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522B6-126D-4D89-BAC5-80619DB64438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6D40-089B-4966-B0E0-C50B337C50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ED39E2-E70E-4812-B3F0-78ED3DB57664}" type="datetimeFigureOut">
              <a:rPr lang="ru-RU" smtClean="0"/>
              <a:pPr/>
              <a:t>13.05.2016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337128-32C2-4F90-94CD-BF42FBDB58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5877272"/>
            <a:ext cx="4680520" cy="6480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Вікно програми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0648"/>
            <a:ext cx="6912768" cy="548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Прилад буде корисний для: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Розробки </a:t>
            </a:r>
            <a:r>
              <a:rPr lang="uk-UA" dirty="0"/>
              <a:t>прототипів апаратури виходячи реальних характеристик конкретного зразка транзистора;</a:t>
            </a:r>
            <a:endParaRPr lang="ru-RU" dirty="0"/>
          </a:p>
          <a:p>
            <a:r>
              <a:rPr lang="uk-UA" dirty="0" smtClean="0"/>
              <a:t>Створення </a:t>
            </a:r>
            <a:r>
              <a:rPr lang="uk-UA" dirty="0"/>
              <a:t>моделей для середовищ схемо технічного моделювання;</a:t>
            </a:r>
            <a:endParaRPr lang="ru-RU" dirty="0"/>
          </a:p>
          <a:p>
            <a:r>
              <a:rPr lang="uk-UA" dirty="0" smtClean="0"/>
              <a:t>Організації </a:t>
            </a:r>
            <a:r>
              <a:rPr lang="uk-UA" dirty="0"/>
              <a:t>вхідного і вихідного контролю на виробництві.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Позначення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uk-UA" dirty="0" err="1"/>
              <a:t>КДС</a:t>
            </a:r>
            <a:r>
              <a:rPr lang="uk-UA" dirty="0"/>
              <a:t> — Кероване джерело стуму. Задає струм бази вимірюваного транзистора.</a:t>
            </a:r>
            <a:endParaRPr lang="ru-RU" dirty="0"/>
          </a:p>
          <a:p>
            <a:r>
              <a:rPr lang="uk-UA" dirty="0"/>
              <a:t>ОВ — Об’єкт вимірювання. Транзистор з якого знімаються характеристика.</a:t>
            </a:r>
            <a:endParaRPr lang="ru-RU" dirty="0"/>
          </a:p>
          <a:p>
            <a:r>
              <a:rPr lang="uk-UA" dirty="0"/>
              <a:t>УП — Пристрій узгодження.</a:t>
            </a:r>
            <a:endParaRPr lang="ru-RU" dirty="0"/>
          </a:p>
          <a:p>
            <a:r>
              <a:rPr lang="uk-UA" dirty="0"/>
              <a:t>АЦП — Аналогово-цифровий перетворювач. </a:t>
            </a:r>
            <a:endParaRPr lang="ru-RU" dirty="0"/>
          </a:p>
          <a:p>
            <a:r>
              <a:rPr lang="uk-UA" dirty="0"/>
              <a:t>СК — Схема керування. Визначає напруги </a:t>
            </a:r>
            <a:r>
              <a:rPr lang="uk-UA" dirty="0" smtClean="0"/>
              <a:t>відповідні напруги та струми для вимірювання. Проводить </a:t>
            </a:r>
            <a:r>
              <a:rPr lang="uk-UA" dirty="0"/>
              <a:t>первинну обробку </a:t>
            </a:r>
            <a:r>
              <a:rPr lang="uk-UA" dirty="0" smtClean="0"/>
              <a:t>даних.</a:t>
            </a:r>
            <a:endParaRPr lang="ru-RU" dirty="0"/>
          </a:p>
          <a:p>
            <a:r>
              <a:rPr lang="uk-UA" dirty="0" err="1"/>
              <a:t>КДН</a:t>
            </a:r>
            <a:r>
              <a:rPr lang="uk-UA" dirty="0"/>
              <a:t> — Кероване джерело напруги. Дозволяє плавно змінювати напругу між колектором та емітером в широких межах. </a:t>
            </a:r>
            <a:endParaRPr lang="ru-RU" dirty="0"/>
          </a:p>
          <a:p>
            <a:r>
              <a:rPr lang="uk-UA" dirty="0"/>
              <a:t>МДП — Модуль передачі даних. Передає результати вимірювань на ПК та сигнали керування на </a:t>
            </a:r>
            <a:r>
              <a:rPr lang="uk-UA" dirty="0" smtClean="0"/>
              <a:t>СК.</a:t>
            </a:r>
          </a:p>
          <a:p>
            <a:r>
              <a:rPr lang="uk-UA" dirty="0" err="1" smtClean="0"/>
              <a:t>ДШ</a:t>
            </a:r>
            <a:r>
              <a:rPr lang="uk-UA" dirty="0" smtClean="0"/>
              <a:t> — Драйвер шини. Програмний </a:t>
            </a:r>
            <a:r>
              <a:rPr lang="uk-UA" dirty="0"/>
              <a:t>модуль призначений для взаємодії з апаратною </a:t>
            </a:r>
            <a:r>
              <a:rPr lang="uk-UA" dirty="0" smtClean="0"/>
              <a:t>частиною.</a:t>
            </a:r>
          </a:p>
          <a:p>
            <a:r>
              <a:rPr lang="uk-UA" dirty="0" smtClean="0"/>
              <a:t>СО — Система обробки  проводить перевірку та, в разі необхідності, корегування результатів. </a:t>
            </a:r>
          </a:p>
          <a:p>
            <a:r>
              <a:rPr lang="uk-UA" dirty="0" smtClean="0"/>
              <a:t>ІК — Інтерфейс користувача</a:t>
            </a:r>
          </a:p>
          <a:p>
            <a:r>
              <a:rPr lang="uk-UA" dirty="0" smtClean="0"/>
              <a:t>МВ — Модуль відображення. Виконує побудову тривимірного зображення.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326</TotalTime>
  <Words>182</Words>
  <Application>Microsoft Office PowerPoint</Application>
  <PresentationFormat>Экран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Вікно програми</vt:lpstr>
      <vt:lpstr>Прилад буде корисний для:</vt:lpstr>
      <vt:lpstr>Структурна схема</vt:lpstr>
      <vt:lpstr>Позначення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зсобами тривимірної графіки </dc:title>
  <dc:creator>Serg</dc:creator>
  <cp:lastModifiedBy>Serg</cp:lastModifiedBy>
  <cp:revision>40</cp:revision>
  <dcterms:created xsi:type="dcterms:W3CDTF">2016-05-12T18:16:39Z</dcterms:created>
  <dcterms:modified xsi:type="dcterms:W3CDTF">2016-05-13T10:02:30Z</dcterms:modified>
</cp:coreProperties>
</file>