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C4925-9B4A-4401-8FFF-3CF074C850CD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E375B-31E3-41CD-AB3F-18479AAAD62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36D40-089B-4966-B0E0-C50B337C509C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CB2B-5BDB-4402-B3D5-B09CE766299D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CB2B-5BDB-4402-B3D5-B09CE766299D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CB2B-5BDB-4402-B3D5-B09CE766299D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CB2B-5BDB-4402-B3D5-B09CE766299D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CB2B-5BDB-4402-B3D5-B09CE766299D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79C4B18-9BFA-4BD6-A2FF-5FD9619786E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CB2B-5BDB-4402-B3D5-B09CE766299D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CB2B-5BDB-4402-B3D5-B09CE766299D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CB2B-5BDB-4402-B3D5-B09CE766299D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CB2B-5BDB-4402-B3D5-B09CE766299D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CB2B-5BDB-4402-B3D5-B09CE766299D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CB2B-5BDB-4402-B3D5-B09CE766299D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A12CB2B-5BDB-4402-B3D5-B09CE766299D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79C4B18-9BFA-4BD6-A2FF-5FD9619786E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:\tranz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060848"/>
            <a:ext cx="3153438" cy="3443153"/>
          </a:xfrm>
          <a:prstGeom prst="rect">
            <a:avLst/>
          </a:prstGeom>
          <a:noFill/>
        </p:spPr>
      </p:pic>
      <p:pic>
        <p:nvPicPr>
          <p:cNvPr id="1026" name="Picture 2" descr="D:\ForLoad\Win7Load\prot\to-9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908720"/>
            <a:ext cx="1944216" cy="1334266"/>
          </a:xfrm>
          <a:prstGeom prst="rect">
            <a:avLst/>
          </a:prstGeom>
          <a:noFill/>
        </p:spPr>
      </p:pic>
      <p:pic>
        <p:nvPicPr>
          <p:cNvPr id="1027" name="Picture 3" descr="D:\ForLoad\Win7Load\prot\250px-Структура_NPN_транзистора_и_его_токи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4653136"/>
            <a:ext cx="2736304" cy="1751234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844824"/>
            <a:ext cx="8229600" cy="1828800"/>
          </a:xfrm>
        </p:spPr>
        <p:txBody>
          <a:bodyPr anchor="ctr">
            <a:normAutofit fontScale="90000"/>
          </a:bodyPr>
          <a:lstStyle/>
          <a:p>
            <a:r>
              <a:rPr lang="uk-UA" b="1" cap="all" dirty="0"/>
              <a:t>Вимірювання та відображення характеристик напівпровідникових Транзисторів </a:t>
            </a:r>
            <a:r>
              <a:rPr lang="uk-UA" b="1" cap="all" dirty="0" smtClean="0"/>
              <a:t>засобами </a:t>
            </a:r>
            <a:r>
              <a:rPr lang="uk-UA" b="1" cap="all" dirty="0"/>
              <a:t>тривимірної графіки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9838" y="2154462"/>
            <a:ext cx="5544324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772815"/>
            <a:ext cx="5256584" cy="4567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Загальний вигляд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604175" y="1600200"/>
            <a:ext cx="5935650" cy="47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Режим вибору точки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3983" y="1600200"/>
            <a:ext cx="5976034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Інтерфейс користувача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6499" y="1600200"/>
            <a:ext cx="5991002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Класична форма подання характеристик</a:t>
            </a:r>
            <a:endParaRPr lang="ru-RU" dirty="0"/>
          </a:p>
        </p:txBody>
      </p:sp>
      <p:pic>
        <p:nvPicPr>
          <p:cNvPr id="2050" name="Picture 2" descr="\\Pn\сhange\516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259632" y="2060848"/>
            <a:ext cx="6575708" cy="36176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Л2-100 ТЕКО</a:t>
            </a:r>
            <a:endParaRPr lang="ru-RU" dirty="0"/>
          </a:p>
        </p:txBody>
      </p:sp>
      <p:pic>
        <p:nvPicPr>
          <p:cNvPr id="1027" name="Picture 3" descr="D:\Diplom\temp\L2_100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16832"/>
            <a:ext cx="5839353" cy="40053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http://www.kipia.info/upload/NOVOSTI_Kartinki/ANONSI_M/AN1014/Chrt_6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1539" y="1600200"/>
            <a:ext cx="6500922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ЭРБИЙ-7107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916832"/>
            <a:ext cx="7272808" cy="41764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988840"/>
            <a:ext cx="6336703" cy="40324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Структурна схема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72816"/>
            <a:ext cx="8748464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251520" y="1628800"/>
            <a:ext cx="5184576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179512" y="5805264"/>
            <a:ext cx="5256584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5400000">
            <a:off x="3419872" y="3717032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724128" y="1628800"/>
            <a:ext cx="316835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5400000">
            <a:off x="-1836712" y="3789040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>
            <a:off x="3707904" y="3789040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>
            <a:off x="6876256" y="3717032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5796136" y="5805264"/>
            <a:ext cx="316835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Скругленный прямоугольник 12"/>
          <p:cNvSpPr/>
          <p:nvPr/>
        </p:nvSpPr>
        <p:spPr>
          <a:xfrm>
            <a:off x="3923928" y="4797152"/>
            <a:ext cx="1296144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Прилад</a:t>
            </a:r>
            <a:endParaRPr lang="ru-RU" sz="24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8028384" y="4797152"/>
            <a:ext cx="720080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ПК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Позначення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</p:spPr>
        <p:txBody>
          <a:bodyPr>
            <a:normAutofit fontScale="70000" lnSpcReduction="20000"/>
          </a:bodyPr>
          <a:lstStyle/>
          <a:p>
            <a:r>
              <a:rPr lang="uk-UA" dirty="0" err="1"/>
              <a:t>КДС</a:t>
            </a:r>
            <a:r>
              <a:rPr lang="uk-UA" dirty="0"/>
              <a:t> — Кероване джерело стуму. Задає струм бази вимірюваного транзистора.</a:t>
            </a:r>
            <a:endParaRPr lang="ru-RU" dirty="0"/>
          </a:p>
          <a:p>
            <a:r>
              <a:rPr lang="uk-UA" dirty="0"/>
              <a:t>ОВ — Об’єкт вимірювання. Транзистор з якого знімаються характеристика.</a:t>
            </a:r>
            <a:endParaRPr lang="ru-RU" dirty="0"/>
          </a:p>
          <a:p>
            <a:r>
              <a:rPr lang="uk-UA" dirty="0"/>
              <a:t>УП — Пристрій узгодження.</a:t>
            </a:r>
            <a:endParaRPr lang="ru-RU" dirty="0"/>
          </a:p>
          <a:p>
            <a:r>
              <a:rPr lang="uk-UA" dirty="0"/>
              <a:t>АЦП — Аналогово-цифровий перетворювач. </a:t>
            </a:r>
            <a:endParaRPr lang="ru-RU" dirty="0"/>
          </a:p>
          <a:p>
            <a:r>
              <a:rPr lang="uk-UA" dirty="0"/>
              <a:t>СК — Схема керування. Визначає напруги </a:t>
            </a:r>
            <a:r>
              <a:rPr lang="uk-UA" dirty="0" smtClean="0"/>
              <a:t>відповідні напруги та струми для вимірювання. Проводить </a:t>
            </a:r>
            <a:r>
              <a:rPr lang="uk-UA" dirty="0"/>
              <a:t>первинну обробку </a:t>
            </a:r>
            <a:r>
              <a:rPr lang="uk-UA" dirty="0" smtClean="0"/>
              <a:t>даних.</a:t>
            </a:r>
            <a:endParaRPr lang="ru-RU" dirty="0"/>
          </a:p>
          <a:p>
            <a:r>
              <a:rPr lang="uk-UA" dirty="0" err="1"/>
              <a:t>КДН</a:t>
            </a:r>
            <a:r>
              <a:rPr lang="uk-UA" dirty="0"/>
              <a:t> — Кероване джерело напруги. Дозволяє плавно змінювати напругу між колектором та емітером в широких межах. </a:t>
            </a:r>
            <a:endParaRPr lang="ru-RU" dirty="0"/>
          </a:p>
          <a:p>
            <a:r>
              <a:rPr lang="uk-UA" dirty="0"/>
              <a:t>МДП — Модуль передачі даних. Передає результати вимірювань на ПК та сигнали керування на </a:t>
            </a:r>
            <a:r>
              <a:rPr lang="uk-UA" dirty="0" smtClean="0"/>
              <a:t>СК.</a:t>
            </a:r>
          </a:p>
          <a:p>
            <a:r>
              <a:rPr lang="uk-UA" dirty="0" err="1" smtClean="0"/>
              <a:t>ДШ</a:t>
            </a:r>
            <a:r>
              <a:rPr lang="uk-UA" dirty="0" smtClean="0"/>
              <a:t> — Драйвер шини. Програмний </a:t>
            </a:r>
            <a:r>
              <a:rPr lang="uk-UA" dirty="0"/>
              <a:t>модуль призначений для взаємодії з апаратною </a:t>
            </a:r>
            <a:r>
              <a:rPr lang="uk-UA" dirty="0" smtClean="0"/>
              <a:t>частиною.</a:t>
            </a:r>
          </a:p>
          <a:p>
            <a:r>
              <a:rPr lang="uk-UA" dirty="0" smtClean="0"/>
              <a:t>СО — Система обробки  проводить перевірку та, в разі необхідності, корегування результатів. </a:t>
            </a:r>
          </a:p>
          <a:p>
            <a:r>
              <a:rPr lang="uk-UA" dirty="0" smtClean="0"/>
              <a:t>ІК — Інтерфейс користувача</a:t>
            </a:r>
          </a:p>
          <a:p>
            <a:r>
              <a:rPr lang="uk-UA" dirty="0" smtClean="0"/>
              <a:t>МВ — Модуль відображення. Виконує побудову тривимірного зображення.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Функції бібліотеки драйвера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683568" y="1628800"/>
          <a:ext cx="7776864" cy="4752528"/>
        </p:xfrm>
        <a:graphic>
          <a:graphicData uri="http://schemas.openxmlformats.org/drawingml/2006/table">
            <a:tbl>
              <a:tblPr/>
              <a:tblGrid>
                <a:gridCol w="3888024"/>
                <a:gridCol w="3888840"/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latin typeface="Times New Roman"/>
                          <a:ea typeface="Times New Roman"/>
                        </a:rPr>
                        <a:t>Функція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latin typeface="Times New Roman"/>
                          <a:ea typeface="Times New Roman"/>
                        </a:rPr>
                        <a:t>Опис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latin typeface="Times New Roman"/>
                          <a:ea typeface="Times New Roman"/>
                        </a:rPr>
                        <a:t>int GetMajorVersion()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latin typeface="Times New Roman"/>
                          <a:ea typeface="Times New Roman"/>
                        </a:rPr>
                        <a:t>Отримати старшу частину версії.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latin typeface="Times New Roman"/>
                          <a:ea typeface="Times New Roman"/>
                        </a:rPr>
                        <a:t>int GetMinorVersion()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latin typeface="Times New Roman"/>
                          <a:ea typeface="Times New Roman"/>
                        </a:rPr>
                        <a:t>Отримати молодшу частину версії.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latin typeface="Times New Roman"/>
                          <a:ea typeface="Times New Roman"/>
                        </a:rPr>
                        <a:t>int IsVersionConfirmed()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latin typeface="Times New Roman"/>
                          <a:ea typeface="Times New Roman"/>
                        </a:rPr>
                        <a:t>Чи співпадає версія драйвера з версією прошивки приладу (0 — ні).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latin typeface="Times New Roman"/>
                          <a:ea typeface="Times New Roman"/>
                        </a:rPr>
                        <a:t>int GetLastDeviceError()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latin typeface="Times New Roman"/>
                          <a:ea typeface="Times New Roman"/>
                        </a:rPr>
                        <a:t>Отримати код останньої помилки.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latin typeface="Times New Roman"/>
                          <a:ea typeface="Times New Roman"/>
                        </a:rPr>
                        <a:t>int GetPersentComplete()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latin typeface="Times New Roman"/>
                          <a:ea typeface="Times New Roman"/>
                        </a:rPr>
                        <a:t>Прогрес вимірювання в процентах.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8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latin typeface="Times New Roman"/>
                          <a:ea typeface="Times New Roman"/>
                        </a:rPr>
                        <a:t>int </a:t>
                      </a:r>
                      <a:r>
                        <a:rPr lang="uk-UA" sz="1400" dirty="0" err="1">
                          <a:latin typeface="Times New Roman"/>
                          <a:ea typeface="Times New Roman"/>
                        </a:rPr>
                        <a:t>SetBuffer</a:t>
                      </a:r>
                      <a:r>
                        <a:rPr lang="uk-UA" sz="14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uk-UA" sz="1400" dirty="0" err="1">
                          <a:latin typeface="Times New Roman"/>
                          <a:ea typeface="Times New Roman"/>
                        </a:rPr>
                        <a:t>SurfaceBuffer</a:t>
                      </a:r>
                      <a:r>
                        <a:rPr lang="uk-UA" sz="1400" dirty="0">
                          <a:latin typeface="Times New Roman"/>
                          <a:ea typeface="Times New Roman"/>
                        </a:rPr>
                        <a:t> * 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buffer</a:t>
                      </a:r>
                      <a:r>
                        <a:rPr lang="uk-UA" sz="1400" dirty="0">
                          <a:latin typeface="Times New Roman"/>
                          <a:ea typeface="Times New Roman"/>
                        </a:rPr>
                        <a:t>)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latin typeface="Times New Roman"/>
                          <a:ea typeface="Times New Roman"/>
                        </a:rPr>
                        <a:t>Передача вказівника на буфер, який потрібно заповнити даними. Виклик цієї функції розпочинає процес вимірювань.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125</TotalTime>
  <Words>234</Words>
  <Application>Microsoft Office PowerPoint</Application>
  <PresentationFormat>Экран (4:3)</PresentationFormat>
  <Paragraphs>38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Апекс</vt:lpstr>
      <vt:lpstr>Вимірювання та відображення характеристик напівпровідникових Транзисторів засобами тривимірної графіки </vt:lpstr>
      <vt:lpstr>Класична форма подання характеристик</vt:lpstr>
      <vt:lpstr>Л2-100 ТЕКО</vt:lpstr>
      <vt:lpstr>Слайд 4</vt:lpstr>
      <vt:lpstr>ЭРБИЙ-7107</vt:lpstr>
      <vt:lpstr>Слайд 6</vt:lpstr>
      <vt:lpstr>Структурна схема</vt:lpstr>
      <vt:lpstr>Позначення</vt:lpstr>
      <vt:lpstr>Функції бібліотеки драйвера</vt:lpstr>
      <vt:lpstr>Слайд 10</vt:lpstr>
      <vt:lpstr>Слайд 11</vt:lpstr>
      <vt:lpstr>Загальний вигляд</vt:lpstr>
      <vt:lpstr>Режим вибору точки</vt:lpstr>
      <vt:lpstr>Інтерфейс користувача</vt:lpstr>
    </vt:vector>
  </TitlesOfParts>
  <Company>DG Win&amp;Soft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Вимірювання та відображення характеристик напівпровідникових Транзисторів засобами тривимірної графіки </dc:title>
  <dc:creator>Serg</dc:creator>
  <cp:lastModifiedBy>Serg</cp:lastModifiedBy>
  <cp:revision>17</cp:revision>
  <dcterms:created xsi:type="dcterms:W3CDTF">2016-06-14T18:25:03Z</dcterms:created>
  <dcterms:modified xsi:type="dcterms:W3CDTF">2016-06-14T20:30:50Z</dcterms:modified>
</cp:coreProperties>
</file>