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280B287-E5DD-42C2-8707-DF583319BAB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10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EC699-2491-4FD0-BF9A-BD14B30A0E8C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AB2E4-FF56-49AF-9969-2046ABE1AC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8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AB2E4-FF56-49AF-9969-2046ABE1ACA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2711C78-3089-431F-BBEB-26690CDDE4AE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0477F3-1149-4076-9420-8DA41833F61D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8136904" cy="3312368"/>
          </a:xfrm>
        </p:spPr>
        <p:txBody>
          <a:bodyPr/>
          <a:lstStyle/>
          <a:p>
            <a:r>
              <a:rPr lang="de-DE" sz="9600" dirty="0" smtClean="0">
                <a:latin typeface="Arial Black" panose="020B0A04020102020204" pitchFamily="34" charset="0"/>
              </a:rPr>
              <a:t>COCKTAIL</a:t>
            </a:r>
            <a:endParaRPr lang="de-DE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8691" y="10434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Constants.py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24936" cy="1872208"/>
          </a:xfrm>
        </p:spPr>
      </p:pic>
    </p:spTree>
    <p:extLst>
      <p:ext uri="{BB962C8B-B14F-4D97-AF65-F5344CB8AC3E}">
        <p14:creationId xmlns:p14="http://schemas.microsoft.com/office/powerpoint/2010/main" val="31889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4" y="1412776"/>
            <a:ext cx="8434912" cy="129614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0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424936" cy="3207033"/>
          </a:xfrm>
        </p:spPr>
      </p:pic>
      <p:sp>
        <p:nvSpPr>
          <p:cNvPr id="7" name="Textfeld 6"/>
          <p:cNvSpPr txBox="1"/>
          <p:nvPr/>
        </p:nvSpPr>
        <p:spPr>
          <a:xfrm>
            <a:off x="395536" y="8367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Recipes.py</a:t>
            </a:r>
          </a:p>
        </p:txBody>
      </p:sp>
    </p:spTree>
    <p:extLst>
      <p:ext uri="{BB962C8B-B14F-4D97-AF65-F5344CB8AC3E}">
        <p14:creationId xmlns:p14="http://schemas.microsoft.com/office/powerpoint/2010/main" val="511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Cocktailauswahl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147494"/>
            <a:ext cx="1815891" cy="3729306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86835"/>
            <a:ext cx="2041245" cy="37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8136904" cy="3312368"/>
          </a:xfrm>
        </p:spPr>
        <p:txBody>
          <a:bodyPr/>
          <a:lstStyle/>
          <a:p>
            <a:r>
              <a:rPr lang="de-DE" sz="9600" dirty="0" smtClean="0">
                <a:latin typeface="Arial Black" panose="020B0A04020102020204" pitchFamily="34" charset="0"/>
              </a:rPr>
              <a:t/>
            </a:r>
            <a:br>
              <a:rPr lang="de-DE" sz="9600" dirty="0" smtClean="0">
                <a:latin typeface="Arial Black" panose="020B0A04020102020204" pitchFamily="34" charset="0"/>
              </a:rPr>
            </a:br>
            <a:r>
              <a:rPr lang="de-DE" sz="4400" dirty="0" smtClean="0">
                <a:latin typeface="Arial Black" panose="020B0A04020102020204" pitchFamily="34" charset="0"/>
              </a:rPr>
              <a:t>COCKTAIL +</a:t>
            </a:r>
            <a:br>
              <a:rPr lang="de-DE" sz="4400" dirty="0" smtClean="0">
                <a:latin typeface="Arial Black" panose="020B0A04020102020204" pitchFamily="34" charset="0"/>
              </a:rPr>
            </a:br>
            <a:r>
              <a:rPr lang="de-DE" sz="9600" dirty="0" smtClean="0">
                <a:latin typeface="Arial Black" panose="020B0A04020102020204" pitchFamily="34" charset="0"/>
              </a:rPr>
              <a:t>OCTOPUS</a:t>
            </a:r>
            <a:endParaRPr lang="de-DE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856984" cy="3312368"/>
          </a:xfrm>
        </p:spPr>
        <p:txBody>
          <a:bodyPr/>
          <a:lstStyle/>
          <a:p>
            <a:r>
              <a:rPr lang="de-DE" sz="9600" dirty="0" smtClean="0">
                <a:latin typeface="Arial Black" panose="020B0A04020102020204" pitchFamily="34" charset="0"/>
              </a:rPr>
              <a:t/>
            </a:r>
            <a:br>
              <a:rPr lang="de-DE" sz="9600" dirty="0" smtClean="0">
                <a:latin typeface="Arial Black" panose="020B0A04020102020204" pitchFamily="34" charset="0"/>
              </a:rPr>
            </a:br>
            <a:r>
              <a:rPr lang="de-DE" sz="4400" dirty="0" smtClean="0">
                <a:latin typeface="Arial Black" panose="020B0A04020102020204" pitchFamily="34" charset="0"/>
              </a:rPr>
              <a:t>COCKTAIL +</a:t>
            </a:r>
            <a:br>
              <a:rPr lang="de-DE" sz="4400" dirty="0" smtClean="0">
                <a:latin typeface="Arial Black" panose="020B0A04020102020204" pitchFamily="34" charset="0"/>
              </a:rPr>
            </a:br>
            <a:r>
              <a:rPr lang="de-DE" sz="4400" dirty="0" smtClean="0">
                <a:latin typeface="Arial Black" panose="020B0A04020102020204" pitchFamily="34" charset="0"/>
              </a:rPr>
              <a:t>OCTOPUS =</a:t>
            </a:r>
            <a:r>
              <a:rPr lang="de-DE" sz="4400" dirty="0">
                <a:latin typeface="Arial Black" panose="020B0A04020102020204" pitchFamily="34" charset="0"/>
              </a:rPr>
              <a:t/>
            </a:r>
            <a:br>
              <a:rPr lang="de-DE" sz="4400" dirty="0">
                <a:latin typeface="Arial Black" panose="020B0A04020102020204" pitchFamily="34" charset="0"/>
              </a:rPr>
            </a:br>
            <a:r>
              <a:rPr lang="de-DE" sz="9600" dirty="0" smtClean="0">
                <a:latin typeface="Arial Black" panose="020B0A04020102020204" pitchFamily="34" charset="0"/>
              </a:rPr>
              <a:t>COCKTOPUS</a:t>
            </a:r>
            <a:endParaRPr lang="de-DE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Desktop\Cocktailmixer - Daniel, Sven, Damion\Schaltpl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3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Desktop\Cocktailmixer - Daniel, Sven, Damion\GP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" y="692696"/>
            <a:ext cx="9129294" cy="54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6" y="1772816"/>
            <a:ext cx="8352928" cy="2088232"/>
          </a:xfrm>
        </p:spPr>
      </p:pic>
      <p:sp>
        <p:nvSpPr>
          <p:cNvPr id="7" name="Textfeld 6"/>
          <p:cNvSpPr txBox="1"/>
          <p:nvPr/>
        </p:nvSpPr>
        <p:spPr>
          <a:xfrm>
            <a:off x="372676" y="14034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Main.py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8" y="1772816"/>
            <a:ext cx="8359824" cy="216024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69228" y="1403484"/>
            <a:ext cx="247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Keybindings.py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1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" y="1772816"/>
            <a:ext cx="8489518" cy="169186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4034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Switch.py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4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640960" cy="445549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1886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Switch.py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3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17</Words>
  <Application>Microsoft Office PowerPoint</Application>
  <PresentationFormat>Bildschirmpräsentation (4:3)</PresentationFormat>
  <Paragraphs>19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Palatino Linotype</vt:lpstr>
      <vt:lpstr>Wingdings</vt:lpstr>
      <vt:lpstr>Elementar</vt:lpstr>
      <vt:lpstr>COCKTAIL</vt:lpstr>
      <vt:lpstr> COCKTAIL + OCTOPUS</vt:lpstr>
      <vt:lpstr> COCKTAIL + OCTOPUS = COCKTOPUS</vt:lpstr>
      <vt:lpstr>PowerPoint-Präsentation</vt:lpstr>
      <vt:lpstr>PowerPoint-Präsentation</vt:lpstr>
      <vt:lpstr>Programmablauf</vt:lpstr>
      <vt:lpstr>Programmablauf</vt:lpstr>
      <vt:lpstr>Programmablauf</vt:lpstr>
      <vt:lpstr>Programmablauf</vt:lpstr>
      <vt:lpstr>Programmablauf</vt:lpstr>
      <vt:lpstr>Programmablauf</vt:lpstr>
      <vt:lpstr>Programmablauf</vt:lpstr>
      <vt:lpstr>Cocktailauswahl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</dc:title>
  <dc:creator>Damion Werner</dc:creator>
  <cp:lastModifiedBy>Siegfried</cp:lastModifiedBy>
  <cp:revision>9</cp:revision>
  <dcterms:created xsi:type="dcterms:W3CDTF">2016-12-08T07:05:39Z</dcterms:created>
  <dcterms:modified xsi:type="dcterms:W3CDTF">2016-12-11T18:41:09Z</dcterms:modified>
</cp:coreProperties>
</file>