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9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2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0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C18F4-152D-9E44-A81A-9BB0CA5D2BAB}" type="datetimeFigureOut">
              <a:rPr lang="en-US" smtClean="0"/>
              <a:t>7/8/2014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146C-2E61-4E4B-9277-A76FBAA2D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Workshop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Z</a:t>
            </a:r>
          </a:p>
          <a:p>
            <a:r>
              <a:rPr lang="en-US" dirty="0" smtClean="0"/>
              <a:t>Document</a:t>
            </a:r>
          </a:p>
          <a:p>
            <a:r>
              <a:rPr lang="en-US" dirty="0" smtClean="0"/>
              <a:t>People involved/actions</a:t>
            </a:r>
          </a:p>
          <a:p>
            <a:pPr lvl="1"/>
            <a:r>
              <a:rPr lang="en-US" dirty="0" smtClean="0"/>
              <a:t>Issues or special circumstances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1"/>
            <a:r>
              <a:rPr lang="en-US" dirty="0" smtClean="0"/>
              <a:t>C</a:t>
            </a:r>
          </a:p>
          <a:p>
            <a:r>
              <a:rPr lang="en-US" dirty="0" smtClean="0"/>
              <a:t>Tag the document</a:t>
            </a:r>
          </a:p>
          <a:p>
            <a:r>
              <a:rPr lang="en-US" dirty="0" smtClean="0"/>
              <a:t>Create the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3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Collecting waivers in person is time consuming</a:t>
            </a:r>
          </a:p>
          <a:p>
            <a:pPr lvl="1"/>
            <a:r>
              <a:rPr lang="en-US" dirty="0" smtClean="0"/>
              <a:t>Storage of waivers is time consuming, wasteful and hard to access</a:t>
            </a:r>
          </a:p>
          <a:p>
            <a:pPr lvl="1"/>
            <a:r>
              <a:rPr lang="en-US" dirty="0" smtClean="0"/>
              <a:t>Holding up traffic</a:t>
            </a:r>
          </a:p>
          <a:p>
            <a:pPr lvl="1"/>
            <a:r>
              <a:rPr lang="en-US" dirty="0" smtClean="0"/>
              <a:t>Want it to be done before folks come in; but usually don’t know who is coming in</a:t>
            </a:r>
          </a:p>
          <a:p>
            <a:r>
              <a:rPr lang="en-US" dirty="0" smtClean="0"/>
              <a:t>Document: waiver</a:t>
            </a:r>
          </a:p>
          <a:p>
            <a:r>
              <a:rPr lang="en-US" dirty="0" smtClean="0"/>
              <a:t>People involved/actions</a:t>
            </a:r>
          </a:p>
          <a:p>
            <a:pPr lvl="1"/>
            <a:r>
              <a:rPr lang="en-US" dirty="0" smtClean="0"/>
              <a:t>Participant (Unknown)</a:t>
            </a:r>
            <a:endParaRPr lang="en-US" dirty="0" smtClean="0"/>
          </a:p>
          <a:p>
            <a:pPr lvl="1"/>
            <a:r>
              <a:rPr lang="en-US" dirty="0" smtClean="0"/>
              <a:t>Compliance (copy – always the same)</a:t>
            </a:r>
          </a:p>
          <a:p>
            <a:pPr lvl="1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Finish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1"/>
            <a:r>
              <a:rPr lang="en-US" dirty="0" smtClean="0"/>
              <a:t>C</a:t>
            </a:r>
          </a:p>
          <a:p>
            <a:r>
              <a:rPr lang="en-US" dirty="0" smtClean="0"/>
              <a:t>Tag the document</a:t>
            </a:r>
          </a:p>
          <a:p>
            <a:r>
              <a:rPr lang="en-US" dirty="0" smtClean="0"/>
              <a:t>Create the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9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97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Case Study Workshop</vt:lpstr>
      <vt:lpstr>Waiver</vt:lpstr>
    </vt:vector>
  </TitlesOfParts>
  <Company>DocuSign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Workshop</dc:title>
  <dc:creator>Patrick Lyon</dc:creator>
  <cp:lastModifiedBy>Justin Craig</cp:lastModifiedBy>
  <cp:revision>2</cp:revision>
  <dcterms:created xsi:type="dcterms:W3CDTF">2014-07-08T15:26:47Z</dcterms:created>
  <dcterms:modified xsi:type="dcterms:W3CDTF">2014-07-08T16:56:36Z</dcterms:modified>
</cp:coreProperties>
</file>