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1"/>
  </p:notesMasterIdLst>
  <p:sldIdLst>
    <p:sldId id="258" r:id="rId2"/>
    <p:sldId id="259" r:id="rId3"/>
    <p:sldId id="313" r:id="rId4"/>
    <p:sldId id="275" r:id="rId5"/>
    <p:sldId id="260" r:id="rId6"/>
    <p:sldId id="314" r:id="rId7"/>
    <p:sldId id="315" r:id="rId8"/>
    <p:sldId id="256" r:id="rId9"/>
    <p:sldId id="303" r:id="rId10"/>
    <p:sldId id="297" r:id="rId11"/>
    <p:sldId id="298" r:id="rId12"/>
    <p:sldId id="299" r:id="rId13"/>
    <p:sldId id="300" r:id="rId14"/>
    <p:sldId id="301" r:id="rId15"/>
    <p:sldId id="304" r:id="rId16"/>
    <p:sldId id="302" r:id="rId17"/>
    <p:sldId id="296" r:id="rId18"/>
    <p:sldId id="257" r:id="rId19"/>
    <p:sldId id="310" r:id="rId20"/>
    <p:sldId id="311" r:id="rId21"/>
    <p:sldId id="312" r:id="rId22"/>
    <p:sldId id="261" r:id="rId23"/>
    <p:sldId id="263" r:id="rId24"/>
    <p:sldId id="264" r:id="rId25"/>
    <p:sldId id="265" r:id="rId26"/>
    <p:sldId id="266" r:id="rId27"/>
    <p:sldId id="308" r:id="rId28"/>
    <p:sldId id="305" r:id="rId29"/>
    <p:sldId id="30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3ECCB-F4EB-4807-B615-48AE8492A9EA}" v="5110" dt="2021-04-17T15:17:11.047"/>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94694"/>
  </p:normalViewPr>
  <p:slideViewPr>
    <p:cSldViewPr snapToGrid="0">
      <p:cViewPr varScale="1">
        <p:scale>
          <a:sx n="117" d="100"/>
          <a:sy n="117"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0FD3BD-0763-474B-8E98-39042B4EB554}" type="doc">
      <dgm:prSet loTypeId="urn:microsoft.com/office/officeart/2005/8/layout/equation2" loCatId="relationship" qsTypeId="urn:microsoft.com/office/officeart/2005/8/quickstyle/simple2" qsCatId="simple" csTypeId="urn:microsoft.com/office/officeart/2005/8/colors/colorful2" csCatId="colorful" phldr="1"/>
      <dgm:spPr/>
    </dgm:pt>
    <dgm:pt modelId="{A5865F0A-7A6B-42EF-9CB6-1F1E4DF93C82}">
      <dgm:prSet phldrT="[Text]"/>
      <dgm:spPr/>
      <dgm:t>
        <a:bodyPr/>
        <a:lstStyle/>
        <a:p>
          <a:r>
            <a:rPr lang="en-US" dirty="0" err="1"/>
            <a:t>Chủ</a:t>
          </a:r>
          <a:r>
            <a:rPr lang="en-US" dirty="0"/>
            <a:t> </a:t>
          </a:r>
          <a:r>
            <a:rPr lang="en-US" dirty="0" err="1"/>
            <a:t>nghĩa</a:t>
          </a:r>
          <a:r>
            <a:rPr lang="en-US" dirty="0"/>
            <a:t> </a:t>
          </a:r>
          <a:r>
            <a:rPr lang="en-US" dirty="0" err="1"/>
            <a:t>xã</a:t>
          </a:r>
          <a:r>
            <a:rPr lang="en-US" dirty="0"/>
            <a:t> </a:t>
          </a:r>
          <a:r>
            <a:rPr lang="en-US" dirty="0" err="1"/>
            <a:t>hội</a:t>
          </a:r>
          <a:r>
            <a:rPr lang="en-US" dirty="0"/>
            <a:t> khoa </a:t>
          </a:r>
          <a:r>
            <a:rPr lang="en-US" dirty="0" err="1"/>
            <a:t>học</a:t>
          </a:r>
          <a:endParaRPr lang="en-US" dirty="0"/>
        </a:p>
      </dgm:t>
    </dgm:pt>
    <dgm:pt modelId="{BFE369CA-5EB2-455B-80B2-5FBA5E14AFB4}" type="parTrans" cxnId="{9712E3C9-B7C2-45F8-AC3D-B4C5D2A4392F}">
      <dgm:prSet/>
      <dgm:spPr/>
      <dgm:t>
        <a:bodyPr/>
        <a:lstStyle/>
        <a:p>
          <a:endParaRPr lang="en-US"/>
        </a:p>
      </dgm:t>
    </dgm:pt>
    <dgm:pt modelId="{350F7691-29D3-4A33-BEE4-DA11AE8A21EA}" type="sibTrans" cxnId="{9712E3C9-B7C2-45F8-AC3D-B4C5D2A4392F}">
      <dgm:prSet/>
      <dgm:spPr/>
      <dgm:t>
        <a:bodyPr/>
        <a:lstStyle/>
        <a:p>
          <a:endParaRPr lang="en-US"/>
        </a:p>
      </dgm:t>
    </dgm:pt>
    <dgm:pt modelId="{2415AB34-D172-45E4-B3BA-70F82B99415C}">
      <dgm:prSet phldrT="[Text]"/>
      <dgm:spPr/>
      <dgm:t>
        <a:bodyPr/>
        <a:lstStyle/>
        <a:p>
          <a:pPr>
            <a:buNone/>
          </a:pPr>
          <a:r>
            <a:rPr lang="en-US" dirty="0" err="1"/>
            <a:t>Phong</a:t>
          </a:r>
          <a:r>
            <a:rPr lang="en-US" dirty="0"/>
            <a:t> </a:t>
          </a:r>
          <a:r>
            <a:rPr lang="en-US" dirty="0" err="1"/>
            <a:t>trào</a:t>
          </a:r>
          <a:r>
            <a:rPr lang="en-US" dirty="0"/>
            <a:t> </a:t>
          </a:r>
          <a:r>
            <a:rPr lang="en-US" dirty="0" err="1"/>
            <a:t>công</a:t>
          </a:r>
          <a:r>
            <a:rPr lang="en-US" dirty="0"/>
            <a:t> </a:t>
          </a:r>
          <a:r>
            <a:rPr lang="en-US" dirty="0" err="1"/>
            <a:t>nhân</a:t>
          </a:r>
          <a:endParaRPr lang="en-US" dirty="0"/>
        </a:p>
      </dgm:t>
    </dgm:pt>
    <dgm:pt modelId="{88A79393-558E-4421-81FF-EE5F6AEB10A7}" type="parTrans" cxnId="{2C1A7094-2759-44A2-8E7F-63EEBCD9D07C}">
      <dgm:prSet/>
      <dgm:spPr/>
      <dgm:t>
        <a:bodyPr/>
        <a:lstStyle/>
        <a:p>
          <a:endParaRPr lang="en-US"/>
        </a:p>
      </dgm:t>
    </dgm:pt>
    <dgm:pt modelId="{05C1A647-E3B1-41E3-A182-21C8B24216EF}" type="sibTrans" cxnId="{2C1A7094-2759-44A2-8E7F-63EEBCD9D07C}">
      <dgm:prSet/>
      <dgm:spPr/>
      <dgm:t>
        <a:bodyPr/>
        <a:lstStyle/>
        <a:p>
          <a:endParaRPr lang="en-US"/>
        </a:p>
      </dgm:t>
    </dgm:pt>
    <dgm:pt modelId="{93D26AD4-55CA-4DB2-85B2-2E89422917D6}">
      <dgm:prSet phldrT="[Text]"/>
      <dgm:spPr/>
      <dgm:t>
        <a:bodyPr/>
        <a:lstStyle/>
        <a:p>
          <a:r>
            <a:rPr lang="en-US" dirty="0" err="1"/>
            <a:t>Sự</a:t>
          </a:r>
          <a:r>
            <a:rPr lang="en-US" dirty="0"/>
            <a:t> ra </a:t>
          </a:r>
          <a:r>
            <a:rPr lang="en-US" dirty="0" err="1"/>
            <a:t>đời</a:t>
          </a:r>
          <a:r>
            <a:rPr lang="en-US" dirty="0"/>
            <a:t> </a:t>
          </a:r>
          <a:r>
            <a:rPr lang="en-US" dirty="0" err="1"/>
            <a:t>của</a:t>
          </a:r>
          <a:r>
            <a:rPr lang="en-US" dirty="0"/>
            <a:t> </a:t>
          </a:r>
          <a:r>
            <a:rPr lang="en-US" dirty="0" err="1"/>
            <a:t>một</a:t>
          </a:r>
          <a:r>
            <a:rPr lang="en-US" dirty="0"/>
            <a:t> </a:t>
          </a:r>
          <a:r>
            <a:rPr lang="en-US" dirty="0" err="1"/>
            <a:t>đảng</a:t>
          </a:r>
          <a:r>
            <a:rPr lang="en-US" dirty="0"/>
            <a:t> </a:t>
          </a:r>
          <a:r>
            <a:rPr lang="en-US" dirty="0" err="1"/>
            <a:t>cộng</a:t>
          </a:r>
          <a:r>
            <a:rPr lang="en-US" dirty="0"/>
            <a:t> </a:t>
          </a:r>
          <a:r>
            <a:rPr lang="en-US" dirty="0" err="1"/>
            <a:t>sản</a:t>
          </a:r>
          <a:endParaRPr lang="en-US" dirty="0"/>
        </a:p>
      </dgm:t>
    </dgm:pt>
    <dgm:pt modelId="{A3093C51-1D8B-4DFD-9522-98DA9B557B29}" type="parTrans" cxnId="{FAD8A114-626D-4A67-89B2-41A51EAC1E55}">
      <dgm:prSet/>
      <dgm:spPr/>
      <dgm:t>
        <a:bodyPr/>
        <a:lstStyle/>
        <a:p>
          <a:endParaRPr lang="en-US"/>
        </a:p>
      </dgm:t>
    </dgm:pt>
    <dgm:pt modelId="{5282A2BA-F305-496A-A3F2-0D1C39BA8985}" type="sibTrans" cxnId="{FAD8A114-626D-4A67-89B2-41A51EAC1E55}">
      <dgm:prSet/>
      <dgm:spPr/>
      <dgm:t>
        <a:bodyPr/>
        <a:lstStyle/>
        <a:p>
          <a:endParaRPr lang="en-US"/>
        </a:p>
      </dgm:t>
    </dgm:pt>
    <dgm:pt modelId="{65285D14-3085-4BF7-8985-A7F812209E85}" type="pres">
      <dgm:prSet presAssocID="{BE0FD3BD-0763-474B-8E98-39042B4EB554}" presName="Name0" presStyleCnt="0">
        <dgm:presLayoutVars>
          <dgm:dir/>
          <dgm:resizeHandles val="exact"/>
        </dgm:presLayoutVars>
      </dgm:prSet>
      <dgm:spPr/>
    </dgm:pt>
    <dgm:pt modelId="{6132EC5A-CB6D-46C2-9D82-DF4BC8507507}" type="pres">
      <dgm:prSet presAssocID="{BE0FD3BD-0763-474B-8E98-39042B4EB554}" presName="vNodes" presStyleCnt="0"/>
      <dgm:spPr/>
    </dgm:pt>
    <dgm:pt modelId="{E9348AF8-916B-4030-BA72-1E36D517E32E}" type="pres">
      <dgm:prSet presAssocID="{A5865F0A-7A6B-42EF-9CB6-1F1E4DF93C82}" presName="node" presStyleLbl="node1" presStyleIdx="0" presStyleCnt="3">
        <dgm:presLayoutVars>
          <dgm:bulletEnabled val="1"/>
        </dgm:presLayoutVars>
      </dgm:prSet>
      <dgm:spPr/>
    </dgm:pt>
    <dgm:pt modelId="{AC352047-1D7D-41B8-B09A-C27C95390926}" type="pres">
      <dgm:prSet presAssocID="{350F7691-29D3-4A33-BEE4-DA11AE8A21EA}" presName="spacerT" presStyleCnt="0"/>
      <dgm:spPr/>
    </dgm:pt>
    <dgm:pt modelId="{B7CDB983-4F61-4219-BEB8-1FF338B57B66}" type="pres">
      <dgm:prSet presAssocID="{350F7691-29D3-4A33-BEE4-DA11AE8A21EA}" presName="sibTrans" presStyleLbl="sibTrans2D1" presStyleIdx="0" presStyleCnt="2"/>
      <dgm:spPr/>
    </dgm:pt>
    <dgm:pt modelId="{E96F9091-8C9F-415D-8CB1-5044DC987178}" type="pres">
      <dgm:prSet presAssocID="{350F7691-29D3-4A33-BEE4-DA11AE8A21EA}" presName="spacerB" presStyleCnt="0"/>
      <dgm:spPr/>
    </dgm:pt>
    <dgm:pt modelId="{0617B18B-9116-47DD-B269-9C459821991D}" type="pres">
      <dgm:prSet presAssocID="{2415AB34-D172-45E4-B3BA-70F82B99415C}" presName="node" presStyleLbl="node1" presStyleIdx="1" presStyleCnt="3">
        <dgm:presLayoutVars>
          <dgm:bulletEnabled val="1"/>
        </dgm:presLayoutVars>
      </dgm:prSet>
      <dgm:spPr/>
    </dgm:pt>
    <dgm:pt modelId="{44D586B6-E4D9-42EB-9BC8-522E30AB4B92}" type="pres">
      <dgm:prSet presAssocID="{BE0FD3BD-0763-474B-8E98-39042B4EB554}" presName="sibTransLast" presStyleLbl="sibTrans2D1" presStyleIdx="1" presStyleCnt="2"/>
      <dgm:spPr/>
    </dgm:pt>
    <dgm:pt modelId="{0109D301-49C9-4048-8799-84653B870916}" type="pres">
      <dgm:prSet presAssocID="{BE0FD3BD-0763-474B-8E98-39042B4EB554}" presName="connectorText" presStyleLbl="sibTrans2D1" presStyleIdx="1" presStyleCnt="2"/>
      <dgm:spPr/>
    </dgm:pt>
    <dgm:pt modelId="{553B2BCE-CD30-401C-AA5E-2150AF20E4D8}" type="pres">
      <dgm:prSet presAssocID="{BE0FD3BD-0763-474B-8E98-39042B4EB554}" presName="lastNode" presStyleLbl="node1" presStyleIdx="2" presStyleCnt="3">
        <dgm:presLayoutVars>
          <dgm:bulletEnabled val="1"/>
        </dgm:presLayoutVars>
      </dgm:prSet>
      <dgm:spPr/>
    </dgm:pt>
  </dgm:ptLst>
  <dgm:cxnLst>
    <dgm:cxn modelId="{FAD8A114-626D-4A67-89B2-41A51EAC1E55}" srcId="{BE0FD3BD-0763-474B-8E98-39042B4EB554}" destId="{93D26AD4-55CA-4DB2-85B2-2E89422917D6}" srcOrd="2" destOrd="0" parTransId="{A3093C51-1D8B-4DFD-9522-98DA9B557B29}" sibTransId="{5282A2BA-F305-496A-A3F2-0D1C39BA8985}"/>
    <dgm:cxn modelId="{9F97943B-DD1D-4160-8D6D-81F68244C46F}" type="presOf" srcId="{BE0FD3BD-0763-474B-8E98-39042B4EB554}" destId="{65285D14-3085-4BF7-8985-A7F812209E85}" srcOrd="0" destOrd="0" presId="urn:microsoft.com/office/officeart/2005/8/layout/equation2"/>
    <dgm:cxn modelId="{4F8BA860-07ED-4104-A290-21C9E61292D4}" type="presOf" srcId="{350F7691-29D3-4A33-BEE4-DA11AE8A21EA}" destId="{B7CDB983-4F61-4219-BEB8-1FF338B57B66}" srcOrd="0" destOrd="0" presId="urn:microsoft.com/office/officeart/2005/8/layout/equation2"/>
    <dgm:cxn modelId="{2C1A7094-2759-44A2-8E7F-63EEBCD9D07C}" srcId="{BE0FD3BD-0763-474B-8E98-39042B4EB554}" destId="{2415AB34-D172-45E4-B3BA-70F82B99415C}" srcOrd="1" destOrd="0" parTransId="{88A79393-558E-4421-81FF-EE5F6AEB10A7}" sibTransId="{05C1A647-E3B1-41E3-A182-21C8B24216EF}"/>
    <dgm:cxn modelId="{B65B74BD-895B-4649-82AC-343D6B36B23C}" type="presOf" srcId="{A5865F0A-7A6B-42EF-9CB6-1F1E4DF93C82}" destId="{E9348AF8-916B-4030-BA72-1E36D517E32E}" srcOrd="0" destOrd="0" presId="urn:microsoft.com/office/officeart/2005/8/layout/equation2"/>
    <dgm:cxn modelId="{A1E73CC1-13C6-4248-A2E1-6FB0FC33169C}" type="presOf" srcId="{05C1A647-E3B1-41E3-A182-21C8B24216EF}" destId="{0109D301-49C9-4048-8799-84653B870916}" srcOrd="1" destOrd="0" presId="urn:microsoft.com/office/officeart/2005/8/layout/equation2"/>
    <dgm:cxn modelId="{B4590FC5-3196-457B-A7E4-8C578FDA8300}" type="presOf" srcId="{93D26AD4-55CA-4DB2-85B2-2E89422917D6}" destId="{553B2BCE-CD30-401C-AA5E-2150AF20E4D8}" srcOrd="0" destOrd="0" presId="urn:microsoft.com/office/officeart/2005/8/layout/equation2"/>
    <dgm:cxn modelId="{9712E3C9-B7C2-45F8-AC3D-B4C5D2A4392F}" srcId="{BE0FD3BD-0763-474B-8E98-39042B4EB554}" destId="{A5865F0A-7A6B-42EF-9CB6-1F1E4DF93C82}" srcOrd="0" destOrd="0" parTransId="{BFE369CA-5EB2-455B-80B2-5FBA5E14AFB4}" sibTransId="{350F7691-29D3-4A33-BEE4-DA11AE8A21EA}"/>
    <dgm:cxn modelId="{2D901AE5-6A3D-4794-B6B0-266997BE84B5}" type="presOf" srcId="{05C1A647-E3B1-41E3-A182-21C8B24216EF}" destId="{44D586B6-E4D9-42EB-9BC8-522E30AB4B92}" srcOrd="0" destOrd="0" presId="urn:microsoft.com/office/officeart/2005/8/layout/equation2"/>
    <dgm:cxn modelId="{2DE1DFFA-E28F-4FF5-8D5F-E9D65D957202}" type="presOf" srcId="{2415AB34-D172-45E4-B3BA-70F82B99415C}" destId="{0617B18B-9116-47DD-B269-9C459821991D}" srcOrd="0" destOrd="0" presId="urn:microsoft.com/office/officeart/2005/8/layout/equation2"/>
    <dgm:cxn modelId="{F11AFAC8-F88F-46C4-B1F0-FFD49F77328E}" type="presParOf" srcId="{65285D14-3085-4BF7-8985-A7F812209E85}" destId="{6132EC5A-CB6D-46C2-9D82-DF4BC8507507}" srcOrd="0" destOrd="0" presId="urn:microsoft.com/office/officeart/2005/8/layout/equation2"/>
    <dgm:cxn modelId="{1A3D1E90-AF47-4B92-ABB2-6EB379B06D40}" type="presParOf" srcId="{6132EC5A-CB6D-46C2-9D82-DF4BC8507507}" destId="{E9348AF8-916B-4030-BA72-1E36D517E32E}" srcOrd="0" destOrd="0" presId="urn:microsoft.com/office/officeart/2005/8/layout/equation2"/>
    <dgm:cxn modelId="{66866F50-3681-4058-9E88-571C70C01988}" type="presParOf" srcId="{6132EC5A-CB6D-46C2-9D82-DF4BC8507507}" destId="{AC352047-1D7D-41B8-B09A-C27C95390926}" srcOrd="1" destOrd="0" presId="urn:microsoft.com/office/officeart/2005/8/layout/equation2"/>
    <dgm:cxn modelId="{D70A180B-D55C-413A-987E-87D834B40763}" type="presParOf" srcId="{6132EC5A-CB6D-46C2-9D82-DF4BC8507507}" destId="{B7CDB983-4F61-4219-BEB8-1FF338B57B66}" srcOrd="2" destOrd="0" presId="urn:microsoft.com/office/officeart/2005/8/layout/equation2"/>
    <dgm:cxn modelId="{6380F146-8F59-4B93-B10C-E4D31111DB6A}" type="presParOf" srcId="{6132EC5A-CB6D-46C2-9D82-DF4BC8507507}" destId="{E96F9091-8C9F-415D-8CB1-5044DC987178}" srcOrd="3" destOrd="0" presId="urn:microsoft.com/office/officeart/2005/8/layout/equation2"/>
    <dgm:cxn modelId="{27DA689A-2C9B-4778-A8CF-D3EF0F3CFA8D}" type="presParOf" srcId="{6132EC5A-CB6D-46C2-9D82-DF4BC8507507}" destId="{0617B18B-9116-47DD-B269-9C459821991D}" srcOrd="4" destOrd="0" presId="urn:microsoft.com/office/officeart/2005/8/layout/equation2"/>
    <dgm:cxn modelId="{74B4DAEF-B466-4394-996D-0E0CE304C2B1}" type="presParOf" srcId="{65285D14-3085-4BF7-8985-A7F812209E85}" destId="{44D586B6-E4D9-42EB-9BC8-522E30AB4B92}" srcOrd="1" destOrd="0" presId="urn:microsoft.com/office/officeart/2005/8/layout/equation2"/>
    <dgm:cxn modelId="{7B5E18A5-B427-4A98-A5A5-EA17DC06F66B}" type="presParOf" srcId="{44D586B6-E4D9-42EB-9BC8-522E30AB4B92}" destId="{0109D301-49C9-4048-8799-84653B870916}" srcOrd="0" destOrd="0" presId="urn:microsoft.com/office/officeart/2005/8/layout/equation2"/>
    <dgm:cxn modelId="{2B24C33F-A908-4531-85BD-50E33039098A}" type="presParOf" srcId="{65285D14-3085-4BF7-8985-A7F812209E85}" destId="{553B2BCE-CD30-401C-AA5E-2150AF20E4D8}"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672B5-1CD7-4BBB-807F-34E516D4D229}" type="doc">
      <dgm:prSet loTypeId="urn:microsoft.com/office/officeart/2005/8/layout/radial4" loCatId="relationship" qsTypeId="urn:microsoft.com/office/officeart/2005/8/quickstyle/simple2" qsCatId="simple" csTypeId="urn:microsoft.com/office/officeart/2005/8/colors/accent3_2" csCatId="accent3" phldr="1"/>
      <dgm:spPr/>
      <dgm:t>
        <a:bodyPr/>
        <a:lstStyle/>
        <a:p>
          <a:endParaRPr lang="en-US"/>
        </a:p>
      </dgm:t>
    </dgm:pt>
    <dgm:pt modelId="{A449C16E-E0C7-4730-9D31-BA8E805335EB}">
      <dgm:prSet phldrT="[Text]"/>
      <dgm:spPr/>
      <dgm:t>
        <a:bodyPr/>
        <a:lstStyle/>
        <a:p>
          <a:r>
            <a:rPr lang="en-US" dirty="0" err="1"/>
            <a:t>Sự</a:t>
          </a:r>
          <a:r>
            <a:rPr lang="en-US" dirty="0"/>
            <a:t> ra </a:t>
          </a:r>
          <a:r>
            <a:rPr lang="en-US" dirty="0" err="1"/>
            <a:t>đời</a:t>
          </a:r>
          <a:r>
            <a:rPr lang="en-US" dirty="0"/>
            <a:t> </a:t>
          </a:r>
          <a:r>
            <a:rPr lang="en-US" dirty="0" err="1"/>
            <a:t>của</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Việt</a:t>
          </a:r>
          <a:r>
            <a:rPr lang="en-US" dirty="0"/>
            <a:t> Nam</a:t>
          </a:r>
        </a:p>
      </dgm:t>
    </dgm:pt>
    <dgm:pt modelId="{EE4A372E-81B8-4132-B344-5198D784D808}" type="parTrans" cxnId="{87848CE6-A15D-4EE6-9916-621C2D03B345}">
      <dgm:prSet/>
      <dgm:spPr/>
      <dgm:t>
        <a:bodyPr/>
        <a:lstStyle/>
        <a:p>
          <a:endParaRPr lang="en-US"/>
        </a:p>
      </dgm:t>
    </dgm:pt>
    <dgm:pt modelId="{FAD2423A-5EC0-4AB1-9A59-EB921B577FFE}" type="sibTrans" cxnId="{87848CE6-A15D-4EE6-9916-621C2D03B345}">
      <dgm:prSet/>
      <dgm:spPr/>
      <dgm:t>
        <a:bodyPr/>
        <a:lstStyle/>
        <a:p>
          <a:endParaRPr lang="en-US"/>
        </a:p>
      </dgm:t>
    </dgm:pt>
    <dgm:pt modelId="{68A4579C-1FC4-402E-A284-D7F278A9A056}">
      <dgm:prSet phldrT="[Text]"/>
      <dgm:spPr/>
      <dgm:t>
        <a:bodyPr/>
        <a:lstStyle/>
        <a:p>
          <a:pPr>
            <a:buNone/>
          </a:pPr>
          <a:r>
            <a:rPr lang="en-US" dirty="0" err="1"/>
            <a:t>Chủ</a:t>
          </a:r>
          <a:r>
            <a:rPr lang="en-US" dirty="0"/>
            <a:t> </a:t>
          </a:r>
          <a:r>
            <a:rPr lang="en-US" dirty="0" err="1"/>
            <a:t>nghĩa</a:t>
          </a:r>
          <a:r>
            <a:rPr lang="en-US" dirty="0"/>
            <a:t> </a:t>
          </a:r>
          <a:r>
            <a:rPr lang="en-US" dirty="0" err="1"/>
            <a:t>Mác</a:t>
          </a:r>
          <a:r>
            <a:rPr lang="en-US" dirty="0"/>
            <a:t> – Lê-</a:t>
          </a:r>
          <a:r>
            <a:rPr lang="en-US" dirty="0" err="1"/>
            <a:t>nin</a:t>
          </a:r>
          <a:endParaRPr lang="en-US" dirty="0"/>
        </a:p>
      </dgm:t>
    </dgm:pt>
    <dgm:pt modelId="{D2875236-6C96-4D93-9735-638CD0A1D5C9}" type="parTrans" cxnId="{104E72ED-6543-4876-A027-82AA7D667984}">
      <dgm:prSet/>
      <dgm:spPr/>
      <dgm:t>
        <a:bodyPr/>
        <a:lstStyle/>
        <a:p>
          <a:endParaRPr lang="en-US"/>
        </a:p>
      </dgm:t>
    </dgm:pt>
    <dgm:pt modelId="{8354D661-D674-4B64-84A1-81E52F81A096}" type="sibTrans" cxnId="{104E72ED-6543-4876-A027-82AA7D667984}">
      <dgm:prSet/>
      <dgm:spPr/>
      <dgm:t>
        <a:bodyPr/>
        <a:lstStyle/>
        <a:p>
          <a:endParaRPr lang="en-US"/>
        </a:p>
      </dgm:t>
    </dgm:pt>
    <dgm:pt modelId="{D4639605-3B17-4BCD-8152-82BB945C7EDC}">
      <dgm:prSet phldrT="[Text]"/>
      <dgm:spPr/>
      <dgm:t>
        <a:bodyPr/>
        <a:lstStyle/>
        <a:p>
          <a:pPr>
            <a:buNone/>
          </a:pPr>
          <a:r>
            <a:rPr lang="en-US" dirty="0" err="1"/>
            <a:t>Phong</a:t>
          </a:r>
          <a:r>
            <a:rPr lang="en-US" dirty="0"/>
            <a:t> </a:t>
          </a:r>
          <a:r>
            <a:rPr lang="en-US" dirty="0" err="1"/>
            <a:t>trào</a:t>
          </a:r>
          <a:r>
            <a:rPr lang="en-US" dirty="0"/>
            <a:t> </a:t>
          </a:r>
          <a:r>
            <a:rPr lang="en-US" dirty="0" err="1"/>
            <a:t>công</a:t>
          </a:r>
          <a:r>
            <a:rPr lang="en-US" dirty="0"/>
            <a:t> </a:t>
          </a:r>
          <a:r>
            <a:rPr lang="en-US" dirty="0" err="1"/>
            <a:t>nhân</a:t>
          </a:r>
          <a:endParaRPr lang="en-US" dirty="0"/>
        </a:p>
      </dgm:t>
    </dgm:pt>
    <dgm:pt modelId="{2707F9D7-93EE-4F3D-B027-AB502057EC81}" type="parTrans" cxnId="{442AF47B-BC69-4208-BFA7-B0A1C7481CA5}">
      <dgm:prSet/>
      <dgm:spPr/>
      <dgm:t>
        <a:bodyPr/>
        <a:lstStyle/>
        <a:p>
          <a:endParaRPr lang="en-US"/>
        </a:p>
      </dgm:t>
    </dgm:pt>
    <dgm:pt modelId="{BCDBC220-F4D2-4C64-8E05-541A79A3E4CD}" type="sibTrans" cxnId="{442AF47B-BC69-4208-BFA7-B0A1C7481CA5}">
      <dgm:prSet/>
      <dgm:spPr/>
      <dgm:t>
        <a:bodyPr/>
        <a:lstStyle/>
        <a:p>
          <a:endParaRPr lang="en-US"/>
        </a:p>
      </dgm:t>
    </dgm:pt>
    <dgm:pt modelId="{498CD229-1C02-446D-9A3E-CD35A33B4347}">
      <dgm:prSet phldrT="[Text]"/>
      <dgm:spPr/>
      <dgm:t>
        <a:bodyPr/>
        <a:lstStyle/>
        <a:p>
          <a:r>
            <a:rPr lang="vi-VN" dirty="0"/>
            <a:t>Phong trào yêu nước</a:t>
          </a:r>
          <a:endParaRPr lang="en-US" dirty="0"/>
        </a:p>
      </dgm:t>
    </dgm:pt>
    <dgm:pt modelId="{50B8BE82-A73A-4800-A998-292910DACAE6}" type="parTrans" cxnId="{E1421608-AF71-4644-A1AD-FD7737F7E0FC}">
      <dgm:prSet/>
      <dgm:spPr/>
      <dgm:t>
        <a:bodyPr/>
        <a:lstStyle/>
        <a:p>
          <a:endParaRPr lang="en-US"/>
        </a:p>
      </dgm:t>
    </dgm:pt>
    <dgm:pt modelId="{E86BABE8-BCB6-43FF-BD49-37DDD2C2FCE5}" type="sibTrans" cxnId="{E1421608-AF71-4644-A1AD-FD7737F7E0FC}">
      <dgm:prSet/>
      <dgm:spPr/>
      <dgm:t>
        <a:bodyPr/>
        <a:lstStyle/>
        <a:p>
          <a:endParaRPr lang="en-US"/>
        </a:p>
      </dgm:t>
    </dgm:pt>
    <dgm:pt modelId="{11AE37A7-83D6-4FF8-AFBC-1DF889F0953C}" type="pres">
      <dgm:prSet presAssocID="{A2A672B5-1CD7-4BBB-807F-34E516D4D229}" presName="cycle" presStyleCnt="0">
        <dgm:presLayoutVars>
          <dgm:chMax val="1"/>
          <dgm:dir/>
          <dgm:animLvl val="ctr"/>
          <dgm:resizeHandles val="exact"/>
        </dgm:presLayoutVars>
      </dgm:prSet>
      <dgm:spPr/>
    </dgm:pt>
    <dgm:pt modelId="{BE376611-FCE3-468E-8B35-C8A4968A659D}" type="pres">
      <dgm:prSet presAssocID="{A449C16E-E0C7-4730-9D31-BA8E805335EB}" presName="centerShape" presStyleLbl="node0" presStyleIdx="0" presStyleCnt="1" custScaleX="115670" custScaleY="109377" custLinFactNeighborX="3350" custLinFactNeighborY="650"/>
      <dgm:spPr/>
    </dgm:pt>
    <dgm:pt modelId="{1A3904A4-8DF5-456E-B8A8-8D7695465F16}" type="pres">
      <dgm:prSet presAssocID="{D2875236-6C96-4D93-9735-638CD0A1D5C9}" presName="parTrans" presStyleLbl="bgSibTrans2D1" presStyleIdx="0" presStyleCnt="3" custLinFactNeighborX="4963" custLinFactNeighborY="-1920"/>
      <dgm:spPr/>
    </dgm:pt>
    <dgm:pt modelId="{46BCF5F8-13DA-453C-9DD1-A77CF9676374}" type="pres">
      <dgm:prSet presAssocID="{68A4579C-1FC4-402E-A284-D7F278A9A056}" presName="node" presStyleLbl="node1" presStyleIdx="0" presStyleCnt="3" custScaleX="138025" custScaleY="89161" custRadScaleRad="134019" custRadScaleInc="-8934">
        <dgm:presLayoutVars>
          <dgm:bulletEnabled val="1"/>
        </dgm:presLayoutVars>
      </dgm:prSet>
      <dgm:spPr/>
    </dgm:pt>
    <dgm:pt modelId="{A66F4BFB-64C3-4A02-A51C-5DB475EB8A39}" type="pres">
      <dgm:prSet presAssocID="{2707F9D7-93EE-4F3D-B027-AB502057EC81}" presName="parTrans" presStyleLbl="bgSibTrans2D1" presStyleIdx="1" presStyleCnt="3"/>
      <dgm:spPr/>
    </dgm:pt>
    <dgm:pt modelId="{94BE9448-58EE-46AB-AE62-974DDE3B0B76}" type="pres">
      <dgm:prSet presAssocID="{D4639605-3B17-4BCD-8152-82BB945C7EDC}" presName="node" presStyleLbl="node1" presStyleIdx="1" presStyleCnt="3" custScaleX="127466" custRadScaleRad="102953" custRadScaleInc="1706">
        <dgm:presLayoutVars>
          <dgm:bulletEnabled val="1"/>
        </dgm:presLayoutVars>
      </dgm:prSet>
      <dgm:spPr/>
    </dgm:pt>
    <dgm:pt modelId="{07517061-6D5F-4C8A-9036-BA4067CC99A4}" type="pres">
      <dgm:prSet presAssocID="{50B8BE82-A73A-4800-A998-292910DACAE6}" presName="parTrans" presStyleLbl="bgSibTrans2D1" presStyleIdx="2" presStyleCnt="3"/>
      <dgm:spPr/>
    </dgm:pt>
    <dgm:pt modelId="{59908435-BD20-43F3-982F-07C877442F5F}" type="pres">
      <dgm:prSet presAssocID="{498CD229-1C02-446D-9A3E-CD35A33B4347}" presName="node" presStyleLbl="node1" presStyleIdx="2" presStyleCnt="3" custScaleX="130602" custRadScaleRad="142996" custRadScaleInc="9927">
        <dgm:presLayoutVars>
          <dgm:bulletEnabled val="1"/>
        </dgm:presLayoutVars>
      </dgm:prSet>
      <dgm:spPr/>
    </dgm:pt>
  </dgm:ptLst>
  <dgm:cxnLst>
    <dgm:cxn modelId="{E1421608-AF71-4644-A1AD-FD7737F7E0FC}" srcId="{A449C16E-E0C7-4730-9D31-BA8E805335EB}" destId="{498CD229-1C02-446D-9A3E-CD35A33B4347}" srcOrd="2" destOrd="0" parTransId="{50B8BE82-A73A-4800-A998-292910DACAE6}" sibTransId="{E86BABE8-BCB6-43FF-BD49-37DDD2C2FCE5}"/>
    <dgm:cxn modelId="{71F1E00E-37B7-43C8-8F80-F2F6EB863B9F}" type="presOf" srcId="{A449C16E-E0C7-4730-9D31-BA8E805335EB}" destId="{BE376611-FCE3-468E-8B35-C8A4968A659D}" srcOrd="0" destOrd="0" presId="urn:microsoft.com/office/officeart/2005/8/layout/radial4"/>
    <dgm:cxn modelId="{41240921-7D5C-4887-9F22-FB005CBA2169}" type="presOf" srcId="{498CD229-1C02-446D-9A3E-CD35A33B4347}" destId="{59908435-BD20-43F3-982F-07C877442F5F}" srcOrd="0" destOrd="0" presId="urn:microsoft.com/office/officeart/2005/8/layout/radial4"/>
    <dgm:cxn modelId="{582CAB47-9CEF-4441-BE3F-E32EE75419BD}" type="presOf" srcId="{D2875236-6C96-4D93-9735-638CD0A1D5C9}" destId="{1A3904A4-8DF5-456E-B8A8-8D7695465F16}" srcOrd="0" destOrd="0" presId="urn:microsoft.com/office/officeart/2005/8/layout/radial4"/>
    <dgm:cxn modelId="{CD0BD86C-A3EC-4A82-8148-37EF62756A2E}" type="presOf" srcId="{2707F9D7-93EE-4F3D-B027-AB502057EC81}" destId="{A66F4BFB-64C3-4A02-A51C-5DB475EB8A39}" srcOrd="0" destOrd="0" presId="urn:microsoft.com/office/officeart/2005/8/layout/radial4"/>
    <dgm:cxn modelId="{442AF47B-BC69-4208-BFA7-B0A1C7481CA5}" srcId="{A449C16E-E0C7-4730-9D31-BA8E805335EB}" destId="{D4639605-3B17-4BCD-8152-82BB945C7EDC}" srcOrd="1" destOrd="0" parTransId="{2707F9D7-93EE-4F3D-B027-AB502057EC81}" sibTransId="{BCDBC220-F4D2-4C64-8E05-541A79A3E4CD}"/>
    <dgm:cxn modelId="{156E7A94-9436-4CE5-AF25-B4D46E39E18F}" type="presOf" srcId="{D4639605-3B17-4BCD-8152-82BB945C7EDC}" destId="{94BE9448-58EE-46AB-AE62-974DDE3B0B76}" srcOrd="0" destOrd="0" presId="urn:microsoft.com/office/officeart/2005/8/layout/radial4"/>
    <dgm:cxn modelId="{D1B5B0B0-3DC4-4F42-ADF0-69E64F9282B5}" type="presOf" srcId="{50B8BE82-A73A-4800-A998-292910DACAE6}" destId="{07517061-6D5F-4C8A-9036-BA4067CC99A4}" srcOrd="0" destOrd="0" presId="urn:microsoft.com/office/officeart/2005/8/layout/radial4"/>
    <dgm:cxn modelId="{8E1B9BB4-D999-4FF5-98EE-DDA4E11D529B}" type="presOf" srcId="{A2A672B5-1CD7-4BBB-807F-34E516D4D229}" destId="{11AE37A7-83D6-4FF8-AFBC-1DF889F0953C}" srcOrd="0" destOrd="0" presId="urn:microsoft.com/office/officeart/2005/8/layout/radial4"/>
    <dgm:cxn modelId="{471232E6-5A63-4D51-B32D-DB23610304E5}" type="presOf" srcId="{68A4579C-1FC4-402E-A284-D7F278A9A056}" destId="{46BCF5F8-13DA-453C-9DD1-A77CF9676374}" srcOrd="0" destOrd="0" presId="urn:microsoft.com/office/officeart/2005/8/layout/radial4"/>
    <dgm:cxn modelId="{87848CE6-A15D-4EE6-9916-621C2D03B345}" srcId="{A2A672B5-1CD7-4BBB-807F-34E516D4D229}" destId="{A449C16E-E0C7-4730-9D31-BA8E805335EB}" srcOrd="0" destOrd="0" parTransId="{EE4A372E-81B8-4132-B344-5198D784D808}" sibTransId="{FAD2423A-5EC0-4AB1-9A59-EB921B577FFE}"/>
    <dgm:cxn modelId="{104E72ED-6543-4876-A027-82AA7D667984}" srcId="{A449C16E-E0C7-4730-9D31-BA8E805335EB}" destId="{68A4579C-1FC4-402E-A284-D7F278A9A056}" srcOrd="0" destOrd="0" parTransId="{D2875236-6C96-4D93-9735-638CD0A1D5C9}" sibTransId="{8354D661-D674-4B64-84A1-81E52F81A096}"/>
    <dgm:cxn modelId="{5F9FCABD-6E96-4BEA-B5EB-EF91307ED6E1}" type="presParOf" srcId="{11AE37A7-83D6-4FF8-AFBC-1DF889F0953C}" destId="{BE376611-FCE3-468E-8B35-C8A4968A659D}" srcOrd="0" destOrd="0" presId="urn:microsoft.com/office/officeart/2005/8/layout/radial4"/>
    <dgm:cxn modelId="{1D2BFD48-D52A-449F-BDE9-7A864C680097}" type="presParOf" srcId="{11AE37A7-83D6-4FF8-AFBC-1DF889F0953C}" destId="{1A3904A4-8DF5-456E-B8A8-8D7695465F16}" srcOrd="1" destOrd="0" presId="urn:microsoft.com/office/officeart/2005/8/layout/radial4"/>
    <dgm:cxn modelId="{6B8969F4-86B9-4F86-BC23-31779C60820C}" type="presParOf" srcId="{11AE37A7-83D6-4FF8-AFBC-1DF889F0953C}" destId="{46BCF5F8-13DA-453C-9DD1-A77CF9676374}" srcOrd="2" destOrd="0" presId="urn:microsoft.com/office/officeart/2005/8/layout/radial4"/>
    <dgm:cxn modelId="{4264A586-866A-439F-BE83-7BBE221E8570}" type="presParOf" srcId="{11AE37A7-83D6-4FF8-AFBC-1DF889F0953C}" destId="{A66F4BFB-64C3-4A02-A51C-5DB475EB8A39}" srcOrd="3" destOrd="0" presId="urn:microsoft.com/office/officeart/2005/8/layout/radial4"/>
    <dgm:cxn modelId="{559A343D-376F-4AF4-A81A-7862BA80DA82}" type="presParOf" srcId="{11AE37A7-83D6-4FF8-AFBC-1DF889F0953C}" destId="{94BE9448-58EE-46AB-AE62-974DDE3B0B76}" srcOrd="4" destOrd="0" presId="urn:microsoft.com/office/officeart/2005/8/layout/radial4"/>
    <dgm:cxn modelId="{67C5222A-15F7-495F-B2E3-4C4573A2409B}" type="presParOf" srcId="{11AE37A7-83D6-4FF8-AFBC-1DF889F0953C}" destId="{07517061-6D5F-4C8A-9036-BA4067CC99A4}" srcOrd="5" destOrd="0" presId="urn:microsoft.com/office/officeart/2005/8/layout/radial4"/>
    <dgm:cxn modelId="{90FF4F7B-A7D9-4BB4-85EB-FA535DA348EA}" type="presParOf" srcId="{11AE37A7-83D6-4FF8-AFBC-1DF889F0953C}" destId="{59908435-BD20-43F3-982F-07C877442F5F}"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714F52-DD58-4A67-9C83-1C5145B5CB69}" type="doc">
      <dgm:prSet loTypeId="urn:microsoft.com/office/officeart/2005/8/layout/radial5" loCatId="cycle" qsTypeId="urn:microsoft.com/office/officeart/2005/8/quickstyle/simple2" qsCatId="simple" csTypeId="urn:microsoft.com/office/officeart/2005/8/colors/accent3_2" csCatId="accent3" phldr="1"/>
      <dgm:spPr/>
      <dgm:t>
        <a:bodyPr/>
        <a:lstStyle/>
        <a:p>
          <a:endParaRPr lang="en-US"/>
        </a:p>
      </dgm:t>
    </dgm:pt>
    <dgm:pt modelId="{7D0A68DB-C23D-4BB5-81D0-FCD168115792}">
      <dgm:prSet phldrT="[Text]"/>
      <dgm:spPr/>
      <dgm:t>
        <a:bodyPr/>
        <a:lstStyle/>
        <a:p>
          <a:pPr>
            <a:buClr>
              <a:schemeClr val="dk1"/>
            </a:buClr>
            <a:buSzPts val="1100"/>
            <a:buFont typeface="Arial"/>
            <a:buNone/>
          </a:pPr>
          <a:r>
            <a:rPr lang="en-US" dirty="0" err="1">
              <a:latin typeface="Calibri" panose="020F0502020204030204" pitchFamily="34" charset="0"/>
              <a:cs typeface="Calibri" panose="020F0502020204030204" pitchFamily="34" charset="0"/>
            </a:rPr>
            <a:t>Vai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trò</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Đảng</a:t>
          </a:r>
          <a:endParaRPr lang="en-US" dirty="0">
            <a:latin typeface="Calibri" panose="020F0502020204030204" pitchFamily="34" charset="0"/>
            <a:cs typeface="Calibri" panose="020F0502020204030204" pitchFamily="34" charset="0"/>
          </a:endParaRPr>
        </a:p>
      </dgm:t>
    </dgm:pt>
    <dgm:pt modelId="{78B010F3-A8C1-4F46-9C88-80526CAFB99C}" type="parTrans" cxnId="{2AB95BD9-0B95-4B66-ACB6-50BCEE829EE8}">
      <dgm:prSet/>
      <dgm:spPr/>
      <dgm:t>
        <a:bodyPr/>
        <a:lstStyle/>
        <a:p>
          <a:endParaRPr lang="en-US"/>
        </a:p>
      </dgm:t>
    </dgm:pt>
    <dgm:pt modelId="{59AB9108-52F9-4CD1-B2B0-9234197F2818}" type="sibTrans" cxnId="{2AB95BD9-0B95-4B66-ACB6-50BCEE829EE8}">
      <dgm:prSet/>
      <dgm:spPr/>
      <dgm:t>
        <a:bodyPr/>
        <a:lstStyle/>
        <a:p>
          <a:endParaRPr lang="en-US"/>
        </a:p>
      </dgm:t>
    </dgm:pt>
    <dgm:pt modelId="{28AEFE1E-D068-4E9D-97AA-8FCC8A2FF0F1}">
      <dgm:prSet/>
      <dgm:spPr/>
      <dgm:t>
        <a:bodyPr/>
        <a:lstStyle/>
        <a:p>
          <a:pPr algn="ct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tổ</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chúng</a:t>
          </a:r>
          <a:endParaRPr lang="en-US" dirty="0">
            <a:latin typeface="Calibri" panose="020F0502020204030204" pitchFamily="34" charset="0"/>
            <a:cs typeface="Calibri" panose="020F0502020204030204" pitchFamily="34" charset="0"/>
          </a:endParaRPr>
        </a:p>
      </dgm:t>
    </dgm:pt>
    <dgm:pt modelId="{03A2BB45-99B8-4F53-93CC-6EC9CA536F6E}" type="parTrans" cxnId="{0F1DF894-9E73-434B-AB0D-0691801EF7D9}">
      <dgm:prSet/>
      <dgm:spPr/>
      <dgm:t>
        <a:bodyPr/>
        <a:lstStyle/>
        <a:p>
          <a:endParaRPr lang="en-US"/>
        </a:p>
      </dgm:t>
    </dgm:pt>
    <dgm:pt modelId="{227B32BF-EE78-4D33-BEBD-5E59867DB215}" type="sibTrans" cxnId="{0F1DF894-9E73-434B-AB0D-0691801EF7D9}">
      <dgm:prSet/>
      <dgm:spPr/>
      <dgm:t>
        <a:bodyPr/>
        <a:lstStyle/>
        <a:p>
          <a:endParaRPr lang="en-US"/>
        </a:p>
      </dgm:t>
    </dgm:pt>
    <dgm:pt modelId="{4ACC1E88-C84A-4719-8C4D-B143ED5C5AC6}">
      <dgm:prSet custT="1"/>
      <dgm:spPr/>
      <dgm:t>
        <a:bodyPr/>
        <a:lstStyle/>
        <a:p>
          <a:r>
            <a:rPr lang="vi-VN" sz="2000" dirty="0">
              <a:latin typeface="Calibri" panose="020F0502020204030204" pitchFamily="34" charset="0"/>
              <a:cs typeface="Calibri" panose="020F0502020204030204" pitchFamily="34" charset="0"/>
            </a:rPr>
            <a:t>Ngoài thì liên hệ với</a:t>
          </a: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dân tộc bị áp bức và vô sản giai cấp mọi nơi</a:t>
          </a:r>
          <a:endParaRPr lang="en-US" sz="2000" dirty="0">
            <a:latin typeface="Calibri" panose="020F0502020204030204" pitchFamily="34" charset="0"/>
            <a:cs typeface="Calibri" panose="020F0502020204030204" pitchFamily="34" charset="0"/>
          </a:endParaRPr>
        </a:p>
      </dgm:t>
    </dgm:pt>
    <dgm:pt modelId="{149E38E0-7C74-4820-9B6B-5B928E74054B}" type="parTrans" cxnId="{88A86F5A-1D0E-4476-9B73-7A1A54B2E3AA}">
      <dgm:prSet/>
      <dgm:spPr/>
      <dgm:t>
        <a:bodyPr/>
        <a:lstStyle/>
        <a:p>
          <a:endParaRPr lang="en-US"/>
        </a:p>
      </dgm:t>
    </dgm:pt>
    <dgm:pt modelId="{2E5FC46C-6706-45EB-B975-9484763DB6D7}" type="sibTrans" cxnId="{88A86F5A-1D0E-4476-9B73-7A1A54B2E3AA}">
      <dgm:prSet/>
      <dgm:spPr/>
      <dgm:t>
        <a:bodyPr/>
        <a:lstStyle/>
        <a:p>
          <a:endParaRPr lang="en-US"/>
        </a:p>
      </dgm:t>
    </dgm:pt>
    <dgm:pt modelId="{6085F517-538D-4771-BBEC-EB5F9CD8B0A9}">
      <dgm:prSet custT="1"/>
      <dgm:spPr/>
      <dgm:t>
        <a:bodyPr/>
        <a:lstStyle/>
        <a:p>
          <a:r>
            <a:rPr lang="vi-VN" sz="2000" dirty="0">
              <a:latin typeface="Calibri" panose="020F0502020204030204" pitchFamily="34" charset="0"/>
              <a:cs typeface="Calibri" panose="020F0502020204030204" pitchFamily="34" charset="0"/>
            </a:rPr>
            <a:t>Trước khi có chính quyền: Lãnh đạo nhân dân giành chính quyền</a:t>
          </a:r>
          <a:endParaRPr lang="en-US" sz="2000" dirty="0">
            <a:latin typeface="Calibri" panose="020F0502020204030204" pitchFamily="34" charset="0"/>
            <a:cs typeface="Calibri" panose="020F0502020204030204" pitchFamily="34" charset="0"/>
          </a:endParaRPr>
        </a:p>
      </dgm:t>
    </dgm:pt>
    <dgm:pt modelId="{7294E49E-C42B-46E0-B364-F88B69D73A0E}" type="parTrans" cxnId="{111EC339-D9D3-42A4-A948-10B01F9586DB}">
      <dgm:prSet/>
      <dgm:spPr/>
      <dgm:t>
        <a:bodyPr/>
        <a:lstStyle/>
        <a:p>
          <a:endParaRPr lang="en-US"/>
        </a:p>
      </dgm:t>
    </dgm:pt>
    <dgm:pt modelId="{26EC613F-9A64-4D28-8DE1-B1919C19A245}" type="sibTrans" cxnId="{111EC339-D9D3-42A4-A948-10B01F9586DB}">
      <dgm:prSet/>
      <dgm:spPr/>
      <dgm:t>
        <a:bodyPr/>
        <a:lstStyle/>
        <a:p>
          <a:endParaRPr lang="en-US"/>
        </a:p>
      </dgm:t>
    </dgm:pt>
    <dgm:pt modelId="{735CBD73-3EF8-4DDF-9F65-4488D7E97AAB}">
      <dgm:prSet custT="1"/>
      <dgm:spPr/>
      <dgm:t>
        <a:bodyPr/>
        <a:lstStyle/>
        <a:p>
          <a:r>
            <a:rPr lang="vi-VN" sz="1800" dirty="0">
              <a:latin typeface="Calibri" panose="020F0502020204030204" pitchFamily="34" charset="0"/>
              <a:cs typeface="Calibri" panose="020F0502020204030204" pitchFamily="34" charset="0"/>
            </a:rPr>
            <a:t>Sau khi giành được chính quyền:</a:t>
          </a:r>
          <a:r>
            <a:rPr lang="en-US" sz="1800" dirty="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Lãnh đạo quần chúng nhân dân cải tạo và xây dựng xã hội mới</a:t>
          </a:r>
          <a:endParaRPr lang="en-US" sz="1800" dirty="0">
            <a:latin typeface="Calibri" panose="020F0502020204030204" pitchFamily="34" charset="0"/>
            <a:cs typeface="Calibri" panose="020F0502020204030204" pitchFamily="34" charset="0"/>
          </a:endParaRPr>
        </a:p>
      </dgm:t>
    </dgm:pt>
    <dgm:pt modelId="{362E6C0B-FC06-46EC-81CD-39D979A16CD6}" type="parTrans" cxnId="{62D41269-577A-4860-849A-A1C8934F0AF2}">
      <dgm:prSet/>
      <dgm:spPr/>
      <dgm:t>
        <a:bodyPr/>
        <a:lstStyle/>
        <a:p>
          <a:endParaRPr lang="en-US"/>
        </a:p>
      </dgm:t>
    </dgm:pt>
    <dgm:pt modelId="{67BF8E2D-470E-4BB6-A0EE-3DD07522042E}" type="sibTrans" cxnId="{62D41269-577A-4860-849A-A1C8934F0AF2}">
      <dgm:prSet/>
      <dgm:spPr/>
      <dgm:t>
        <a:bodyPr/>
        <a:lstStyle/>
        <a:p>
          <a:endParaRPr lang="en-US"/>
        </a:p>
      </dgm:t>
    </dgm:pt>
    <dgm:pt modelId="{73E99793-65AD-4299-93EA-4A8CDF156146}" type="pres">
      <dgm:prSet presAssocID="{82714F52-DD58-4A67-9C83-1C5145B5CB69}" presName="Name0" presStyleCnt="0">
        <dgm:presLayoutVars>
          <dgm:chMax val="1"/>
          <dgm:dir/>
          <dgm:animLvl val="ctr"/>
          <dgm:resizeHandles val="exact"/>
        </dgm:presLayoutVars>
      </dgm:prSet>
      <dgm:spPr/>
    </dgm:pt>
    <dgm:pt modelId="{EB008B90-F147-4EA9-AD2E-2E82CB3C1A3E}" type="pres">
      <dgm:prSet presAssocID="{7D0A68DB-C23D-4BB5-81D0-FCD168115792}" presName="centerShape" presStyleLbl="node0" presStyleIdx="0" presStyleCnt="1" custScaleX="157427" custScaleY="125844" custLinFactNeighborX="-2278" custLinFactNeighborY="1976"/>
      <dgm:spPr/>
    </dgm:pt>
    <dgm:pt modelId="{DA6E9F2E-F168-477B-885E-4E76FEB25240}" type="pres">
      <dgm:prSet presAssocID="{03A2BB45-99B8-4F53-93CC-6EC9CA536F6E}" presName="parTrans" presStyleLbl="sibTrans2D1" presStyleIdx="0" presStyleCnt="4"/>
      <dgm:spPr/>
    </dgm:pt>
    <dgm:pt modelId="{CE35B9F9-B630-4E0C-B6A3-CDED3087ADB1}" type="pres">
      <dgm:prSet presAssocID="{03A2BB45-99B8-4F53-93CC-6EC9CA536F6E}" presName="connectorText" presStyleLbl="sibTrans2D1" presStyleIdx="0" presStyleCnt="4"/>
      <dgm:spPr/>
    </dgm:pt>
    <dgm:pt modelId="{D82DF314-46CE-4AD6-853C-5F31D2ED5822}" type="pres">
      <dgm:prSet presAssocID="{28AEFE1E-D068-4E9D-97AA-8FCC8A2FF0F1}" presName="node" presStyleLbl="node1" presStyleIdx="0" presStyleCnt="4" custScaleX="184952" custScaleY="148004" custRadScaleRad="180049" custRadScaleInc="-146028">
        <dgm:presLayoutVars>
          <dgm:bulletEnabled val="1"/>
        </dgm:presLayoutVars>
      </dgm:prSet>
      <dgm:spPr/>
    </dgm:pt>
    <dgm:pt modelId="{6EC00BF5-9C16-4DC3-AE61-7F530F12B65C}" type="pres">
      <dgm:prSet presAssocID="{362E6C0B-FC06-46EC-81CD-39D979A16CD6}" presName="parTrans" presStyleLbl="sibTrans2D1" presStyleIdx="1" presStyleCnt="4"/>
      <dgm:spPr/>
    </dgm:pt>
    <dgm:pt modelId="{7AF8209C-5404-41C0-942F-1F584F99412C}" type="pres">
      <dgm:prSet presAssocID="{362E6C0B-FC06-46EC-81CD-39D979A16CD6}" presName="connectorText" presStyleLbl="sibTrans2D1" presStyleIdx="1" presStyleCnt="4"/>
      <dgm:spPr/>
    </dgm:pt>
    <dgm:pt modelId="{2E5E6CAD-6901-4D02-9867-1DFADE1734AB}" type="pres">
      <dgm:prSet presAssocID="{735CBD73-3EF8-4DDF-9F65-4488D7E97AAB}" presName="node" presStyleLbl="node1" presStyleIdx="1" presStyleCnt="4" custScaleX="209385" custScaleY="159267" custRadScaleRad="173533" custRadScaleInc="62258">
        <dgm:presLayoutVars>
          <dgm:bulletEnabled val="1"/>
        </dgm:presLayoutVars>
      </dgm:prSet>
      <dgm:spPr/>
    </dgm:pt>
    <dgm:pt modelId="{C0C85873-D8C5-42F2-864D-47A8D9BDF5D3}" type="pres">
      <dgm:prSet presAssocID="{7294E49E-C42B-46E0-B364-F88B69D73A0E}" presName="parTrans" presStyleLbl="sibTrans2D1" presStyleIdx="2" presStyleCnt="4"/>
      <dgm:spPr/>
    </dgm:pt>
    <dgm:pt modelId="{0AF26664-B1D6-4B46-937B-841CCB2A257B}" type="pres">
      <dgm:prSet presAssocID="{7294E49E-C42B-46E0-B364-F88B69D73A0E}" presName="connectorText" presStyleLbl="sibTrans2D1" presStyleIdx="2" presStyleCnt="4"/>
      <dgm:spPr/>
    </dgm:pt>
    <dgm:pt modelId="{FFF02E4D-0CDF-42DC-A0BF-45BFE257BD3B}" type="pres">
      <dgm:prSet presAssocID="{6085F517-538D-4771-BBEC-EB5F9CD8B0A9}" presName="node" presStyleLbl="node1" presStyleIdx="2" presStyleCnt="4" custScaleX="192023" custScaleY="164531" custRadScaleRad="181788" custRadScaleInc="140459">
        <dgm:presLayoutVars>
          <dgm:bulletEnabled val="1"/>
        </dgm:presLayoutVars>
      </dgm:prSet>
      <dgm:spPr/>
    </dgm:pt>
    <dgm:pt modelId="{B6EA3DA4-DF58-4D7F-906B-08646629FDCD}" type="pres">
      <dgm:prSet presAssocID="{149E38E0-7C74-4820-9B6B-5B928E74054B}" presName="parTrans" presStyleLbl="sibTrans2D1" presStyleIdx="3" presStyleCnt="4"/>
      <dgm:spPr/>
    </dgm:pt>
    <dgm:pt modelId="{1AF04A0F-FD8E-4F77-8DFD-03A5B28EAF45}" type="pres">
      <dgm:prSet presAssocID="{149E38E0-7C74-4820-9B6B-5B928E74054B}" presName="connectorText" presStyleLbl="sibTrans2D1" presStyleIdx="3" presStyleCnt="4"/>
      <dgm:spPr/>
    </dgm:pt>
    <dgm:pt modelId="{58C4D334-2238-4426-B9E9-EB3430D472B3}" type="pres">
      <dgm:prSet presAssocID="{4ACC1E88-C84A-4719-8C4D-B143ED5C5AC6}" presName="node" presStyleLbl="node1" presStyleIdx="3" presStyleCnt="4" custScaleX="203100" custScaleY="145824" custRadScaleRad="174946" custRadScaleInc="343840">
        <dgm:presLayoutVars>
          <dgm:bulletEnabled val="1"/>
        </dgm:presLayoutVars>
      </dgm:prSet>
      <dgm:spPr/>
    </dgm:pt>
  </dgm:ptLst>
  <dgm:cxnLst>
    <dgm:cxn modelId="{8147B605-A157-459E-861D-46C5C90623E0}" type="presOf" srcId="{735CBD73-3EF8-4DDF-9F65-4488D7E97AAB}" destId="{2E5E6CAD-6901-4D02-9867-1DFADE1734AB}" srcOrd="0" destOrd="0" presId="urn:microsoft.com/office/officeart/2005/8/layout/radial5"/>
    <dgm:cxn modelId="{5E4B5C2B-1983-4523-9461-2BFA543FCB29}" type="presOf" srcId="{362E6C0B-FC06-46EC-81CD-39D979A16CD6}" destId="{6EC00BF5-9C16-4DC3-AE61-7F530F12B65C}" srcOrd="0" destOrd="0" presId="urn:microsoft.com/office/officeart/2005/8/layout/radial5"/>
    <dgm:cxn modelId="{3F665A30-7159-4C0C-9B74-2CF3D09D56FA}" type="presOf" srcId="{362E6C0B-FC06-46EC-81CD-39D979A16CD6}" destId="{7AF8209C-5404-41C0-942F-1F584F99412C}" srcOrd="1" destOrd="0" presId="urn:microsoft.com/office/officeart/2005/8/layout/radial5"/>
    <dgm:cxn modelId="{1B327B32-9C4F-492D-9603-82296E0812B8}" type="presOf" srcId="{7294E49E-C42B-46E0-B364-F88B69D73A0E}" destId="{0AF26664-B1D6-4B46-937B-841CCB2A257B}" srcOrd="1" destOrd="0" presId="urn:microsoft.com/office/officeart/2005/8/layout/radial5"/>
    <dgm:cxn modelId="{F4EF5A38-F055-419D-8C7B-606FBC0A1307}" type="presOf" srcId="{7294E49E-C42B-46E0-B364-F88B69D73A0E}" destId="{C0C85873-D8C5-42F2-864D-47A8D9BDF5D3}" srcOrd="0" destOrd="0" presId="urn:microsoft.com/office/officeart/2005/8/layout/radial5"/>
    <dgm:cxn modelId="{111EC339-D9D3-42A4-A948-10B01F9586DB}" srcId="{7D0A68DB-C23D-4BB5-81D0-FCD168115792}" destId="{6085F517-538D-4771-BBEC-EB5F9CD8B0A9}" srcOrd="2" destOrd="0" parTransId="{7294E49E-C42B-46E0-B364-F88B69D73A0E}" sibTransId="{26EC613F-9A64-4D28-8DE1-B1919C19A245}"/>
    <dgm:cxn modelId="{88A86F5A-1D0E-4476-9B73-7A1A54B2E3AA}" srcId="{7D0A68DB-C23D-4BB5-81D0-FCD168115792}" destId="{4ACC1E88-C84A-4719-8C4D-B143ED5C5AC6}" srcOrd="3" destOrd="0" parTransId="{149E38E0-7C74-4820-9B6B-5B928E74054B}" sibTransId="{2E5FC46C-6706-45EB-B975-9484763DB6D7}"/>
    <dgm:cxn modelId="{FBCCBB5D-B2AA-4F34-8AA3-E06EA0FA15E0}" type="presOf" srcId="{7D0A68DB-C23D-4BB5-81D0-FCD168115792}" destId="{EB008B90-F147-4EA9-AD2E-2E82CB3C1A3E}" srcOrd="0" destOrd="0" presId="urn:microsoft.com/office/officeart/2005/8/layout/radial5"/>
    <dgm:cxn modelId="{62D41269-577A-4860-849A-A1C8934F0AF2}" srcId="{7D0A68DB-C23D-4BB5-81D0-FCD168115792}" destId="{735CBD73-3EF8-4DDF-9F65-4488D7E97AAB}" srcOrd="1" destOrd="0" parTransId="{362E6C0B-FC06-46EC-81CD-39D979A16CD6}" sibTransId="{67BF8E2D-470E-4BB6-A0EE-3DD07522042E}"/>
    <dgm:cxn modelId="{BE648171-8185-4E60-B324-1BEF83DA63BA}" type="presOf" srcId="{149E38E0-7C74-4820-9B6B-5B928E74054B}" destId="{1AF04A0F-FD8E-4F77-8DFD-03A5B28EAF45}" srcOrd="1" destOrd="0" presId="urn:microsoft.com/office/officeart/2005/8/layout/radial5"/>
    <dgm:cxn modelId="{CB8B6C80-46BC-4557-AA22-C5ABE5CE6CED}" type="presOf" srcId="{82714F52-DD58-4A67-9C83-1C5145B5CB69}" destId="{73E99793-65AD-4299-93EA-4A8CDF156146}" srcOrd="0" destOrd="0" presId="urn:microsoft.com/office/officeart/2005/8/layout/radial5"/>
    <dgm:cxn modelId="{674CAA80-50BF-4A4D-A5D9-57861138E5F3}" type="presOf" srcId="{6085F517-538D-4771-BBEC-EB5F9CD8B0A9}" destId="{FFF02E4D-0CDF-42DC-A0BF-45BFE257BD3B}" srcOrd="0" destOrd="0" presId="urn:microsoft.com/office/officeart/2005/8/layout/radial5"/>
    <dgm:cxn modelId="{0F1DF894-9E73-434B-AB0D-0691801EF7D9}" srcId="{7D0A68DB-C23D-4BB5-81D0-FCD168115792}" destId="{28AEFE1E-D068-4E9D-97AA-8FCC8A2FF0F1}" srcOrd="0" destOrd="0" parTransId="{03A2BB45-99B8-4F53-93CC-6EC9CA536F6E}" sibTransId="{227B32BF-EE78-4D33-BEBD-5E59867DB215}"/>
    <dgm:cxn modelId="{B0580795-FA1D-424F-9F3F-270EE15AAED2}" type="presOf" srcId="{03A2BB45-99B8-4F53-93CC-6EC9CA536F6E}" destId="{DA6E9F2E-F168-477B-885E-4E76FEB25240}" srcOrd="0" destOrd="0" presId="urn:microsoft.com/office/officeart/2005/8/layout/radial5"/>
    <dgm:cxn modelId="{90FA5398-455B-4812-831F-93AF3A301C3A}" type="presOf" srcId="{4ACC1E88-C84A-4719-8C4D-B143ED5C5AC6}" destId="{58C4D334-2238-4426-B9E9-EB3430D472B3}" srcOrd="0" destOrd="0" presId="urn:microsoft.com/office/officeart/2005/8/layout/radial5"/>
    <dgm:cxn modelId="{6649E0A1-B41B-465D-BE76-EAC91D8AFD75}" type="presOf" srcId="{03A2BB45-99B8-4F53-93CC-6EC9CA536F6E}" destId="{CE35B9F9-B630-4E0C-B6A3-CDED3087ADB1}" srcOrd="1" destOrd="0" presId="urn:microsoft.com/office/officeart/2005/8/layout/radial5"/>
    <dgm:cxn modelId="{3397B1B3-E28D-4468-8456-126E41EA2813}" type="presOf" srcId="{28AEFE1E-D068-4E9D-97AA-8FCC8A2FF0F1}" destId="{D82DF314-46CE-4AD6-853C-5F31D2ED5822}" srcOrd="0" destOrd="0" presId="urn:microsoft.com/office/officeart/2005/8/layout/radial5"/>
    <dgm:cxn modelId="{2AB95BD9-0B95-4B66-ACB6-50BCEE829EE8}" srcId="{82714F52-DD58-4A67-9C83-1C5145B5CB69}" destId="{7D0A68DB-C23D-4BB5-81D0-FCD168115792}" srcOrd="0" destOrd="0" parTransId="{78B010F3-A8C1-4F46-9C88-80526CAFB99C}" sibTransId="{59AB9108-52F9-4CD1-B2B0-9234197F2818}"/>
    <dgm:cxn modelId="{0873C6DF-8628-44CA-8109-8F2F1AD0FF93}" type="presOf" srcId="{149E38E0-7C74-4820-9B6B-5B928E74054B}" destId="{B6EA3DA4-DF58-4D7F-906B-08646629FDCD}" srcOrd="0" destOrd="0" presId="urn:microsoft.com/office/officeart/2005/8/layout/radial5"/>
    <dgm:cxn modelId="{8B9AC7C2-52FF-4553-9453-EE023F6A874F}" type="presParOf" srcId="{73E99793-65AD-4299-93EA-4A8CDF156146}" destId="{EB008B90-F147-4EA9-AD2E-2E82CB3C1A3E}" srcOrd="0" destOrd="0" presId="urn:microsoft.com/office/officeart/2005/8/layout/radial5"/>
    <dgm:cxn modelId="{59DF43DF-F5D0-4816-ACAB-DCB0FD3FB845}" type="presParOf" srcId="{73E99793-65AD-4299-93EA-4A8CDF156146}" destId="{DA6E9F2E-F168-477B-885E-4E76FEB25240}" srcOrd="1" destOrd="0" presId="urn:microsoft.com/office/officeart/2005/8/layout/radial5"/>
    <dgm:cxn modelId="{AF99EFA9-3C11-426F-A9B5-EE06C83D470B}" type="presParOf" srcId="{DA6E9F2E-F168-477B-885E-4E76FEB25240}" destId="{CE35B9F9-B630-4E0C-B6A3-CDED3087ADB1}" srcOrd="0" destOrd="0" presId="urn:microsoft.com/office/officeart/2005/8/layout/radial5"/>
    <dgm:cxn modelId="{698501E0-2A96-4AB6-9C68-7199B99C6A41}" type="presParOf" srcId="{73E99793-65AD-4299-93EA-4A8CDF156146}" destId="{D82DF314-46CE-4AD6-853C-5F31D2ED5822}" srcOrd="2" destOrd="0" presId="urn:microsoft.com/office/officeart/2005/8/layout/radial5"/>
    <dgm:cxn modelId="{CFF70017-3E59-413A-9261-D52CE0A4A52F}" type="presParOf" srcId="{73E99793-65AD-4299-93EA-4A8CDF156146}" destId="{6EC00BF5-9C16-4DC3-AE61-7F530F12B65C}" srcOrd="3" destOrd="0" presId="urn:microsoft.com/office/officeart/2005/8/layout/radial5"/>
    <dgm:cxn modelId="{02AA7CC3-D49A-4D09-BF8D-714296376609}" type="presParOf" srcId="{6EC00BF5-9C16-4DC3-AE61-7F530F12B65C}" destId="{7AF8209C-5404-41C0-942F-1F584F99412C}" srcOrd="0" destOrd="0" presId="urn:microsoft.com/office/officeart/2005/8/layout/radial5"/>
    <dgm:cxn modelId="{B0B19B85-C096-4348-A8FB-2BB9BDE2BBD0}" type="presParOf" srcId="{73E99793-65AD-4299-93EA-4A8CDF156146}" destId="{2E5E6CAD-6901-4D02-9867-1DFADE1734AB}" srcOrd="4" destOrd="0" presId="urn:microsoft.com/office/officeart/2005/8/layout/radial5"/>
    <dgm:cxn modelId="{8FE76A65-7429-4AE8-A616-5C5BD888430A}" type="presParOf" srcId="{73E99793-65AD-4299-93EA-4A8CDF156146}" destId="{C0C85873-D8C5-42F2-864D-47A8D9BDF5D3}" srcOrd="5" destOrd="0" presId="urn:microsoft.com/office/officeart/2005/8/layout/radial5"/>
    <dgm:cxn modelId="{16744612-A3D7-4CF2-B5AF-9E8E0D202441}" type="presParOf" srcId="{C0C85873-D8C5-42F2-864D-47A8D9BDF5D3}" destId="{0AF26664-B1D6-4B46-937B-841CCB2A257B}" srcOrd="0" destOrd="0" presId="urn:microsoft.com/office/officeart/2005/8/layout/radial5"/>
    <dgm:cxn modelId="{7620DC6F-00B3-4295-84C2-7E69CAF396DF}" type="presParOf" srcId="{73E99793-65AD-4299-93EA-4A8CDF156146}" destId="{FFF02E4D-0CDF-42DC-A0BF-45BFE257BD3B}" srcOrd="6" destOrd="0" presId="urn:microsoft.com/office/officeart/2005/8/layout/radial5"/>
    <dgm:cxn modelId="{A08241DE-F317-4132-A899-0EC873E21CFF}" type="presParOf" srcId="{73E99793-65AD-4299-93EA-4A8CDF156146}" destId="{B6EA3DA4-DF58-4D7F-906B-08646629FDCD}" srcOrd="7" destOrd="0" presId="urn:microsoft.com/office/officeart/2005/8/layout/radial5"/>
    <dgm:cxn modelId="{DAE6468A-4FE5-4991-BC90-C7AC182ADD33}" type="presParOf" srcId="{B6EA3DA4-DF58-4D7F-906B-08646629FDCD}" destId="{1AF04A0F-FD8E-4F77-8DFD-03A5B28EAF45}" srcOrd="0" destOrd="0" presId="urn:microsoft.com/office/officeart/2005/8/layout/radial5"/>
    <dgm:cxn modelId="{FBAAFBA0-42AF-41A5-BC7E-79784A6A0BAB}" type="presParOf" srcId="{73E99793-65AD-4299-93EA-4A8CDF156146}" destId="{58C4D334-2238-4426-B9E9-EB3430D472B3}"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8AF8-916B-4030-BA72-1E36D517E32E}">
      <dsp:nvSpPr>
        <dsp:cNvPr id="0" name=""/>
        <dsp:cNvSpPr/>
      </dsp:nvSpPr>
      <dsp:spPr>
        <a:xfrm>
          <a:off x="333965" y="3391"/>
          <a:ext cx="1737430" cy="1737430"/>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Chủ</a:t>
          </a:r>
          <a:r>
            <a:rPr lang="en-US" sz="2200" kern="1200" dirty="0"/>
            <a:t> </a:t>
          </a:r>
          <a:r>
            <a:rPr lang="en-US" sz="2200" kern="1200" dirty="0" err="1"/>
            <a:t>nghĩa</a:t>
          </a:r>
          <a:r>
            <a:rPr lang="en-US" sz="2200" kern="1200" dirty="0"/>
            <a:t> </a:t>
          </a:r>
          <a:r>
            <a:rPr lang="en-US" sz="2200" kern="1200" dirty="0" err="1"/>
            <a:t>xã</a:t>
          </a:r>
          <a:r>
            <a:rPr lang="en-US" sz="2200" kern="1200" dirty="0"/>
            <a:t> </a:t>
          </a:r>
          <a:r>
            <a:rPr lang="en-US" sz="2200" kern="1200" dirty="0" err="1"/>
            <a:t>hội</a:t>
          </a:r>
          <a:r>
            <a:rPr lang="en-US" sz="2200" kern="1200" dirty="0"/>
            <a:t> khoa </a:t>
          </a:r>
          <a:r>
            <a:rPr lang="en-US" sz="2200" kern="1200" dirty="0" err="1"/>
            <a:t>học</a:t>
          </a:r>
          <a:endParaRPr lang="en-US" sz="2200" kern="1200" dirty="0"/>
        </a:p>
      </dsp:txBody>
      <dsp:txXfrm>
        <a:off x="588406" y="257832"/>
        <a:ext cx="1228548" cy="1228548"/>
      </dsp:txXfrm>
    </dsp:sp>
    <dsp:sp modelId="{B7CDB983-4F61-4219-BEB8-1FF338B57B66}">
      <dsp:nvSpPr>
        <dsp:cNvPr id="0" name=""/>
        <dsp:cNvSpPr/>
      </dsp:nvSpPr>
      <dsp:spPr>
        <a:xfrm>
          <a:off x="698825" y="1881901"/>
          <a:ext cx="1007709" cy="1007709"/>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32397" y="2267249"/>
        <a:ext cx="740565" cy="237013"/>
      </dsp:txXfrm>
    </dsp:sp>
    <dsp:sp modelId="{0617B18B-9116-47DD-B269-9C459821991D}">
      <dsp:nvSpPr>
        <dsp:cNvPr id="0" name=""/>
        <dsp:cNvSpPr/>
      </dsp:nvSpPr>
      <dsp:spPr>
        <a:xfrm>
          <a:off x="333965" y="3030690"/>
          <a:ext cx="1737430" cy="1737430"/>
        </a:xfrm>
        <a:prstGeom prst="ellipse">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Phong</a:t>
          </a:r>
          <a:r>
            <a:rPr lang="en-US" sz="2200" kern="1200" dirty="0"/>
            <a:t> </a:t>
          </a:r>
          <a:r>
            <a:rPr lang="en-US" sz="2200" kern="1200" dirty="0" err="1"/>
            <a:t>trào</a:t>
          </a:r>
          <a:r>
            <a:rPr lang="en-US" sz="2200" kern="1200" dirty="0"/>
            <a:t> </a:t>
          </a:r>
          <a:r>
            <a:rPr lang="en-US" sz="2200" kern="1200" dirty="0" err="1"/>
            <a:t>công</a:t>
          </a:r>
          <a:r>
            <a:rPr lang="en-US" sz="2200" kern="1200" dirty="0"/>
            <a:t> </a:t>
          </a:r>
          <a:r>
            <a:rPr lang="en-US" sz="2200" kern="1200" dirty="0" err="1"/>
            <a:t>nhân</a:t>
          </a:r>
          <a:endParaRPr lang="en-US" sz="2200" kern="1200" dirty="0"/>
        </a:p>
      </dsp:txBody>
      <dsp:txXfrm>
        <a:off x="588406" y="3285131"/>
        <a:ext cx="1228548" cy="1228548"/>
      </dsp:txXfrm>
    </dsp:sp>
    <dsp:sp modelId="{44D586B6-E4D9-42EB-9BC8-522E30AB4B92}">
      <dsp:nvSpPr>
        <dsp:cNvPr id="0" name=""/>
        <dsp:cNvSpPr/>
      </dsp:nvSpPr>
      <dsp:spPr>
        <a:xfrm>
          <a:off x="2332010" y="2062594"/>
          <a:ext cx="552502" cy="646324"/>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332010" y="2191859"/>
        <a:ext cx="386751" cy="387794"/>
      </dsp:txXfrm>
    </dsp:sp>
    <dsp:sp modelId="{553B2BCE-CD30-401C-AA5E-2150AF20E4D8}">
      <dsp:nvSpPr>
        <dsp:cNvPr id="0" name=""/>
        <dsp:cNvSpPr/>
      </dsp:nvSpPr>
      <dsp:spPr>
        <a:xfrm>
          <a:off x="3113853" y="648326"/>
          <a:ext cx="3474860" cy="3474860"/>
        </a:xfrm>
        <a:prstGeom prst="ellipse">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err="1"/>
            <a:t>Sự</a:t>
          </a:r>
          <a:r>
            <a:rPr lang="en-US" sz="4200" kern="1200" dirty="0"/>
            <a:t> ra </a:t>
          </a:r>
          <a:r>
            <a:rPr lang="en-US" sz="4200" kern="1200" dirty="0" err="1"/>
            <a:t>đời</a:t>
          </a:r>
          <a:r>
            <a:rPr lang="en-US" sz="4200" kern="1200" dirty="0"/>
            <a:t> </a:t>
          </a:r>
          <a:r>
            <a:rPr lang="en-US" sz="4200" kern="1200" dirty="0" err="1"/>
            <a:t>của</a:t>
          </a:r>
          <a:r>
            <a:rPr lang="en-US" sz="4200" kern="1200" dirty="0"/>
            <a:t> </a:t>
          </a:r>
          <a:r>
            <a:rPr lang="en-US" sz="4200" kern="1200" dirty="0" err="1"/>
            <a:t>một</a:t>
          </a:r>
          <a:r>
            <a:rPr lang="en-US" sz="4200" kern="1200" dirty="0"/>
            <a:t> </a:t>
          </a:r>
          <a:r>
            <a:rPr lang="en-US" sz="4200" kern="1200" dirty="0" err="1"/>
            <a:t>đảng</a:t>
          </a:r>
          <a:r>
            <a:rPr lang="en-US" sz="4200" kern="1200" dirty="0"/>
            <a:t> </a:t>
          </a:r>
          <a:r>
            <a:rPr lang="en-US" sz="4200" kern="1200" dirty="0" err="1"/>
            <a:t>cộng</a:t>
          </a:r>
          <a:r>
            <a:rPr lang="en-US" sz="4200" kern="1200" dirty="0"/>
            <a:t> </a:t>
          </a:r>
          <a:r>
            <a:rPr lang="en-US" sz="4200" kern="1200" dirty="0" err="1"/>
            <a:t>sản</a:t>
          </a:r>
          <a:endParaRPr lang="en-US" sz="4200" kern="1200" dirty="0"/>
        </a:p>
      </dsp:txBody>
      <dsp:txXfrm>
        <a:off x="3622734" y="1157207"/>
        <a:ext cx="2457098" cy="2457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76611-FCE3-468E-8B35-C8A4968A659D}">
      <dsp:nvSpPr>
        <dsp:cNvPr id="0" name=""/>
        <dsp:cNvSpPr/>
      </dsp:nvSpPr>
      <dsp:spPr>
        <a:xfrm>
          <a:off x="3123896" y="1941476"/>
          <a:ext cx="2003490" cy="1894490"/>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Sự</a:t>
          </a:r>
          <a:r>
            <a:rPr lang="en-US" sz="2300" kern="1200" dirty="0"/>
            <a:t> ra </a:t>
          </a:r>
          <a:r>
            <a:rPr lang="en-US" sz="2300" kern="1200" dirty="0" err="1"/>
            <a:t>đời</a:t>
          </a:r>
          <a:r>
            <a:rPr lang="en-US" sz="2300" kern="1200" dirty="0"/>
            <a:t> </a:t>
          </a:r>
          <a:r>
            <a:rPr lang="en-US" sz="2300" kern="1200" dirty="0" err="1"/>
            <a:t>của</a:t>
          </a:r>
          <a:r>
            <a:rPr lang="en-US" sz="2300" kern="1200" dirty="0"/>
            <a:t> </a:t>
          </a:r>
          <a:r>
            <a:rPr lang="en-US" sz="2300" kern="1200" dirty="0" err="1"/>
            <a:t>Đảng</a:t>
          </a:r>
          <a:r>
            <a:rPr lang="en-US" sz="2300" kern="1200" dirty="0"/>
            <a:t> </a:t>
          </a:r>
          <a:r>
            <a:rPr lang="en-US" sz="2300" kern="1200" dirty="0" err="1"/>
            <a:t>Cộng</a:t>
          </a:r>
          <a:r>
            <a:rPr lang="en-US" sz="2300" kern="1200" dirty="0"/>
            <a:t> </a:t>
          </a:r>
          <a:r>
            <a:rPr lang="en-US" sz="2300" kern="1200" dirty="0" err="1"/>
            <a:t>sản</a:t>
          </a:r>
          <a:r>
            <a:rPr lang="en-US" sz="2300" kern="1200" dirty="0"/>
            <a:t> </a:t>
          </a:r>
          <a:r>
            <a:rPr lang="en-US" sz="2300" kern="1200" dirty="0" err="1"/>
            <a:t>Việt</a:t>
          </a:r>
          <a:r>
            <a:rPr lang="en-US" sz="2300" kern="1200" dirty="0"/>
            <a:t> Nam</a:t>
          </a:r>
        </a:p>
      </dsp:txBody>
      <dsp:txXfrm>
        <a:off x="3417300" y="2218918"/>
        <a:ext cx="1416682" cy="1339606"/>
      </dsp:txXfrm>
    </dsp:sp>
    <dsp:sp modelId="{1A3904A4-8DF5-456E-B8A8-8D7695465F16}">
      <dsp:nvSpPr>
        <dsp:cNvPr id="0" name=""/>
        <dsp:cNvSpPr/>
      </dsp:nvSpPr>
      <dsp:spPr>
        <a:xfrm rot="12496937">
          <a:off x="1308456" y="1617404"/>
          <a:ext cx="2066509" cy="493641"/>
        </a:xfrm>
        <a:prstGeom prst="lef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6BCF5F8-13DA-453C-9DD1-A77CF9676374}">
      <dsp:nvSpPr>
        <dsp:cNvPr id="0" name=""/>
        <dsp:cNvSpPr/>
      </dsp:nvSpPr>
      <dsp:spPr>
        <a:xfrm>
          <a:off x="193661" y="797283"/>
          <a:ext cx="2271160" cy="117369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err="1"/>
            <a:t>Chủ</a:t>
          </a:r>
          <a:r>
            <a:rPr lang="en-US" sz="3100" kern="1200" dirty="0"/>
            <a:t> </a:t>
          </a:r>
          <a:r>
            <a:rPr lang="en-US" sz="3100" kern="1200" dirty="0" err="1"/>
            <a:t>nghĩa</a:t>
          </a:r>
          <a:r>
            <a:rPr lang="en-US" sz="3100" kern="1200" dirty="0"/>
            <a:t> </a:t>
          </a:r>
          <a:r>
            <a:rPr lang="en-US" sz="3100" kern="1200" dirty="0" err="1"/>
            <a:t>Mác</a:t>
          </a:r>
          <a:r>
            <a:rPr lang="en-US" sz="3100" kern="1200" dirty="0"/>
            <a:t> – Lê-</a:t>
          </a:r>
          <a:r>
            <a:rPr lang="en-US" sz="3100" kern="1200" dirty="0" err="1"/>
            <a:t>nin</a:t>
          </a:r>
          <a:endParaRPr lang="en-US" sz="3100" kern="1200" dirty="0"/>
        </a:p>
      </dsp:txBody>
      <dsp:txXfrm>
        <a:off x="228037" y="831659"/>
        <a:ext cx="2202408" cy="1104942"/>
      </dsp:txXfrm>
    </dsp:sp>
    <dsp:sp modelId="{A66F4BFB-64C3-4A02-A51C-5DB475EB8A39}">
      <dsp:nvSpPr>
        <dsp:cNvPr id="0" name=""/>
        <dsp:cNvSpPr/>
      </dsp:nvSpPr>
      <dsp:spPr>
        <a:xfrm rot="16033029">
          <a:off x="3419433" y="997312"/>
          <a:ext cx="1252535" cy="493641"/>
        </a:xfrm>
        <a:prstGeom prst="lef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4BE9448-58EE-46AB-AE62-974DDE3B0B76}">
      <dsp:nvSpPr>
        <dsp:cNvPr id="0" name=""/>
        <dsp:cNvSpPr/>
      </dsp:nvSpPr>
      <dsp:spPr>
        <a:xfrm>
          <a:off x="2966587" y="-39583"/>
          <a:ext cx="2097415" cy="13163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err="1"/>
            <a:t>Phong</a:t>
          </a:r>
          <a:r>
            <a:rPr lang="en-US" sz="3100" kern="1200" dirty="0"/>
            <a:t> </a:t>
          </a:r>
          <a:r>
            <a:rPr lang="en-US" sz="3100" kern="1200" dirty="0" err="1"/>
            <a:t>trào</a:t>
          </a:r>
          <a:r>
            <a:rPr lang="en-US" sz="3100" kern="1200" dirty="0"/>
            <a:t> </a:t>
          </a:r>
          <a:r>
            <a:rPr lang="en-US" sz="3100" kern="1200" dirty="0" err="1"/>
            <a:t>công</a:t>
          </a:r>
          <a:r>
            <a:rPr lang="en-US" sz="3100" kern="1200" dirty="0"/>
            <a:t> </a:t>
          </a:r>
          <a:r>
            <a:rPr lang="en-US" sz="3100" kern="1200" dirty="0" err="1"/>
            <a:t>nhân</a:t>
          </a:r>
          <a:endParaRPr lang="en-US" sz="3100" kern="1200" dirty="0"/>
        </a:p>
      </dsp:txBody>
      <dsp:txXfrm>
        <a:off x="3005142" y="-1028"/>
        <a:ext cx="2020305" cy="1239266"/>
      </dsp:txXfrm>
    </dsp:sp>
    <dsp:sp modelId="{07517061-6D5F-4C8A-9036-BA4067CC99A4}">
      <dsp:nvSpPr>
        <dsp:cNvPr id="0" name=""/>
        <dsp:cNvSpPr/>
      </dsp:nvSpPr>
      <dsp:spPr>
        <a:xfrm rot="19775848">
          <a:off x="4939529" y="1574602"/>
          <a:ext cx="2010187" cy="493641"/>
        </a:xfrm>
        <a:prstGeom prst="lef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9908435-BD20-43F3-982F-07C877442F5F}">
      <dsp:nvSpPr>
        <dsp:cNvPr id="0" name=""/>
        <dsp:cNvSpPr/>
      </dsp:nvSpPr>
      <dsp:spPr>
        <a:xfrm>
          <a:off x="5736998" y="654585"/>
          <a:ext cx="2149017" cy="13163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vi-VN" sz="3100" kern="1200" dirty="0"/>
            <a:t>Phong trào yêu nước</a:t>
          </a:r>
          <a:endParaRPr lang="en-US" sz="3100" kern="1200" dirty="0"/>
        </a:p>
      </dsp:txBody>
      <dsp:txXfrm>
        <a:off x="5775553" y="693140"/>
        <a:ext cx="2071907" cy="1239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08B90-F147-4EA9-AD2E-2E82CB3C1A3E}">
      <dsp:nvSpPr>
        <dsp:cNvPr id="0" name=""/>
        <dsp:cNvSpPr/>
      </dsp:nvSpPr>
      <dsp:spPr>
        <a:xfrm>
          <a:off x="3837178" y="2003986"/>
          <a:ext cx="2452141" cy="1960192"/>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Clr>
              <a:schemeClr val="dk1"/>
            </a:buClr>
            <a:buSzPts val="1100"/>
            <a:buFont typeface="Arial"/>
            <a:buNone/>
          </a:pPr>
          <a:r>
            <a:rPr lang="en-US" sz="3200" kern="1200" dirty="0" err="1">
              <a:latin typeface="Calibri" panose="020F0502020204030204" pitchFamily="34" charset="0"/>
              <a:cs typeface="Calibri" panose="020F0502020204030204" pitchFamily="34" charset="0"/>
            </a:rPr>
            <a:t>Vai</a:t>
          </a:r>
          <a:r>
            <a:rPr lang="en-US" sz="3200" kern="1200" dirty="0">
              <a:latin typeface="Calibri" panose="020F0502020204030204" pitchFamily="34" charset="0"/>
              <a:cs typeface="Calibri" panose="020F0502020204030204" pitchFamily="34" charset="0"/>
            </a:rPr>
            <a:t> </a:t>
          </a:r>
          <a:r>
            <a:rPr lang="en-US" sz="3200" kern="1200" dirty="0" err="1">
              <a:latin typeface="Calibri" panose="020F0502020204030204" pitchFamily="34" charset="0"/>
              <a:cs typeface="Calibri" panose="020F0502020204030204" pitchFamily="34" charset="0"/>
            </a:rPr>
            <a:t>trò</a:t>
          </a:r>
          <a:r>
            <a:rPr lang="en-US" sz="3200" kern="1200" dirty="0">
              <a:latin typeface="Calibri" panose="020F0502020204030204" pitchFamily="34" charset="0"/>
              <a:cs typeface="Calibri" panose="020F0502020204030204" pitchFamily="34" charset="0"/>
            </a:rPr>
            <a:t> </a:t>
          </a:r>
          <a:r>
            <a:rPr lang="en-US" sz="3200" kern="1200" dirty="0" err="1">
              <a:latin typeface="Calibri" panose="020F0502020204030204" pitchFamily="34" charset="0"/>
              <a:cs typeface="Calibri" panose="020F0502020204030204" pitchFamily="34" charset="0"/>
            </a:rPr>
            <a:t>của</a:t>
          </a:r>
          <a:r>
            <a:rPr lang="en-US" sz="3200" kern="1200" dirty="0">
              <a:latin typeface="Calibri" panose="020F0502020204030204" pitchFamily="34" charset="0"/>
              <a:cs typeface="Calibri" panose="020F0502020204030204" pitchFamily="34" charset="0"/>
            </a:rPr>
            <a:t> </a:t>
          </a:r>
          <a:r>
            <a:rPr lang="en-US" sz="3200" kern="1200" dirty="0" err="1">
              <a:latin typeface="Calibri" panose="020F0502020204030204" pitchFamily="34" charset="0"/>
              <a:cs typeface="Calibri" panose="020F0502020204030204" pitchFamily="34" charset="0"/>
            </a:rPr>
            <a:t>Đảng</a:t>
          </a:r>
          <a:endParaRPr lang="en-US" sz="3200" kern="1200" dirty="0">
            <a:latin typeface="Calibri" panose="020F0502020204030204" pitchFamily="34" charset="0"/>
            <a:cs typeface="Calibri" panose="020F0502020204030204" pitchFamily="34" charset="0"/>
          </a:endParaRPr>
        </a:p>
      </dsp:txBody>
      <dsp:txXfrm>
        <a:off x="4196286" y="2291049"/>
        <a:ext cx="1733925" cy="1386066"/>
      </dsp:txXfrm>
    </dsp:sp>
    <dsp:sp modelId="{DA6E9F2E-F168-477B-885E-4E76FEB25240}">
      <dsp:nvSpPr>
        <dsp:cNvPr id="0" name=""/>
        <dsp:cNvSpPr/>
      </dsp:nvSpPr>
      <dsp:spPr>
        <a:xfrm rot="12363258">
          <a:off x="3078466" y="1922498"/>
          <a:ext cx="710105" cy="52959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229272" y="2063309"/>
        <a:ext cx="551226" cy="317758"/>
      </dsp:txXfrm>
    </dsp:sp>
    <dsp:sp modelId="{D82DF314-46CE-4AD6-853C-5F31D2ED5822}">
      <dsp:nvSpPr>
        <dsp:cNvPr id="0" name=""/>
        <dsp:cNvSpPr/>
      </dsp:nvSpPr>
      <dsp:spPr>
        <a:xfrm>
          <a:off x="144004" y="130591"/>
          <a:ext cx="2880880" cy="2305364"/>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latin typeface="Calibri" panose="020F0502020204030204" pitchFamily="34" charset="0"/>
              <a:cs typeface="Calibri" panose="020F0502020204030204" pitchFamily="34" charset="0"/>
            </a:rPr>
            <a:t>Trong</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thì</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vận</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động</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và</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tổ</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chức</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dân</a:t>
          </a:r>
          <a:r>
            <a:rPr lang="en-US" sz="2700" kern="1200" dirty="0">
              <a:latin typeface="Calibri" panose="020F0502020204030204" pitchFamily="34" charset="0"/>
              <a:cs typeface="Calibri" panose="020F0502020204030204" pitchFamily="34" charset="0"/>
            </a:rPr>
            <a:t> </a:t>
          </a:r>
          <a:r>
            <a:rPr lang="en-US" sz="2700" kern="1200" dirty="0" err="1">
              <a:latin typeface="Calibri" panose="020F0502020204030204" pitchFamily="34" charset="0"/>
              <a:cs typeface="Calibri" panose="020F0502020204030204" pitchFamily="34" charset="0"/>
            </a:rPr>
            <a:t>chúng</a:t>
          </a:r>
          <a:endParaRPr lang="en-US" sz="2700" kern="1200" dirty="0">
            <a:latin typeface="Calibri" panose="020F0502020204030204" pitchFamily="34" charset="0"/>
            <a:cs typeface="Calibri" panose="020F0502020204030204" pitchFamily="34" charset="0"/>
          </a:endParaRPr>
        </a:p>
      </dsp:txBody>
      <dsp:txXfrm>
        <a:off x="565899" y="468204"/>
        <a:ext cx="2037090" cy="1630138"/>
      </dsp:txXfrm>
    </dsp:sp>
    <dsp:sp modelId="{6EC00BF5-9C16-4DC3-AE61-7F530F12B65C}">
      <dsp:nvSpPr>
        <dsp:cNvPr id="0" name=""/>
        <dsp:cNvSpPr/>
      </dsp:nvSpPr>
      <dsp:spPr>
        <a:xfrm rot="1570867">
          <a:off x="6302158" y="3477292"/>
          <a:ext cx="605697" cy="52959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310308" y="3548161"/>
        <a:ext cx="446818" cy="317758"/>
      </dsp:txXfrm>
    </dsp:sp>
    <dsp:sp modelId="{2E5E6CAD-6901-4D02-9867-1DFADE1734AB}">
      <dsp:nvSpPr>
        <dsp:cNvPr id="0" name=""/>
        <dsp:cNvSpPr/>
      </dsp:nvSpPr>
      <dsp:spPr>
        <a:xfrm>
          <a:off x="6871994" y="3434705"/>
          <a:ext cx="3261458" cy="2480801"/>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vi-VN" sz="1800" kern="1200" dirty="0">
              <a:latin typeface="Calibri" panose="020F0502020204030204" pitchFamily="34" charset="0"/>
              <a:cs typeface="Calibri" panose="020F0502020204030204" pitchFamily="34" charset="0"/>
            </a:rPr>
            <a:t>Sau khi giành được chính quyền:</a:t>
          </a:r>
          <a:r>
            <a:rPr lang="en-US" sz="1800" kern="1200" dirty="0">
              <a:latin typeface="Calibri" panose="020F0502020204030204" pitchFamily="34" charset="0"/>
              <a:cs typeface="Calibri" panose="020F0502020204030204" pitchFamily="34" charset="0"/>
            </a:rPr>
            <a:t> </a:t>
          </a:r>
          <a:r>
            <a:rPr lang="vi-VN" sz="1800" kern="1200" dirty="0">
              <a:latin typeface="Calibri" panose="020F0502020204030204" pitchFamily="34" charset="0"/>
              <a:cs typeface="Calibri" panose="020F0502020204030204" pitchFamily="34" charset="0"/>
            </a:rPr>
            <a:t>Lãnh đạo quần chúng nhân dân cải tạo và xây dựng xã hội mới</a:t>
          </a:r>
          <a:endParaRPr lang="en-US" sz="1800" kern="1200" dirty="0">
            <a:latin typeface="Calibri" panose="020F0502020204030204" pitchFamily="34" charset="0"/>
            <a:cs typeface="Calibri" panose="020F0502020204030204" pitchFamily="34" charset="0"/>
          </a:endParaRPr>
        </a:p>
      </dsp:txBody>
      <dsp:txXfrm>
        <a:off x="7349623" y="3798010"/>
        <a:ext cx="2306200" cy="1754191"/>
      </dsp:txXfrm>
    </dsp:sp>
    <dsp:sp modelId="{C0C85873-D8C5-42F2-864D-47A8D9BDF5D3}">
      <dsp:nvSpPr>
        <dsp:cNvPr id="0" name=""/>
        <dsp:cNvSpPr/>
      </dsp:nvSpPr>
      <dsp:spPr>
        <a:xfrm rot="9221193">
          <a:off x="3161337" y="3498905"/>
          <a:ext cx="650799" cy="52959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311985" y="3569610"/>
        <a:ext cx="491920" cy="317758"/>
      </dsp:txXfrm>
    </dsp:sp>
    <dsp:sp modelId="{FFF02E4D-0CDF-42DC-A0BF-45BFE257BD3B}">
      <dsp:nvSpPr>
        <dsp:cNvPr id="0" name=""/>
        <dsp:cNvSpPr/>
      </dsp:nvSpPr>
      <dsp:spPr>
        <a:xfrm>
          <a:off x="129112" y="3403164"/>
          <a:ext cx="2991021" cy="2562795"/>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Calibri" panose="020F0502020204030204" pitchFamily="34" charset="0"/>
              <a:cs typeface="Calibri" panose="020F0502020204030204" pitchFamily="34" charset="0"/>
            </a:rPr>
            <a:t>Trước khi có chính quyền: Lãnh đạo nhân dân giành chính quyền</a:t>
          </a:r>
          <a:endParaRPr lang="en-US" sz="2000" kern="1200" dirty="0">
            <a:latin typeface="Calibri" panose="020F0502020204030204" pitchFamily="34" charset="0"/>
            <a:cs typeface="Calibri" panose="020F0502020204030204" pitchFamily="34" charset="0"/>
          </a:endParaRPr>
        </a:p>
      </dsp:txBody>
      <dsp:txXfrm>
        <a:off x="567137" y="3778477"/>
        <a:ext cx="2114971" cy="1812169"/>
      </dsp:txXfrm>
    </dsp:sp>
    <dsp:sp modelId="{B6EA3DA4-DF58-4D7F-906B-08646629FDCD}">
      <dsp:nvSpPr>
        <dsp:cNvPr id="0" name=""/>
        <dsp:cNvSpPr/>
      </dsp:nvSpPr>
      <dsp:spPr>
        <a:xfrm rot="20052704">
          <a:off x="6338886" y="1934148"/>
          <a:ext cx="698686" cy="52959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346798" y="2074627"/>
        <a:ext cx="539807" cy="317758"/>
      </dsp:txXfrm>
    </dsp:sp>
    <dsp:sp modelId="{58C4D334-2238-4426-B9E9-EB3430D472B3}">
      <dsp:nvSpPr>
        <dsp:cNvPr id="0" name=""/>
        <dsp:cNvSpPr/>
      </dsp:nvSpPr>
      <dsp:spPr>
        <a:xfrm>
          <a:off x="7030055" y="133821"/>
          <a:ext cx="3163560" cy="2271408"/>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Calibri" panose="020F0502020204030204" pitchFamily="34" charset="0"/>
              <a:cs typeface="Calibri" panose="020F0502020204030204" pitchFamily="34" charset="0"/>
            </a:rPr>
            <a:t>Ngoài thì liên hệ với</a:t>
          </a:r>
          <a:r>
            <a:rPr lang="en-US" sz="2000" kern="1200" dirty="0">
              <a:latin typeface="Calibri" panose="020F0502020204030204" pitchFamily="34" charset="0"/>
              <a:cs typeface="Calibri" panose="020F0502020204030204" pitchFamily="34" charset="0"/>
            </a:rPr>
            <a:t> </a:t>
          </a:r>
          <a:r>
            <a:rPr lang="vi-VN" sz="2000" kern="1200" dirty="0">
              <a:latin typeface="Calibri" panose="020F0502020204030204" pitchFamily="34" charset="0"/>
              <a:cs typeface="Calibri" panose="020F0502020204030204" pitchFamily="34" charset="0"/>
            </a:rPr>
            <a:t>dân tộc bị áp bức và vô sản giai cấp mọi nơi</a:t>
          </a:r>
          <a:endParaRPr lang="en-US" sz="2000" kern="1200" dirty="0">
            <a:latin typeface="Calibri" panose="020F0502020204030204" pitchFamily="34" charset="0"/>
            <a:cs typeface="Calibri" panose="020F0502020204030204" pitchFamily="34" charset="0"/>
          </a:endParaRPr>
        </a:p>
      </dsp:txBody>
      <dsp:txXfrm>
        <a:off x="7493348" y="466461"/>
        <a:ext cx="2236974" cy="160612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CC62A-6F74-43A9-A096-DC7097DAF9F8}" type="datetimeFigureOut">
              <a:rPr lang="en-US" smtClean="0"/>
              <a:t>6/30/23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4A789-BB59-4ED2-9528-97CAF414DF82}" type="slidenum">
              <a:rPr lang="en-US" smtClean="0"/>
              <a:t>‹#›</a:t>
            </a:fld>
            <a:endParaRPr lang="en-US"/>
          </a:p>
        </p:txBody>
      </p:sp>
    </p:spTree>
    <p:extLst>
      <p:ext uri="{BB962C8B-B14F-4D97-AF65-F5344CB8AC3E}">
        <p14:creationId xmlns:p14="http://schemas.microsoft.com/office/powerpoint/2010/main" val="276727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4A789-BB59-4ED2-9528-97CAF414DF82}" type="slidenum">
              <a:rPr lang="en-US" smtClean="0"/>
              <a:t>2</a:t>
            </a:fld>
            <a:endParaRPr lang="en-US"/>
          </a:p>
        </p:txBody>
      </p:sp>
    </p:spTree>
    <p:extLst>
      <p:ext uri="{BB962C8B-B14F-4D97-AF65-F5344CB8AC3E}">
        <p14:creationId xmlns:p14="http://schemas.microsoft.com/office/powerpoint/2010/main" val="99721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8c33945b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8c33945b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73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8a1f552b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8a1f552b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E764A789-BB59-4ED2-9528-97CAF414DF82}" type="slidenum">
              <a:rPr lang="en-US" smtClean="0"/>
              <a:t>28</a:t>
            </a:fld>
            <a:endParaRPr lang="en-US"/>
          </a:p>
        </p:txBody>
      </p:sp>
    </p:spTree>
    <p:extLst>
      <p:ext uri="{BB962C8B-B14F-4D97-AF65-F5344CB8AC3E}">
        <p14:creationId xmlns:p14="http://schemas.microsoft.com/office/powerpoint/2010/main" val="93436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smtClean="0"/>
              <a:pPr/>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282269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877352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03675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952167" y="2096467"/>
            <a:ext cx="4331200" cy="224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5067">
                <a:solidFill>
                  <a:schemeClr val="dk2"/>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18" name="Google Shape;18;p3"/>
          <p:cNvSpPr txBox="1">
            <a:spLocks noGrp="1"/>
          </p:cNvSpPr>
          <p:nvPr>
            <p:ph type="title" idx="2"/>
          </p:nvPr>
        </p:nvSpPr>
        <p:spPr>
          <a:xfrm>
            <a:off x="952167" y="725267"/>
            <a:ext cx="1905600" cy="116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8000">
                <a:solidFill>
                  <a:schemeClr val="dk2"/>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19" name="Google Shape;19;p3"/>
          <p:cNvSpPr txBox="1">
            <a:spLocks noGrp="1"/>
          </p:cNvSpPr>
          <p:nvPr>
            <p:ph type="subTitle" idx="1"/>
          </p:nvPr>
        </p:nvSpPr>
        <p:spPr>
          <a:xfrm>
            <a:off x="952167" y="4441700"/>
            <a:ext cx="3480400" cy="82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endParaRPr/>
          </a:p>
        </p:txBody>
      </p:sp>
    </p:spTree>
    <p:extLst>
      <p:ext uri="{BB962C8B-B14F-4D97-AF65-F5344CB8AC3E}">
        <p14:creationId xmlns:p14="http://schemas.microsoft.com/office/powerpoint/2010/main" val="292694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3"/>
        <p:cNvGrpSpPr/>
        <p:nvPr/>
      </p:nvGrpSpPr>
      <p:grpSpPr>
        <a:xfrm>
          <a:off x="0" y="0"/>
          <a:ext cx="0" cy="0"/>
          <a:chOff x="0" y="0"/>
          <a:chExt cx="0" cy="0"/>
        </a:xfrm>
      </p:grpSpPr>
      <p:sp>
        <p:nvSpPr>
          <p:cNvPr id="65" name="Google Shape;65;p13"/>
          <p:cNvSpPr txBox="1">
            <a:spLocks noGrp="1"/>
          </p:cNvSpPr>
          <p:nvPr>
            <p:ph type="title"/>
          </p:nvPr>
        </p:nvSpPr>
        <p:spPr>
          <a:xfrm>
            <a:off x="952160" y="2813725"/>
            <a:ext cx="4080000" cy="48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667">
                <a:solidFill>
                  <a:schemeClr val="dk2"/>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66" name="Google Shape;66;p13"/>
          <p:cNvSpPr txBox="1">
            <a:spLocks noGrp="1"/>
          </p:cNvSpPr>
          <p:nvPr>
            <p:ph type="title" idx="2"/>
          </p:nvPr>
        </p:nvSpPr>
        <p:spPr>
          <a:xfrm>
            <a:off x="952167" y="761200"/>
            <a:ext cx="7179200" cy="1015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4000"/>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67" name="Google Shape;67;p13"/>
          <p:cNvSpPr txBox="1">
            <a:spLocks noGrp="1"/>
          </p:cNvSpPr>
          <p:nvPr>
            <p:ph type="subTitle" idx="1"/>
          </p:nvPr>
        </p:nvSpPr>
        <p:spPr>
          <a:xfrm>
            <a:off x="952167" y="2904199"/>
            <a:ext cx="3533600" cy="12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endParaRPr/>
          </a:p>
        </p:txBody>
      </p:sp>
    </p:spTree>
    <p:extLst>
      <p:ext uri="{BB962C8B-B14F-4D97-AF65-F5344CB8AC3E}">
        <p14:creationId xmlns:p14="http://schemas.microsoft.com/office/powerpoint/2010/main" val="765083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4 columns">
  <p:cSld name="Title and 4 columns">
    <p:spTree>
      <p:nvGrpSpPr>
        <p:cNvPr id="1" name="Shape 69"/>
        <p:cNvGrpSpPr/>
        <p:nvPr/>
      </p:nvGrpSpPr>
      <p:grpSpPr>
        <a:xfrm>
          <a:off x="0" y="0"/>
          <a:ext cx="0" cy="0"/>
          <a:chOff x="0" y="0"/>
          <a:chExt cx="0" cy="0"/>
        </a:xfrm>
      </p:grpSpPr>
      <p:sp>
        <p:nvSpPr>
          <p:cNvPr id="73" name="Google Shape;73;p14"/>
          <p:cNvSpPr txBox="1">
            <a:spLocks noGrp="1"/>
          </p:cNvSpPr>
          <p:nvPr>
            <p:ph type="title"/>
          </p:nvPr>
        </p:nvSpPr>
        <p:spPr>
          <a:xfrm>
            <a:off x="952167" y="725641"/>
            <a:ext cx="102876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4000"/>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74" name="Google Shape;74;p14"/>
          <p:cNvSpPr txBox="1">
            <a:spLocks noGrp="1"/>
          </p:cNvSpPr>
          <p:nvPr>
            <p:ph type="subTitle" idx="1"/>
          </p:nvPr>
        </p:nvSpPr>
        <p:spPr>
          <a:xfrm>
            <a:off x="4914568" y="2428625"/>
            <a:ext cx="26204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67"/>
            </a:lvl1pPr>
            <a:lvl2pPr lvl="1" algn="r" rtl="0">
              <a:spcBef>
                <a:spcPts val="0"/>
              </a:spcBef>
              <a:spcAft>
                <a:spcPts val="0"/>
              </a:spcAft>
              <a:buNone/>
              <a:defRPr sz="1867"/>
            </a:lvl2pPr>
            <a:lvl3pPr lvl="2" algn="r" rtl="0">
              <a:spcBef>
                <a:spcPts val="0"/>
              </a:spcBef>
              <a:spcAft>
                <a:spcPts val="0"/>
              </a:spcAft>
              <a:buNone/>
              <a:defRPr sz="1867"/>
            </a:lvl3pPr>
            <a:lvl4pPr lvl="3" algn="r" rtl="0">
              <a:spcBef>
                <a:spcPts val="0"/>
              </a:spcBef>
              <a:spcAft>
                <a:spcPts val="0"/>
              </a:spcAft>
              <a:buNone/>
              <a:defRPr sz="1867"/>
            </a:lvl4pPr>
            <a:lvl5pPr lvl="4" algn="r" rtl="0">
              <a:spcBef>
                <a:spcPts val="0"/>
              </a:spcBef>
              <a:spcAft>
                <a:spcPts val="0"/>
              </a:spcAft>
              <a:buNone/>
              <a:defRPr sz="1867"/>
            </a:lvl5pPr>
            <a:lvl6pPr lvl="5" algn="r" rtl="0">
              <a:spcBef>
                <a:spcPts val="0"/>
              </a:spcBef>
              <a:spcAft>
                <a:spcPts val="0"/>
              </a:spcAft>
              <a:buNone/>
              <a:defRPr sz="1867"/>
            </a:lvl6pPr>
            <a:lvl7pPr lvl="6" algn="r" rtl="0">
              <a:spcBef>
                <a:spcPts val="0"/>
              </a:spcBef>
              <a:spcAft>
                <a:spcPts val="0"/>
              </a:spcAft>
              <a:buNone/>
              <a:defRPr sz="1867"/>
            </a:lvl7pPr>
            <a:lvl8pPr lvl="7" algn="r" rtl="0">
              <a:spcBef>
                <a:spcPts val="0"/>
              </a:spcBef>
              <a:spcAft>
                <a:spcPts val="0"/>
              </a:spcAft>
              <a:buNone/>
              <a:defRPr sz="1867"/>
            </a:lvl8pPr>
            <a:lvl9pPr lvl="8" algn="r" rtl="0">
              <a:spcBef>
                <a:spcPts val="0"/>
              </a:spcBef>
              <a:spcAft>
                <a:spcPts val="0"/>
              </a:spcAft>
              <a:buNone/>
              <a:defRPr sz="1867"/>
            </a:lvl9pPr>
          </a:lstStyle>
          <a:p>
            <a:endParaRPr/>
          </a:p>
        </p:txBody>
      </p:sp>
      <p:sp>
        <p:nvSpPr>
          <p:cNvPr id="75" name="Google Shape;75;p14"/>
          <p:cNvSpPr txBox="1">
            <a:spLocks noGrp="1"/>
          </p:cNvSpPr>
          <p:nvPr>
            <p:ph type="title" idx="2"/>
          </p:nvPr>
        </p:nvSpPr>
        <p:spPr>
          <a:xfrm>
            <a:off x="4986168" y="1772908"/>
            <a:ext cx="25488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667">
                <a:solidFill>
                  <a:schemeClr val="dk2"/>
                </a:solidFill>
              </a:defRPr>
            </a:lvl1pPr>
            <a:lvl2pPr lvl="1" algn="r" rtl="0">
              <a:spcBef>
                <a:spcPts val="0"/>
              </a:spcBef>
              <a:spcAft>
                <a:spcPts val="0"/>
              </a:spcAft>
              <a:buClr>
                <a:schemeClr val="lt1"/>
              </a:buClr>
              <a:buSzPts val="3600"/>
              <a:buNone/>
              <a:defRPr sz="4800">
                <a:solidFill>
                  <a:schemeClr val="lt1"/>
                </a:solidFill>
              </a:defRPr>
            </a:lvl2pPr>
            <a:lvl3pPr lvl="2" algn="r" rtl="0">
              <a:spcBef>
                <a:spcPts val="0"/>
              </a:spcBef>
              <a:spcAft>
                <a:spcPts val="0"/>
              </a:spcAft>
              <a:buClr>
                <a:schemeClr val="lt1"/>
              </a:buClr>
              <a:buSzPts val="3600"/>
              <a:buNone/>
              <a:defRPr sz="4800">
                <a:solidFill>
                  <a:schemeClr val="lt1"/>
                </a:solidFill>
              </a:defRPr>
            </a:lvl3pPr>
            <a:lvl4pPr lvl="3" algn="r" rtl="0">
              <a:spcBef>
                <a:spcPts val="0"/>
              </a:spcBef>
              <a:spcAft>
                <a:spcPts val="0"/>
              </a:spcAft>
              <a:buClr>
                <a:schemeClr val="lt1"/>
              </a:buClr>
              <a:buSzPts val="3600"/>
              <a:buNone/>
              <a:defRPr sz="4800">
                <a:solidFill>
                  <a:schemeClr val="lt1"/>
                </a:solidFill>
              </a:defRPr>
            </a:lvl4pPr>
            <a:lvl5pPr lvl="4" algn="r" rtl="0">
              <a:spcBef>
                <a:spcPts val="0"/>
              </a:spcBef>
              <a:spcAft>
                <a:spcPts val="0"/>
              </a:spcAft>
              <a:buClr>
                <a:schemeClr val="lt1"/>
              </a:buClr>
              <a:buSzPts val="3600"/>
              <a:buNone/>
              <a:defRPr sz="4800">
                <a:solidFill>
                  <a:schemeClr val="lt1"/>
                </a:solidFill>
              </a:defRPr>
            </a:lvl5pPr>
            <a:lvl6pPr lvl="5" algn="r" rtl="0">
              <a:spcBef>
                <a:spcPts val="0"/>
              </a:spcBef>
              <a:spcAft>
                <a:spcPts val="0"/>
              </a:spcAft>
              <a:buClr>
                <a:schemeClr val="lt1"/>
              </a:buClr>
              <a:buSzPts val="3600"/>
              <a:buNone/>
              <a:defRPr sz="4800">
                <a:solidFill>
                  <a:schemeClr val="lt1"/>
                </a:solidFill>
              </a:defRPr>
            </a:lvl6pPr>
            <a:lvl7pPr lvl="6" algn="r" rtl="0">
              <a:spcBef>
                <a:spcPts val="0"/>
              </a:spcBef>
              <a:spcAft>
                <a:spcPts val="0"/>
              </a:spcAft>
              <a:buClr>
                <a:schemeClr val="lt1"/>
              </a:buClr>
              <a:buSzPts val="3600"/>
              <a:buNone/>
              <a:defRPr sz="4800">
                <a:solidFill>
                  <a:schemeClr val="lt1"/>
                </a:solidFill>
              </a:defRPr>
            </a:lvl7pPr>
            <a:lvl8pPr lvl="7" algn="r" rtl="0">
              <a:spcBef>
                <a:spcPts val="0"/>
              </a:spcBef>
              <a:spcAft>
                <a:spcPts val="0"/>
              </a:spcAft>
              <a:buClr>
                <a:schemeClr val="lt1"/>
              </a:buClr>
              <a:buSzPts val="3600"/>
              <a:buNone/>
              <a:defRPr sz="4800">
                <a:solidFill>
                  <a:schemeClr val="lt1"/>
                </a:solidFill>
              </a:defRPr>
            </a:lvl8pPr>
            <a:lvl9pPr lvl="8" algn="r" rtl="0">
              <a:spcBef>
                <a:spcPts val="0"/>
              </a:spcBef>
              <a:spcAft>
                <a:spcPts val="0"/>
              </a:spcAft>
              <a:buClr>
                <a:schemeClr val="lt1"/>
              </a:buClr>
              <a:buSzPts val="3600"/>
              <a:buNone/>
              <a:defRPr sz="4800">
                <a:solidFill>
                  <a:schemeClr val="lt1"/>
                </a:solidFill>
              </a:defRPr>
            </a:lvl9pPr>
          </a:lstStyle>
          <a:p>
            <a:endParaRPr/>
          </a:p>
        </p:txBody>
      </p:sp>
      <p:sp>
        <p:nvSpPr>
          <p:cNvPr id="76" name="Google Shape;76;p14"/>
          <p:cNvSpPr txBox="1">
            <a:spLocks noGrp="1"/>
          </p:cNvSpPr>
          <p:nvPr>
            <p:ph type="subTitle" idx="3"/>
          </p:nvPr>
        </p:nvSpPr>
        <p:spPr>
          <a:xfrm>
            <a:off x="4914568" y="5003892"/>
            <a:ext cx="26204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67"/>
            </a:lvl1pPr>
            <a:lvl2pPr lvl="1" algn="r" rtl="0">
              <a:spcBef>
                <a:spcPts val="0"/>
              </a:spcBef>
              <a:spcAft>
                <a:spcPts val="0"/>
              </a:spcAft>
              <a:buNone/>
              <a:defRPr sz="1867"/>
            </a:lvl2pPr>
            <a:lvl3pPr lvl="2" algn="r" rtl="0">
              <a:spcBef>
                <a:spcPts val="0"/>
              </a:spcBef>
              <a:spcAft>
                <a:spcPts val="0"/>
              </a:spcAft>
              <a:buNone/>
              <a:defRPr sz="1867"/>
            </a:lvl3pPr>
            <a:lvl4pPr lvl="3" algn="r" rtl="0">
              <a:spcBef>
                <a:spcPts val="0"/>
              </a:spcBef>
              <a:spcAft>
                <a:spcPts val="0"/>
              </a:spcAft>
              <a:buNone/>
              <a:defRPr sz="1867"/>
            </a:lvl4pPr>
            <a:lvl5pPr lvl="4" algn="r" rtl="0">
              <a:spcBef>
                <a:spcPts val="0"/>
              </a:spcBef>
              <a:spcAft>
                <a:spcPts val="0"/>
              </a:spcAft>
              <a:buNone/>
              <a:defRPr sz="1867"/>
            </a:lvl5pPr>
            <a:lvl6pPr lvl="5" algn="r" rtl="0">
              <a:spcBef>
                <a:spcPts val="0"/>
              </a:spcBef>
              <a:spcAft>
                <a:spcPts val="0"/>
              </a:spcAft>
              <a:buNone/>
              <a:defRPr sz="1867"/>
            </a:lvl6pPr>
            <a:lvl7pPr lvl="6" algn="r" rtl="0">
              <a:spcBef>
                <a:spcPts val="0"/>
              </a:spcBef>
              <a:spcAft>
                <a:spcPts val="0"/>
              </a:spcAft>
              <a:buNone/>
              <a:defRPr sz="1867"/>
            </a:lvl7pPr>
            <a:lvl8pPr lvl="7" algn="r" rtl="0">
              <a:spcBef>
                <a:spcPts val="0"/>
              </a:spcBef>
              <a:spcAft>
                <a:spcPts val="0"/>
              </a:spcAft>
              <a:buNone/>
              <a:defRPr sz="1867"/>
            </a:lvl8pPr>
            <a:lvl9pPr lvl="8" algn="r" rtl="0">
              <a:spcBef>
                <a:spcPts val="0"/>
              </a:spcBef>
              <a:spcAft>
                <a:spcPts val="0"/>
              </a:spcAft>
              <a:buNone/>
              <a:defRPr sz="1867"/>
            </a:lvl9pPr>
          </a:lstStyle>
          <a:p>
            <a:endParaRPr/>
          </a:p>
        </p:txBody>
      </p:sp>
      <p:sp>
        <p:nvSpPr>
          <p:cNvPr id="77" name="Google Shape;77;p14"/>
          <p:cNvSpPr txBox="1">
            <a:spLocks noGrp="1"/>
          </p:cNvSpPr>
          <p:nvPr>
            <p:ph type="title" idx="4"/>
          </p:nvPr>
        </p:nvSpPr>
        <p:spPr>
          <a:xfrm>
            <a:off x="4986168" y="4342741"/>
            <a:ext cx="25488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667">
                <a:solidFill>
                  <a:schemeClr val="dk2"/>
                </a:solidFill>
              </a:defRPr>
            </a:lvl1pPr>
            <a:lvl2pPr lvl="1" algn="r" rtl="0">
              <a:spcBef>
                <a:spcPts val="0"/>
              </a:spcBef>
              <a:spcAft>
                <a:spcPts val="0"/>
              </a:spcAft>
              <a:buClr>
                <a:schemeClr val="lt1"/>
              </a:buClr>
              <a:buSzPts val="3600"/>
              <a:buNone/>
              <a:defRPr sz="4800">
                <a:solidFill>
                  <a:schemeClr val="lt1"/>
                </a:solidFill>
              </a:defRPr>
            </a:lvl2pPr>
            <a:lvl3pPr lvl="2" algn="r" rtl="0">
              <a:spcBef>
                <a:spcPts val="0"/>
              </a:spcBef>
              <a:spcAft>
                <a:spcPts val="0"/>
              </a:spcAft>
              <a:buClr>
                <a:schemeClr val="lt1"/>
              </a:buClr>
              <a:buSzPts val="3600"/>
              <a:buNone/>
              <a:defRPr sz="4800">
                <a:solidFill>
                  <a:schemeClr val="lt1"/>
                </a:solidFill>
              </a:defRPr>
            </a:lvl3pPr>
            <a:lvl4pPr lvl="3" algn="r" rtl="0">
              <a:spcBef>
                <a:spcPts val="0"/>
              </a:spcBef>
              <a:spcAft>
                <a:spcPts val="0"/>
              </a:spcAft>
              <a:buClr>
                <a:schemeClr val="lt1"/>
              </a:buClr>
              <a:buSzPts val="3600"/>
              <a:buNone/>
              <a:defRPr sz="4800">
                <a:solidFill>
                  <a:schemeClr val="lt1"/>
                </a:solidFill>
              </a:defRPr>
            </a:lvl4pPr>
            <a:lvl5pPr lvl="4" algn="r" rtl="0">
              <a:spcBef>
                <a:spcPts val="0"/>
              </a:spcBef>
              <a:spcAft>
                <a:spcPts val="0"/>
              </a:spcAft>
              <a:buClr>
                <a:schemeClr val="lt1"/>
              </a:buClr>
              <a:buSzPts val="3600"/>
              <a:buNone/>
              <a:defRPr sz="4800">
                <a:solidFill>
                  <a:schemeClr val="lt1"/>
                </a:solidFill>
              </a:defRPr>
            </a:lvl5pPr>
            <a:lvl6pPr lvl="5" algn="r" rtl="0">
              <a:spcBef>
                <a:spcPts val="0"/>
              </a:spcBef>
              <a:spcAft>
                <a:spcPts val="0"/>
              </a:spcAft>
              <a:buClr>
                <a:schemeClr val="lt1"/>
              </a:buClr>
              <a:buSzPts val="3600"/>
              <a:buNone/>
              <a:defRPr sz="4800">
                <a:solidFill>
                  <a:schemeClr val="lt1"/>
                </a:solidFill>
              </a:defRPr>
            </a:lvl6pPr>
            <a:lvl7pPr lvl="6" algn="r" rtl="0">
              <a:spcBef>
                <a:spcPts val="0"/>
              </a:spcBef>
              <a:spcAft>
                <a:spcPts val="0"/>
              </a:spcAft>
              <a:buClr>
                <a:schemeClr val="lt1"/>
              </a:buClr>
              <a:buSzPts val="3600"/>
              <a:buNone/>
              <a:defRPr sz="4800">
                <a:solidFill>
                  <a:schemeClr val="lt1"/>
                </a:solidFill>
              </a:defRPr>
            </a:lvl7pPr>
            <a:lvl8pPr lvl="7" algn="r" rtl="0">
              <a:spcBef>
                <a:spcPts val="0"/>
              </a:spcBef>
              <a:spcAft>
                <a:spcPts val="0"/>
              </a:spcAft>
              <a:buClr>
                <a:schemeClr val="lt1"/>
              </a:buClr>
              <a:buSzPts val="3600"/>
              <a:buNone/>
              <a:defRPr sz="4800">
                <a:solidFill>
                  <a:schemeClr val="lt1"/>
                </a:solidFill>
              </a:defRPr>
            </a:lvl8pPr>
            <a:lvl9pPr lvl="8" algn="r" rtl="0">
              <a:spcBef>
                <a:spcPts val="0"/>
              </a:spcBef>
              <a:spcAft>
                <a:spcPts val="0"/>
              </a:spcAft>
              <a:buClr>
                <a:schemeClr val="lt1"/>
              </a:buClr>
              <a:buSzPts val="3600"/>
              <a:buNone/>
              <a:defRPr sz="4800">
                <a:solidFill>
                  <a:schemeClr val="lt1"/>
                </a:solidFill>
              </a:defRPr>
            </a:lvl9pPr>
          </a:lstStyle>
          <a:p>
            <a:endParaRPr/>
          </a:p>
        </p:txBody>
      </p:sp>
      <p:sp>
        <p:nvSpPr>
          <p:cNvPr id="78" name="Google Shape;78;p14"/>
          <p:cNvSpPr txBox="1">
            <a:spLocks noGrp="1"/>
          </p:cNvSpPr>
          <p:nvPr>
            <p:ph type="subTitle" idx="5"/>
          </p:nvPr>
        </p:nvSpPr>
        <p:spPr>
          <a:xfrm>
            <a:off x="8177265" y="2428625"/>
            <a:ext cx="26204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67"/>
            </a:lvl1pPr>
            <a:lvl2pPr lvl="1" algn="r" rtl="0">
              <a:spcBef>
                <a:spcPts val="0"/>
              </a:spcBef>
              <a:spcAft>
                <a:spcPts val="0"/>
              </a:spcAft>
              <a:buNone/>
              <a:defRPr sz="1867"/>
            </a:lvl2pPr>
            <a:lvl3pPr lvl="2" algn="r" rtl="0">
              <a:spcBef>
                <a:spcPts val="0"/>
              </a:spcBef>
              <a:spcAft>
                <a:spcPts val="0"/>
              </a:spcAft>
              <a:buNone/>
              <a:defRPr sz="1867"/>
            </a:lvl3pPr>
            <a:lvl4pPr lvl="3" algn="r" rtl="0">
              <a:spcBef>
                <a:spcPts val="0"/>
              </a:spcBef>
              <a:spcAft>
                <a:spcPts val="0"/>
              </a:spcAft>
              <a:buNone/>
              <a:defRPr sz="1867"/>
            </a:lvl4pPr>
            <a:lvl5pPr lvl="4" algn="r" rtl="0">
              <a:spcBef>
                <a:spcPts val="0"/>
              </a:spcBef>
              <a:spcAft>
                <a:spcPts val="0"/>
              </a:spcAft>
              <a:buNone/>
              <a:defRPr sz="1867"/>
            </a:lvl5pPr>
            <a:lvl6pPr lvl="5" algn="r" rtl="0">
              <a:spcBef>
                <a:spcPts val="0"/>
              </a:spcBef>
              <a:spcAft>
                <a:spcPts val="0"/>
              </a:spcAft>
              <a:buNone/>
              <a:defRPr sz="1867"/>
            </a:lvl6pPr>
            <a:lvl7pPr lvl="6" algn="r" rtl="0">
              <a:spcBef>
                <a:spcPts val="0"/>
              </a:spcBef>
              <a:spcAft>
                <a:spcPts val="0"/>
              </a:spcAft>
              <a:buNone/>
              <a:defRPr sz="1867"/>
            </a:lvl7pPr>
            <a:lvl8pPr lvl="7" algn="r" rtl="0">
              <a:spcBef>
                <a:spcPts val="0"/>
              </a:spcBef>
              <a:spcAft>
                <a:spcPts val="0"/>
              </a:spcAft>
              <a:buNone/>
              <a:defRPr sz="1867"/>
            </a:lvl8pPr>
            <a:lvl9pPr lvl="8" algn="r" rtl="0">
              <a:spcBef>
                <a:spcPts val="0"/>
              </a:spcBef>
              <a:spcAft>
                <a:spcPts val="0"/>
              </a:spcAft>
              <a:buNone/>
              <a:defRPr sz="1867"/>
            </a:lvl9pPr>
          </a:lstStyle>
          <a:p>
            <a:endParaRPr/>
          </a:p>
        </p:txBody>
      </p:sp>
      <p:sp>
        <p:nvSpPr>
          <p:cNvPr id="79" name="Google Shape;79;p14"/>
          <p:cNvSpPr txBox="1">
            <a:spLocks noGrp="1"/>
          </p:cNvSpPr>
          <p:nvPr>
            <p:ph type="title" idx="6"/>
          </p:nvPr>
        </p:nvSpPr>
        <p:spPr>
          <a:xfrm>
            <a:off x="8248865" y="1772908"/>
            <a:ext cx="25488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667">
                <a:solidFill>
                  <a:schemeClr val="dk2"/>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80" name="Google Shape;80;p14"/>
          <p:cNvSpPr txBox="1">
            <a:spLocks noGrp="1"/>
          </p:cNvSpPr>
          <p:nvPr>
            <p:ph type="subTitle" idx="7"/>
          </p:nvPr>
        </p:nvSpPr>
        <p:spPr>
          <a:xfrm>
            <a:off x="8177265" y="5003892"/>
            <a:ext cx="26204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67"/>
            </a:lvl1pPr>
            <a:lvl2pPr lvl="1" algn="r" rtl="0">
              <a:spcBef>
                <a:spcPts val="0"/>
              </a:spcBef>
              <a:spcAft>
                <a:spcPts val="0"/>
              </a:spcAft>
              <a:buNone/>
              <a:defRPr sz="1867"/>
            </a:lvl2pPr>
            <a:lvl3pPr lvl="2" algn="r" rtl="0">
              <a:spcBef>
                <a:spcPts val="0"/>
              </a:spcBef>
              <a:spcAft>
                <a:spcPts val="0"/>
              </a:spcAft>
              <a:buNone/>
              <a:defRPr sz="1867"/>
            </a:lvl3pPr>
            <a:lvl4pPr lvl="3" algn="r" rtl="0">
              <a:spcBef>
                <a:spcPts val="0"/>
              </a:spcBef>
              <a:spcAft>
                <a:spcPts val="0"/>
              </a:spcAft>
              <a:buNone/>
              <a:defRPr sz="1867"/>
            </a:lvl4pPr>
            <a:lvl5pPr lvl="4" algn="r" rtl="0">
              <a:spcBef>
                <a:spcPts val="0"/>
              </a:spcBef>
              <a:spcAft>
                <a:spcPts val="0"/>
              </a:spcAft>
              <a:buNone/>
              <a:defRPr sz="1867"/>
            </a:lvl5pPr>
            <a:lvl6pPr lvl="5" algn="r" rtl="0">
              <a:spcBef>
                <a:spcPts val="0"/>
              </a:spcBef>
              <a:spcAft>
                <a:spcPts val="0"/>
              </a:spcAft>
              <a:buNone/>
              <a:defRPr sz="1867"/>
            </a:lvl6pPr>
            <a:lvl7pPr lvl="6" algn="r" rtl="0">
              <a:spcBef>
                <a:spcPts val="0"/>
              </a:spcBef>
              <a:spcAft>
                <a:spcPts val="0"/>
              </a:spcAft>
              <a:buNone/>
              <a:defRPr sz="1867"/>
            </a:lvl7pPr>
            <a:lvl8pPr lvl="7" algn="r" rtl="0">
              <a:spcBef>
                <a:spcPts val="0"/>
              </a:spcBef>
              <a:spcAft>
                <a:spcPts val="0"/>
              </a:spcAft>
              <a:buNone/>
              <a:defRPr sz="1867"/>
            </a:lvl8pPr>
            <a:lvl9pPr lvl="8" algn="r" rtl="0">
              <a:spcBef>
                <a:spcPts val="0"/>
              </a:spcBef>
              <a:spcAft>
                <a:spcPts val="0"/>
              </a:spcAft>
              <a:buNone/>
              <a:defRPr sz="1867"/>
            </a:lvl9pPr>
          </a:lstStyle>
          <a:p>
            <a:endParaRPr/>
          </a:p>
        </p:txBody>
      </p:sp>
      <p:sp>
        <p:nvSpPr>
          <p:cNvPr id="81" name="Google Shape;81;p14"/>
          <p:cNvSpPr txBox="1">
            <a:spLocks noGrp="1"/>
          </p:cNvSpPr>
          <p:nvPr>
            <p:ph type="title" idx="8"/>
          </p:nvPr>
        </p:nvSpPr>
        <p:spPr>
          <a:xfrm>
            <a:off x="8248865" y="4342741"/>
            <a:ext cx="25488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667">
                <a:solidFill>
                  <a:schemeClr val="dk2"/>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Tree>
    <p:extLst>
      <p:ext uri="{BB962C8B-B14F-4D97-AF65-F5344CB8AC3E}">
        <p14:creationId xmlns:p14="http://schemas.microsoft.com/office/powerpoint/2010/main" val="804724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7"/>
        <p:cNvGrpSpPr/>
        <p:nvPr/>
      </p:nvGrpSpPr>
      <p:grpSpPr>
        <a:xfrm>
          <a:off x="0" y="0"/>
          <a:ext cx="0" cy="0"/>
          <a:chOff x="0" y="0"/>
          <a:chExt cx="0" cy="0"/>
        </a:xfrm>
      </p:grpSpPr>
      <p:sp>
        <p:nvSpPr>
          <p:cNvPr id="159" name="Google Shape;159;p21"/>
          <p:cNvSpPr txBox="1">
            <a:spLocks noGrp="1"/>
          </p:cNvSpPr>
          <p:nvPr>
            <p:ph type="subTitle" idx="1"/>
          </p:nvPr>
        </p:nvSpPr>
        <p:spPr>
          <a:xfrm>
            <a:off x="3817800" y="4597508"/>
            <a:ext cx="4556400" cy="54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a:lvl1pPr>
            <a:lvl2pPr lvl="1" rtl="0">
              <a:spcBef>
                <a:spcPts val="0"/>
              </a:spcBef>
              <a:spcAft>
                <a:spcPts val="0"/>
              </a:spcAft>
              <a:buNone/>
              <a:defRPr sz="2667"/>
            </a:lvl2pPr>
            <a:lvl3pPr lvl="2" rtl="0">
              <a:spcBef>
                <a:spcPts val="0"/>
              </a:spcBef>
              <a:spcAft>
                <a:spcPts val="0"/>
              </a:spcAft>
              <a:buNone/>
              <a:defRPr sz="2667"/>
            </a:lvl3pPr>
            <a:lvl4pPr lvl="3" rtl="0">
              <a:spcBef>
                <a:spcPts val="0"/>
              </a:spcBef>
              <a:spcAft>
                <a:spcPts val="0"/>
              </a:spcAft>
              <a:buNone/>
              <a:defRPr sz="2667"/>
            </a:lvl4pPr>
            <a:lvl5pPr lvl="4" rtl="0">
              <a:spcBef>
                <a:spcPts val="0"/>
              </a:spcBef>
              <a:spcAft>
                <a:spcPts val="0"/>
              </a:spcAft>
              <a:buNone/>
              <a:defRPr sz="2667"/>
            </a:lvl5pPr>
            <a:lvl6pPr lvl="5" rtl="0">
              <a:spcBef>
                <a:spcPts val="0"/>
              </a:spcBef>
              <a:spcAft>
                <a:spcPts val="0"/>
              </a:spcAft>
              <a:buNone/>
              <a:defRPr sz="2667"/>
            </a:lvl6pPr>
            <a:lvl7pPr lvl="6" rtl="0">
              <a:spcBef>
                <a:spcPts val="0"/>
              </a:spcBef>
              <a:spcAft>
                <a:spcPts val="0"/>
              </a:spcAft>
              <a:buNone/>
              <a:defRPr sz="2667"/>
            </a:lvl7pPr>
            <a:lvl8pPr lvl="7" rtl="0">
              <a:spcBef>
                <a:spcPts val="0"/>
              </a:spcBef>
              <a:spcAft>
                <a:spcPts val="0"/>
              </a:spcAft>
              <a:buNone/>
              <a:defRPr sz="2667"/>
            </a:lvl8pPr>
            <a:lvl9pPr lvl="8" rtl="0">
              <a:spcBef>
                <a:spcPts val="0"/>
              </a:spcBef>
              <a:spcAft>
                <a:spcPts val="0"/>
              </a:spcAft>
              <a:buNone/>
              <a:defRPr sz="2667"/>
            </a:lvl9pPr>
          </a:lstStyle>
          <a:p>
            <a:endParaRPr/>
          </a:p>
        </p:txBody>
      </p:sp>
      <p:sp>
        <p:nvSpPr>
          <p:cNvPr id="160" name="Google Shape;160;p21"/>
          <p:cNvSpPr txBox="1">
            <a:spLocks noGrp="1"/>
          </p:cNvSpPr>
          <p:nvPr>
            <p:ph type="title"/>
          </p:nvPr>
        </p:nvSpPr>
        <p:spPr>
          <a:xfrm>
            <a:off x="1794400" y="1713292"/>
            <a:ext cx="8603200" cy="27564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2"/>
              </a:buClr>
              <a:buSzPts val="2400"/>
              <a:buNone/>
              <a:defRPr sz="3867">
                <a:solidFill>
                  <a:schemeClr val="dk2"/>
                </a:solidFill>
              </a:defRPr>
            </a:lvl1pPr>
            <a:lvl2pPr lvl="1" algn="ctr" rtl="0">
              <a:spcBef>
                <a:spcPts val="0"/>
              </a:spcBef>
              <a:spcAft>
                <a:spcPts val="0"/>
              </a:spcAft>
              <a:buClr>
                <a:schemeClr val="accent2"/>
              </a:buClr>
              <a:buSzPts val="3600"/>
              <a:buNone/>
              <a:defRPr sz="4800">
                <a:solidFill>
                  <a:schemeClr val="accent2"/>
                </a:solidFill>
              </a:defRPr>
            </a:lvl2pPr>
            <a:lvl3pPr lvl="2" algn="ctr" rtl="0">
              <a:spcBef>
                <a:spcPts val="0"/>
              </a:spcBef>
              <a:spcAft>
                <a:spcPts val="0"/>
              </a:spcAft>
              <a:buClr>
                <a:schemeClr val="accent2"/>
              </a:buClr>
              <a:buSzPts val="3600"/>
              <a:buNone/>
              <a:defRPr sz="4800">
                <a:solidFill>
                  <a:schemeClr val="accent2"/>
                </a:solidFill>
              </a:defRPr>
            </a:lvl3pPr>
            <a:lvl4pPr lvl="3" algn="ctr" rtl="0">
              <a:spcBef>
                <a:spcPts val="0"/>
              </a:spcBef>
              <a:spcAft>
                <a:spcPts val="0"/>
              </a:spcAft>
              <a:buClr>
                <a:schemeClr val="accent2"/>
              </a:buClr>
              <a:buSzPts val="3600"/>
              <a:buNone/>
              <a:defRPr sz="4800">
                <a:solidFill>
                  <a:schemeClr val="accent2"/>
                </a:solidFill>
              </a:defRPr>
            </a:lvl4pPr>
            <a:lvl5pPr lvl="4" algn="ctr" rtl="0">
              <a:spcBef>
                <a:spcPts val="0"/>
              </a:spcBef>
              <a:spcAft>
                <a:spcPts val="0"/>
              </a:spcAft>
              <a:buClr>
                <a:schemeClr val="accent2"/>
              </a:buClr>
              <a:buSzPts val="3600"/>
              <a:buNone/>
              <a:defRPr sz="4800">
                <a:solidFill>
                  <a:schemeClr val="accent2"/>
                </a:solidFill>
              </a:defRPr>
            </a:lvl5pPr>
            <a:lvl6pPr lvl="5" algn="ctr" rtl="0">
              <a:spcBef>
                <a:spcPts val="0"/>
              </a:spcBef>
              <a:spcAft>
                <a:spcPts val="0"/>
              </a:spcAft>
              <a:buClr>
                <a:schemeClr val="accent2"/>
              </a:buClr>
              <a:buSzPts val="3600"/>
              <a:buNone/>
              <a:defRPr sz="4800">
                <a:solidFill>
                  <a:schemeClr val="accent2"/>
                </a:solidFill>
              </a:defRPr>
            </a:lvl6pPr>
            <a:lvl7pPr lvl="6" algn="ctr" rtl="0">
              <a:spcBef>
                <a:spcPts val="0"/>
              </a:spcBef>
              <a:spcAft>
                <a:spcPts val="0"/>
              </a:spcAft>
              <a:buClr>
                <a:schemeClr val="accent2"/>
              </a:buClr>
              <a:buSzPts val="3600"/>
              <a:buNone/>
              <a:defRPr sz="4800">
                <a:solidFill>
                  <a:schemeClr val="accent2"/>
                </a:solidFill>
              </a:defRPr>
            </a:lvl7pPr>
            <a:lvl8pPr lvl="7" algn="ctr" rtl="0">
              <a:spcBef>
                <a:spcPts val="0"/>
              </a:spcBef>
              <a:spcAft>
                <a:spcPts val="0"/>
              </a:spcAft>
              <a:buClr>
                <a:schemeClr val="accent2"/>
              </a:buClr>
              <a:buSzPts val="3600"/>
              <a:buNone/>
              <a:defRPr sz="4800">
                <a:solidFill>
                  <a:schemeClr val="accent2"/>
                </a:solidFill>
              </a:defRPr>
            </a:lvl8pPr>
            <a:lvl9pPr lvl="8" algn="ctr" rtl="0">
              <a:spcBef>
                <a:spcPts val="0"/>
              </a:spcBef>
              <a:spcAft>
                <a:spcPts val="0"/>
              </a:spcAft>
              <a:buClr>
                <a:schemeClr val="accent2"/>
              </a:buClr>
              <a:buSzPts val="3600"/>
              <a:buNone/>
              <a:defRPr sz="4800">
                <a:solidFill>
                  <a:schemeClr val="accent2"/>
                </a:solidFill>
              </a:defRPr>
            </a:lvl9pPr>
          </a:lstStyle>
          <a:p>
            <a:endParaRPr/>
          </a:p>
        </p:txBody>
      </p:sp>
    </p:spTree>
    <p:extLst>
      <p:ext uri="{BB962C8B-B14F-4D97-AF65-F5344CB8AC3E}">
        <p14:creationId xmlns:p14="http://schemas.microsoft.com/office/powerpoint/2010/main" val="188006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819021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15132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6B75A-687E-405C-8A0B-8D00578BA2C3}" type="datetimeFigureOut">
              <a:rPr lang="en-US" smtClean="0"/>
              <a:pPr/>
              <a:t>6/30/23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7027208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6/30/23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867121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6B75A-687E-405C-8A0B-8D00578BA2C3}" type="datetimeFigureOut">
              <a:rPr lang="en-US" smtClean="0"/>
              <a:pPr/>
              <a:t>6/30/23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355865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444997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286795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242551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6/30/23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89972396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5.pn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5CED0ED-4354-4EA3-AD9B-3F206B408E8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Nhóm 7</a:t>
            </a:r>
          </a:p>
        </p:txBody>
      </p:sp>
      <p:graphicFrame>
        <p:nvGraphicFramePr>
          <p:cNvPr id="4" name="Bảng 4">
            <a:extLst>
              <a:ext uri="{FF2B5EF4-FFF2-40B4-BE49-F238E27FC236}">
                <a16:creationId xmlns:a16="http://schemas.microsoft.com/office/drawing/2014/main" id="{2008A6FC-30F8-46F4-81C4-7204C12E1403}"/>
              </a:ext>
            </a:extLst>
          </p:cNvPr>
          <p:cNvGraphicFramePr>
            <a:graphicFrameLocks noGrp="1"/>
          </p:cNvGraphicFramePr>
          <p:nvPr>
            <p:ph idx="1"/>
            <p:extLst>
              <p:ext uri="{D42A27DB-BD31-4B8C-83A1-F6EECF244321}">
                <p14:modId xmlns:p14="http://schemas.microsoft.com/office/powerpoint/2010/main" val="4067360588"/>
              </p:ext>
            </p:extLst>
          </p:nvPr>
        </p:nvGraphicFramePr>
        <p:xfrm>
          <a:off x="5153822" y="498388"/>
          <a:ext cx="6553546" cy="5869174"/>
        </p:xfrm>
        <a:graphic>
          <a:graphicData uri="http://schemas.openxmlformats.org/drawingml/2006/table">
            <a:tbl>
              <a:tblPr firstRow="1" bandRow="1">
                <a:tableStyleId>{073A0DAA-6AF3-43AB-8588-CEC1D06C72B9}</a:tableStyleId>
              </a:tblPr>
              <a:tblGrid>
                <a:gridCol w="3961744">
                  <a:extLst>
                    <a:ext uri="{9D8B030D-6E8A-4147-A177-3AD203B41FA5}">
                      <a16:colId xmlns:a16="http://schemas.microsoft.com/office/drawing/2014/main" val="3927505375"/>
                    </a:ext>
                  </a:extLst>
                </a:gridCol>
                <a:gridCol w="2591802">
                  <a:extLst>
                    <a:ext uri="{9D8B030D-6E8A-4147-A177-3AD203B41FA5}">
                      <a16:colId xmlns:a16="http://schemas.microsoft.com/office/drawing/2014/main" val="2750646931"/>
                    </a:ext>
                  </a:extLst>
                </a:gridCol>
              </a:tblGrid>
              <a:tr h="579254">
                <a:tc>
                  <a:txBody>
                    <a:bodyPr/>
                    <a:lstStyle/>
                    <a:p>
                      <a:r>
                        <a:rPr lang="en-US" sz="2900"/>
                        <a:t>Họ và tên</a:t>
                      </a:r>
                    </a:p>
                  </a:txBody>
                  <a:tcPr marL="103443" marR="103443" marT="51721" marB="51721"/>
                </a:tc>
                <a:tc>
                  <a:txBody>
                    <a:bodyPr/>
                    <a:lstStyle/>
                    <a:p>
                      <a:r>
                        <a:rPr lang="en-US" sz="2900"/>
                        <a:t>MSSV</a:t>
                      </a:r>
                    </a:p>
                  </a:txBody>
                  <a:tcPr marL="103443" marR="103443" marT="51721" marB="51721"/>
                </a:tc>
                <a:extLst>
                  <a:ext uri="{0D108BD9-81ED-4DB2-BD59-A6C34878D82A}">
                    <a16:rowId xmlns:a16="http://schemas.microsoft.com/office/drawing/2014/main" val="2546967681"/>
                  </a:ext>
                </a:extLst>
              </a:tr>
              <a:tr h="528992">
                <a:tc>
                  <a:txBody>
                    <a:bodyPr/>
                    <a:lstStyle/>
                    <a:p>
                      <a:r>
                        <a:rPr lang="en-US" sz="2500"/>
                        <a:t>Nguyễn Thành Vinh</a:t>
                      </a:r>
                    </a:p>
                  </a:txBody>
                  <a:tcPr marL="103443" marR="103443" marT="51721" marB="51721"/>
                </a:tc>
                <a:tc>
                  <a:txBody>
                    <a:bodyPr/>
                    <a:lstStyle/>
                    <a:p>
                      <a:r>
                        <a:rPr lang="en-US" sz="2500"/>
                        <a:t>19110513</a:t>
                      </a:r>
                    </a:p>
                  </a:txBody>
                  <a:tcPr marL="103443" marR="103443" marT="51721" marB="51721"/>
                </a:tc>
                <a:extLst>
                  <a:ext uri="{0D108BD9-81ED-4DB2-BD59-A6C34878D82A}">
                    <a16:rowId xmlns:a16="http://schemas.microsoft.com/office/drawing/2014/main" val="3789998773"/>
                  </a:ext>
                </a:extLst>
              </a:tr>
              <a:tr h="528992">
                <a:tc>
                  <a:txBody>
                    <a:bodyPr/>
                    <a:lstStyle/>
                    <a:p>
                      <a:r>
                        <a:rPr lang="en-US" sz="2500"/>
                        <a:t>Nguyễn Thụy Ngọc Hân</a:t>
                      </a:r>
                    </a:p>
                  </a:txBody>
                  <a:tcPr marL="103443" marR="103443" marT="51721" marB="51721"/>
                </a:tc>
                <a:tc>
                  <a:txBody>
                    <a:bodyPr/>
                    <a:lstStyle/>
                    <a:p>
                      <a:r>
                        <a:rPr lang="en-US" sz="2500"/>
                        <a:t>19120216</a:t>
                      </a:r>
                    </a:p>
                  </a:txBody>
                  <a:tcPr marL="103443" marR="103443" marT="51721" marB="51721"/>
                </a:tc>
                <a:extLst>
                  <a:ext uri="{0D108BD9-81ED-4DB2-BD59-A6C34878D82A}">
                    <a16:rowId xmlns:a16="http://schemas.microsoft.com/office/drawing/2014/main" val="2205950161"/>
                  </a:ext>
                </a:extLst>
              </a:tr>
              <a:tr h="528992">
                <a:tc>
                  <a:txBody>
                    <a:bodyPr/>
                    <a:lstStyle/>
                    <a:p>
                      <a:r>
                        <a:rPr lang="en-US" sz="2500"/>
                        <a:t>Nguyễn Thị Ngọc Mai</a:t>
                      </a:r>
                    </a:p>
                  </a:txBody>
                  <a:tcPr marL="103443" marR="103443" marT="51721" marB="51721"/>
                </a:tc>
                <a:tc>
                  <a:txBody>
                    <a:bodyPr/>
                    <a:lstStyle/>
                    <a:p>
                      <a:r>
                        <a:rPr lang="en-US" sz="2500"/>
                        <a:t>19120287</a:t>
                      </a:r>
                    </a:p>
                  </a:txBody>
                  <a:tcPr marL="103443" marR="103443" marT="51721" marB="51721"/>
                </a:tc>
                <a:extLst>
                  <a:ext uri="{0D108BD9-81ED-4DB2-BD59-A6C34878D82A}">
                    <a16:rowId xmlns:a16="http://schemas.microsoft.com/office/drawing/2014/main" val="4161726169"/>
                  </a:ext>
                </a:extLst>
              </a:tr>
              <a:tr h="528992">
                <a:tc>
                  <a:txBody>
                    <a:bodyPr/>
                    <a:lstStyle/>
                    <a:p>
                      <a:r>
                        <a:rPr lang="en-US" sz="2500"/>
                        <a:t>Trần Thảo Sương</a:t>
                      </a:r>
                    </a:p>
                  </a:txBody>
                  <a:tcPr marL="103443" marR="103443" marT="51721" marB="51721"/>
                </a:tc>
                <a:tc>
                  <a:txBody>
                    <a:bodyPr/>
                    <a:lstStyle/>
                    <a:p>
                      <a:r>
                        <a:rPr lang="en-US" sz="2500"/>
                        <a:t>19120442</a:t>
                      </a:r>
                    </a:p>
                  </a:txBody>
                  <a:tcPr marL="103443" marR="103443" marT="51721" marB="51721"/>
                </a:tc>
                <a:extLst>
                  <a:ext uri="{0D108BD9-81ED-4DB2-BD59-A6C34878D82A}">
                    <a16:rowId xmlns:a16="http://schemas.microsoft.com/office/drawing/2014/main" val="3104702969"/>
                  </a:ext>
                </a:extLst>
              </a:tr>
              <a:tr h="528992">
                <a:tc>
                  <a:txBody>
                    <a:bodyPr/>
                    <a:lstStyle/>
                    <a:p>
                      <a:r>
                        <a:rPr lang="en-US" sz="2500"/>
                        <a:t>Nguyễn Dương Gia Bân</a:t>
                      </a:r>
                    </a:p>
                  </a:txBody>
                  <a:tcPr marL="103443" marR="103443" marT="51721" marB="51721"/>
                </a:tc>
                <a:tc>
                  <a:txBody>
                    <a:bodyPr/>
                    <a:lstStyle/>
                    <a:p>
                      <a:r>
                        <a:rPr lang="en-US" sz="2500"/>
                        <a:t>19120453</a:t>
                      </a:r>
                    </a:p>
                  </a:txBody>
                  <a:tcPr marL="103443" marR="103443" marT="51721" marB="51721"/>
                </a:tc>
                <a:extLst>
                  <a:ext uri="{0D108BD9-81ED-4DB2-BD59-A6C34878D82A}">
                    <a16:rowId xmlns:a16="http://schemas.microsoft.com/office/drawing/2014/main" val="4077539286"/>
                  </a:ext>
                </a:extLst>
              </a:tr>
              <a:tr h="528992">
                <a:tc>
                  <a:txBody>
                    <a:bodyPr/>
                    <a:lstStyle/>
                    <a:p>
                      <a:r>
                        <a:rPr lang="en-US" sz="2500"/>
                        <a:t>Nguyễn Mạch Quan Bình</a:t>
                      </a:r>
                    </a:p>
                  </a:txBody>
                  <a:tcPr marL="103443" marR="103443" marT="51721" marB="51721"/>
                </a:tc>
                <a:tc>
                  <a:txBody>
                    <a:bodyPr/>
                    <a:lstStyle/>
                    <a:p>
                      <a:r>
                        <a:rPr lang="en-US" sz="2500"/>
                        <a:t>19120461</a:t>
                      </a:r>
                    </a:p>
                  </a:txBody>
                  <a:tcPr marL="103443" marR="103443" marT="51721" marB="51721"/>
                </a:tc>
                <a:extLst>
                  <a:ext uri="{0D108BD9-81ED-4DB2-BD59-A6C34878D82A}">
                    <a16:rowId xmlns:a16="http://schemas.microsoft.com/office/drawing/2014/main" val="1821300477"/>
                  </a:ext>
                </a:extLst>
              </a:tr>
              <a:tr h="528992">
                <a:tc>
                  <a:txBody>
                    <a:bodyPr/>
                    <a:lstStyle/>
                    <a:p>
                      <a:r>
                        <a:rPr lang="en-US" sz="2500"/>
                        <a:t>Lục Minh Bửu</a:t>
                      </a:r>
                    </a:p>
                  </a:txBody>
                  <a:tcPr marL="103443" marR="103443" marT="51721" marB="51721"/>
                </a:tc>
                <a:tc>
                  <a:txBody>
                    <a:bodyPr/>
                    <a:lstStyle/>
                    <a:p>
                      <a:r>
                        <a:rPr lang="en-US" sz="2500"/>
                        <a:t>19120462</a:t>
                      </a:r>
                    </a:p>
                  </a:txBody>
                  <a:tcPr marL="103443" marR="103443" marT="51721" marB="51721"/>
                </a:tc>
                <a:extLst>
                  <a:ext uri="{0D108BD9-81ED-4DB2-BD59-A6C34878D82A}">
                    <a16:rowId xmlns:a16="http://schemas.microsoft.com/office/drawing/2014/main" val="1140437527"/>
                  </a:ext>
                </a:extLst>
              </a:tr>
              <a:tr h="528992">
                <a:tc>
                  <a:txBody>
                    <a:bodyPr/>
                    <a:lstStyle/>
                    <a:p>
                      <a:r>
                        <a:rPr lang="en-US" sz="2500"/>
                        <a:t>Trương Tấn Đạt</a:t>
                      </a:r>
                    </a:p>
                  </a:txBody>
                  <a:tcPr marL="103443" marR="103443" marT="51721" marB="51721"/>
                </a:tc>
                <a:tc>
                  <a:txBody>
                    <a:bodyPr/>
                    <a:lstStyle/>
                    <a:p>
                      <a:r>
                        <a:rPr lang="en-US" sz="2500"/>
                        <a:t>19120474</a:t>
                      </a:r>
                    </a:p>
                  </a:txBody>
                  <a:tcPr marL="103443" marR="103443" marT="51721" marB="51721"/>
                </a:tc>
                <a:extLst>
                  <a:ext uri="{0D108BD9-81ED-4DB2-BD59-A6C34878D82A}">
                    <a16:rowId xmlns:a16="http://schemas.microsoft.com/office/drawing/2014/main" val="1737459173"/>
                  </a:ext>
                </a:extLst>
              </a:tr>
              <a:tr h="528992">
                <a:tc>
                  <a:txBody>
                    <a:bodyPr/>
                    <a:lstStyle/>
                    <a:p>
                      <a:r>
                        <a:rPr lang="en-US" sz="2500"/>
                        <a:t>Huỳnh Thái Thành</a:t>
                      </a:r>
                    </a:p>
                  </a:txBody>
                  <a:tcPr marL="103443" marR="103443" marT="51721" marB="51721"/>
                </a:tc>
                <a:tc>
                  <a:txBody>
                    <a:bodyPr/>
                    <a:lstStyle/>
                    <a:p>
                      <a:r>
                        <a:rPr lang="en-US" sz="2500"/>
                        <a:t>19120657</a:t>
                      </a:r>
                    </a:p>
                  </a:txBody>
                  <a:tcPr marL="103443" marR="103443" marT="51721" marB="51721"/>
                </a:tc>
                <a:extLst>
                  <a:ext uri="{0D108BD9-81ED-4DB2-BD59-A6C34878D82A}">
                    <a16:rowId xmlns:a16="http://schemas.microsoft.com/office/drawing/2014/main" val="634982595"/>
                  </a:ext>
                </a:extLst>
              </a:tr>
              <a:tr h="528992">
                <a:tc>
                  <a:txBody>
                    <a:bodyPr/>
                    <a:lstStyle/>
                    <a:p>
                      <a:r>
                        <a:rPr lang="en-US" sz="2500"/>
                        <a:t>Bùi Khải Quyên</a:t>
                      </a:r>
                    </a:p>
                  </a:txBody>
                  <a:tcPr marL="103443" marR="103443" marT="51721" marB="51721"/>
                </a:tc>
                <a:tc>
                  <a:txBody>
                    <a:bodyPr/>
                    <a:lstStyle/>
                    <a:p>
                      <a:r>
                        <a:rPr lang="en-US" sz="2500"/>
                        <a:t>19180358</a:t>
                      </a:r>
                    </a:p>
                  </a:txBody>
                  <a:tcPr marL="103443" marR="103443" marT="51721" marB="51721"/>
                </a:tc>
                <a:extLst>
                  <a:ext uri="{0D108BD9-81ED-4DB2-BD59-A6C34878D82A}">
                    <a16:rowId xmlns:a16="http://schemas.microsoft.com/office/drawing/2014/main" val="3939129141"/>
                  </a:ext>
                </a:extLst>
              </a:tr>
            </a:tbl>
          </a:graphicData>
        </a:graphic>
      </p:graphicFrame>
    </p:spTree>
    <p:extLst>
      <p:ext uri="{BB962C8B-B14F-4D97-AF65-F5344CB8AC3E}">
        <p14:creationId xmlns:p14="http://schemas.microsoft.com/office/powerpoint/2010/main" val="37780636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400F969-D702-4008-983A-6FB2BAAE7B71}"/>
              </a:ext>
            </a:extLst>
          </p:cNvPr>
          <p:cNvSpPr/>
          <p:nvPr/>
        </p:nvSpPr>
        <p:spPr>
          <a:xfrm>
            <a:off x="4299439" y="817137"/>
            <a:ext cx="7007469" cy="12221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CED8B7E-7305-4A82-AB93-C46A3D4397DB}"/>
              </a:ext>
            </a:extLst>
          </p:cNvPr>
          <p:cNvSpPr txBox="1"/>
          <p:nvPr/>
        </p:nvSpPr>
        <p:spPr>
          <a:xfrm>
            <a:off x="564451" y="5660235"/>
            <a:ext cx="4640611" cy="307777"/>
          </a:xfrm>
          <a:prstGeom prst="rect">
            <a:avLst/>
          </a:prstGeom>
          <a:noFill/>
        </p:spPr>
        <p:txBody>
          <a:bodyPr wrap="square" lIns="91440" tIns="45720" rIns="91440" bIns="45720" rtlCol="0" anchor="t">
            <a:spAutoFit/>
          </a:bodyPr>
          <a:lstStyle/>
          <a:p>
            <a:pPr algn="ctr"/>
            <a:r>
              <a:rPr lang="en-US" sz="1400" i="1" err="1"/>
              <a:t>Cách</a:t>
            </a:r>
            <a:r>
              <a:rPr lang="en-US" sz="1400" i="1"/>
              <a:t> </a:t>
            </a:r>
            <a:r>
              <a:rPr lang="en-US" sz="1400" i="1" err="1"/>
              <a:t>mạng</a:t>
            </a:r>
            <a:r>
              <a:rPr lang="en-US" sz="1400" i="1"/>
              <a:t> </a:t>
            </a:r>
            <a:r>
              <a:rPr lang="en-US" sz="1400" i="1" err="1"/>
              <a:t>Tháng</a:t>
            </a:r>
            <a:r>
              <a:rPr lang="en-US" sz="1400" i="1"/>
              <a:t> 8 – 1945 do </a:t>
            </a:r>
            <a:r>
              <a:rPr lang="en-US" sz="1400" i="1" err="1"/>
              <a:t>Đảng</a:t>
            </a:r>
            <a:r>
              <a:rPr lang="en-US" sz="1400" i="1"/>
              <a:t> </a:t>
            </a:r>
            <a:r>
              <a:rPr lang="en-US" sz="1400" i="1" err="1"/>
              <a:t>lãnh</a:t>
            </a:r>
            <a:r>
              <a:rPr lang="en-US" sz="1400" i="1"/>
              <a:t> </a:t>
            </a:r>
            <a:r>
              <a:rPr lang="en-US" sz="1400" i="1" err="1"/>
              <a:t>đạo</a:t>
            </a:r>
            <a:r>
              <a:rPr lang="en-US" sz="1400" i="1"/>
              <a:t> </a:t>
            </a:r>
            <a:r>
              <a:rPr lang="en-US" sz="1400" i="1" err="1"/>
              <a:t>dành</a:t>
            </a:r>
            <a:r>
              <a:rPr lang="en-US" sz="1400" i="1"/>
              <a:t> </a:t>
            </a:r>
            <a:r>
              <a:rPr lang="en-US" sz="1400" i="1" err="1"/>
              <a:t>thắng</a:t>
            </a:r>
            <a:r>
              <a:rPr lang="en-US" sz="1400" i="1"/>
              <a:t> </a:t>
            </a:r>
            <a:r>
              <a:rPr lang="en-US" sz="1400" i="1" err="1"/>
              <a:t>lợi</a:t>
            </a:r>
            <a:r>
              <a:rPr lang="en-US" sz="1400" i="1"/>
              <a:t>.</a:t>
            </a:r>
            <a:endParaRPr lang="en-US" sz="1400" i="1">
              <a:cs typeface="Calibri"/>
            </a:endParaRPr>
          </a:p>
        </p:txBody>
      </p:sp>
      <p:sp>
        <p:nvSpPr>
          <p:cNvPr id="8" name="TextBox 7">
            <a:extLst>
              <a:ext uri="{FF2B5EF4-FFF2-40B4-BE49-F238E27FC236}">
                <a16:creationId xmlns:a16="http://schemas.microsoft.com/office/drawing/2014/main" id="{46E74B6C-5FFA-4AB9-AD63-D2AA5323D79A}"/>
              </a:ext>
            </a:extLst>
          </p:cNvPr>
          <p:cNvSpPr txBox="1"/>
          <p:nvPr/>
        </p:nvSpPr>
        <p:spPr>
          <a:xfrm>
            <a:off x="254976" y="458705"/>
            <a:ext cx="3833447" cy="646331"/>
          </a:xfrm>
          <a:prstGeom prst="rect">
            <a:avLst/>
          </a:prstGeom>
          <a:noFill/>
        </p:spPr>
        <p:txBody>
          <a:bodyPr wrap="square" rtlCol="0">
            <a:spAutoFit/>
          </a:bodyPr>
          <a:lstStyle/>
          <a:p>
            <a:pPr algn="just"/>
            <a:r>
              <a:rPr lang="en-US" sz="3600" err="1">
                <a:ln w="0"/>
                <a:effectLst>
                  <a:outerShdw blurRad="38100" dist="19050" dir="2700000" algn="tl" rotWithShape="0">
                    <a:schemeClr val="dk1">
                      <a:alpha val="40000"/>
                    </a:schemeClr>
                  </a:outerShdw>
                </a:effectLst>
              </a:rPr>
              <a:t>Đảng</a:t>
            </a:r>
            <a:r>
              <a:rPr lang="en-US" sz="3600">
                <a:ln w="0"/>
                <a:effectLst>
                  <a:outerShdw blurRad="38100" dist="19050" dir="2700000" algn="tl" rotWithShape="0">
                    <a:schemeClr val="dk1">
                      <a:alpha val="40000"/>
                    </a:schemeClr>
                  </a:outerShdw>
                </a:effectLst>
              </a:rPr>
              <a:t> </a:t>
            </a:r>
            <a:r>
              <a:rPr lang="en-US" sz="3600" err="1">
                <a:ln w="0"/>
                <a:effectLst>
                  <a:outerShdw blurRad="38100" dist="19050" dir="2700000" algn="tl" rotWithShape="0">
                    <a:schemeClr val="dk1">
                      <a:alpha val="40000"/>
                    </a:schemeClr>
                  </a:outerShdw>
                </a:effectLst>
              </a:rPr>
              <a:t>là</a:t>
            </a:r>
            <a:r>
              <a:rPr lang="en-US" sz="3600">
                <a:ln w="0"/>
                <a:effectLst>
                  <a:outerShdw blurRad="38100" dist="19050" dir="2700000" algn="tl" rotWithShape="0">
                    <a:schemeClr val="dk1">
                      <a:alpha val="40000"/>
                    </a:schemeClr>
                  </a:outerShdw>
                </a:effectLst>
              </a:rPr>
              <a:t> ĐẠO ĐỨC:</a:t>
            </a:r>
          </a:p>
        </p:txBody>
      </p:sp>
      <p:sp>
        <p:nvSpPr>
          <p:cNvPr id="9" name="TextBox 8">
            <a:extLst>
              <a:ext uri="{FF2B5EF4-FFF2-40B4-BE49-F238E27FC236}">
                <a16:creationId xmlns:a16="http://schemas.microsoft.com/office/drawing/2014/main" id="{A021EF85-65C2-413D-A3BF-3F2BD7049FC9}"/>
              </a:ext>
            </a:extLst>
          </p:cNvPr>
          <p:cNvSpPr txBox="1"/>
          <p:nvPr/>
        </p:nvSpPr>
        <p:spPr>
          <a:xfrm>
            <a:off x="4799357" y="887474"/>
            <a:ext cx="5992198" cy="1200329"/>
          </a:xfrm>
          <a:prstGeom prst="rect">
            <a:avLst/>
          </a:prstGeom>
          <a:noFill/>
        </p:spPr>
        <p:txBody>
          <a:bodyPr wrap="square" rtlCol="0">
            <a:spAutoFit/>
          </a:bodyPr>
          <a:lstStyle/>
          <a:p>
            <a:pPr algn="just"/>
            <a:r>
              <a:rPr lang="en-US" sz="2400" err="1"/>
              <a:t>Mục</a:t>
            </a:r>
            <a:r>
              <a:rPr lang="en-US" sz="2400"/>
              <a:t> </a:t>
            </a:r>
            <a:r>
              <a:rPr lang="en-US" sz="2400" err="1"/>
              <a:t>đích</a:t>
            </a:r>
            <a:r>
              <a:rPr lang="en-US" sz="2400"/>
              <a:t> </a:t>
            </a:r>
            <a:r>
              <a:rPr lang="en-US" sz="2400" err="1"/>
              <a:t>hoạt</a:t>
            </a:r>
            <a:r>
              <a:rPr lang="en-US" sz="2400"/>
              <a:t> </a:t>
            </a:r>
            <a:r>
              <a:rPr lang="en-US" sz="2400" err="1"/>
              <a:t>động</a:t>
            </a:r>
            <a:r>
              <a:rPr lang="en-US" sz="2400"/>
              <a:t> </a:t>
            </a:r>
            <a:r>
              <a:rPr lang="en-US" sz="2400" err="1"/>
              <a:t>của</a:t>
            </a:r>
            <a:r>
              <a:rPr lang="en-US" sz="2400"/>
              <a:t> </a:t>
            </a:r>
            <a:r>
              <a:rPr lang="en-US" sz="2400" err="1"/>
              <a:t>Đảng</a:t>
            </a:r>
            <a:r>
              <a:rPr lang="en-US" sz="2400"/>
              <a:t> </a:t>
            </a:r>
            <a:r>
              <a:rPr lang="en-US" sz="2400" err="1"/>
              <a:t>là</a:t>
            </a:r>
            <a:r>
              <a:rPr lang="en-US" sz="2400"/>
              <a:t> </a:t>
            </a:r>
            <a:r>
              <a:rPr lang="en-US" sz="2400" err="1"/>
              <a:t>lãnh</a:t>
            </a:r>
            <a:r>
              <a:rPr lang="en-US" sz="2400"/>
              <a:t> </a:t>
            </a:r>
            <a:r>
              <a:rPr lang="en-US" sz="2400" err="1"/>
              <a:t>đạo</a:t>
            </a:r>
            <a:r>
              <a:rPr lang="en-US" sz="2400"/>
              <a:t> </a:t>
            </a:r>
            <a:r>
              <a:rPr lang="en-US" sz="2400" err="1"/>
              <a:t>đấu</a:t>
            </a:r>
            <a:r>
              <a:rPr lang="en-US" sz="2400"/>
              <a:t> </a:t>
            </a:r>
            <a:r>
              <a:rPr lang="en-US" sz="2400" err="1"/>
              <a:t>tranh</a:t>
            </a:r>
            <a:r>
              <a:rPr lang="en-US" sz="2400"/>
              <a:t> </a:t>
            </a:r>
            <a:r>
              <a:rPr lang="en-US" sz="2400" err="1"/>
              <a:t>giải</a:t>
            </a:r>
            <a:r>
              <a:rPr lang="en-US" sz="2400"/>
              <a:t> </a:t>
            </a:r>
            <a:r>
              <a:rPr lang="en-US" sz="2400" err="1"/>
              <a:t>phóng</a:t>
            </a:r>
            <a:r>
              <a:rPr lang="en-US" sz="2400"/>
              <a:t> </a:t>
            </a:r>
            <a:r>
              <a:rPr lang="en-US" sz="2400" err="1"/>
              <a:t>dân</a:t>
            </a:r>
            <a:r>
              <a:rPr lang="en-US" sz="2400"/>
              <a:t> </a:t>
            </a:r>
            <a:r>
              <a:rPr lang="en-US" sz="2400" err="1"/>
              <a:t>tộc</a:t>
            </a:r>
            <a:r>
              <a:rPr lang="en-US" sz="2400"/>
              <a:t>,  </a:t>
            </a:r>
            <a:r>
              <a:rPr lang="en-US" sz="2400" err="1"/>
              <a:t>xã</a:t>
            </a:r>
            <a:r>
              <a:rPr lang="en-US" sz="2400"/>
              <a:t> </a:t>
            </a:r>
            <a:r>
              <a:rPr lang="en-US" sz="2400" err="1"/>
              <a:t>hội</a:t>
            </a:r>
            <a:r>
              <a:rPr lang="en-US" sz="2400"/>
              <a:t>, </a:t>
            </a:r>
            <a:r>
              <a:rPr lang="en-US" sz="2400" err="1"/>
              <a:t>giai</a:t>
            </a:r>
            <a:r>
              <a:rPr lang="en-US" sz="2400"/>
              <a:t> </a:t>
            </a:r>
            <a:r>
              <a:rPr lang="en-US" sz="2400" err="1"/>
              <a:t>cấp</a:t>
            </a:r>
            <a:r>
              <a:rPr lang="en-US" sz="2400"/>
              <a:t>, con </a:t>
            </a:r>
            <a:r>
              <a:rPr lang="en-US" sz="2400" err="1"/>
              <a:t>người</a:t>
            </a:r>
            <a:r>
              <a:rPr lang="en-US" sz="2400"/>
              <a:t>.</a:t>
            </a:r>
          </a:p>
        </p:txBody>
      </p:sp>
      <p:sp>
        <p:nvSpPr>
          <p:cNvPr id="14" name="TextBox 13">
            <a:extLst>
              <a:ext uri="{FF2B5EF4-FFF2-40B4-BE49-F238E27FC236}">
                <a16:creationId xmlns:a16="http://schemas.microsoft.com/office/drawing/2014/main" id="{C6312606-CB36-417D-B040-8A6870CD1208}"/>
              </a:ext>
            </a:extLst>
          </p:cNvPr>
          <p:cNvSpPr txBox="1"/>
          <p:nvPr/>
        </p:nvSpPr>
        <p:spPr>
          <a:xfrm>
            <a:off x="5766211" y="2530378"/>
            <a:ext cx="6425789" cy="1200329"/>
          </a:xfrm>
          <a:prstGeom prst="rect">
            <a:avLst/>
          </a:prstGeom>
          <a:noFill/>
        </p:spPr>
        <p:txBody>
          <a:bodyPr wrap="square" rtlCol="0">
            <a:spAutoFit/>
          </a:bodyPr>
          <a:lstStyle/>
          <a:p>
            <a:r>
              <a:rPr lang="en-US" sz="2400" err="1"/>
              <a:t>Là</a:t>
            </a:r>
            <a:r>
              <a:rPr lang="en-US" sz="2400"/>
              <a:t> </a:t>
            </a:r>
            <a:r>
              <a:rPr lang="en-US" sz="2400" err="1"/>
              <a:t>sự</a:t>
            </a:r>
            <a:r>
              <a:rPr lang="en-US" sz="2400"/>
              <a:t> </a:t>
            </a:r>
            <a:r>
              <a:rPr lang="en-US" sz="2400" err="1"/>
              <a:t>nghiệp</a:t>
            </a:r>
            <a:r>
              <a:rPr lang="en-US" sz="2400"/>
              <a:t> </a:t>
            </a:r>
            <a:r>
              <a:rPr lang="en-US" sz="2400" err="1"/>
              <a:t>cách</a:t>
            </a:r>
            <a:r>
              <a:rPr lang="en-US" sz="2400"/>
              <a:t> </a:t>
            </a:r>
            <a:r>
              <a:rPr lang="en-US" sz="2400" err="1"/>
              <a:t>mạng</a:t>
            </a:r>
            <a:r>
              <a:rPr lang="en-US" sz="2400"/>
              <a:t> </a:t>
            </a:r>
            <a:r>
              <a:rPr lang="en-US" sz="2400" err="1"/>
              <a:t>theo</a:t>
            </a:r>
            <a:r>
              <a:rPr lang="en-US" sz="2400"/>
              <a:t> </a:t>
            </a:r>
            <a:r>
              <a:rPr lang="en-US" sz="2400" err="1"/>
              <a:t>chủ</a:t>
            </a:r>
            <a:r>
              <a:rPr lang="en-US" sz="2400"/>
              <a:t> </a:t>
            </a:r>
            <a:r>
              <a:rPr lang="en-US" sz="2400" err="1"/>
              <a:t>nghĩa</a:t>
            </a:r>
            <a:r>
              <a:rPr lang="en-US" sz="2400"/>
              <a:t> </a:t>
            </a:r>
            <a:r>
              <a:rPr lang="en-US" sz="2400" err="1"/>
              <a:t>Mác-Lênin</a:t>
            </a:r>
            <a:r>
              <a:rPr lang="en-US" sz="2400"/>
              <a:t>, </a:t>
            </a:r>
            <a:r>
              <a:rPr lang="en-US" sz="2400" err="1"/>
              <a:t>làm</a:t>
            </a:r>
            <a:r>
              <a:rPr lang="en-US" sz="2400"/>
              <a:t> </a:t>
            </a:r>
            <a:r>
              <a:rPr lang="en-US" sz="2400" err="1"/>
              <a:t>cho</a:t>
            </a:r>
            <a:r>
              <a:rPr lang="en-US" sz="2400"/>
              <a:t> </a:t>
            </a:r>
            <a:r>
              <a:rPr lang="en-US" sz="2400" err="1"/>
              <a:t>dân</a:t>
            </a:r>
            <a:r>
              <a:rPr lang="en-US" sz="2400"/>
              <a:t> </a:t>
            </a:r>
            <a:r>
              <a:rPr lang="en-US" sz="2400" err="1"/>
              <a:t>tộc</a:t>
            </a:r>
            <a:r>
              <a:rPr lang="en-US" sz="2400"/>
              <a:t> </a:t>
            </a:r>
            <a:r>
              <a:rPr lang="en-US" sz="2400" err="1"/>
              <a:t>được</a:t>
            </a:r>
            <a:r>
              <a:rPr lang="en-US" sz="2400"/>
              <a:t> </a:t>
            </a:r>
            <a:r>
              <a:rPr lang="en-US" sz="2400" err="1"/>
              <a:t>độc</a:t>
            </a:r>
            <a:r>
              <a:rPr lang="en-US" sz="2400"/>
              <a:t> </a:t>
            </a:r>
            <a:r>
              <a:rPr lang="en-US" sz="2400" err="1"/>
              <a:t>lập</a:t>
            </a:r>
            <a:r>
              <a:rPr lang="en-US" sz="2400"/>
              <a:t>, </a:t>
            </a:r>
            <a:r>
              <a:rPr lang="en-US" sz="2400" err="1"/>
              <a:t>nhân</a:t>
            </a:r>
            <a:r>
              <a:rPr lang="en-US" sz="2400"/>
              <a:t> </a:t>
            </a:r>
            <a:r>
              <a:rPr lang="en-US" sz="2400" err="1"/>
              <a:t>dân</a:t>
            </a:r>
            <a:r>
              <a:rPr lang="en-US" sz="2400"/>
              <a:t> </a:t>
            </a:r>
            <a:r>
              <a:rPr lang="en-US" sz="2400" err="1"/>
              <a:t>có</a:t>
            </a:r>
            <a:r>
              <a:rPr lang="en-US" sz="2400"/>
              <a:t> </a:t>
            </a:r>
            <a:r>
              <a:rPr lang="en-US" sz="2400" err="1"/>
              <a:t>cuộc</a:t>
            </a:r>
            <a:r>
              <a:rPr lang="en-US" sz="2400"/>
              <a:t> </a:t>
            </a:r>
            <a:r>
              <a:rPr lang="en-US" sz="2400" err="1"/>
              <a:t>sống</a:t>
            </a:r>
            <a:r>
              <a:rPr lang="en-US" sz="2400"/>
              <a:t> </a:t>
            </a:r>
            <a:r>
              <a:rPr lang="en-US" sz="2400" err="1"/>
              <a:t>ấm</a:t>
            </a:r>
            <a:r>
              <a:rPr lang="en-US" sz="2400"/>
              <a:t> no, </a:t>
            </a:r>
            <a:r>
              <a:rPr lang="en-US" sz="2400" err="1"/>
              <a:t>tự</a:t>
            </a:r>
            <a:r>
              <a:rPr lang="en-US" sz="2400"/>
              <a:t> do, </a:t>
            </a:r>
            <a:r>
              <a:rPr lang="en-US" sz="2400" err="1"/>
              <a:t>hạnh</a:t>
            </a:r>
            <a:r>
              <a:rPr lang="en-US" sz="2400"/>
              <a:t> </a:t>
            </a:r>
            <a:r>
              <a:rPr lang="en-US" sz="2400" err="1"/>
              <a:t>phúc</a:t>
            </a:r>
            <a:r>
              <a:rPr lang="en-US" sz="2400"/>
              <a:t> </a:t>
            </a:r>
          </a:p>
        </p:txBody>
      </p:sp>
      <p:pic>
        <p:nvPicPr>
          <p:cNvPr id="30" name="Picture 29">
            <a:extLst>
              <a:ext uri="{FF2B5EF4-FFF2-40B4-BE49-F238E27FC236}">
                <a16:creationId xmlns:a16="http://schemas.microsoft.com/office/drawing/2014/main" id="{93B2B378-5274-4D90-9E9C-57875F71DD3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3722" y="2530378"/>
            <a:ext cx="4502066" cy="2995920"/>
          </a:xfrm>
          <a:prstGeom prst="rect">
            <a:avLst/>
          </a:prstGeom>
        </p:spPr>
      </p:pic>
      <p:pic>
        <p:nvPicPr>
          <p:cNvPr id="35" name="Picture 34" descr="A picture containing outdoor, person, sky, grass&#10;&#10;Description automatically generated">
            <a:extLst>
              <a:ext uri="{FF2B5EF4-FFF2-40B4-BE49-F238E27FC236}">
                <a16:creationId xmlns:a16="http://schemas.microsoft.com/office/drawing/2014/main" id="{95C90B46-08E2-4225-B5F0-EEF767AA8A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8434" y="3947805"/>
            <a:ext cx="2910390" cy="2022721"/>
          </a:xfrm>
          <a:prstGeom prst="rect">
            <a:avLst/>
          </a:prstGeom>
        </p:spPr>
      </p:pic>
      <p:pic>
        <p:nvPicPr>
          <p:cNvPr id="37" name="Picture 36" descr="A group of people sitting around a table&#10;&#10;Description automatically generated with medium confidence">
            <a:extLst>
              <a:ext uri="{FF2B5EF4-FFF2-40B4-BE49-F238E27FC236}">
                <a16:creationId xmlns:a16="http://schemas.microsoft.com/office/drawing/2014/main" id="{9CEED308-FB5A-44D7-9BD5-A75965FC189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95134" y="4555175"/>
            <a:ext cx="2792072" cy="1820664"/>
          </a:xfrm>
          <a:prstGeom prst="rect">
            <a:avLst/>
          </a:prstGeom>
        </p:spPr>
      </p:pic>
      <p:grpSp>
        <p:nvGrpSpPr>
          <p:cNvPr id="11" name="Group 10">
            <a:extLst>
              <a:ext uri="{FF2B5EF4-FFF2-40B4-BE49-F238E27FC236}">
                <a16:creationId xmlns:a16="http://schemas.microsoft.com/office/drawing/2014/main" id="{04EF8C01-22BF-4DA1-B8DC-E652C3CFCB75}"/>
              </a:ext>
            </a:extLst>
          </p:cNvPr>
          <p:cNvGrpSpPr/>
          <p:nvPr/>
        </p:nvGrpSpPr>
        <p:grpSpPr>
          <a:xfrm>
            <a:off x="4163067" y="567345"/>
            <a:ext cx="744835" cy="512623"/>
            <a:chOff x="3432050" y="1105036"/>
            <a:chExt cx="933716" cy="670731"/>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32069593-E28A-4D10-BA65-098196E6E2DD}"/>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F797564-B40A-4135-B5A8-9CB09AB64FF5}"/>
                </a:ext>
              </a:extLst>
            </p:cNvPr>
            <p:cNvSpPr txBox="1"/>
            <p:nvPr/>
          </p:nvSpPr>
          <p:spPr>
            <a:xfrm>
              <a:off x="3432050" y="1105036"/>
              <a:ext cx="933716" cy="542972"/>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grpSp>
    </p:spTree>
    <p:extLst>
      <p:ext uri="{BB962C8B-B14F-4D97-AF65-F5344CB8AC3E}">
        <p14:creationId xmlns:p14="http://schemas.microsoft.com/office/powerpoint/2010/main" val="2485638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6" presetClass="entr" presetSubtype="21"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par>
                                <p:cTn id="29" presetID="6" presetClass="entr" presetSubtype="16"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ircle(in)">
                                      <p:cBhvr>
                                        <p:cTn id="31" dur="2000"/>
                                        <p:tgtEl>
                                          <p:spTgt spid="35"/>
                                        </p:tgtEl>
                                      </p:cBhvr>
                                    </p:animEffect>
                                  </p:childTnLst>
                                </p:cTn>
                              </p:par>
                              <p:par>
                                <p:cTn id="32" presetID="6"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1" grpId="0"/>
      <p:bldP spid="9"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F80C698-E87F-485A-8AEE-B2BD3824BF98}"/>
              </a:ext>
            </a:extLst>
          </p:cNvPr>
          <p:cNvSpPr/>
          <p:nvPr/>
        </p:nvSpPr>
        <p:spPr>
          <a:xfrm>
            <a:off x="2656978" y="2539691"/>
            <a:ext cx="8756747" cy="1076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3A0393-4601-4A1B-866E-F289A608966A}"/>
              </a:ext>
            </a:extLst>
          </p:cNvPr>
          <p:cNvSpPr/>
          <p:nvPr/>
        </p:nvSpPr>
        <p:spPr>
          <a:xfrm>
            <a:off x="4299439" y="817137"/>
            <a:ext cx="7007469" cy="12221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8C176B2-6F49-4D5A-9841-A7D36555F077}"/>
              </a:ext>
            </a:extLst>
          </p:cNvPr>
          <p:cNvSpPr txBox="1"/>
          <p:nvPr/>
        </p:nvSpPr>
        <p:spPr>
          <a:xfrm>
            <a:off x="4907902" y="887474"/>
            <a:ext cx="5883653" cy="1200329"/>
          </a:xfrm>
          <a:prstGeom prst="rect">
            <a:avLst/>
          </a:prstGeom>
          <a:noFill/>
        </p:spPr>
        <p:txBody>
          <a:bodyPr wrap="square" rtlCol="0">
            <a:spAutoFit/>
          </a:bodyPr>
          <a:lstStyle/>
          <a:p>
            <a:pPr algn="just"/>
            <a:r>
              <a:rPr lang="en-US" sz="2400" err="1"/>
              <a:t>Mục</a:t>
            </a:r>
            <a:r>
              <a:rPr lang="en-US" sz="2400"/>
              <a:t> </a:t>
            </a:r>
            <a:r>
              <a:rPr lang="en-US" sz="2400" err="1"/>
              <a:t>đích</a:t>
            </a:r>
            <a:r>
              <a:rPr lang="en-US" sz="2400"/>
              <a:t> </a:t>
            </a:r>
            <a:r>
              <a:rPr lang="en-US" sz="2400" err="1"/>
              <a:t>hoạt</a:t>
            </a:r>
            <a:r>
              <a:rPr lang="en-US" sz="2400"/>
              <a:t> </a:t>
            </a:r>
            <a:r>
              <a:rPr lang="en-US" sz="2400" err="1"/>
              <a:t>động</a:t>
            </a:r>
            <a:r>
              <a:rPr lang="en-US" sz="2400"/>
              <a:t> </a:t>
            </a:r>
            <a:r>
              <a:rPr lang="en-US" sz="2400" err="1"/>
              <a:t>của</a:t>
            </a:r>
            <a:r>
              <a:rPr lang="en-US" sz="2400"/>
              <a:t> </a:t>
            </a:r>
            <a:r>
              <a:rPr lang="en-US" sz="2400" err="1"/>
              <a:t>Đảng</a:t>
            </a:r>
            <a:r>
              <a:rPr lang="en-US" sz="2400"/>
              <a:t> </a:t>
            </a:r>
            <a:r>
              <a:rPr lang="en-US" sz="2400" err="1"/>
              <a:t>là</a:t>
            </a:r>
            <a:r>
              <a:rPr lang="en-US" sz="2400"/>
              <a:t> </a:t>
            </a:r>
            <a:r>
              <a:rPr lang="en-US" sz="2400" err="1"/>
              <a:t>lãnh</a:t>
            </a:r>
            <a:r>
              <a:rPr lang="en-US" sz="2400"/>
              <a:t> </a:t>
            </a:r>
            <a:r>
              <a:rPr lang="en-US" sz="2400" err="1"/>
              <a:t>đạo</a:t>
            </a:r>
            <a:r>
              <a:rPr lang="en-US" sz="2400"/>
              <a:t> </a:t>
            </a:r>
            <a:r>
              <a:rPr lang="en-US" sz="2400" err="1"/>
              <a:t>đấu</a:t>
            </a:r>
            <a:r>
              <a:rPr lang="en-US" sz="2400"/>
              <a:t> </a:t>
            </a:r>
            <a:r>
              <a:rPr lang="en-US" sz="2400" err="1"/>
              <a:t>tranh</a:t>
            </a:r>
            <a:r>
              <a:rPr lang="en-US" sz="2400"/>
              <a:t> </a:t>
            </a:r>
            <a:r>
              <a:rPr lang="en-US" sz="2400" err="1"/>
              <a:t>giải</a:t>
            </a:r>
            <a:r>
              <a:rPr lang="en-US" sz="2400"/>
              <a:t> </a:t>
            </a:r>
            <a:r>
              <a:rPr lang="en-US" sz="2400" err="1"/>
              <a:t>phóng</a:t>
            </a:r>
            <a:r>
              <a:rPr lang="en-US" sz="2400"/>
              <a:t> </a:t>
            </a:r>
            <a:r>
              <a:rPr lang="en-US" sz="2400" err="1"/>
              <a:t>dân</a:t>
            </a:r>
            <a:r>
              <a:rPr lang="en-US" sz="2400"/>
              <a:t> </a:t>
            </a:r>
            <a:r>
              <a:rPr lang="en-US" sz="2400" err="1"/>
              <a:t>tộc</a:t>
            </a:r>
            <a:r>
              <a:rPr lang="en-US" sz="2400"/>
              <a:t>,  </a:t>
            </a:r>
            <a:r>
              <a:rPr lang="en-US" sz="2400" err="1"/>
              <a:t>xã</a:t>
            </a:r>
            <a:r>
              <a:rPr lang="en-US" sz="2400"/>
              <a:t> </a:t>
            </a:r>
            <a:r>
              <a:rPr lang="en-US" sz="2400" err="1"/>
              <a:t>hội</a:t>
            </a:r>
            <a:r>
              <a:rPr lang="en-US" sz="2400"/>
              <a:t>, </a:t>
            </a:r>
            <a:r>
              <a:rPr lang="en-US" sz="2400" err="1"/>
              <a:t>giai</a:t>
            </a:r>
            <a:r>
              <a:rPr lang="en-US" sz="2400"/>
              <a:t> </a:t>
            </a:r>
            <a:r>
              <a:rPr lang="en-US" sz="2400" err="1"/>
              <a:t>cấp</a:t>
            </a:r>
            <a:r>
              <a:rPr lang="en-US" sz="2400"/>
              <a:t>, con </a:t>
            </a:r>
            <a:r>
              <a:rPr lang="en-US" sz="2400" err="1"/>
              <a:t>người</a:t>
            </a:r>
            <a:r>
              <a:rPr lang="en-US" sz="2400"/>
              <a:t>.</a:t>
            </a:r>
          </a:p>
        </p:txBody>
      </p:sp>
      <p:sp>
        <p:nvSpPr>
          <p:cNvPr id="27" name="TextBox 26">
            <a:extLst>
              <a:ext uri="{FF2B5EF4-FFF2-40B4-BE49-F238E27FC236}">
                <a16:creationId xmlns:a16="http://schemas.microsoft.com/office/drawing/2014/main" id="{C130AFF1-CC50-4D55-87F1-994D79462958}"/>
              </a:ext>
            </a:extLst>
          </p:cNvPr>
          <p:cNvSpPr txBox="1"/>
          <p:nvPr/>
        </p:nvSpPr>
        <p:spPr>
          <a:xfrm>
            <a:off x="3181739" y="2667326"/>
            <a:ext cx="7513028" cy="830997"/>
          </a:xfrm>
          <a:prstGeom prst="rect">
            <a:avLst/>
          </a:prstGeom>
          <a:noFill/>
        </p:spPr>
        <p:txBody>
          <a:bodyPr wrap="square" rtlCol="0">
            <a:spAutoFit/>
          </a:bodyPr>
          <a:lstStyle/>
          <a:p>
            <a:pPr algn="just"/>
            <a:r>
              <a:rPr lang="en-US" sz="2400" err="1"/>
              <a:t>Cương</a:t>
            </a:r>
            <a:r>
              <a:rPr lang="en-US" sz="2400"/>
              <a:t> </a:t>
            </a:r>
            <a:r>
              <a:rPr lang="en-US" sz="2400" err="1"/>
              <a:t>lĩnh</a:t>
            </a:r>
            <a:r>
              <a:rPr lang="en-US" sz="2400"/>
              <a:t>, </a:t>
            </a:r>
            <a:r>
              <a:rPr lang="en-US" sz="2400" err="1"/>
              <a:t>đường</a:t>
            </a:r>
            <a:r>
              <a:rPr lang="en-US" sz="2400"/>
              <a:t> </a:t>
            </a:r>
            <a:r>
              <a:rPr lang="en-US" sz="2400" err="1"/>
              <a:t>lối</a:t>
            </a:r>
            <a:r>
              <a:rPr lang="en-US" sz="2400"/>
              <a:t>, </a:t>
            </a:r>
            <a:r>
              <a:rPr lang="en-US" sz="2400" err="1"/>
              <a:t>chủ</a:t>
            </a:r>
            <a:r>
              <a:rPr lang="en-US" sz="2400"/>
              <a:t> </a:t>
            </a:r>
            <a:r>
              <a:rPr lang="en-US" sz="2400" err="1"/>
              <a:t>trương</a:t>
            </a:r>
            <a:r>
              <a:rPr lang="en-US" sz="2400"/>
              <a:t> </a:t>
            </a:r>
            <a:r>
              <a:rPr lang="en-US" sz="2400" err="1"/>
              <a:t>và</a:t>
            </a:r>
            <a:r>
              <a:rPr lang="en-US" sz="2400"/>
              <a:t> </a:t>
            </a:r>
            <a:r>
              <a:rPr lang="en-US" sz="2400" err="1"/>
              <a:t>mọi</a:t>
            </a:r>
            <a:r>
              <a:rPr lang="en-US" sz="2400"/>
              <a:t> </a:t>
            </a:r>
            <a:r>
              <a:rPr lang="en-US" sz="2400" err="1"/>
              <a:t>hoạt</a:t>
            </a:r>
            <a:r>
              <a:rPr lang="en-US" sz="2400"/>
              <a:t> </a:t>
            </a:r>
            <a:r>
              <a:rPr lang="en-US" sz="2400" err="1"/>
              <a:t>động</a:t>
            </a:r>
            <a:r>
              <a:rPr lang="en-US" sz="2400"/>
              <a:t> </a:t>
            </a:r>
            <a:r>
              <a:rPr lang="en-US" sz="2400" err="1"/>
              <a:t>thực</a:t>
            </a:r>
            <a:r>
              <a:rPr lang="en-US" sz="2400"/>
              <a:t> </a:t>
            </a:r>
            <a:r>
              <a:rPr lang="en-US" sz="2400" err="1"/>
              <a:t>tiễn</a:t>
            </a:r>
            <a:r>
              <a:rPr lang="en-US" sz="2400"/>
              <a:t> </a:t>
            </a:r>
            <a:r>
              <a:rPr lang="en-US" sz="2400" err="1"/>
              <a:t>của</a:t>
            </a:r>
            <a:r>
              <a:rPr lang="en-US" sz="2400"/>
              <a:t> </a:t>
            </a:r>
            <a:r>
              <a:rPr lang="en-US" sz="2400" err="1"/>
              <a:t>Đảng</a:t>
            </a:r>
            <a:r>
              <a:rPr lang="en-US" sz="2400"/>
              <a:t> </a:t>
            </a:r>
            <a:r>
              <a:rPr lang="en-US" sz="2400" err="1"/>
              <a:t>đều</a:t>
            </a:r>
            <a:r>
              <a:rPr lang="en-US" sz="2400"/>
              <a:t> </a:t>
            </a:r>
            <a:r>
              <a:rPr lang="en-US" sz="2400" err="1"/>
              <a:t>phải</a:t>
            </a:r>
            <a:r>
              <a:rPr lang="en-US" sz="2400"/>
              <a:t> </a:t>
            </a:r>
            <a:r>
              <a:rPr lang="en-US" sz="2400" err="1"/>
              <a:t>nhằm</a:t>
            </a:r>
            <a:r>
              <a:rPr lang="en-US" sz="2400"/>
              <a:t> </a:t>
            </a:r>
            <a:r>
              <a:rPr lang="en-US" sz="2400" err="1"/>
              <a:t>mục</a:t>
            </a:r>
            <a:r>
              <a:rPr lang="en-US" sz="2400"/>
              <a:t> </a:t>
            </a:r>
            <a:r>
              <a:rPr lang="en-US" sz="2400" err="1"/>
              <a:t>đích</a:t>
            </a:r>
            <a:r>
              <a:rPr lang="en-US" sz="2400"/>
              <a:t> </a:t>
            </a:r>
            <a:r>
              <a:rPr lang="en-US" sz="2400" err="1"/>
              <a:t>trên</a:t>
            </a:r>
            <a:r>
              <a:rPr lang="en-US" sz="2400"/>
              <a:t>. </a:t>
            </a:r>
          </a:p>
        </p:txBody>
      </p:sp>
      <p:sp>
        <p:nvSpPr>
          <p:cNvPr id="31" name="TextBox 30">
            <a:extLst>
              <a:ext uri="{FF2B5EF4-FFF2-40B4-BE49-F238E27FC236}">
                <a16:creationId xmlns:a16="http://schemas.microsoft.com/office/drawing/2014/main" id="{740A552D-88F7-4F76-B2A9-7B91B8E65B1E}"/>
              </a:ext>
            </a:extLst>
          </p:cNvPr>
          <p:cNvSpPr txBox="1"/>
          <p:nvPr/>
        </p:nvSpPr>
        <p:spPr>
          <a:xfrm>
            <a:off x="254976" y="458705"/>
            <a:ext cx="3833447" cy="646331"/>
          </a:xfrm>
          <a:prstGeom prst="rect">
            <a:avLst/>
          </a:prstGeom>
          <a:noFill/>
        </p:spPr>
        <p:txBody>
          <a:bodyPr wrap="square" rtlCol="0">
            <a:spAutoFit/>
          </a:bodyPr>
          <a:lstStyle/>
          <a:p>
            <a:pPr algn="just"/>
            <a:r>
              <a:rPr lang="en-US" sz="3600" err="1">
                <a:ln w="0"/>
                <a:effectLst>
                  <a:outerShdw blurRad="38100" dist="19050" dir="2700000" algn="tl" rotWithShape="0">
                    <a:schemeClr val="dk1">
                      <a:alpha val="40000"/>
                    </a:schemeClr>
                  </a:outerShdw>
                </a:effectLst>
              </a:rPr>
              <a:t>Đảng</a:t>
            </a:r>
            <a:r>
              <a:rPr lang="en-US" sz="3600">
                <a:ln w="0"/>
                <a:effectLst>
                  <a:outerShdw blurRad="38100" dist="19050" dir="2700000" algn="tl" rotWithShape="0">
                    <a:schemeClr val="dk1">
                      <a:alpha val="40000"/>
                    </a:schemeClr>
                  </a:outerShdw>
                </a:effectLst>
              </a:rPr>
              <a:t> </a:t>
            </a:r>
            <a:r>
              <a:rPr lang="en-US" sz="3600" err="1">
                <a:ln w="0"/>
                <a:effectLst>
                  <a:outerShdw blurRad="38100" dist="19050" dir="2700000" algn="tl" rotWithShape="0">
                    <a:schemeClr val="dk1">
                      <a:alpha val="40000"/>
                    </a:schemeClr>
                  </a:outerShdw>
                </a:effectLst>
              </a:rPr>
              <a:t>là</a:t>
            </a:r>
            <a:r>
              <a:rPr lang="en-US" sz="3600">
                <a:ln w="0"/>
                <a:effectLst>
                  <a:outerShdw blurRad="38100" dist="19050" dir="2700000" algn="tl" rotWithShape="0">
                    <a:schemeClr val="dk1">
                      <a:alpha val="40000"/>
                    </a:schemeClr>
                  </a:outerShdw>
                </a:effectLst>
              </a:rPr>
              <a:t> ĐẠO ĐỨC:</a:t>
            </a:r>
          </a:p>
        </p:txBody>
      </p:sp>
      <p:sp>
        <p:nvSpPr>
          <p:cNvPr id="42" name="Arrow: Right 41">
            <a:extLst>
              <a:ext uri="{FF2B5EF4-FFF2-40B4-BE49-F238E27FC236}">
                <a16:creationId xmlns:a16="http://schemas.microsoft.com/office/drawing/2014/main" id="{754F8FF5-3DEE-45E1-9C86-4709AE60BF6D}"/>
              </a:ext>
            </a:extLst>
          </p:cNvPr>
          <p:cNvSpPr/>
          <p:nvPr/>
        </p:nvSpPr>
        <p:spPr>
          <a:xfrm>
            <a:off x="254976" y="4578603"/>
            <a:ext cx="1418124" cy="798341"/>
          </a:xfrm>
          <a:prstGeom prst="rightArrow">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8A161C7-FAF3-4674-8A3B-D7CB13DC6FC0}"/>
              </a:ext>
            </a:extLst>
          </p:cNvPr>
          <p:cNvSpPr/>
          <p:nvPr/>
        </p:nvSpPr>
        <p:spPr>
          <a:xfrm>
            <a:off x="1778857" y="4286647"/>
            <a:ext cx="4439063" cy="2059778"/>
          </a:xfrm>
          <a:prstGeom prst="rect">
            <a:avLst/>
          </a:prstGeom>
          <a:effectLst>
            <a:outerShdw blurRad="50800" dist="38100" algn="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err="1"/>
              <a:t>Mục</a:t>
            </a:r>
            <a:r>
              <a:rPr lang="en-US" sz="2800"/>
              <a:t> </a:t>
            </a:r>
            <a:r>
              <a:rPr lang="en-US" sz="2800" err="1"/>
              <a:t>đích</a:t>
            </a:r>
            <a:r>
              <a:rPr lang="en-US" sz="2800"/>
              <a:t> </a:t>
            </a:r>
            <a:r>
              <a:rPr lang="en-US" sz="2800" err="1"/>
              <a:t>chung</a:t>
            </a:r>
            <a:r>
              <a:rPr lang="en-US" sz="2800"/>
              <a:t> </a:t>
            </a:r>
            <a:r>
              <a:rPr lang="en-US" sz="2800" err="1"/>
              <a:t>là</a:t>
            </a:r>
            <a:r>
              <a:rPr lang="en-US" sz="2800"/>
              <a:t> </a:t>
            </a:r>
            <a:r>
              <a:rPr lang="en-US" sz="2800" err="1"/>
              <a:t>làm</a:t>
            </a:r>
            <a:r>
              <a:rPr lang="en-US" sz="2800"/>
              <a:t> </a:t>
            </a:r>
            <a:r>
              <a:rPr lang="en-US" sz="2800" err="1"/>
              <a:t>cho</a:t>
            </a:r>
            <a:r>
              <a:rPr lang="en-US" sz="2800"/>
              <a:t> </a:t>
            </a:r>
            <a:r>
              <a:rPr lang="en-US" sz="2800" err="1"/>
              <a:t>đất</a:t>
            </a:r>
            <a:r>
              <a:rPr lang="en-US" sz="2800"/>
              <a:t> </a:t>
            </a:r>
            <a:r>
              <a:rPr lang="en-US" sz="2800" err="1"/>
              <a:t>nước</a:t>
            </a:r>
            <a:r>
              <a:rPr lang="en-US" sz="2800"/>
              <a:t> </a:t>
            </a:r>
            <a:r>
              <a:rPr lang="en-US" sz="2800" err="1"/>
              <a:t>hùng</a:t>
            </a:r>
            <a:r>
              <a:rPr lang="en-US" sz="2800"/>
              <a:t> </a:t>
            </a:r>
            <a:r>
              <a:rPr lang="en-US" sz="2800" err="1"/>
              <a:t>cường</a:t>
            </a:r>
            <a:r>
              <a:rPr lang="en-US" sz="2800"/>
              <a:t> </a:t>
            </a:r>
            <a:r>
              <a:rPr lang="en-US" sz="2800" err="1"/>
              <a:t>đi</a:t>
            </a:r>
            <a:r>
              <a:rPr lang="en-US" sz="2800"/>
              <a:t> </a:t>
            </a:r>
            <a:r>
              <a:rPr lang="en-US" sz="2800" err="1"/>
              <a:t>lên</a:t>
            </a:r>
            <a:r>
              <a:rPr lang="en-US" sz="2800"/>
              <a:t> </a:t>
            </a:r>
            <a:r>
              <a:rPr lang="en-US" sz="2800" err="1"/>
              <a:t>Chủ</a:t>
            </a:r>
            <a:r>
              <a:rPr lang="en-US" sz="2800"/>
              <a:t> </a:t>
            </a:r>
            <a:r>
              <a:rPr lang="en-US" sz="2800" err="1"/>
              <a:t>nghĩa</a:t>
            </a:r>
            <a:r>
              <a:rPr lang="en-US" sz="2800"/>
              <a:t> </a:t>
            </a:r>
            <a:r>
              <a:rPr lang="en-US" sz="2800" err="1"/>
              <a:t>xã</a:t>
            </a:r>
            <a:r>
              <a:rPr lang="en-US" sz="2800"/>
              <a:t> </a:t>
            </a:r>
            <a:r>
              <a:rPr lang="en-US" sz="2800" err="1"/>
              <a:t>hội</a:t>
            </a:r>
            <a:r>
              <a:rPr lang="en-US" sz="2800"/>
              <a:t>, </a:t>
            </a:r>
            <a:r>
              <a:rPr lang="en-US" sz="2800" err="1"/>
              <a:t>đưa</a:t>
            </a:r>
            <a:r>
              <a:rPr lang="en-US" sz="2800"/>
              <a:t> </a:t>
            </a:r>
            <a:r>
              <a:rPr lang="en-US" sz="2800" err="1"/>
              <a:t>lại</a:t>
            </a:r>
            <a:r>
              <a:rPr lang="en-US" sz="2800"/>
              <a:t> </a:t>
            </a:r>
            <a:r>
              <a:rPr lang="en-US" sz="2800" err="1"/>
              <a:t>quyền</a:t>
            </a:r>
            <a:r>
              <a:rPr lang="en-US" sz="2800"/>
              <a:t> </a:t>
            </a:r>
            <a:r>
              <a:rPr lang="en-US" sz="2800" err="1"/>
              <a:t>lợi</a:t>
            </a:r>
            <a:r>
              <a:rPr lang="en-US" sz="2800"/>
              <a:t> </a:t>
            </a:r>
            <a:r>
              <a:rPr lang="en-US" sz="2800" err="1"/>
              <a:t>cho</a:t>
            </a:r>
            <a:r>
              <a:rPr lang="en-US" sz="2800"/>
              <a:t> </a:t>
            </a:r>
            <a:r>
              <a:rPr lang="en-US" sz="2800" err="1"/>
              <a:t>dân</a:t>
            </a:r>
            <a:r>
              <a:rPr lang="en-US" sz="2800"/>
              <a:t>.</a:t>
            </a:r>
          </a:p>
        </p:txBody>
      </p:sp>
      <p:pic>
        <p:nvPicPr>
          <p:cNvPr id="47" name="Picture 46" descr="A picture containing text, person, auditorium, crowd&#10;&#10;Description automatically generated">
            <a:extLst>
              <a:ext uri="{FF2B5EF4-FFF2-40B4-BE49-F238E27FC236}">
                <a16:creationId xmlns:a16="http://schemas.microsoft.com/office/drawing/2014/main" id="{71247EDC-000E-4CF5-825C-5633CA07DC2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76872" y="3979487"/>
            <a:ext cx="4237776" cy="2794914"/>
          </a:xfrm>
          <a:prstGeom prst="rect">
            <a:avLst/>
          </a:prstGeom>
        </p:spPr>
      </p:pic>
      <p:grpSp>
        <p:nvGrpSpPr>
          <p:cNvPr id="19" name="Group 18">
            <a:extLst>
              <a:ext uri="{FF2B5EF4-FFF2-40B4-BE49-F238E27FC236}">
                <a16:creationId xmlns:a16="http://schemas.microsoft.com/office/drawing/2014/main" id="{F098A182-DC11-4FEB-9D83-7E64538E60E7}"/>
              </a:ext>
            </a:extLst>
          </p:cNvPr>
          <p:cNvGrpSpPr/>
          <p:nvPr/>
        </p:nvGrpSpPr>
        <p:grpSpPr>
          <a:xfrm>
            <a:off x="4163067" y="567345"/>
            <a:ext cx="744835" cy="512623"/>
            <a:chOff x="3432050" y="1105036"/>
            <a:chExt cx="933716" cy="670731"/>
          </a:xfrm>
          <a:effectLst>
            <a:outerShdw blurRad="63500" sx="102000" sy="102000" algn="ctr" rotWithShape="0">
              <a:prstClr val="black">
                <a:alpha val="40000"/>
              </a:prstClr>
            </a:outerShdw>
          </a:effectLst>
        </p:grpSpPr>
        <p:sp>
          <p:nvSpPr>
            <p:cNvPr id="20" name="Oval 19">
              <a:extLst>
                <a:ext uri="{FF2B5EF4-FFF2-40B4-BE49-F238E27FC236}">
                  <a16:creationId xmlns:a16="http://schemas.microsoft.com/office/drawing/2014/main" id="{BAFECF80-D783-4B03-8C15-CF0DC26C2C58}"/>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A11720-1A8D-4D2D-A14C-D3B1D6B659FE}"/>
                </a:ext>
              </a:extLst>
            </p:cNvPr>
            <p:cNvSpPr txBox="1"/>
            <p:nvPr/>
          </p:nvSpPr>
          <p:spPr>
            <a:xfrm>
              <a:off x="3432050" y="1105036"/>
              <a:ext cx="933716" cy="542972"/>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grpSp>
      <p:grpSp>
        <p:nvGrpSpPr>
          <p:cNvPr id="24" name="Group 23">
            <a:extLst>
              <a:ext uri="{FF2B5EF4-FFF2-40B4-BE49-F238E27FC236}">
                <a16:creationId xmlns:a16="http://schemas.microsoft.com/office/drawing/2014/main" id="{6BAFC56A-9233-4A51-997C-E16BA4457B32}"/>
              </a:ext>
            </a:extLst>
          </p:cNvPr>
          <p:cNvGrpSpPr/>
          <p:nvPr/>
        </p:nvGrpSpPr>
        <p:grpSpPr>
          <a:xfrm>
            <a:off x="2526033" y="2309905"/>
            <a:ext cx="744835" cy="523220"/>
            <a:chOff x="3432050" y="1105036"/>
            <a:chExt cx="933716" cy="684596"/>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5EF29A03-9230-49A4-96CC-73DED0EC14DD}"/>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8968869-1B22-4052-9D9B-68B4885AD0B6}"/>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02</a:t>
              </a:r>
              <a:endParaRPr lang="ko-KR" altLang="en-US" sz="2800" b="1">
                <a:solidFill>
                  <a:schemeClr val="bg1"/>
                </a:solidFill>
                <a:cs typeface="Arial" pitchFamily="34" charset="0"/>
              </a:endParaRPr>
            </a:p>
          </p:txBody>
        </p:sp>
      </p:grpSp>
    </p:spTree>
    <p:extLst>
      <p:ext uri="{BB962C8B-B14F-4D97-AF65-F5344CB8AC3E}">
        <p14:creationId xmlns:p14="http://schemas.microsoft.com/office/powerpoint/2010/main" val="1087063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800" decel="100000"/>
                                        <p:tgtEl>
                                          <p:spTgt spid="42"/>
                                        </p:tgtEl>
                                      </p:cBhvr>
                                    </p:animEffect>
                                    <p:anim calcmode="lin" valueType="num">
                                      <p:cBhvr>
                                        <p:cTn id="8" dur="800" decel="100000" fill="hold"/>
                                        <p:tgtEl>
                                          <p:spTgt spid="42"/>
                                        </p:tgtEl>
                                        <p:attrNameLst>
                                          <p:attrName>style.rotation</p:attrName>
                                        </p:attrNameLst>
                                      </p:cBhvr>
                                      <p:tavLst>
                                        <p:tav tm="0">
                                          <p:val>
                                            <p:fltVal val="-90"/>
                                          </p:val>
                                        </p:tav>
                                        <p:tav tm="100000">
                                          <p:val>
                                            <p:fltVal val="0"/>
                                          </p:val>
                                        </p:tav>
                                      </p:tavLst>
                                    </p:anim>
                                    <p:anim calcmode="lin" valueType="num">
                                      <p:cBhvr>
                                        <p:cTn id="9" dur="800" decel="100000" fill="hold"/>
                                        <p:tgtEl>
                                          <p:spTgt spid="42"/>
                                        </p:tgtEl>
                                        <p:attrNameLst>
                                          <p:attrName>ppt_x</p:attrName>
                                        </p:attrNameLst>
                                      </p:cBhvr>
                                      <p:tavLst>
                                        <p:tav tm="0">
                                          <p:val>
                                            <p:strVal val="#ppt_x+0.4"/>
                                          </p:val>
                                        </p:tav>
                                        <p:tav tm="100000">
                                          <p:val>
                                            <p:strVal val="#ppt_x-0.05"/>
                                          </p:val>
                                        </p:tav>
                                      </p:tavLst>
                                    </p:anim>
                                    <p:anim calcmode="lin" valueType="num">
                                      <p:cBhvr>
                                        <p:cTn id="10" dur="800" decel="100000" fill="hold"/>
                                        <p:tgtEl>
                                          <p:spTgt spid="4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6C21AB-B4EA-4806-A47F-534EF7BE1FBD}"/>
              </a:ext>
            </a:extLst>
          </p:cNvPr>
          <p:cNvGrpSpPr/>
          <p:nvPr/>
        </p:nvGrpSpPr>
        <p:grpSpPr>
          <a:xfrm>
            <a:off x="2656978" y="4343818"/>
            <a:ext cx="8756747" cy="1222131"/>
            <a:chOff x="4299437" y="4343818"/>
            <a:chExt cx="7007469" cy="1222131"/>
          </a:xfrm>
        </p:grpSpPr>
        <p:sp>
          <p:nvSpPr>
            <p:cNvPr id="4" name="Rectangle 3">
              <a:extLst>
                <a:ext uri="{FF2B5EF4-FFF2-40B4-BE49-F238E27FC236}">
                  <a16:creationId xmlns:a16="http://schemas.microsoft.com/office/drawing/2014/main" id="{526BDC65-778A-4E09-8957-7CBEE0217990}"/>
                </a:ext>
              </a:extLst>
            </p:cNvPr>
            <p:cNvSpPr/>
            <p:nvPr/>
          </p:nvSpPr>
          <p:spPr>
            <a:xfrm>
              <a:off x="4299437" y="4343818"/>
              <a:ext cx="7007469" cy="12221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8A14014-0036-46C3-A1A4-2A7FCAEA3707}"/>
                </a:ext>
              </a:extLst>
            </p:cNvPr>
            <p:cNvSpPr txBox="1"/>
            <p:nvPr/>
          </p:nvSpPr>
          <p:spPr>
            <a:xfrm>
              <a:off x="4754701" y="4354720"/>
              <a:ext cx="5924559" cy="1200329"/>
            </a:xfrm>
            <a:prstGeom prst="rect">
              <a:avLst/>
            </a:prstGeom>
            <a:noFill/>
          </p:spPr>
          <p:txBody>
            <a:bodyPr wrap="square" rtlCol="0">
              <a:spAutoFit/>
            </a:bodyPr>
            <a:lstStyle/>
            <a:p>
              <a:pPr algn="just"/>
              <a:r>
                <a:rPr lang="en-US" sz="2400" err="1"/>
                <a:t>Đội</a:t>
              </a:r>
              <a:r>
                <a:rPr lang="en-US" sz="2400"/>
                <a:t> </a:t>
              </a:r>
              <a:r>
                <a:rPr lang="en-US" sz="2400" err="1"/>
                <a:t>ngũ</a:t>
              </a:r>
              <a:r>
                <a:rPr lang="en-US" sz="2400"/>
                <a:t> </a:t>
              </a:r>
              <a:r>
                <a:rPr lang="en-US" sz="2400" err="1"/>
                <a:t>đảng</a:t>
              </a:r>
              <a:r>
                <a:rPr lang="en-US" sz="2400"/>
                <a:t> </a:t>
              </a:r>
              <a:r>
                <a:rPr lang="en-US" sz="2400" err="1"/>
                <a:t>viên</a:t>
              </a:r>
              <a:r>
                <a:rPr lang="en-US" sz="2400"/>
                <a:t> </a:t>
              </a:r>
              <a:r>
                <a:rPr lang="en-US" sz="2400" err="1"/>
                <a:t>phải</a:t>
              </a:r>
              <a:r>
                <a:rPr lang="en-US" sz="2400"/>
                <a:t> </a:t>
              </a:r>
              <a:r>
                <a:rPr lang="en-US" sz="2400" err="1"/>
                <a:t>luôn</a:t>
              </a:r>
              <a:r>
                <a:rPr lang="en-US" sz="2400"/>
                <a:t> </a:t>
              </a:r>
              <a:r>
                <a:rPr lang="en-US" sz="2400" err="1"/>
                <a:t>luôn</a:t>
              </a:r>
              <a:r>
                <a:rPr lang="en-US" sz="2400"/>
                <a:t> </a:t>
              </a:r>
              <a:r>
                <a:rPr lang="en-US" sz="2400" err="1"/>
                <a:t>thấm</a:t>
              </a:r>
              <a:r>
                <a:rPr lang="en-US" sz="2400"/>
                <a:t> </a:t>
              </a:r>
              <a:r>
                <a:rPr lang="en-US" sz="2400" err="1"/>
                <a:t>nhuần</a:t>
              </a:r>
              <a:r>
                <a:rPr lang="en-US" sz="2400"/>
                <a:t> </a:t>
              </a:r>
              <a:r>
                <a:rPr lang="en-US" sz="2400" err="1"/>
                <a:t>đạo</a:t>
              </a:r>
              <a:r>
                <a:rPr lang="en-US" sz="2400"/>
                <a:t> </a:t>
              </a:r>
              <a:r>
                <a:rPr lang="en-US" sz="2400" err="1"/>
                <a:t>đức</a:t>
              </a:r>
              <a:r>
                <a:rPr lang="en-US" sz="2400"/>
                <a:t> </a:t>
              </a:r>
              <a:r>
                <a:rPr lang="en-US" sz="2400" err="1"/>
                <a:t>cách</a:t>
              </a:r>
              <a:r>
                <a:rPr lang="en-US" sz="2400"/>
                <a:t> </a:t>
              </a:r>
              <a:r>
                <a:rPr lang="en-US" sz="2400" err="1"/>
                <a:t>mạng</a:t>
              </a:r>
              <a:r>
                <a:rPr lang="en-US" sz="2400"/>
                <a:t>, ra </a:t>
              </a:r>
              <a:r>
                <a:rPr lang="en-US" sz="2400" err="1"/>
                <a:t>sức</a:t>
              </a:r>
              <a:r>
                <a:rPr lang="en-US" sz="2400"/>
                <a:t> </a:t>
              </a:r>
              <a:r>
                <a:rPr lang="en-US" sz="2400" err="1"/>
                <a:t>tu</a:t>
              </a:r>
              <a:r>
                <a:rPr lang="en-US" sz="2400"/>
                <a:t> </a:t>
              </a:r>
              <a:r>
                <a:rPr lang="en-US" sz="2400" err="1"/>
                <a:t>dưỡng</a:t>
              </a:r>
              <a:r>
                <a:rPr lang="en-US" sz="2400"/>
                <a:t>, </a:t>
              </a:r>
              <a:r>
                <a:rPr lang="en-US" sz="2400" err="1"/>
                <a:t>rèn</a:t>
              </a:r>
              <a:r>
                <a:rPr lang="en-US" sz="2400"/>
                <a:t> </a:t>
              </a:r>
              <a:r>
                <a:rPr lang="en-US" sz="2400" err="1"/>
                <a:t>luyện</a:t>
              </a:r>
              <a:r>
                <a:rPr lang="en-US" sz="2400"/>
                <a:t>, </a:t>
              </a:r>
              <a:r>
                <a:rPr lang="en-US" sz="2400" err="1"/>
                <a:t>suốt</a:t>
              </a:r>
              <a:r>
                <a:rPr lang="en-US" sz="2400"/>
                <a:t> </a:t>
              </a:r>
              <a:r>
                <a:rPr lang="en-US" sz="2400" err="1"/>
                <a:t>đời</a:t>
              </a:r>
              <a:r>
                <a:rPr lang="en-US" sz="2400"/>
                <a:t> </a:t>
              </a:r>
              <a:r>
                <a:rPr lang="en-US" sz="2400" err="1"/>
                <a:t>phấn</a:t>
              </a:r>
              <a:r>
                <a:rPr lang="en-US" sz="2400"/>
                <a:t> </a:t>
              </a:r>
              <a:r>
                <a:rPr lang="en-US" sz="2400" err="1"/>
                <a:t>đấu</a:t>
              </a:r>
              <a:r>
                <a:rPr lang="en-US" sz="2400"/>
                <a:t> </a:t>
              </a:r>
              <a:r>
                <a:rPr lang="en-US" sz="2400" err="1"/>
                <a:t>cho</a:t>
              </a:r>
              <a:r>
                <a:rPr lang="en-US" sz="2400"/>
                <a:t> </a:t>
              </a:r>
              <a:r>
                <a:rPr lang="en-US" sz="2400" err="1"/>
                <a:t>lợi</a:t>
              </a:r>
              <a:r>
                <a:rPr lang="en-US" sz="2400"/>
                <a:t> </a:t>
              </a:r>
              <a:r>
                <a:rPr lang="en-US" sz="2400" err="1"/>
                <a:t>ích</a:t>
              </a:r>
              <a:r>
                <a:rPr lang="en-US" sz="2400"/>
                <a:t> </a:t>
              </a:r>
              <a:r>
                <a:rPr lang="en-US" sz="2400" err="1"/>
                <a:t>của</a:t>
              </a:r>
              <a:r>
                <a:rPr lang="en-US" sz="2400"/>
                <a:t> </a:t>
              </a:r>
              <a:r>
                <a:rPr lang="en-US" sz="2400" err="1"/>
                <a:t>dân</a:t>
              </a:r>
              <a:r>
                <a:rPr lang="en-US" sz="2400"/>
                <a:t>, </a:t>
              </a:r>
              <a:r>
                <a:rPr lang="en-US" sz="2400" err="1"/>
                <a:t>của</a:t>
              </a:r>
              <a:r>
                <a:rPr lang="en-US" sz="2400"/>
                <a:t> </a:t>
              </a:r>
              <a:r>
                <a:rPr lang="en-US" sz="2400" err="1"/>
                <a:t>nước</a:t>
              </a:r>
              <a:r>
                <a:rPr lang="en-US" sz="2400"/>
                <a:t>.</a:t>
              </a:r>
            </a:p>
          </p:txBody>
        </p:sp>
      </p:grpSp>
      <p:sp>
        <p:nvSpPr>
          <p:cNvPr id="14" name="Rectangle 13">
            <a:extLst>
              <a:ext uri="{FF2B5EF4-FFF2-40B4-BE49-F238E27FC236}">
                <a16:creationId xmlns:a16="http://schemas.microsoft.com/office/drawing/2014/main" id="{DD9706CF-3DC8-4CB2-9E3B-2A4B04A6465A}"/>
              </a:ext>
            </a:extLst>
          </p:cNvPr>
          <p:cNvSpPr/>
          <p:nvPr/>
        </p:nvSpPr>
        <p:spPr>
          <a:xfrm>
            <a:off x="2656978" y="2539691"/>
            <a:ext cx="8756747" cy="107622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E2E4F4-8944-438B-BE44-F7E5F3C8CAF2}"/>
              </a:ext>
            </a:extLst>
          </p:cNvPr>
          <p:cNvSpPr/>
          <p:nvPr/>
        </p:nvSpPr>
        <p:spPr>
          <a:xfrm>
            <a:off x="4299439" y="817137"/>
            <a:ext cx="7007469" cy="12221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8BFCCD-D814-4693-9072-0731A68A6E80}"/>
              </a:ext>
            </a:extLst>
          </p:cNvPr>
          <p:cNvSpPr txBox="1"/>
          <p:nvPr/>
        </p:nvSpPr>
        <p:spPr>
          <a:xfrm>
            <a:off x="4907902" y="887474"/>
            <a:ext cx="5883653" cy="1200329"/>
          </a:xfrm>
          <a:prstGeom prst="rect">
            <a:avLst/>
          </a:prstGeom>
          <a:noFill/>
        </p:spPr>
        <p:txBody>
          <a:bodyPr wrap="square" rtlCol="0">
            <a:spAutoFit/>
          </a:bodyPr>
          <a:lstStyle/>
          <a:p>
            <a:pPr algn="just"/>
            <a:r>
              <a:rPr lang="en-US" sz="2400" err="1"/>
              <a:t>Mục</a:t>
            </a:r>
            <a:r>
              <a:rPr lang="en-US" sz="2400"/>
              <a:t> </a:t>
            </a:r>
            <a:r>
              <a:rPr lang="en-US" sz="2400" err="1"/>
              <a:t>đích</a:t>
            </a:r>
            <a:r>
              <a:rPr lang="en-US" sz="2400"/>
              <a:t> </a:t>
            </a:r>
            <a:r>
              <a:rPr lang="en-US" sz="2400" err="1"/>
              <a:t>hoạt</a:t>
            </a:r>
            <a:r>
              <a:rPr lang="en-US" sz="2400"/>
              <a:t> </a:t>
            </a:r>
            <a:r>
              <a:rPr lang="en-US" sz="2400" err="1"/>
              <a:t>động</a:t>
            </a:r>
            <a:r>
              <a:rPr lang="en-US" sz="2400"/>
              <a:t> </a:t>
            </a:r>
            <a:r>
              <a:rPr lang="en-US" sz="2400" err="1"/>
              <a:t>của</a:t>
            </a:r>
            <a:r>
              <a:rPr lang="en-US" sz="2400"/>
              <a:t> </a:t>
            </a:r>
            <a:r>
              <a:rPr lang="en-US" sz="2400" err="1"/>
              <a:t>Đảng</a:t>
            </a:r>
            <a:r>
              <a:rPr lang="en-US" sz="2400"/>
              <a:t> </a:t>
            </a:r>
            <a:r>
              <a:rPr lang="en-US" sz="2400" err="1"/>
              <a:t>là</a:t>
            </a:r>
            <a:r>
              <a:rPr lang="en-US" sz="2400"/>
              <a:t> </a:t>
            </a:r>
            <a:r>
              <a:rPr lang="en-US" sz="2400" err="1"/>
              <a:t>lãnh</a:t>
            </a:r>
            <a:r>
              <a:rPr lang="en-US" sz="2400"/>
              <a:t> </a:t>
            </a:r>
            <a:r>
              <a:rPr lang="en-US" sz="2400" err="1"/>
              <a:t>đạo</a:t>
            </a:r>
            <a:r>
              <a:rPr lang="en-US" sz="2400"/>
              <a:t> </a:t>
            </a:r>
            <a:r>
              <a:rPr lang="en-US" sz="2400" err="1"/>
              <a:t>đấu</a:t>
            </a:r>
            <a:r>
              <a:rPr lang="en-US" sz="2400"/>
              <a:t> </a:t>
            </a:r>
            <a:r>
              <a:rPr lang="en-US" sz="2400" err="1"/>
              <a:t>tranh</a:t>
            </a:r>
            <a:r>
              <a:rPr lang="en-US" sz="2400"/>
              <a:t> </a:t>
            </a:r>
            <a:r>
              <a:rPr lang="en-US" sz="2400" err="1"/>
              <a:t>giải</a:t>
            </a:r>
            <a:r>
              <a:rPr lang="en-US" sz="2400"/>
              <a:t> </a:t>
            </a:r>
            <a:r>
              <a:rPr lang="en-US" sz="2400" err="1"/>
              <a:t>phóng</a:t>
            </a:r>
            <a:r>
              <a:rPr lang="en-US" sz="2400"/>
              <a:t> </a:t>
            </a:r>
            <a:r>
              <a:rPr lang="en-US" sz="2400" err="1"/>
              <a:t>dân</a:t>
            </a:r>
            <a:r>
              <a:rPr lang="en-US" sz="2400"/>
              <a:t> </a:t>
            </a:r>
            <a:r>
              <a:rPr lang="en-US" sz="2400" err="1"/>
              <a:t>tộc</a:t>
            </a:r>
            <a:r>
              <a:rPr lang="en-US" sz="2400"/>
              <a:t>,  </a:t>
            </a:r>
            <a:r>
              <a:rPr lang="en-US" sz="2400" err="1"/>
              <a:t>xã</a:t>
            </a:r>
            <a:r>
              <a:rPr lang="en-US" sz="2400"/>
              <a:t> </a:t>
            </a:r>
            <a:r>
              <a:rPr lang="en-US" sz="2400" err="1"/>
              <a:t>hội</a:t>
            </a:r>
            <a:r>
              <a:rPr lang="en-US" sz="2400"/>
              <a:t>, </a:t>
            </a:r>
            <a:r>
              <a:rPr lang="en-US" sz="2400" err="1"/>
              <a:t>giai</a:t>
            </a:r>
            <a:r>
              <a:rPr lang="en-US" sz="2400"/>
              <a:t> </a:t>
            </a:r>
            <a:r>
              <a:rPr lang="en-US" sz="2400" err="1"/>
              <a:t>cấp</a:t>
            </a:r>
            <a:r>
              <a:rPr lang="en-US" sz="2400"/>
              <a:t>, con </a:t>
            </a:r>
            <a:r>
              <a:rPr lang="en-US" sz="2400" err="1"/>
              <a:t>người</a:t>
            </a:r>
            <a:r>
              <a:rPr lang="en-US" sz="2400"/>
              <a:t>.</a:t>
            </a:r>
          </a:p>
        </p:txBody>
      </p:sp>
      <p:grpSp>
        <p:nvGrpSpPr>
          <p:cNvPr id="21" name="Group 20">
            <a:extLst>
              <a:ext uri="{FF2B5EF4-FFF2-40B4-BE49-F238E27FC236}">
                <a16:creationId xmlns:a16="http://schemas.microsoft.com/office/drawing/2014/main" id="{F0FDB13F-0C30-424B-B962-CB9B7877E0CF}"/>
              </a:ext>
            </a:extLst>
          </p:cNvPr>
          <p:cNvGrpSpPr/>
          <p:nvPr/>
        </p:nvGrpSpPr>
        <p:grpSpPr>
          <a:xfrm>
            <a:off x="4163067" y="567345"/>
            <a:ext cx="744835" cy="512623"/>
            <a:chOff x="3432050" y="1105036"/>
            <a:chExt cx="933716" cy="670731"/>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0325966A-4DE3-4D64-BF7C-A95C5351C095}"/>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E7441AA-AD75-4E38-84E6-14778E727AAC}"/>
                </a:ext>
              </a:extLst>
            </p:cNvPr>
            <p:cNvSpPr txBox="1"/>
            <p:nvPr/>
          </p:nvSpPr>
          <p:spPr>
            <a:xfrm>
              <a:off x="3432050" y="1105036"/>
              <a:ext cx="933716" cy="542972"/>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grpSp>
      <p:sp>
        <p:nvSpPr>
          <p:cNvPr id="24" name="TextBox 23">
            <a:extLst>
              <a:ext uri="{FF2B5EF4-FFF2-40B4-BE49-F238E27FC236}">
                <a16:creationId xmlns:a16="http://schemas.microsoft.com/office/drawing/2014/main" id="{40A9572C-454E-4093-ABB8-4893F772DE33}"/>
              </a:ext>
            </a:extLst>
          </p:cNvPr>
          <p:cNvSpPr txBox="1"/>
          <p:nvPr/>
        </p:nvSpPr>
        <p:spPr>
          <a:xfrm>
            <a:off x="3181739" y="2667326"/>
            <a:ext cx="7513028" cy="830997"/>
          </a:xfrm>
          <a:prstGeom prst="rect">
            <a:avLst/>
          </a:prstGeom>
          <a:noFill/>
        </p:spPr>
        <p:txBody>
          <a:bodyPr wrap="square" rtlCol="0">
            <a:spAutoFit/>
          </a:bodyPr>
          <a:lstStyle/>
          <a:p>
            <a:pPr algn="just"/>
            <a:r>
              <a:rPr lang="en-US" sz="2400" err="1"/>
              <a:t>Cương</a:t>
            </a:r>
            <a:r>
              <a:rPr lang="en-US" sz="2400"/>
              <a:t> </a:t>
            </a:r>
            <a:r>
              <a:rPr lang="en-US" sz="2400" err="1"/>
              <a:t>lĩnh</a:t>
            </a:r>
            <a:r>
              <a:rPr lang="en-US" sz="2400"/>
              <a:t>, </a:t>
            </a:r>
            <a:r>
              <a:rPr lang="en-US" sz="2400" err="1"/>
              <a:t>đường</a:t>
            </a:r>
            <a:r>
              <a:rPr lang="en-US" sz="2400"/>
              <a:t> </a:t>
            </a:r>
            <a:r>
              <a:rPr lang="en-US" sz="2400" err="1"/>
              <a:t>lối</a:t>
            </a:r>
            <a:r>
              <a:rPr lang="en-US" sz="2400"/>
              <a:t>, </a:t>
            </a:r>
            <a:r>
              <a:rPr lang="en-US" sz="2400" err="1"/>
              <a:t>chủ</a:t>
            </a:r>
            <a:r>
              <a:rPr lang="en-US" sz="2400"/>
              <a:t> </a:t>
            </a:r>
            <a:r>
              <a:rPr lang="en-US" sz="2400" err="1"/>
              <a:t>trương</a:t>
            </a:r>
            <a:r>
              <a:rPr lang="en-US" sz="2400"/>
              <a:t> </a:t>
            </a:r>
            <a:r>
              <a:rPr lang="en-US" sz="2400" err="1"/>
              <a:t>và</a:t>
            </a:r>
            <a:r>
              <a:rPr lang="en-US" sz="2400"/>
              <a:t> </a:t>
            </a:r>
            <a:r>
              <a:rPr lang="en-US" sz="2400" err="1"/>
              <a:t>mọi</a:t>
            </a:r>
            <a:r>
              <a:rPr lang="en-US" sz="2400"/>
              <a:t> </a:t>
            </a:r>
            <a:r>
              <a:rPr lang="en-US" sz="2400" err="1"/>
              <a:t>hoạt</a:t>
            </a:r>
            <a:r>
              <a:rPr lang="en-US" sz="2400"/>
              <a:t> </a:t>
            </a:r>
            <a:r>
              <a:rPr lang="en-US" sz="2400" err="1"/>
              <a:t>động</a:t>
            </a:r>
            <a:r>
              <a:rPr lang="en-US" sz="2400"/>
              <a:t> </a:t>
            </a:r>
            <a:r>
              <a:rPr lang="en-US" sz="2400" err="1"/>
              <a:t>thực</a:t>
            </a:r>
            <a:r>
              <a:rPr lang="en-US" sz="2400"/>
              <a:t> </a:t>
            </a:r>
            <a:r>
              <a:rPr lang="en-US" sz="2400" err="1"/>
              <a:t>tiễn</a:t>
            </a:r>
            <a:r>
              <a:rPr lang="en-US" sz="2400"/>
              <a:t> </a:t>
            </a:r>
            <a:r>
              <a:rPr lang="en-US" sz="2400" err="1"/>
              <a:t>của</a:t>
            </a:r>
            <a:r>
              <a:rPr lang="en-US" sz="2400"/>
              <a:t> </a:t>
            </a:r>
            <a:r>
              <a:rPr lang="en-US" sz="2400" err="1"/>
              <a:t>Đảng</a:t>
            </a:r>
            <a:r>
              <a:rPr lang="en-US" sz="2400"/>
              <a:t> </a:t>
            </a:r>
            <a:r>
              <a:rPr lang="en-US" sz="2400" err="1"/>
              <a:t>đều</a:t>
            </a:r>
            <a:r>
              <a:rPr lang="en-US" sz="2400"/>
              <a:t> </a:t>
            </a:r>
            <a:r>
              <a:rPr lang="en-US" sz="2400" err="1"/>
              <a:t>phải</a:t>
            </a:r>
            <a:r>
              <a:rPr lang="en-US" sz="2400"/>
              <a:t> </a:t>
            </a:r>
            <a:r>
              <a:rPr lang="en-US" sz="2400" err="1"/>
              <a:t>nhằm</a:t>
            </a:r>
            <a:r>
              <a:rPr lang="en-US" sz="2400"/>
              <a:t> </a:t>
            </a:r>
            <a:r>
              <a:rPr lang="en-US" sz="2400" err="1"/>
              <a:t>mục</a:t>
            </a:r>
            <a:r>
              <a:rPr lang="en-US" sz="2400"/>
              <a:t> </a:t>
            </a:r>
            <a:r>
              <a:rPr lang="en-US" sz="2400" err="1"/>
              <a:t>đích</a:t>
            </a:r>
            <a:r>
              <a:rPr lang="en-US" sz="2400"/>
              <a:t> </a:t>
            </a:r>
            <a:r>
              <a:rPr lang="en-US" sz="2400" err="1"/>
              <a:t>trên</a:t>
            </a:r>
            <a:r>
              <a:rPr lang="en-US" sz="2400"/>
              <a:t>. </a:t>
            </a:r>
          </a:p>
        </p:txBody>
      </p:sp>
      <p:sp>
        <p:nvSpPr>
          <p:cNvPr id="25" name="TextBox 24">
            <a:extLst>
              <a:ext uri="{FF2B5EF4-FFF2-40B4-BE49-F238E27FC236}">
                <a16:creationId xmlns:a16="http://schemas.microsoft.com/office/drawing/2014/main" id="{1088244B-F620-4FB1-8A2C-A4928ECAE180}"/>
              </a:ext>
            </a:extLst>
          </p:cNvPr>
          <p:cNvSpPr txBox="1"/>
          <p:nvPr/>
        </p:nvSpPr>
        <p:spPr>
          <a:xfrm>
            <a:off x="254976" y="458705"/>
            <a:ext cx="3833447" cy="646331"/>
          </a:xfrm>
          <a:prstGeom prst="rect">
            <a:avLst/>
          </a:prstGeom>
          <a:noFill/>
        </p:spPr>
        <p:txBody>
          <a:bodyPr wrap="square" rtlCol="0">
            <a:spAutoFit/>
          </a:bodyPr>
          <a:lstStyle/>
          <a:p>
            <a:pPr algn="just"/>
            <a:r>
              <a:rPr lang="en-US" sz="3600" err="1">
                <a:ln w="0"/>
                <a:effectLst>
                  <a:outerShdw blurRad="38100" dist="19050" dir="2700000" algn="tl" rotWithShape="0">
                    <a:schemeClr val="dk1">
                      <a:alpha val="40000"/>
                    </a:schemeClr>
                  </a:outerShdw>
                </a:effectLst>
              </a:rPr>
              <a:t>Đảng</a:t>
            </a:r>
            <a:r>
              <a:rPr lang="en-US" sz="3600">
                <a:ln w="0"/>
                <a:effectLst>
                  <a:outerShdw blurRad="38100" dist="19050" dir="2700000" algn="tl" rotWithShape="0">
                    <a:schemeClr val="dk1">
                      <a:alpha val="40000"/>
                    </a:schemeClr>
                  </a:outerShdw>
                </a:effectLst>
              </a:rPr>
              <a:t> </a:t>
            </a:r>
            <a:r>
              <a:rPr lang="en-US" sz="3600" err="1">
                <a:ln w="0"/>
                <a:effectLst>
                  <a:outerShdw blurRad="38100" dist="19050" dir="2700000" algn="tl" rotWithShape="0">
                    <a:schemeClr val="dk1">
                      <a:alpha val="40000"/>
                    </a:schemeClr>
                  </a:outerShdw>
                </a:effectLst>
              </a:rPr>
              <a:t>là</a:t>
            </a:r>
            <a:r>
              <a:rPr lang="en-US" sz="3600">
                <a:ln w="0"/>
                <a:effectLst>
                  <a:outerShdw blurRad="38100" dist="19050" dir="2700000" algn="tl" rotWithShape="0">
                    <a:schemeClr val="dk1">
                      <a:alpha val="40000"/>
                    </a:schemeClr>
                  </a:outerShdw>
                </a:effectLst>
              </a:rPr>
              <a:t> ĐẠO ĐỨC:</a:t>
            </a:r>
          </a:p>
        </p:txBody>
      </p:sp>
      <p:grpSp>
        <p:nvGrpSpPr>
          <p:cNvPr id="32" name="Group 31">
            <a:extLst>
              <a:ext uri="{FF2B5EF4-FFF2-40B4-BE49-F238E27FC236}">
                <a16:creationId xmlns:a16="http://schemas.microsoft.com/office/drawing/2014/main" id="{D6C3230A-F139-4FC3-A85F-3E191423E452}"/>
              </a:ext>
            </a:extLst>
          </p:cNvPr>
          <p:cNvGrpSpPr/>
          <p:nvPr/>
        </p:nvGrpSpPr>
        <p:grpSpPr>
          <a:xfrm>
            <a:off x="2489907" y="4116339"/>
            <a:ext cx="744835" cy="523220"/>
            <a:chOff x="3432050" y="1105036"/>
            <a:chExt cx="933716" cy="684596"/>
          </a:xfrm>
          <a:effectLst>
            <a:outerShdw blurRad="63500" sx="102000" sy="102000" algn="ctr" rotWithShape="0">
              <a:prstClr val="black">
                <a:alpha val="40000"/>
              </a:prstClr>
            </a:outerShdw>
          </a:effectLst>
        </p:grpSpPr>
        <p:sp>
          <p:nvSpPr>
            <p:cNvPr id="33" name="Oval 32">
              <a:extLst>
                <a:ext uri="{FF2B5EF4-FFF2-40B4-BE49-F238E27FC236}">
                  <a16:creationId xmlns:a16="http://schemas.microsoft.com/office/drawing/2014/main" id="{5482B27D-C71F-41CC-9286-5CF719E3F3CB}"/>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34" name="TextBox 33">
              <a:extLst>
                <a:ext uri="{FF2B5EF4-FFF2-40B4-BE49-F238E27FC236}">
                  <a16:creationId xmlns:a16="http://schemas.microsoft.com/office/drawing/2014/main" id="{F0425E0D-8923-4AD1-90B9-4C2A1A7B12C1}"/>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03</a:t>
              </a:r>
              <a:endParaRPr lang="ko-KR" altLang="en-US" sz="2800" b="1">
                <a:solidFill>
                  <a:schemeClr val="bg1"/>
                </a:solidFill>
                <a:cs typeface="Arial" pitchFamily="34" charset="0"/>
              </a:endParaRPr>
            </a:p>
          </p:txBody>
        </p:sp>
      </p:grpSp>
      <p:grpSp>
        <p:nvGrpSpPr>
          <p:cNvPr id="35" name="Group 34">
            <a:extLst>
              <a:ext uri="{FF2B5EF4-FFF2-40B4-BE49-F238E27FC236}">
                <a16:creationId xmlns:a16="http://schemas.microsoft.com/office/drawing/2014/main" id="{E4E929A4-039A-44D8-A243-4CDC42AF7567}"/>
              </a:ext>
            </a:extLst>
          </p:cNvPr>
          <p:cNvGrpSpPr/>
          <p:nvPr/>
        </p:nvGrpSpPr>
        <p:grpSpPr>
          <a:xfrm>
            <a:off x="2489908" y="2293422"/>
            <a:ext cx="744835" cy="523220"/>
            <a:chOff x="3432050" y="1105036"/>
            <a:chExt cx="933716" cy="684596"/>
          </a:xfrm>
          <a:effectLst>
            <a:outerShdw blurRad="63500" sx="102000" sy="102000" algn="ctr" rotWithShape="0">
              <a:prstClr val="black">
                <a:alpha val="40000"/>
              </a:prstClr>
            </a:outerShdw>
          </a:effectLst>
        </p:grpSpPr>
        <p:sp>
          <p:nvSpPr>
            <p:cNvPr id="36" name="Oval 35">
              <a:extLst>
                <a:ext uri="{FF2B5EF4-FFF2-40B4-BE49-F238E27FC236}">
                  <a16:creationId xmlns:a16="http://schemas.microsoft.com/office/drawing/2014/main" id="{6F357BDA-F386-443B-8B35-15A2C90CF11D}"/>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315989-195A-4EAA-94CD-630AD5C010E3}"/>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02</a:t>
              </a:r>
              <a:endParaRPr lang="ko-KR" altLang="en-US" sz="2800" b="1">
                <a:solidFill>
                  <a:schemeClr val="bg1"/>
                </a:solidFill>
                <a:cs typeface="Arial" pitchFamily="34" charset="0"/>
              </a:endParaRPr>
            </a:p>
          </p:txBody>
        </p:sp>
      </p:grpSp>
    </p:spTree>
    <p:extLst>
      <p:ext uri="{BB962C8B-B14F-4D97-AF65-F5344CB8AC3E}">
        <p14:creationId xmlns:p14="http://schemas.microsoft.com/office/powerpoint/2010/main" val="21357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calendar&#10;&#10;Description automatically generated with medium confidence">
            <a:extLst>
              <a:ext uri="{FF2B5EF4-FFF2-40B4-BE49-F238E27FC236}">
                <a16:creationId xmlns:a16="http://schemas.microsoft.com/office/drawing/2014/main" id="{AEE74A37-0DC2-41F4-92E1-76AC71AEA34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94376" y="2885286"/>
            <a:ext cx="5317687" cy="3420089"/>
          </a:xfrm>
          <a:prstGeom prst="rect">
            <a:avLst/>
          </a:prstGeom>
        </p:spPr>
      </p:pic>
      <p:pic>
        <p:nvPicPr>
          <p:cNvPr id="10" name="Picture 9" descr="A picture containing indoor&#10;&#10;Description automatically generated">
            <a:extLst>
              <a:ext uri="{FF2B5EF4-FFF2-40B4-BE49-F238E27FC236}">
                <a16:creationId xmlns:a16="http://schemas.microsoft.com/office/drawing/2014/main" id="{C0EC564F-FC0D-416A-94BF-0EB42625C50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406" y="1752518"/>
            <a:ext cx="1990165" cy="1553300"/>
          </a:xfrm>
          <a:prstGeom prst="rect">
            <a:avLst/>
          </a:prstGeom>
        </p:spPr>
      </p:pic>
      <p:sp>
        <p:nvSpPr>
          <p:cNvPr id="11" name="TextBox 10">
            <a:extLst>
              <a:ext uri="{FF2B5EF4-FFF2-40B4-BE49-F238E27FC236}">
                <a16:creationId xmlns:a16="http://schemas.microsoft.com/office/drawing/2014/main" id="{A05B949C-2D03-450D-A96C-B61D702B76E8}"/>
              </a:ext>
            </a:extLst>
          </p:cNvPr>
          <p:cNvSpPr txBox="1"/>
          <p:nvPr/>
        </p:nvSpPr>
        <p:spPr>
          <a:xfrm>
            <a:off x="52301" y="1336425"/>
            <a:ext cx="1990165" cy="584775"/>
          </a:xfrm>
          <a:prstGeom prst="rect">
            <a:avLst/>
          </a:prstGeom>
          <a:noFill/>
        </p:spPr>
        <p:txBody>
          <a:bodyPr wrap="square" rtlCol="0">
            <a:spAutoFit/>
          </a:bodyPr>
          <a:lstStyle/>
          <a:p>
            <a:r>
              <a:rPr lang="en-US" sz="3200" err="1"/>
              <a:t>Đảng</a:t>
            </a:r>
            <a:r>
              <a:rPr lang="en-US" sz="3200"/>
              <a:t> </a:t>
            </a:r>
            <a:r>
              <a:rPr lang="en-US" sz="3200" err="1"/>
              <a:t>viên</a:t>
            </a:r>
            <a:endParaRPr lang="en-US" sz="3200"/>
          </a:p>
        </p:txBody>
      </p:sp>
      <p:cxnSp>
        <p:nvCxnSpPr>
          <p:cNvPr id="13" name="Connector: Curved 12">
            <a:extLst>
              <a:ext uri="{FF2B5EF4-FFF2-40B4-BE49-F238E27FC236}">
                <a16:creationId xmlns:a16="http://schemas.microsoft.com/office/drawing/2014/main" id="{C60C975D-FF85-4D25-BE52-7CD7E35D4306}"/>
              </a:ext>
            </a:extLst>
          </p:cNvPr>
          <p:cNvCxnSpPr>
            <a:cxnSpLocks/>
            <a:stCxn id="10" idx="3"/>
            <a:endCxn id="22" idx="1"/>
          </p:cNvCxnSpPr>
          <p:nvPr/>
        </p:nvCxnSpPr>
        <p:spPr>
          <a:xfrm flipV="1">
            <a:off x="1952759" y="884840"/>
            <a:ext cx="762818" cy="1644328"/>
          </a:xfrm>
          <a:prstGeom prst="curvedConnector3">
            <a:avLst>
              <a:gd name="adj1" fmla="val 50000"/>
            </a:avLst>
          </a:prstGeom>
          <a:ln w="19050">
            <a:tailEnd type="triangle"/>
          </a:ln>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581C1D9-EEB6-413D-8CCF-D527B7539668}"/>
              </a:ext>
            </a:extLst>
          </p:cNvPr>
          <p:cNvSpPr txBox="1"/>
          <p:nvPr/>
        </p:nvSpPr>
        <p:spPr>
          <a:xfrm>
            <a:off x="2715577" y="623230"/>
            <a:ext cx="9070498" cy="523220"/>
          </a:xfrm>
          <a:prstGeom prst="rect">
            <a:avLst/>
          </a:prstGeom>
          <a:noFill/>
          <a:ln>
            <a:solidFill>
              <a:schemeClr val="bg1"/>
            </a:solidFill>
          </a:ln>
        </p:spPr>
        <p:txBody>
          <a:bodyPr wrap="square" rtlCol="0">
            <a:spAutoFit/>
          </a:bodyPr>
          <a:lstStyle/>
          <a:p>
            <a:r>
              <a:rPr lang="en-US" sz="2800" err="1"/>
              <a:t>Có</a:t>
            </a:r>
            <a:r>
              <a:rPr lang="en-US" sz="2800"/>
              <a:t> </a:t>
            </a:r>
            <a:r>
              <a:rPr lang="en-US" sz="2800" err="1"/>
              <a:t>lòng</a:t>
            </a:r>
            <a:r>
              <a:rPr lang="en-US" sz="2800"/>
              <a:t> </a:t>
            </a:r>
            <a:r>
              <a:rPr lang="en-US" sz="2800" err="1"/>
              <a:t>nhân</a:t>
            </a:r>
            <a:r>
              <a:rPr lang="en-US" sz="2800"/>
              <a:t> </a:t>
            </a:r>
            <a:r>
              <a:rPr lang="en-US" sz="2800" err="1"/>
              <a:t>ái</a:t>
            </a:r>
            <a:r>
              <a:rPr lang="en-US" sz="2800"/>
              <a:t>, “</a:t>
            </a:r>
            <a:r>
              <a:rPr lang="en-US" sz="2800" err="1"/>
              <a:t>phải</a:t>
            </a:r>
            <a:r>
              <a:rPr lang="en-US" sz="2800"/>
              <a:t> </a:t>
            </a:r>
            <a:r>
              <a:rPr lang="en-US" sz="2800" err="1"/>
              <a:t>có</a:t>
            </a:r>
            <a:r>
              <a:rPr lang="en-US" sz="2800"/>
              <a:t> </a:t>
            </a:r>
            <a:r>
              <a:rPr lang="en-US" sz="2800" err="1"/>
              <a:t>tình</a:t>
            </a:r>
            <a:r>
              <a:rPr lang="en-US" sz="2800"/>
              <a:t> </a:t>
            </a:r>
            <a:r>
              <a:rPr lang="en-US" sz="2800" err="1"/>
              <a:t>đồng</a:t>
            </a:r>
            <a:r>
              <a:rPr lang="en-US" sz="2800"/>
              <a:t> </a:t>
            </a:r>
            <a:r>
              <a:rPr lang="en-US" sz="2800" err="1"/>
              <a:t>chí</a:t>
            </a:r>
            <a:r>
              <a:rPr lang="en-US" sz="2800"/>
              <a:t> </a:t>
            </a:r>
            <a:r>
              <a:rPr lang="en-US" sz="2800" err="1"/>
              <a:t>thương</a:t>
            </a:r>
            <a:r>
              <a:rPr lang="en-US" sz="2800"/>
              <a:t> </a:t>
            </a:r>
            <a:r>
              <a:rPr lang="en-US" sz="2800" err="1"/>
              <a:t>yêu</a:t>
            </a:r>
            <a:r>
              <a:rPr lang="en-US" sz="2800"/>
              <a:t> </a:t>
            </a:r>
            <a:r>
              <a:rPr lang="en-US" sz="2800" err="1"/>
              <a:t>lẫn</a:t>
            </a:r>
            <a:r>
              <a:rPr lang="en-US" sz="2800"/>
              <a:t> </a:t>
            </a:r>
            <a:r>
              <a:rPr lang="en-US" sz="2800" err="1"/>
              <a:t>nhau</a:t>
            </a:r>
            <a:r>
              <a:rPr lang="en-US" sz="2800"/>
              <a:t>”.</a:t>
            </a:r>
          </a:p>
        </p:txBody>
      </p:sp>
      <p:sp>
        <p:nvSpPr>
          <p:cNvPr id="23" name="TextBox 22">
            <a:extLst>
              <a:ext uri="{FF2B5EF4-FFF2-40B4-BE49-F238E27FC236}">
                <a16:creationId xmlns:a16="http://schemas.microsoft.com/office/drawing/2014/main" id="{1CCC6D91-25E5-4107-A7AE-DE225A6DBD45}"/>
              </a:ext>
            </a:extLst>
          </p:cNvPr>
          <p:cNvSpPr txBox="1"/>
          <p:nvPr/>
        </p:nvSpPr>
        <p:spPr>
          <a:xfrm>
            <a:off x="3123024" y="1624674"/>
            <a:ext cx="6959824" cy="523220"/>
          </a:xfrm>
          <a:prstGeom prst="rect">
            <a:avLst/>
          </a:prstGeom>
          <a:noFill/>
        </p:spPr>
        <p:txBody>
          <a:bodyPr wrap="square" rtlCol="0">
            <a:spAutoFit/>
          </a:bodyPr>
          <a:lstStyle/>
          <a:p>
            <a:r>
              <a:rPr lang="en-US" sz="2800" err="1"/>
              <a:t>Trung</a:t>
            </a:r>
            <a:r>
              <a:rPr lang="en-US" sz="2800"/>
              <a:t> </a:t>
            </a:r>
            <a:r>
              <a:rPr lang="en-US" sz="2800" err="1"/>
              <a:t>với</a:t>
            </a:r>
            <a:r>
              <a:rPr lang="en-US" sz="2800"/>
              <a:t> </a:t>
            </a:r>
            <a:r>
              <a:rPr lang="en-US" sz="2800" err="1"/>
              <a:t>Đảng</a:t>
            </a:r>
            <a:r>
              <a:rPr lang="en-US" sz="2800"/>
              <a:t>, </a:t>
            </a:r>
            <a:r>
              <a:rPr lang="en-US" sz="2800" err="1"/>
              <a:t>trung</a:t>
            </a:r>
            <a:r>
              <a:rPr lang="en-US" sz="2800"/>
              <a:t> </a:t>
            </a:r>
            <a:r>
              <a:rPr lang="en-US" sz="2800" err="1"/>
              <a:t>với</a:t>
            </a:r>
            <a:r>
              <a:rPr lang="en-US" sz="2800"/>
              <a:t> </a:t>
            </a:r>
            <a:r>
              <a:rPr lang="en-US" sz="2800" err="1"/>
              <a:t>nước</a:t>
            </a:r>
            <a:r>
              <a:rPr lang="en-US" sz="2800"/>
              <a:t>, </a:t>
            </a:r>
            <a:r>
              <a:rPr lang="en-US" sz="2800" err="1"/>
              <a:t>hiếu</a:t>
            </a:r>
            <a:r>
              <a:rPr lang="en-US" sz="2800"/>
              <a:t> </a:t>
            </a:r>
            <a:r>
              <a:rPr lang="en-US" sz="2800" err="1"/>
              <a:t>với</a:t>
            </a:r>
            <a:r>
              <a:rPr lang="en-US" sz="2800"/>
              <a:t> </a:t>
            </a:r>
            <a:r>
              <a:rPr lang="en-US" sz="2800" err="1"/>
              <a:t>dân</a:t>
            </a:r>
            <a:r>
              <a:rPr lang="en-US" sz="2800"/>
              <a:t>.</a:t>
            </a:r>
          </a:p>
        </p:txBody>
      </p:sp>
      <p:sp>
        <p:nvSpPr>
          <p:cNvPr id="24" name="TextBox 23">
            <a:extLst>
              <a:ext uri="{FF2B5EF4-FFF2-40B4-BE49-F238E27FC236}">
                <a16:creationId xmlns:a16="http://schemas.microsoft.com/office/drawing/2014/main" id="{F5F415BC-D745-4B36-9BE1-18E3AF5478F4}"/>
              </a:ext>
            </a:extLst>
          </p:cNvPr>
          <p:cNvSpPr txBox="1"/>
          <p:nvPr/>
        </p:nvSpPr>
        <p:spPr>
          <a:xfrm>
            <a:off x="2715577" y="2576505"/>
            <a:ext cx="4055614" cy="954107"/>
          </a:xfrm>
          <a:prstGeom prst="rect">
            <a:avLst/>
          </a:prstGeom>
          <a:noFill/>
        </p:spPr>
        <p:txBody>
          <a:bodyPr wrap="square" rtlCol="0">
            <a:spAutoFit/>
          </a:bodyPr>
          <a:lstStyle/>
          <a:p>
            <a:r>
              <a:rPr lang="en-US" sz="2800" err="1"/>
              <a:t>Cần</a:t>
            </a:r>
            <a:r>
              <a:rPr lang="en-US" sz="2800"/>
              <a:t>, </a:t>
            </a:r>
            <a:r>
              <a:rPr lang="en-US" sz="2800" err="1"/>
              <a:t>Kiệm</a:t>
            </a:r>
            <a:r>
              <a:rPr lang="en-US" sz="2800"/>
              <a:t>, </a:t>
            </a:r>
            <a:r>
              <a:rPr lang="en-US" sz="2800" err="1"/>
              <a:t>Liêm</a:t>
            </a:r>
            <a:r>
              <a:rPr lang="en-US" sz="2800"/>
              <a:t>, </a:t>
            </a:r>
            <a:r>
              <a:rPr lang="en-US" sz="2800" err="1"/>
              <a:t>Chính</a:t>
            </a:r>
            <a:r>
              <a:rPr lang="en-US" sz="2800"/>
              <a:t> </a:t>
            </a:r>
            <a:r>
              <a:rPr lang="en-US" sz="2800" err="1"/>
              <a:t>và</a:t>
            </a:r>
            <a:r>
              <a:rPr lang="en-US" sz="2800"/>
              <a:t> </a:t>
            </a:r>
            <a:r>
              <a:rPr lang="en-US" sz="2800" err="1"/>
              <a:t>luôn</a:t>
            </a:r>
            <a:r>
              <a:rPr lang="en-US" sz="2800"/>
              <a:t> </a:t>
            </a:r>
            <a:r>
              <a:rPr lang="en-US" sz="2800" err="1"/>
              <a:t>luôn</a:t>
            </a:r>
            <a:r>
              <a:rPr lang="en-US" sz="2800"/>
              <a:t> </a:t>
            </a:r>
            <a:r>
              <a:rPr lang="en-US" sz="2800" err="1"/>
              <a:t>chí</a:t>
            </a:r>
            <a:r>
              <a:rPr lang="en-US" sz="2800"/>
              <a:t> </a:t>
            </a:r>
            <a:r>
              <a:rPr lang="en-US" sz="2800" err="1"/>
              <a:t>công</a:t>
            </a:r>
            <a:r>
              <a:rPr lang="en-US" sz="2800"/>
              <a:t> </a:t>
            </a:r>
            <a:r>
              <a:rPr lang="en-US" sz="2800" err="1"/>
              <a:t>vô</a:t>
            </a:r>
            <a:r>
              <a:rPr lang="en-US" sz="2800"/>
              <a:t> </a:t>
            </a:r>
            <a:r>
              <a:rPr lang="en-US" sz="2800" err="1"/>
              <a:t>tư</a:t>
            </a:r>
            <a:r>
              <a:rPr lang="en-US" sz="2800"/>
              <a:t>.</a:t>
            </a:r>
          </a:p>
        </p:txBody>
      </p:sp>
      <p:sp>
        <p:nvSpPr>
          <p:cNvPr id="25" name="TextBox 24">
            <a:extLst>
              <a:ext uri="{FF2B5EF4-FFF2-40B4-BE49-F238E27FC236}">
                <a16:creationId xmlns:a16="http://schemas.microsoft.com/office/drawing/2014/main" id="{171428E4-BFC4-4689-9AEB-194D4E980B34}"/>
              </a:ext>
            </a:extLst>
          </p:cNvPr>
          <p:cNvSpPr txBox="1"/>
          <p:nvPr/>
        </p:nvSpPr>
        <p:spPr>
          <a:xfrm>
            <a:off x="1869170" y="4012606"/>
            <a:ext cx="4825206" cy="523220"/>
          </a:xfrm>
          <a:prstGeom prst="rect">
            <a:avLst/>
          </a:prstGeom>
          <a:noFill/>
        </p:spPr>
        <p:txBody>
          <a:bodyPr wrap="square" rtlCol="0">
            <a:spAutoFit/>
          </a:bodyPr>
          <a:lstStyle/>
          <a:p>
            <a:r>
              <a:rPr lang="en-US" sz="2800" err="1"/>
              <a:t>Có</a:t>
            </a:r>
            <a:r>
              <a:rPr lang="en-US" sz="2800"/>
              <a:t> </a:t>
            </a:r>
            <a:r>
              <a:rPr lang="en-US" sz="2800" err="1"/>
              <a:t>tinh</a:t>
            </a:r>
            <a:r>
              <a:rPr lang="en-US" sz="2800"/>
              <a:t> </a:t>
            </a:r>
            <a:r>
              <a:rPr lang="en-US" sz="2800" err="1"/>
              <a:t>thần</a:t>
            </a:r>
            <a:r>
              <a:rPr lang="en-US" sz="2800"/>
              <a:t> </a:t>
            </a:r>
            <a:r>
              <a:rPr lang="en-US" sz="2800" err="1"/>
              <a:t>quốc</a:t>
            </a:r>
            <a:r>
              <a:rPr lang="en-US" sz="2800"/>
              <a:t> </a:t>
            </a:r>
            <a:r>
              <a:rPr lang="en-US" sz="2800" err="1"/>
              <a:t>tế</a:t>
            </a:r>
            <a:r>
              <a:rPr lang="en-US" sz="2800"/>
              <a:t> </a:t>
            </a:r>
            <a:r>
              <a:rPr lang="en-US" sz="2800" err="1"/>
              <a:t>trong</a:t>
            </a:r>
            <a:r>
              <a:rPr lang="en-US" sz="2800"/>
              <a:t> </a:t>
            </a:r>
            <a:r>
              <a:rPr lang="en-US" sz="2800" err="1"/>
              <a:t>sáng</a:t>
            </a:r>
            <a:r>
              <a:rPr lang="en-US" sz="2800"/>
              <a:t> </a:t>
            </a:r>
          </a:p>
        </p:txBody>
      </p:sp>
      <p:cxnSp>
        <p:nvCxnSpPr>
          <p:cNvPr id="26" name="Connector: Curved 25">
            <a:extLst>
              <a:ext uri="{FF2B5EF4-FFF2-40B4-BE49-F238E27FC236}">
                <a16:creationId xmlns:a16="http://schemas.microsoft.com/office/drawing/2014/main" id="{D7D8FFAF-D873-4E22-B573-62447FDF44D5}"/>
              </a:ext>
            </a:extLst>
          </p:cNvPr>
          <p:cNvCxnSpPr>
            <a:cxnSpLocks/>
            <a:stCxn id="10" idx="3"/>
            <a:endCxn id="23" idx="1"/>
          </p:cNvCxnSpPr>
          <p:nvPr/>
        </p:nvCxnSpPr>
        <p:spPr>
          <a:xfrm flipV="1">
            <a:off x="1952759" y="1886284"/>
            <a:ext cx="1170265" cy="642884"/>
          </a:xfrm>
          <a:prstGeom prst="curvedConnector3">
            <a:avLst>
              <a:gd name="adj1" fmla="val 50000"/>
            </a:avLst>
          </a:prstGeom>
          <a:ln w="19050">
            <a:tailEnd type="triangle"/>
          </a:ln>
          <a:effectLst/>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BE54E4A8-C6EB-4E9A-8A57-28BFD02AADE1}"/>
              </a:ext>
            </a:extLst>
          </p:cNvPr>
          <p:cNvCxnSpPr>
            <a:cxnSpLocks/>
            <a:stCxn id="10" idx="3"/>
            <a:endCxn id="24" idx="1"/>
          </p:cNvCxnSpPr>
          <p:nvPr/>
        </p:nvCxnSpPr>
        <p:spPr>
          <a:xfrm>
            <a:off x="1952759" y="2529168"/>
            <a:ext cx="762818" cy="524391"/>
          </a:xfrm>
          <a:prstGeom prst="curvedConnector3">
            <a:avLst>
              <a:gd name="adj1" fmla="val 50000"/>
            </a:avLst>
          </a:prstGeom>
          <a:ln w="19050">
            <a:tailEnd type="triangle"/>
          </a:ln>
          <a:effectLst/>
        </p:spPr>
        <p:style>
          <a:lnRef idx="1">
            <a:schemeClr val="dk1"/>
          </a:lnRef>
          <a:fillRef idx="0">
            <a:schemeClr val="dk1"/>
          </a:fillRef>
          <a:effectRef idx="0">
            <a:schemeClr val="dk1"/>
          </a:effectRef>
          <a:fontRef idx="minor">
            <a:schemeClr val="tx1"/>
          </a:fontRef>
        </p:style>
      </p:cxnSp>
      <p:cxnSp>
        <p:nvCxnSpPr>
          <p:cNvPr id="34" name="Connector: Curved 33">
            <a:extLst>
              <a:ext uri="{FF2B5EF4-FFF2-40B4-BE49-F238E27FC236}">
                <a16:creationId xmlns:a16="http://schemas.microsoft.com/office/drawing/2014/main" id="{6492D56D-B465-41B4-8338-5C8DFE0FC774}"/>
              </a:ext>
            </a:extLst>
          </p:cNvPr>
          <p:cNvCxnSpPr>
            <a:cxnSpLocks/>
            <a:stCxn id="10" idx="3"/>
            <a:endCxn id="25" idx="1"/>
          </p:cNvCxnSpPr>
          <p:nvPr/>
        </p:nvCxnSpPr>
        <p:spPr>
          <a:xfrm flipH="1">
            <a:off x="1869170" y="2529168"/>
            <a:ext cx="83589" cy="1745048"/>
          </a:xfrm>
          <a:prstGeom prst="curvedConnector5">
            <a:avLst>
              <a:gd name="adj1" fmla="val -273481"/>
              <a:gd name="adj2" fmla="val 64757"/>
              <a:gd name="adj3" fmla="val 373481"/>
            </a:avLst>
          </a:prstGeom>
          <a:ln w="19050">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0323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par>
                                <p:cTn id="14" presetID="22" presetClass="entr" presetSubtype="8"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000"/>
                                        <p:tgtEl>
                                          <p:spTgt spid="2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1000"/>
                                        <p:tgtEl>
                                          <p:spTgt spid="2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C08E2A-D418-478F-99ED-43434B896D7F}"/>
              </a:ext>
            </a:extLst>
          </p:cNvPr>
          <p:cNvSpPr txBox="1"/>
          <p:nvPr/>
        </p:nvSpPr>
        <p:spPr>
          <a:xfrm>
            <a:off x="254976" y="449912"/>
            <a:ext cx="3833447" cy="646331"/>
          </a:xfrm>
          <a:prstGeom prst="rect">
            <a:avLst/>
          </a:prstGeom>
          <a:noFill/>
        </p:spPr>
        <p:txBody>
          <a:bodyPr wrap="square" rtlCol="0">
            <a:spAutoFit/>
          </a:bodyPr>
          <a:lstStyle/>
          <a:p>
            <a:pPr algn="just"/>
            <a:r>
              <a:rPr lang="en-US" sz="3600" err="1">
                <a:ln w="0"/>
                <a:effectLst>
                  <a:outerShdw blurRad="38100" dist="19050" dir="2700000" algn="tl" rotWithShape="0">
                    <a:schemeClr val="dk1">
                      <a:alpha val="40000"/>
                    </a:schemeClr>
                  </a:outerShdw>
                </a:effectLst>
              </a:rPr>
              <a:t>Đảng</a:t>
            </a:r>
            <a:r>
              <a:rPr lang="en-US" sz="3600">
                <a:ln w="0"/>
                <a:effectLst>
                  <a:outerShdw blurRad="38100" dist="19050" dir="2700000" algn="tl" rotWithShape="0">
                    <a:schemeClr val="dk1">
                      <a:alpha val="40000"/>
                    </a:schemeClr>
                  </a:outerShdw>
                </a:effectLst>
              </a:rPr>
              <a:t> </a:t>
            </a:r>
            <a:r>
              <a:rPr lang="en-US" sz="3600" err="1">
                <a:ln w="0"/>
                <a:effectLst>
                  <a:outerShdw blurRad="38100" dist="19050" dir="2700000" algn="tl" rotWithShape="0">
                    <a:schemeClr val="dk1">
                      <a:alpha val="40000"/>
                    </a:schemeClr>
                  </a:outerShdw>
                </a:effectLst>
              </a:rPr>
              <a:t>là</a:t>
            </a:r>
            <a:r>
              <a:rPr lang="en-US" sz="3600">
                <a:ln w="0"/>
                <a:effectLst>
                  <a:outerShdw blurRad="38100" dist="19050" dir="2700000" algn="tl" rotWithShape="0">
                    <a:schemeClr val="dk1">
                      <a:alpha val="40000"/>
                    </a:schemeClr>
                  </a:outerShdw>
                </a:effectLst>
              </a:rPr>
              <a:t> VĂN MINH:</a:t>
            </a:r>
          </a:p>
        </p:txBody>
      </p:sp>
      <p:grpSp>
        <p:nvGrpSpPr>
          <p:cNvPr id="11" name="Group 10">
            <a:extLst>
              <a:ext uri="{FF2B5EF4-FFF2-40B4-BE49-F238E27FC236}">
                <a16:creationId xmlns:a16="http://schemas.microsoft.com/office/drawing/2014/main" id="{AAFF3078-BE32-4234-9F14-D47684F82213}"/>
              </a:ext>
            </a:extLst>
          </p:cNvPr>
          <p:cNvGrpSpPr/>
          <p:nvPr/>
        </p:nvGrpSpPr>
        <p:grpSpPr>
          <a:xfrm>
            <a:off x="2604990" y="1214169"/>
            <a:ext cx="9132742" cy="919588"/>
            <a:chOff x="3118031" y="1235339"/>
            <a:chExt cx="8325853" cy="646331"/>
          </a:xfrm>
        </p:grpSpPr>
        <p:sp>
          <p:nvSpPr>
            <p:cNvPr id="10" name="Rectangle 9">
              <a:extLst>
                <a:ext uri="{FF2B5EF4-FFF2-40B4-BE49-F238E27FC236}">
                  <a16:creationId xmlns:a16="http://schemas.microsoft.com/office/drawing/2014/main" id="{BA439605-B829-4B54-9B7D-809DAFAA1DB5}"/>
                </a:ext>
              </a:extLst>
            </p:cNvPr>
            <p:cNvSpPr/>
            <p:nvPr/>
          </p:nvSpPr>
          <p:spPr>
            <a:xfrm>
              <a:off x="3118031" y="1235339"/>
              <a:ext cx="8325852" cy="6463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650DB5-C638-4D77-805C-12CFD45711A3}"/>
                </a:ext>
              </a:extLst>
            </p:cNvPr>
            <p:cNvSpPr txBox="1"/>
            <p:nvPr/>
          </p:nvSpPr>
          <p:spPr>
            <a:xfrm>
              <a:off x="3644689" y="1294612"/>
              <a:ext cx="7799195" cy="584065"/>
            </a:xfrm>
            <a:prstGeom prst="rect">
              <a:avLst/>
            </a:prstGeom>
            <a:noFill/>
          </p:spPr>
          <p:txBody>
            <a:bodyPr wrap="square" rtlCol="0">
              <a:spAutoFit/>
            </a:bodyPr>
            <a:lstStyle/>
            <a:p>
              <a:r>
                <a:rPr lang="en-US" sz="2400" err="1"/>
                <a:t>Đảng</a:t>
              </a:r>
              <a:r>
                <a:rPr lang="en-US" sz="2400"/>
                <a:t> </a:t>
              </a:r>
              <a:r>
                <a:rPr lang="en-US" sz="2400" err="1"/>
                <a:t>văn</a:t>
              </a:r>
              <a:r>
                <a:rPr lang="en-US" sz="2400"/>
                <a:t> </a:t>
              </a:r>
              <a:r>
                <a:rPr lang="en-US" sz="2400" err="1"/>
                <a:t>minh</a:t>
              </a:r>
              <a:r>
                <a:rPr lang="en-US" sz="2400"/>
                <a:t> </a:t>
              </a:r>
              <a:r>
                <a:rPr lang="en-US" sz="2400" err="1"/>
                <a:t>là</a:t>
              </a:r>
              <a:r>
                <a:rPr lang="en-US" sz="2400"/>
                <a:t> </a:t>
              </a:r>
              <a:r>
                <a:rPr lang="en-US" sz="2400" err="1"/>
                <a:t>một</a:t>
              </a:r>
              <a:r>
                <a:rPr lang="en-US" sz="2400"/>
                <a:t> </a:t>
              </a:r>
              <a:r>
                <a:rPr lang="en-US" sz="2400" err="1"/>
                <a:t>Đảng</a:t>
              </a:r>
              <a:r>
                <a:rPr lang="en-US" sz="2400"/>
                <a:t> </a:t>
              </a:r>
              <a:r>
                <a:rPr lang="en-US" sz="2400" err="1"/>
                <a:t>tiêu</a:t>
              </a:r>
              <a:r>
                <a:rPr lang="en-US" sz="2400"/>
                <a:t> </a:t>
              </a:r>
              <a:r>
                <a:rPr lang="en-US" sz="2400" err="1"/>
                <a:t>biểu</a:t>
              </a:r>
              <a:r>
                <a:rPr lang="en-US" sz="2400"/>
                <a:t> </a:t>
              </a:r>
              <a:r>
                <a:rPr lang="en-US" sz="2400" err="1"/>
                <a:t>cho</a:t>
              </a:r>
              <a:r>
                <a:rPr lang="en-US" sz="2400"/>
                <a:t> </a:t>
              </a:r>
              <a:r>
                <a:rPr lang="en-US" sz="2400" err="1"/>
                <a:t>lương</a:t>
              </a:r>
              <a:r>
                <a:rPr lang="en-US" sz="2400"/>
                <a:t> </a:t>
              </a:r>
              <a:r>
                <a:rPr lang="en-US" sz="2400" err="1"/>
                <a:t>tâm</a:t>
              </a:r>
              <a:r>
                <a:rPr lang="en-US" sz="2400"/>
                <a:t>, </a:t>
              </a:r>
              <a:r>
                <a:rPr lang="en-US" sz="2400" err="1"/>
                <a:t>trí</a:t>
              </a:r>
              <a:r>
                <a:rPr lang="en-US" sz="2400"/>
                <a:t> </a:t>
              </a:r>
              <a:r>
                <a:rPr lang="en-US" sz="2400" err="1"/>
                <a:t>tuệ</a:t>
              </a:r>
              <a:r>
                <a:rPr lang="en-US" sz="2400"/>
                <a:t>, </a:t>
              </a:r>
              <a:r>
                <a:rPr lang="en-US" sz="2400" err="1"/>
                <a:t>danh</a:t>
              </a:r>
              <a:r>
                <a:rPr lang="en-US" sz="2400"/>
                <a:t> </a:t>
              </a:r>
              <a:r>
                <a:rPr lang="en-US" sz="2400" err="1"/>
                <a:t>dự</a:t>
              </a:r>
              <a:r>
                <a:rPr lang="en-US" sz="2400"/>
                <a:t> </a:t>
              </a:r>
              <a:r>
                <a:rPr lang="en-US" sz="2400" err="1"/>
                <a:t>của</a:t>
              </a:r>
              <a:r>
                <a:rPr lang="en-US" sz="2400"/>
                <a:t> </a:t>
              </a:r>
              <a:r>
                <a:rPr lang="en-US" sz="2400" err="1"/>
                <a:t>dân</a:t>
              </a:r>
              <a:r>
                <a:rPr lang="en-US" sz="2400"/>
                <a:t> </a:t>
              </a:r>
              <a:r>
                <a:rPr lang="en-US" sz="2400" err="1"/>
                <a:t>tộc</a:t>
              </a:r>
              <a:r>
                <a:rPr lang="en-US" sz="2400"/>
                <a:t>.</a:t>
              </a:r>
            </a:p>
          </p:txBody>
        </p:sp>
      </p:grpSp>
      <p:grpSp>
        <p:nvGrpSpPr>
          <p:cNvPr id="24" name="Group 23">
            <a:extLst>
              <a:ext uri="{FF2B5EF4-FFF2-40B4-BE49-F238E27FC236}">
                <a16:creationId xmlns:a16="http://schemas.microsoft.com/office/drawing/2014/main" id="{C68113FB-3F97-4E82-A6AC-38DA1D2B7D15}"/>
              </a:ext>
            </a:extLst>
          </p:cNvPr>
          <p:cNvGrpSpPr/>
          <p:nvPr/>
        </p:nvGrpSpPr>
        <p:grpSpPr>
          <a:xfrm>
            <a:off x="2604989" y="2484594"/>
            <a:ext cx="9132741" cy="1117708"/>
            <a:chOff x="3118031" y="1235339"/>
            <a:chExt cx="8325852" cy="646331"/>
          </a:xfrm>
        </p:grpSpPr>
        <p:sp>
          <p:nvSpPr>
            <p:cNvPr id="25" name="Rectangle 24">
              <a:extLst>
                <a:ext uri="{FF2B5EF4-FFF2-40B4-BE49-F238E27FC236}">
                  <a16:creationId xmlns:a16="http://schemas.microsoft.com/office/drawing/2014/main" id="{40E342A1-B4D2-4AFB-8033-293916A19515}"/>
                </a:ext>
              </a:extLst>
            </p:cNvPr>
            <p:cNvSpPr/>
            <p:nvPr/>
          </p:nvSpPr>
          <p:spPr>
            <a:xfrm>
              <a:off x="3118031" y="1235339"/>
              <a:ext cx="8325852" cy="6463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656D93-9BC0-4546-B5E4-E7E85CDC49F2}"/>
                </a:ext>
              </a:extLst>
            </p:cNvPr>
            <p:cNvSpPr txBox="1"/>
            <p:nvPr/>
          </p:nvSpPr>
          <p:spPr>
            <a:xfrm>
              <a:off x="3558762" y="1294612"/>
              <a:ext cx="7885121" cy="480536"/>
            </a:xfrm>
            <a:prstGeom prst="rect">
              <a:avLst/>
            </a:prstGeom>
            <a:noFill/>
          </p:spPr>
          <p:txBody>
            <a:bodyPr wrap="square" rtlCol="0">
              <a:spAutoFit/>
            </a:bodyPr>
            <a:lstStyle/>
            <a:p>
              <a:r>
                <a:rPr lang="en-US" sz="2400" err="1"/>
                <a:t>Đảng</a:t>
              </a:r>
              <a:r>
                <a:rPr lang="en-US" sz="2400"/>
                <a:t> ra </a:t>
              </a:r>
              <a:r>
                <a:rPr lang="en-US" sz="2400" err="1"/>
                <a:t>đời</a:t>
              </a:r>
              <a:r>
                <a:rPr lang="en-US" sz="2400"/>
                <a:t> </a:t>
              </a:r>
              <a:r>
                <a:rPr lang="en-US" sz="2400" err="1"/>
                <a:t>là</a:t>
              </a:r>
              <a:r>
                <a:rPr lang="en-US" sz="2400"/>
                <a:t> </a:t>
              </a:r>
              <a:r>
                <a:rPr lang="en-US" sz="2400" err="1"/>
                <a:t>một</a:t>
              </a:r>
              <a:r>
                <a:rPr lang="en-US" sz="2400"/>
                <a:t> </a:t>
              </a:r>
              <a:r>
                <a:rPr lang="en-US" sz="2400" err="1"/>
                <a:t>tất</a:t>
              </a:r>
              <a:r>
                <a:rPr lang="en-US" sz="2400"/>
                <a:t> </a:t>
              </a:r>
              <a:r>
                <a:rPr lang="en-US" sz="2400" err="1"/>
                <a:t>yếu</a:t>
              </a:r>
              <a:r>
                <a:rPr lang="en-US" sz="2400"/>
                <a:t>, </a:t>
              </a:r>
              <a:r>
                <a:rPr lang="en-US" sz="2400" err="1"/>
                <a:t>phù</a:t>
              </a:r>
              <a:r>
                <a:rPr lang="en-US" sz="2400"/>
                <a:t> </a:t>
              </a:r>
              <a:r>
                <a:rPr lang="en-US" sz="2400" err="1"/>
                <a:t>hợp</a:t>
              </a:r>
              <a:r>
                <a:rPr lang="en-US" sz="2400"/>
                <a:t> </a:t>
              </a:r>
              <a:r>
                <a:rPr lang="en-US" sz="2400" err="1"/>
                <a:t>với</a:t>
              </a:r>
              <a:r>
                <a:rPr lang="en-US" sz="2400"/>
                <a:t> </a:t>
              </a:r>
              <a:r>
                <a:rPr lang="en-US" sz="2400" err="1"/>
                <a:t>quy</a:t>
              </a:r>
              <a:r>
                <a:rPr lang="en-US" sz="2400"/>
                <a:t> </a:t>
              </a:r>
              <a:r>
                <a:rPr lang="en-US" sz="2400" err="1"/>
                <a:t>luật</a:t>
              </a:r>
              <a:r>
                <a:rPr lang="en-US" sz="2400"/>
                <a:t> </a:t>
              </a:r>
              <a:r>
                <a:rPr lang="en-US" sz="2400" err="1"/>
                <a:t>phát</a:t>
              </a:r>
              <a:r>
                <a:rPr lang="en-US" sz="2400"/>
                <a:t> </a:t>
              </a:r>
              <a:r>
                <a:rPr lang="en-US" sz="2400" err="1"/>
                <a:t>triển</a:t>
              </a:r>
              <a:r>
                <a:rPr lang="en-US" sz="2400"/>
                <a:t> </a:t>
              </a:r>
              <a:r>
                <a:rPr lang="en-US" sz="2400" err="1"/>
                <a:t>văn</a:t>
              </a:r>
              <a:r>
                <a:rPr lang="en-US" sz="2400"/>
                <a:t> </a:t>
              </a:r>
              <a:r>
                <a:rPr lang="en-US" sz="2400" err="1"/>
                <a:t>minh</a:t>
              </a:r>
              <a:r>
                <a:rPr lang="en-US" sz="2400"/>
                <a:t> </a:t>
              </a:r>
              <a:r>
                <a:rPr lang="en-US" sz="2400" err="1"/>
                <a:t>tiến</a:t>
              </a:r>
              <a:r>
                <a:rPr lang="en-US" sz="2400"/>
                <a:t> </a:t>
              </a:r>
              <a:r>
                <a:rPr lang="en-US" sz="2400" err="1"/>
                <a:t>bộ</a:t>
              </a:r>
              <a:r>
                <a:rPr lang="en-US" sz="2400"/>
                <a:t> </a:t>
              </a:r>
              <a:r>
                <a:rPr lang="en-US" sz="2400" err="1"/>
                <a:t>của</a:t>
              </a:r>
              <a:r>
                <a:rPr lang="en-US" sz="2400"/>
                <a:t> </a:t>
              </a:r>
              <a:r>
                <a:rPr lang="en-US" sz="2400" err="1"/>
                <a:t>dân</a:t>
              </a:r>
              <a:r>
                <a:rPr lang="en-US" sz="2400"/>
                <a:t> </a:t>
              </a:r>
              <a:r>
                <a:rPr lang="en-US" sz="2400" err="1"/>
                <a:t>tộc</a:t>
              </a:r>
              <a:r>
                <a:rPr lang="en-US" sz="2400"/>
                <a:t> </a:t>
              </a:r>
              <a:r>
                <a:rPr lang="en-US" sz="2400" err="1"/>
                <a:t>và</a:t>
              </a:r>
              <a:r>
                <a:rPr lang="en-US" sz="2400"/>
                <a:t> </a:t>
              </a:r>
              <a:r>
                <a:rPr lang="en-US" sz="2400" err="1"/>
                <a:t>của</a:t>
              </a:r>
              <a:r>
                <a:rPr lang="en-US" sz="2400"/>
                <a:t> </a:t>
              </a:r>
              <a:r>
                <a:rPr lang="en-US" sz="2400" err="1"/>
                <a:t>nhân</a:t>
              </a:r>
              <a:r>
                <a:rPr lang="en-US" sz="2400"/>
                <a:t> </a:t>
              </a:r>
              <a:r>
                <a:rPr lang="en-US" sz="2400" err="1"/>
                <a:t>loại</a:t>
              </a:r>
              <a:r>
                <a:rPr lang="en-US" sz="2400"/>
                <a:t>.</a:t>
              </a:r>
            </a:p>
          </p:txBody>
        </p:sp>
      </p:grpSp>
      <p:pic>
        <p:nvPicPr>
          <p:cNvPr id="34" name="Picture 33" descr="A picture containing text, sign&#10;&#10;Description automatically generated">
            <a:extLst>
              <a:ext uri="{FF2B5EF4-FFF2-40B4-BE49-F238E27FC236}">
                <a16:creationId xmlns:a16="http://schemas.microsoft.com/office/drawing/2014/main" id="{8FF240B3-F6E0-438E-B711-786FE31798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25853" y="3691411"/>
            <a:ext cx="4050158" cy="3053345"/>
          </a:xfrm>
          <a:prstGeom prst="rect">
            <a:avLst/>
          </a:prstGeom>
        </p:spPr>
      </p:pic>
      <p:grpSp>
        <p:nvGrpSpPr>
          <p:cNvPr id="36" name="Group 35">
            <a:extLst>
              <a:ext uri="{FF2B5EF4-FFF2-40B4-BE49-F238E27FC236}">
                <a16:creationId xmlns:a16="http://schemas.microsoft.com/office/drawing/2014/main" id="{259D661D-7E36-48BD-8088-1F32B81DC9EE}"/>
              </a:ext>
            </a:extLst>
          </p:cNvPr>
          <p:cNvGrpSpPr/>
          <p:nvPr/>
        </p:nvGrpSpPr>
        <p:grpSpPr>
          <a:xfrm>
            <a:off x="883920" y="3804655"/>
            <a:ext cx="5029133" cy="2342145"/>
            <a:chOff x="3053909" y="1235339"/>
            <a:chExt cx="8389975" cy="934952"/>
          </a:xfrm>
        </p:grpSpPr>
        <p:sp>
          <p:nvSpPr>
            <p:cNvPr id="37" name="Rectangle 36">
              <a:extLst>
                <a:ext uri="{FF2B5EF4-FFF2-40B4-BE49-F238E27FC236}">
                  <a16:creationId xmlns:a16="http://schemas.microsoft.com/office/drawing/2014/main" id="{B7FB31E3-5691-4E00-BBA2-A70C3E0AD056}"/>
                </a:ext>
              </a:extLst>
            </p:cNvPr>
            <p:cNvSpPr/>
            <p:nvPr/>
          </p:nvSpPr>
          <p:spPr>
            <a:xfrm>
              <a:off x="3053909" y="1235339"/>
              <a:ext cx="8389975" cy="93495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73EDA87-49A9-4399-AB7B-CB4258EBD1FA}"/>
                </a:ext>
              </a:extLst>
            </p:cNvPr>
            <p:cNvSpPr txBox="1"/>
            <p:nvPr/>
          </p:nvSpPr>
          <p:spPr>
            <a:xfrm>
              <a:off x="3635937" y="1342965"/>
              <a:ext cx="7807946" cy="795296"/>
            </a:xfrm>
            <a:prstGeom prst="rect">
              <a:avLst/>
            </a:prstGeom>
            <a:noFill/>
          </p:spPr>
          <p:txBody>
            <a:bodyPr wrap="square" rtlCol="0">
              <a:spAutoFit/>
            </a:bodyPr>
            <a:lstStyle/>
            <a:p>
              <a:r>
                <a:rPr lang="en-US" sz="2400" err="1"/>
                <a:t>Đảng</a:t>
              </a:r>
              <a:r>
                <a:rPr lang="en-US" sz="2400"/>
                <a:t> </a:t>
              </a:r>
              <a:r>
                <a:rPr lang="en-US" sz="2400" err="1"/>
                <a:t>phải</a:t>
              </a:r>
              <a:r>
                <a:rPr lang="en-US" sz="2400"/>
                <a:t> </a:t>
              </a:r>
              <a:r>
                <a:rPr lang="en-US" sz="2400" err="1"/>
                <a:t>luôn</a:t>
              </a:r>
              <a:r>
                <a:rPr lang="en-US" sz="2400"/>
                <a:t> </a:t>
              </a:r>
              <a:r>
                <a:rPr lang="en-US" sz="2400" err="1"/>
                <a:t>trong</a:t>
              </a:r>
              <a:r>
                <a:rPr lang="en-US" sz="2400"/>
                <a:t> </a:t>
              </a:r>
              <a:r>
                <a:rPr lang="en-US" sz="2400" err="1"/>
                <a:t>sạch</a:t>
              </a:r>
              <a:r>
                <a:rPr lang="en-US" sz="2400"/>
                <a:t>, </a:t>
              </a:r>
              <a:r>
                <a:rPr lang="en-US" sz="2400" err="1"/>
                <a:t>vững</a:t>
              </a:r>
              <a:r>
                <a:rPr lang="en-US" sz="2400"/>
                <a:t> </a:t>
              </a:r>
              <a:r>
                <a:rPr lang="en-US" sz="2400" err="1"/>
                <a:t>mạnh</a:t>
              </a:r>
              <a:r>
                <a:rPr lang="en-US" sz="2400"/>
                <a:t>, </a:t>
              </a:r>
              <a:r>
                <a:rPr lang="en-US" sz="2400" err="1"/>
                <a:t>làm</a:t>
              </a:r>
              <a:r>
                <a:rPr lang="en-US" sz="2400"/>
                <a:t> </a:t>
              </a:r>
              <a:r>
                <a:rPr lang="en-US" sz="2400" err="1"/>
                <a:t>tròn</a:t>
              </a:r>
              <a:r>
                <a:rPr lang="en-US" sz="2400"/>
                <a:t> </a:t>
              </a:r>
              <a:r>
                <a:rPr lang="en-US" sz="2400" err="1"/>
                <a:t>sứ</a:t>
              </a:r>
              <a:r>
                <a:rPr lang="en-US" sz="2400"/>
                <a:t> </a:t>
              </a:r>
              <a:r>
                <a:rPr lang="en-US" sz="2400" err="1"/>
                <a:t>mệnh</a:t>
              </a:r>
              <a:r>
                <a:rPr lang="en-US" sz="2400"/>
                <a:t> </a:t>
              </a:r>
              <a:r>
                <a:rPr lang="en-US" sz="2400" err="1"/>
                <a:t>lịch</a:t>
              </a:r>
              <a:r>
                <a:rPr lang="en-US" sz="2400"/>
                <a:t> </a:t>
              </a:r>
              <a:r>
                <a:rPr lang="en-US" sz="2400" err="1"/>
                <a:t>sử</a:t>
              </a:r>
              <a:r>
                <a:rPr lang="en-US" sz="2400"/>
                <a:t> do </a:t>
              </a:r>
              <a:r>
                <a:rPr lang="en-US" sz="2400" err="1"/>
                <a:t>nhân</a:t>
              </a:r>
              <a:r>
                <a:rPr lang="en-US" sz="2400"/>
                <a:t> </a:t>
              </a:r>
              <a:r>
                <a:rPr lang="en-US" sz="2400" err="1"/>
                <a:t>dân</a:t>
              </a:r>
              <a:r>
                <a:rPr lang="en-US" sz="2400"/>
                <a:t>, </a:t>
              </a:r>
              <a:r>
                <a:rPr lang="en-US" sz="2400" err="1"/>
                <a:t>dân</a:t>
              </a:r>
              <a:r>
                <a:rPr lang="en-US" sz="2400"/>
                <a:t> </a:t>
              </a:r>
              <a:r>
                <a:rPr lang="en-US" sz="2400" err="1"/>
                <a:t>tộc</a:t>
              </a:r>
              <a:r>
                <a:rPr lang="en-US" sz="2400"/>
                <a:t> </a:t>
              </a:r>
              <a:r>
                <a:rPr lang="en-US" sz="2400" err="1"/>
                <a:t>giao</a:t>
              </a:r>
              <a:r>
                <a:rPr lang="en-US" sz="2400"/>
                <a:t> </a:t>
              </a:r>
              <a:r>
                <a:rPr lang="en-US" sz="2400" err="1"/>
                <a:t>phó</a:t>
              </a:r>
              <a:r>
                <a:rPr lang="en-US" sz="2400"/>
                <a:t> </a:t>
              </a:r>
              <a:r>
                <a:rPr lang="en-US" sz="2400" err="1"/>
                <a:t>là</a:t>
              </a:r>
              <a:r>
                <a:rPr lang="en-US" sz="2400"/>
                <a:t> </a:t>
              </a:r>
              <a:r>
                <a:rPr lang="en-US" sz="2400" err="1"/>
                <a:t>lãnh</a:t>
              </a:r>
              <a:r>
                <a:rPr lang="en-US" sz="2400"/>
                <a:t> </a:t>
              </a:r>
              <a:r>
                <a:rPr lang="en-US" sz="2400" err="1"/>
                <a:t>đạo</a:t>
              </a:r>
              <a:r>
                <a:rPr lang="en-US" sz="2400"/>
                <a:t> </a:t>
              </a:r>
              <a:r>
                <a:rPr lang="en-US" sz="2400" err="1"/>
                <a:t>dành</a:t>
              </a:r>
              <a:r>
                <a:rPr lang="en-US" sz="2400"/>
                <a:t> </a:t>
              </a:r>
              <a:r>
                <a:rPr lang="en-US" sz="2400" err="1"/>
                <a:t>độc</a:t>
              </a:r>
              <a:r>
                <a:rPr lang="en-US" sz="2400"/>
                <a:t> </a:t>
              </a:r>
              <a:r>
                <a:rPr lang="en-US" sz="2400" err="1"/>
                <a:t>lập</a:t>
              </a:r>
              <a:r>
                <a:rPr lang="en-US" sz="2400"/>
                <a:t> </a:t>
              </a:r>
              <a:r>
                <a:rPr lang="en-US" sz="2400" err="1"/>
                <a:t>và</a:t>
              </a:r>
              <a:r>
                <a:rPr lang="en-US" sz="2400"/>
                <a:t> </a:t>
              </a:r>
              <a:r>
                <a:rPr lang="en-US" sz="2400" err="1"/>
                <a:t>đưa</a:t>
              </a:r>
              <a:r>
                <a:rPr lang="en-US" sz="2400"/>
                <a:t> </a:t>
              </a:r>
              <a:r>
                <a:rPr lang="en-US" sz="2400" err="1"/>
                <a:t>lại</a:t>
              </a:r>
              <a:r>
                <a:rPr lang="en-US" sz="2400"/>
                <a:t> </a:t>
              </a:r>
              <a:r>
                <a:rPr lang="en-US" sz="2400" err="1"/>
                <a:t>tự</a:t>
              </a:r>
              <a:r>
                <a:rPr lang="en-US" sz="2400"/>
                <a:t> do, </a:t>
              </a:r>
              <a:r>
                <a:rPr lang="en-US" sz="2400" err="1"/>
                <a:t>ấm</a:t>
              </a:r>
              <a:r>
                <a:rPr lang="en-US" sz="2400"/>
                <a:t> no, </a:t>
              </a:r>
              <a:r>
                <a:rPr lang="en-US" sz="2400" err="1"/>
                <a:t>hạnh</a:t>
              </a:r>
              <a:r>
                <a:rPr lang="en-US" sz="2400"/>
                <a:t> </a:t>
              </a:r>
              <a:r>
                <a:rPr lang="en-US" sz="2400" err="1"/>
                <a:t>phúc</a:t>
              </a:r>
              <a:r>
                <a:rPr lang="en-US" sz="2400"/>
                <a:t> </a:t>
              </a:r>
              <a:r>
                <a:rPr lang="en-US" sz="2400" err="1"/>
                <a:t>cho</a:t>
              </a:r>
              <a:r>
                <a:rPr lang="en-US" sz="2400"/>
                <a:t> </a:t>
              </a:r>
              <a:r>
                <a:rPr lang="en-US" sz="2400" err="1"/>
                <a:t>nhân</a:t>
              </a:r>
              <a:r>
                <a:rPr lang="en-US" sz="2400"/>
                <a:t> </a:t>
              </a:r>
              <a:r>
                <a:rPr lang="en-US" sz="2400" err="1"/>
                <a:t>dân</a:t>
              </a:r>
              <a:r>
                <a:rPr lang="en-US" sz="2400"/>
                <a:t>.</a:t>
              </a:r>
            </a:p>
          </p:txBody>
        </p:sp>
      </p:grpSp>
      <p:grpSp>
        <p:nvGrpSpPr>
          <p:cNvPr id="16" name="Group 15">
            <a:extLst>
              <a:ext uri="{FF2B5EF4-FFF2-40B4-BE49-F238E27FC236}">
                <a16:creationId xmlns:a16="http://schemas.microsoft.com/office/drawing/2014/main" id="{A4092D32-6EB4-4189-BC41-DC6B24FBE2AB}"/>
              </a:ext>
            </a:extLst>
          </p:cNvPr>
          <p:cNvGrpSpPr/>
          <p:nvPr/>
        </p:nvGrpSpPr>
        <p:grpSpPr>
          <a:xfrm>
            <a:off x="2437852" y="950877"/>
            <a:ext cx="744835" cy="512623"/>
            <a:chOff x="3432050" y="1105036"/>
            <a:chExt cx="933716" cy="670731"/>
          </a:xfrm>
          <a:effectLst>
            <a:outerShdw blurRad="63500" sx="102000" sy="102000" algn="ctr" rotWithShape="0">
              <a:prstClr val="black">
                <a:alpha val="40000"/>
              </a:prstClr>
            </a:outerShdw>
          </a:effectLst>
        </p:grpSpPr>
        <p:sp>
          <p:nvSpPr>
            <p:cNvPr id="17" name="Oval 16">
              <a:extLst>
                <a:ext uri="{FF2B5EF4-FFF2-40B4-BE49-F238E27FC236}">
                  <a16:creationId xmlns:a16="http://schemas.microsoft.com/office/drawing/2014/main" id="{DC52CF72-459B-41E7-B9DF-814ED7D198D1}"/>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CE5D25C-0412-4CA8-B9DE-48DE2D674CB6}"/>
                </a:ext>
              </a:extLst>
            </p:cNvPr>
            <p:cNvSpPr txBox="1"/>
            <p:nvPr/>
          </p:nvSpPr>
          <p:spPr>
            <a:xfrm>
              <a:off x="3432050" y="1105036"/>
              <a:ext cx="933716" cy="542972"/>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grpSp>
      <p:grpSp>
        <p:nvGrpSpPr>
          <p:cNvPr id="19" name="Group 18">
            <a:extLst>
              <a:ext uri="{FF2B5EF4-FFF2-40B4-BE49-F238E27FC236}">
                <a16:creationId xmlns:a16="http://schemas.microsoft.com/office/drawing/2014/main" id="{693DB4E5-2214-4573-A7FD-B18A2411CD51}"/>
              </a:ext>
            </a:extLst>
          </p:cNvPr>
          <p:cNvGrpSpPr/>
          <p:nvPr/>
        </p:nvGrpSpPr>
        <p:grpSpPr>
          <a:xfrm>
            <a:off x="2448937" y="2283550"/>
            <a:ext cx="744835" cy="523220"/>
            <a:chOff x="3432050" y="1105036"/>
            <a:chExt cx="933716" cy="684596"/>
          </a:xfrm>
          <a:effectLst>
            <a:outerShdw blurRad="63500" sx="102000" sy="102000" algn="ctr" rotWithShape="0">
              <a:prstClr val="black">
                <a:alpha val="40000"/>
              </a:prstClr>
            </a:outerShdw>
          </a:effectLst>
        </p:grpSpPr>
        <p:sp>
          <p:nvSpPr>
            <p:cNvPr id="20" name="Oval 19">
              <a:extLst>
                <a:ext uri="{FF2B5EF4-FFF2-40B4-BE49-F238E27FC236}">
                  <a16:creationId xmlns:a16="http://schemas.microsoft.com/office/drawing/2014/main" id="{FB11FDA4-49BA-462B-A92C-41496C4CD7DE}"/>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1BE5BD8-A161-42A0-8CF5-179F4A2024EF}"/>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02</a:t>
              </a:r>
              <a:endParaRPr lang="ko-KR" altLang="en-US" sz="2800" b="1">
                <a:solidFill>
                  <a:schemeClr val="bg1"/>
                </a:solidFill>
                <a:cs typeface="Arial" pitchFamily="34" charset="0"/>
              </a:endParaRPr>
            </a:p>
          </p:txBody>
        </p:sp>
      </p:grpSp>
      <p:grpSp>
        <p:nvGrpSpPr>
          <p:cNvPr id="22" name="Group 21">
            <a:extLst>
              <a:ext uri="{FF2B5EF4-FFF2-40B4-BE49-F238E27FC236}">
                <a16:creationId xmlns:a16="http://schemas.microsoft.com/office/drawing/2014/main" id="{BFF5C53B-4912-4F12-B162-3E2DFAF2C611}"/>
              </a:ext>
            </a:extLst>
          </p:cNvPr>
          <p:cNvGrpSpPr/>
          <p:nvPr/>
        </p:nvGrpSpPr>
        <p:grpSpPr>
          <a:xfrm>
            <a:off x="685943" y="3602302"/>
            <a:ext cx="744835" cy="523220"/>
            <a:chOff x="3432050" y="1105036"/>
            <a:chExt cx="933716" cy="684596"/>
          </a:xfrm>
          <a:effectLst>
            <a:outerShdw blurRad="63500" sx="102000" sy="102000" algn="ctr" rotWithShape="0">
              <a:prstClr val="black">
                <a:alpha val="40000"/>
              </a:prstClr>
            </a:outerShdw>
          </a:effectLst>
        </p:grpSpPr>
        <p:sp>
          <p:nvSpPr>
            <p:cNvPr id="23" name="Oval 22">
              <a:extLst>
                <a:ext uri="{FF2B5EF4-FFF2-40B4-BE49-F238E27FC236}">
                  <a16:creationId xmlns:a16="http://schemas.microsoft.com/office/drawing/2014/main" id="{4ACBFDF8-DBE5-42DE-90D5-3A3F7900E0AD}"/>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298EC23-37BA-47BB-A22D-0FF61593E0D5}"/>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03</a:t>
              </a:r>
              <a:endParaRPr lang="ko-KR" altLang="en-US" sz="2800" b="1">
                <a:solidFill>
                  <a:schemeClr val="bg1"/>
                </a:solidFill>
                <a:cs typeface="Arial" pitchFamily="34" charset="0"/>
              </a:endParaRPr>
            </a:p>
          </p:txBody>
        </p:sp>
      </p:grpSp>
    </p:spTree>
    <p:extLst>
      <p:ext uri="{BB962C8B-B14F-4D97-AF65-F5344CB8AC3E}">
        <p14:creationId xmlns:p14="http://schemas.microsoft.com/office/powerpoint/2010/main" val="3852466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750"/>
                                        <p:tgtEl>
                                          <p:spTgt spid="24"/>
                                        </p:tgtEl>
                                      </p:cBhvr>
                                    </p:animEffect>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00"/>
                                        <p:tgtEl>
                                          <p:spTgt spid="36"/>
                                        </p:tgtEl>
                                      </p:cBhvr>
                                    </p:animEffect>
                                  </p:childTnLst>
                                </p:cTn>
                              </p:par>
                              <p:par>
                                <p:cTn id="24" presetID="6" presetClass="entr" presetSubtype="16"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circle(in)">
                                      <p:cBhvr>
                                        <p:cTn id="26" dur="1500"/>
                                        <p:tgtEl>
                                          <p:spTgt spid="34"/>
                                        </p:tgtEl>
                                      </p:cBhvr>
                                    </p:animEffect>
                                  </p:childTnLst>
                                </p:cTn>
                              </p:par>
                              <p:par>
                                <p:cTn id="27" presetID="16" presetClass="entr" presetSubtype="2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inVertical)">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7195696D-93B3-460F-8F94-A3B92C5520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9857" y="2839549"/>
            <a:ext cx="2970266" cy="3595216"/>
          </a:xfrm>
          <a:prstGeom prst="rect">
            <a:avLst/>
          </a:prstGeom>
        </p:spPr>
      </p:pic>
      <p:pic>
        <p:nvPicPr>
          <p:cNvPr id="8" name="Picture 7">
            <a:extLst>
              <a:ext uri="{FF2B5EF4-FFF2-40B4-BE49-F238E27FC236}">
                <a16:creationId xmlns:a16="http://schemas.microsoft.com/office/drawing/2014/main" id="{9F526FAD-A2DD-422F-8815-77D60E770CA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68966" y="3069402"/>
            <a:ext cx="5943450" cy="3100342"/>
          </a:xfrm>
          <a:prstGeom prst="rect">
            <a:avLst/>
          </a:prstGeom>
        </p:spPr>
      </p:pic>
      <p:sp>
        <p:nvSpPr>
          <p:cNvPr id="9" name="TextBox 8">
            <a:extLst>
              <a:ext uri="{FF2B5EF4-FFF2-40B4-BE49-F238E27FC236}">
                <a16:creationId xmlns:a16="http://schemas.microsoft.com/office/drawing/2014/main" id="{94B02AB2-4DD1-4779-835E-3E5A66713940}"/>
              </a:ext>
            </a:extLst>
          </p:cNvPr>
          <p:cNvSpPr txBox="1"/>
          <p:nvPr/>
        </p:nvSpPr>
        <p:spPr>
          <a:xfrm>
            <a:off x="254976" y="449912"/>
            <a:ext cx="3833447" cy="646331"/>
          </a:xfrm>
          <a:prstGeom prst="rect">
            <a:avLst/>
          </a:prstGeom>
          <a:noFill/>
        </p:spPr>
        <p:txBody>
          <a:bodyPr wrap="square" rtlCol="0">
            <a:spAutoFit/>
          </a:bodyPr>
          <a:lstStyle/>
          <a:p>
            <a:pPr algn="just"/>
            <a:r>
              <a:rPr lang="en-US" sz="3600" err="1">
                <a:ln w="0"/>
                <a:effectLst>
                  <a:outerShdw blurRad="38100" dist="19050" dir="2700000" algn="tl" rotWithShape="0">
                    <a:schemeClr val="dk1">
                      <a:alpha val="40000"/>
                    </a:schemeClr>
                  </a:outerShdw>
                </a:effectLst>
              </a:rPr>
              <a:t>Đảng</a:t>
            </a:r>
            <a:r>
              <a:rPr lang="en-US" sz="3600">
                <a:ln w="0"/>
                <a:effectLst>
                  <a:outerShdw blurRad="38100" dist="19050" dir="2700000" algn="tl" rotWithShape="0">
                    <a:schemeClr val="dk1">
                      <a:alpha val="40000"/>
                    </a:schemeClr>
                  </a:outerShdw>
                </a:effectLst>
              </a:rPr>
              <a:t> </a:t>
            </a:r>
            <a:r>
              <a:rPr lang="en-US" sz="3600" err="1">
                <a:ln w="0"/>
                <a:effectLst>
                  <a:outerShdw blurRad="38100" dist="19050" dir="2700000" algn="tl" rotWithShape="0">
                    <a:schemeClr val="dk1">
                      <a:alpha val="40000"/>
                    </a:schemeClr>
                  </a:outerShdw>
                </a:effectLst>
              </a:rPr>
              <a:t>là</a:t>
            </a:r>
            <a:r>
              <a:rPr lang="en-US" sz="3600">
                <a:ln w="0"/>
                <a:effectLst>
                  <a:outerShdw blurRad="38100" dist="19050" dir="2700000" algn="tl" rotWithShape="0">
                    <a:schemeClr val="dk1">
                      <a:alpha val="40000"/>
                    </a:schemeClr>
                  </a:outerShdw>
                </a:effectLst>
              </a:rPr>
              <a:t> VĂN MINH:</a:t>
            </a:r>
          </a:p>
        </p:txBody>
      </p:sp>
      <p:grpSp>
        <p:nvGrpSpPr>
          <p:cNvPr id="10" name="Group 9">
            <a:extLst>
              <a:ext uri="{FF2B5EF4-FFF2-40B4-BE49-F238E27FC236}">
                <a16:creationId xmlns:a16="http://schemas.microsoft.com/office/drawing/2014/main" id="{F16B1DDB-CEF0-424B-8D89-EBA2229C8EC5}"/>
              </a:ext>
            </a:extLst>
          </p:cNvPr>
          <p:cNvGrpSpPr/>
          <p:nvPr/>
        </p:nvGrpSpPr>
        <p:grpSpPr>
          <a:xfrm>
            <a:off x="2525862" y="1302779"/>
            <a:ext cx="9203078" cy="1135621"/>
            <a:chOff x="3053909" y="1235339"/>
            <a:chExt cx="8389975" cy="934952"/>
          </a:xfrm>
        </p:grpSpPr>
        <p:sp>
          <p:nvSpPr>
            <p:cNvPr id="11" name="Rectangle 10">
              <a:extLst>
                <a:ext uri="{FF2B5EF4-FFF2-40B4-BE49-F238E27FC236}">
                  <a16:creationId xmlns:a16="http://schemas.microsoft.com/office/drawing/2014/main" id="{9C0109BB-BCA1-4D02-B7E8-4BABCD4272C8}"/>
                </a:ext>
              </a:extLst>
            </p:cNvPr>
            <p:cNvSpPr/>
            <p:nvPr/>
          </p:nvSpPr>
          <p:spPr>
            <a:xfrm>
              <a:off x="3053909" y="1235339"/>
              <a:ext cx="8389975" cy="93495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52EA5B-3E96-4CB4-96C0-1CA5E2792361}"/>
                </a:ext>
              </a:extLst>
            </p:cNvPr>
            <p:cNvSpPr txBox="1"/>
            <p:nvPr/>
          </p:nvSpPr>
          <p:spPr>
            <a:xfrm>
              <a:off x="3358040" y="1294612"/>
              <a:ext cx="8085843" cy="684156"/>
            </a:xfrm>
            <a:prstGeom prst="rect">
              <a:avLst/>
            </a:prstGeom>
            <a:noFill/>
          </p:spPr>
          <p:txBody>
            <a:bodyPr wrap="square" rtlCol="0">
              <a:spAutoFit/>
            </a:bodyPr>
            <a:lstStyle/>
            <a:p>
              <a:r>
                <a:rPr lang="en-US" sz="2400" err="1"/>
                <a:t>Đảng</a:t>
              </a:r>
              <a:r>
                <a:rPr lang="en-US" sz="2400"/>
                <a:t> </a:t>
              </a:r>
              <a:r>
                <a:rPr lang="en-US" sz="2400" err="1"/>
                <a:t>hoạt</a:t>
              </a:r>
              <a:r>
                <a:rPr lang="en-US" sz="2400"/>
                <a:t> </a:t>
              </a:r>
              <a:r>
                <a:rPr lang="en-US" sz="2400" err="1"/>
                <a:t>động</a:t>
              </a:r>
              <a:r>
                <a:rPr lang="en-US" sz="2400"/>
                <a:t> </a:t>
              </a:r>
              <a:r>
                <a:rPr lang="en-US" sz="2400" err="1"/>
                <a:t>trong</a:t>
              </a:r>
              <a:r>
                <a:rPr lang="en-US" sz="2400"/>
                <a:t> </a:t>
              </a:r>
              <a:r>
                <a:rPr lang="en-US" sz="2400" err="1"/>
                <a:t>khuôn</a:t>
              </a:r>
              <a:r>
                <a:rPr lang="en-US" sz="2400"/>
                <a:t> </a:t>
              </a:r>
              <a:r>
                <a:rPr lang="en-US" sz="2400" err="1"/>
                <a:t>khổ</a:t>
              </a:r>
              <a:r>
                <a:rPr lang="en-US" sz="2400"/>
                <a:t> </a:t>
              </a:r>
              <a:r>
                <a:rPr lang="en-US" sz="2400" err="1"/>
                <a:t>Hiến</a:t>
              </a:r>
              <a:r>
                <a:rPr lang="en-US" sz="2400"/>
                <a:t> </a:t>
              </a:r>
              <a:r>
                <a:rPr lang="en-US" sz="2400" err="1"/>
                <a:t>pháp</a:t>
              </a:r>
              <a:r>
                <a:rPr lang="en-US" sz="2400"/>
                <a:t> </a:t>
              </a:r>
              <a:r>
                <a:rPr lang="en-US" sz="2400" err="1"/>
                <a:t>và</a:t>
              </a:r>
              <a:r>
                <a:rPr lang="en-US" sz="2400"/>
                <a:t> </a:t>
              </a:r>
              <a:r>
                <a:rPr lang="en-US" sz="2400" err="1"/>
                <a:t>pháp</a:t>
              </a:r>
              <a:r>
                <a:rPr lang="en-US" sz="2400"/>
                <a:t> </a:t>
              </a:r>
              <a:r>
                <a:rPr lang="en-US" sz="2400" err="1"/>
                <a:t>luật</a:t>
              </a:r>
              <a:r>
                <a:rPr lang="en-US" sz="2400"/>
                <a:t>, </a:t>
              </a:r>
              <a:r>
                <a:rPr lang="en-US" sz="2400" err="1"/>
                <a:t>Đảng</a:t>
              </a:r>
              <a:r>
                <a:rPr lang="en-US" sz="2400"/>
                <a:t> </a:t>
              </a:r>
              <a:r>
                <a:rPr lang="en-US" sz="2400" err="1"/>
                <a:t>không</a:t>
              </a:r>
              <a:r>
                <a:rPr lang="en-US" sz="2400"/>
                <a:t> </a:t>
              </a:r>
              <a:r>
                <a:rPr lang="en-US" sz="2400" err="1"/>
                <a:t>phải</a:t>
              </a:r>
              <a:r>
                <a:rPr lang="en-US" sz="2400"/>
                <a:t> </a:t>
              </a:r>
              <a:r>
                <a:rPr lang="en-US" sz="2400" err="1"/>
                <a:t>tổ</a:t>
              </a:r>
              <a:r>
                <a:rPr lang="en-US" sz="2400"/>
                <a:t> </a:t>
              </a:r>
              <a:r>
                <a:rPr lang="en-US" sz="2400" err="1"/>
                <a:t>chức</a:t>
              </a:r>
              <a:r>
                <a:rPr lang="en-US" sz="2400"/>
                <a:t> </a:t>
              </a:r>
              <a:r>
                <a:rPr lang="en-US" sz="2400" err="1"/>
                <a:t>đứng</a:t>
              </a:r>
              <a:r>
                <a:rPr lang="en-US" sz="2400"/>
                <a:t> </a:t>
              </a:r>
              <a:r>
                <a:rPr lang="en-US" sz="2400" err="1"/>
                <a:t>trên</a:t>
              </a:r>
              <a:r>
                <a:rPr lang="en-US" sz="2400"/>
                <a:t> </a:t>
              </a:r>
              <a:r>
                <a:rPr lang="en-US" sz="2400" err="1"/>
                <a:t>dân</a:t>
              </a:r>
              <a:r>
                <a:rPr lang="en-US" sz="2400"/>
                <a:t> </a:t>
              </a:r>
              <a:r>
                <a:rPr lang="en-US" sz="2400" err="1"/>
                <a:t>tộc</a:t>
              </a:r>
              <a:r>
                <a:rPr lang="en-US" sz="2400"/>
                <a:t>.</a:t>
              </a:r>
            </a:p>
          </p:txBody>
        </p:sp>
      </p:grpSp>
      <p:grpSp>
        <p:nvGrpSpPr>
          <p:cNvPr id="14" name="Group 13">
            <a:extLst>
              <a:ext uri="{FF2B5EF4-FFF2-40B4-BE49-F238E27FC236}">
                <a16:creationId xmlns:a16="http://schemas.microsoft.com/office/drawing/2014/main" id="{B3DC09C9-7A9B-426B-B254-2D77B9476646}"/>
              </a:ext>
            </a:extLst>
          </p:cNvPr>
          <p:cNvGrpSpPr/>
          <p:nvPr/>
        </p:nvGrpSpPr>
        <p:grpSpPr>
          <a:xfrm>
            <a:off x="2320247" y="1096243"/>
            <a:ext cx="744835" cy="523220"/>
            <a:chOff x="3432050" y="1105036"/>
            <a:chExt cx="933716" cy="684596"/>
          </a:xfrm>
          <a:effectLst>
            <a:outerShdw blurRad="63500" sx="102000" sy="102000" algn="ctr" rotWithShape="0">
              <a:prstClr val="black">
                <a:alpha val="40000"/>
              </a:prstClr>
            </a:outerShdw>
          </a:effectLst>
        </p:grpSpPr>
        <p:sp>
          <p:nvSpPr>
            <p:cNvPr id="15" name="Oval 14">
              <a:extLst>
                <a:ext uri="{FF2B5EF4-FFF2-40B4-BE49-F238E27FC236}">
                  <a16:creationId xmlns:a16="http://schemas.microsoft.com/office/drawing/2014/main" id="{0215F6D1-BE5A-4284-A1F6-BABF72F7453B}"/>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4626CC-3FE9-442B-8988-B71149DB162D}"/>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04</a:t>
              </a:r>
              <a:endParaRPr lang="ko-KR" altLang="en-US" sz="2800" b="1">
                <a:solidFill>
                  <a:schemeClr val="bg1"/>
                </a:solidFill>
                <a:cs typeface="Arial" pitchFamily="34" charset="0"/>
              </a:endParaRPr>
            </a:p>
          </p:txBody>
        </p:sp>
      </p:grpSp>
    </p:spTree>
    <p:extLst>
      <p:ext uri="{BB962C8B-B14F-4D97-AF65-F5344CB8AC3E}">
        <p14:creationId xmlns:p14="http://schemas.microsoft.com/office/powerpoint/2010/main" val="3141228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E9E4DF-25BC-450C-A252-B1ED035D5329}"/>
              </a:ext>
            </a:extLst>
          </p:cNvPr>
          <p:cNvGrpSpPr/>
          <p:nvPr/>
        </p:nvGrpSpPr>
        <p:grpSpPr>
          <a:xfrm>
            <a:off x="2525862" y="1302779"/>
            <a:ext cx="9203078" cy="1135621"/>
            <a:chOff x="3053909" y="1235339"/>
            <a:chExt cx="8389975" cy="934952"/>
          </a:xfrm>
        </p:grpSpPr>
        <p:sp>
          <p:nvSpPr>
            <p:cNvPr id="12" name="Rectangle 11">
              <a:extLst>
                <a:ext uri="{FF2B5EF4-FFF2-40B4-BE49-F238E27FC236}">
                  <a16:creationId xmlns:a16="http://schemas.microsoft.com/office/drawing/2014/main" id="{ECA0DC00-6F85-496B-833C-211AEFF5CF3F}"/>
                </a:ext>
              </a:extLst>
            </p:cNvPr>
            <p:cNvSpPr/>
            <p:nvPr/>
          </p:nvSpPr>
          <p:spPr>
            <a:xfrm>
              <a:off x="3053909" y="1235339"/>
              <a:ext cx="8389975" cy="93495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823AA47-5D2D-4D64-A145-BB2BA312E014}"/>
                </a:ext>
              </a:extLst>
            </p:cNvPr>
            <p:cNvSpPr txBox="1"/>
            <p:nvPr/>
          </p:nvSpPr>
          <p:spPr>
            <a:xfrm>
              <a:off x="3436979" y="1352351"/>
              <a:ext cx="7979182" cy="684156"/>
            </a:xfrm>
            <a:prstGeom prst="rect">
              <a:avLst/>
            </a:prstGeom>
            <a:noFill/>
          </p:spPr>
          <p:txBody>
            <a:bodyPr wrap="square" rtlCol="0">
              <a:spAutoFit/>
            </a:bodyPr>
            <a:lstStyle/>
            <a:p>
              <a:r>
                <a:rPr lang="en-US" sz="2400" err="1"/>
                <a:t>Đảng</a:t>
              </a:r>
              <a:r>
                <a:rPr lang="en-US" sz="2400"/>
                <a:t> </a:t>
              </a:r>
              <a:r>
                <a:rPr lang="en-US" sz="2400" err="1"/>
                <a:t>viên</a:t>
              </a:r>
              <a:r>
                <a:rPr lang="en-US" sz="2400"/>
                <a:t> </a:t>
              </a:r>
              <a:r>
                <a:rPr lang="en-US" sz="2400" err="1"/>
                <a:t>phải</a:t>
              </a:r>
              <a:r>
                <a:rPr lang="en-US" sz="2400"/>
                <a:t> </a:t>
              </a:r>
              <a:r>
                <a:rPr lang="en-US" sz="2400" err="1"/>
                <a:t>là</a:t>
              </a:r>
              <a:r>
                <a:rPr lang="en-US" sz="2400"/>
                <a:t> </a:t>
              </a:r>
              <a:r>
                <a:rPr lang="en-US" sz="2400" err="1"/>
                <a:t>những</a:t>
              </a:r>
              <a:r>
                <a:rPr lang="en-US" sz="2400"/>
                <a:t> </a:t>
              </a:r>
              <a:r>
                <a:rPr lang="en-US" sz="2400" err="1"/>
                <a:t>chiến</a:t>
              </a:r>
              <a:r>
                <a:rPr lang="en-US" sz="2400"/>
                <a:t> </a:t>
              </a:r>
              <a:r>
                <a:rPr lang="en-US" sz="2400" err="1"/>
                <a:t>sĩ</a:t>
              </a:r>
              <a:r>
                <a:rPr lang="en-US" sz="2400"/>
                <a:t> </a:t>
              </a:r>
              <a:r>
                <a:rPr lang="en-US" sz="2400" err="1"/>
                <a:t>tiên</a:t>
              </a:r>
              <a:r>
                <a:rPr lang="en-US" sz="2400"/>
                <a:t> </a:t>
              </a:r>
              <a:r>
                <a:rPr lang="en-US" sz="2400" err="1"/>
                <a:t>phong</a:t>
              </a:r>
              <a:r>
                <a:rPr lang="en-US" sz="2400"/>
                <a:t>, </a:t>
              </a:r>
              <a:r>
                <a:rPr lang="en-US" sz="2400" err="1"/>
                <a:t>gương</a:t>
              </a:r>
              <a:r>
                <a:rPr lang="en-US" sz="2400"/>
                <a:t> </a:t>
              </a:r>
              <a:r>
                <a:rPr lang="en-US" sz="2400" err="1"/>
                <a:t>mẫu</a:t>
              </a:r>
              <a:r>
                <a:rPr lang="en-US" sz="2400"/>
                <a:t> </a:t>
              </a:r>
              <a:r>
                <a:rPr lang="en-US" sz="2400" err="1"/>
                <a:t>trong</a:t>
              </a:r>
              <a:r>
                <a:rPr lang="en-US" sz="2400"/>
                <a:t> </a:t>
              </a:r>
              <a:r>
                <a:rPr lang="en-US" sz="2400" err="1"/>
                <a:t>công</a:t>
              </a:r>
              <a:r>
                <a:rPr lang="en-US" sz="2400"/>
                <a:t> </a:t>
              </a:r>
              <a:r>
                <a:rPr lang="en-US" sz="2400" err="1"/>
                <a:t>tác</a:t>
              </a:r>
              <a:r>
                <a:rPr lang="en-US" sz="2400"/>
                <a:t> </a:t>
              </a:r>
              <a:r>
                <a:rPr lang="en-US" sz="2400" err="1"/>
                <a:t>và</a:t>
              </a:r>
              <a:r>
                <a:rPr lang="en-US" sz="2400"/>
                <a:t> </a:t>
              </a:r>
              <a:r>
                <a:rPr lang="en-US" sz="2400" err="1"/>
                <a:t>cuộc</a:t>
              </a:r>
              <a:r>
                <a:rPr lang="en-US" sz="2400"/>
                <a:t> </a:t>
              </a:r>
              <a:r>
                <a:rPr lang="en-US" sz="2400" err="1"/>
                <a:t>sống</a:t>
              </a:r>
              <a:r>
                <a:rPr lang="en-US" sz="2400"/>
                <a:t> </a:t>
              </a:r>
              <a:r>
                <a:rPr lang="en-US" sz="2400" err="1"/>
                <a:t>hằng</a:t>
              </a:r>
              <a:r>
                <a:rPr lang="en-US" sz="2400"/>
                <a:t> </a:t>
              </a:r>
              <a:r>
                <a:rPr lang="en-US" sz="2400" err="1"/>
                <a:t>ngày</a:t>
              </a:r>
              <a:r>
                <a:rPr lang="en-US" sz="2400"/>
                <a:t>.</a:t>
              </a:r>
            </a:p>
          </p:txBody>
        </p:sp>
      </p:grpSp>
      <p:sp>
        <p:nvSpPr>
          <p:cNvPr id="15" name="TextBox 14">
            <a:extLst>
              <a:ext uri="{FF2B5EF4-FFF2-40B4-BE49-F238E27FC236}">
                <a16:creationId xmlns:a16="http://schemas.microsoft.com/office/drawing/2014/main" id="{5B97D2F0-9717-4D9A-8C26-050DBC74022F}"/>
              </a:ext>
            </a:extLst>
          </p:cNvPr>
          <p:cNvSpPr txBox="1"/>
          <p:nvPr/>
        </p:nvSpPr>
        <p:spPr>
          <a:xfrm>
            <a:off x="254976" y="449912"/>
            <a:ext cx="3833447" cy="646331"/>
          </a:xfrm>
          <a:prstGeom prst="rect">
            <a:avLst/>
          </a:prstGeom>
          <a:noFill/>
        </p:spPr>
        <p:txBody>
          <a:bodyPr wrap="square" rtlCol="0">
            <a:spAutoFit/>
          </a:bodyPr>
          <a:lstStyle/>
          <a:p>
            <a:pPr algn="just"/>
            <a:r>
              <a:rPr lang="en-US" sz="3600" err="1">
                <a:ln w="0"/>
                <a:effectLst>
                  <a:outerShdw blurRad="38100" dist="19050" dir="2700000" algn="tl" rotWithShape="0">
                    <a:schemeClr val="dk1">
                      <a:alpha val="40000"/>
                    </a:schemeClr>
                  </a:outerShdw>
                </a:effectLst>
              </a:rPr>
              <a:t>Đảng</a:t>
            </a:r>
            <a:r>
              <a:rPr lang="en-US" sz="3600">
                <a:ln w="0"/>
                <a:effectLst>
                  <a:outerShdw blurRad="38100" dist="19050" dir="2700000" algn="tl" rotWithShape="0">
                    <a:schemeClr val="dk1">
                      <a:alpha val="40000"/>
                    </a:schemeClr>
                  </a:outerShdw>
                </a:effectLst>
              </a:rPr>
              <a:t> </a:t>
            </a:r>
            <a:r>
              <a:rPr lang="en-US" sz="3600" err="1">
                <a:ln w="0"/>
                <a:effectLst>
                  <a:outerShdw blurRad="38100" dist="19050" dir="2700000" algn="tl" rotWithShape="0">
                    <a:schemeClr val="dk1">
                      <a:alpha val="40000"/>
                    </a:schemeClr>
                  </a:outerShdw>
                </a:effectLst>
              </a:rPr>
              <a:t>là</a:t>
            </a:r>
            <a:r>
              <a:rPr lang="en-US" sz="3600">
                <a:ln w="0"/>
                <a:effectLst>
                  <a:outerShdw blurRad="38100" dist="19050" dir="2700000" algn="tl" rotWithShape="0">
                    <a:schemeClr val="dk1">
                      <a:alpha val="40000"/>
                    </a:schemeClr>
                  </a:outerShdw>
                </a:effectLst>
              </a:rPr>
              <a:t> VĂN MINH:</a:t>
            </a:r>
          </a:p>
        </p:txBody>
      </p:sp>
      <p:grpSp>
        <p:nvGrpSpPr>
          <p:cNvPr id="16" name="Group 15">
            <a:extLst>
              <a:ext uri="{FF2B5EF4-FFF2-40B4-BE49-F238E27FC236}">
                <a16:creationId xmlns:a16="http://schemas.microsoft.com/office/drawing/2014/main" id="{00E48067-5DA6-431E-9E34-BBEA54754B73}"/>
              </a:ext>
            </a:extLst>
          </p:cNvPr>
          <p:cNvGrpSpPr/>
          <p:nvPr/>
        </p:nvGrpSpPr>
        <p:grpSpPr>
          <a:xfrm>
            <a:off x="2525861" y="3000302"/>
            <a:ext cx="5785019" cy="646331"/>
            <a:chOff x="3053909" y="1235339"/>
            <a:chExt cx="8389975" cy="934952"/>
          </a:xfrm>
        </p:grpSpPr>
        <p:sp>
          <p:nvSpPr>
            <p:cNvPr id="17" name="Rectangle 16">
              <a:extLst>
                <a:ext uri="{FF2B5EF4-FFF2-40B4-BE49-F238E27FC236}">
                  <a16:creationId xmlns:a16="http://schemas.microsoft.com/office/drawing/2014/main" id="{E7E66745-82FA-4FC6-AB42-5308D9CAD55C}"/>
                </a:ext>
              </a:extLst>
            </p:cNvPr>
            <p:cNvSpPr/>
            <p:nvPr/>
          </p:nvSpPr>
          <p:spPr>
            <a:xfrm>
              <a:off x="3053909" y="1235339"/>
              <a:ext cx="8389975" cy="93495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60349E3-ECF5-496E-9C84-57FF5C5088AE}"/>
                </a:ext>
              </a:extLst>
            </p:cNvPr>
            <p:cNvSpPr txBox="1"/>
            <p:nvPr/>
          </p:nvSpPr>
          <p:spPr>
            <a:xfrm>
              <a:off x="3868460" y="1294612"/>
              <a:ext cx="7575422" cy="667823"/>
            </a:xfrm>
            <a:prstGeom prst="rect">
              <a:avLst/>
            </a:prstGeom>
            <a:noFill/>
          </p:spPr>
          <p:txBody>
            <a:bodyPr wrap="square" rtlCol="0">
              <a:spAutoFit/>
            </a:bodyPr>
            <a:lstStyle/>
            <a:p>
              <a:r>
                <a:rPr lang="en-US" sz="2400" err="1"/>
                <a:t>Đảng</a:t>
              </a:r>
              <a:r>
                <a:rPr lang="en-US" sz="2400"/>
                <a:t> </a:t>
              </a:r>
              <a:r>
                <a:rPr lang="en-US" sz="2400" err="1"/>
                <a:t>có</a:t>
              </a:r>
              <a:r>
                <a:rPr lang="en-US" sz="2400"/>
                <a:t> </a:t>
              </a:r>
              <a:r>
                <a:rPr lang="en-US" sz="2400" err="1"/>
                <a:t>quan</a:t>
              </a:r>
              <a:r>
                <a:rPr lang="en-US" sz="2400"/>
                <a:t> </a:t>
              </a:r>
              <a:r>
                <a:rPr lang="en-US" sz="2400" err="1"/>
                <a:t>hệ</a:t>
              </a:r>
              <a:r>
                <a:rPr lang="en-US" sz="2400"/>
                <a:t> </a:t>
              </a:r>
              <a:r>
                <a:rPr lang="en-US" sz="2400" err="1"/>
                <a:t>quốc</a:t>
              </a:r>
              <a:r>
                <a:rPr lang="en-US" sz="2400"/>
                <a:t> </a:t>
              </a:r>
              <a:r>
                <a:rPr lang="en-US" sz="2400" err="1"/>
                <a:t>tế</a:t>
              </a:r>
              <a:r>
                <a:rPr lang="en-US" sz="2400"/>
                <a:t> </a:t>
              </a:r>
              <a:r>
                <a:rPr lang="en-US" sz="2400" err="1"/>
                <a:t>trong</a:t>
              </a:r>
              <a:r>
                <a:rPr lang="en-US" sz="2400"/>
                <a:t> </a:t>
              </a:r>
              <a:r>
                <a:rPr lang="en-US" sz="2400" err="1"/>
                <a:t>sáng</a:t>
              </a:r>
              <a:r>
                <a:rPr lang="en-US" sz="2400"/>
                <a:t>.</a:t>
              </a:r>
            </a:p>
          </p:txBody>
        </p:sp>
      </p:grpSp>
      <p:pic>
        <p:nvPicPr>
          <p:cNvPr id="23" name="Picture 22" descr="Two men in suits shaking hands&#10;&#10;Description automatically generated with low confidence">
            <a:extLst>
              <a:ext uri="{FF2B5EF4-FFF2-40B4-BE49-F238E27FC236}">
                <a16:creationId xmlns:a16="http://schemas.microsoft.com/office/drawing/2014/main" id="{F0DAC936-4A59-4821-AAA7-8DC75E1225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09656" y="4049755"/>
            <a:ext cx="3833447" cy="2553076"/>
          </a:xfrm>
          <a:prstGeom prst="rect">
            <a:avLst/>
          </a:prstGeom>
        </p:spPr>
      </p:pic>
      <p:pic>
        <p:nvPicPr>
          <p:cNvPr id="25" name="Picture 24" descr="A group of people in uniform&#10;&#10;Description automatically generated with low confidence">
            <a:extLst>
              <a:ext uri="{FF2B5EF4-FFF2-40B4-BE49-F238E27FC236}">
                <a16:creationId xmlns:a16="http://schemas.microsoft.com/office/drawing/2014/main" id="{7304C0FE-1E4E-4D3F-A187-961DB43B73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27401" y="3687608"/>
            <a:ext cx="4372835" cy="2915223"/>
          </a:xfrm>
          <a:prstGeom prst="rect">
            <a:avLst/>
          </a:prstGeom>
        </p:spPr>
      </p:pic>
      <p:grpSp>
        <p:nvGrpSpPr>
          <p:cNvPr id="20" name="Group 19">
            <a:extLst>
              <a:ext uri="{FF2B5EF4-FFF2-40B4-BE49-F238E27FC236}">
                <a16:creationId xmlns:a16="http://schemas.microsoft.com/office/drawing/2014/main" id="{737659A6-FE80-429C-AE30-0BDBD9462A97}"/>
              </a:ext>
            </a:extLst>
          </p:cNvPr>
          <p:cNvGrpSpPr/>
          <p:nvPr/>
        </p:nvGrpSpPr>
        <p:grpSpPr>
          <a:xfrm>
            <a:off x="2342672" y="1159088"/>
            <a:ext cx="744835" cy="523220"/>
            <a:chOff x="3432050" y="1105036"/>
            <a:chExt cx="933716" cy="684596"/>
          </a:xfrm>
          <a:effectLst>
            <a:outerShdw blurRad="63500" sx="102000" sy="102000" algn="ctr" rotWithShape="0">
              <a:prstClr val="black">
                <a:alpha val="40000"/>
              </a:prstClr>
            </a:outerShdw>
          </a:effectLst>
        </p:grpSpPr>
        <p:sp>
          <p:nvSpPr>
            <p:cNvPr id="21" name="Oval 20">
              <a:extLst>
                <a:ext uri="{FF2B5EF4-FFF2-40B4-BE49-F238E27FC236}">
                  <a16:creationId xmlns:a16="http://schemas.microsoft.com/office/drawing/2014/main" id="{FB812E52-9885-4AA3-88BB-B761272F5154}"/>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14CCF1-1031-4AE8-869B-7CDA752F90EE}"/>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05</a:t>
              </a:r>
              <a:endParaRPr lang="ko-KR" altLang="en-US" sz="2800" b="1">
                <a:solidFill>
                  <a:schemeClr val="bg1"/>
                </a:solidFill>
                <a:cs typeface="Arial" pitchFamily="34" charset="0"/>
              </a:endParaRPr>
            </a:p>
          </p:txBody>
        </p:sp>
      </p:grpSp>
      <p:grpSp>
        <p:nvGrpSpPr>
          <p:cNvPr id="24" name="Group 23">
            <a:extLst>
              <a:ext uri="{FF2B5EF4-FFF2-40B4-BE49-F238E27FC236}">
                <a16:creationId xmlns:a16="http://schemas.microsoft.com/office/drawing/2014/main" id="{E896111D-72E2-4A97-BEA7-F4888A672B26}"/>
              </a:ext>
            </a:extLst>
          </p:cNvPr>
          <p:cNvGrpSpPr/>
          <p:nvPr/>
        </p:nvGrpSpPr>
        <p:grpSpPr>
          <a:xfrm>
            <a:off x="2342671" y="2787980"/>
            <a:ext cx="744835" cy="523220"/>
            <a:chOff x="3432050" y="1105036"/>
            <a:chExt cx="933716" cy="684596"/>
          </a:xfrm>
          <a:effectLst>
            <a:outerShdw blurRad="63500" sx="102000" sy="102000" algn="ctr" rotWithShape="0">
              <a:prstClr val="black">
                <a:alpha val="40000"/>
              </a:prstClr>
            </a:outerShdw>
          </a:effectLst>
        </p:grpSpPr>
        <p:sp>
          <p:nvSpPr>
            <p:cNvPr id="26" name="Oval 25">
              <a:extLst>
                <a:ext uri="{FF2B5EF4-FFF2-40B4-BE49-F238E27FC236}">
                  <a16:creationId xmlns:a16="http://schemas.microsoft.com/office/drawing/2014/main" id="{EA909E6A-ADF7-40B1-A6BB-61726594BD52}"/>
                </a:ext>
              </a:extLst>
            </p:cNvPr>
            <p:cNvSpPr/>
            <p:nvPr/>
          </p:nvSpPr>
          <p:spPr>
            <a:xfrm>
              <a:off x="3432050" y="1105036"/>
              <a:ext cx="704072" cy="6707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3A06EB4-C0FB-401B-A50C-FFD18B653BB2}"/>
                </a:ext>
              </a:extLst>
            </p:cNvPr>
            <p:cNvSpPr txBox="1"/>
            <p:nvPr/>
          </p:nvSpPr>
          <p:spPr>
            <a:xfrm>
              <a:off x="3432050" y="1105036"/>
              <a:ext cx="933716" cy="684596"/>
            </a:xfrm>
            <a:prstGeom prst="rect">
              <a:avLst/>
            </a:prstGeom>
            <a:noFill/>
            <a:effectLst>
              <a:outerShdw blurRad="50800" dist="38100" algn="l" rotWithShape="0">
                <a:prstClr val="black">
                  <a:alpha val="40000"/>
                </a:prstClr>
              </a:outerShdw>
            </a:effectLst>
          </p:spPr>
          <p:txBody>
            <a:bodyPr wrap="square" lIns="108000" rIns="108000" rtlCol="0">
              <a:spAutoFit/>
            </a:bodyPr>
            <a:lstStyle/>
            <a:p>
              <a:r>
                <a:rPr lang="en-US" altLang="ko-KR" sz="2800" b="1">
                  <a:solidFill>
                    <a:schemeClr val="bg1"/>
                  </a:solidFill>
                  <a:cs typeface="Arial" pitchFamily="34" charset="0"/>
                </a:rPr>
                <a:t>06</a:t>
              </a:r>
              <a:endParaRPr lang="ko-KR" altLang="en-US" sz="2800" b="1">
                <a:solidFill>
                  <a:schemeClr val="bg1"/>
                </a:solidFill>
                <a:cs typeface="Arial" pitchFamily="34" charset="0"/>
              </a:endParaRPr>
            </a:p>
          </p:txBody>
        </p:sp>
      </p:grpSp>
    </p:spTree>
    <p:extLst>
      <p:ext uri="{BB962C8B-B14F-4D97-AF65-F5344CB8AC3E}">
        <p14:creationId xmlns:p14="http://schemas.microsoft.com/office/powerpoint/2010/main" val="235463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2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4A52424E-7AE6-404B-9354-CF4E8021F002}"/>
              </a:ext>
            </a:extLst>
          </p:cNvPr>
          <p:cNvSpPr>
            <a:spLocks noGrp="1"/>
          </p:cNvSpPr>
          <p:nvPr>
            <p:ph type="title"/>
          </p:nvPr>
        </p:nvSpPr>
        <p:spPr>
          <a:xfrm>
            <a:off x="273542" y="283658"/>
            <a:ext cx="10515600" cy="1325563"/>
          </a:xfrm>
        </p:spPr>
        <p:txBody>
          <a:bodyPr>
            <a:normAutofit/>
          </a:bodyPr>
          <a:lstStyle/>
          <a:p>
            <a:r>
              <a:rPr lang="en-US" b="1" err="1">
                <a:ln w="0"/>
                <a:effectLst>
                  <a:outerShdw blurRad="38100" dist="19050" dir="2700000" algn="tl" rotWithShape="0">
                    <a:schemeClr val="dk1">
                      <a:alpha val="40000"/>
                    </a:schemeClr>
                  </a:outerShdw>
                </a:effectLst>
              </a:rPr>
              <a:t>Đảng</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là</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đạo</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đức</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là</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văn</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minh</a:t>
            </a:r>
            <a:endParaRPr lang="en-US" b="1">
              <a:ln w="0"/>
              <a:effectLst>
                <a:outerShdw blurRad="38100" dist="19050" dir="2700000" algn="tl" rotWithShape="0">
                  <a:schemeClr val="dk1">
                    <a:alpha val="40000"/>
                  </a:schemeClr>
                </a:outerShdw>
              </a:effectLst>
            </a:endParaRPr>
          </a:p>
        </p:txBody>
      </p:sp>
      <p:pic>
        <p:nvPicPr>
          <p:cNvPr id="9" name="Content Placeholder 8" descr="A picture containing text, sign, flag&#10;&#10;Description automatically generated">
            <a:extLst>
              <a:ext uri="{FF2B5EF4-FFF2-40B4-BE49-F238E27FC236}">
                <a16:creationId xmlns:a16="http://schemas.microsoft.com/office/drawing/2014/main" id="{D1C4A8CB-C584-4737-A66C-705392648AD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8028740" y="701119"/>
            <a:ext cx="3798278" cy="5029121"/>
          </a:xfrm>
        </p:spPr>
      </p:pic>
      <p:sp>
        <p:nvSpPr>
          <p:cNvPr id="8" name="Rectangle 7">
            <a:extLst>
              <a:ext uri="{FF2B5EF4-FFF2-40B4-BE49-F238E27FC236}">
                <a16:creationId xmlns:a16="http://schemas.microsoft.com/office/drawing/2014/main" id="{49D012D4-A918-46BB-B7D8-FCF014F45BD2}"/>
              </a:ext>
            </a:extLst>
          </p:cNvPr>
          <p:cNvSpPr/>
          <p:nvPr/>
        </p:nvSpPr>
        <p:spPr>
          <a:xfrm>
            <a:off x="1373948" y="2109442"/>
            <a:ext cx="5938129" cy="3620798"/>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endParaRPr lang="en-US" sz="2400"/>
          </a:p>
        </p:txBody>
      </p:sp>
      <p:sp>
        <p:nvSpPr>
          <p:cNvPr id="7" name="Arrow: Right 6">
            <a:extLst>
              <a:ext uri="{FF2B5EF4-FFF2-40B4-BE49-F238E27FC236}">
                <a16:creationId xmlns:a16="http://schemas.microsoft.com/office/drawing/2014/main" id="{25440077-675B-4668-84D9-2D2C75C7A4B9}"/>
              </a:ext>
            </a:extLst>
          </p:cNvPr>
          <p:cNvSpPr/>
          <p:nvPr/>
        </p:nvSpPr>
        <p:spPr>
          <a:xfrm>
            <a:off x="273542" y="3210169"/>
            <a:ext cx="1497247" cy="1352061"/>
          </a:xfrm>
          <a:prstGeom prst="rightArrow">
            <a:avLst/>
          </a:prstGeom>
          <a:ln/>
          <a:effectLst>
            <a:outerShdw blurRad="50800" dist="38100" dir="18900000" algn="b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6429724-270D-4CD1-AFFD-C9116B27DFCB}"/>
              </a:ext>
            </a:extLst>
          </p:cNvPr>
          <p:cNvSpPr txBox="1"/>
          <p:nvPr/>
        </p:nvSpPr>
        <p:spPr>
          <a:xfrm>
            <a:off x="1881947" y="2434562"/>
            <a:ext cx="5430129" cy="3108543"/>
          </a:xfrm>
          <a:prstGeom prst="rect">
            <a:avLst/>
          </a:prstGeom>
          <a:noFill/>
        </p:spPr>
        <p:txBody>
          <a:bodyPr wrap="square" rtlCol="0">
            <a:spAutoFit/>
          </a:bodyPr>
          <a:lstStyle/>
          <a:p>
            <a:r>
              <a:rPr lang="en-US" sz="2800" err="1"/>
              <a:t>Xây</a:t>
            </a:r>
            <a:r>
              <a:rPr lang="en-US" sz="2800"/>
              <a:t> </a:t>
            </a:r>
            <a:r>
              <a:rPr lang="en-US" sz="2800" err="1"/>
              <a:t>dựng</a:t>
            </a:r>
            <a:r>
              <a:rPr lang="en-US" sz="2800"/>
              <a:t> </a:t>
            </a:r>
            <a:r>
              <a:rPr lang="en-US" sz="2800" err="1"/>
              <a:t>Đảng</a:t>
            </a:r>
            <a:r>
              <a:rPr lang="en-US" sz="2800"/>
              <a:t> </a:t>
            </a:r>
            <a:r>
              <a:rPr lang="en-US" sz="2800" err="1"/>
              <a:t>để</a:t>
            </a:r>
            <a:r>
              <a:rPr lang="en-US" sz="2800"/>
              <a:t> </a:t>
            </a:r>
            <a:r>
              <a:rPr lang="en-US" sz="2800" err="1"/>
              <a:t>cho</a:t>
            </a:r>
            <a:r>
              <a:rPr lang="en-US" sz="2800"/>
              <a:t> </a:t>
            </a:r>
            <a:r>
              <a:rPr lang="en-US" sz="2800" err="1"/>
              <a:t>Đảng</a:t>
            </a:r>
            <a:r>
              <a:rPr lang="en-US" sz="2800"/>
              <a:t> </a:t>
            </a:r>
            <a:r>
              <a:rPr lang="en-US" sz="2800" err="1"/>
              <a:t>xứng</a:t>
            </a:r>
            <a:r>
              <a:rPr lang="en-US" sz="2800"/>
              <a:t> </a:t>
            </a:r>
            <a:r>
              <a:rPr lang="en-US" sz="2800" err="1"/>
              <a:t>đáng</a:t>
            </a:r>
            <a:r>
              <a:rPr lang="en-US" sz="2800"/>
              <a:t> </a:t>
            </a:r>
            <a:r>
              <a:rPr lang="en-US" sz="2800" err="1"/>
              <a:t>là</a:t>
            </a:r>
            <a:r>
              <a:rPr lang="en-US" sz="2800"/>
              <a:t> </a:t>
            </a:r>
            <a:r>
              <a:rPr lang="en-US" sz="2800" err="1"/>
              <a:t>Đảng</a:t>
            </a:r>
            <a:r>
              <a:rPr lang="en-US" sz="2800"/>
              <a:t> </a:t>
            </a:r>
            <a:r>
              <a:rPr lang="en-US" sz="2800" err="1"/>
              <a:t>đạo</a:t>
            </a:r>
            <a:r>
              <a:rPr lang="en-US" sz="2800"/>
              <a:t> </a:t>
            </a:r>
            <a:r>
              <a:rPr lang="en-US" sz="2800" err="1"/>
              <a:t>đức</a:t>
            </a:r>
            <a:r>
              <a:rPr lang="en-US" sz="2800"/>
              <a:t>, </a:t>
            </a:r>
            <a:r>
              <a:rPr lang="en-US" sz="2800" err="1"/>
              <a:t>văn</a:t>
            </a:r>
            <a:r>
              <a:rPr lang="en-US" sz="2800"/>
              <a:t> </a:t>
            </a:r>
            <a:r>
              <a:rPr lang="en-US" sz="2800" err="1"/>
              <a:t>minh</a:t>
            </a:r>
            <a:r>
              <a:rPr lang="en-US" sz="2800"/>
              <a:t> </a:t>
            </a:r>
            <a:r>
              <a:rPr lang="en-US" sz="2800" err="1"/>
              <a:t>là</a:t>
            </a:r>
            <a:r>
              <a:rPr lang="en-US" sz="2800"/>
              <a:t> </a:t>
            </a:r>
            <a:r>
              <a:rPr lang="en-US" sz="2800" err="1"/>
              <a:t>một</a:t>
            </a:r>
            <a:r>
              <a:rPr lang="en-US" sz="2800"/>
              <a:t> </a:t>
            </a:r>
            <a:r>
              <a:rPr lang="en-US" sz="2800" err="1"/>
              <a:t>nội</a:t>
            </a:r>
            <a:r>
              <a:rPr lang="en-US" sz="2800"/>
              <a:t> dung </a:t>
            </a:r>
            <a:r>
              <a:rPr lang="en-US" sz="2800" err="1"/>
              <a:t>đặc</a:t>
            </a:r>
            <a:r>
              <a:rPr lang="en-US" sz="2800"/>
              <a:t> </a:t>
            </a:r>
            <a:r>
              <a:rPr lang="en-US" sz="2800" err="1"/>
              <a:t>sắc</a:t>
            </a:r>
            <a:r>
              <a:rPr lang="en-US" sz="2800"/>
              <a:t> </a:t>
            </a:r>
            <a:r>
              <a:rPr lang="en-US" sz="2800" err="1"/>
              <a:t>trong</a:t>
            </a:r>
            <a:r>
              <a:rPr lang="en-US" sz="2800"/>
              <a:t> </a:t>
            </a:r>
            <a:r>
              <a:rPr lang="en-US" sz="2800" err="1"/>
              <a:t>tư</a:t>
            </a:r>
            <a:r>
              <a:rPr lang="en-US" sz="2800"/>
              <a:t> </a:t>
            </a:r>
            <a:r>
              <a:rPr lang="en-US" sz="2800" err="1"/>
              <a:t>tưởng</a:t>
            </a:r>
            <a:r>
              <a:rPr lang="en-US" sz="2800"/>
              <a:t> HCM </a:t>
            </a:r>
            <a:r>
              <a:rPr lang="en-US" sz="2800" err="1"/>
              <a:t>về</a:t>
            </a:r>
            <a:r>
              <a:rPr lang="en-US" sz="2800"/>
              <a:t> </a:t>
            </a:r>
            <a:r>
              <a:rPr lang="en-US" sz="2800" err="1"/>
              <a:t>Đảng</a:t>
            </a:r>
            <a:r>
              <a:rPr lang="en-US" sz="2800"/>
              <a:t> </a:t>
            </a:r>
            <a:r>
              <a:rPr lang="en-US" sz="2800" err="1"/>
              <a:t>cộng</a:t>
            </a:r>
            <a:r>
              <a:rPr lang="en-US" sz="2800"/>
              <a:t> </a:t>
            </a:r>
            <a:r>
              <a:rPr lang="en-US" sz="2800" err="1"/>
              <a:t>sản</a:t>
            </a:r>
            <a:r>
              <a:rPr lang="en-US" sz="2800"/>
              <a:t> VN, </a:t>
            </a:r>
            <a:r>
              <a:rPr lang="en-US" sz="2800" err="1"/>
              <a:t>là</a:t>
            </a:r>
            <a:r>
              <a:rPr lang="en-US" sz="2800"/>
              <a:t> </a:t>
            </a:r>
            <a:r>
              <a:rPr lang="en-US" sz="2800" err="1"/>
              <a:t>bước</a:t>
            </a:r>
            <a:r>
              <a:rPr lang="en-US" sz="2800"/>
              <a:t> </a:t>
            </a:r>
            <a:r>
              <a:rPr lang="en-US" sz="2800" err="1"/>
              <a:t>phát</a:t>
            </a:r>
            <a:r>
              <a:rPr lang="en-US" sz="2800"/>
              <a:t> </a:t>
            </a:r>
            <a:r>
              <a:rPr lang="en-US" sz="2800" err="1"/>
              <a:t>triển</a:t>
            </a:r>
            <a:r>
              <a:rPr lang="en-US" sz="2800"/>
              <a:t> </a:t>
            </a:r>
            <a:r>
              <a:rPr lang="en-US" sz="2800" err="1"/>
              <a:t>sáng</a:t>
            </a:r>
            <a:r>
              <a:rPr lang="en-US" sz="2800"/>
              <a:t> </a:t>
            </a:r>
            <a:r>
              <a:rPr lang="en-US" sz="2800" err="1"/>
              <a:t>tạo</a:t>
            </a:r>
            <a:r>
              <a:rPr lang="en-US" sz="2800"/>
              <a:t> </a:t>
            </a:r>
            <a:r>
              <a:rPr lang="en-US" sz="2800" err="1"/>
              <a:t>của</a:t>
            </a:r>
            <a:r>
              <a:rPr lang="en-US" sz="2800"/>
              <a:t> </a:t>
            </a:r>
            <a:r>
              <a:rPr lang="en-US" sz="2800" err="1"/>
              <a:t>Người</a:t>
            </a:r>
            <a:r>
              <a:rPr lang="en-US" sz="2800"/>
              <a:t> so </a:t>
            </a:r>
            <a:r>
              <a:rPr lang="en-US" sz="2800" err="1"/>
              <a:t>với</a:t>
            </a:r>
            <a:r>
              <a:rPr lang="en-US" sz="2800"/>
              <a:t> </a:t>
            </a:r>
            <a:r>
              <a:rPr lang="en-US" sz="2800" err="1"/>
              <a:t>lý</a:t>
            </a:r>
            <a:r>
              <a:rPr lang="en-US" sz="2800"/>
              <a:t> </a:t>
            </a:r>
            <a:r>
              <a:rPr lang="en-US" sz="2800" err="1"/>
              <a:t>luận</a:t>
            </a:r>
            <a:r>
              <a:rPr lang="en-US" sz="2800"/>
              <a:t> </a:t>
            </a:r>
            <a:r>
              <a:rPr lang="en-US" sz="2800" err="1"/>
              <a:t>của</a:t>
            </a:r>
            <a:r>
              <a:rPr lang="en-US" sz="2800"/>
              <a:t> </a:t>
            </a:r>
            <a:r>
              <a:rPr lang="en-US" sz="2800" err="1"/>
              <a:t>V.I.Lênin</a:t>
            </a:r>
            <a:r>
              <a:rPr lang="en-US" sz="2800"/>
              <a:t> </a:t>
            </a:r>
            <a:r>
              <a:rPr lang="en-US" sz="2800" err="1"/>
              <a:t>về</a:t>
            </a:r>
            <a:r>
              <a:rPr lang="en-US" sz="2800"/>
              <a:t> </a:t>
            </a:r>
            <a:r>
              <a:rPr lang="en-US" sz="2800" err="1"/>
              <a:t>đảng</a:t>
            </a:r>
            <a:r>
              <a:rPr lang="en-US" sz="2800"/>
              <a:t> </a:t>
            </a:r>
            <a:r>
              <a:rPr lang="en-US" sz="2800" err="1"/>
              <a:t>kiểu</a:t>
            </a:r>
            <a:r>
              <a:rPr lang="en-US" sz="2800"/>
              <a:t> </a:t>
            </a:r>
            <a:r>
              <a:rPr lang="en-US" sz="2800" err="1"/>
              <a:t>mới</a:t>
            </a:r>
            <a:r>
              <a:rPr lang="en-US" sz="2800"/>
              <a:t> </a:t>
            </a:r>
            <a:r>
              <a:rPr lang="en-US" sz="2800" err="1"/>
              <a:t>của</a:t>
            </a:r>
            <a:r>
              <a:rPr lang="en-US" sz="2800"/>
              <a:t> </a:t>
            </a:r>
            <a:r>
              <a:rPr lang="en-US" sz="2800" err="1"/>
              <a:t>giai</a:t>
            </a:r>
            <a:r>
              <a:rPr lang="en-US" sz="2800"/>
              <a:t> </a:t>
            </a:r>
            <a:r>
              <a:rPr lang="en-US" sz="2800" err="1"/>
              <a:t>cấp</a:t>
            </a:r>
            <a:r>
              <a:rPr lang="en-US" sz="2800"/>
              <a:t> </a:t>
            </a:r>
            <a:r>
              <a:rPr lang="en-US" sz="2800" err="1"/>
              <a:t>vô</a:t>
            </a:r>
            <a:r>
              <a:rPr lang="en-US" sz="2800"/>
              <a:t> </a:t>
            </a:r>
            <a:r>
              <a:rPr lang="en-US" sz="2800" err="1"/>
              <a:t>sản</a:t>
            </a:r>
            <a:r>
              <a:rPr lang="en-US" sz="2800"/>
              <a:t>.</a:t>
            </a:r>
          </a:p>
        </p:txBody>
      </p:sp>
    </p:spTree>
    <p:extLst>
      <p:ext uri="{BB962C8B-B14F-4D97-AF65-F5344CB8AC3E}">
        <p14:creationId xmlns:p14="http://schemas.microsoft.com/office/powerpoint/2010/main" val="148816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decel="100000"/>
                                        <p:tgtEl>
                                          <p:spTgt spid="7"/>
                                        </p:tgtEl>
                                      </p:cBhvr>
                                    </p:animEffect>
                                    <p:anim calcmode="lin" valueType="num">
                                      <p:cBhvr>
                                        <p:cTn id="8" dur="600" decel="100000" fill="hold"/>
                                        <p:tgtEl>
                                          <p:spTgt spid="7"/>
                                        </p:tgtEl>
                                        <p:attrNameLst>
                                          <p:attrName>style.rotation</p:attrName>
                                        </p:attrNameLst>
                                      </p:cBhvr>
                                      <p:tavLst>
                                        <p:tav tm="0">
                                          <p:val>
                                            <p:fltVal val="-90"/>
                                          </p:val>
                                        </p:tav>
                                        <p:tav tm="100000">
                                          <p:val>
                                            <p:fltVal val="0"/>
                                          </p:val>
                                        </p:tav>
                                      </p:tavLst>
                                    </p:anim>
                                    <p:anim calcmode="lin" valueType="num">
                                      <p:cBhvr>
                                        <p:cTn id="9" dur="600" decel="100000" fill="hold"/>
                                        <p:tgtEl>
                                          <p:spTgt spid="7"/>
                                        </p:tgtEl>
                                        <p:attrNameLst>
                                          <p:attrName>ppt_x</p:attrName>
                                        </p:attrNameLst>
                                      </p:cBhvr>
                                      <p:tavLst>
                                        <p:tav tm="0">
                                          <p:val>
                                            <p:strVal val="#ppt_x+0.4"/>
                                          </p:val>
                                        </p:tav>
                                        <p:tav tm="100000">
                                          <p:val>
                                            <p:strVal val="#ppt_x-0.05"/>
                                          </p:val>
                                        </p:tav>
                                      </p:tavLst>
                                    </p:anim>
                                    <p:anim calcmode="lin" valueType="num">
                                      <p:cBhvr>
                                        <p:cTn id="10" dur="600" decel="100000" fill="hold"/>
                                        <p:tgtEl>
                                          <p:spTgt spid="7"/>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7"/>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7"/>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2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Không thể tách rời tư tưởng Hồ Chí Minh với chủ nghĩa Mác - Lênin">
            <a:extLst>
              <a:ext uri="{FF2B5EF4-FFF2-40B4-BE49-F238E27FC236}">
                <a16:creationId xmlns:a16="http://schemas.microsoft.com/office/drawing/2014/main" id="{33A86275-CEAE-4C42-B268-699E5AD3CE0F}"/>
              </a:ext>
            </a:extLst>
          </p:cNvPr>
          <p:cNvPicPr>
            <a:picLocks noChangeAspect="1" noChangeArrowheads="1"/>
          </p:cNvPicPr>
          <p:nvPr/>
        </p:nvPicPr>
        <p:blipFill rotWithShape="1">
          <a:blip r:embed="rId2" cstate="email">
            <a:alphaModFix/>
            <a:extLst>
              <a:ext uri="{28A0092B-C50C-407E-A947-70E740481C1C}">
                <a14:useLocalDpi xmlns:a14="http://schemas.microsoft.com/office/drawing/2010/main"/>
              </a:ext>
            </a:extLst>
          </a:blip>
          <a:srcRect/>
          <a:stretch/>
        </p:blipFill>
        <p:spPr bwMode="auto">
          <a:xfrm>
            <a:off x="5892455" y="10"/>
            <a:ext cx="6394152" cy="6857990"/>
          </a:xfrm>
          <a:prstGeom prst="rect">
            <a:avLst/>
          </a:prstGeom>
          <a:noFill/>
          <a:extLst>
            <a:ext uri="{909E8E84-426E-40DD-AFC4-6F175D3DCCD1}">
              <a14:hiddenFill xmlns:a14="http://schemas.microsoft.com/office/drawing/2010/main">
                <a:solidFill>
                  <a:srgbClr val="FFFFFF"/>
                </a:solidFill>
              </a14:hiddenFill>
            </a:ext>
          </a:extLst>
        </p:spPr>
      </p:pic>
      <p:sp>
        <p:nvSpPr>
          <p:cNvPr id="21" name="Hình chữ nhật 20">
            <a:extLst>
              <a:ext uri="{FF2B5EF4-FFF2-40B4-BE49-F238E27FC236}">
                <a16:creationId xmlns:a16="http://schemas.microsoft.com/office/drawing/2014/main" id="{69B515A5-282F-494A-9E77-FCE5A54B2C53}"/>
              </a:ext>
            </a:extLst>
          </p:cNvPr>
          <p:cNvSpPr/>
          <p:nvPr/>
        </p:nvSpPr>
        <p:spPr>
          <a:xfrm>
            <a:off x="891002" y="659731"/>
            <a:ext cx="4255673" cy="5538537"/>
          </a:xfrm>
          <a:prstGeom prst="rect">
            <a:avLst/>
          </a:prstGeom>
          <a:noFill/>
          <a:ln w="57150" cap="flat">
            <a:solidFill>
              <a:schemeClr val="tx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en-US" altLang="ko-KR" sz="4800" b="1" err="1">
                <a:solidFill>
                  <a:schemeClr val="tx1"/>
                </a:solidFill>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Những</a:t>
            </a:r>
            <a:r>
              <a:rPr lang="en-US" altLang="ko-KR" sz="4800" b="1">
                <a:solidFill>
                  <a:schemeClr val="tx1"/>
                </a:solidFill>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solidFill>
                  <a:schemeClr val="tx1"/>
                </a:solidFill>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vấ</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n</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đề</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trong</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nguyên</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tắc</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hoạt</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động</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của</a:t>
            </a:r>
            <a:r>
              <a:rPr lang="en-US" altLang="ko-KR" sz="4800" b="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 </a:t>
            </a:r>
            <a:r>
              <a:rPr lang="en-US" altLang="ko-KR" sz="4800" b="1" err="1">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rPr>
              <a:t>Đảng</a:t>
            </a:r>
            <a:endParaRPr lang="en-US" altLang="ko-KR" sz="4800" b="1">
              <a:solidFill>
                <a:schemeClr val="tx1"/>
              </a:solidFill>
              <a:effectLst>
                <a:outerShdw blurRad="38100" dist="19050" dir="2700000" algn="tl" rotWithShape="0">
                  <a:schemeClr val="dk1">
                    <a:alpha val="40000"/>
                  </a:schemeClr>
                </a:outerShdw>
              </a:effectLst>
              <a:latin typeface="Bahnschrift" panose="020B0502040204020203" charset="0"/>
              <a:ea typeface="Microsoft JhengHei UI" panose="020B0604030504040204" charset="-120"/>
              <a:cs typeface="Bahnschrift" panose="020B0502040204020203" charset="0"/>
            </a:endParaRPr>
          </a:p>
        </p:txBody>
      </p:sp>
    </p:spTree>
    <p:extLst>
      <p:ext uri="{BB962C8B-B14F-4D97-AF65-F5344CB8AC3E}">
        <p14:creationId xmlns:p14="http://schemas.microsoft.com/office/powerpoint/2010/main" val="109073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2">
            <a:extLst>
              <a:ext uri="{FF2B5EF4-FFF2-40B4-BE49-F238E27FC236}">
                <a16:creationId xmlns:a16="http://schemas.microsoft.com/office/drawing/2014/main" id="{7D0B1375-BC61-4DB9-9D92-13F4CFB921D5}"/>
              </a:ext>
            </a:extLst>
          </p:cNvPr>
          <p:cNvSpPr/>
          <p:nvPr>
            <p:custDataLst>
              <p:tags r:id="rId1"/>
            </p:custDataLst>
          </p:nvPr>
        </p:nvSpPr>
        <p:spPr>
          <a:xfrm>
            <a:off x="821690" y="885673"/>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01</a:t>
            </a:r>
          </a:p>
        </p:txBody>
      </p:sp>
      <p:sp>
        <p:nvSpPr>
          <p:cNvPr id="4" name="TextBox 17">
            <a:extLst>
              <a:ext uri="{FF2B5EF4-FFF2-40B4-BE49-F238E27FC236}">
                <a16:creationId xmlns:a16="http://schemas.microsoft.com/office/drawing/2014/main" id="{8DD865FF-FADC-4FF5-A1ED-128F538532C5}"/>
              </a:ext>
            </a:extLst>
          </p:cNvPr>
          <p:cNvSpPr txBox="1"/>
          <p:nvPr/>
        </p:nvSpPr>
        <p:spPr>
          <a:xfrm>
            <a:off x="2194894" y="965879"/>
            <a:ext cx="8769017" cy="95410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altLang="ko-KR" sz="2800">
                <a:solidFill>
                  <a:schemeClr val="tx1">
                    <a:lumMod val="95000"/>
                    <a:lumOff val="5000"/>
                  </a:schemeClr>
                </a:solidFill>
              </a:rPr>
              <a:t>Đảng lấy chủ nghĩa Mác-Lênin </a:t>
            </a:r>
            <a:r>
              <a:rPr lang="en-US" altLang="ko-KR" sz="2800" err="1">
                <a:solidFill>
                  <a:schemeClr val="tx1">
                    <a:lumMod val="95000"/>
                    <a:lumOff val="5000"/>
                  </a:schemeClr>
                </a:solidFill>
              </a:rPr>
              <a:t>làm</a:t>
            </a:r>
            <a:r>
              <a:rPr lang="en-US" altLang="ko-KR" sz="2800">
                <a:solidFill>
                  <a:schemeClr val="tx1">
                    <a:lumMod val="95000"/>
                    <a:lumOff val="5000"/>
                  </a:schemeClr>
                </a:solidFill>
              </a:rPr>
              <a:t> </a:t>
            </a:r>
            <a:r>
              <a:rPr lang="en-US" altLang="ko-KR" sz="2800" err="1">
                <a:solidFill>
                  <a:schemeClr val="tx1">
                    <a:lumMod val="95000"/>
                    <a:lumOff val="5000"/>
                  </a:schemeClr>
                </a:solidFill>
              </a:rPr>
              <a:t>nền</a:t>
            </a:r>
            <a:r>
              <a:rPr lang="en-US" altLang="ko-KR" sz="2800">
                <a:solidFill>
                  <a:schemeClr val="tx1">
                    <a:lumMod val="95000"/>
                    <a:lumOff val="5000"/>
                  </a:schemeClr>
                </a:solidFill>
              </a:rPr>
              <a:t> </a:t>
            </a:r>
            <a:r>
              <a:rPr lang="en-US" altLang="ko-KR" sz="2800" err="1">
                <a:solidFill>
                  <a:schemeClr val="tx1">
                    <a:lumMod val="95000"/>
                    <a:lumOff val="5000"/>
                  </a:schemeClr>
                </a:solidFill>
              </a:rPr>
              <a:t>tảng</a:t>
            </a:r>
            <a:r>
              <a:rPr lang="en-US" altLang="ko-KR" sz="2800">
                <a:solidFill>
                  <a:schemeClr val="tx1">
                    <a:lumMod val="95000"/>
                    <a:lumOff val="5000"/>
                  </a:schemeClr>
                </a:solidFill>
              </a:rPr>
              <a:t> tư tưởng và kim chỉ nam cho </a:t>
            </a:r>
            <a:r>
              <a:rPr lang="en-US" altLang="ko-KR" sz="2800" err="1">
                <a:solidFill>
                  <a:schemeClr val="tx1">
                    <a:lumMod val="95000"/>
                    <a:lumOff val="5000"/>
                  </a:schemeClr>
                </a:solidFill>
              </a:rPr>
              <a:t>hành</a:t>
            </a:r>
            <a:r>
              <a:rPr lang="en-US" altLang="ko-KR" sz="2800">
                <a:solidFill>
                  <a:schemeClr val="tx1">
                    <a:lumMod val="95000"/>
                    <a:lumOff val="5000"/>
                  </a:schemeClr>
                </a:solidFill>
              </a:rPr>
              <a:t>  </a:t>
            </a:r>
            <a:r>
              <a:rPr lang="en-US" altLang="ko-KR" sz="2800" err="1">
                <a:solidFill>
                  <a:schemeClr val="tx1">
                    <a:lumMod val="95000"/>
                    <a:lumOff val="5000"/>
                  </a:schemeClr>
                </a:solidFill>
              </a:rPr>
              <a:t>động</a:t>
            </a:r>
            <a:endParaRPr lang="en-US" altLang="ko-KR" sz="2800">
              <a:solidFill>
                <a:schemeClr val="tx1">
                  <a:lumMod val="95000"/>
                  <a:lumOff val="5000"/>
                </a:schemeClr>
              </a:solidFill>
            </a:endParaRPr>
          </a:p>
        </p:txBody>
      </p:sp>
      <p:sp>
        <p:nvSpPr>
          <p:cNvPr id="5" name="타원 2">
            <a:extLst>
              <a:ext uri="{FF2B5EF4-FFF2-40B4-BE49-F238E27FC236}">
                <a16:creationId xmlns:a16="http://schemas.microsoft.com/office/drawing/2014/main" id="{D0FCDC03-7148-43AD-B6CE-F64C01445556}"/>
              </a:ext>
            </a:extLst>
          </p:cNvPr>
          <p:cNvSpPr/>
          <p:nvPr>
            <p:custDataLst>
              <p:tags r:id="rId2"/>
            </p:custDataLst>
          </p:nvPr>
        </p:nvSpPr>
        <p:spPr>
          <a:xfrm>
            <a:off x="865041" y="2525313"/>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02</a:t>
            </a:r>
          </a:p>
        </p:txBody>
      </p:sp>
      <p:pic>
        <p:nvPicPr>
          <p:cNvPr id="1026" name="Picture 2" descr="Chủ nghĩa Mác – Lênin liệu đã lỗi thời?">
            <a:extLst>
              <a:ext uri="{FF2B5EF4-FFF2-40B4-BE49-F238E27FC236}">
                <a16:creationId xmlns:a16="http://schemas.microsoft.com/office/drawing/2014/main" id="{3CA692CA-204D-4392-A5B4-79E8CEF4FD8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91462" y="2210665"/>
            <a:ext cx="4787192" cy="31794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7">
            <a:extLst>
              <a:ext uri="{FF2B5EF4-FFF2-40B4-BE49-F238E27FC236}">
                <a16:creationId xmlns:a16="http://schemas.microsoft.com/office/drawing/2014/main" id="{9BF7BDC9-DBB4-4924-9B44-B3269AE44C93}"/>
              </a:ext>
            </a:extLst>
          </p:cNvPr>
          <p:cNvSpPr txBox="1"/>
          <p:nvPr/>
        </p:nvSpPr>
        <p:spPr>
          <a:xfrm>
            <a:off x="2257904" y="2727361"/>
            <a:ext cx="3051808" cy="5232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err="1">
                <a:solidFill>
                  <a:schemeClr val="tx1">
                    <a:lumMod val="95000"/>
                    <a:lumOff val="5000"/>
                  </a:schemeClr>
                </a:solidFill>
              </a:rPr>
              <a:t>Tập</a:t>
            </a:r>
            <a:r>
              <a:rPr lang="en-US" altLang="ko-KR" sz="2800">
                <a:solidFill>
                  <a:schemeClr val="tx1">
                    <a:lumMod val="95000"/>
                    <a:lumOff val="5000"/>
                  </a:schemeClr>
                </a:solidFill>
              </a:rPr>
              <a:t> </a:t>
            </a:r>
            <a:r>
              <a:rPr lang="en-US" altLang="ko-KR" sz="2800" err="1">
                <a:solidFill>
                  <a:schemeClr val="tx1">
                    <a:lumMod val="95000"/>
                    <a:lumOff val="5000"/>
                  </a:schemeClr>
                </a:solidFill>
              </a:rPr>
              <a:t>trung</a:t>
            </a:r>
            <a:r>
              <a:rPr lang="en-US" altLang="ko-KR" sz="2800">
                <a:solidFill>
                  <a:schemeClr val="tx1">
                    <a:lumMod val="95000"/>
                    <a:lumOff val="5000"/>
                  </a:schemeClr>
                </a:solidFill>
              </a:rPr>
              <a:t> </a:t>
            </a:r>
            <a:r>
              <a:rPr lang="en-US" altLang="ko-KR" sz="2800" err="1">
                <a:solidFill>
                  <a:schemeClr val="tx1">
                    <a:lumMod val="95000"/>
                    <a:lumOff val="5000"/>
                  </a:schemeClr>
                </a:solidFill>
              </a:rPr>
              <a:t>dân</a:t>
            </a:r>
            <a:r>
              <a:rPr lang="en-US" altLang="ko-KR" sz="2800">
                <a:solidFill>
                  <a:schemeClr val="tx1">
                    <a:lumMod val="95000"/>
                    <a:lumOff val="5000"/>
                  </a:schemeClr>
                </a:solidFill>
              </a:rPr>
              <a:t> </a:t>
            </a:r>
            <a:r>
              <a:rPr lang="en-US" altLang="ko-KR" sz="2800" err="1">
                <a:solidFill>
                  <a:schemeClr val="tx1">
                    <a:lumMod val="95000"/>
                    <a:lumOff val="5000"/>
                  </a:schemeClr>
                </a:solidFill>
              </a:rPr>
              <a:t>chủ</a:t>
            </a:r>
            <a:endParaRPr lang="en-US" altLang="ko-KR" sz="2800">
              <a:solidFill>
                <a:schemeClr val="tx1">
                  <a:lumMod val="95000"/>
                  <a:lumOff val="5000"/>
                </a:schemeClr>
              </a:solidFill>
            </a:endParaRPr>
          </a:p>
        </p:txBody>
      </p:sp>
      <p:sp>
        <p:nvSpPr>
          <p:cNvPr id="8" name="Hộp Văn bản 7">
            <a:extLst>
              <a:ext uri="{FF2B5EF4-FFF2-40B4-BE49-F238E27FC236}">
                <a16:creationId xmlns:a16="http://schemas.microsoft.com/office/drawing/2014/main" id="{16EC28E5-F59A-43B4-8E55-484270954301}"/>
              </a:ext>
            </a:extLst>
          </p:cNvPr>
          <p:cNvSpPr txBox="1"/>
          <p:nvPr/>
        </p:nvSpPr>
        <p:spPr>
          <a:xfrm>
            <a:off x="1479230" y="4314819"/>
            <a:ext cx="4957081" cy="1200329"/>
          </a:xfrm>
          <a:prstGeom prst="rect">
            <a:avLst/>
          </a:prstGeom>
          <a:solidFill>
            <a:schemeClr val="accent2">
              <a:lumMod val="20000"/>
              <a:lumOff val="80000"/>
            </a:schemeClr>
          </a:solidFill>
          <a:ln>
            <a:no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2400" err="1"/>
              <a:t>Khơi</a:t>
            </a:r>
            <a:r>
              <a:rPr lang="en-US" sz="2400"/>
              <a:t> </a:t>
            </a:r>
            <a:r>
              <a:rPr lang="en-US" sz="2400" err="1"/>
              <a:t>gợi</a:t>
            </a:r>
            <a:r>
              <a:rPr lang="en-US" sz="2400"/>
              <a:t> </a:t>
            </a:r>
            <a:r>
              <a:rPr lang="en-US" sz="2400" err="1"/>
              <a:t>tinh</a:t>
            </a:r>
            <a:r>
              <a:rPr lang="en-US" sz="2400"/>
              <a:t> </a:t>
            </a:r>
            <a:r>
              <a:rPr lang="en-US" sz="2400" err="1"/>
              <a:t>thần</a:t>
            </a:r>
            <a:r>
              <a:rPr lang="en-US" sz="2400"/>
              <a:t> </a:t>
            </a:r>
            <a:r>
              <a:rPr lang="en-US" sz="2400" err="1"/>
              <a:t>tách</a:t>
            </a:r>
            <a:r>
              <a:rPr lang="en-US" sz="2400"/>
              <a:t> </a:t>
            </a:r>
            <a:r>
              <a:rPr lang="en-US" sz="2400" err="1"/>
              <a:t>nhiệm</a:t>
            </a:r>
            <a:r>
              <a:rPr lang="en-US" sz="2400"/>
              <a:t> </a:t>
            </a:r>
            <a:r>
              <a:rPr lang="en-US" sz="2400" err="1"/>
              <a:t>và</a:t>
            </a:r>
            <a:r>
              <a:rPr lang="en-US" sz="2400"/>
              <a:t> </a:t>
            </a:r>
            <a:r>
              <a:rPr lang="en-US" sz="2400" err="1"/>
              <a:t>tích</a:t>
            </a:r>
            <a:r>
              <a:rPr lang="en-US" sz="2400"/>
              <a:t> </a:t>
            </a:r>
            <a:r>
              <a:rPr lang="en-US" sz="2400" err="1"/>
              <a:t>cực</a:t>
            </a:r>
            <a:r>
              <a:rPr lang="en-US" sz="2400"/>
              <a:t> </a:t>
            </a:r>
            <a:r>
              <a:rPr lang="en-US" sz="2400" err="1"/>
              <a:t>chủ</a:t>
            </a:r>
            <a:r>
              <a:rPr lang="en-US" sz="2400"/>
              <a:t> </a:t>
            </a:r>
            <a:r>
              <a:rPr lang="en-US" sz="2400" err="1"/>
              <a:t>động</a:t>
            </a:r>
            <a:r>
              <a:rPr lang="en-US" sz="2400"/>
              <a:t> </a:t>
            </a:r>
            <a:r>
              <a:rPr lang="en-US" sz="2400" err="1"/>
              <a:t>của</a:t>
            </a:r>
            <a:r>
              <a:rPr lang="en-US" sz="2400"/>
              <a:t> </a:t>
            </a:r>
            <a:r>
              <a:rPr lang="en-US" sz="2400" err="1"/>
              <a:t>tất</a:t>
            </a:r>
            <a:r>
              <a:rPr lang="en-US" sz="2400"/>
              <a:t> </a:t>
            </a:r>
            <a:r>
              <a:rPr lang="en-US" sz="2400" err="1"/>
              <a:t>cả</a:t>
            </a:r>
            <a:r>
              <a:rPr lang="en-US" sz="2400"/>
              <a:t> </a:t>
            </a:r>
            <a:r>
              <a:rPr lang="en-US" sz="2400" err="1"/>
              <a:t>đảng</a:t>
            </a:r>
            <a:r>
              <a:rPr lang="en-US" sz="2400"/>
              <a:t> </a:t>
            </a:r>
            <a:r>
              <a:rPr lang="en-US" sz="2400" err="1"/>
              <a:t>viên</a:t>
            </a:r>
            <a:r>
              <a:rPr lang="en-US" sz="2400"/>
              <a:t> </a:t>
            </a:r>
            <a:r>
              <a:rPr lang="en-US" sz="2400" err="1"/>
              <a:t>để</a:t>
            </a:r>
            <a:r>
              <a:rPr lang="en-US" sz="2400"/>
              <a:t> </a:t>
            </a:r>
            <a:r>
              <a:rPr lang="en-US" sz="2400" err="1"/>
              <a:t>thông</a:t>
            </a:r>
            <a:r>
              <a:rPr lang="en-US" sz="2400"/>
              <a:t> </a:t>
            </a:r>
            <a:r>
              <a:rPr lang="en-US" sz="2400" err="1"/>
              <a:t>nhất</a:t>
            </a:r>
            <a:r>
              <a:rPr lang="en-US" sz="2400"/>
              <a:t> ý </a:t>
            </a:r>
            <a:r>
              <a:rPr lang="en-US" sz="2400" err="1"/>
              <a:t>chí</a:t>
            </a:r>
            <a:r>
              <a:rPr lang="en-US" sz="2400"/>
              <a:t>, </a:t>
            </a:r>
            <a:r>
              <a:rPr lang="en-US" sz="2400" err="1"/>
              <a:t>hành</a:t>
            </a:r>
            <a:r>
              <a:rPr lang="en-US" sz="2400"/>
              <a:t> </a:t>
            </a:r>
            <a:r>
              <a:rPr lang="en-US" sz="2400" err="1"/>
              <a:t>động</a:t>
            </a:r>
            <a:r>
              <a:rPr lang="en-US" sz="2400"/>
              <a:t>.</a:t>
            </a:r>
          </a:p>
        </p:txBody>
      </p:sp>
      <p:sp>
        <p:nvSpPr>
          <p:cNvPr id="10" name="Hộp Văn bản 9">
            <a:extLst>
              <a:ext uri="{FF2B5EF4-FFF2-40B4-BE49-F238E27FC236}">
                <a16:creationId xmlns:a16="http://schemas.microsoft.com/office/drawing/2014/main" id="{6C97F1E7-7842-475E-AF10-47D86088079A}"/>
              </a:ext>
            </a:extLst>
          </p:cNvPr>
          <p:cNvSpPr txBox="1"/>
          <p:nvPr/>
        </p:nvSpPr>
        <p:spPr>
          <a:xfrm>
            <a:off x="1072274" y="3906873"/>
            <a:ext cx="568171" cy="830997"/>
          </a:xfrm>
          <a:prstGeom prst="rect">
            <a:avLst/>
          </a:prstGeom>
          <a:noFill/>
        </p:spPr>
        <p:txBody>
          <a:bodyPr wrap="square" rtlCol="0">
            <a:spAutoFit/>
          </a:bodyPr>
          <a:lstStyle/>
          <a:p>
            <a:r>
              <a:rPr lang="en-US" sz="4800" b="1"/>
              <a:t>“</a:t>
            </a:r>
          </a:p>
        </p:txBody>
      </p:sp>
      <p:sp>
        <p:nvSpPr>
          <p:cNvPr id="12" name="Hộp Văn bản 11">
            <a:extLst>
              <a:ext uri="{FF2B5EF4-FFF2-40B4-BE49-F238E27FC236}">
                <a16:creationId xmlns:a16="http://schemas.microsoft.com/office/drawing/2014/main" id="{C6B84E63-7DBA-4FBC-9FA6-46B2AD1E5962}"/>
              </a:ext>
            </a:extLst>
          </p:cNvPr>
          <p:cNvSpPr txBox="1"/>
          <p:nvPr/>
        </p:nvSpPr>
        <p:spPr>
          <a:xfrm>
            <a:off x="6436311" y="5304890"/>
            <a:ext cx="568171" cy="830997"/>
          </a:xfrm>
          <a:prstGeom prst="rect">
            <a:avLst/>
          </a:prstGeom>
          <a:noFill/>
        </p:spPr>
        <p:txBody>
          <a:bodyPr wrap="square" rtlCol="0">
            <a:spAutoFit/>
          </a:bodyPr>
          <a:lstStyle/>
          <a:p>
            <a:r>
              <a:rPr lang="en-US" sz="4800" b="1"/>
              <a:t>”</a:t>
            </a:r>
          </a:p>
        </p:txBody>
      </p:sp>
      <p:cxnSp>
        <p:nvCxnSpPr>
          <p:cNvPr id="13" name="Đường nối Thẳng 12">
            <a:extLst>
              <a:ext uri="{FF2B5EF4-FFF2-40B4-BE49-F238E27FC236}">
                <a16:creationId xmlns:a16="http://schemas.microsoft.com/office/drawing/2014/main" id="{66F631E1-2F39-46BA-BC6E-ABC4D6C20726}"/>
              </a:ext>
            </a:extLst>
          </p:cNvPr>
          <p:cNvCxnSpPr>
            <a:cxnSpLocks/>
          </p:cNvCxnSpPr>
          <p:nvPr/>
        </p:nvCxnSpPr>
        <p:spPr>
          <a:xfrm>
            <a:off x="3157870" y="4178597"/>
            <a:ext cx="35123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Đường nối Thẳng 15">
            <a:extLst>
              <a:ext uri="{FF2B5EF4-FFF2-40B4-BE49-F238E27FC236}">
                <a16:creationId xmlns:a16="http://schemas.microsoft.com/office/drawing/2014/main" id="{1CABC291-59D3-4177-9830-291495401727}"/>
              </a:ext>
            </a:extLst>
          </p:cNvPr>
          <p:cNvCxnSpPr>
            <a:cxnSpLocks/>
          </p:cNvCxnSpPr>
          <p:nvPr/>
        </p:nvCxnSpPr>
        <p:spPr>
          <a:xfrm flipV="1">
            <a:off x="6670228" y="4178597"/>
            <a:ext cx="0" cy="793897"/>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Đường nối Thẳng 17">
            <a:extLst>
              <a:ext uri="{FF2B5EF4-FFF2-40B4-BE49-F238E27FC236}">
                <a16:creationId xmlns:a16="http://schemas.microsoft.com/office/drawing/2014/main" id="{4B391674-A4DB-45D7-8F43-937EF79144CA}"/>
              </a:ext>
            </a:extLst>
          </p:cNvPr>
          <p:cNvCxnSpPr>
            <a:cxnSpLocks/>
          </p:cNvCxnSpPr>
          <p:nvPr/>
        </p:nvCxnSpPr>
        <p:spPr>
          <a:xfrm>
            <a:off x="1279708" y="5725323"/>
            <a:ext cx="35123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Đường nối Thẳng 18">
            <a:extLst>
              <a:ext uri="{FF2B5EF4-FFF2-40B4-BE49-F238E27FC236}">
                <a16:creationId xmlns:a16="http://schemas.microsoft.com/office/drawing/2014/main" id="{33601B87-0EE9-4EAD-83E1-95713DCD68CC}"/>
              </a:ext>
            </a:extLst>
          </p:cNvPr>
          <p:cNvCxnSpPr>
            <a:cxnSpLocks/>
          </p:cNvCxnSpPr>
          <p:nvPr/>
        </p:nvCxnSpPr>
        <p:spPr>
          <a:xfrm flipV="1">
            <a:off x="1279708" y="5065476"/>
            <a:ext cx="0" cy="64921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32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500"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500"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7" presetClass="entr" presetSubtype="4" fill="hold" grpId="0" nodeType="withEffect">
                                  <p:stCondLst>
                                    <p:cond delay="0"/>
                                  </p:stCondLst>
                                  <p:childTnLst>
                                    <p:set>
                                      <p:cBhvr>
                                        <p:cTn id="20" dur="500"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par>
                                <p:cTn id="37" presetID="2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p:bldP spid="5" grpId="0" animBg="1"/>
      <p:bldP spid="5" grpId="1" animBg="1"/>
      <p:bldP spid="9" grpId="0" animBg="1"/>
      <p:bldP spid="9" grpId="1"/>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speaking into a microphone&#10;&#10;Description automatically generated with medium confidence">
            <a:extLst>
              <a:ext uri="{FF2B5EF4-FFF2-40B4-BE49-F238E27FC236}">
                <a16:creationId xmlns:a16="http://schemas.microsoft.com/office/drawing/2014/main" id="{755A968F-39D9-4F61-809C-541C529D1BC4}"/>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305" y="-1"/>
            <a:ext cx="6423053" cy="6858001"/>
          </a:xfrm>
          <a:prstGeom prst="rect">
            <a:avLst/>
          </a:prstGeom>
        </p:spPr>
      </p:pic>
      <p:pic>
        <p:nvPicPr>
          <p:cNvPr id="45" name="Picture 48">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FEC20362-F509-4617-8BC4-CB0CBC26E02C}"/>
              </a:ext>
            </a:extLst>
          </p:cNvPr>
          <p:cNvSpPr>
            <a:spLocks noGrp="1"/>
          </p:cNvSpPr>
          <p:nvPr>
            <p:ph type="title"/>
          </p:nvPr>
        </p:nvSpPr>
        <p:spPr>
          <a:xfrm>
            <a:off x="6664297" y="2143759"/>
            <a:ext cx="4968902" cy="4714241"/>
          </a:xfrm>
        </p:spPr>
        <p:txBody>
          <a:bodyPr vert="horz" lIns="91440" tIns="45720" rIns="91440" bIns="45720" rtlCol="0" anchor="t">
            <a:noAutofit/>
          </a:bodyPr>
          <a:lstStyle/>
          <a:p>
            <a:r>
              <a:rPr lang="en-US" sz="6600" b="1">
                <a:ln w="0"/>
                <a:effectLst>
                  <a:outerShdw blurRad="38100" dist="19050" dir="2700000" algn="tl" rotWithShape="0">
                    <a:schemeClr val="dk1">
                      <a:alpha val="40000"/>
                    </a:schemeClr>
                  </a:outerShdw>
                </a:effectLst>
                <a:latin typeface="+mn-lt"/>
              </a:rPr>
              <a:t>TƯ TƯỞNG HỒ CHÍ MINH VỀ ĐẢNG CỘNG SẢN VIỆT NAM</a:t>
            </a:r>
          </a:p>
        </p:txBody>
      </p:sp>
      <p:pic>
        <p:nvPicPr>
          <p:cNvPr id="34" name="Picture 33" descr="A red and yellow flag&#10;&#10;Description automatically generated with low confidence">
            <a:extLst>
              <a:ext uri="{FF2B5EF4-FFF2-40B4-BE49-F238E27FC236}">
                <a16:creationId xmlns:a16="http://schemas.microsoft.com/office/drawing/2014/main" id="{2C269AEB-80EE-458C-9AD2-DAEFC54C89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3627" y="220217"/>
            <a:ext cx="1755342" cy="1223420"/>
          </a:xfrm>
          <a:prstGeom prst="rect">
            <a:avLst/>
          </a:prstGeom>
        </p:spPr>
      </p:pic>
    </p:spTree>
    <p:extLst>
      <p:ext uri="{BB962C8B-B14F-4D97-AF65-F5344CB8AC3E}">
        <p14:creationId xmlns:p14="http://schemas.microsoft.com/office/powerpoint/2010/main" val="305560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2">
            <a:extLst>
              <a:ext uri="{FF2B5EF4-FFF2-40B4-BE49-F238E27FC236}">
                <a16:creationId xmlns:a16="http://schemas.microsoft.com/office/drawing/2014/main" id="{53593AE8-9BBE-4651-B95D-F4431F9C035A}"/>
              </a:ext>
            </a:extLst>
          </p:cNvPr>
          <p:cNvSpPr/>
          <p:nvPr>
            <p:custDataLst>
              <p:tags r:id="rId1"/>
            </p:custDataLst>
          </p:nvPr>
        </p:nvSpPr>
        <p:spPr>
          <a:xfrm>
            <a:off x="832047" y="4347863"/>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04</a:t>
            </a:r>
          </a:p>
        </p:txBody>
      </p:sp>
      <p:sp>
        <p:nvSpPr>
          <p:cNvPr id="3" name="타원 2">
            <a:extLst>
              <a:ext uri="{FF2B5EF4-FFF2-40B4-BE49-F238E27FC236}">
                <a16:creationId xmlns:a16="http://schemas.microsoft.com/office/drawing/2014/main" id="{280FBC1F-AADB-4821-A8D1-301682664869}"/>
              </a:ext>
            </a:extLst>
          </p:cNvPr>
          <p:cNvSpPr/>
          <p:nvPr>
            <p:custDataLst>
              <p:tags r:id="rId2"/>
            </p:custDataLst>
          </p:nvPr>
        </p:nvSpPr>
        <p:spPr>
          <a:xfrm>
            <a:off x="832047" y="940417"/>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03</a:t>
            </a:r>
          </a:p>
        </p:txBody>
      </p:sp>
      <p:sp>
        <p:nvSpPr>
          <p:cNvPr id="5" name="TextBox 17">
            <a:extLst>
              <a:ext uri="{FF2B5EF4-FFF2-40B4-BE49-F238E27FC236}">
                <a16:creationId xmlns:a16="http://schemas.microsoft.com/office/drawing/2014/main" id="{D7C2AA28-6BE7-4188-A102-E16C8AC07A14}"/>
              </a:ext>
            </a:extLst>
          </p:cNvPr>
          <p:cNvSpPr txBox="1"/>
          <p:nvPr/>
        </p:nvSpPr>
        <p:spPr>
          <a:xfrm>
            <a:off x="2185202" y="4609513"/>
            <a:ext cx="462396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a:solidFill>
                  <a:schemeClr val="tx1">
                    <a:lumMod val="95000"/>
                    <a:lumOff val="5000"/>
                  </a:schemeClr>
                </a:solidFill>
              </a:rPr>
              <a:t>Kỷ luật nghiêm minh, </a:t>
            </a:r>
            <a:r>
              <a:rPr lang="en-US" altLang="ko-KR" sz="2800" err="1">
                <a:solidFill>
                  <a:schemeClr val="tx1">
                    <a:lumMod val="95000"/>
                    <a:lumOff val="5000"/>
                  </a:schemeClr>
                </a:solidFill>
              </a:rPr>
              <a:t>tự</a:t>
            </a:r>
            <a:r>
              <a:rPr lang="en-US" altLang="ko-KR" sz="2800">
                <a:solidFill>
                  <a:schemeClr val="tx1">
                    <a:lumMod val="95000"/>
                    <a:lumOff val="5000"/>
                  </a:schemeClr>
                </a:solidFill>
              </a:rPr>
              <a:t> </a:t>
            </a:r>
            <a:r>
              <a:rPr lang="en-US" altLang="ko-KR" sz="2800" err="1">
                <a:solidFill>
                  <a:schemeClr val="tx1">
                    <a:lumMod val="95000"/>
                    <a:lumOff val="5000"/>
                  </a:schemeClr>
                </a:solidFill>
              </a:rPr>
              <a:t>giác</a:t>
            </a:r>
            <a:endParaRPr lang="en-US" altLang="ko-KR" sz="2800">
              <a:solidFill>
                <a:schemeClr val="tx1">
                  <a:lumMod val="95000"/>
                  <a:lumOff val="5000"/>
                </a:schemeClr>
              </a:solidFill>
            </a:endParaRPr>
          </a:p>
        </p:txBody>
      </p:sp>
      <p:sp>
        <p:nvSpPr>
          <p:cNvPr id="7" name="Hộp Văn bản 6">
            <a:extLst>
              <a:ext uri="{FF2B5EF4-FFF2-40B4-BE49-F238E27FC236}">
                <a16:creationId xmlns:a16="http://schemas.microsoft.com/office/drawing/2014/main" id="{706AE284-B666-43BE-A226-D7DB93AAAB90}"/>
              </a:ext>
            </a:extLst>
          </p:cNvPr>
          <p:cNvSpPr txBox="1"/>
          <p:nvPr/>
        </p:nvSpPr>
        <p:spPr>
          <a:xfrm>
            <a:off x="1163813" y="2248487"/>
            <a:ext cx="5428139" cy="1569660"/>
          </a:xfrm>
          <a:prstGeom prst="rect">
            <a:avLst/>
          </a:prstGeom>
          <a:solidFill>
            <a:schemeClr val="accent2">
              <a:lumMod val="20000"/>
              <a:lumOff val="80000"/>
            </a:schemeClr>
          </a:solidFill>
          <a:ln>
            <a:no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2400" err="1"/>
              <a:t>Tự</a:t>
            </a:r>
            <a:r>
              <a:rPr lang="en-US" sz="2400"/>
              <a:t> </a:t>
            </a:r>
            <a:r>
              <a:rPr lang="en-US" sz="2400" err="1"/>
              <a:t>phê</a:t>
            </a:r>
            <a:r>
              <a:rPr lang="en-US" sz="2400"/>
              <a:t> </a:t>
            </a:r>
            <a:r>
              <a:rPr lang="en-US" sz="2400" err="1"/>
              <a:t>bình</a:t>
            </a:r>
            <a:r>
              <a:rPr lang="en-US" sz="2400"/>
              <a:t> </a:t>
            </a:r>
            <a:r>
              <a:rPr lang="en-US" sz="2400" err="1"/>
              <a:t>và</a:t>
            </a:r>
            <a:r>
              <a:rPr lang="en-US" sz="2400"/>
              <a:t> </a:t>
            </a:r>
            <a:r>
              <a:rPr lang="en-US" sz="2400" err="1"/>
              <a:t>phê</a:t>
            </a:r>
            <a:r>
              <a:rPr lang="en-US" sz="2400"/>
              <a:t> </a:t>
            </a:r>
            <a:r>
              <a:rPr lang="en-US" sz="2400" err="1"/>
              <a:t>bình</a:t>
            </a:r>
            <a:r>
              <a:rPr lang="en-US" sz="2400"/>
              <a:t> </a:t>
            </a:r>
            <a:r>
              <a:rPr lang="en-US" sz="2400" err="1"/>
              <a:t>là</a:t>
            </a:r>
            <a:r>
              <a:rPr lang="en-US" sz="2400"/>
              <a:t> “thang </a:t>
            </a:r>
            <a:r>
              <a:rPr lang="en-US" sz="2400" err="1"/>
              <a:t>thuốc</a:t>
            </a:r>
            <a:r>
              <a:rPr lang="en-US" sz="2400"/>
              <a:t>” </a:t>
            </a:r>
            <a:r>
              <a:rPr lang="en-US" sz="2400" err="1"/>
              <a:t>tốt</a:t>
            </a:r>
            <a:r>
              <a:rPr lang="en-US" sz="2400"/>
              <a:t>  </a:t>
            </a:r>
            <a:r>
              <a:rPr lang="en-US" sz="2400" err="1"/>
              <a:t>nhất</a:t>
            </a:r>
            <a:r>
              <a:rPr lang="en-US" sz="2400"/>
              <a:t> </a:t>
            </a:r>
            <a:r>
              <a:rPr lang="en-US" sz="2400" err="1"/>
              <a:t>để</a:t>
            </a:r>
            <a:r>
              <a:rPr lang="en-US" sz="2400"/>
              <a:t> </a:t>
            </a:r>
            <a:r>
              <a:rPr lang="en-US" sz="2400" err="1"/>
              <a:t>làm</a:t>
            </a:r>
            <a:r>
              <a:rPr lang="en-US" sz="2400"/>
              <a:t> </a:t>
            </a:r>
            <a:r>
              <a:rPr lang="en-US" sz="2400" err="1"/>
              <a:t>cho</a:t>
            </a:r>
            <a:r>
              <a:rPr lang="en-US" sz="2400"/>
              <a:t> </a:t>
            </a:r>
            <a:r>
              <a:rPr lang="en-US" sz="2400" err="1"/>
              <a:t>phần</a:t>
            </a:r>
            <a:r>
              <a:rPr lang="en-US" sz="2400"/>
              <a:t> </a:t>
            </a:r>
            <a:r>
              <a:rPr lang="en-US" sz="2400" err="1"/>
              <a:t>tốt</a:t>
            </a:r>
            <a:r>
              <a:rPr lang="en-US" sz="2400"/>
              <a:t> </a:t>
            </a:r>
            <a:r>
              <a:rPr lang="en-US" sz="2400" err="1"/>
              <a:t>trong</a:t>
            </a:r>
            <a:r>
              <a:rPr lang="en-US" sz="2400"/>
              <a:t> </a:t>
            </a:r>
            <a:r>
              <a:rPr lang="en-US" sz="2400" err="1"/>
              <a:t>mỗi</a:t>
            </a:r>
            <a:r>
              <a:rPr lang="en-US" sz="2400"/>
              <a:t> </a:t>
            </a:r>
            <a:r>
              <a:rPr lang="en-US" sz="2400" err="1"/>
              <a:t>tổ</a:t>
            </a:r>
            <a:r>
              <a:rPr lang="en-US" sz="2400"/>
              <a:t> </a:t>
            </a:r>
            <a:r>
              <a:rPr lang="en-US" sz="2400" err="1"/>
              <a:t>chức</a:t>
            </a:r>
            <a:r>
              <a:rPr lang="en-US" sz="2400"/>
              <a:t>, con </a:t>
            </a:r>
            <a:r>
              <a:rPr lang="en-US" sz="2400" err="1"/>
              <a:t>người</a:t>
            </a:r>
            <a:r>
              <a:rPr lang="en-US" sz="2400"/>
              <a:t> </a:t>
            </a:r>
            <a:r>
              <a:rPr lang="en-US" sz="2400" err="1"/>
              <a:t>nẩy</a:t>
            </a:r>
            <a:r>
              <a:rPr lang="en-US" sz="2400"/>
              <a:t> </a:t>
            </a:r>
            <a:r>
              <a:rPr lang="en-US" sz="2400" err="1"/>
              <a:t>nở</a:t>
            </a:r>
            <a:r>
              <a:rPr lang="en-US" sz="2400"/>
              <a:t> </a:t>
            </a:r>
            <a:r>
              <a:rPr lang="en-US" sz="2400" err="1"/>
              <a:t>như</a:t>
            </a:r>
            <a:r>
              <a:rPr lang="en-US" sz="2400"/>
              <a:t> </a:t>
            </a:r>
            <a:r>
              <a:rPr lang="en-US" sz="2400" err="1"/>
              <a:t>hoa</a:t>
            </a:r>
            <a:r>
              <a:rPr lang="en-US" sz="2400"/>
              <a:t> </a:t>
            </a:r>
            <a:r>
              <a:rPr lang="en-US" sz="2400" err="1"/>
              <a:t>mùa</a:t>
            </a:r>
            <a:r>
              <a:rPr lang="en-US" sz="2400"/>
              <a:t> </a:t>
            </a:r>
            <a:r>
              <a:rPr lang="en-US" sz="2400" err="1"/>
              <a:t>xuân</a:t>
            </a:r>
            <a:r>
              <a:rPr lang="en-US" sz="2400"/>
              <a:t> </a:t>
            </a:r>
            <a:r>
              <a:rPr lang="en-US" sz="2400" err="1"/>
              <a:t>và</a:t>
            </a:r>
            <a:r>
              <a:rPr lang="en-US" sz="2400"/>
              <a:t> </a:t>
            </a:r>
            <a:r>
              <a:rPr lang="en-US" sz="2400" err="1"/>
              <a:t>phần</a:t>
            </a:r>
            <a:r>
              <a:rPr lang="en-US" sz="2400"/>
              <a:t> </a:t>
            </a:r>
            <a:r>
              <a:rPr lang="en-US" sz="2400" err="1"/>
              <a:t>xấu</a:t>
            </a:r>
            <a:r>
              <a:rPr lang="en-US" sz="2400"/>
              <a:t> </a:t>
            </a:r>
            <a:r>
              <a:rPr lang="en-US" sz="2400" err="1"/>
              <a:t>bị</a:t>
            </a:r>
            <a:r>
              <a:rPr lang="en-US" sz="2400"/>
              <a:t> </a:t>
            </a:r>
            <a:r>
              <a:rPr lang="en-US" sz="2400" err="1"/>
              <a:t>mất</a:t>
            </a:r>
            <a:r>
              <a:rPr lang="en-US" sz="2400"/>
              <a:t> </a:t>
            </a:r>
            <a:r>
              <a:rPr lang="en-US" sz="2400" err="1"/>
              <a:t>đi</a:t>
            </a:r>
            <a:r>
              <a:rPr lang="en-US" sz="2400"/>
              <a:t>.</a:t>
            </a:r>
          </a:p>
        </p:txBody>
      </p:sp>
      <p:pic>
        <p:nvPicPr>
          <p:cNvPr id="3076" name="Picture 4" descr="Bác Hồ với công tác xây dựng, chỉnh đốn Đảng">
            <a:extLst>
              <a:ext uri="{FF2B5EF4-FFF2-40B4-BE49-F238E27FC236}">
                <a16:creationId xmlns:a16="http://schemas.microsoft.com/office/drawing/2014/main" id="{F432F8C5-5CC9-4D4E-812C-0BC3B85F1B8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84379" y="886230"/>
            <a:ext cx="4439945" cy="2495249"/>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D904E8F2-16EC-4158-AD93-1B15459AE036}"/>
              </a:ext>
            </a:extLst>
          </p:cNvPr>
          <p:cNvSpPr txBox="1"/>
          <p:nvPr/>
        </p:nvSpPr>
        <p:spPr>
          <a:xfrm>
            <a:off x="2152023" y="1067974"/>
            <a:ext cx="443992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err="1">
                <a:solidFill>
                  <a:schemeClr val="tx1">
                    <a:lumMod val="95000"/>
                    <a:lumOff val="5000"/>
                  </a:schemeClr>
                </a:solidFill>
              </a:rPr>
              <a:t>Tự</a:t>
            </a:r>
            <a:r>
              <a:rPr lang="en-US" altLang="ko-KR" sz="2800">
                <a:solidFill>
                  <a:schemeClr val="tx1">
                    <a:lumMod val="95000"/>
                    <a:lumOff val="5000"/>
                  </a:schemeClr>
                </a:solidFill>
              </a:rPr>
              <a:t> </a:t>
            </a:r>
            <a:r>
              <a:rPr lang="en-US" altLang="ko-KR" sz="2800" err="1">
                <a:solidFill>
                  <a:schemeClr val="tx1">
                    <a:lumMod val="95000"/>
                    <a:lumOff val="5000"/>
                  </a:schemeClr>
                </a:solidFill>
              </a:rPr>
              <a:t>phê</a:t>
            </a:r>
            <a:r>
              <a:rPr lang="en-US" altLang="ko-KR" sz="2800">
                <a:solidFill>
                  <a:schemeClr val="tx1">
                    <a:lumMod val="95000"/>
                    <a:lumOff val="5000"/>
                  </a:schemeClr>
                </a:solidFill>
              </a:rPr>
              <a:t> </a:t>
            </a:r>
            <a:r>
              <a:rPr lang="en-US" altLang="ko-KR" sz="2800" err="1">
                <a:solidFill>
                  <a:schemeClr val="tx1">
                    <a:lumMod val="95000"/>
                    <a:lumOff val="5000"/>
                  </a:schemeClr>
                </a:solidFill>
              </a:rPr>
              <a:t>bình</a:t>
            </a:r>
            <a:r>
              <a:rPr lang="en-US" altLang="ko-KR" sz="2800">
                <a:solidFill>
                  <a:schemeClr val="tx1">
                    <a:lumMod val="95000"/>
                    <a:lumOff val="5000"/>
                  </a:schemeClr>
                </a:solidFill>
              </a:rPr>
              <a:t> </a:t>
            </a:r>
            <a:r>
              <a:rPr lang="en-US" altLang="ko-KR" sz="2800" err="1">
                <a:solidFill>
                  <a:schemeClr val="tx1">
                    <a:lumMod val="95000"/>
                    <a:lumOff val="5000"/>
                  </a:schemeClr>
                </a:solidFill>
              </a:rPr>
              <a:t>và</a:t>
            </a:r>
            <a:r>
              <a:rPr lang="en-US" altLang="ko-KR" sz="2800">
                <a:solidFill>
                  <a:schemeClr val="tx1">
                    <a:lumMod val="95000"/>
                    <a:lumOff val="5000"/>
                  </a:schemeClr>
                </a:solidFill>
              </a:rPr>
              <a:t> </a:t>
            </a:r>
            <a:r>
              <a:rPr lang="en-US" altLang="ko-KR" sz="2800" err="1">
                <a:solidFill>
                  <a:schemeClr val="tx1">
                    <a:lumMod val="95000"/>
                    <a:lumOff val="5000"/>
                  </a:schemeClr>
                </a:solidFill>
              </a:rPr>
              <a:t>phê</a:t>
            </a:r>
            <a:r>
              <a:rPr lang="en-US" altLang="ko-KR" sz="2800">
                <a:solidFill>
                  <a:schemeClr val="tx1">
                    <a:lumMod val="95000"/>
                    <a:lumOff val="5000"/>
                  </a:schemeClr>
                </a:solidFill>
              </a:rPr>
              <a:t> </a:t>
            </a:r>
            <a:r>
              <a:rPr lang="en-US" altLang="ko-KR" sz="2800" err="1">
                <a:solidFill>
                  <a:schemeClr val="tx1">
                    <a:lumMod val="95000"/>
                    <a:lumOff val="5000"/>
                  </a:schemeClr>
                </a:solidFill>
              </a:rPr>
              <a:t>bình</a:t>
            </a:r>
            <a:endParaRPr lang="en-US" altLang="ko-KR" sz="2800">
              <a:solidFill>
                <a:schemeClr val="tx1">
                  <a:lumMod val="95000"/>
                  <a:lumOff val="5000"/>
                </a:schemeClr>
              </a:solidFill>
            </a:endParaRPr>
          </a:p>
        </p:txBody>
      </p:sp>
      <p:cxnSp>
        <p:nvCxnSpPr>
          <p:cNvPr id="17" name="Đường nối Thẳng 16">
            <a:extLst>
              <a:ext uri="{FF2B5EF4-FFF2-40B4-BE49-F238E27FC236}">
                <a16:creationId xmlns:a16="http://schemas.microsoft.com/office/drawing/2014/main" id="{35D864D9-6084-4634-992E-45678F613F10}"/>
              </a:ext>
            </a:extLst>
          </p:cNvPr>
          <p:cNvCxnSpPr>
            <a:cxnSpLocks/>
          </p:cNvCxnSpPr>
          <p:nvPr/>
        </p:nvCxnSpPr>
        <p:spPr>
          <a:xfrm flipV="1">
            <a:off x="911829" y="2285931"/>
            <a:ext cx="0" cy="1532216"/>
          </a:xfrm>
          <a:prstGeom prst="line">
            <a:avLst/>
          </a:prstGeom>
          <a:ln w="76200"/>
        </p:spPr>
        <p:style>
          <a:lnRef idx="1">
            <a:schemeClr val="dk1"/>
          </a:lnRef>
          <a:fillRef idx="0">
            <a:schemeClr val="dk1"/>
          </a:fillRef>
          <a:effectRef idx="0">
            <a:schemeClr val="dk1"/>
          </a:effectRef>
          <a:fontRef idx="minor">
            <a:schemeClr val="tx1"/>
          </a:fontRef>
        </p:style>
      </p:cxnSp>
      <p:pic>
        <p:nvPicPr>
          <p:cNvPr id="3082" name="Picture 10" descr="Kỷ luật 7 đảng viên có con được nâng điểm trong kỳ thi THPT quốc gia năm  2018">
            <a:extLst>
              <a:ext uri="{FF2B5EF4-FFF2-40B4-BE49-F238E27FC236}">
                <a16:creationId xmlns:a16="http://schemas.microsoft.com/office/drawing/2014/main" id="{EBF416B5-918C-47DF-8AD9-1EF44DB80E95}"/>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118363" y="3600712"/>
            <a:ext cx="43719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1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500"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7" presetClass="entr" presetSubtype="4" fill="hold" grpId="0" nodeType="withEffect">
                                  <p:stCondLst>
                                    <p:cond delay="0"/>
                                  </p:stCondLst>
                                  <p:childTnLst>
                                    <p:set>
                                      <p:cBhvr>
                                        <p:cTn id="20" dur="500"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1" animBg="1"/>
      <p:bldP spid="3" grpId="2" animBg="1"/>
      <p:bldP spid="5" grpId="0" animBg="1"/>
      <p:bldP spid="5" grpId="1"/>
      <p:bldP spid="7"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a:extLst>
              <a:ext uri="{FF2B5EF4-FFF2-40B4-BE49-F238E27FC236}">
                <a16:creationId xmlns:a16="http://schemas.microsoft.com/office/drawing/2014/main" id="{AD08AB45-80A5-44E3-B866-187737B9B68E}"/>
              </a:ext>
            </a:extLst>
          </p:cNvPr>
          <p:cNvSpPr txBox="1"/>
          <p:nvPr/>
        </p:nvSpPr>
        <p:spPr>
          <a:xfrm>
            <a:off x="2097720" y="1032791"/>
            <a:ext cx="582116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a:solidFill>
                  <a:schemeClr val="tx1">
                    <a:lumMod val="95000"/>
                    <a:lumOff val="5000"/>
                  </a:schemeClr>
                </a:solidFill>
              </a:rPr>
              <a:t>Đảng phải thường xuyên tự </a:t>
            </a:r>
            <a:r>
              <a:rPr lang="en-US" altLang="ko-KR" sz="2800" err="1">
                <a:solidFill>
                  <a:schemeClr val="tx1">
                    <a:lumMod val="95000"/>
                    <a:lumOff val="5000"/>
                  </a:schemeClr>
                </a:solidFill>
              </a:rPr>
              <a:t>chỉnh</a:t>
            </a:r>
            <a:r>
              <a:rPr lang="en-US" altLang="ko-KR" sz="2800">
                <a:solidFill>
                  <a:schemeClr val="tx1">
                    <a:lumMod val="95000"/>
                    <a:lumOff val="5000"/>
                  </a:schemeClr>
                </a:solidFill>
              </a:rPr>
              <a:t> </a:t>
            </a:r>
            <a:r>
              <a:rPr lang="en-US" altLang="ko-KR" sz="2800" err="1">
                <a:solidFill>
                  <a:schemeClr val="tx1">
                    <a:lumMod val="95000"/>
                    <a:lumOff val="5000"/>
                  </a:schemeClr>
                </a:solidFill>
              </a:rPr>
              <a:t>đốn</a:t>
            </a:r>
            <a:endParaRPr lang="en-US" altLang="ko-KR" sz="2800">
              <a:solidFill>
                <a:schemeClr val="tx1">
                  <a:lumMod val="95000"/>
                  <a:lumOff val="5000"/>
                </a:schemeClr>
              </a:solidFill>
            </a:endParaRPr>
          </a:p>
        </p:txBody>
      </p:sp>
      <p:sp>
        <p:nvSpPr>
          <p:cNvPr id="3" name="TextBox 17">
            <a:extLst>
              <a:ext uri="{FF2B5EF4-FFF2-40B4-BE49-F238E27FC236}">
                <a16:creationId xmlns:a16="http://schemas.microsoft.com/office/drawing/2014/main" id="{26A0510C-F1D8-427F-9DB4-81DAE06472F1}"/>
              </a:ext>
            </a:extLst>
          </p:cNvPr>
          <p:cNvSpPr txBox="1"/>
          <p:nvPr/>
        </p:nvSpPr>
        <p:spPr>
          <a:xfrm>
            <a:off x="2284152" y="2739360"/>
            <a:ext cx="510286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a:solidFill>
                  <a:schemeClr val="tx1">
                    <a:lumMod val="95000"/>
                    <a:lumOff val="5000"/>
                  </a:schemeClr>
                </a:solidFill>
              </a:rPr>
              <a:t>Đoàn kết, thống nhất </a:t>
            </a:r>
            <a:r>
              <a:rPr lang="en-US" altLang="ko-KR" sz="2800" err="1">
                <a:solidFill>
                  <a:schemeClr val="tx1">
                    <a:lumMod val="95000"/>
                    <a:lumOff val="5000"/>
                  </a:schemeClr>
                </a:solidFill>
              </a:rPr>
              <a:t>trong</a:t>
            </a:r>
            <a:r>
              <a:rPr lang="en-US" altLang="ko-KR" sz="2800">
                <a:solidFill>
                  <a:schemeClr val="tx1">
                    <a:lumMod val="95000"/>
                    <a:lumOff val="5000"/>
                  </a:schemeClr>
                </a:solidFill>
              </a:rPr>
              <a:t> </a:t>
            </a:r>
            <a:r>
              <a:rPr lang="en-US" altLang="ko-KR" sz="2800" err="1">
                <a:solidFill>
                  <a:schemeClr val="tx1">
                    <a:lumMod val="95000"/>
                    <a:lumOff val="5000"/>
                  </a:schemeClr>
                </a:solidFill>
              </a:rPr>
              <a:t>Đảng</a:t>
            </a:r>
            <a:endParaRPr lang="en-US" altLang="ko-KR" sz="2800">
              <a:solidFill>
                <a:schemeClr val="tx1">
                  <a:lumMod val="95000"/>
                  <a:lumOff val="5000"/>
                </a:schemeClr>
              </a:solidFill>
            </a:endParaRPr>
          </a:p>
        </p:txBody>
      </p:sp>
      <p:sp>
        <p:nvSpPr>
          <p:cNvPr id="4" name="타원 2">
            <a:extLst>
              <a:ext uri="{FF2B5EF4-FFF2-40B4-BE49-F238E27FC236}">
                <a16:creationId xmlns:a16="http://schemas.microsoft.com/office/drawing/2014/main" id="{ECFCFC6F-C0C9-4461-8B30-1E8532501D26}"/>
              </a:ext>
            </a:extLst>
          </p:cNvPr>
          <p:cNvSpPr/>
          <p:nvPr>
            <p:custDataLst>
              <p:tags r:id="rId1"/>
            </p:custDataLst>
          </p:nvPr>
        </p:nvSpPr>
        <p:spPr>
          <a:xfrm>
            <a:off x="832047" y="940418"/>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05</a:t>
            </a:r>
          </a:p>
        </p:txBody>
      </p:sp>
      <p:sp>
        <p:nvSpPr>
          <p:cNvPr id="5" name="타원 2">
            <a:extLst>
              <a:ext uri="{FF2B5EF4-FFF2-40B4-BE49-F238E27FC236}">
                <a16:creationId xmlns:a16="http://schemas.microsoft.com/office/drawing/2014/main" id="{2DE8BF95-BB0F-4832-8B82-1B9D9E1F61BE}"/>
              </a:ext>
            </a:extLst>
          </p:cNvPr>
          <p:cNvSpPr/>
          <p:nvPr>
            <p:custDataLst>
              <p:tags r:id="rId2"/>
            </p:custDataLst>
          </p:nvPr>
        </p:nvSpPr>
        <p:spPr>
          <a:xfrm>
            <a:off x="832047" y="2477730"/>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06</a:t>
            </a:r>
          </a:p>
        </p:txBody>
      </p:sp>
      <p:pic>
        <p:nvPicPr>
          <p:cNvPr id="5122" name="Picture 2" descr="Tổ chức tuyên truyền Ngày hội Đại Đoàn kết các dân tộc Việt Nam - 18/11">
            <a:extLst>
              <a:ext uri="{FF2B5EF4-FFF2-40B4-BE49-F238E27FC236}">
                <a16:creationId xmlns:a16="http://schemas.microsoft.com/office/drawing/2014/main" id="{487BE685-B55C-4D2A-8EBF-F4C79E60B30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18507" y="640005"/>
            <a:ext cx="3778681" cy="2693786"/>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075D3914-7658-48C1-BAFF-4DB6B672B86D}"/>
              </a:ext>
            </a:extLst>
          </p:cNvPr>
          <p:cNvSpPr txBox="1"/>
          <p:nvPr/>
        </p:nvSpPr>
        <p:spPr>
          <a:xfrm>
            <a:off x="1696253" y="4052508"/>
            <a:ext cx="5448297" cy="830997"/>
          </a:xfrm>
          <a:prstGeom prst="rect">
            <a:avLst/>
          </a:prstGeom>
          <a:solidFill>
            <a:schemeClr val="accent2">
              <a:lumMod val="20000"/>
              <a:lumOff val="80000"/>
            </a:schemeClr>
          </a:solidFill>
        </p:spPr>
        <p:txBody>
          <a:bodyPr wrap="square" rtlCol="0">
            <a:spAutoFit/>
          </a:bodyPr>
          <a:lstStyle/>
          <a:p>
            <a:r>
              <a:rPr lang="en-US" sz="2400" err="1"/>
              <a:t>Đoàn</a:t>
            </a:r>
            <a:r>
              <a:rPr lang="en-US" sz="2400"/>
              <a:t> </a:t>
            </a:r>
            <a:r>
              <a:rPr lang="en-US" sz="2400" err="1"/>
              <a:t>kết</a:t>
            </a:r>
            <a:r>
              <a:rPr lang="en-US" sz="2400"/>
              <a:t>  </a:t>
            </a:r>
            <a:r>
              <a:rPr lang="en-US" sz="2400" err="1"/>
              <a:t>trong</a:t>
            </a:r>
            <a:r>
              <a:rPr lang="en-US" sz="2400"/>
              <a:t> </a:t>
            </a:r>
            <a:r>
              <a:rPr lang="en-US" sz="2400" err="1"/>
              <a:t>Đảng</a:t>
            </a:r>
            <a:r>
              <a:rPr lang="en-US" sz="2400"/>
              <a:t> </a:t>
            </a:r>
            <a:r>
              <a:rPr lang="en-US" sz="2400" err="1"/>
              <a:t>là</a:t>
            </a:r>
            <a:r>
              <a:rPr lang="en-US" sz="2400"/>
              <a:t> </a:t>
            </a:r>
            <a:r>
              <a:rPr lang="en-US" sz="2400" err="1"/>
              <a:t>điều</a:t>
            </a:r>
            <a:r>
              <a:rPr lang="en-US" sz="2400"/>
              <a:t> </a:t>
            </a:r>
            <a:r>
              <a:rPr lang="en-US" sz="2400" err="1"/>
              <a:t>kiện</a:t>
            </a:r>
            <a:r>
              <a:rPr lang="en-US" sz="2400"/>
              <a:t> </a:t>
            </a:r>
            <a:r>
              <a:rPr lang="en-US" sz="2400" err="1"/>
              <a:t>để</a:t>
            </a:r>
            <a:r>
              <a:rPr lang="en-US" sz="2400"/>
              <a:t> </a:t>
            </a:r>
            <a:r>
              <a:rPr lang="en-US" sz="2400" err="1"/>
              <a:t>xây</a:t>
            </a:r>
            <a:r>
              <a:rPr lang="en-US" sz="2400"/>
              <a:t> </a:t>
            </a:r>
            <a:r>
              <a:rPr lang="en-US" sz="2400" err="1"/>
              <a:t>dựng</a:t>
            </a:r>
            <a:r>
              <a:rPr lang="en-US" sz="2400"/>
              <a:t> </a:t>
            </a:r>
            <a:r>
              <a:rPr lang="en-US" sz="2400" err="1"/>
              <a:t>khối</a:t>
            </a:r>
            <a:r>
              <a:rPr lang="en-US" sz="2400"/>
              <a:t> </a:t>
            </a:r>
            <a:r>
              <a:rPr lang="en-US" sz="2400" err="1"/>
              <a:t>đại</a:t>
            </a:r>
            <a:r>
              <a:rPr lang="en-US" sz="2400"/>
              <a:t> </a:t>
            </a:r>
            <a:r>
              <a:rPr lang="en-US" sz="2400" err="1"/>
              <a:t>đoàn</a:t>
            </a:r>
            <a:r>
              <a:rPr lang="en-US" sz="2400"/>
              <a:t> </a:t>
            </a:r>
            <a:r>
              <a:rPr lang="en-US" sz="2400" err="1"/>
              <a:t>kết</a:t>
            </a:r>
            <a:r>
              <a:rPr lang="en-US" sz="2400"/>
              <a:t> </a:t>
            </a:r>
            <a:r>
              <a:rPr lang="en-US" sz="2400" err="1"/>
              <a:t>toàn</a:t>
            </a:r>
            <a:r>
              <a:rPr lang="en-US" sz="2400"/>
              <a:t> </a:t>
            </a:r>
            <a:r>
              <a:rPr lang="en-US" sz="2400" err="1"/>
              <a:t>dân</a:t>
            </a:r>
            <a:r>
              <a:rPr lang="en-US" sz="2400"/>
              <a:t> </a:t>
            </a:r>
            <a:r>
              <a:rPr lang="en-US" sz="2400" err="1"/>
              <a:t>tộc</a:t>
            </a:r>
            <a:r>
              <a:rPr lang="en-US" sz="2400"/>
              <a:t> </a:t>
            </a:r>
          </a:p>
        </p:txBody>
      </p:sp>
      <p:sp>
        <p:nvSpPr>
          <p:cNvPr id="11" name="Hộp Văn bản 10">
            <a:extLst>
              <a:ext uri="{FF2B5EF4-FFF2-40B4-BE49-F238E27FC236}">
                <a16:creationId xmlns:a16="http://schemas.microsoft.com/office/drawing/2014/main" id="{40414EB0-1EAC-4C91-9843-4A482A0853D4}"/>
              </a:ext>
            </a:extLst>
          </p:cNvPr>
          <p:cNvSpPr txBox="1"/>
          <p:nvPr/>
        </p:nvSpPr>
        <p:spPr>
          <a:xfrm>
            <a:off x="1696253" y="5328192"/>
            <a:ext cx="5448297" cy="830997"/>
          </a:xfrm>
          <a:prstGeom prst="rect">
            <a:avLst/>
          </a:prstGeom>
          <a:solidFill>
            <a:schemeClr val="accent2">
              <a:lumMod val="20000"/>
              <a:lumOff val="80000"/>
            </a:schemeClr>
          </a:solidFill>
        </p:spPr>
        <p:txBody>
          <a:bodyPr wrap="square" rtlCol="0">
            <a:spAutoFit/>
          </a:bodyPr>
          <a:lstStyle/>
          <a:p>
            <a:r>
              <a:rPr lang="en-US" sz="2400" err="1"/>
              <a:t>Đoàn</a:t>
            </a:r>
            <a:r>
              <a:rPr lang="en-US" sz="2400"/>
              <a:t> </a:t>
            </a:r>
            <a:r>
              <a:rPr lang="en-US" sz="2400" err="1"/>
              <a:t>kết</a:t>
            </a:r>
            <a:r>
              <a:rPr lang="en-US" sz="2400"/>
              <a:t> </a:t>
            </a:r>
            <a:r>
              <a:rPr lang="en-US" sz="2400" err="1"/>
              <a:t>là</a:t>
            </a:r>
            <a:r>
              <a:rPr lang="en-US" sz="2400"/>
              <a:t> </a:t>
            </a:r>
            <a:r>
              <a:rPr lang="en-US" sz="2400" err="1"/>
              <a:t>một</a:t>
            </a:r>
            <a:r>
              <a:rPr lang="en-US" sz="2400"/>
              <a:t> </a:t>
            </a:r>
            <a:r>
              <a:rPr lang="en-US" sz="2400" err="1"/>
              <a:t>truyền</a:t>
            </a:r>
            <a:r>
              <a:rPr lang="en-US" sz="2400"/>
              <a:t> </a:t>
            </a:r>
            <a:r>
              <a:rPr lang="en-US" sz="2400" err="1"/>
              <a:t>thống</a:t>
            </a:r>
            <a:r>
              <a:rPr lang="en-US" sz="2400"/>
              <a:t> </a:t>
            </a:r>
            <a:r>
              <a:rPr lang="en-US" sz="2400" err="1"/>
              <a:t>cực</a:t>
            </a:r>
            <a:r>
              <a:rPr lang="en-US" sz="2400"/>
              <a:t> </a:t>
            </a:r>
            <a:r>
              <a:rPr lang="en-US" sz="2400" err="1"/>
              <a:t>kỳ</a:t>
            </a:r>
            <a:r>
              <a:rPr lang="en-US" sz="2400"/>
              <a:t> </a:t>
            </a:r>
            <a:r>
              <a:rPr lang="en-US" sz="2400" err="1"/>
              <a:t>quý</a:t>
            </a:r>
            <a:r>
              <a:rPr lang="en-US" sz="2400"/>
              <a:t> </a:t>
            </a:r>
            <a:r>
              <a:rPr lang="en-US" sz="2400" err="1"/>
              <a:t>báu</a:t>
            </a:r>
            <a:r>
              <a:rPr lang="en-US" sz="2400"/>
              <a:t> </a:t>
            </a:r>
            <a:r>
              <a:rPr lang="en-US" sz="2400" err="1"/>
              <a:t>của</a:t>
            </a:r>
            <a:r>
              <a:rPr lang="en-US" sz="2400"/>
              <a:t> </a:t>
            </a:r>
            <a:r>
              <a:rPr lang="en-US" sz="2400" err="1"/>
              <a:t>Đảng</a:t>
            </a:r>
            <a:r>
              <a:rPr lang="en-US" sz="2400"/>
              <a:t> </a:t>
            </a:r>
            <a:r>
              <a:rPr lang="en-US" sz="2400" err="1"/>
              <a:t>và</a:t>
            </a:r>
            <a:r>
              <a:rPr lang="en-US" sz="2400"/>
              <a:t> </a:t>
            </a:r>
            <a:r>
              <a:rPr lang="en-US" sz="2400" err="1"/>
              <a:t>của</a:t>
            </a:r>
            <a:r>
              <a:rPr lang="en-US" sz="2400"/>
              <a:t> </a:t>
            </a:r>
            <a:r>
              <a:rPr lang="en-US" sz="2400" err="1"/>
              <a:t>dân</a:t>
            </a:r>
            <a:r>
              <a:rPr lang="en-US" sz="2400"/>
              <a:t> </a:t>
            </a:r>
            <a:r>
              <a:rPr lang="en-US" sz="2400" err="1"/>
              <a:t>tộc</a:t>
            </a:r>
            <a:r>
              <a:rPr lang="en-US" sz="2400"/>
              <a:t> ta.</a:t>
            </a:r>
          </a:p>
        </p:txBody>
      </p:sp>
      <p:pic>
        <p:nvPicPr>
          <p:cNvPr id="5124" name="Picture 4" descr="uniao – Escola Edim">
            <a:extLst>
              <a:ext uri="{FF2B5EF4-FFF2-40B4-BE49-F238E27FC236}">
                <a16:creationId xmlns:a16="http://schemas.microsoft.com/office/drawing/2014/main" id="{E66EF08C-5E9A-480B-8A0A-1DC73032AFF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433536" y="3597751"/>
            <a:ext cx="2948621" cy="294862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Đường nối Thẳng 19">
            <a:extLst>
              <a:ext uri="{FF2B5EF4-FFF2-40B4-BE49-F238E27FC236}">
                <a16:creationId xmlns:a16="http://schemas.microsoft.com/office/drawing/2014/main" id="{DFEE851E-7244-4F52-8BAD-08BDC3082988}"/>
              </a:ext>
            </a:extLst>
          </p:cNvPr>
          <p:cNvCxnSpPr>
            <a:cxnSpLocks/>
          </p:cNvCxnSpPr>
          <p:nvPr/>
        </p:nvCxnSpPr>
        <p:spPr>
          <a:xfrm flipV="1">
            <a:off x="1553692" y="5328192"/>
            <a:ext cx="0" cy="830996"/>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Đường nối Thẳng 21">
            <a:extLst>
              <a:ext uri="{FF2B5EF4-FFF2-40B4-BE49-F238E27FC236}">
                <a16:creationId xmlns:a16="http://schemas.microsoft.com/office/drawing/2014/main" id="{686CD2EE-331B-4BF9-A133-DAA3C122AD72}"/>
              </a:ext>
            </a:extLst>
          </p:cNvPr>
          <p:cNvCxnSpPr>
            <a:cxnSpLocks/>
          </p:cNvCxnSpPr>
          <p:nvPr/>
        </p:nvCxnSpPr>
        <p:spPr>
          <a:xfrm flipV="1">
            <a:off x="1571547" y="4052509"/>
            <a:ext cx="0" cy="830996"/>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28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2"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2"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2"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animBg="1"/>
      <p:bldP spid="3" grpId="1"/>
      <p:bldP spid="3" grpId="2" animBg="1"/>
      <p:bldP spid="4" grpId="1" animBg="1"/>
      <p:bldP spid="4" grpId="2" animBg="1"/>
      <p:bldP spid="5" grpId="1" animBg="1"/>
      <p:bldP spid="5" grpId="2" animBg="1"/>
      <p:bldP spid="8"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a:extLst>
              <a:ext uri="{FF2B5EF4-FFF2-40B4-BE49-F238E27FC236}">
                <a16:creationId xmlns:a16="http://schemas.microsoft.com/office/drawing/2014/main" id="{E656B5C5-4843-415B-976F-0FA5B38E8584}"/>
              </a:ext>
            </a:extLst>
          </p:cNvPr>
          <p:cNvSpPr txBox="1"/>
          <p:nvPr/>
        </p:nvSpPr>
        <p:spPr>
          <a:xfrm>
            <a:off x="2066248" y="782417"/>
            <a:ext cx="537591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a:solidFill>
                  <a:schemeClr val="tx1">
                    <a:lumMod val="95000"/>
                    <a:lumOff val="5000"/>
                  </a:schemeClr>
                </a:solidFill>
              </a:rPr>
              <a:t>Đảng phải liên kết mật thiết với </a:t>
            </a:r>
            <a:r>
              <a:rPr lang="en-US" altLang="ko-KR" sz="2800" err="1">
                <a:solidFill>
                  <a:schemeClr val="tx1">
                    <a:lumMod val="95000"/>
                    <a:lumOff val="5000"/>
                  </a:schemeClr>
                </a:solidFill>
              </a:rPr>
              <a:t>nhân</a:t>
            </a:r>
            <a:r>
              <a:rPr lang="en-US" altLang="ko-KR" sz="2800">
                <a:solidFill>
                  <a:schemeClr val="tx1">
                    <a:lumMod val="95000"/>
                    <a:lumOff val="5000"/>
                  </a:schemeClr>
                </a:solidFill>
              </a:rPr>
              <a:t> </a:t>
            </a:r>
            <a:r>
              <a:rPr lang="en-US" altLang="ko-KR" sz="2800" err="1">
                <a:solidFill>
                  <a:schemeClr val="tx1">
                    <a:lumMod val="95000"/>
                    <a:lumOff val="5000"/>
                  </a:schemeClr>
                </a:solidFill>
              </a:rPr>
              <a:t>dân</a:t>
            </a:r>
            <a:endParaRPr lang="en-US" altLang="ko-KR" sz="2800">
              <a:solidFill>
                <a:schemeClr val="tx1">
                  <a:lumMod val="95000"/>
                  <a:lumOff val="5000"/>
                </a:schemeClr>
              </a:solidFill>
            </a:endParaRPr>
          </a:p>
        </p:txBody>
      </p:sp>
      <p:sp>
        <p:nvSpPr>
          <p:cNvPr id="3" name="타원 2">
            <a:extLst>
              <a:ext uri="{FF2B5EF4-FFF2-40B4-BE49-F238E27FC236}">
                <a16:creationId xmlns:a16="http://schemas.microsoft.com/office/drawing/2014/main" id="{3D0A7674-CDB7-4B52-8698-D55729E407A6}"/>
              </a:ext>
            </a:extLst>
          </p:cNvPr>
          <p:cNvSpPr/>
          <p:nvPr>
            <p:custDataLst>
              <p:tags r:id="rId1"/>
            </p:custDataLst>
          </p:nvPr>
        </p:nvSpPr>
        <p:spPr>
          <a:xfrm>
            <a:off x="719752" y="782417"/>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07</a:t>
            </a:r>
          </a:p>
        </p:txBody>
      </p:sp>
      <p:sp>
        <p:nvSpPr>
          <p:cNvPr id="4" name="타원 2">
            <a:extLst>
              <a:ext uri="{FF2B5EF4-FFF2-40B4-BE49-F238E27FC236}">
                <a16:creationId xmlns:a16="http://schemas.microsoft.com/office/drawing/2014/main" id="{4916A6F0-6AC2-4861-AADE-5547A8F5709B}"/>
              </a:ext>
            </a:extLst>
          </p:cNvPr>
          <p:cNvSpPr/>
          <p:nvPr>
            <p:custDataLst>
              <p:tags r:id="rId2"/>
            </p:custDataLst>
          </p:nvPr>
        </p:nvSpPr>
        <p:spPr>
          <a:xfrm>
            <a:off x="719752" y="3916129"/>
            <a:ext cx="1069340" cy="1046480"/>
          </a:xfrm>
          <a:prstGeom prst="ellipse">
            <a:avLst/>
          </a:prstGeom>
          <a:solidFill>
            <a:schemeClr val="tx1"/>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2800">
                <a:solidFill>
                  <a:schemeClr val="bg1"/>
                </a:solidFill>
                <a:latin typeface="+mj-lt"/>
              </a:rPr>
              <a:t>08</a:t>
            </a:r>
          </a:p>
        </p:txBody>
      </p:sp>
      <p:sp>
        <p:nvSpPr>
          <p:cNvPr id="5" name="TextBox 17">
            <a:extLst>
              <a:ext uri="{FF2B5EF4-FFF2-40B4-BE49-F238E27FC236}">
                <a16:creationId xmlns:a16="http://schemas.microsoft.com/office/drawing/2014/main" id="{613FC64E-10A8-4754-AB00-B0A7E97D9E89}"/>
              </a:ext>
            </a:extLst>
          </p:cNvPr>
          <p:cNvSpPr txBox="1"/>
          <p:nvPr/>
        </p:nvSpPr>
        <p:spPr>
          <a:xfrm>
            <a:off x="2074403" y="4110596"/>
            <a:ext cx="316342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800" err="1">
                <a:solidFill>
                  <a:schemeClr val="tx1">
                    <a:lumMod val="95000"/>
                    <a:lumOff val="5000"/>
                  </a:schemeClr>
                </a:solidFill>
              </a:rPr>
              <a:t>Đoàn</a:t>
            </a:r>
            <a:r>
              <a:rPr lang="en-US" altLang="ko-KR" sz="2800">
                <a:solidFill>
                  <a:schemeClr val="tx1">
                    <a:lumMod val="95000"/>
                    <a:lumOff val="5000"/>
                  </a:schemeClr>
                </a:solidFill>
              </a:rPr>
              <a:t> </a:t>
            </a:r>
            <a:r>
              <a:rPr lang="en-US" altLang="ko-KR" sz="2800" err="1">
                <a:solidFill>
                  <a:schemeClr val="tx1">
                    <a:lumMod val="95000"/>
                    <a:lumOff val="5000"/>
                  </a:schemeClr>
                </a:solidFill>
              </a:rPr>
              <a:t>kết</a:t>
            </a:r>
            <a:r>
              <a:rPr lang="en-US" altLang="ko-KR" sz="2800">
                <a:solidFill>
                  <a:schemeClr val="tx1">
                    <a:lumMod val="95000"/>
                    <a:lumOff val="5000"/>
                  </a:schemeClr>
                </a:solidFill>
              </a:rPr>
              <a:t> </a:t>
            </a:r>
            <a:r>
              <a:rPr lang="en-US" altLang="ko-KR" sz="2800" err="1">
                <a:solidFill>
                  <a:schemeClr val="tx1">
                    <a:lumMod val="95000"/>
                    <a:lumOff val="5000"/>
                  </a:schemeClr>
                </a:solidFill>
              </a:rPr>
              <a:t>quốc</a:t>
            </a:r>
            <a:r>
              <a:rPr lang="en-US" altLang="ko-KR" sz="2800">
                <a:solidFill>
                  <a:schemeClr val="tx1">
                    <a:lumMod val="95000"/>
                    <a:lumOff val="5000"/>
                  </a:schemeClr>
                </a:solidFill>
              </a:rPr>
              <a:t> </a:t>
            </a:r>
            <a:r>
              <a:rPr lang="en-US" altLang="ko-KR" sz="2800" err="1">
                <a:solidFill>
                  <a:schemeClr val="tx1">
                    <a:lumMod val="95000"/>
                    <a:lumOff val="5000"/>
                  </a:schemeClr>
                </a:solidFill>
              </a:rPr>
              <a:t>tế</a:t>
            </a:r>
            <a:endParaRPr lang="en-US" altLang="ko-KR" sz="2800">
              <a:solidFill>
                <a:schemeClr val="tx1">
                  <a:lumMod val="95000"/>
                  <a:lumOff val="5000"/>
                </a:schemeClr>
              </a:solidFill>
            </a:endParaRPr>
          </a:p>
        </p:txBody>
      </p:sp>
      <p:pic>
        <p:nvPicPr>
          <p:cNvPr id="4100" name="Picture 4" descr="Ngọn nguồn sức mạnh của Đảng là sự gắn bó mật thiết với nhân dân">
            <a:extLst>
              <a:ext uri="{FF2B5EF4-FFF2-40B4-BE49-F238E27FC236}">
                <a16:creationId xmlns:a16="http://schemas.microsoft.com/office/drawing/2014/main" id="{27AC1960-8637-456F-ACDD-89EE06A826E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746695" y="498130"/>
            <a:ext cx="4167438" cy="30699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ỔNG BÍ THƯ NGUYỄN PHÚ TRỌNG: Sức mạnh vô địch của Đảng và chế độ là ở Nhân  dân">
            <a:extLst>
              <a:ext uri="{FF2B5EF4-FFF2-40B4-BE49-F238E27FC236}">
                <a16:creationId xmlns:a16="http://schemas.microsoft.com/office/drawing/2014/main" id="{97AB4226-3ADF-4EE6-B264-EF495349FC2E}"/>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449602" y="3788093"/>
            <a:ext cx="4464531" cy="2747404"/>
          </a:xfrm>
          <a:prstGeom prst="rect">
            <a:avLst/>
          </a:prstGeom>
          <a:noFill/>
          <a:extLst>
            <a:ext uri="{909E8E84-426E-40DD-AFC4-6F175D3DCCD1}">
              <a14:hiddenFill xmlns:a14="http://schemas.microsoft.com/office/drawing/2010/main">
                <a:solidFill>
                  <a:srgbClr val="FFFFFF"/>
                </a:solidFill>
              </a14:hiddenFill>
            </a:ext>
          </a:extLst>
        </p:spPr>
      </p:pic>
      <p:sp>
        <p:nvSpPr>
          <p:cNvPr id="7" name="Hộp Văn bản 6">
            <a:extLst>
              <a:ext uri="{FF2B5EF4-FFF2-40B4-BE49-F238E27FC236}">
                <a16:creationId xmlns:a16="http://schemas.microsoft.com/office/drawing/2014/main" id="{A3D08F87-C564-43DC-85EC-2ED86987E890}"/>
              </a:ext>
            </a:extLst>
          </p:cNvPr>
          <p:cNvSpPr txBox="1"/>
          <p:nvPr/>
        </p:nvSpPr>
        <p:spPr>
          <a:xfrm>
            <a:off x="1254422" y="2159747"/>
            <a:ext cx="6187736" cy="1323439"/>
          </a:xfrm>
          <a:prstGeom prst="rect">
            <a:avLst/>
          </a:prstGeom>
          <a:solidFill>
            <a:schemeClr val="accent2">
              <a:lumMod val="20000"/>
              <a:lumOff val="80000"/>
            </a:schemeClr>
          </a:solidFill>
        </p:spPr>
        <p:txBody>
          <a:bodyPr wrap="square" rtlCol="0">
            <a:spAutoFit/>
          </a:bodyPr>
          <a:lstStyle/>
          <a:p>
            <a:pPr algn="just"/>
            <a:r>
              <a:rPr lang="en-US" sz="2000" err="1"/>
              <a:t>Đảng</a:t>
            </a:r>
            <a:r>
              <a:rPr lang="en-US" sz="2000"/>
              <a:t> </a:t>
            </a:r>
            <a:r>
              <a:rPr lang="en-US" sz="2000" err="1"/>
              <a:t>Cộng</a:t>
            </a:r>
            <a:r>
              <a:rPr lang="en-US" sz="2000"/>
              <a:t> </a:t>
            </a:r>
            <a:r>
              <a:rPr lang="en-US" sz="2000" err="1"/>
              <a:t>sản</a:t>
            </a:r>
            <a:r>
              <a:rPr lang="en-US" sz="2000"/>
              <a:t> </a:t>
            </a:r>
            <a:r>
              <a:rPr lang="en-US" sz="2000" err="1"/>
              <a:t>Việt</a:t>
            </a:r>
            <a:r>
              <a:rPr lang="en-US" sz="2000"/>
              <a:t> Nam </a:t>
            </a:r>
            <a:r>
              <a:rPr lang="en-US" sz="2000" err="1"/>
              <a:t>là</a:t>
            </a:r>
            <a:r>
              <a:rPr lang="en-US" sz="2000"/>
              <a:t> </a:t>
            </a:r>
            <a:r>
              <a:rPr lang="en-US" sz="2000" err="1"/>
              <a:t>một</a:t>
            </a:r>
            <a:r>
              <a:rPr lang="en-US" sz="2000"/>
              <a:t> </a:t>
            </a:r>
            <a:r>
              <a:rPr lang="en-US" sz="2000" err="1"/>
              <a:t>bộ</a:t>
            </a:r>
            <a:r>
              <a:rPr lang="en-US" sz="2000"/>
              <a:t> </a:t>
            </a:r>
            <a:r>
              <a:rPr lang="en-US" sz="2000" err="1"/>
              <a:t>phận</a:t>
            </a:r>
            <a:r>
              <a:rPr lang="en-US" sz="2000"/>
              <a:t> </a:t>
            </a:r>
            <a:r>
              <a:rPr lang="en-US" sz="2000" err="1"/>
              <a:t>của</a:t>
            </a:r>
            <a:r>
              <a:rPr lang="en-US" sz="2000"/>
              <a:t> </a:t>
            </a:r>
            <a:r>
              <a:rPr lang="en-US" sz="2000" err="1"/>
              <a:t>toàn</a:t>
            </a:r>
            <a:r>
              <a:rPr lang="en-US" sz="2000"/>
              <a:t> </a:t>
            </a:r>
            <a:r>
              <a:rPr lang="en-US" sz="2000" err="1"/>
              <a:t>thể</a:t>
            </a:r>
            <a:r>
              <a:rPr lang="en-US" sz="2000"/>
              <a:t> </a:t>
            </a:r>
            <a:r>
              <a:rPr lang="en-US" sz="2000" err="1"/>
              <a:t>dân</a:t>
            </a:r>
            <a:r>
              <a:rPr lang="en-US" sz="2000"/>
              <a:t> </a:t>
            </a:r>
            <a:r>
              <a:rPr lang="en-US" sz="2000" err="1"/>
              <a:t>tộc</a:t>
            </a:r>
            <a:r>
              <a:rPr lang="en-US" sz="2000"/>
              <a:t> </a:t>
            </a:r>
            <a:r>
              <a:rPr lang="en-US" sz="2000" err="1"/>
              <a:t>Việt</a:t>
            </a:r>
            <a:r>
              <a:rPr lang="en-US" sz="2000"/>
              <a:t> Nam. Quan </a:t>
            </a:r>
            <a:r>
              <a:rPr lang="en-US" sz="2000" err="1"/>
              <a:t>hệ</a:t>
            </a:r>
            <a:r>
              <a:rPr lang="en-US" sz="2000"/>
              <a:t> </a:t>
            </a:r>
            <a:r>
              <a:rPr lang="en-US" sz="2000" err="1"/>
              <a:t>giữa</a:t>
            </a:r>
            <a:r>
              <a:rPr lang="en-US" sz="2000"/>
              <a:t> </a:t>
            </a:r>
            <a:r>
              <a:rPr lang="en-US" sz="2000" err="1"/>
              <a:t>Đảng</a:t>
            </a:r>
            <a:r>
              <a:rPr lang="en-US" sz="2000"/>
              <a:t> </a:t>
            </a:r>
            <a:r>
              <a:rPr lang="en-US" sz="2000" err="1"/>
              <a:t>Cộng</a:t>
            </a:r>
            <a:r>
              <a:rPr lang="en-US" sz="2000"/>
              <a:t> </a:t>
            </a:r>
            <a:r>
              <a:rPr lang="en-US" sz="2000" err="1"/>
              <a:t>sản</a:t>
            </a:r>
            <a:r>
              <a:rPr lang="en-US" sz="2000"/>
              <a:t> – </a:t>
            </a:r>
            <a:r>
              <a:rPr lang="en-US" sz="2000" err="1"/>
              <a:t>Giai</a:t>
            </a:r>
            <a:r>
              <a:rPr lang="en-US" sz="2000"/>
              <a:t> </a:t>
            </a:r>
            <a:r>
              <a:rPr lang="en-US" sz="2000" err="1"/>
              <a:t>cấp</a:t>
            </a:r>
            <a:r>
              <a:rPr lang="en-US" sz="2000"/>
              <a:t> </a:t>
            </a:r>
            <a:r>
              <a:rPr lang="en-US" sz="2000" err="1"/>
              <a:t>công</a:t>
            </a:r>
            <a:r>
              <a:rPr lang="en-US" sz="2000"/>
              <a:t> </a:t>
            </a:r>
            <a:r>
              <a:rPr lang="en-US" sz="2000" err="1"/>
              <a:t>nhân</a:t>
            </a:r>
            <a:r>
              <a:rPr lang="en-US" sz="2000"/>
              <a:t> – </a:t>
            </a:r>
            <a:r>
              <a:rPr lang="en-US" sz="2000" err="1"/>
              <a:t>Nhân</a:t>
            </a:r>
            <a:r>
              <a:rPr lang="en-US" sz="2000"/>
              <a:t> </a:t>
            </a:r>
            <a:r>
              <a:rPr lang="en-US" sz="2000" err="1"/>
              <a:t>dân</a:t>
            </a:r>
            <a:r>
              <a:rPr lang="en-US" sz="2000"/>
              <a:t> </a:t>
            </a:r>
            <a:r>
              <a:rPr lang="en-US" sz="2000" err="1"/>
              <a:t>Việt</a:t>
            </a:r>
            <a:r>
              <a:rPr lang="en-US" sz="2000"/>
              <a:t> Nam </a:t>
            </a:r>
            <a:r>
              <a:rPr lang="en-US" sz="2000" err="1"/>
              <a:t>là</a:t>
            </a:r>
            <a:r>
              <a:rPr lang="en-US" sz="2000"/>
              <a:t> </a:t>
            </a:r>
            <a:r>
              <a:rPr lang="en-US" sz="2000" err="1"/>
              <a:t>mỗi</a:t>
            </a:r>
            <a:r>
              <a:rPr lang="en-US" sz="2000"/>
              <a:t> qua </a:t>
            </a:r>
            <a:r>
              <a:rPr lang="en-US" sz="2000" err="1"/>
              <a:t>hệ</a:t>
            </a:r>
            <a:r>
              <a:rPr lang="en-US" sz="2000"/>
              <a:t> khan </a:t>
            </a:r>
            <a:r>
              <a:rPr lang="en-US" sz="2000" err="1"/>
              <a:t>khít</a:t>
            </a:r>
            <a:r>
              <a:rPr lang="en-US" sz="2000"/>
              <a:t>, </a:t>
            </a:r>
            <a:r>
              <a:rPr lang="en-US" sz="2000" err="1"/>
              <a:t>máu</a:t>
            </a:r>
            <a:r>
              <a:rPr lang="en-US" sz="2000"/>
              <a:t> </a:t>
            </a:r>
            <a:r>
              <a:rPr lang="en-US" sz="2000" err="1"/>
              <a:t>thịt</a:t>
            </a:r>
            <a:r>
              <a:rPr lang="en-US" sz="2000"/>
              <a:t>.</a:t>
            </a:r>
          </a:p>
        </p:txBody>
      </p:sp>
      <p:sp>
        <p:nvSpPr>
          <p:cNvPr id="8" name="Hộp Văn bản 7">
            <a:extLst>
              <a:ext uri="{FF2B5EF4-FFF2-40B4-BE49-F238E27FC236}">
                <a16:creationId xmlns:a16="http://schemas.microsoft.com/office/drawing/2014/main" id="{919B177E-091D-4C8A-911B-3E95B725A8E6}"/>
              </a:ext>
            </a:extLst>
          </p:cNvPr>
          <p:cNvSpPr txBox="1"/>
          <p:nvPr/>
        </p:nvSpPr>
        <p:spPr>
          <a:xfrm>
            <a:off x="1254422" y="5366848"/>
            <a:ext cx="5077644" cy="830997"/>
          </a:xfrm>
          <a:prstGeom prst="rect">
            <a:avLst/>
          </a:prstGeom>
          <a:solidFill>
            <a:schemeClr val="accent2">
              <a:lumMod val="20000"/>
              <a:lumOff val="80000"/>
            </a:schemeClr>
          </a:solidFill>
        </p:spPr>
        <p:txBody>
          <a:bodyPr wrap="square" rtlCol="0">
            <a:spAutoFit/>
          </a:bodyPr>
          <a:lstStyle/>
          <a:p>
            <a:r>
              <a:rPr lang="en-US" sz="2400" err="1"/>
              <a:t>Đảng</a:t>
            </a:r>
            <a:r>
              <a:rPr lang="en-US" sz="2400"/>
              <a:t> </a:t>
            </a:r>
            <a:r>
              <a:rPr lang="en-US" sz="2400" err="1"/>
              <a:t>phải</a:t>
            </a:r>
            <a:r>
              <a:rPr lang="en-US" sz="2400"/>
              <a:t> </a:t>
            </a:r>
            <a:r>
              <a:rPr lang="en-US" sz="2400" err="1"/>
              <a:t>chú</a:t>
            </a:r>
            <a:r>
              <a:rPr lang="en-US" sz="2400"/>
              <a:t> </a:t>
            </a:r>
            <a:r>
              <a:rPr lang="en-US" sz="2400" err="1"/>
              <a:t>trọng</a:t>
            </a:r>
            <a:r>
              <a:rPr lang="en-US" sz="2400"/>
              <a:t> </a:t>
            </a:r>
            <a:r>
              <a:rPr lang="en-US" sz="2400" err="1"/>
              <a:t>giữ</a:t>
            </a:r>
            <a:r>
              <a:rPr lang="en-US" sz="2400"/>
              <a:t> </a:t>
            </a:r>
            <a:r>
              <a:rPr lang="en-US" sz="2400" err="1"/>
              <a:t>vững</a:t>
            </a:r>
            <a:r>
              <a:rPr lang="en-US" sz="2400"/>
              <a:t> </a:t>
            </a:r>
            <a:r>
              <a:rPr lang="en-US" sz="2400" err="1"/>
              <a:t>và</a:t>
            </a:r>
            <a:r>
              <a:rPr lang="en-US" sz="2400"/>
              <a:t> </a:t>
            </a:r>
            <a:r>
              <a:rPr lang="en-US" sz="2400" err="1"/>
              <a:t>tăng</a:t>
            </a:r>
            <a:r>
              <a:rPr lang="en-US" sz="2400"/>
              <a:t> </a:t>
            </a:r>
            <a:r>
              <a:rPr lang="en-US" sz="2400" err="1"/>
              <a:t>cường</a:t>
            </a:r>
            <a:r>
              <a:rPr lang="en-US" sz="2400"/>
              <a:t> </a:t>
            </a:r>
            <a:r>
              <a:rPr lang="en-US" sz="2400" err="1"/>
              <a:t>mối</a:t>
            </a:r>
            <a:r>
              <a:rPr lang="en-US" sz="2400"/>
              <a:t> </a:t>
            </a:r>
            <a:r>
              <a:rPr lang="en-US" sz="2400" err="1"/>
              <a:t>quan</a:t>
            </a:r>
            <a:r>
              <a:rPr lang="en-US" sz="2400"/>
              <a:t> </a:t>
            </a:r>
            <a:r>
              <a:rPr lang="en-US" sz="2400" err="1"/>
              <a:t>hệ</a:t>
            </a:r>
            <a:r>
              <a:rPr lang="en-US" sz="2400"/>
              <a:t> </a:t>
            </a:r>
            <a:r>
              <a:rPr lang="en-US" sz="2400" err="1"/>
              <a:t>quốc</a:t>
            </a:r>
            <a:r>
              <a:rPr lang="en-US" sz="2400"/>
              <a:t> </a:t>
            </a:r>
            <a:r>
              <a:rPr lang="en-US" sz="2400" err="1"/>
              <a:t>tế</a:t>
            </a:r>
            <a:r>
              <a:rPr lang="en-US" sz="2400"/>
              <a:t> </a:t>
            </a:r>
            <a:r>
              <a:rPr lang="en-US" sz="2400" err="1"/>
              <a:t>trong</a:t>
            </a:r>
            <a:r>
              <a:rPr lang="en-US" sz="2400"/>
              <a:t> </a:t>
            </a:r>
            <a:r>
              <a:rPr lang="en-US" sz="2400" err="1"/>
              <a:t>sáng</a:t>
            </a:r>
            <a:endParaRPr lang="en-US" sz="2400"/>
          </a:p>
        </p:txBody>
      </p:sp>
      <p:cxnSp>
        <p:nvCxnSpPr>
          <p:cNvPr id="12" name="Đường nối Thẳng 11">
            <a:extLst>
              <a:ext uri="{FF2B5EF4-FFF2-40B4-BE49-F238E27FC236}">
                <a16:creationId xmlns:a16="http://schemas.microsoft.com/office/drawing/2014/main" id="{23901AA5-3FBE-425F-9CD2-F4847E8AD123}"/>
              </a:ext>
            </a:extLst>
          </p:cNvPr>
          <p:cNvCxnSpPr>
            <a:cxnSpLocks/>
          </p:cNvCxnSpPr>
          <p:nvPr/>
        </p:nvCxnSpPr>
        <p:spPr>
          <a:xfrm flipV="1">
            <a:off x="1089382" y="2131560"/>
            <a:ext cx="0" cy="1351626"/>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Đường nối Thẳng 14">
            <a:extLst>
              <a:ext uri="{FF2B5EF4-FFF2-40B4-BE49-F238E27FC236}">
                <a16:creationId xmlns:a16="http://schemas.microsoft.com/office/drawing/2014/main" id="{7DA2ED83-D81B-4A5B-9C26-D73913542EB6}"/>
              </a:ext>
            </a:extLst>
          </p:cNvPr>
          <p:cNvCxnSpPr>
            <a:cxnSpLocks/>
          </p:cNvCxnSpPr>
          <p:nvPr/>
        </p:nvCxnSpPr>
        <p:spPr>
          <a:xfrm flipV="1">
            <a:off x="1145319" y="5366848"/>
            <a:ext cx="0" cy="758743"/>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524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2"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2"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2"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anim calcmode="lin" valueType="num">
                                      <p:cBhvr>
                                        <p:cTn id="37" dur="500" fill="hold"/>
                                        <p:tgtEl>
                                          <p:spTgt spid="15"/>
                                        </p:tgtEl>
                                        <p:attrNameLst>
                                          <p:attrName>ppt_x</p:attrName>
                                        </p:attrNameLst>
                                      </p:cBhvr>
                                      <p:tavLst>
                                        <p:tav tm="0">
                                          <p:val>
                                            <p:strVal val="#ppt_x"/>
                                          </p:val>
                                        </p:tav>
                                        <p:tav tm="100000">
                                          <p:val>
                                            <p:strVal val="#ppt_x"/>
                                          </p:val>
                                        </p:tav>
                                      </p:tavLst>
                                    </p:anim>
                                    <p:anim calcmode="lin" valueType="num">
                                      <p:cBhvr>
                                        <p:cTn id="3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animBg="1"/>
      <p:bldP spid="3" grpId="1" animBg="1"/>
      <p:bldP spid="3" grpId="2" animBg="1"/>
      <p:bldP spid="4" grpId="1" animBg="1"/>
      <p:bldP spid="4" grpId="2" animBg="1"/>
      <p:bldP spid="5" grpId="1"/>
      <p:bldP spid="5" grpId="2"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FC4F92-3DDF-407B-BB4C-25F11B39CBE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1"/>
          <a:stretch/>
        </p:blipFill>
        <p:spPr>
          <a:xfrm>
            <a:off x="3523488" y="10"/>
            <a:ext cx="8668512" cy="6857990"/>
          </a:xfrm>
          <a:prstGeom prst="rect">
            <a:avLst/>
          </a:prstGeom>
        </p:spPr>
      </p:pic>
      <p:sp>
        <p:nvSpPr>
          <p:cNvPr id="32"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B57EE10-7810-4C45-9C47-D521C4C0068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2c. Xây dựng đội ngũ cán bộ, đảng viên</a:t>
            </a:r>
          </a:p>
        </p:txBody>
      </p:sp>
      <p:sp>
        <p:nvSpPr>
          <p:cNvPr id="33"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75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54BF39D2-F2EA-49BC-8D16-2A486621DB6D}"/>
              </a:ext>
            </a:extLst>
          </p:cNvPr>
          <p:cNvSpPr>
            <a:spLocks noGrp="1"/>
          </p:cNvSpPr>
          <p:nvPr>
            <p:ph idx="1"/>
          </p:nvPr>
        </p:nvSpPr>
        <p:spPr>
          <a:xfrm>
            <a:off x="491613" y="521110"/>
            <a:ext cx="11208774" cy="5781367"/>
          </a:xfrm>
        </p:spPr>
        <p:txBody>
          <a:bodyPr>
            <a:normAutofit/>
          </a:bodyPr>
          <a:lstStyle/>
          <a:p>
            <a:pPr marL="0" indent="0">
              <a:buNone/>
            </a:pPr>
            <a:r>
              <a:rPr lang="en-US" sz="3500" b="1">
                <a:latin typeface="Times New Roman" panose="02020603050405020304" pitchFamily="18" charset="0"/>
                <a:cs typeface="Times New Roman" panose="02020603050405020304" pitchFamily="18" charset="0"/>
              </a:rPr>
              <a:t>Những yêu cầu chủ yếu đối với đội ngũ cán bộ, đảng viên:</a:t>
            </a:r>
          </a:p>
          <a:p>
            <a:endParaRPr lang="en-US" sz="3500">
              <a:latin typeface="Times New Roman" panose="02020603050405020304" pitchFamily="18" charset="0"/>
              <a:cs typeface="Times New Roman" panose="02020603050405020304" pitchFamily="18" charset="0"/>
            </a:endParaRPr>
          </a:p>
          <a:p>
            <a:endParaRPr lang="en-US" sz="3500">
              <a:latin typeface="Times New Roman" panose="02020603050405020304" pitchFamily="18" charset="0"/>
              <a:cs typeface="Times New Roman" panose="02020603050405020304" pitchFamily="18" charset="0"/>
            </a:endParaRPr>
          </a:p>
          <a:p>
            <a:endParaRPr lang="en-US" sz="3500">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F469F148-4344-41F9-9BC2-94D221008F0E}"/>
              </a:ext>
            </a:extLst>
          </p:cNvPr>
          <p:cNvSpPr/>
          <p:nvPr/>
        </p:nvSpPr>
        <p:spPr>
          <a:xfrm>
            <a:off x="589268" y="1931392"/>
            <a:ext cx="5604387" cy="1024872"/>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tuyệt đối trung thành với Đảng.</a:t>
            </a:r>
          </a:p>
          <a:p>
            <a:pPr algn="ctr"/>
            <a:endParaRPr lang="en-US"/>
          </a:p>
        </p:txBody>
      </p:sp>
      <p:sp>
        <p:nvSpPr>
          <p:cNvPr id="6" name="Hình chữ nhật 5">
            <a:extLst>
              <a:ext uri="{FF2B5EF4-FFF2-40B4-BE49-F238E27FC236}">
                <a16:creationId xmlns:a16="http://schemas.microsoft.com/office/drawing/2014/main" id="{82E2DEE1-76D9-4210-BC78-825871D1770B}"/>
              </a:ext>
            </a:extLst>
          </p:cNvPr>
          <p:cNvSpPr/>
          <p:nvPr/>
        </p:nvSpPr>
        <p:spPr>
          <a:xfrm>
            <a:off x="491613" y="4189725"/>
            <a:ext cx="9229436" cy="2036949"/>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là những người nghiêm chỉnh thực hiện cương lĩnh, đường lối, quan điểm, chủ trương, nghị quyết của Đảng và các nguyên tắc xây dựng Đảng.</a:t>
            </a:r>
          </a:p>
          <a:p>
            <a:pPr algn="ctr"/>
            <a:endParaRPr lang="en-US"/>
          </a:p>
        </p:txBody>
      </p:sp>
      <p:pic>
        <p:nvPicPr>
          <p:cNvPr id="4" name="Hình ảnh 3" descr="Ảnh có chứa văn bản&#10;&#10;Mô tả được tạo tự động">
            <a:extLst>
              <a:ext uri="{FF2B5EF4-FFF2-40B4-BE49-F238E27FC236}">
                <a16:creationId xmlns:a16="http://schemas.microsoft.com/office/drawing/2014/main" id="{76BA388A-F3D5-4B5F-9806-C2ED9903C6C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87232" y="1115071"/>
            <a:ext cx="5113156" cy="3074653"/>
          </a:xfrm>
          <a:prstGeom prst="rect">
            <a:avLst/>
          </a:prstGeom>
          <a:effectLst>
            <a:softEdge rad="63500"/>
          </a:effectLst>
        </p:spPr>
      </p:pic>
    </p:spTree>
    <p:extLst>
      <p:ext uri="{BB962C8B-B14F-4D97-AF65-F5344CB8AC3E}">
        <p14:creationId xmlns:p14="http://schemas.microsoft.com/office/powerpoint/2010/main" val="13787193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17A0742D-83C5-4E4C-9C85-8BF1ED922A67}"/>
              </a:ext>
            </a:extLst>
          </p:cNvPr>
          <p:cNvSpPr>
            <a:spLocks noGrp="1"/>
          </p:cNvSpPr>
          <p:nvPr>
            <p:ph idx="1"/>
          </p:nvPr>
        </p:nvSpPr>
        <p:spPr>
          <a:xfrm>
            <a:off x="511277" y="442453"/>
            <a:ext cx="11248104" cy="5734510"/>
          </a:xfrm>
        </p:spPr>
        <p:txBody>
          <a:bodyPr>
            <a:normAutofit/>
          </a:bodyPr>
          <a:lstStyle/>
          <a:p>
            <a:pPr marL="0" indent="0">
              <a:buNone/>
            </a:pPr>
            <a:r>
              <a:rPr lang="en-US" sz="3500" b="1">
                <a:latin typeface="Times New Roman" panose="02020603050405020304" pitchFamily="18" charset="0"/>
                <a:cs typeface="Times New Roman" panose="02020603050405020304" pitchFamily="18" charset="0"/>
              </a:rPr>
              <a:t>Những yêu cầu chủ yếu đối với đội ngũ cán bộ, đảng viên:</a:t>
            </a:r>
          </a:p>
          <a:p>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endParaRPr lang="en-US"/>
          </a:p>
        </p:txBody>
      </p:sp>
      <p:sp>
        <p:nvSpPr>
          <p:cNvPr id="4" name="Hình chữ nhật 3">
            <a:extLst>
              <a:ext uri="{FF2B5EF4-FFF2-40B4-BE49-F238E27FC236}">
                <a16:creationId xmlns:a16="http://schemas.microsoft.com/office/drawing/2014/main" id="{EF2C3EA7-1662-4394-88CD-8B21D5FC57E6}"/>
              </a:ext>
            </a:extLst>
          </p:cNvPr>
          <p:cNvSpPr/>
          <p:nvPr/>
        </p:nvSpPr>
        <p:spPr>
          <a:xfrm>
            <a:off x="511278" y="1425678"/>
            <a:ext cx="9698042" cy="873640"/>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luôn luôn tu dưỡng, rèn luyện, trau dồi đạo đức cách mạng.</a:t>
            </a:r>
          </a:p>
          <a:p>
            <a:pPr algn="ctr"/>
            <a:endParaRPr lang="en-US"/>
          </a:p>
        </p:txBody>
      </p:sp>
      <p:sp>
        <p:nvSpPr>
          <p:cNvPr id="5" name="Hình chữ nhật 4">
            <a:extLst>
              <a:ext uri="{FF2B5EF4-FFF2-40B4-BE49-F238E27FC236}">
                <a16:creationId xmlns:a16="http://schemas.microsoft.com/office/drawing/2014/main" id="{C870E816-6ADE-4D70-8F13-E93CF2577B87}"/>
              </a:ext>
            </a:extLst>
          </p:cNvPr>
          <p:cNvSpPr/>
          <p:nvPr/>
        </p:nvSpPr>
        <p:spPr>
          <a:xfrm>
            <a:off x="511276" y="3199313"/>
            <a:ext cx="5321353" cy="1359370"/>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luôn học tập nâng cao trình độ về mọi mặt.</a:t>
            </a:r>
          </a:p>
          <a:p>
            <a:pPr algn="ctr"/>
            <a:endParaRPr lang="en-US" sz="3300"/>
          </a:p>
        </p:txBody>
      </p:sp>
      <p:pic>
        <p:nvPicPr>
          <p:cNvPr id="6" name="Hình ảnh 5" descr="Ảnh có chứa văn bản, bàn, cảnh, đầy đủ&#10;&#10;Mô tả được tạo tự động">
            <a:extLst>
              <a:ext uri="{FF2B5EF4-FFF2-40B4-BE49-F238E27FC236}">
                <a16:creationId xmlns:a16="http://schemas.microsoft.com/office/drawing/2014/main" id="{46B8CE3B-8737-4B7E-856E-919B24E00A2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60598" y="3122302"/>
            <a:ext cx="4912311" cy="3124200"/>
          </a:xfrm>
          <a:prstGeom prst="rect">
            <a:avLst/>
          </a:prstGeom>
          <a:ln>
            <a:noFill/>
          </a:ln>
          <a:effectLst>
            <a:softEdge rad="112500"/>
          </a:effectLst>
        </p:spPr>
      </p:pic>
    </p:spTree>
    <p:extLst>
      <p:ext uri="{BB962C8B-B14F-4D97-AF65-F5344CB8AC3E}">
        <p14:creationId xmlns:p14="http://schemas.microsoft.com/office/powerpoint/2010/main" val="208512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E37F171-ABF8-4E36-B8F5-86E08F68B8BA}"/>
              </a:ext>
            </a:extLst>
          </p:cNvPr>
          <p:cNvSpPr>
            <a:spLocks noGrp="1"/>
          </p:cNvSpPr>
          <p:nvPr>
            <p:ph idx="1"/>
          </p:nvPr>
        </p:nvSpPr>
        <p:spPr>
          <a:xfrm>
            <a:off x="550605" y="540774"/>
            <a:ext cx="11159614" cy="5636189"/>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sz="3500" b="1">
                <a:latin typeface="Times New Roman" panose="02020603050405020304" pitchFamily="18" charset="0"/>
                <a:cs typeface="Times New Roman" panose="02020603050405020304" pitchFamily="18" charset="0"/>
              </a:rPr>
              <a:t>Những yêu cầu chủ yếu đối với đội ngũ cán bộ, đảng viên:</a:t>
            </a: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endParaRPr lang="en-US"/>
          </a:p>
        </p:txBody>
      </p:sp>
      <p:sp>
        <p:nvSpPr>
          <p:cNvPr id="4" name="Hình chữ nhật 3">
            <a:extLst>
              <a:ext uri="{FF2B5EF4-FFF2-40B4-BE49-F238E27FC236}">
                <a16:creationId xmlns:a16="http://schemas.microsoft.com/office/drawing/2014/main" id="{D55D93AB-CD3E-4072-9F8F-1E3CEDFCBE99}"/>
              </a:ext>
            </a:extLst>
          </p:cNvPr>
          <p:cNvSpPr/>
          <p:nvPr/>
        </p:nvSpPr>
        <p:spPr>
          <a:xfrm>
            <a:off x="639098" y="1415845"/>
            <a:ext cx="6551815" cy="830205"/>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có mối quan hệ mật thiết với nhân dân.</a:t>
            </a:r>
          </a:p>
          <a:p>
            <a:pPr algn="ctr"/>
            <a:endParaRPr lang="en-US"/>
          </a:p>
        </p:txBody>
      </p:sp>
      <p:sp>
        <p:nvSpPr>
          <p:cNvPr id="5" name="Hình chữ nhật 4">
            <a:extLst>
              <a:ext uri="{FF2B5EF4-FFF2-40B4-BE49-F238E27FC236}">
                <a16:creationId xmlns:a16="http://schemas.microsoft.com/office/drawing/2014/main" id="{97B9D8E6-A313-4CC4-BE26-C1484D783CF2}"/>
              </a:ext>
            </a:extLst>
          </p:cNvPr>
          <p:cNvSpPr/>
          <p:nvPr/>
        </p:nvSpPr>
        <p:spPr>
          <a:xfrm>
            <a:off x="639097" y="2841109"/>
            <a:ext cx="8096813" cy="1034104"/>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luôn luôn chịu trách nhiệm, năng động, sáng tạo.</a:t>
            </a:r>
          </a:p>
          <a:p>
            <a:pPr algn="just"/>
            <a:endParaRPr lang="en-US" sz="3300"/>
          </a:p>
        </p:txBody>
      </p:sp>
      <p:sp>
        <p:nvSpPr>
          <p:cNvPr id="6" name="Hình chữ nhật 5">
            <a:extLst>
              <a:ext uri="{FF2B5EF4-FFF2-40B4-BE49-F238E27FC236}">
                <a16:creationId xmlns:a16="http://schemas.microsoft.com/office/drawing/2014/main" id="{C3A6F6EA-FB26-457D-B995-5EDFA49353BE}"/>
              </a:ext>
            </a:extLst>
          </p:cNvPr>
          <p:cNvSpPr/>
          <p:nvPr/>
        </p:nvSpPr>
        <p:spPr>
          <a:xfrm>
            <a:off x="639098" y="4470273"/>
            <a:ext cx="9126339" cy="830206"/>
          </a:xfrm>
          <a:prstGeom prst="rect">
            <a:avLst/>
          </a:prstGeom>
          <a:ln>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Phải là những người luôn luôn phòng và chống các tiêu cực.</a:t>
            </a:r>
          </a:p>
        </p:txBody>
      </p:sp>
      <p:pic>
        <p:nvPicPr>
          <p:cNvPr id="9" name="Hình ảnh 8" descr="Ảnh có chứa văn bản&#10;&#10;Mô tả được tạo tự động">
            <a:extLst>
              <a:ext uri="{FF2B5EF4-FFF2-40B4-BE49-F238E27FC236}">
                <a16:creationId xmlns:a16="http://schemas.microsoft.com/office/drawing/2014/main" id="{3318F474-2150-46A2-89D0-E08290900B8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74395" y="1245925"/>
            <a:ext cx="2667000" cy="2000250"/>
          </a:xfrm>
          <a:prstGeom prst="rect">
            <a:avLst/>
          </a:prstGeom>
          <a:effectLst>
            <a:softEdge rad="31750"/>
          </a:effectLst>
        </p:spPr>
      </p:pic>
    </p:spTree>
    <p:extLst>
      <p:ext uri="{BB962C8B-B14F-4D97-AF65-F5344CB8AC3E}">
        <p14:creationId xmlns:p14="http://schemas.microsoft.com/office/powerpoint/2010/main" val="394904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300"/>
                                        <p:tgtEl>
                                          <p:spTgt spid="9"/>
                                        </p:tgtEl>
                                      </p:cBhvr>
                                    </p:animEffect>
                                    <p:anim calcmode="lin" valueType="num">
                                      <p:cBhvr>
                                        <p:cTn id="29" dur="300" fill="hold"/>
                                        <p:tgtEl>
                                          <p:spTgt spid="9"/>
                                        </p:tgtEl>
                                        <p:attrNameLst>
                                          <p:attrName>ppt_x</p:attrName>
                                        </p:attrNameLst>
                                      </p:cBhvr>
                                      <p:tavLst>
                                        <p:tav tm="0">
                                          <p:val>
                                            <p:strVal val="#ppt_x"/>
                                          </p:val>
                                        </p:tav>
                                        <p:tav tm="100000">
                                          <p:val>
                                            <p:strVal val="#ppt_x"/>
                                          </p:val>
                                        </p:tav>
                                      </p:tavLst>
                                    </p:anim>
                                    <p:anim calcmode="lin" valueType="num">
                                      <p:cBhvr>
                                        <p:cTn id="30" dur="3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Hộp Văn bản 2">
            <a:extLst>
              <a:ext uri="{FF2B5EF4-FFF2-40B4-BE49-F238E27FC236}">
                <a16:creationId xmlns:a16="http://schemas.microsoft.com/office/drawing/2014/main" id="{667A32F1-411E-4895-8D2E-7EFE35706F97}"/>
              </a:ext>
            </a:extLst>
          </p:cNvPr>
          <p:cNvSpPr txBox="1"/>
          <p:nvPr/>
        </p:nvSpPr>
        <p:spPr>
          <a:xfrm>
            <a:off x="437745" y="773768"/>
            <a:ext cx="4223032" cy="5334203"/>
          </a:xfrm>
          <a:prstGeom prst="rect">
            <a:avLst/>
          </a:prstGeom>
        </p:spPr>
        <p:txBody>
          <a:bodyPr vert="horz" lIns="91440" tIns="45720" rIns="91440" bIns="45720" rtlCol="0">
            <a:normAutofit fontScale="92500"/>
          </a:bodyPr>
          <a:lstStyle/>
          <a:p>
            <a:pPr defTabSz="914400">
              <a:lnSpc>
                <a:spcPct val="90000"/>
              </a:lnSpc>
              <a:spcAft>
                <a:spcPts val="600"/>
              </a:spcAft>
            </a:pPr>
            <a:r>
              <a:rPr lang="en-US" sz="2400">
                <a:latin typeface="Times New Roman" panose="02020603050405020304" pitchFamily="18" charset="0"/>
                <a:cs typeface="Times New Roman" panose="02020603050405020304" pitchFamily="18" charset="0"/>
              </a:rPr>
              <a:t>Trong Di chúc, Hồ Chí Minh viết : “Mỗi đảng viên và cán bộ phải thật sự thấm nhuần đạo đức cách mạng, thật sự cần kiệm liêm chính, chí công vô tư. Phải giữ gìn đảng ta thật trong sạch, phải xứng đáng là người lãnh đạo, là người đầy tớ thật trung thành của nhân dân… Đoàn viên và thanh niên ta nói chung là tốt, mọi việc đều hăng hái xung phong, không ngại khó khăn, có chí tiến thủ. Đảng cần phải chăm lo giáo dục đạo đức cách mạng cho họ, đào tạo họ thành những người thừa kế xây dựng chủ nghĩa xã hội vừa “hồng” vừa “chuyên””.</a:t>
            </a:r>
          </a:p>
        </p:txBody>
      </p:sp>
      <p:pic>
        <p:nvPicPr>
          <p:cNvPr id="5" name="Hình ảnh 4" descr="Ảnh có chứa văn bản&#10;&#10;Mô tả được tạo tự động">
            <a:extLst>
              <a:ext uri="{FF2B5EF4-FFF2-40B4-BE49-F238E27FC236}">
                <a16:creationId xmlns:a16="http://schemas.microsoft.com/office/drawing/2014/main" id="{081798CC-964A-4127-A09E-E883E34B3DD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45457" y="1340429"/>
            <a:ext cx="6155141" cy="4200883"/>
          </a:xfrm>
          <a:prstGeom prst="rect">
            <a:avLst/>
          </a:prstGeom>
          <a:effectLst>
            <a:softEdge rad="12700"/>
          </a:effectLst>
        </p:spPr>
      </p:pic>
    </p:spTree>
    <p:extLst>
      <p:ext uri="{BB962C8B-B14F-4D97-AF65-F5344CB8AC3E}">
        <p14:creationId xmlns:p14="http://schemas.microsoft.com/office/powerpoint/2010/main" val="300636799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Hình ảnh 4" descr="Ảnh có chứa người, ngoài trời, nhóm, cũ&#10;&#10;Mô tả được tạo tự động">
            <a:extLst>
              <a:ext uri="{FF2B5EF4-FFF2-40B4-BE49-F238E27FC236}">
                <a16:creationId xmlns:a16="http://schemas.microsoft.com/office/drawing/2014/main" id="{49B5A36B-1C2B-45DA-BDE6-9B29EBF08EFA}"/>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5797543" y="10"/>
            <a:ext cx="6394152" cy="6857990"/>
          </a:xfrm>
          <a:prstGeom prst="rect">
            <a:avLst/>
          </a:prstGeom>
        </p:spPr>
      </p:pic>
      <p:pic>
        <p:nvPicPr>
          <p:cNvPr id="32" name="Picture 25">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flipH="1" flipV="1">
            <a:off x="0" y="0"/>
            <a:ext cx="12192000" cy="6858000"/>
          </a:xfrm>
          <a:prstGeom prst="rect">
            <a:avLst/>
          </a:prstGeom>
        </p:spPr>
      </p:pic>
      <p:sp>
        <p:nvSpPr>
          <p:cNvPr id="3" name="Chỗ dành sẵn cho Nội dung 2">
            <a:extLst>
              <a:ext uri="{FF2B5EF4-FFF2-40B4-BE49-F238E27FC236}">
                <a16:creationId xmlns:a16="http://schemas.microsoft.com/office/drawing/2014/main" id="{EC0B380F-B90A-45FA-91B8-C82D72F4D38E}"/>
              </a:ext>
            </a:extLst>
          </p:cNvPr>
          <p:cNvSpPr>
            <a:spLocks noGrp="1"/>
          </p:cNvSpPr>
          <p:nvPr>
            <p:ph idx="1"/>
          </p:nvPr>
        </p:nvSpPr>
        <p:spPr>
          <a:xfrm>
            <a:off x="515567" y="632298"/>
            <a:ext cx="4996234" cy="5428675"/>
          </a:xfrm>
        </p:spPr>
        <p:txBody>
          <a:bodyPr anchor="ctr">
            <a:noAutofit/>
          </a:bodyPr>
          <a:lstStyle/>
          <a:p>
            <a:pPr marL="0" indent="0">
              <a:buNone/>
            </a:pPr>
            <a:r>
              <a:rPr lang="vi-VN">
                <a:solidFill>
                  <a:srgbClr val="000000"/>
                </a:solidFill>
                <a:latin typeface="+mj-lt"/>
              </a:rPr>
              <a:t>Hồ Chí Minh đặc biệt coi trọng công tác cán bộ, vì Người cho rằng: “</a:t>
            </a:r>
            <a:r>
              <a:rPr lang="vi-VN" i="1">
                <a:solidFill>
                  <a:srgbClr val="000000"/>
                </a:solidFill>
                <a:latin typeface="+mj-lt"/>
              </a:rPr>
              <a:t>Cán bộ là những người đem chính sách của Đảng, của Chính phủ giải thích cho dân chúng hiểu rõ và thi hành. Đồng thời đem tình hình của dân chúng báo cáo cho Đảng, cho Chính phủ hiểu rõ, để đặt chính sách cho đúng</a:t>
            </a:r>
            <a:r>
              <a:rPr lang="vi-VN">
                <a:solidFill>
                  <a:srgbClr val="000000"/>
                </a:solidFill>
                <a:latin typeface="+mj-lt"/>
              </a:rPr>
              <a:t>”; cán bộ là gốc của mọi công việc, “</a:t>
            </a:r>
            <a:r>
              <a:rPr lang="vi-VN" i="1">
                <a:solidFill>
                  <a:srgbClr val="000000"/>
                </a:solidFill>
                <a:latin typeface="+mj-lt"/>
              </a:rPr>
              <a:t>muôn</a:t>
            </a:r>
            <a:r>
              <a:rPr lang="en-US" i="1">
                <a:solidFill>
                  <a:srgbClr val="000000"/>
                </a:solidFill>
                <a:latin typeface="+mj-lt"/>
              </a:rPr>
              <a:t> </a:t>
            </a:r>
            <a:r>
              <a:rPr lang="vi-VN" i="1">
                <a:solidFill>
                  <a:srgbClr val="000000"/>
                </a:solidFill>
                <a:latin typeface="+mj-lt"/>
              </a:rPr>
              <a:t>việc thành công hoặc thất bại đều do cán bộ tốt hoặc kém</a:t>
            </a:r>
            <a:r>
              <a:rPr lang="vi-VN">
                <a:solidFill>
                  <a:srgbClr val="000000"/>
                </a:solidFill>
                <a:latin typeface="+mj-lt"/>
              </a:rPr>
              <a:t>”. </a:t>
            </a:r>
            <a:endParaRPr lang="en-US">
              <a:solidFill>
                <a:srgbClr val="000000"/>
              </a:solidFill>
            </a:endParaRPr>
          </a:p>
        </p:txBody>
      </p:sp>
    </p:spTree>
    <p:extLst>
      <p:ext uri="{BB962C8B-B14F-4D97-AF65-F5344CB8AC3E}">
        <p14:creationId xmlns:p14="http://schemas.microsoft.com/office/powerpoint/2010/main" val="73352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ABA0ED1E-E9F9-4DD1-BA0A-AC92DD9A4FCF}"/>
              </a:ext>
            </a:extLst>
          </p:cNvPr>
          <p:cNvSpPr>
            <a:spLocks noGrp="1"/>
          </p:cNvSpPr>
          <p:nvPr>
            <p:ph idx="1"/>
          </p:nvPr>
        </p:nvSpPr>
        <p:spPr>
          <a:xfrm>
            <a:off x="669036" y="1860253"/>
            <a:ext cx="10684764" cy="4321091"/>
          </a:xfrm>
        </p:spPr>
        <p:txBody>
          <a:bodyPr>
            <a:normAutofit/>
          </a:bodyPr>
          <a:lstStyle/>
          <a:p>
            <a:pPr marL="0" indent="0" algn="ctr">
              <a:buNone/>
            </a:pPr>
            <a:endParaRPr lang="en-US" sz="400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B735C118-D5BE-48D4-B7B6-3091C6D0FBB4}"/>
              </a:ext>
            </a:extLst>
          </p:cNvPr>
          <p:cNvSpPr/>
          <p:nvPr/>
        </p:nvSpPr>
        <p:spPr>
          <a:xfrm>
            <a:off x="377928" y="2967335"/>
            <a:ext cx="11436144" cy="923330"/>
          </a:xfrm>
          <a:prstGeom prst="rect">
            <a:avLst/>
          </a:prstGeom>
          <a:noFill/>
        </p:spPr>
        <p:txBody>
          <a:bodyPr wrap="none" lIns="91440" tIns="45720" rIns="91440" bIns="45720">
            <a:spAutoFit/>
          </a:bodyPr>
          <a:lstStyle/>
          <a:p>
            <a:pPr algn="ctr"/>
            <a:r>
              <a:rPr 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Cảm ơn các bạn và thầy đã lắng nghe.</a:t>
            </a:r>
            <a:endParaRPr 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56157857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5"/>
          <p:cNvSpPr txBox="1">
            <a:spLocks noGrp="1"/>
          </p:cNvSpPr>
          <p:nvPr>
            <p:ph type="title"/>
          </p:nvPr>
        </p:nvSpPr>
        <p:spPr>
          <a:xfrm>
            <a:off x="895999" y="2481275"/>
            <a:ext cx="4331200" cy="2240800"/>
          </a:xfrm>
          <a:prstGeom prst="rect">
            <a:avLst/>
          </a:prstGeom>
        </p:spPr>
        <p:txBody>
          <a:bodyPr spcFirstLastPara="1" vert="horz" wrap="square" lIns="121900" tIns="121900" rIns="121900" bIns="121900" rtlCol="0" anchor="ctr" anchorCtr="0">
            <a:noAutofit/>
          </a:bodyPr>
          <a:lstStyle/>
          <a:p>
            <a:pPr>
              <a:lnSpc>
                <a:spcPct val="150000"/>
              </a:lnSpc>
            </a:pPr>
            <a:r>
              <a:rPr lang="en-US" sz="4267">
                <a:solidFill>
                  <a:schemeClr val="tx1"/>
                </a:solidFill>
                <a:latin typeface="Times New Roman" panose="02020603050405020304" pitchFamily="18" charset="0"/>
                <a:cs typeface="Times New Roman" panose="02020603050405020304" pitchFamily="18" charset="0"/>
              </a:rPr>
              <a:t>Tính tất yếu và vai trò lãnh đạo của Đảng Cộng sản Việt Nam</a:t>
            </a:r>
            <a:endParaRPr lang="en-US" sz="4267" dirty="0">
              <a:solidFill>
                <a:schemeClr val="tx1"/>
              </a:solidFill>
              <a:latin typeface="Times New Roman" panose="02020603050405020304" pitchFamily="18" charset="0"/>
              <a:cs typeface="Times New Roman" panose="02020603050405020304" pitchFamily="18" charset="0"/>
            </a:endParaRPr>
          </a:p>
        </p:txBody>
      </p:sp>
      <p:sp>
        <p:nvSpPr>
          <p:cNvPr id="526" name="Google Shape;526;p45"/>
          <p:cNvSpPr txBox="1">
            <a:spLocks noGrp="1"/>
          </p:cNvSpPr>
          <p:nvPr>
            <p:ph type="title" idx="2"/>
          </p:nvPr>
        </p:nvSpPr>
        <p:spPr>
          <a:prstGeom prst="rect">
            <a:avLst/>
          </a:prstGeom>
        </p:spPr>
        <p:txBody>
          <a:bodyPr spcFirstLastPara="1" vert="horz" wrap="square" lIns="121900" tIns="121900" rIns="121900" bIns="121900" rtlCol="0" anchor="ctr" anchorCtr="0">
            <a:noAutofit/>
          </a:bodyPr>
          <a:lstStyle/>
          <a:p>
            <a:r>
              <a:rPr lang="en" sz="6400">
                <a:solidFill>
                  <a:schemeClr val="tx1"/>
                </a:solidFill>
                <a:latin typeface="Calibri" panose="020F0502020204030204" pitchFamily="34" charset="0"/>
                <a:cs typeface="Calibri" panose="020F0502020204030204" pitchFamily="34" charset="0"/>
              </a:rPr>
              <a:t>1.</a:t>
            </a:r>
            <a:endParaRPr lang="en" sz="6400" dirty="0">
              <a:solidFill>
                <a:schemeClr val="tx1"/>
              </a:solidFill>
              <a:latin typeface="Calibri" panose="020F0502020204030204" pitchFamily="34" charset="0"/>
              <a:cs typeface="Calibri" panose="020F0502020204030204" pitchFamily="34" charset="0"/>
            </a:endParaRPr>
          </a:p>
        </p:txBody>
      </p:sp>
      <p:sp>
        <p:nvSpPr>
          <p:cNvPr id="528" name="Google Shape;528;p45"/>
          <p:cNvSpPr/>
          <p:nvPr/>
        </p:nvSpPr>
        <p:spPr>
          <a:xfrm>
            <a:off x="5604893" y="3947761"/>
            <a:ext cx="389495" cy="389495"/>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529" name="Google Shape;529;p45"/>
          <p:cNvSpPr/>
          <p:nvPr/>
        </p:nvSpPr>
        <p:spPr>
          <a:xfrm>
            <a:off x="7768658" y="940766"/>
            <a:ext cx="471197" cy="471085"/>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530" name="Google Shape;530;p45"/>
          <p:cNvSpPr/>
          <p:nvPr/>
        </p:nvSpPr>
        <p:spPr>
          <a:xfrm>
            <a:off x="9941490" y="2096462"/>
            <a:ext cx="769671" cy="769628"/>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grpSp>
        <p:nvGrpSpPr>
          <p:cNvPr id="531" name="Google Shape;531;p45"/>
          <p:cNvGrpSpPr/>
          <p:nvPr/>
        </p:nvGrpSpPr>
        <p:grpSpPr>
          <a:xfrm>
            <a:off x="5032183" y="2700959"/>
            <a:ext cx="6722349" cy="3293339"/>
            <a:chOff x="4189650" y="2440275"/>
            <a:chExt cx="4195525" cy="2055425"/>
          </a:xfrm>
        </p:grpSpPr>
        <p:sp>
          <p:nvSpPr>
            <p:cNvPr id="532" name="Google Shape;532;p45"/>
            <p:cNvSpPr/>
            <p:nvPr/>
          </p:nvSpPr>
          <p:spPr>
            <a:xfrm>
              <a:off x="4189650" y="4130425"/>
              <a:ext cx="4195525" cy="365275"/>
            </a:xfrm>
            <a:custGeom>
              <a:avLst/>
              <a:gdLst/>
              <a:ahLst/>
              <a:cxnLst/>
              <a:rect l="l" t="t" r="r" b="b"/>
              <a:pathLst>
                <a:path w="167821" h="14611" extrusionOk="0">
                  <a:moveTo>
                    <a:pt x="83894" y="0"/>
                  </a:moveTo>
                  <a:cubicBezTo>
                    <a:pt x="37561" y="0"/>
                    <a:pt x="1" y="3269"/>
                    <a:pt x="1" y="7305"/>
                  </a:cubicBezTo>
                  <a:cubicBezTo>
                    <a:pt x="1" y="11342"/>
                    <a:pt x="37561" y="14611"/>
                    <a:pt x="83894" y="14611"/>
                  </a:cubicBezTo>
                  <a:cubicBezTo>
                    <a:pt x="130227" y="14611"/>
                    <a:pt x="167820" y="11342"/>
                    <a:pt x="167820" y="7305"/>
                  </a:cubicBezTo>
                  <a:cubicBezTo>
                    <a:pt x="167820" y="3269"/>
                    <a:pt x="130227" y="0"/>
                    <a:pt x="83894" y="0"/>
                  </a:cubicBezTo>
                  <a:close/>
                </a:path>
              </a:pathLst>
            </a:custGeom>
            <a:solidFill>
              <a:srgbClr val="443734"/>
            </a:solidFill>
            <a:ln>
              <a:noFill/>
            </a:ln>
          </p:spPr>
          <p:txBody>
            <a:bodyPr spcFirstLastPara="1" wrap="square" lIns="121900" tIns="121900" rIns="121900" bIns="121900" anchor="ctr" anchorCtr="0">
              <a:noAutofit/>
            </a:bodyPr>
            <a:lstStyle/>
            <a:p>
              <a:endParaRPr sz="2400"/>
            </a:p>
          </p:txBody>
        </p:sp>
        <p:sp>
          <p:nvSpPr>
            <p:cNvPr id="533" name="Google Shape;533;p45"/>
            <p:cNvSpPr/>
            <p:nvPr/>
          </p:nvSpPr>
          <p:spPr>
            <a:xfrm>
              <a:off x="5619000" y="3139700"/>
              <a:ext cx="117625" cy="144300"/>
            </a:xfrm>
            <a:custGeom>
              <a:avLst/>
              <a:gdLst/>
              <a:ahLst/>
              <a:cxnLst/>
              <a:rect l="l" t="t" r="r" b="b"/>
              <a:pathLst>
                <a:path w="4705" h="5772" extrusionOk="0">
                  <a:moveTo>
                    <a:pt x="2202" y="1"/>
                  </a:moveTo>
                  <a:cubicBezTo>
                    <a:pt x="1969" y="1202"/>
                    <a:pt x="1635" y="2202"/>
                    <a:pt x="468" y="2603"/>
                  </a:cubicBezTo>
                  <a:cubicBezTo>
                    <a:pt x="460" y="2604"/>
                    <a:pt x="451" y="2605"/>
                    <a:pt x="442" y="2605"/>
                  </a:cubicBezTo>
                  <a:cubicBezTo>
                    <a:pt x="344" y="2605"/>
                    <a:pt x="212" y="2511"/>
                    <a:pt x="118" y="2511"/>
                  </a:cubicBezTo>
                  <a:cubicBezTo>
                    <a:pt x="49" y="2511"/>
                    <a:pt x="1" y="2562"/>
                    <a:pt x="1" y="2736"/>
                  </a:cubicBezTo>
                  <a:cubicBezTo>
                    <a:pt x="1" y="2970"/>
                    <a:pt x="134" y="3170"/>
                    <a:pt x="368" y="3270"/>
                  </a:cubicBezTo>
                  <a:cubicBezTo>
                    <a:pt x="901" y="3470"/>
                    <a:pt x="1468" y="3670"/>
                    <a:pt x="1735" y="4271"/>
                  </a:cubicBezTo>
                  <a:cubicBezTo>
                    <a:pt x="2002" y="4671"/>
                    <a:pt x="2102" y="5171"/>
                    <a:pt x="2202" y="5772"/>
                  </a:cubicBezTo>
                  <a:cubicBezTo>
                    <a:pt x="2603" y="4371"/>
                    <a:pt x="3203" y="3303"/>
                    <a:pt x="4704" y="2836"/>
                  </a:cubicBezTo>
                  <a:cubicBezTo>
                    <a:pt x="3503" y="2403"/>
                    <a:pt x="2769" y="1835"/>
                    <a:pt x="2536" y="735"/>
                  </a:cubicBezTo>
                  <a:cubicBezTo>
                    <a:pt x="2436" y="535"/>
                    <a:pt x="2336" y="334"/>
                    <a:pt x="2202" y="1"/>
                  </a:cubicBezTo>
                  <a:close/>
                </a:path>
              </a:pathLst>
            </a:custGeom>
            <a:solidFill>
              <a:srgbClr val="ECECF0"/>
            </a:solidFill>
            <a:ln>
              <a:noFill/>
            </a:ln>
          </p:spPr>
          <p:txBody>
            <a:bodyPr spcFirstLastPara="1" wrap="square" lIns="121900" tIns="121900" rIns="121900" bIns="121900" anchor="ctr" anchorCtr="0">
              <a:noAutofit/>
            </a:bodyPr>
            <a:lstStyle/>
            <a:p>
              <a:endParaRPr sz="2400"/>
            </a:p>
          </p:txBody>
        </p:sp>
        <p:sp>
          <p:nvSpPr>
            <p:cNvPr id="534" name="Google Shape;534;p45"/>
            <p:cNvSpPr/>
            <p:nvPr/>
          </p:nvSpPr>
          <p:spPr>
            <a:xfrm>
              <a:off x="5515600" y="2769450"/>
              <a:ext cx="120100" cy="133000"/>
            </a:xfrm>
            <a:custGeom>
              <a:avLst/>
              <a:gdLst/>
              <a:ahLst/>
              <a:cxnLst/>
              <a:rect l="l" t="t" r="r" b="b"/>
              <a:pathLst>
                <a:path w="4804" h="5320" extrusionOk="0">
                  <a:moveTo>
                    <a:pt x="2235" y="0"/>
                  </a:moveTo>
                  <a:cubicBezTo>
                    <a:pt x="1835" y="1368"/>
                    <a:pt x="1401" y="2402"/>
                    <a:pt x="0" y="2569"/>
                  </a:cubicBezTo>
                  <a:cubicBezTo>
                    <a:pt x="0" y="2802"/>
                    <a:pt x="134" y="2902"/>
                    <a:pt x="334" y="2969"/>
                  </a:cubicBezTo>
                  <a:cubicBezTo>
                    <a:pt x="1268" y="3269"/>
                    <a:pt x="1802" y="3903"/>
                    <a:pt x="1969" y="4870"/>
                  </a:cubicBezTo>
                  <a:cubicBezTo>
                    <a:pt x="2069" y="5192"/>
                    <a:pt x="2109" y="5319"/>
                    <a:pt x="2190" y="5319"/>
                  </a:cubicBezTo>
                  <a:cubicBezTo>
                    <a:pt x="2244" y="5319"/>
                    <a:pt x="2316" y="5264"/>
                    <a:pt x="2436" y="5171"/>
                  </a:cubicBezTo>
                  <a:cubicBezTo>
                    <a:pt x="2602" y="3936"/>
                    <a:pt x="3370" y="3169"/>
                    <a:pt x="4804" y="2702"/>
                  </a:cubicBezTo>
                  <a:cubicBezTo>
                    <a:pt x="3236" y="2369"/>
                    <a:pt x="2636" y="1368"/>
                    <a:pt x="2235" y="0"/>
                  </a:cubicBezTo>
                  <a:close/>
                </a:path>
              </a:pathLst>
            </a:custGeom>
            <a:solidFill>
              <a:srgbClr val="ECECF0"/>
            </a:solidFill>
            <a:ln>
              <a:noFill/>
            </a:ln>
          </p:spPr>
          <p:txBody>
            <a:bodyPr spcFirstLastPara="1" wrap="square" lIns="121900" tIns="121900" rIns="121900" bIns="121900" anchor="ctr" anchorCtr="0">
              <a:noAutofit/>
            </a:bodyPr>
            <a:lstStyle/>
            <a:p>
              <a:endParaRPr sz="2400"/>
            </a:p>
          </p:txBody>
        </p:sp>
        <p:sp>
          <p:nvSpPr>
            <p:cNvPr id="535" name="Google Shape;535;p45"/>
            <p:cNvSpPr/>
            <p:nvPr/>
          </p:nvSpPr>
          <p:spPr>
            <a:xfrm>
              <a:off x="6028475" y="3170575"/>
              <a:ext cx="75075" cy="90900"/>
            </a:xfrm>
            <a:custGeom>
              <a:avLst/>
              <a:gdLst/>
              <a:ahLst/>
              <a:cxnLst/>
              <a:rect l="l" t="t" r="r" b="b"/>
              <a:pathLst>
                <a:path w="3003" h="3636" extrusionOk="0">
                  <a:moveTo>
                    <a:pt x="1535" y="0"/>
                  </a:moveTo>
                  <a:cubicBezTo>
                    <a:pt x="1301" y="767"/>
                    <a:pt x="801" y="1268"/>
                    <a:pt x="0" y="1668"/>
                  </a:cubicBezTo>
                  <a:cubicBezTo>
                    <a:pt x="967" y="1935"/>
                    <a:pt x="1301" y="2569"/>
                    <a:pt x="1535" y="3636"/>
                  </a:cubicBezTo>
                  <a:cubicBezTo>
                    <a:pt x="1835" y="2535"/>
                    <a:pt x="2202" y="1901"/>
                    <a:pt x="3002" y="1701"/>
                  </a:cubicBezTo>
                  <a:cubicBezTo>
                    <a:pt x="2435" y="1234"/>
                    <a:pt x="1801" y="834"/>
                    <a:pt x="1535" y="0"/>
                  </a:cubicBezTo>
                  <a:close/>
                </a:path>
              </a:pathLst>
            </a:custGeom>
            <a:solidFill>
              <a:srgbClr val="ECECF0"/>
            </a:solidFill>
            <a:ln>
              <a:noFill/>
            </a:ln>
          </p:spPr>
          <p:txBody>
            <a:bodyPr spcFirstLastPara="1" wrap="square" lIns="121900" tIns="121900" rIns="121900" bIns="121900" anchor="ctr" anchorCtr="0">
              <a:noAutofit/>
            </a:bodyPr>
            <a:lstStyle/>
            <a:p>
              <a:endParaRPr sz="2400"/>
            </a:p>
          </p:txBody>
        </p:sp>
        <p:sp>
          <p:nvSpPr>
            <p:cNvPr id="536" name="Google Shape;536;p45"/>
            <p:cNvSpPr/>
            <p:nvPr/>
          </p:nvSpPr>
          <p:spPr>
            <a:xfrm>
              <a:off x="6304500" y="3626725"/>
              <a:ext cx="88425" cy="103425"/>
            </a:xfrm>
            <a:custGeom>
              <a:avLst/>
              <a:gdLst/>
              <a:ahLst/>
              <a:cxnLst/>
              <a:rect l="l" t="t" r="r" b="b"/>
              <a:pathLst>
                <a:path w="3537" h="4137" extrusionOk="0">
                  <a:moveTo>
                    <a:pt x="1568" y="0"/>
                  </a:moveTo>
                  <a:cubicBezTo>
                    <a:pt x="1401" y="1068"/>
                    <a:pt x="1034" y="1802"/>
                    <a:pt x="0" y="2002"/>
                  </a:cubicBezTo>
                  <a:cubicBezTo>
                    <a:pt x="267" y="2669"/>
                    <a:pt x="1134" y="2702"/>
                    <a:pt x="1335" y="3436"/>
                  </a:cubicBezTo>
                  <a:cubicBezTo>
                    <a:pt x="1435" y="3603"/>
                    <a:pt x="1535" y="3803"/>
                    <a:pt x="1668" y="4137"/>
                  </a:cubicBezTo>
                  <a:cubicBezTo>
                    <a:pt x="2002" y="3203"/>
                    <a:pt x="2435" y="2502"/>
                    <a:pt x="3536" y="2102"/>
                  </a:cubicBezTo>
                  <a:cubicBezTo>
                    <a:pt x="2302" y="1768"/>
                    <a:pt x="1968" y="901"/>
                    <a:pt x="1568" y="0"/>
                  </a:cubicBezTo>
                  <a:close/>
                </a:path>
              </a:pathLst>
            </a:custGeom>
            <a:solidFill>
              <a:srgbClr val="ECECF0"/>
            </a:solidFill>
            <a:ln>
              <a:noFill/>
            </a:ln>
          </p:spPr>
          <p:txBody>
            <a:bodyPr spcFirstLastPara="1" wrap="square" lIns="121900" tIns="121900" rIns="121900" bIns="121900" anchor="ctr" anchorCtr="0">
              <a:noAutofit/>
            </a:bodyPr>
            <a:lstStyle/>
            <a:p>
              <a:endParaRPr sz="2400"/>
            </a:p>
          </p:txBody>
        </p:sp>
        <p:sp>
          <p:nvSpPr>
            <p:cNvPr id="537" name="Google Shape;537;p45"/>
            <p:cNvSpPr/>
            <p:nvPr/>
          </p:nvSpPr>
          <p:spPr>
            <a:xfrm>
              <a:off x="6840700" y="3392400"/>
              <a:ext cx="90925" cy="111750"/>
            </a:xfrm>
            <a:custGeom>
              <a:avLst/>
              <a:gdLst/>
              <a:ahLst/>
              <a:cxnLst/>
              <a:rect l="l" t="t" r="r" b="b"/>
              <a:pathLst>
                <a:path w="3637" h="4470" extrusionOk="0">
                  <a:moveTo>
                    <a:pt x="1769" y="0"/>
                  </a:moveTo>
                  <a:cubicBezTo>
                    <a:pt x="1602" y="1168"/>
                    <a:pt x="1135" y="1835"/>
                    <a:pt x="1" y="2168"/>
                  </a:cubicBezTo>
                  <a:cubicBezTo>
                    <a:pt x="1135" y="2535"/>
                    <a:pt x="1569" y="3236"/>
                    <a:pt x="1802" y="4470"/>
                  </a:cubicBezTo>
                  <a:cubicBezTo>
                    <a:pt x="2102" y="3302"/>
                    <a:pt x="2569" y="2569"/>
                    <a:pt x="3637" y="2168"/>
                  </a:cubicBezTo>
                  <a:cubicBezTo>
                    <a:pt x="2569" y="1801"/>
                    <a:pt x="2102" y="1067"/>
                    <a:pt x="1769" y="0"/>
                  </a:cubicBezTo>
                  <a:close/>
                </a:path>
              </a:pathLst>
            </a:custGeom>
            <a:solidFill>
              <a:srgbClr val="ECECF0"/>
            </a:solidFill>
            <a:ln>
              <a:noFill/>
            </a:ln>
          </p:spPr>
          <p:txBody>
            <a:bodyPr spcFirstLastPara="1" wrap="square" lIns="121900" tIns="121900" rIns="121900" bIns="121900" anchor="ctr" anchorCtr="0">
              <a:noAutofit/>
            </a:bodyPr>
            <a:lstStyle/>
            <a:p>
              <a:endParaRPr sz="2400"/>
            </a:p>
          </p:txBody>
        </p:sp>
        <p:sp>
          <p:nvSpPr>
            <p:cNvPr id="538" name="Google Shape;538;p45"/>
            <p:cNvSpPr/>
            <p:nvPr/>
          </p:nvSpPr>
          <p:spPr>
            <a:xfrm>
              <a:off x="6178575" y="2993775"/>
              <a:ext cx="25" cy="25"/>
            </a:xfrm>
            <a:custGeom>
              <a:avLst/>
              <a:gdLst/>
              <a:ahLst/>
              <a:cxnLst/>
              <a:rect l="l" t="t" r="r" b="b"/>
              <a:pathLst>
                <a:path w="1" h="1" extrusionOk="0">
                  <a:moveTo>
                    <a:pt x="0" y="0"/>
                  </a:moveTo>
                  <a:lnTo>
                    <a:pt x="0" y="0"/>
                  </a:lnTo>
                  <a:lnTo>
                    <a:pt x="0" y="0"/>
                  </a:lnTo>
                  <a:close/>
                </a:path>
              </a:pathLst>
            </a:custGeom>
            <a:solidFill>
              <a:srgbClr val="CCD7F3"/>
            </a:solidFill>
            <a:ln>
              <a:noFill/>
            </a:ln>
          </p:spPr>
          <p:txBody>
            <a:bodyPr spcFirstLastPara="1" wrap="square" lIns="121900" tIns="121900" rIns="121900" bIns="121900" anchor="ctr" anchorCtr="0">
              <a:noAutofit/>
            </a:bodyPr>
            <a:lstStyle/>
            <a:p>
              <a:endParaRPr sz="2400"/>
            </a:p>
          </p:txBody>
        </p:sp>
        <p:sp>
          <p:nvSpPr>
            <p:cNvPr id="539" name="Google Shape;539;p45"/>
            <p:cNvSpPr/>
            <p:nvPr/>
          </p:nvSpPr>
          <p:spPr>
            <a:xfrm>
              <a:off x="6226950" y="3639225"/>
              <a:ext cx="110925" cy="147625"/>
            </a:xfrm>
            <a:custGeom>
              <a:avLst/>
              <a:gdLst/>
              <a:ahLst/>
              <a:cxnLst/>
              <a:rect l="l" t="t" r="r" b="b"/>
              <a:pathLst>
                <a:path w="4437" h="5905" extrusionOk="0">
                  <a:moveTo>
                    <a:pt x="2402" y="1"/>
                  </a:moveTo>
                  <a:cubicBezTo>
                    <a:pt x="2202" y="1302"/>
                    <a:pt x="1601" y="2336"/>
                    <a:pt x="0" y="2836"/>
                  </a:cubicBezTo>
                  <a:cubicBezTo>
                    <a:pt x="1668" y="3236"/>
                    <a:pt x="2168" y="4304"/>
                    <a:pt x="2435" y="5905"/>
                  </a:cubicBezTo>
                  <a:cubicBezTo>
                    <a:pt x="2735" y="4404"/>
                    <a:pt x="3336" y="3470"/>
                    <a:pt x="4437" y="2936"/>
                  </a:cubicBezTo>
                  <a:cubicBezTo>
                    <a:pt x="4236" y="2202"/>
                    <a:pt x="3369" y="2169"/>
                    <a:pt x="3102" y="1502"/>
                  </a:cubicBezTo>
                  <a:cubicBezTo>
                    <a:pt x="2869" y="1002"/>
                    <a:pt x="2635" y="501"/>
                    <a:pt x="2402" y="1"/>
                  </a:cubicBezTo>
                  <a:close/>
                </a:path>
              </a:pathLst>
            </a:custGeom>
            <a:solidFill>
              <a:srgbClr val="CCD7F3"/>
            </a:solidFill>
            <a:ln>
              <a:noFill/>
            </a:ln>
          </p:spPr>
          <p:txBody>
            <a:bodyPr spcFirstLastPara="1" wrap="square" lIns="121900" tIns="121900" rIns="121900" bIns="121900" anchor="ctr" anchorCtr="0">
              <a:noAutofit/>
            </a:bodyPr>
            <a:lstStyle/>
            <a:p>
              <a:endParaRPr sz="2400"/>
            </a:p>
          </p:txBody>
        </p:sp>
        <p:sp>
          <p:nvSpPr>
            <p:cNvPr id="540" name="Google Shape;540;p45"/>
            <p:cNvSpPr/>
            <p:nvPr/>
          </p:nvSpPr>
          <p:spPr>
            <a:xfrm>
              <a:off x="6407075" y="3825950"/>
              <a:ext cx="1752925" cy="415425"/>
            </a:xfrm>
            <a:custGeom>
              <a:avLst/>
              <a:gdLst/>
              <a:ahLst/>
              <a:cxnLst/>
              <a:rect l="l" t="t" r="r" b="b"/>
              <a:pathLst>
                <a:path w="70117" h="16617" extrusionOk="0">
                  <a:moveTo>
                    <a:pt x="22824" y="1"/>
                  </a:moveTo>
                  <a:cubicBezTo>
                    <a:pt x="21576" y="1"/>
                    <a:pt x="20330" y="217"/>
                    <a:pt x="19114" y="404"/>
                  </a:cubicBezTo>
                  <a:cubicBezTo>
                    <a:pt x="13210" y="1238"/>
                    <a:pt x="7706" y="3106"/>
                    <a:pt x="3102" y="7042"/>
                  </a:cubicBezTo>
                  <a:cubicBezTo>
                    <a:pt x="1935" y="8010"/>
                    <a:pt x="667" y="8977"/>
                    <a:pt x="0" y="10445"/>
                  </a:cubicBezTo>
                  <a:cubicBezTo>
                    <a:pt x="34" y="10778"/>
                    <a:pt x="267" y="10945"/>
                    <a:pt x="534" y="11045"/>
                  </a:cubicBezTo>
                  <a:cubicBezTo>
                    <a:pt x="2569" y="12079"/>
                    <a:pt x="3970" y="13714"/>
                    <a:pt x="5071" y="15682"/>
                  </a:cubicBezTo>
                  <a:cubicBezTo>
                    <a:pt x="5237" y="16049"/>
                    <a:pt x="5437" y="16416"/>
                    <a:pt x="5871" y="16516"/>
                  </a:cubicBezTo>
                  <a:cubicBezTo>
                    <a:pt x="6046" y="16543"/>
                    <a:pt x="6220" y="16556"/>
                    <a:pt x="6394" y="16556"/>
                  </a:cubicBezTo>
                  <a:cubicBezTo>
                    <a:pt x="6854" y="16556"/>
                    <a:pt x="7313" y="16470"/>
                    <a:pt x="7772" y="16349"/>
                  </a:cubicBezTo>
                  <a:cubicBezTo>
                    <a:pt x="12609" y="15081"/>
                    <a:pt x="17613" y="14681"/>
                    <a:pt x="22583" y="14548"/>
                  </a:cubicBezTo>
                  <a:cubicBezTo>
                    <a:pt x="22891" y="14542"/>
                    <a:pt x="23199" y="14539"/>
                    <a:pt x="23507" y="14539"/>
                  </a:cubicBezTo>
                  <a:cubicBezTo>
                    <a:pt x="26735" y="14539"/>
                    <a:pt x="29963" y="14843"/>
                    <a:pt x="33191" y="15148"/>
                  </a:cubicBezTo>
                  <a:cubicBezTo>
                    <a:pt x="37694" y="15615"/>
                    <a:pt x="42197" y="16015"/>
                    <a:pt x="46700" y="16416"/>
                  </a:cubicBezTo>
                  <a:cubicBezTo>
                    <a:pt x="47467" y="16416"/>
                    <a:pt x="48235" y="16616"/>
                    <a:pt x="49002" y="16616"/>
                  </a:cubicBezTo>
                  <a:lnTo>
                    <a:pt x="68883" y="16616"/>
                  </a:lnTo>
                  <a:cubicBezTo>
                    <a:pt x="68949" y="16616"/>
                    <a:pt x="69016" y="16616"/>
                    <a:pt x="69083" y="16616"/>
                  </a:cubicBezTo>
                  <a:cubicBezTo>
                    <a:pt x="69448" y="16616"/>
                    <a:pt x="69807" y="16593"/>
                    <a:pt x="70117" y="16282"/>
                  </a:cubicBezTo>
                  <a:cubicBezTo>
                    <a:pt x="70050" y="16015"/>
                    <a:pt x="69984" y="15682"/>
                    <a:pt x="69917" y="15381"/>
                  </a:cubicBezTo>
                  <a:cubicBezTo>
                    <a:pt x="69817" y="14981"/>
                    <a:pt x="69717" y="14614"/>
                    <a:pt x="69583" y="14214"/>
                  </a:cubicBezTo>
                  <a:cubicBezTo>
                    <a:pt x="69362" y="14317"/>
                    <a:pt x="69133" y="14349"/>
                    <a:pt x="68904" y="14349"/>
                  </a:cubicBezTo>
                  <a:cubicBezTo>
                    <a:pt x="68616" y="14349"/>
                    <a:pt x="68327" y="14299"/>
                    <a:pt x="68049" y="14281"/>
                  </a:cubicBezTo>
                  <a:lnTo>
                    <a:pt x="68583" y="14281"/>
                  </a:lnTo>
                  <a:cubicBezTo>
                    <a:pt x="68694" y="14292"/>
                    <a:pt x="68805" y="14303"/>
                    <a:pt x="68915" y="14303"/>
                  </a:cubicBezTo>
                  <a:cubicBezTo>
                    <a:pt x="69135" y="14303"/>
                    <a:pt x="69350" y="14258"/>
                    <a:pt x="69550" y="14081"/>
                  </a:cubicBezTo>
                  <a:cubicBezTo>
                    <a:pt x="69150" y="13280"/>
                    <a:pt x="68716" y="12479"/>
                    <a:pt x="68449" y="11612"/>
                  </a:cubicBezTo>
                  <a:cubicBezTo>
                    <a:pt x="68015" y="10211"/>
                    <a:pt x="66681" y="9411"/>
                    <a:pt x="66147" y="8076"/>
                  </a:cubicBezTo>
                  <a:cubicBezTo>
                    <a:pt x="65814" y="7242"/>
                    <a:pt x="65447" y="6408"/>
                    <a:pt x="64713" y="5841"/>
                  </a:cubicBezTo>
                  <a:cubicBezTo>
                    <a:pt x="64380" y="5574"/>
                    <a:pt x="64013" y="5474"/>
                    <a:pt x="63579" y="5408"/>
                  </a:cubicBezTo>
                  <a:cubicBezTo>
                    <a:pt x="58942" y="4907"/>
                    <a:pt x="54339" y="4007"/>
                    <a:pt x="49736" y="3206"/>
                  </a:cubicBezTo>
                  <a:cubicBezTo>
                    <a:pt x="47201" y="2772"/>
                    <a:pt x="44699" y="2205"/>
                    <a:pt x="42164" y="1705"/>
                  </a:cubicBezTo>
                  <a:cubicBezTo>
                    <a:pt x="37060" y="738"/>
                    <a:pt x="31956" y="4"/>
                    <a:pt x="26753" y="4"/>
                  </a:cubicBezTo>
                  <a:lnTo>
                    <a:pt x="23083" y="4"/>
                  </a:lnTo>
                  <a:cubicBezTo>
                    <a:pt x="22997" y="2"/>
                    <a:pt x="22910" y="1"/>
                    <a:pt x="22824" y="1"/>
                  </a:cubicBezTo>
                  <a:close/>
                </a:path>
              </a:pathLst>
            </a:custGeom>
            <a:solidFill>
              <a:srgbClr val="CDB299"/>
            </a:solidFill>
            <a:ln>
              <a:noFill/>
            </a:ln>
          </p:spPr>
          <p:txBody>
            <a:bodyPr spcFirstLastPara="1" wrap="square" lIns="121900" tIns="121900" rIns="121900" bIns="121900" anchor="ctr" anchorCtr="0">
              <a:noAutofit/>
            </a:bodyPr>
            <a:lstStyle/>
            <a:p>
              <a:endParaRPr sz="2400"/>
            </a:p>
          </p:txBody>
        </p:sp>
        <p:sp>
          <p:nvSpPr>
            <p:cNvPr id="541" name="Google Shape;541;p45"/>
            <p:cNvSpPr/>
            <p:nvPr/>
          </p:nvSpPr>
          <p:spPr>
            <a:xfrm>
              <a:off x="4501550" y="3782850"/>
              <a:ext cx="1831325" cy="458825"/>
            </a:xfrm>
            <a:custGeom>
              <a:avLst/>
              <a:gdLst/>
              <a:ahLst/>
              <a:cxnLst/>
              <a:rect l="l" t="t" r="r" b="b"/>
              <a:pathLst>
                <a:path w="73253" h="18353" extrusionOk="0">
                  <a:moveTo>
                    <a:pt x="49783" y="1"/>
                  </a:moveTo>
                  <a:cubicBezTo>
                    <a:pt x="46677" y="1"/>
                    <a:pt x="43592" y="294"/>
                    <a:pt x="40529" y="694"/>
                  </a:cubicBezTo>
                  <a:cubicBezTo>
                    <a:pt x="33658" y="1628"/>
                    <a:pt x="26953" y="3296"/>
                    <a:pt x="20215" y="4697"/>
                  </a:cubicBezTo>
                  <a:cubicBezTo>
                    <a:pt x="15845" y="5597"/>
                    <a:pt x="11475" y="6364"/>
                    <a:pt x="7105" y="7098"/>
                  </a:cubicBezTo>
                  <a:cubicBezTo>
                    <a:pt x="6505" y="7165"/>
                    <a:pt x="5938" y="7232"/>
                    <a:pt x="5404" y="7565"/>
                  </a:cubicBezTo>
                  <a:cubicBezTo>
                    <a:pt x="4904" y="7966"/>
                    <a:pt x="4770" y="8599"/>
                    <a:pt x="4437" y="9133"/>
                  </a:cubicBezTo>
                  <a:cubicBezTo>
                    <a:pt x="3970" y="9934"/>
                    <a:pt x="3669" y="11034"/>
                    <a:pt x="2969" y="11535"/>
                  </a:cubicBezTo>
                  <a:cubicBezTo>
                    <a:pt x="2168" y="12135"/>
                    <a:pt x="1902" y="12836"/>
                    <a:pt x="1635" y="13636"/>
                  </a:cubicBezTo>
                  <a:cubicBezTo>
                    <a:pt x="1234" y="14737"/>
                    <a:pt x="801" y="15838"/>
                    <a:pt x="400" y="16939"/>
                  </a:cubicBezTo>
                  <a:cubicBezTo>
                    <a:pt x="512" y="17050"/>
                    <a:pt x="646" y="17093"/>
                    <a:pt x="788" y="17108"/>
                  </a:cubicBezTo>
                  <a:lnTo>
                    <a:pt x="788" y="17108"/>
                  </a:lnTo>
                  <a:cubicBezTo>
                    <a:pt x="583" y="17116"/>
                    <a:pt x="381" y="17150"/>
                    <a:pt x="200" y="17306"/>
                  </a:cubicBezTo>
                  <a:cubicBezTo>
                    <a:pt x="134" y="17539"/>
                    <a:pt x="67" y="17806"/>
                    <a:pt x="0" y="18039"/>
                  </a:cubicBezTo>
                  <a:cubicBezTo>
                    <a:pt x="289" y="18306"/>
                    <a:pt x="638" y="18351"/>
                    <a:pt x="986" y="18351"/>
                  </a:cubicBezTo>
                  <a:cubicBezTo>
                    <a:pt x="1160" y="18351"/>
                    <a:pt x="1334" y="18340"/>
                    <a:pt x="1501" y="18340"/>
                  </a:cubicBezTo>
                  <a:cubicBezTo>
                    <a:pt x="2225" y="18330"/>
                    <a:pt x="2949" y="18327"/>
                    <a:pt x="3672" y="18327"/>
                  </a:cubicBezTo>
                  <a:cubicBezTo>
                    <a:pt x="5650" y="18327"/>
                    <a:pt x="7627" y="18353"/>
                    <a:pt x="9604" y="18353"/>
                  </a:cubicBezTo>
                  <a:cubicBezTo>
                    <a:pt x="12040" y="18353"/>
                    <a:pt x="14476" y="18314"/>
                    <a:pt x="16912" y="18140"/>
                  </a:cubicBezTo>
                  <a:cubicBezTo>
                    <a:pt x="19748" y="17906"/>
                    <a:pt x="22616" y="17773"/>
                    <a:pt x="25452" y="17606"/>
                  </a:cubicBezTo>
                  <a:cubicBezTo>
                    <a:pt x="28454" y="17406"/>
                    <a:pt x="31456" y="17172"/>
                    <a:pt x="34458" y="16972"/>
                  </a:cubicBezTo>
                  <a:cubicBezTo>
                    <a:pt x="38594" y="16672"/>
                    <a:pt x="42731" y="16405"/>
                    <a:pt x="46900" y="16272"/>
                  </a:cubicBezTo>
                  <a:cubicBezTo>
                    <a:pt x="47176" y="16264"/>
                    <a:pt x="47453" y="16261"/>
                    <a:pt x="47729" y="16261"/>
                  </a:cubicBezTo>
                  <a:cubicBezTo>
                    <a:pt x="50021" y="16261"/>
                    <a:pt x="52313" y="16490"/>
                    <a:pt x="54606" y="16638"/>
                  </a:cubicBezTo>
                  <a:cubicBezTo>
                    <a:pt x="57408" y="16839"/>
                    <a:pt x="60176" y="17206"/>
                    <a:pt x="62845" y="18073"/>
                  </a:cubicBezTo>
                  <a:cubicBezTo>
                    <a:pt x="63054" y="18119"/>
                    <a:pt x="63279" y="18182"/>
                    <a:pt x="63498" y="18182"/>
                  </a:cubicBezTo>
                  <a:cubicBezTo>
                    <a:pt x="63594" y="18182"/>
                    <a:pt x="63688" y="18170"/>
                    <a:pt x="63779" y="18140"/>
                  </a:cubicBezTo>
                  <a:cubicBezTo>
                    <a:pt x="64213" y="17973"/>
                    <a:pt x="64346" y="17572"/>
                    <a:pt x="64513" y="17206"/>
                  </a:cubicBezTo>
                  <a:cubicBezTo>
                    <a:pt x="66081" y="14203"/>
                    <a:pt x="68516" y="12469"/>
                    <a:pt x="71918" y="12102"/>
                  </a:cubicBezTo>
                  <a:cubicBezTo>
                    <a:pt x="72385" y="12069"/>
                    <a:pt x="72919" y="12102"/>
                    <a:pt x="73252" y="11568"/>
                  </a:cubicBezTo>
                  <a:cubicBezTo>
                    <a:pt x="73252" y="11135"/>
                    <a:pt x="73019" y="10734"/>
                    <a:pt x="72819" y="10367"/>
                  </a:cubicBezTo>
                  <a:cubicBezTo>
                    <a:pt x="70884" y="6831"/>
                    <a:pt x="67982" y="4330"/>
                    <a:pt x="64379" y="2595"/>
                  </a:cubicBezTo>
                  <a:cubicBezTo>
                    <a:pt x="60510" y="760"/>
                    <a:pt x="56340" y="327"/>
                    <a:pt x="52137" y="60"/>
                  </a:cubicBezTo>
                  <a:cubicBezTo>
                    <a:pt x="51351" y="20"/>
                    <a:pt x="50566" y="1"/>
                    <a:pt x="49783" y="1"/>
                  </a:cubicBezTo>
                  <a:close/>
                </a:path>
              </a:pathLst>
            </a:custGeom>
            <a:solidFill>
              <a:srgbClr val="CDB299"/>
            </a:solidFill>
            <a:ln>
              <a:noFill/>
            </a:ln>
          </p:spPr>
          <p:txBody>
            <a:bodyPr spcFirstLastPara="1" wrap="square" lIns="121900" tIns="121900" rIns="121900" bIns="121900" anchor="ctr" anchorCtr="0">
              <a:noAutofit/>
            </a:bodyPr>
            <a:lstStyle/>
            <a:p>
              <a:endParaRPr sz="2400"/>
            </a:p>
          </p:txBody>
        </p:sp>
        <p:sp>
          <p:nvSpPr>
            <p:cNvPr id="542" name="Google Shape;542;p45"/>
            <p:cNvSpPr/>
            <p:nvPr/>
          </p:nvSpPr>
          <p:spPr>
            <a:xfrm>
              <a:off x="7130925" y="3020450"/>
              <a:ext cx="502050" cy="271450"/>
            </a:xfrm>
            <a:custGeom>
              <a:avLst/>
              <a:gdLst/>
              <a:ahLst/>
              <a:cxnLst/>
              <a:rect l="l" t="t" r="r" b="b"/>
              <a:pathLst>
                <a:path w="20082" h="10858" extrusionOk="0">
                  <a:moveTo>
                    <a:pt x="20081" y="1"/>
                  </a:moveTo>
                  <a:lnTo>
                    <a:pt x="20081" y="1"/>
                  </a:lnTo>
                  <a:cubicBezTo>
                    <a:pt x="18980" y="401"/>
                    <a:pt x="18013" y="768"/>
                    <a:pt x="17079" y="1135"/>
                  </a:cubicBezTo>
                  <a:cubicBezTo>
                    <a:pt x="14511" y="2369"/>
                    <a:pt x="11942" y="3570"/>
                    <a:pt x="9407" y="4871"/>
                  </a:cubicBezTo>
                  <a:cubicBezTo>
                    <a:pt x="6438" y="6372"/>
                    <a:pt x="3569" y="7973"/>
                    <a:pt x="834" y="9908"/>
                  </a:cubicBezTo>
                  <a:cubicBezTo>
                    <a:pt x="701" y="10308"/>
                    <a:pt x="0" y="10241"/>
                    <a:pt x="100" y="10842"/>
                  </a:cubicBezTo>
                  <a:cubicBezTo>
                    <a:pt x="148" y="10852"/>
                    <a:pt x="194" y="10857"/>
                    <a:pt x="239" y="10857"/>
                  </a:cubicBezTo>
                  <a:cubicBezTo>
                    <a:pt x="476" y="10857"/>
                    <a:pt x="677" y="10726"/>
                    <a:pt x="901" y="10642"/>
                  </a:cubicBezTo>
                  <a:cubicBezTo>
                    <a:pt x="3336" y="9808"/>
                    <a:pt x="5804" y="9107"/>
                    <a:pt x="8306" y="8507"/>
                  </a:cubicBezTo>
                  <a:cubicBezTo>
                    <a:pt x="11242" y="7806"/>
                    <a:pt x="14177" y="7206"/>
                    <a:pt x="17112" y="6706"/>
                  </a:cubicBezTo>
                  <a:cubicBezTo>
                    <a:pt x="17546" y="6605"/>
                    <a:pt x="18180" y="6772"/>
                    <a:pt x="18380" y="6105"/>
                  </a:cubicBezTo>
                  <a:cubicBezTo>
                    <a:pt x="18914" y="4104"/>
                    <a:pt x="19481" y="2136"/>
                    <a:pt x="20081" y="1"/>
                  </a:cubicBezTo>
                  <a:close/>
                </a:path>
              </a:pathLst>
            </a:custGeom>
            <a:solidFill>
              <a:srgbClr val="BEA38D"/>
            </a:solidFill>
            <a:ln>
              <a:noFill/>
            </a:ln>
          </p:spPr>
          <p:txBody>
            <a:bodyPr spcFirstLastPara="1" wrap="square" lIns="121900" tIns="121900" rIns="121900" bIns="121900" anchor="ctr" anchorCtr="0">
              <a:noAutofit/>
            </a:bodyPr>
            <a:lstStyle/>
            <a:p>
              <a:endParaRPr sz="2400"/>
            </a:p>
          </p:txBody>
        </p:sp>
        <p:sp>
          <p:nvSpPr>
            <p:cNvPr id="543" name="Google Shape;543;p45"/>
            <p:cNvSpPr/>
            <p:nvPr/>
          </p:nvSpPr>
          <p:spPr>
            <a:xfrm>
              <a:off x="7100900" y="3268125"/>
              <a:ext cx="52550" cy="37550"/>
            </a:xfrm>
            <a:custGeom>
              <a:avLst/>
              <a:gdLst/>
              <a:ahLst/>
              <a:cxnLst/>
              <a:rect l="l" t="t" r="r" b="b"/>
              <a:pathLst>
                <a:path w="2102" h="1502" extrusionOk="0">
                  <a:moveTo>
                    <a:pt x="2035" y="1"/>
                  </a:moveTo>
                  <a:lnTo>
                    <a:pt x="2035" y="1"/>
                  </a:lnTo>
                  <a:cubicBezTo>
                    <a:pt x="1335" y="434"/>
                    <a:pt x="534" y="801"/>
                    <a:pt x="0" y="1502"/>
                  </a:cubicBezTo>
                  <a:cubicBezTo>
                    <a:pt x="467" y="1402"/>
                    <a:pt x="868" y="1168"/>
                    <a:pt x="1301" y="935"/>
                  </a:cubicBezTo>
                  <a:cubicBezTo>
                    <a:pt x="1335" y="434"/>
                    <a:pt x="2102" y="535"/>
                    <a:pt x="2035" y="1"/>
                  </a:cubicBezTo>
                  <a:close/>
                </a:path>
              </a:pathLst>
            </a:custGeom>
            <a:solidFill>
              <a:srgbClr val="92806D"/>
            </a:solidFill>
            <a:ln>
              <a:noFill/>
            </a:ln>
          </p:spPr>
          <p:txBody>
            <a:bodyPr spcFirstLastPara="1" wrap="square" lIns="121900" tIns="121900" rIns="121900" bIns="121900" anchor="ctr" anchorCtr="0">
              <a:noAutofit/>
            </a:bodyPr>
            <a:lstStyle/>
            <a:p>
              <a:endParaRPr sz="2400"/>
            </a:p>
          </p:txBody>
        </p:sp>
        <p:sp>
          <p:nvSpPr>
            <p:cNvPr id="544" name="Google Shape;544;p45"/>
            <p:cNvSpPr/>
            <p:nvPr/>
          </p:nvSpPr>
          <p:spPr>
            <a:xfrm>
              <a:off x="6521325" y="4225350"/>
              <a:ext cx="1676225" cy="76500"/>
            </a:xfrm>
            <a:custGeom>
              <a:avLst/>
              <a:gdLst/>
              <a:ahLst/>
              <a:cxnLst/>
              <a:rect l="l" t="t" r="r" b="b"/>
              <a:pathLst>
                <a:path w="67049" h="3060" extrusionOk="0">
                  <a:moveTo>
                    <a:pt x="16332" y="1"/>
                  </a:moveTo>
                  <a:cubicBezTo>
                    <a:pt x="11897" y="1"/>
                    <a:pt x="7464" y="37"/>
                    <a:pt x="3036" y="173"/>
                  </a:cubicBezTo>
                  <a:cubicBezTo>
                    <a:pt x="2402" y="373"/>
                    <a:pt x="1768" y="339"/>
                    <a:pt x="1134" y="373"/>
                  </a:cubicBezTo>
                  <a:cubicBezTo>
                    <a:pt x="934" y="606"/>
                    <a:pt x="1034" y="840"/>
                    <a:pt x="1101" y="1073"/>
                  </a:cubicBezTo>
                  <a:cubicBezTo>
                    <a:pt x="1199" y="1489"/>
                    <a:pt x="1207" y="1815"/>
                    <a:pt x="902" y="1815"/>
                  </a:cubicBezTo>
                  <a:cubicBezTo>
                    <a:pt x="791" y="1815"/>
                    <a:pt x="639" y="1772"/>
                    <a:pt x="434" y="1674"/>
                  </a:cubicBezTo>
                  <a:cubicBezTo>
                    <a:pt x="369" y="1637"/>
                    <a:pt x="314" y="1620"/>
                    <a:pt x="268" y="1620"/>
                  </a:cubicBezTo>
                  <a:cubicBezTo>
                    <a:pt x="150" y="1620"/>
                    <a:pt x="91" y="1730"/>
                    <a:pt x="67" y="1874"/>
                  </a:cubicBezTo>
                  <a:cubicBezTo>
                    <a:pt x="0" y="2641"/>
                    <a:pt x="534" y="2841"/>
                    <a:pt x="1101" y="2941"/>
                  </a:cubicBezTo>
                  <a:cubicBezTo>
                    <a:pt x="1494" y="3016"/>
                    <a:pt x="1888" y="3060"/>
                    <a:pt x="2287" y="3060"/>
                  </a:cubicBezTo>
                  <a:cubicBezTo>
                    <a:pt x="2599" y="3060"/>
                    <a:pt x="2914" y="3033"/>
                    <a:pt x="3236" y="2975"/>
                  </a:cubicBezTo>
                  <a:cubicBezTo>
                    <a:pt x="3412" y="2816"/>
                    <a:pt x="3617" y="2778"/>
                    <a:pt x="3825" y="2778"/>
                  </a:cubicBezTo>
                  <a:cubicBezTo>
                    <a:pt x="4010" y="2778"/>
                    <a:pt x="4197" y="2808"/>
                    <a:pt x="4370" y="2808"/>
                  </a:cubicBezTo>
                  <a:lnTo>
                    <a:pt x="65380" y="2808"/>
                  </a:lnTo>
                  <a:cubicBezTo>
                    <a:pt x="66414" y="2808"/>
                    <a:pt x="66948" y="2408"/>
                    <a:pt x="67015" y="1674"/>
                  </a:cubicBezTo>
                  <a:cubicBezTo>
                    <a:pt x="67048" y="940"/>
                    <a:pt x="66548" y="473"/>
                    <a:pt x="65547" y="339"/>
                  </a:cubicBezTo>
                  <a:cubicBezTo>
                    <a:pt x="65013" y="339"/>
                    <a:pt x="64480" y="373"/>
                    <a:pt x="63979" y="373"/>
                  </a:cubicBezTo>
                  <a:cubicBezTo>
                    <a:pt x="62650" y="355"/>
                    <a:pt x="61323" y="349"/>
                    <a:pt x="59996" y="349"/>
                  </a:cubicBezTo>
                  <a:cubicBezTo>
                    <a:pt x="57275" y="349"/>
                    <a:pt x="54558" y="374"/>
                    <a:pt x="51840" y="374"/>
                  </a:cubicBezTo>
                  <a:cubicBezTo>
                    <a:pt x="48562" y="374"/>
                    <a:pt x="45283" y="337"/>
                    <a:pt x="41997" y="173"/>
                  </a:cubicBezTo>
                  <a:cubicBezTo>
                    <a:pt x="41776" y="246"/>
                    <a:pt x="41534" y="269"/>
                    <a:pt x="41294" y="269"/>
                  </a:cubicBezTo>
                  <a:cubicBezTo>
                    <a:pt x="41101" y="269"/>
                    <a:pt x="40908" y="254"/>
                    <a:pt x="40729" y="239"/>
                  </a:cubicBezTo>
                  <a:cubicBezTo>
                    <a:pt x="39095" y="106"/>
                    <a:pt x="37427" y="39"/>
                    <a:pt x="35792" y="39"/>
                  </a:cubicBezTo>
                  <a:cubicBezTo>
                    <a:pt x="34481" y="47"/>
                    <a:pt x="33169" y="50"/>
                    <a:pt x="31856" y="50"/>
                  </a:cubicBezTo>
                  <a:cubicBezTo>
                    <a:pt x="26685" y="50"/>
                    <a:pt x="21508" y="1"/>
                    <a:pt x="1633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5" name="Google Shape;545;p45"/>
            <p:cNvSpPr/>
            <p:nvPr/>
          </p:nvSpPr>
          <p:spPr>
            <a:xfrm>
              <a:off x="4464025" y="4225475"/>
              <a:ext cx="1682875" cy="79250"/>
            </a:xfrm>
            <a:custGeom>
              <a:avLst/>
              <a:gdLst/>
              <a:ahLst/>
              <a:cxnLst/>
              <a:rect l="l" t="t" r="r" b="b"/>
              <a:pathLst>
                <a:path w="67315" h="3170" extrusionOk="0">
                  <a:moveTo>
                    <a:pt x="62178" y="1"/>
                  </a:moveTo>
                  <a:cubicBezTo>
                    <a:pt x="50403" y="34"/>
                    <a:pt x="38628" y="34"/>
                    <a:pt x="26853" y="34"/>
                  </a:cubicBezTo>
                  <a:cubicBezTo>
                    <a:pt x="25518" y="34"/>
                    <a:pt x="24184" y="101"/>
                    <a:pt x="22850" y="101"/>
                  </a:cubicBezTo>
                  <a:cubicBezTo>
                    <a:pt x="21837" y="125"/>
                    <a:pt x="20807" y="248"/>
                    <a:pt x="19785" y="248"/>
                  </a:cubicBezTo>
                  <a:cubicBezTo>
                    <a:pt x="19359" y="248"/>
                    <a:pt x="18935" y="227"/>
                    <a:pt x="18513" y="168"/>
                  </a:cubicBezTo>
                  <a:cubicBezTo>
                    <a:pt x="18157" y="168"/>
                    <a:pt x="17802" y="153"/>
                    <a:pt x="17446" y="153"/>
                  </a:cubicBezTo>
                  <a:cubicBezTo>
                    <a:pt x="17268" y="153"/>
                    <a:pt x="17090" y="157"/>
                    <a:pt x="16912" y="168"/>
                  </a:cubicBezTo>
                  <a:cubicBezTo>
                    <a:pt x="14574" y="335"/>
                    <a:pt x="12235" y="377"/>
                    <a:pt x="9897" y="377"/>
                  </a:cubicBezTo>
                  <a:cubicBezTo>
                    <a:pt x="7461" y="377"/>
                    <a:pt x="5025" y="331"/>
                    <a:pt x="2589" y="331"/>
                  </a:cubicBezTo>
                  <a:cubicBezTo>
                    <a:pt x="2226" y="331"/>
                    <a:pt x="1864" y="332"/>
                    <a:pt x="1501" y="334"/>
                  </a:cubicBezTo>
                  <a:cubicBezTo>
                    <a:pt x="901" y="368"/>
                    <a:pt x="400" y="535"/>
                    <a:pt x="167" y="1168"/>
                  </a:cubicBezTo>
                  <a:cubicBezTo>
                    <a:pt x="0" y="1635"/>
                    <a:pt x="100" y="2036"/>
                    <a:pt x="400" y="2403"/>
                  </a:cubicBezTo>
                  <a:cubicBezTo>
                    <a:pt x="718" y="2778"/>
                    <a:pt x="1137" y="2804"/>
                    <a:pt x="1568" y="2804"/>
                  </a:cubicBezTo>
                  <a:cubicBezTo>
                    <a:pt x="1635" y="2804"/>
                    <a:pt x="1701" y="2803"/>
                    <a:pt x="1768" y="2803"/>
                  </a:cubicBezTo>
                  <a:lnTo>
                    <a:pt x="61944" y="2803"/>
                  </a:lnTo>
                  <a:cubicBezTo>
                    <a:pt x="62111" y="2803"/>
                    <a:pt x="62283" y="2778"/>
                    <a:pt x="62444" y="2778"/>
                  </a:cubicBezTo>
                  <a:cubicBezTo>
                    <a:pt x="62703" y="2778"/>
                    <a:pt x="62935" y="2841"/>
                    <a:pt x="63078" y="3170"/>
                  </a:cubicBezTo>
                  <a:cubicBezTo>
                    <a:pt x="63586" y="3038"/>
                    <a:pt x="64105" y="3023"/>
                    <a:pt x="64622" y="3023"/>
                  </a:cubicBezTo>
                  <a:cubicBezTo>
                    <a:pt x="64774" y="3023"/>
                    <a:pt x="64927" y="3024"/>
                    <a:pt x="65079" y="3024"/>
                  </a:cubicBezTo>
                  <a:cubicBezTo>
                    <a:pt x="65325" y="3024"/>
                    <a:pt x="65571" y="3021"/>
                    <a:pt x="65814" y="3003"/>
                  </a:cubicBezTo>
                  <a:cubicBezTo>
                    <a:pt x="66481" y="2936"/>
                    <a:pt x="66915" y="2603"/>
                    <a:pt x="67148" y="1969"/>
                  </a:cubicBezTo>
                  <a:cubicBezTo>
                    <a:pt x="67315" y="1469"/>
                    <a:pt x="67181" y="1002"/>
                    <a:pt x="66681" y="701"/>
                  </a:cubicBezTo>
                  <a:cubicBezTo>
                    <a:pt x="66617" y="683"/>
                    <a:pt x="66561" y="675"/>
                    <a:pt x="66512" y="675"/>
                  </a:cubicBezTo>
                  <a:cubicBezTo>
                    <a:pt x="66202" y="675"/>
                    <a:pt x="66158" y="1005"/>
                    <a:pt x="66014" y="1235"/>
                  </a:cubicBezTo>
                  <a:cubicBezTo>
                    <a:pt x="65900" y="1434"/>
                    <a:pt x="65835" y="1731"/>
                    <a:pt x="65590" y="1731"/>
                  </a:cubicBezTo>
                  <a:cubicBezTo>
                    <a:pt x="65548" y="1731"/>
                    <a:pt x="65501" y="1722"/>
                    <a:pt x="65447" y="1702"/>
                  </a:cubicBezTo>
                  <a:cubicBezTo>
                    <a:pt x="65113" y="1569"/>
                    <a:pt x="65280" y="1235"/>
                    <a:pt x="65313" y="968"/>
                  </a:cubicBezTo>
                  <a:cubicBezTo>
                    <a:pt x="65347" y="768"/>
                    <a:pt x="65447" y="568"/>
                    <a:pt x="65280" y="368"/>
                  </a:cubicBezTo>
                  <a:cubicBezTo>
                    <a:pt x="65047" y="301"/>
                    <a:pt x="64813" y="234"/>
                    <a:pt x="64580" y="168"/>
                  </a:cubicBezTo>
                  <a:cubicBezTo>
                    <a:pt x="64453" y="183"/>
                    <a:pt x="64328" y="190"/>
                    <a:pt x="64202" y="190"/>
                  </a:cubicBezTo>
                  <a:cubicBezTo>
                    <a:pt x="63535" y="190"/>
                    <a:pt x="62880" y="1"/>
                    <a:pt x="6217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6" name="Google Shape;546;p45"/>
            <p:cNvSpPr/>
            <p:nvPr/>
          </p:nvSpPr>
          <p:spPr>
            <a:xfrm>
              <a:off x="6086850" y="4076200"/>
              <a:ext cx="473675" cy="203425"/>
            </a:xfrm>
            <a:custGeom>
              <a:avLst/>
              <a:gdLst/>
              <a:ahLst/>
              <a:cxnLst/>
              <a:rect l="l" t="t" r="r" b="b"/>
              <a:pathLst>
                <a:path w="18947" h="8137" extrusionOk="0">
                  <a:moveTo>
                    <a:pt x="9707" y="1"/>
                  </a:moveTo>
                  <a:cubicBezTo>
                    <a:pt x="8173" y="101"/>
                    <a:pt x="6638" y="335"/>
                    <a:pt x="5204" y="1002"/>
                  </a:cubicBezTo>
                  <a:cubicBezTo>
                    <a:pt x="2902" y="2136"/>
                    <a:pt x="1434" y="4037"/>
                    <a:pt x="367" y="6339"/>
                  </a:cubicBezTo>
                  <a:cubicBezTo>
                    <a:pt x="267" y="6639"/>
                    <a:pt x="167" y="6906"/>
                    <a:pt x="100" y="7206"/>
                  </a:cubicBezTo>
                  <a:cubicBezTo>
                    <a:pt x="0" y="7573"/>
                    <a:pt x="67" y="7907"/>
                    <a:pt x="434" y="8073"/>
                  </a:cubicBezTo>
                  <a:cubicBezTo>
                    <a:pt x="508" y="8104"/>
                    <a:pt x="575" y="8118"/>
                    <a:pt x="636" y="8118"/>
                  </a:cubicBezTo>
                  <a:cubicBezTo>
                    <a:pt x="906" y="8118"/>
                    <a:pt x="1059" y="7851"/>
                    <a:pt x="1168" y="7606"/>
                  </a:cubicBezTo>
                  <a:cubicBezTo>
                    <a:pt x="1301" y="7306"/>
                    <a:pt x="1434" y="6973"/>
                    <a:pt x="1568" y="6672"/>
                  </a:cubicBezTo>
                  <a:cubicBezTo>
                    <a:pt x="2949" y="3126"/>
                    <a:pt x="6043" y="1184"/>
                    <a:pt x="9442" y="1184"/>
                  </a:cubicBezTo>
                  <a:cubicBezTo>
                    <a:pt x="10231" y="1184"/>
                    <a:pt x="11037" y="1288"/>
                    <a:pt x="11842" y="1502"/>
                  </a:cubicBezTo>
                  <a:cubicBezTo>
                    <a:pt x="14911" y="2303"/>
                    <a:pt x="16612" y="4671"/>
                    <a:pt x="17613" y="7573"/>
                  </a:cubicBezTo>
                  <a:cubicBezTo>
                    <a:pt x="17793" y="7805"/>
                    <a:pt x="17934" y="8137"/>
                    <a:pt x="18219" y="8137"/>
                  </a:cubicBezTo>
                  <a:cubicBezTo>
                    <a:pt x="18303" y="8137"/>
                    <a:pt x="18400" y="8108"/>
                    <a:pt x="18513" y="8040"/>
                  </a:cubicBezTo>
                  <a:cubicBezTo>
                    <a:pt x="18947" y="7773"/>
                    <a:pt x="18847" y="7340"/>
                    <a:pt x="18680" y="6973"/>
                  </a:cubicBezTo>
                  <a:cubicBezTo>
                    <a:pt x="18613" y="6772"/>
                    <a:pt x="18580" y="6572"/>
                    <a:pt x="18513" y="6372"/>
                  </a:cubicBezTo>
                  <a:cubicBezTo>
                    <a:pt x="17246" y="3870"/>
                    <a:pt x="15578" y="1736"/>
                    <a:pt x="12943" y="568"/>
                  </a:cubicBezTo>
                  <a:cubicBezTo>
                    <a:pt x="12809" y="535"/>
                    <a:pt x="12676" y="501"/>
                    <a:pt x="12542" y="501"/>
                  </a:cubicBezTo>
                  <a:cubicBezTo>
                    <a:pt x="12242" y="401"/>
                    <a:pt x="11942" y="301"/>
                    <a:pt x="11642" y="201"/>
                  </a:cubicBezTo>
                  <a:cubicBezTo>
                    <a:pt x="11275" y="201"/>
                    <a:pt x="10875" y="168"/>
                    <a:pt x="10508" y="134"/>
                  </a:cubicBezTo>
                  <a:cubicBezTo>
                    <a:pt x="10369" y="134"/>
                    <a:pt x="10238" y="156"/>
                    <a:pt x="10113" y="156"/>
                  </a:cubicBezTo>
                  <a:cubicBezTo>
                    <a:pt x="9968" y="156"/>
                    <a:pt x="9833" y="127"/>
                    <a:pt x="9707"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45"/>
            <p:cNvSpPr/>
            <p:nvPr/>
          </p:nvSpPr>
          <p:spPr>
            <a:xfrm>
              <a:off x="6979150" y="3826875"/>
              <a:ext cx="98425" cy="5025"/>
            </a:xfrm>
            <a:custGeom>
              <a:avLst/>
              <a:gdLst/>
              <a:ahLst/>
              <a:cxnLst/>
              <a:rect l="l" t="t" r="r" b="b"/>
              <a:pathLst>
                <a:path w="3937" h="201" extrusionOk="0">
                  <a:moveTo>
                    <a:pt x="1981" y="0"/>
                  </a:moveTo>
                  <a:cubicBezTo>
                    <a:pt x="1326" y="0"/>
                    <a:pt x="667" y="67"/>
                    <a:pt x="0" y="200"/>
                  </a:cubicBezTo>
                  <a:lnTo>
                    <a:pt x="3936" y="200"/>
                  </a:lnTo>
                  <a:cubicBezTo>
                    <a:pt x="3286" y="67"/>
                    <a:pt x="2635" y="0"/>
                    <a:pt x="1981" y="0"/>
                  </a:cubicBezTo>
                  <a:close/>
                </a:path>
              </a:pathLst>
            </a:custGeom>
            <a:solidFill>
              <a:srgbClr val="CAC8B4"/>
            </a:solidFill>
            <a:ln>
              <a:noFill/>
            </a:ln>
          </p:spPr>
          <p:txBody>
            <a:bodyPr spcFirstLastPara="1" wrap="square" lIns="121900" tIns="121900" rIns="121900" bIns="121900" anchor="ctr" anchorCtr="0">
              <a:noAutofit/>
            </a:bodyPr>
            <a:lstStyle/>
            <a:p>
              <a:endParaRPr sz="2400"/>
            </a:p>
          </p:txBody>
        </p:sp>
        <p:sp>
          <p:nvSpPr>
            <p:cNvPr id="548" name="Google Shape;548;p45"/>
            <p:cNvSpPr/>
            <p:nvPr/>
          </p:nvSpPr>
          <p:spPr>
            <a:xfrm>
              <a:off x="5780800" y="3867675"/>
              <a:ext cx="252700" cy="322800"/>
            </a:xfrm>
            <a:custGeom>
              <a:avLst/>
              <a:gdLst/>
              <a:ahLst/>
              <a:cxnLst/>
              <a:rect l="l" t="t" r="r" b="b"/>
              <a:pathLst>
                <a:path w="10108" h="12912" extrusionOk="0">
                  <a:moveTo>
                    <a:pt x="796" y="1"/>
                  </a:moveTo>
                  <a:cubicBezTo>
                    <a:pt x="675" y="1"/>
                    <a:pt x="555" y="1"/>
                    <a:pt x="434" y="3"/>
                  </a:cubicBezTo>
                  <a:cubicBezTo>
                    <a:pt x="334" y="3"/>
                    <a:pt x="234" y="36"/>
                    <a:pt x="167" y="136"/>
                  </a:cubicBezTo>
                  <a:cubicBezTo>
                    <a:pt x="167" y="1270"/>
                    <a:pt x="167" y="2438"/>
                    <a:pt x="167" y="3605"/>
                  </a:cubicBezTo>
                  <a:cubicBezTo>
                    <a:pt x="0" y="3805"/>
                    <a:pt x="0" y="3972"/>
                    <a:pt x="167" y="4172"/>
                  </a:cubicBezTo>
                  <a:cubicBezTo>
                    <a:pt x="200" y="4306"/>
                    <a:pt x="200" y="4439"/>
                    <a:pt x="200" y="4606"/>
                  </a:cubicBezTo>
                  <a:cubicBezTo>
                    <a:pt x="400" y="5507"/>
                    <a:pt x="133" y="6474"/>
                    <a:pt x="300" y="7375"/>
                  </a:cubicBezTo>
                  <a:cubicBezTo>
                    <a:pt x="300" y="8309"/>
                    <a:pt x="334" y="9243"/>
                    <a:pt x="334" y="10177"/>
                  </a:cubicBezTo>
                  <a:cubicBezTo>
                    <a:pt x="200" y="10377"/>
                    <a:pt x="200" y="10544"/>
                    <a:pt x="334" y="10744"/>
                  </a:cubicBezTo>
                  <a:cubicBezTo>
                    <a:pt x="434" y="11144"/>
                    <a:pt x="234" y="11578"/>
                    <a:pt x="467" y="11978"/>
                  </a:cubicBezTo>
                  <a:cubicBezTo>
                    <a:pt x="1234" y="11678"/>
                    <a:pt x="1801" y="11077"/>
                    <a:pt x="2535" y="10910"/>
                  </a:cubicBezTo>
                  <a:cubicBezTo>
                    <a:pt x="2802" y="10810"/>
                    <a:pt x="3036" y="10777"/>
                    <a:pt x="3269" y="10610"/>
                  </a:cubicBezTo>
                  <a:cubicBezTo>
                    <a:pt x="4361" y="9975"/>
                    <a:pt x="4728" y="9626"/>
                    <a:pt x="5064" y="9626"/>
                  </a:cubicBezTo>
                  <a:cubicBezTo>
                    <a:pt x="5414" y="9626"/>
                    <a:pt x="5730" y="10008"/>
                    <a:pt x="6805" y="10844"/>
                  </a:cubicBezTo>
                  <a:cubicBezTo>
                    <a:pt x="6905" y="10910"/>
                    <a:pt x="6972" y="11011"/>
                    <a:pt x="7072" y="11077"/>
                  </a:cubicBezTo>
                  <a:cubicBezTo>
                    <a:pt x="7405" y="11311"/>
                    <a:pt x="7772" y="11544"/>
                    <a:pt x="8173" y="11644"/>
                  </a:cubicBezTo>
                  <a:cubicBezTo>
                    <a:pt x="8673" y="12045"/>
                    <a:pt x="9207" y="12412"/>
                    <a:pt x="9874" y="12912"/>
                  </a:cubicBezTo>
                  <a:cubicBezTo>
                    <a:pt x="9940" y="9042"/>
                    <a:pt x="10007" y="5407"/>
                    <a:pt x="10074" y="1771"/>
                  </a:cubicBezTo>
                  <a:cubicBezTo>
                    <a:pt x="10107" y="1671"/>
                    <a:pt x="10107" y="1570"/>
                    <a:pt x="10007" y="1470"/>
                  </a:cubicBezTo>
                  <a:cubicBezTo>
                    <a:pt x="9707" y="1237"/>
                    <a:pt x="9340" y="1170"/>
                    <a:pt x="8973" y="1103"/>
                  </a:cubicBezTo>
                  <a:cubicBezTo>
                    <a:pt x="6320" y="368"/>
                    <a:pt x="3575" y="1"/>
                    <a:pt x="79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45"/>
            <p:cNvSpPr/>
            <p:nvPr/>
          </p:nvSpPr>
          <p:spPr>
            <a:xfrm>
              <a:off x="6040975" y="4100925"/>
              <a:ext cx="561250" cy="235500"/>
            </a:xfrm>
            <a:custGeom>
              <a:avLst/>
              <a:gdLst/>
              <a:ahLst/>
              <a:cxnLst/>
              <a:rect l="l" t="t" r="r" b="b"/>
              <a:pathLst>
                <a:path w="22450" h="9420" extrusionOk="0">
                  <a:moveTo>
                    <a:pt x="11467" y="0"/>
                  </a:moveTo>
                  <a:cubicBezTo>
                    <a:pt x="11294" y="0"/>
                    <a:pt x="11119" y="5"/>
                    <a:pt x="10942" y="13"/>
                  </a:cubicBezTo>
                  <a:cubicBezTo>
                    <a:pt x="7639" y="179"/>
                    <a:pt x="5271" y="1747"/>
                    <a:pt x="3636" y="4549"/>
                  </a:cubicBezTo>
                  <a:cubicBezTo>
                    <a:pt x="3470" y="4883"/>
                    <a:pt x="3236" y="5250"/>
                    <a:pt x="3403" y="5683"/>
                  </a:cubicBezTo>
                  <a:cubicBezTo>
                    <a:pt x="3837" y="6017"/>
                    <a:pt x="4103" y="6417"/>
                    <a:pt x="3837" y="6951"/>
                  </a:cubicBezTo>
                  <a:cubicBezTo>
                    <a:pt x="3615" y="7458"/>
                    <a:pt x="3213" y="7754"/>
                    <a:pt x="2630" y="7754"/>
                  </a:cubicBezTo>
                  <a:cubicBezTo>
                    <a:pt x="2599" y="7754"/>
                    <a:pt x="2568" y="7753"/>
                    <a:pt x="2536" y="7752"/>
                  </a:cubicBezTo>
                  <a:cubicBezTo>
                    <a:pt x="2324" y="7740"/>
                    <a:pt x="2117" y="7737"/>
                    <a:pt x="1910" y="7737"/>
                  </a:cubicBezTo>
                  <a:cubicBezTo>
                    <a:pt x="1498" y="7737"/>
                    <a:pt x="1090" y="7752"/>
                    <a:pt x="668" y="7752"/>
                  </a:cubicBezTo>
                  <a:cubicBezTo>
                    <a:pt x="367" y="7752"/>
                    <a:pt x="67" y="7752"/>
                    <a:pt x="0" y="8152"/>
                  </a:cubicBezTo>
                  <a:cubicBezTo>
                    <a:pt x="201" y="9086"/>
                    <a:pt x="868" y="9419"/>
                    <a:pt x="1702" y="9419"/>
                  </a:cubicBezTo>
                  <a:lnTo>
                    <a:pt x="20715" y="9419"/>
                  </a:lnTo>
                  <a:cubicBezTo>
                    <a:pt x="21649" y="9419"/>
                    <a:pt x="22283" y="8952"/>
                    <a:pt x="22450" y="7952"/>
                  </a:cubicBezTo>
                  <a:cubicBezTo>
                    <a:pt x="22207" y="7769"/>
                    <a:pt x="21942" y="7725"/>
                    <a:pt x="21673" y="7725"/>
                  </a:cubicBezTo>
                  <a:cubicBezTo>
                    <a:pt x="21424" y="7725"/>
                    <a:pt x="21171" y="7763"/>
                    <a:pt x="20926" y="7763"/>
                  </a:cubicBezTo>
                  <a:cubicBezTo>
                    <a:pt x="20855" y="7763"/>
                    <a:pt x="20785" y="7760"/>
                    <a:pt x="20715" y="7752"/>
                  </a:cubicBezTo>
                  <a:cubicBezTo>
                    <a:pt x="20048" y="7651"/>
                    <a:pt x="19281" y="7618"/>
                    <a:pt x="19448" y="6584"/>
                  </a:cubicBezTo>
                  <a:cubicBezTo>
                    <a:pt x="19648" y="6317"/>
                    <a:pt x="19548" y="6050"/>
                    <a:pt x="19448" y="5783"/>
                  </a:cubicBezTo>
                  <a:cubicBezTo>
                    <a:pt x="18747" y="4282"/>
                    <a:pt x="17947" y="2881"/>
                    <a:pt x="16646" y="1814"/>
                  </a:cubicBezTo>
                  <a:cubicBezTo>
                    <a:pt x="15114" y="527"/>
                    <a:pt x="13414" y="0"/>
                    <a:pt x="1146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50" name="Google Shape;550;p45"/>
            <p:cNvSpPr/>
            <p:nvPr/>
          </p:nvSpPr>
          <p:spPr>
            <a:xfrm>
              <a:off x="6597200" y="4183575"/>
              <a:ext cx="974050" cy="50725"/>
            </a:xfrm>
            <a:custGeom>
              <a:avLst/>
              <a:gdLst/>
              <a:ahLst/>
              <a:cxnLst/>
              <a:rect l="l" t="t" r="r" b="b"/>
              <a:pathLst>
                <a:path w="38962" h="2029" extrusionOk="0">
                  <a:moveTo>
                    <a:pt x="15286" y="1"/>
                  </a:moveTo>
                  <a:cubicBezTo>
                    <a:pt x="13709" y="1"/>
                    <a:pt x="12128" y="53"/>
                    <a:pt x="10542" y="176"/>
                  </a:cubicBezTo>
                  <a:cubicBezTo>
                    <a:pt x="7006" y="443"/>
                    <a:pt x="3436" y="876"/>
                    <a:pt x="1" y="1844"/>
                  </a:cubicBezTo>
                  <a:cubicBezTo>
                    <a:pt x="153" y="1996"/>
                    <a:pt x="327" y="2029"/>
                    <a:pt x="499" y="2029"/>
                  </a:cubicBezTo>
                  <a:cubicBezTo>
                    <a:pt x="627" y="2029"/>
                    <a:pt x="754" y="2010"/>
                    <a:pt x="868" y="2010"/>
                  </a:cubicBezTo>
                  <a:lnTo>
                    <a:pt x="37894" y="2010"/>
                  </a:lnTo>
                  <a:cubicBezTo>
                    <a:pt x="38052" y="2010"/>
                    <a:pt x="38215" y="2029"/>
                    <a:pt x="38374" y="2029"/>
                  </a:cubicBezTo>
                  <a:cubicBezTo>
                    <a:pt x="38586" y="2029"/>
                    <a:pt x="38790" y="1996"/>
                    <a:pt x="38962" y="1844"/>
                  </a:cubicBezTo>
                  <a:cubicBezTo>
                    <a:pt x="35926" y="1577"/>
                    <a:pt x="32857" y="1310"/>
                    <a:pt x="29789" y="976"/>
                  </a:cubicBezTo>
                  <a:cubicBezTo>
                    <a:pt x="24955" y="498"/>
                    <a:pt x="20139" y="1"/>
                    <a:pt x="15286" y="1"/>
                  </a:cubicBezTo>
                  <a:close/>
                </a:path>
              </a:pathLst>
            </a:custGeom>
            <a:solidFill>
              <a:srgbClr val="665752"/>
            </a:solidFill>
            <a:ln>
              <a:noFill/>
            </a:ln>
          </p:spPr>
          <p:txBody>
            <a:bodyPr spcFirstLastPara="1" wrap="square" lIns="121900" tIns="121900" rIns="121900" bIns="121900" anchor="ctr" anchorCtr="0">
              <a:noAutofit/>
            </a:bodyPr>
            <a:lstStyle/>
            <a:p>
              <a:endParaRPr sz="2400"/>
            </a:p>
          </p:txBody>
        </p:sp>
        <p:sp>
          <p:nvSpPr>
            <p:cNvPr id="551" name="Google Shape;551;p45"/>
            <p:cNvSpPr/>
            <p:nvPr/>
          </p:nvSpPr>
          <p:spPr>
            <a:xfrm>
              <a:off x="4926850" y="4182950"/>
              <a:ext cx="1151675" cy="51350"/>
            </a:xfrm>
            <a:custGeom>
              <a:avLst/>
              <a:gdLst/>
              <a:ahLst/>
              <a:cxnLst/>
              <a:rect l="l" t="t" r="r" b="b"/>
              <a:pathLst>
                <a:path w="46067" h="2054" extrusionOk="0">
                  <a:moveTo>
                    <a:pt x="31628" y="0"/>
                  </a:moveTo>
                  <a:cubicBezTo>
                    <a:pt x="30815" y="0"/>
                    <a:pt x="30001" y="12"/>
                    <a:pt x="29188" y="34"/>
                  </a:cubicBezTo>
                  <a:cubicBezTo>
                    <a:pt x="19448" y="268"/>
                    <a:pt x="9741" y="1335"/>
                    <a:pt x="0" y="1869"/>
                  </a:cubicBezTo>
                  <a:cubicBezTo>
                    <a:pt x="153" y="2021"/>
                    <a:pt x="338" y="2054"/>
                    <a:pt x="531" y="2054"/>
                  </a:cubicBezTo>
                  <a:cubicBezTo>
                    <a:pt x="676" y="2054"/>
                    <a:pt x="825" y="2035"/>
                    <a:pt x="968" y="2035"/>
                  </a:cubicBezTo>
                  <a:lnTo>
                    <a:pt x="45199" y="2035"/>
                  </a:lnTo>
                  <a:cubicBezTo>
                    <a:pt x="45328" y="2035"/>
                    <a:pt x="45463" y="2054"/>
                    <a:pt x="45593" y="2054"/>
                  </a:cubicBezTo>
                  <a:cubicBezTo>
                    <a:pt x="45767" y="2054"/>
                    <a:pt x="45933" y="2021"/>
                    <a:pt x="46067" y="1869"/>
                  </a:cubicBezTo>
                  <a:cubicBezTo>
                    <a:pt x="45433" y="1669"/>
                    <a:pt x="44766" y="1435"/>
                    <a:pt x="44098" y="1268"/>
                  </a:cubicBezTo>
                  <a:cubicBezTo>
                    <a:pt x="39992" y="319"/>
                    <a:pt x="35816" y="0"/>
                    <a:pt x="31628" y="0"/>
                  </a:cubicBezTo>
                  <a:close/>
                </a:path>
              </a:pathLst>
            </a:custGeom>
            <a:solidFill>
              <a:srgbClr val="665752"/>
            </a:solidFill>
            <a:ln>
              <a:noFill/>
            </a:ln>
          </p:spPr>
          <p:txBody>
            <a:bodyPr spcFirstLastPara="1" wrap="square" lIns="121900" tIns="121900" rIns="121900" bIns="121900" anchor="ctr" anchorCtr="0">
              <a:noAutofit/>
            </a:bodyPr>
            <a:lstStyle/>
            <a:p>
              <a:endParaRPr sz="2400"/>
            </a:p>
          </p:txBody>
        </p:sp>
        <p:sp>
          <p:nvSpPr>
            <p:cNvPr id="552" name="Google Shape;552;p45"/>
            <p:cNvSpPr/>
            <p:nvPr/>
          </p:nvSpPr>
          <p:spPr>
            <a:xfrm>
              <a:off x="5789125" y="3848550"/>
              <a:ext cx="254375" cy="58400"/>
            </a:xfrm>
            <a:custGeom>
              <a:avLst/>
              <a:gdLst/>
              <a:ahLst/>
              <a:cxnLst/>
              <a:rect l="l" t="t" r="r" b="b"/>
              <a:pathLst>
                <a:path w="10175" h="2336" extrusionOk="0">
                  <a:moveTo>
                    <a:pt x="1902" y="67"/>
                  </a:moveTo>
                  <a:cubicBezTo>
                    <a:pt x="1168" y="101"/>
                    <a:pt x="368" y="0"/>
                    <a:pt x="1" y="868"/>
                  </a:cubicBezTo>
                  <a:cubicBezTo>
                    <a:pt x="81" y="1048"/>
                    <a:pt x="197" y="1084"/>
                    <a:pt x="334" y="1084"/>
                  </a:cubicBezTo>
                  <a:cubicBezTo>
                    <a:pt x="426" y="1084"/>
                    <a:pt x="528" y="1068"/>
                    <a:pt x="634" y="1068"/>
                  </a:cubicBezTo>
                  <a:cubicBezTo>
                    <a:pt x="927" y="1056"/>
                    <a:pt x="1220" y="1048"/>
                    <a:pt x="1513" y="1048"/>
                  </a:cubicBezTo>
                  <a:cubicBezTo>
                    <a:pt x="2021" y="1048"/>
                    <a:pt x="2529" y="1071"/>
                    <a:pt x="3036" y="1135"/>
                  </a:cubicBezTo>
                  <a:cubicBezTo>
                    <a:pt x="5271" y="1368"/>
                    <a:pt x="7506" y="1802"/>
                    <a:pt x="9708" y="2335"/>
                  </a:cubicBezTo>
                  <a:cubicBezTo>
                    <a:pt x="10175" y="2102"/>
                    <a:pt x="10141" y="1802"/>
                    <a:pt x="9908" y="1435"/>
                  </a:cubicBezTo>
                  <a:cubicBezTo>
                    <a:pt x="7306" y="568"/>
                    <a:pt x="4604" y="201"/>
                    <a:pt x="1902" y="67"/>
                  </a:cubicBezTo>
                  <a:close/>
                </a:path>
              </a:pathLst>
            </a:custGeom>
            <a:solidFill>
              <a:srgbClr val="986E20"/>
            </a:solidFill>
            <a:ln>
              <a:noFill/>
            </a:ln>
          </p:spPr>
          <p:txBody>
            <a:bodyPr spcFirstLastPara="1" wrap="square" lIns="121900" tIns="121900" rIns="121900" bIns="121900" anchor="ctr" anchorCtr="0">
              <a:noAutofit/>
            </a:bodyPr>
            <a:lstStyle/>
            <a:p>
              <a:endParaRPr sz="2400"/>
            </a:p>
          </p:txBody>
        </p:sp>
        <p:sp>
          <p:nvSpPr>
            <p:cNvPr id="553" name="Google Shape;553;p45"/>
            <p:cNvSpPr/>
            <p:nvPr/>
          </p:nvSpPr>
          <p:spPr>
            <a:xfrm>
              <a:off x="6568850" y="3883300"/>
              <a:ext cx="1288450" cy="137775"/>
            </a:xfrm>
            <a:custGeom>
              <a:avLst/>
              <a:gdLst/>
              <a:ahLst/>
              <a:cxnLst/>
              <a:rect l="l" t="t" r="r" b="b"/>
              <a:pathLst>
                <a:path w="51538" h="5511" extrusionOk="0">
                  <a:moveTo>
                    <a:pt x="18760" y="0"/>
                  </a:moveTo>
                  <a:cubicBezTo>
                    <a:pt x="13883" y="0"/>
                    <a:pt x="9161" y="929"/>
                    <a:pt x="4570" y="2647"/>
                  </a:cubicBezTo>
                  <a:cubicBezTo>
                    <a:pt x="3003" y="3214"/>
                    <a:pt x="1435" y="3881"/>
                    <a:pt x="1" y="4815"/>
                  </a:cubicBezTo>
                  <a:cubicBezTo>
                    <a:pt x="1535" y="4281"/>
                    <a:pt x="3003" y="3681"/>
                    <a:pt x="4537" y="3180"/>
                  </a:cubicBezTo>
                  <a:cubicBezTo>
                    <a:pt x="8573" y="1813"/>
                    <a:pt x="12676" y="912"/>
                    <a:pt x="16979" y="745"/>
                  </a:cubicBezTo>
                  <a:cubicBezTo>
                    <a:pt x="17444" y="731"/>
                    <a:pt x="17909" y="725"/>
                    <a:pt x="18373" y="725"/>
                  </a:cubicBezTo>
                  <a:cubicBezTo>
                    <a:pt x="22366" y="725"/>
                    <a:pt x="26314" y="1218"/>
                    <a:pt x="30289" y="1846"/>
                  </a:cubicBezTo>
                  <a:cubicBezTo>
                    <a:pt x="36226" y="2780"/>
                    <a:pt x="42164" y="3948"/>
                    <a:pt x="48102" y="5015"/>
                  </a:cubicBezTo>
                  <a:cubicBezTo>
                    <a:pt x="49069" y="5214"/>
                    <a:pt x="50012" y="5510"/>
                    <a:pt x="51014" y="5510"/>
                  </a:cubicBezTo>
                  <a:cubicBezTo>
                    <a:pt x="51186" y="5510"/>
                    <a:pt x="51361" y="5502"/>
                    <a:pt x="51537" y="5482"/>
                  </a:cubicBezTo>
                  <a:cubicBezTo>
                    <a:pt x="48502" y="4782"/>
                    <a:pt x="45466" y="4048"/>
                    <a:pt x="42397" y="3414"/>
                  </a:cubicBezTo>
                  <a:cubicBezTo>
                    <a:pt x="39062" y="2713"/>
                    <a:pt x="35693" y="2080"/>
                    <a:pt x="32324" y="1446"/>
                  </a:cubicBezTo>
                  <a:cubicBezTo>
                    <a:pt x="28454" y="712"/>
                    <a:pt x="24551" y="245"/>
                    <a:pt x="20615" y="45"/>
                  </a:cubicBezTo>
                  <a:cubicBezTo>
                    <a:pt x="19994" y="15"/>
                    <a:pt x="19376" y="0"/>
                    <a:pt x="18760"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54" name="Google Shape;554;p45"/>
            <p:cNvSpPr/>
            <p:nvPr/>
          </p:nvSpPr>
          <p:spPr>
            <a:xfrm>
              <a:off x="6568025" y="3982950"/>
              <a:ext cx="803925" cy="105800"/>
            </a:xfrm>
            <a:custGeom>
              <a:avLst/>
              <a:gdLst/>
              <a:ahLst/>
              <a:cxnLst/>
              <a:rect l="l" t="t" r="r" b="b"/>
              <a:pathLst>
                <a:path w="32157" h="4232" extrusionOk="0">
                  <a:moveTo>
                    <a:pt x="18432" y="0"/>
                  </a:moveTo>
                  <a:cubicBezTo>
                    <a:pt x="12165" y="0"/>
                    <a:pt x="6004" y="1171"/>
                    <a:pt x="0" y="4231"/>
                  </a:cubicBezTo>
                  <a:cubicBezTo>
                    <a:pt x="6421" y="1536"/>
                    <a:pt x="12993" y="477"/>
                    <a:pt x="19656" y="477"/>
                  </a:cubicBezTo>
                  <a:cubicBezTo>
                    <a:pt x="23793" y="477"/>
                    <a:pt x="27965" y="885"/>
                    <a:pt x="32156" y="1563"/>
                  </a:cubicBezTo>
                  <a:cubicBezTo>
                    <a:pt x="27540" y="611"/>
                    <a:pt x="22958" y="0"/>
                    <a:pt x="18432"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55" name="Google Shape;555;p45"/>
            <p:cNvSpPr/>
            <p:nvPr/>
          </p:nvSpPr>
          <p:spPr>
            <a:xfrm>
              <a:off x="6658075" y="4079275"/>
              <a:ext cx="633825" cy="61175"/>
            </a:xfrm>
            <a:custGeom>
              <a:avLst/>
              <a:gdLst/>
              <a:ahLst/>
              <a:cxnLst/>
              <a:rect l="l" t="t" r="r" b="b"/>
              <a:pathLst>
                <a:path w="25353" h="2447" extrusionOk="0">
                  <a:moveTo>
                    <a:pt x="13349" y="1"/>
                  </a:moveTo>
                  <a:cubicBezTo>
                    <a:pt x="8869" y="1"/>
                    <a:pt x="4416" y="663"/>
                    <a:pt x="1" y="2446"/>
                  </a:cubicBezTo>
                  <a:cubicBezTo>
                    <a:pt x="4691" y="970"/>
                    <a:pt x="9412" y="426"/>
                    <a:pt x="14154" y="426"/>
                  </a:cubicBezTo>
                  <a:cubicBezTo>
                    <a:pt x="17876" y="426"/>
                    <a:pt x="21611" y="761"/>
                    <a:pt x="25352" y="1246"/>
                  </a:cubicBezTo>
                  <a:cubicBezTo>
                    <a:pt x="21334" y="524"/>
                    <a:pt x="17331" y="1"/>
                    <a:pt x="13349" y="1"/>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56" name="Google Shape;556;p45"/>
            <p:cNvSpPr/>
            <p:nvPr/>
          </p:nvSpPr>
          <p:spPr>
            <a:xfrm>
              <a:off x="4968550" y="3846625"/>
              <a:ext cx="867300" cy="134550"/>
            </a:xfrm>
            <a:custGeom>
              <a:avLst/>
              <a:gdLst/>
              <a:ahLst/>
              <a:cxnLst/>
              <a:rect l="l" t="t" r="r" b="b"/>
              <a:pathLst>
                <a:path w="34692" h="5382" extrusionOk="0">
                  <a:moveTo>
                    <a:pt x="34175" y="0"/>
                  </a:moveTo>
                  <a:cubicBezTo>
                    <a:pt x="34052" y="0"/>
                    <a:pt x="33924" y="11"/>
                    <a:pt x="33791" y="11"/>
                  </a:cubicBezTo>
                  <a:cubicBezTo>
                    <a:pt x="30689" y="11"/>
                    <a:pt x="27620" y="11"/>
                    <a:pt x="24518" y="344"/>
                  </a:cubicBezTo>
                  <a:cubicBezTo>
                    <a:pt x="21516" y="645"/>
                    <a:pt x="18547" y="1078"/>
                    <a:pt x="15611" y="1612"/>
                  </a:cubicBezTo>
                  <a:cubicBezTo>
                    <a:pt x="12042" y="2246"/>
                    <a:pt x="8540" y="3180"/>
                    <a:pt x="5004" y="3980"/>
                  </a:cubicBezTo>
                  <a:cubicBezTo>
                    <a:pt x="3336" y="4347"/>
                    <a:pt x="1668" y="4814"/>
                    <a:pt x="0" y="5248"/>
                  </a:cubicBezTo>
                  <a:cubicBezTo>
                    <a:pt x="134" y="5337"/>
                    <a:pt x="267" y="5381"/>
                    <a:pt x="391" y="5381"/>
                  </a:cubicBezTo>
                  <a:cubicBezTo>
                    <a:pt x="452" y="5381"/>
                    <a:pt x="512" y="5370"/>
                    <a:pt x="567" y="5348"/>
                  </a:cubicBezTo>
                  <a:cubicBezTo>
                    <a:pt x="6471" y="3947"/>
                    <a:pt x="12376" y="2679"/>
                    <a:pt x="18380" y="1812"/>
                  </a:cubicBezTo>
                  <a:cubicBezTo>
                    <a:pt x="22333" y="1227"/>
                    <a:pt x="26309" y="945"/>
                    <a:pt x="30288" y="945"/>
                  </a:cubicBezTo>
                  <a:cubicBezTo>
                    <a:pt x="31078" y="945"/>
                    <a:pt x="31867" y="956"/>
                    <a:pt x="32657" y="978"/>
                  </a:cubicBezTo>
                  <a:cubicBezTo>
                    <a:pt x="32724" y="945"/>
                    <a:pt x="32790" y="945"/>
                    <a:pt x="32824" y="945"/>
                  </a:cubicBezTo>
                  <a:cubicBezTo>
                    <a:pt x="33391" y="544"/>
                    <a:pt x="34125" y="544"/>
                    <a:pt x="34692" y="144"/>
                  </a:cubicBezTo>
                  <a:cubicBezTo>
                    <a:pt x="34531" y="24"/>
                    <a:pt x="34359" y="0"/>
                    <a:pt x="34175"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57" name="Google Shape;557;p45"/>
            <p:cNvSpPr/>
            <p:nvPr/>
          </p:nvSpPr>
          <p:spPr>
            <a:xfrm>
              <a:off x="5132000" y="4031975"/>
              <a:ext cx="656850" cy="60100"/>
            </a:xfrm>
            <a:custGeom>
              <a:avLst/>
              <a:gdLst/>
              <a:ahLst/>
              <a:cxnLst/>
              <a:rect l="l" t="t" r="r" b="b"/>
              <a:pathLst>
                <a:path w="26274" h="2404" extrusionOk="0">
                  <a:moveTo>
                    <a:pt x="21650" y="0"/>
                  </a:moveTo>
                  <a:cubicBezTo>
                    <a:pt x="19355" y="0"/>
                    <a:pt x="17052" y="131"/>
                    <a:pt x="14777" y="302"/>
                  </a:cubicBezTo>
                  <a:cubicBezTo>
                    <a:pt x="11775" y="502"/>
                    <a:pt x="8806" y="869"/>
                    <a:pt x="5838" y="1336"/>
                  </a:cubicBezTo>
                  <a:cubicBezTo>
                    <a:pt x="3903" y="1670"/>
                    <a:pt x="1935" y="1870"/>
                    <a:pt x="0" y="2404"/>
                  </a:cubicBezTo>
                  <a:cubicBezTo>
                    <a:pt x="6878" y="1534"/>
                    <a:pt x="13756" y="581"/>
                    <a:pt x="20700" y="581"/>
                  </a:cubicBezTo>
                  <a:cubicBezTo>
                    <a:pt x="22546" y="581"/>
                    <a:pt x="24396" y="649"/>
                    <a:pt x="26252" y="803"/>
                  </a:cubicBezTo>
                  <a:cubicBezTo>
                    <a:pt x="26273" y="212"/>
                    <a:pt x="26161" y="115"/>
                    <a:pt x="25941" y="115"/>
                  </a:cubicBezTo>
                  <a:cubicBezTo>
                    <a:pt x="25833" y="115"/>
                    <a:pt x="25699" y="138"/>
                    <a:pt x="25542" y="138"/>
                  </a:cubicBezTo>
                  <a:cubicBezTo>
                    <a:pt x="25513" y="138"/>
                    <a:pt x="25483" y="137"/>
                    <a:pt x="25452" y="135"/>
                  </a:cubicBezTo>
                  <a:cubicBezTo>
                    <a:pt x="24191" y="40"/>
                    <a:pt x="22921" y="0"/>
                    <a:pt x="21650"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58" name="Google Shape;558;p45"/>
            <p:cNvSpPr/>
            <p:nvPr/>
          </p:nvSpPr>
          <p:spPr>
            <a:xfrm>
              <a:off x="5222050" y="4120775"/>
              <a:ext cx="567100" cy="37175"/>
            </a:xfrm>
            <a:custGeom>
              <a:avLst/>
              <a:gdLst/>
              <a:ahLst/>
              <a:cxnLst/>
              <a:rect l="l" t="t" r="r" b="b"/>
              <a:pathLst>
                <a:path w="22684" h="1487" extrusionOk="0">
                  <a:moveTo>
                    <a:pt x="18213" y="0"/>
                  </a:moveTo>
                  <a:cubicBezTo>
                    <a:pt x="12110" y="0"/>
                    <a:pt x="6034" y="334"/>
                    <a:pt x="1" y="1487"/>
                  </a:cubicBezTo>
                  <a:cubicBezTo>
                    <a:pt x="5667" y="860"/>
                    <a:pt x="11333" y="497"/>
                    <a:pt x="17028" y="497"/>
                  </a:cubicBezTo>
                  <a:cubicBezTo>
                    <a:pt x="18910" y="497"/>
                    <a:pt x="20795" y="537"/>
                    <a:pt x="22684" y="620"/>
                  </a:cubicBezTo>
                  <a:cubicBezTo>
                    <a:pt x="22684" y="420"/>
                    <a:pt x="22684" y="253"/>
                    <a:pt x="22684" y="53"/>
                  </a:cubicBezTo>
                  <a:cubicBezTo>
                    <a:pt x="21192" y="20"/>
                    <a:pt x="19701" y="0"/>
                    <a:pt x="18213"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59" name="Google Shape;559;p45"/>
            <p:cNvSpPr/>
            <p:nvPr/>
          </p:nvSpPr>
          <p:spPr>
            <a:xfrm>
              <a:off x="5318800" y="3954400"/>
              <a:ext cx="466175" cy="41775"/>
            </a:xfrm>
            <a:custGeom>
              <a:avLst/>
              <a:gdLst/>
              <a:ahLst/>
              <a:cxnLst/>
              <a:rect l="l" t="t" r="r" b="b"/>
              <a:pathLst>
                <a:path w="18647" h="1671" extrusionOk="0">
                  <a:moveTo>
                    <a:pt x="17861" y="0"/>
                  </a:moveTo>
                  <a:cubicBezTo>
                    <a:pt x="17756" y="0"/>
                    <a:pt x="17651" y="3"/>
                    <a:pt x="17546" y="3"/>
                  </a:cubicBezTo>
                  <a:cubicBezTo>
                    <a:pt x="17373" y="1"/>
                    <a:pt x="17201" y="1"/>
                    <a:pt x="17028" y="1"/>
                  </a:cubicBezTo>
                  <a:cubicBezTo>
                    <a:pt x="13468" y="1"/>
                    <a:pt x="9938" y="323"/>
                    <a:pt x="6438" y="737"/>
                  </a:cubicBezTo>
                  <a:cubicBezTo>
                    <a:pt x="4270" y="1004"/>
                    <a:pt x="2135" y="1370"/>
                    <a:pt x="0" y="1671"/>
                  </a:cubicBezTo>
                  <a:cubicBezTo>
                    <a:pt x="4939" y="1193"/>
                    <a:pt x="9856" y="567"/>
                    <a:pt x="14820" y="567"/>
                  </a:cubicBezTo>
                  <a:cubicBezTo>
                    <a:pt x="16092" y="567"/>
                    <a:pt x="17367" y="608"/>
                    <a:pt x="18647" y="703"/>
                  </a:cubicBezTo>
                  <a:cubicBezTo>
                    <a:pt x="18647" y="503"/>
                    <a:pt x="18647" y="303"/>
                    <a:pt x="18647" y="136"/>
                  </a:cubicBezTo>
                  <a:cubicBezTo>
                    <a:pt x="18385" y="17"/>
                    <a:pt x="18123" y="0"/>
                    <a:pt x="17861"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60" name="Google Shape;560;p45"/>
            <p:cNvSpPr/>
            <p:nvPr/>
          </p:nvSpPr>
          <p:spPr>
            <a:xfrm>
              <a:off x="6031800" y="3884400"/>
              <a:ext cx="217675" cy="149300"/>
            </a:xfrm>
            <a:custGeom>
              <a:avLst/>
              <a:gdLst/>
              <a:ahLst/>
              <a:cxnLst/>
              <a:rect l="l" t="t" r="r" b="b"/>
              <a:pathLst>
                <a:path w="8707" h="5972" extrusionOk="0">
                  <a:moveTo>
                    <a:pt x="201" y="1"/>
                  </a:moveTo>
                  <a:lnTo>
                    <a:pt x="201" y="1"/>
                  </a:lnTo>
                  <a:cubicBezTo>
                    <a:pt x="234" y="301"/>
                    <a:pt x="201" y="635"/>
                    <a:pt x="1" y="901"/>
                  </a:cubicBezTo>
                  <a:cubicBezTo>
                    <a:pt x="34" y="968"/>
                    <a:pt x="34" y="1035"/>
                    <a:pt x="34" y="1102"/>
                  </a:cubicBezTo>
                  <a:cubicBezTo>
                    <a:pt x="3403" y="1902"/>
                    <a:pt x="6172" y="3737"/>
                    <a:pt x="8707" y="5972"/>
                  </a:cubicBezTo>
                  <a:cubicBezTo>
                    <a:pt x="6605" y="2936"/>
                    <a:pt x="3636" y="1168"/>
                    <a:pt x="201" y="1"/>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61" name="Google Shape;561;p45"/>
            <p:cNvSpPr/>
            <p:nvPr/>
          </p:nvSpPr>
          <p:spPr>
            <a:xfrm>
              <a:off x="5845000" y="4127100"/>
              <a:ext cx="140125" cy="31700"/>
            </a:xfrm>
            <a:custGeom>
              <a:avLst/>
              <a:gdLst/>
              <a:ahLst/>
              <a:cxnLst/>
              <a:rect l="l" t="t" r="r" b="b"/>
              <a:pathLst>
                <a:path w="5605" h="1268" extrusionOk="0">
                  <a:moveTo>
                    <a:pt x="1613" y="0"/>
                  </a:moveTo>
                  <a:cubicBezTo>
                    <a:pt x="1267" y="0"/>
                    <a:pt x="918" y="38"/>
                    <a:pt x="568" y="133"/>
                  </a:cubicBezTo>
                  <a:cubicBezTo>
                    <a:pt x="301" y="167"/>
                    <a:pt x="101" y="300"/>
                    <a:pt x="1" y="533"/>
                  </a:cubicBezTo>
                  <a:cubicBezTo>
                    <a:pt x="1869" y="767"/>
                    <a:pt x="3737" y="1034"/>
                    <a:pt x="5605" y="1267"/>
                  </a:cubicBezTo>
                  <a:cubicBezTo>
                    <a:pt x="5304" y="1034"/>
                    <a:pt x="5004" y="800"/>
                    <a:pt x="4704" y="533"/>
                  </a:cubicBezTo>
                  <a:cubicBezTo>
                    <a:pt x="4659" y="556"/>
                    <a:pt x="4617" y="565"/>
                    <a:pt x="4577" y="565"/>
                  </a:cubicBezTo>
                  <a:cubicBezTo>
                    <a:pt x="4442" y="565"/>
                    <a:pt x="4333" y="459"/>
                    <a:pt x="4204" y="433"/>
                  </a:cubicBezTo>
                  <a:cubicBezTo>
                    <a:pt x="3344" y="242"/>
                    <a:pt x="2485" y="0"/>
                    <a:pt x="1613" y="0"/>
                  </a:cubicBezTo>
                  <a:close/>
                </a:path>
              </a:pathLst>
            </a:custGeom>
            <a:solidFill>
              <a:srgbClr val="95806D"/>
            </a:solidFill>
            <a:ln>
              <a:noFill/>
            </a:ln>
          </p:spPr>
          <p:txBody>
            <a:bodyPr spcFirstLastPara="1" wrap="square" lIns="121900" tIns="121900" rIns="121900" bIns="121900" anchor="ctr" anchorCtr="0">
              <a:noAutofit/>
            </a:bodyPr>
            <a:lstStyle/>
            <a:p>
              <a:endParaRPr sz="2400"/>
            </a:p>
          </p:txBody>
        </p:sp>
        <p:sp>
          <p:nvSpPr>
            <p:cNvPr id="562" name="Google Shape;562;p45"/>
            <p:cNvSpPr/>
            <p:nvPr/>
          </p:nvSpPr>
          <p:spPr>
            <a:xfrm>
              <a:off x="5542275" y="2440275"/>
              <a:ext cx="2090700" cy="1606775"/>
            </a:xfrm>
            <a:custGeom>
              <a:avLst/>
              <a:gdLst/>
              <a:ahLst/>
              <a:cxnLst/>
              <a:rect l="l" t="t" r="r" b="b"/>
              <a:pathLst>
                <a:path w="83628" h="64271" extrusionOk="0">
                  <a:moveTo>
                    <a:pt x="17063" y="0"/>
                  </a:moveTo>
                  <a:cubicBezTo>
                    <a:pt x="16874" y="0"/>
                    <a:pt x="16663" y="70"/>
                    <a:pt x="16413" y="225"/>
                  </a:cubicBezTo>
                  <a:cubicBezTo>
                    <a:pt x="13344" y="2193"/>
                    <a:pt x="10242" y="4127"/>
                    <a:pt x="7139" y="6062"/>
                  </a:cubicBezTo>
                  <a:cubicBezTo>
                    <a:pt x="4771" y="7530"/>
                    <a:pt x="2369" y="9031"/>
                    <a:pt x="1" y="10499"/>
                  </a:cubicBezTo>
                  <a:cubicBezTo>
                    <a:pt x="1602" y="12000"/>
                    <a:pt x="3237" y="13501"/>
                    <a:pt x="4804" y="15035"/>
                  </a:cubicBezTo>
                  <a:cubicBezTo>
                    <a:pt x="7073" y="17237"/>
                    <a:pt x="9341" y="19472"/>
                    <a:pt x="11476" y="21807"/>
                  </a:cubicBezTo>
                  <a:cubicBezTo>
                    <a:pt x="13110" y="23608"/>
                    <a:pt x="14778" y="25376"/>
                    <a:pt x="16379" y="27177"/>
                  </a:cubicBezTo>
                  <a:cubicBezTo>
                    <a:pt x="19815" y="31113"/>
                    <a:pt x="23084" y="35183"/>
                    <a:pt x="26086" y="39486"/>
                  </a:cubicBezTo>
                  <a:cubicBezTo>
                    <a:pt x="28254" y="42588"/>
                    <a:pt x="30389" y="45724"/>
                    <a:pt x="31957" y="49193"/>
                  </a:cubicBezTo>
                  <a:cubicBezTo>
                    <a:pt x="33191" y="51895"/>
                    <a:pt x="33992" y="54664"/>
                    <a:pt x="34325" y="57599"/>
                  </a:cubicBezTo>
                  <a:cubicBezTo>
                    <a:pt x="34325" y="57833"/>
                    <a:pt x="34225" y="58199"/>
                    <a:pt x="34559" y="58266"/>
                  </a:cubicBezTo>
                  <a:lnTo>
                    <a:pt x="34559" y="64270"/>
                  </a:lnTo>
                  <a:cubicBezTo>
                    <a:pt x="36293" y="61869"/>
                    <a:pt x="37928" y="59634"/>
                    <a:pt x="39562" y="57366"/>
                  </a:cubicBezTo>
                  <a:cubicBezTo>
                    <a:pt x="39578" y="57367"/>
                    <a:pt x="39594" y="57367"/>
                    <a:pt x="39609" y="57367"/>
                  </a:cubicBezTo>
                  <a:cubicBezTo>
                    <a:pt x="39976" y="57367"/>
                    <a:pt x="40137" y="56988"/>
                    <a:pt x="40330" y="56732"/>
                  </a:cubicBezTo>
                  <a:cubicBezTo>
                    <a:pt x="43232" y="52896"/>
                    <a:pt x="46334" y="49226"/>
                    <a:pt x="49603" y="45690"/>
                  </a:cubicBezTo>
                  <a:cubicBezTo>
                    <a:pt x="53439" y="41521"/>
                    <a:pt x="57642" y="37751"/>
                    <a:pt x="62345" y="34583"/>
                  </a:cubicBezTo>
                  <a:lnTo>
                    <a:pt x="62345" y="34616"/>
                  </a:lnTo>
                  <a:cubicBezTo>
                    <a:pt x="63046" y="34082"/>
                    <a:pt x="63846" y="33715"/>
                    <a:pt x="64547" y="33215"/>
                  </a:cubicBezTo>
                  <a:cubicBezTo>
                    <a:pt x="69417" y="30046"/>
                    <a:pt x="74554" y="27377"/>
                    <a:pt x="79858" y="24976"/>
                  </a:cubicBezTo>
                  <a:cubicBezTo>
                    <a:pt x="79958" y="24942"/>
                    <a:pt x="80225" y="24809"/>
                    <a:pt x="80558" y="24642"/>
                  </a:cubicBezTo>
                  <a:cubicBezTo>
                    <a:pt x="81793" y="24008"/>
                    <a:pt x="82827" y="23541"/>
                    <a:pt x="83627" y="23208"/>
                  </a:cubicBezTo>
                  <a:lnTo>
                    <a:pt x="83627" y="23208"/>
                  </a:lnTo>
                  <a:cubicBezTo>
                    <a:pt x="82460" y="23541"/>
                    <a:pt x="80592" y="24142"/>
                    <a:pt x="78323" y="24842"/>
                  </a:cubicBezTo>
                  <a:cubicBezTo>
                    <a:pt x="76422" y="25409"/>
                    <a:pt x="73487" y="26310"/>
                    <a:pt x="69984" y="27544"/>
                  </a:cubicBezTo>
                  <a:cubicBezTo>
                    <a:pt x="58209" y="31781"/>
                    <a:pt x="49770" y="34883"/>
                    <a:pt x="42698" y="42121"/>
                  </a:cubicBezTo>
                  <a:cubicBezTo>
                    <a:pt x="40997" y="43889"/>
                    <a:pt x="38562" y="46725"/>
                    <a:pt x="36293" y="50794"/>
                  </a:cubicBezTo>
                  <a:cubicBezTo>
                    <a:pt x="36027" y="43255"/>
                    <a:pt x="35059" y="37118"/>
                    <a:pt x="34159" y="32781"/>
                  </a:cubicBezTo>
                  <a:cubicBezTo>
                    <a:pt x="33391" y="29012"/>
                    <a:pt x="32791" y="26177"/>
                    <a:pt x="31390" y="22407"/>
                  </a:cubicBezTo>
                  <a:cubicBezTo>
                    <a:pt x="29422" y="17137"/>
                    <a:pt x="26653" y="12300"/>
                    <a:pt x="23351" y="7730"/>
                  </a:cubicBezTo>
                  <a:cubicBezTo>
                    <a:pt x="21616" y="5328"/>
                    <a:pt x="19782" y="2927"/>
                    <a:pt x="17947" y="592"/>
                  </a:cubicBezTo>
                  <a:cubicBezTo>
                    <a:pt x="17668" y="227"/>
                    <a:pt x="17403" y="0"/>
                    <a:pt x="1706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63" name="Google Shape;563;p45"/>
            <p:cNvSpPr/>
            <p:nvPr/>
          </p:nvSpPr>
          <p:spPr>
            <a:xfrm>
              <a:off x="4916850" y="3048800"/>
              <a:ext cx="1384325" cy="812575"/>
            </a:xfrm>
            <a:custGeom>
              <a:avLst/>
              <a:gdLst/>
              <a:ahLst/>
              <a:cxnLst/>
              <a:rect l="l" t="t" r="r" b="b"/>
              <a:pathLst>
                <a:path w="55373" h="32503" extrusionOk="0">
                  <a:moveTo>
                    <a:pt x="21649" y="1"/>
                  </a:moveTo>
                  <a:cubicBezTo>
                    <a:pt x="21549" y="134"/>
                    <a:pt x="21482" y="268"/>
                    <a:pt x="21349" y="368"/>
                  </a:cubicBezTo>
                  <a:cubicBezTo>
                    <a:pt x="19914" y="1335"/>
                    <a:pt x="18547" y="2369"/>
                    <a:pt x="17179" y="3370"/>
                  </a:cubicBezTo>
                  <a:cubicBezTo>
                    <a:pt x="14077" y="5672"/>
                    <a:pt x="11275" y="8273"/>
                    <a:pt x="8439" y="10909"/>
                  </a:cubicBezTo>
                  <a:cubicBezTo>
                    <a:pt x="5637" y="13511"/>
                    <a:pt x="3002" y="16346"/>
                    <a:pt x="367" y="19148"/>
                  </a:cubicBezTo>
                  <a:cubicBezTo>
                    <a:pt x="200" y="19315"/>
                    <a:pt x="0" y="19481"/>
                    <a:pt x="0" y="19782"/>
                  </a:cubicBezTo>
                  <a:cubicBezTo>
                    <a:pt x="176" y="20016"/>
                    <a:pt x="428" y="20121"/>
                    <a:pt x="712" y="20121"/>
                  </a:cubicBezTo>
                  <a:cubicBezTo>
                    <a:pt x="752" y="20121"/>
                    <a:pt x="793" y="20119"/>
                    <a:pt x="834" y="20115"/>
                  </a:cubicBezTo>
                  <a:cubicBezTo>
                    <a:pt x="893" y="20113"/>
                    <a:pt x="953" y="20112"/>
                    <a:pt x="1012" y="20112"/>
                  </a:cubicBezTo>
                  <a:cubicBezTo>
                    <a:pt x="1849" y="20112"/>
                    <a:pt x="2661" y="20320"/>
                    <a:pt x="3503" y="20382"/>
                  </a:cubicBezTo>
                  <a:cubicBezTo>
                    <a:pt x="7105" y="20649"/>
                    <a:pt x="10674" y="20983"/>
                    <a:pt x="14244" y="21316"/>
                  </a:cubicBezTo>
                  <a:cubicBezTo>
                    <a:pt x="18280" y="21683"/>
                    <a:pt x="22283" y="22083"/>
                    <a:pt x="26285" y="22617"/>
                  </a:cubicBezTo>
                  <a:cubicBezTo>
                    <a:pt x="31623" y="23284"/>
                    <a:pt x="36960" y="24185"/>
                    <a:pt x="42163" y="25619"/>
                  </a:cubicBezTo>
                  <a:cubicBezTo>
                    <a:pt x="45766" y="26620"/>
                    <a:pt x="49269" y="27888"/>
                    <a:pt x="52271" y="30223"/>
                  </a:cubicBezTo>
                  <a:cubicBezTo>
                    <a:pt x="52971" y="30790"/>
                    <a:pt x="53572" y="31457"/>
                    <a:pt x="54239" y="32091"/>
                  </a:cubicBezTo>
                  <a:cubicBezTo>
                    <a:pt x="54401" y="32253"/>
                    <a:pt x="54629" y="32503"/>
                    <a:pt x="54852" y="32503"/>
                  </a:cubicBezTo>
                  <a:cubicBezTo>
                    <a:pt x="54904" y="32503"/>
                    <a:pt x="54955" y="32489"/>
                    <a:pt x="55006" y="32457"/>
                  </a:cubicBezTo>
                  <a:cubicBezTo>
                    <a:pt x="55373" y="32191"/>
                    <a:pt x="55106" y="31824"/>
                    <a:pt x="54973" y="31523"/>
                  </a:cubicBezTo>
                  <a:cubicBezTo>
                    <a:pt x="54706" y="30990"/>
                    <a:pt x="54406" y="30456"/>
                    <a:pt x="54039" y="30022"/>
                  </a:cubicBezTo>
                  <a:cubicBezTo>
                    <a:pt x="53905" y="29889"/>
                    <a:pt x="53772" y="29756"/>
                    <a:pt x="53638" y="29655"/>
                  </a:cubicBezTo>
                  <a:cubicBezTo>
                    <a:pt x="53605" y="29522"/>
                    <a:pt x="53538" y="29422"/>
                    <a:pt x="53505" y="29355"/>
                  </a:cubicBezTo>
                  <a:cubicBezTo>
                    <a:pt x="51036" y="25319"/>
                    <a:pt x="48134" y="21616"/>
                    <a:pt x="44899" y="18181"/>
                  </a:cubicBezTo>
                  <a:cubicBezTo>
                    <a:pt x="42731" y="15846"/>
                    <a:pt x="40462" y="13611"/>
                    <a:pt x="38027" y="11576"/>
                  </a:cubicBezTo>
                  <a:cubicBezTo>
                    <a:pt x="34558" y="8674"/>
                    <a:pt x="30955" y="6005"/>
                    <a:pt x="27253" y="3437"/>
                  </a:cubicBezTo>
                  <a:cubicBezTo>
                    <a:pt x="26252" y="2770"/>
                    <a:pt x="25251" y="2069"/>
                    <a:pt x="24251" y="1402"/>
                  </a:cubicBezTo>
                  <a:cubicBezTo>
                    <a:pt x="24251" y="1469"/>
                    <a:pt x="24251" y="1535"/>
                    <a:pt x="24217" y="1602"/>
                  </a:cubicBezTo>
                  <a:cubicBezTo>
                    <a:pt x="23517" y="835"/>
                    <a:pt x="22716" y="201"/>
                    <a:pt x="21649" y="1"/>
                  </a:cubicBezTo>
                  <a:close/>
                </a:path>
              </a:pathLst>
            </a:custGeom>
            <a:solidFill>
              <a:srgbClr val="F7F7E0"/>
            </a:solidFill>
            <a:ln>
              <a:noFill/>
            </a:ln>
          </p:spPr>
          <p:txBody>
            <a:bodyPr spcFirstLastPara="1" wrap="square" lIns="121900" tIns="121900" rIns="121900" bIns="121900" anchor="ctr" anchorCtr="0">
              <a:noAutofit/>
            </a:bodyPr>
            <a:lstStyle/>
            <a:p>
              <a:endParaRPr sz="2400"/>
            </a:p>
          </p:txBody>
        </p:sp>
        <p:sp>
          <p:nvSpPr>
            <p:cNvPr id="564" name="Google Shape;564;p45"/>
            <p:cNvSpPr/>
            <p:nvPr/>
          </p:nvSpPr>
          <p:spPr>
            <a:xfrm>
              <a:off x="4636650" y="3556550"/>
              <a:ext cx="1722075" cy="527425"/>
            </a:xfrm>
            <a:custGeom>
              <a:avLst/>
              <a:gdLst/>
              <a:ahLst/>
              <a:cxnLst/>
              <a:rect l="l" t="t" r="r" b="b"/>
              <a:pathLst>
                <a:path w="68883" h="21097" extrusionOk="0">
                  <a:moveTo>
                    <a:pt x="14942" y="1"/>
                  </a:moveTo>
                  <a:cubicBezTo>
                    <a:pt x="14743" y="1"/>
                    <a:pt x="14552" y="46"/>
                    <a:pt x="14377" y="206"/>
                  </a:cubicBezTo>
                  <a:cubicBezTo>
                    <a:pt x="14377" y="406"/>
                    <a:pt x="14277" y="572"/>
                    <a:pt x="14143" y="706"/>
                  </a:cubicBezTo>
                  <a:cubicBezTo>
                    <a:pt x="11542" y="3341"/>
                    <a:pt x="9140" y="6143"/>
                    <a:pt x="6671" y="8912"/>
                  </a:cubicBezTo>
                  <a:cubicBezTo>
                    <a:pt x="4437" y="11447"/>
                    <a:pt x="2135" y="13949"/>
                    <a:pt x="0" y="16617"/>
                  </a:cubicBezTo>
                  <a:cubicBezTo>
                    <a:pt x="3536" y="16217"/>
                    <a:pt x="7038" y="15550"/>
                    <a:pt x="10541" y="14883"/>
                  </a:cubicBezTo>
                  <a:cubicBezTo>
                    <a:pt x="16612" y="13682"/>
                    <a:pt x="22650" y="12314"/>
                    <a:pt x="28687" y="11080"/>
                  </a:cubicBezTo>
                  <a:cubicBezTo>
                    <a:pt x="32857" y="10246"/>
                    <a:pt x="37060" y="9646"/>
                    <a:pt x="41296" y="9379"/>
                  </a:cubicBezTo>
                  <a:cubicBezTo>
                    <a:pt x="42267" y="9325"/>
                    <a:pt x="43240" y="9298"/>
                    <a:pt x="44214" y="9298"/>
                  </a:cubicBezTo>
                  <a:cubicBezTo>
                    <a:pt x="46856" y="9298"/>
                    <a:pt x="49505" y="9498"/>
                    <a:pt x="52137" y="9913"/>
                  </a:cubicBezTo>
                  <a:cubicBezTo>
                    <a:pt x="55740" y="10480"/>
                    <a:pt x="59142" y="11580"/>
                    <a:pt x="62078" y="13782"/>
                  </a:cubicBezTo>
                  <a:cubicBezTo>
                    <a:pt x="64579" y="15650"/>
                    <a:pt x="66581" y="17852"/>
                    <a:pt x="67715" y="20787"/>
                  </a:cubicBezTo>
                  <a:cubicBezTo>
                    <a:pt x="67814" y="21023"/>
                    <a:pt x="67970" y="21097"/>
                    <a:pt x="68144" y="21097"/>
                  </a:cubicBezTo>
                  <a:cubicBezTo>
                    <a:pt x="68264" y="21097"/>
                    <a:pt x="68393" y="21061"/>
                    <a:pt x="68516" y="21020"/>
                  </a:cubicBezTo>
                  <a:cubicBezTo>
                    <a:pt x="68849" y="20820"/>
                    <a:pt x="68883" y="20487"/>
                    <a:pt x="68849" y="20120"/>
                  </a:cubicBezTo>
                  <a:cubicBezTo>
                    <a:pt x="68749" y="19453"/>
                    <a:pt x="68682" y="18752"/>
                    <a:pt x="68349" y="18118"/>
                  </a:cubicBezTo>
                  <a:cubicBezTo>
                    <a:pt x="68215" y="17918"/>
                    <a:pt x="68115" y="17718"/>
                    <a:pt x="68015" y="17518"/>
                  </a:cubicBezTo>
                  <a:cubicBezTo>
                    <a:pt x="67348" y="14382"/>
                    <a:pt x="65513" y="11947"/>
                    <a:pt x="63078" y="9913"/>
                  </a:cubicBezTo>
                  <a:cubicBezTo>
                    <a:pt x="60977" y="8178"/>
                    <a:pt x="58408" y="7144"/>
                    <a:pt x="55840" y="6243"/>
                  </a:cubicBezTo>
                  <a:cubicBezTo>
                    <a:pt x="50503" y="4409"/>
                    <a:pt x="44999" y="3408"/>
                    <a:pt x="39462" y="2641"/>
                  </a:cubicBezTo>
                  <a:cubicBezTo>
                    <a:pt x="36559" y="2240"/>
                    <a:pt x="33624" y="1873"/>
                    <a:pt x="30689" y="1640"/>
                  </a:cubicBezTo>
                  <a:cubicBezTo>
                    <a:pt x="27686" y="1406"/>
                    <a:pt x="24684" y="1073"/>
                    <a:pt x="21649" y="773"/>
                  </a:cubicBezTo>
                  <a:cubicBezTo>
                    <a:pt x="20664" y="744"/>
                    <a:pt x="19679" y="550"/>
                    <a:pt x="18674" y="550"/>
                  </a:cubicBezTo>
                  <a:cubicBezTo>
                    <a:pt x="18488" y="550"/>
                    <a:pt x="18301" y="557"/>
                    <a:pt x="18113" y="572"/>
                  </a:cubicBezTo>
                  <a:cubicBezTo>
                    <a:pt x="18113" y="572"/>
                    <a:pt x="18113" y="572"/>
                    <a:pt x="18113" y="606"/>
                  </a:cubicBezTo>
                  <a:cubicBezTo>
                    <a:pt x="18080" y="572"/>
                    <a:pt x="18080" y="506"/>
                    <a:pt x="18046" y="472"/>
                  </a:cubicBezTo>
                  <a:cubicBezTo>
                    <a:pt x="17246" y="172"/>
                    <a:pt x="16412" y="206"/>
                    <a:pt x="15611" y="72"/>
                  </a:cubicBezTo>
                  <a:cubicBezTo>
                    <a:pt x="15385" y="55"/>
                    <a:pt x="15159" y="1"/>
                    <a:pt x="14942" y="1"/>
                  </a:cubicBezTo>
                  <a:close/>
                </a:path>
              </a:pathLst>
            </a:custGeom>
            <a:solidFill>
              <a:srgbClr val="F7F7E0"/>
            </a:solidFill>
            <a:ln>
              <a:noFill/>
            </a:ln>
          </p:spPr>
          <p:txBody>
            <a:bodyPr spcFirstLastPara="1" wrap="square" lIns="121900" tIns="121900" rIns="121900" bIns="121900" anchor="ctr" anchorCtr="0">
              <a:noAutofit/>
            </a:bodyPr>
            <a:lstStyle/>
            <a:p>
              <a:endParaRPr sz="2400"/>
            </a:p>
          </p:txBody>
        </p:sp>
        <p:sp>
          <p:nvSpPr>
            <p:cNvPr id="565" name="Google Shape;565;p45"/>
            <p:cNvSpPr/>
            <p:nvPr/>
          </p:nvSpPr>
          <p:spPr>
            <a:xfrm>
              <a:off x="5317950" y="2758600"/>
              <a:ext cx="1082475" cy="1322650"/>
            </a:xfrm>
            <a:custGeom>
              <a:avLst/>
              <a:gdLst/>
              <a:ahLst/>
              <a:cxnLst/>
              <a:rect l="l" t="t" r="r" b="b"/>
              <a:pathLst>
                <a:path w="43299" h="52906" extrusionOk="0">
                  <a:moveTo>
                    <a:pt x="11109" y="1"/>
                  </a:moveTo>
                  <a:cubicBezTo>
                    <a:pt x="11109" y="1"/>
                    <a:pt x="11042" y="34"/>
                    <a:pt x="11009" y="34"/>
                  </a:cubicBezTo>
                  <a:cubicBezTo>
                    <a:pt x="10909" y="267"/>
                    <a:pt x="10742" y="434"/>
                    <a:pt x="10508" y="534"/>
                  </a:cubicBezTo>
                  <a:cubicBezTo>
                    <a:pt x="6806" y="2536"/>
                    <a:pt x="3403" y="5004"/>
                    <a:pt x="1" y="7473"/>
                  </a:cubicBezTo>
                  <a:cubicBezTo>
                    <a:pt x="268" y="7873"/>
                    <a:pt x="701" y="8106"/>
                    <a:pt x="1102" y="8340"/>
                  </a:cubicBezTo>
                  <a:cubicBezTo>
                    <a:pt x="7506" y="12409"/>
                    <a:pt x="13877" y="16579"/>
                    <a:pt x="19948" y="21216"/>
                  </a:cubicBezTo>
                  <a:cubicBezTo>
                    <a:pt x="23885" y="24251"/>
                    <a:pt x="27487" y="27654"/>
                    <a:pt x="30756" y="31423"/>
                  </a:cubicBezTo>
                  <a:cubicBezTo>
                    <a:pt x="34025" y="35192"/>
                    <a:pt x="36961" y="39162"/>
                    <a:pt x="39329" y="43565"/>
                  </a:cubicBezTo>
                  <a:cubicBezTo>
                    <a:pt x="40763" y="46267"/>
                    <a:pt x="42031" y="49036"/>
                    <a:pt x="42164" y="52171"/>
                  </a:cubicBezTo>
                  <a:cubicBezTo>
                    <a:pt x="42164" y="52471"/>
                    <a:pt x="42131" y="52905"/>
                    <a:pt x="42665" y="52905"/>
                  </a:cubicBezTo>
                  <a:cubicBezTo>
                    <a:pt x="42998" y="52705"/>
                    <a:pt x="42998" y="52338"/>
                    <a:pt x="43065" y="52038"/>
                  </a:cubicBezTo>
                  <a:cubicBezTo>
                    <a:pt x="43298" y="50737"/>
                    <a:pt x="43232" y="49469"/>
                    <a:pt x="43165" y="48168"/>
                  </a:cubicBezTo>
                  <a:cubicBezTo>
                    <a:pt x="43098" y="47902"/>
                    <a:pt x="42998" y="47635"/>
                    <a:pt x="42931" y="47368"/>
                  </a:cubicBezTo>
                  <a:cubicBezTo>
                    <a:pt x="42998" y="43832"/>
                    <a:pt x="42264" y="40396"/>
                    <a:pt x="40863" y="37127"/>
                  </a:cubicBezTo>
                  <a:cubicBezTo>
                    <a:pt x="38795" y="32257"/>
                    <a:pt x="35626" y="28087"/>
                    <a:pt x="32491" y="23851"/>
                  </a:cubicBezTo>
                  <a:cubicBezTo>
                    <a:pt x="29956" y="20415"/>
                    <a:pt x="27287" y="17079"/>
                    <a:pt x="24485" y="13877"/>
                  </a:cubicBezTo>
                  <a:cubicBezTo>
                    <a:pt x="22017" y="11042"/>
                    <a:pt x="19515" y="8240"/>
                    <a:pt x="16813" y="5638"/>
                  </a:cubicBezTo>
                  <a:cubicBezTo>
                    <a:pt x="15879" y="4637"/>
                    <a:pt x="14945" y="3603"/>
                    <a:pt x="13877" y="2736"/>
                  </a:cubicBezTo>
                  <a:cubicBezTo>
                    <a:pt x="13911" y="2703"/>
                    <a:pt x="13911" y="2669"/>
                    <a:pt x="13911" y="2636"/>
                  </a:cubicBezTo>
                  <a:cubicBezTo>
                    <a:pt x="13244" y="1502"/>
                    <a:pt x="12176" y="734"/>
                    <a:pt x="11109" y="1"/>
                  </a:cubicBezTo>
                  <a:close/>
                </a:path>
              </a:pathLst>
            </a:custGeom>
            <a:solidFill>
              <a:srgbClr val="F7F7E0"/>
            </a:solidFill>
            <a:ln>
              <a:noFill/>
            </a:ln>
          </p:spPr>
          <p:txBody>
            <a:bodyPr spcFirstLastPara="1" wrap="square" lIns="121900" tIns="121900" rIns="121900" bIns="121900" anchor="ctr" anchorCtr="0">
              <a:noAutofit/>
            </a:bodyPr>
            <a:lstStyle/>
            <a:p>
              <a:endParaRPr sz="2400"/>
            </a:p>
          </p:txBody>
        </p:sp>
        <p:sp>
          <p:nvSpPr>
            <p:cNvPr id="566" name="Google Shape;566;p45"/>
            <p:cNvSpPr/>
            <p:nvPr/>
          </p:nvSpPr>
          <p:spPr>
            <a:xfrm>
              <a:off x="6401225" y="3495475"/>
              <a:ext cx="1623700" cy="595800"/>
            </a:xfrm>
            <a:custGeom>
              <a:avLst/>
              <a:gdLst/>
              <a:ahLst/>
              <a:cxnLst/>
              <a:rect l="l" t="t" r="r" b="b"/>
              <a:pathLst>
                <a:path w="64948" h="23832" extrusionOk="0">
                  <a:moveTo>
                    <a:pt x="31296" y="1"/>
                  </a:moveTo>
                  <a:cubicBezTo>
                    <a:pt x="29430" y="1"/>
                    <a:pt x="27569" y="92"/>
                    <a:pt x="25719" y="414"/>
                  </a:cubicBezTo>
                  <a:cubicBezTo>
                    <a:pt x="22417" y="947"/>
                    <a:pt x="19281" y="1848"/>
                    <a:pt x="16312" y="3416"/>
                  </a:cubicBezTo>
                  <a:cubicBezTo>
                    <a:pt x="16079" y="3549"/>
                    <a:pt x="14711" y="4517"/>
                    <a:pt x="14678" y="4517"/>
                  </a:cubicBezTo>
                  <a:cubicBezTo>
                    <a:pt x="14444" y="4750"/>
                    <a:pt x="14211" y="4917"/>
                    <a:pt x="14011" y="5150"/>
                  </a:cubicBezTo>
                  <a:cubicBezTo>
                    <a:pt x="12310" y="7185"/>
                    <a:pt x="10575" y="9153"/>
                    <a:pt x="8907" y="11221"/>
                  </a:cubicBezTo>
                  <a:cubicBezTo>
                    <a:pt x="6906" y="13757"/>
                    <a:pt x="4904" y="16325"/>
                    <a:pt x="3103" y="19060"/>
                  </a:cubicBezTo>
                  <a:cubicBezTo>
                    <a:pt x="1935" y="20495"/>
                    <a:pt x="901" y="22062"/>
                    <a:pt x="1" y="23730"/>
                  </a:cubicBezTo>
                  <a:cubicBezTo>
                    <a:pt x="65" y="23795"/>
                    <a:pt x="144" y="23832"/>
                    <a:pt x="227" y="23832"/>
                  </a:cubicBezTo>
                  <a:cubicBezTo>
                    <a:pt x="273" y="23832"/>
                    <a:pt x="320" y="23821"/>
                    <a:pt x="368" y="23797"/>
                  </a:cubicBezTo>
                  <a:cubicBezTo>
                    <a:pt x="635" y="23430"/>
                    <a:pt x="868" y="22996"/>
                    <a:pt x="1168" y="22663"/>
                  </a:cubicBezTo>
                  <a:cubicBezTo>
                    <a:pt x="3503" y="20161"/>
                    <a:pt x="6172" y="18193"/>
                    <a:pt x="9274" y="16759"/>
                  </a:cubicBezTo>
                  <a:cubicBezTo>
                    <a:pt x="13677" y="14724"/>
                    <a:pt x="18347" y="13790"/>
                    <a:pt x="23151" y="13456"/>
                  </a:cubicBezTo>
                  <a:cubicBezTo>
                    <a:pt x="23801" y="13390"/>
                    <a:pt x="24452" y="13356"/>
                    <a:pt x="25102" y="13356"/>
                  </a:cubicBezTo>
                  <a:cubicBezTo>
                    <a:pt x="25752" y="13356"/>
                    <a:pt x="26403" y="13390"/>
                    <a:pt x="27053" y="13456"/>
                  </a:cubicBezTo>
                  <a:cubicBezTo>
                    <a:pt x="29021" y="13456"/>
                    <a:pt x="30956" y="13690"/>
                    <a:pt x="32891" y="13823"/>
                  </a:cubicBezTo>
                  <a:cubicBezTo>
                    <a:pt x="36827" y="14057"/>
                    <a:pt x="40630" y="14957"/>
                    <a:pt x="44499" y="15591"/>
                  </a:cubicBezTo>
                  <a:cubicBezTo>
                    <a:pt x="46334" y="15891"/>
                    <a:pt x="48135" y="16492"/>
                    <a:pt x="50036" y="16659"/>
                  </a:cubicBezTo>
                  <a:cubicBezTo>
                    <a:pt x="50804" y="16959"/>
                    <a:pt x="51638" y="16992"/>
                    <a:pt x="52472" y="17126"/>
                  </a:cubicBezTo>
                  <a:cubicBezTo>
                    <a:pt x="56608" y="17926"/>
                    <a:pt x="60777" y="18593"/>
                    <a:pt x="64947" y="19060"/>
                  </a:cubicBezTo>
                  <a:cubicBezTo>
                    <a:pt x="64880" y="18693"/>
                    <a:pt x="64680" y="18427"/>
                    <a:pt x="64480" y="18160"/>
                  </a:cubicBezTo>
                  <a:cubicBezTo>
                    <a:pt x="61645" y="13923"/>
                    <a:pt x="58743" y="9754"/>
                    <a:pt x="55974" y="5484"/>
                  </a:cubicBezTo>
                  <a:cubicBezTo>
                    <a:pt x="55140" y="4150"/>
                    <a:pt x="54073" y="3516"/>
                    <a:pt x="52638" y="3182"/>
                  </a:cubicBezTo>
                  <a:cubicBezTo>
                    <a:pt x="48936" y="2248"/>
                    <a:pt x="45233" y="1514"/>
                    <a:pt x="41497" y="914"/>
                  </a:cubicBezTo>
                  <a:cubicBezTo>
                    <a:pt x="39329" y="580"/>
                    <a:pt x="37161" y="180"/>
                    <a:pt x="34992" y="80"/>
                  </a:cubicBezTo>
                  <a:cubicBezTo>
                    <a:pt x="33760" y="40"/>
                    <a:pt x="32527" y="1"/>
                    <a:pt x="31296" y="1"/>
                  </a:cubicBezTo>
                  <a:close/>
                </a:path>
              </a:pathLst>
            </a:custGeom>
            <a:solidFill>
              <a:srgbClr val="F6F7E0"/>
            </a:solidFill>
            <a:ln>
              <a:noFill/>
            </a:ln>
          </p:spPr>
          <p:txBody>
            <a:bodyPr spcFirstLastPara="1" wrap="square" lIns="121900" tIns="121900" rIns="121900" bIns="121900" anchor="ctr" anchorCtr="0">
              <a:noAutofit/>
            </a:bodyPr>
            <a:lstStyle/>
            <a:p>
              <a:endParaRPr sz="2400"/>
            </a:p>
          </p:txBody>
        </p:sp>
        <p:sp>
          <p:nvSpPr>
            <p:cNvPr id="567" name="Google Shape;567;p45"/>
            <p:cNvSpPr/>
            <p:nvPr/>
          </p:nvSpPr>
          <p:spPr>
            <a:xfrm>
              <a:off x="5859175" y="4099775"/>
              <a:ext cx="103425" cy="42225"/>
            </a:xfrm>
            <a:custGeom>
              <a:avLst/>
              <a:gdLst/>
              <a:ahLst/>
              <a:cxnLst/>
              <a:rect l="l" t="t" r="r" b="b"/>
              <a:pathLst>
                <a:path w="4137" h="1689" extrusionOk="0">
                  <a:moveTo>
                    <a:pt x="1928" y="0"/>
                  </a:moveTo>
                  <a:cubicBezTo>
                    <a:pt x="1848" y="0"/>
                    <a:pt x="1762" y="27"/>
                    <a:pt x="1668" y="92"/>
                  </a:cubicBezTo>
                  <a:cubicBezTo>
                    <a:pt x="1135" y="526"/>
                    <a:pt x="468" y="726"/>
                    <a:pt x="1" y="1226"/>
                  </a:cubicBezTo>
                  <a:cubicBezTo>
                    <a:pt x="334" y="1293"/>
                    <a:pt x="668" y="1360"/>
                    <a:pt x="1001" y="1360"/>
                  </a:cubicBezTo>
                  <a:cubicBezTo>
                    <a:pt x="1867" y="1360"/>
                    <a:pt x="2688" y="1689"/>
                    <a:pt x="3537" y="1689"/>
                  </a:cubicBezTo>
                  <a:cubicBezTo>
                    <a:pt x="3735" y="1689"/>
                    <a:pt x="3935" y="1671"/>
                    <a:pt x="4137" y="1626"/>
                  </a:cubicBezTo>
                  <a:cubicBezTo>
                    <a:pt x="3603" y="1193"/>
                    <a:pt x="3036" y="759"/>
                    <a:pt x="2469" y="292"/>
                  </a:cubicBezTo>
                  <a:cubicBezTo>
                    <a:pt x="2301" y="172"/>
                    <a:pt x="2133" y="0"/>
                    <a:pt x="1928" y="0"/>
                  </a:cubicBezTo>
                  <a:close/>
                </a:path>
              </a:pathLst>
            </a:custGeom>
            <a:solidFill>
              <a:srgbClr val="CDB098"/>
            </a:solidFill>
            <a:ln>
              <a:noFill/>
            </a:ln>
          </p:spPr>
          <p:txBody>
            <a:bodyPr spcFirstLastPara="1" wrap="square" lIns="121900" tIns="121900" rIns="121900" bIns="121900" anchor="ctr" anchorCtr="0">
              <a:noAutofit/>
            </a:bodyPr>
            <a:lstStyle/>
            <a:p>
              <a:endParaRPr sz="2400"/>
            </a:p>
          </p:txBody>
        </p:sp>
        <p:sp>
          <p:nvSpPr>
            <p:cNvPr id="568" name="Google Shape;568;p45"/>
            <p:cNvSpPr/>
            <p:nvPr/>
          </p:nvSpPr>
          <p:spPr>
            <a:xfrm>
              <a:off x="4913500" y="2945400"/>
              <a:ext cx="1508600" cy="1140000"/>
            </a:xfrm>
            <a:custGeom>
              <a:avLst/>
              <a:gdLst/>
              <a:ahLst/>
              <a:cxnLst/>
              <a:rect l="l" t="t" r="r" b="b"/>
              <a:pathLst>
                <a:path w="60344" h="45600" extrusionOk="0">
                  <a:moveTo>
                    <a:pt x="16179" y="1"/>
                  </a:moveTo>
                  <a:lnTo>
                    <a:pt x="16179" y="1"/>
                  </a:lnTo>
                  <a:cubicBezTo>
                    <a:pt x="28855" y="10208"/>
                    <a:pt x="45033" y="17747"/>
                    <a:pt x="55107" y="36527"/>
                  </a:cubicBezTo>
                  <a:cubicBezTo>
                    <a:pt x="48135" y="27454"/>
                    <a:pt x="18581" y="24885"/>
                    <a:pt x="1" y="24285"/>
                  </a:cubicBezTo>
                  <a:lnTo>
                    <a:pt x="1" y="24285"/>
                  </a:lnTo>
                  <a:cubicBezTo>
                    <a:pt x="9574" y="26786"/>
                    <a:pt x="47034" y="24518"/>
                    <a:pt x="55507" y="38928"/>
                  </a:cubicBezTo>
                  <a:cubicBezTo>
                    <a:pt x="57141" y="40897"/>
                    <a:pt x="56908" y="44366"/>
                    <a:pt x="57909" y="45600"/>
                  </a:cubicBezTo>
                  <a:cubicBezTo>
                    <a:pt x="60344" y="30589"/>
                    <a:pt x="31223" y="8307"/>
                    <a:pt x="16179" y="1"/>
                  </a:cubicBezTo>
                  <a:close/>
                </a:path>
              </a:pathLst>
            </a:custGeom>
            <a:solidFill>
              <a:srgbClr val="AD9680"/>
            </a:solidFill>
            <a:ln>
              <a:noFill/>
            </a:ln>
          </p:spPr>
          <p:txBody>
            <a:bodyPr spcFirstLastPara="1" wrap="square" lIns="121900" tIns="121900" rIns="121900" bIns="121900" anchor="ctr" anchorCtr="0">
              <a:noAutofit/>
            </a:bodyPr>
            <a:lstStyle/>
            <a:p>
              <a:endParaRPr sz="2400"/>
            </a:p>
          </p:txBody>
        </p:sp>
        <p:sp>
          <p:nvSpPr>
            <p:cNvPr id="569" name="Google Shape;569;p45"/>
            <p:cNvSpPr/>
            <p:nvPr/>
          </p:nvSpPr>
          <p:spPr>
            <a:xfrm>
              <a:off x="5538200" y="2705250"/>
              <a:ext cx="1562725" cy="1385775"/>
            </a:xfrm>
            <a:custGeom>
              <a:avLst/>
              <a:gdLst/>
              <a:ahLst/>
              <a:cxnLst/>
              <a:rect l="l" t="t" r="r" b="b"/>
              <a:pathLst>
                <a:path w="62509" h="55431" extrusionOk="0">
                  <a:moveTo>
                    <a:pt x="318" y="0"/>
                  </a:moveTo>
                  <a:cubicBezTo>
                    <a:pt x="0" y="0"/>
                    <a:pt x="1205" y="1412"/>
                    <a:pt x="1665" y="1668"/>
                  </a:cubicBezTo>
                  <a:cubicBezTo>
                    <a:pt x="10872" y="11675"/>
                    <a:pt x="35956" y="32990"/>
                    <a:pt x="34055" y="53605"/>
                  </a:cubicBezTo>
                  <a:cubicBezTo>
                    <a:pt x="33758" y="54868"/>
                    <a:pt x="33754" y="55430"/>
                    <a:pt x="34017" y="55430"/>
                  </a:cubicBezTo>
                  <a:cubicBezTo>
                    <a:pt x="35614" y="55430"/>
                    <a:pt x="47069" y="34640"/>
                    <a:pt x="62508" y="23984"/>
                  </a:cubicBezTo>
                  <a:lnTo>
                    <a:pt x="62508" y="23984"/>
                  </a:lnTo>
                  <a:cubicBezTo>
                    <a:pt x="53335" y="29688"/>
                    <a:pt x="46230" y="38461"/>
                    <a:pt x="39725" y="46767"/>
                  </a:cubicBezTo>
                  <a:cubicBezTo>
                    <a:pt x="38303" y="47352"/>
                    <a:pt x="35434" y="53000"/>
                    <a:pt x="34923" y="53000"/>
                  </a:cubicBezTo>
                  <a:cubicBezTo>
                    <a:pt x="34823" y="53000"/>
                    <a:pt x="34813" y="52784"/>
                    <a:pt x="34922" y="52270"/>
                  </a:cubicBezTo>
                  <a:cubicBezTo>
                    <a:pt x="36523" y="36159"/>
                    <a:pt x="17810" y="16612"/>
                    <a:pt x="1098" y="467"/>
                  </a:cubicBezTo>
                  <a:cubicBezTo>
                    <a:pt x="654" y="132"/>
                    <a:pt x="415" y="0"/>
                    <a:pt x="318" y="0"/>
                  </a:cubicBezTo>
                  <a:close/>
                </a:path>
              </a:pathLst>
            </a:custGeom>
            <a:solidFill>
              <a:srgbClr val="92806D"/>
            </a:solidFill>
            <a:ln>
              <a:noFill/>
            </a:ln>
          </p:spPr>
          <p:txBody>
            <a:bodyPr spcFirstLastPara="1" wrap="square" lIns="121900" tIns="121900" rIns="121900" bIns="121900" anchor="ctr" anchorCtr="0">
              <a:noAutofit/>
            </a:bodyPr>
            <a:lstStyle/>
            <a:p>
              <a:endParaRPr sz="2400"/>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1" name="Google Shape;921;p61"/>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pPr>
              <a:buClr>
                <a:schemeClr val="dk1"/>
              </a:buClr>
              <a:buSzPts val="1100"/>
            </a:pPr>
            <a:endParaRPr sz="4000"/>
          </a:p>
          <a:p>
            <a:endParaRPr/>
          </a:p>
        </p:txBody>
      </p:sp>
      <p:sp>
        <p:nvSpPr>
          <p:cNvPr id="12" name="Google Shape;612;p47">
            <a:extLst>
              <a:ext uri="{FF2B5EF4-FFF2-40B4-BE49-F238E27FC236}">
                <a16:creationId xmlns:a16="http://schemas.microsoft.com/office/drawing/2014/main" id="{B4B12C54-1A09-4289-BA49-B8A1B9B5BA39}"/>
              </a:ext>
            </a:extLst>
          </p:cNvPr>
          <p:cNvSpPr txBox="1">
            <a:spLocks noGrp="1"/>
          </p:cNvSpPr>
          <p:nvPr>
            <p:ph type="subTitle" idx="1"/>
          </p:nvPr>
        </p:nvSpPr>
        <p:spPr>
          <a:xfrm>
            <a:off x="403751" y="5022925"/>
            <a:ext cx="6135824" cy="547200"/>
          </a:xfrm>
          <a:prstGeom prst="rect">
            <a:avLst/>
          </a:prstGeom>
        </p:spPr>
        <p:txBody>
          <a:bodyPr spcFirstLastPara="1" vert="horz" wrap="square" lIns="121900" tIns="121900" rIns="121900" bIns="121900" rtlCol="0" anchor="ctr" anchorCtr="0">
            <a:noAutofit/>
          </a:bodyPr>
          <a:lstStyle/>
          <a:p>
            <a:pPr marL="0" indent="0" algn="ctr"/>
            <a:r>
              <a:rPr lang="en" dirty="0"/>
              <a:t>—Hồ Chí Minh (Đường Kách mệnh)</a:t>
            </a:r>
            <a:r>
              <a:rPr lang="en" sz="2667" kern="0" dirty="0">
                <a:solidFill>
                  <a:srgbClr val="7F694C"/>
                </a:solidFill>
                <a:latin typeface="Roboto"/>
                <a:ea typeface="Roboto"/>
                <a:sym typeface="Roboto"/>
              </a:rPr>
              <a:t>—</a:t>
            </a:r>
            <a:endParaRPr dirty="0"/>
          </a:p>
        </p:txBody>
      </p:sp>
      <p:pic>
        <p:nvPicPr>
          <p:cNvPr id="1026" name="Picture 2" descr="Đường Kách Mệnh của Hồ Chí Minh | Nghiên Cứu Lịch Sử">
            <a:extLst>
              <a:ext uri="{FF2B5EF4-FFF2-40B4-BE49-F238E27FC236}">
                <a16:creationId xmlns:a16="http://schemas.microsoft.com/office/drawing/2014/main" id="{2600D482-139D-4C3A-A749-F2590F17A4D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81752" y="924838"/>
            <a:ext cx="5305425" cy="4752975"/>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613;p47">
            <a:extLst>
              <a:ext uri="{FF2B5EF4-FFF2-40B4-BE49-F238E27FC236}">
                <a16:creationId xmlns:a16="http://schemas.microsoft.com/office/drawing/2014/main" id="{9E11E29E-86CE-4C69-8301-3085F60FBA48}"/>
              </a:ext>
            </a:extLst>
          </p:cNvPr>
          <p:cNvSpPr txBox="1">
            <a:spLocks/>
          </p:cNvSpPr>
          <p:nvPr/>
        </p:nvSpPr>
        <p:spPr>
          <a:xfrm>
            <a:off x="403752" y="1679325"/>
            <a:ext cx="5692249" cy="275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pPr algn="ctr">
              <a:buClr>
                <a:schemeClr val="dk1"/>
              </a:buClr>
              <a:buSzPts val="1100"/>
              <a:buFont typeface="Arial"/>
              <a:buNone/>
            </a:pPr>
            <a:r>
              <a:rPr lang="en" sz="2667" dirty="0">
                <a:solidFill>
                  <a:schemeClr val="tx1"/>
                </a:solidFill>
                <a:latin typeface="Arial" panose="020B0604020202020204" pitchFamily="34" charset="0"/>
                <a:cs typeface="Arial" panose="020B0604020202020204" pitchFamily="34" charset="0"/>
              </a:rPr>
              <a:t>“</a:t>
            </a:r>
            <a:r>
              <a:rPr lang="vi-VN" sz="2667" dirty="0">
                <a:solidFill>
                  <a:schemeClr val="tx1"/>
                </a:solidFill>
                <a:latin typeface="Arial" panose="020B0604020202020204" pitchFamily="34" charset="0"/>
                <a:cs typeface="Arial" panose="020B0604020202020204" pitchFamily="34" charset="0"/>
              </a:rPr>
              <a:t>Cách mệnh trước hết phải có cái gì? Trước hết phải có đảng cách mệnh, để trong thì vận động và tổ chức dân chúng, ngoài thì liên lạc với dân tộc bị áp bức và vô sản giai cấp mọi nơi. Đảng có vững cách mệnh mới thành công, cũng như người cầm lái có vững thuyền mới chạy</a:t>
            </a:r>
            <a:r>
              <a:rPr lang="en" sz="2667" dirty="0">
                <a:solidFill>
                  <a:schemeClr val="tx1"/>
                </a:solidFill>
                <a:latin typeface="Arial" panose="020B0604020202020204" pitchFamily="34" charset="0"/>
                <a:cs typeface="Arial" panose="020B0604020202020204" pitchFamily="34" charset="0"/>
              </a:rPr>
              <a:t>”</a:t>
            </a:r>
            <a:endParaRPr lang="en-US" sz="2667"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6"/>
          <p:cNvSpPr txBox="1">
            <a:spLocks noGrp="1"/>
          </p:cNvSpPr>
          <p:nvPr>
            <p:ph type="title"/>
          </p:nvPr>
        </p:nvSpPr>
        <p:spPr>
          <a:xfrm>
            <a:off x="915179" y="558489"/>
            <a:ext cx="10287600" cy="487600"/>
          </a:xfrm>
          <a:prstGeom prst="rect">
            <a:avLst/>
          </a:prstGeom>
        </p:spPr>
        <p:txBody>
          <a:bodyPr spcFirstLastPara="1" vert="horz" wrap="square" lIns="121900" tIns="121900" rIns="121900" bIns="121900" rtlCol="0" anchor="ctr" anchorCtr="0">
            <a:noAutofit/>
          </a:bodyPr>
          <a:lstStyle/>
          <a:p>
            <a:r>
              <a:rPr lang="en-US" u="sng" dirty="0" err="1"/>
              <a:t>Trên</a:t>
            </a:r>
            <a:r>
              <a:rPr lang="en-US" u="sng" dirty="0"/>
              <a:t> </a:t>
            </a:r>
            <a:r>
              <a:rPr lang="en-US" u="sng" dirty="0" err="1"/>
              <a:t>thế</a:t>
            </a:r>
            <a:r>
              <a:rPr lang="en-US" u="sng" dirty="0"/>
              <a:t> </a:t>
            </a:r>
            <a:r>
              <a:rPr lang="en-US" u="sng" dirty="0" err="1"/>
              <a:t>giới</a:t>
            </a:r>
            <a:endParaRPr u="sng" dirty="0"/>
          </a:p>
        </p:txBody>
      </p:sp>
      <p:sp>
        <p:nvSpPr>
          <p:cNvPr id="605" name="Google Shape;605;p46"/>
          <p:cNvSpPr/>
          <p:nvPr/>
        </p:nvSpPr>
        <p:spPr>
          <a:xfrm>
            <a:off x="562659" y="2676961"/>
            <a:ext cx="389495" cy="389495"/>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606" name="Google Shape;606;p46"/>
          <p:cNvSpPr/>
          <p:nvPr/>
        </p:nvSpPr>
        <p:spPr>
          <a:xfrm>
            <a:off x="3936991" y="5661632"/>
            <a:ext cx="471197" cy="471085"/>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607" name="Google Shape;607;p46"/>
          <p:cNvSpPr/>
          <p:nvPr/>
        </p:nvSpPr>
        <p:spPr>
          <a:xfrm>
            <a:off x="1592807" y="725629"/>
            <a:ext cx="769671" cy="769628"/>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pic>
        <p:nvPicPr>
          <p:cNvPr id="2" name="Picture 1">
            <a:extLst>
              <a:ext uri="{FF2B5EF4-FFF2-40B4-BE49-F238E27FC236}">
                <a16:creationId xmlns:a16="http://schemas.microsoft.com/office/drawing/2014/main" id="{71320410-8457-4B54-85D4-2C1AE319BC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6971" y="960605"/>
            <a:ext cx="3171013" cy="4701027"/>
          </a:xfrm>
          <a:prstGeom prst="rect">
            <a:avLst/>
          </a:prstGeom>
        </p:spPr>
      </p:pic>
      <p:sp>
        <p:nvSpPr>
          <p:cNvPr id="52" name="TextBox 51">
            <a:extLst>
              <a:ext uri="{FF2B5EF4-FFF2-40B4-BE49-F238E27FC236}">
                <a16:creationId xmlns:a16="http://schemas.microsoft.com/office/drawing/2014/main" id="{49AA3DEB-EC7E-4948-BBA7-56BACF8389F1}"/>
              </a:ext>
            </a:extLst>
          </p:cNvPr>
          <p:cNvSpPr txBox="1"/>
          <p:nvPr/>
        </p:nvSpPr>
        <p:spPr>
          <a:xfrm>
            <a:off x="1592808" y="5732948"/>
            <a:ext cx="2503185" cy="461665"/>
          </a:xfrm>
          <a:prstGeom prst="rect">
            <a:avLst/>
          </a:prstGeom>
          <a:noFill/>
        </p:spPr>
        <p:txBody>
          <a:bodyPr wrap="square">
            <a:spAutoFit/>
          </a:bodyPr>
          <a:lstStyle/>
          <a:p>
            <a:r>
              <a:rPr lang="en-US" sz="2400" i="1" dirty="0">
                <a:solidFill>
                  <a:schemeClr val="bg2">
                    <a:lumMod val="50000"/>
                  </a:schemeClr>
                </a:solidFill>
              </a:rPr>
              <a:t>V. I. Lenin</a:t>
            </a:r>
          </a:p>
        </p:txBody>
      </p:sp>
      <p:graphicFrame>
        <p:nvGraphicFramePr>
          <p:cNvPr id="18" name="Diagram 17">
            <a:extLst>
              <a:ext uri="{FF2B5EF4-FFF2-40B4-BE49-F238E27FC236}">
                <a16:creationId xmlns:a16="http://schemas.microsoft.com/office/drawing/2014/main" id="{0CD70F88-238D-49CC-8615-83294188EADA}"/>
              </a:ext>
            </a:extLst>
          </p:cNvPr>
          <p:cNvGraphicFramePr/>
          <p:nvPr/>
        </p:nvGraphicFramePr>
        <p:xfrm>
          <a:off x="4706663" y="1361205"/>
          <a:ext cx="6922680" cy="4771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6"/>
          <p:cNvSpPr txBox="1">
            <a:spLocks noGrp="1"/>
          </p:cNvSpPr>
          <p:nvPr>
            <p:ph type="title"/>
          </p:nvPr>
        </p:nvSpPr>
        <p:spPr>
          <a:xfrm>
            <a:off x="682928" y="416471"/>
            <a:ext cx="10287600" cy="487600"/>
          </a:xfrm>
          <a:prstGeom prst="rect">
            <a:avLst/>
          </a:prstGeom>
        </p:spPr>
        <p:txBody>
          <a:bodyPr spcFirstLastPara="1" vert="horz" wrap="square" lIns="121900" tIns="121900" rIns="121900" bIns="121900" rtlCol="0" anchor="ctr" anchorCtr="0">
            <a:noAutofit/>
          </a:bodyPr>
          <a:lstStyle/>
          <a:p>
            <a:r>
              <a:rPr lang="en-US" b="1" u="sng" dirty="0"/>
              <a:t>Ở </a:t>
            </a:r>
            <a:r>
              <a:rPr lang="en-US" b="1" u="sng" dirty="0" err="1"/>
              <a:t>Việt</a:t>
            </a:r>
            <a:r>
              <a:rPr lang="en-US" b="1" u="sng" dirty="0"/>
              <a:t> Nam</a:t>
            </a:r>
            <a:endParaRPr b="1" u="sng" dirty="0"/>
          </a:p>
        </p:txBody>
      </p:sp>
      <p:sp>
        <p:nvSpPr>
          <p:cNvPr id="605" name="Google Shape;605;p46"/>
          <p:cNvSpPr/>
          <p:nvPr/>
        </p:nvSpPr>
        <p:spPr>
          <a:xfrm>
            <a:off x="562659" y="2676961"/>
            <a:ext cx="389495" cy="389495"/>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606" name="Google Shape;606;p46"/>
          <p:cNvSpPr/>
          <p:nvPr/>
        </p:nvSpPr>
        <p:spPr>
          <a:xfrm>
            <a:off x="3936991" y="5661632"/>
            <a:ext cx="471197" cy="471085"/>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607" name="Google Shape;607;p46"/>
          <p:cNvSpPr/>
          <p:nvPr/>
        </p:nvSpPr>
        <p:spPr>
          <a:xfrm>
            <a:off x="1592807" y="725629"/>
            <a:ext cx="769671" cy="769628"/>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121900" tIns="121900" rIns="121900" bIns="121900" anchor="ctr" anchorCtr="0">
            <a:noAutofit/>
          </a:bodyPr>
          <a:lstStyle/>
          <a:p>
            <a:endParaRPr sz="2400"/>
          </a:p>
        </p:txBody>
      </p:sp>
      <p:sp>
        <p:nvSpPr>
          <p:cNvPr id="13" name="TextBox 12">
            <a:extLst>
              <a:ext uri="{FF2B5EF4-FFF2-40B4-BE49-F238E27FC236}">
                <a16:creationId xmlns:a16="http://schemas.microsoft.com/office/drawing/2014/main" id="{3F064064-4966-4530-810E-E9A6009579D6}"/>
              </a:ext>
            </a:extLst>
          </p:cNvPr>
          <p:cNvSpPr txBox="1"/>
          <p:nvPr/>
        </p:nvSpPr>
        <p:spPr>
          <a:xfrm>
            <a:off x="466833" y="5485191"/>
            <a:ext cx="3227356" cy="502766"/>
          </a:xfrm>
          <a:prstGeom prst="rect">
            <a:avLst/>
          </a:prstGeom>
          <a:noFill/>
        </p:spPr>
        <p:txBody>
          <a:bodyPr wrap="square">
            <a:spAutoFit/>
          </a:bodyPr>
          <a:lstStyle/>
          <a:p>
            <a:r>
              <a:rPr lang="en-US" sz="2667" b="1" i="1" dirty="0" err="1"/>
              <a:t>Chủ</a:t>
            </a:r>
            <a:r>
              <a:rPr lang="en-US" sz="2667" b="1" i="1" dirty="0"/>
              <a:t> </a:t>
            </a:r>
            <a:r>
              <a:rPr lang="en-US" sz="2667" b="1" i="1" dirty="0" err="1"/>
              <a:t>tịch</a:t>
            </a:r>
            <a:r>
              <a:rPr lang="en-US" sz="2667" b="1" i="1" dirty="0"/>
              <a:t> </a:t>
            </a:r>
            <a:r>
              <a:rPr lang="en-US" sz="2667" b="1" i="1" dirty="0" err="1"/>
              <a:t>Hồ</a:t>
            </a:r>
            <a:r>
              <a:rPr lang="en-US" sz="2667" b="1" i="1" dirty="0"/>
              <a:t> </a:t>
            </a:r>
            <a:r>
              <a:rPr lang="en-US" sz="2667" b="1" i="1" dirty="0" err="1"/>
              <a:t>Chí</a:t>
            </a:r>
            <a:r>
              <a:rPr lang="en-US" sz="2667" b="1" i="1" dirty="0"/>
              <a:t> Minh</a:t>
            </a:r>
          </a:p>
        </p:txBody>
      </p:sp>
      <p:pic>
        <p:nvPicPr>
          <p:cNvPr id="4" name="Picture 3">
            <a:extLst>
              <a:ext uri="{FF2B5EF4-FFF2-40B4-BE49-F238E27FC236}">
                <a16:creationId xmlns:a16="http://schemas.microsoft.com/office/drawing/2014/main" id="{823509BF-FE8B-4F6A-98DC-D6C0B20A56CC}"/>
              </a:ext>
            </a:extLst>
          </p:cNvPr>
          <p:cNvPicPr>
            <a:picLocks noChangeAspect="1"/>
          </p:cNvPicPr>
          <p:nvPr/>
        </p:nvPicPr>
        <p:blipFill>
          <a:blip r:embed="rId3"/>
          <a:stretch>
            <a:fillRect/>
          </a:stretch>
        </p:blipFill>
        <p:spPr>
          <a:xfrm>
            <a:off x="515970" y="1095486"/>
            <a:ext cx="2986055" cy="4319407"/>
          </a:xfrm>
          <a:prstGeom prst="rect">
            <a:avLst/>
          </a:prstGeom>
        </p:spPr>
      </p:pic>
      <p:sp>
        <p:nvSpPr>
          <p:cNvPr id="5" name="Arrow: Right 4">
            <a:extLst>
              <a:ext uri="{FF2B5EF4-FFF2-40B4-BE49-F238E27FC236}">
                <a16:creationId xmlns:a16="http://schemas.microsoft.com/office/drawing/2014/main" id="{B52CA154-22DD-4D65-9C80-DF4496049826}"/>
              </a:ext>
            </a:extLst>
          </p:cNvPr>
          <p:cNvSpPr/>
          <p:nvPr/>
        </p:nvSpPr>
        <p:spPr>
          <a:xfrm>
            <a:off x="4172589" y="5557329"/>
            <a:ext cx="890835" cy="41037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p>
        </p:txBody>
      </p:sp>
      <p:sp>
        <p:nvSpPr>
          <p:cNvPr id="20" name="Title 9">
            <a:extLst>
              <a:ext uri="{FF2B5EF4-FFF2-40B4-BE49-F238E27FC236}">
                <a16:creationId xmlns:a16="http://schemas.microsoft.com/office/drawing/2014/main" id="{5EE6B3E1-3958-4428-A4F1-EAB6862C7CD0}"/>
              </a:ext>
            </a:extLst>
          </p:cNvPr>
          <p:cNvSpPr txBox="1">
            <a:spLocks/>
          </p:cNvSpPr>
          <p:nvPr/>
        </p:nvSpPr>
        <p:spPr>
          <a:xfrm>
            <a:off x="5167323" y="5518715"/>
            <a:ext cx="6076411" cy="48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pPr algn="ctr"/>
            <a:r>
              <a:rPr lang="vi-VN" sz="3067" dirty="0">
                <a:solidFill>
                  <a:schemeClr val="accent2">
                    <a:lumMod val="75000"/>
                  </a:schemeClr>
                </a:solidFill>
                <a:latin typeface="+mj-lt"/>
              </a:rPr>
              <a:t>Hồ Chí Minh nêu thêm yếu tố phong trào yêu nước vào quy luật ra đời của Đảng Cộng sản</a:t>
            </a:r>
            <a:endParaRPr lang="en-US" sz="3067" dirty="0">
              <a:solidFill>
                <a:schemeClr val="accent2">
                  <a:lumMod val="75000"/>
                </a:schemeClr>
              </a:solidFill>
              <a:latin typeface="+mj-lt"/>
            </a:endParaRPr>
          </a:p>
        </p:txBody>
      </p:sp>
      <p:graphicFrame>
        <p:nvGraphicFramePr>
          <p:cNvPr id="6" name="Diagram 5">
            <a:extLst>
              <a:ext uri="{FF2B5EF4-FFF2-40B4-BE49-F238E27FC236}">
                <a16:creationId xmlns:a16="http://schemas.microsoft.com/office/drawing/2014/main" id="{D02BDCD3-F182-4655-8AAC-FA5754B1690E}"/>
              </a:ext>
            </a:extLst>
          </p:cNvPr>
          <p:cNvGraphicFramePr/>
          <p:nvPr/>
        </p:nvGraphicFramePr>
        <p:xfrm>
          <a:off x="3743327" y="1095486"/>
          <a:ext cx="7886016" cy="37963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0070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D0A87708-1EBC-4E3B-81D4-061121B85058}"/>
              </a:ext>
            </a:extLst>
          </p:cNvPr>
          <p:cNvGraphicFramePr/>
          <p:nvPr/>
        </p:nvGraphicFramePr>
        <p:xfrm>
          <a:off x="1032768" y="400050"/>
          <a:ext cx="10374115" cy="5924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C1A3E3-AAAF-459B-8AF0-AA8BEECED6B7}"/>
              </a:ext>
            </a:extLst>
          </p:cNvPr>
          <p:cNvSpPr txBox="1"/>
          <p:nvPr/>
        </p:nvSpPr>
        <p:spPr>
          <a:xfrm>
            <a:off x="7993422" y="2176462"/>
            <a:ext cx="3839222" cy="250507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a:solidFill>
                  <a:schemeClr val="tx1">
                    <a:lumMod val="85000"/>
                    <a:lumOff val="15000"/>
                  </a:schemeClr>
                </a:solidFill>
                <a:ea typeface="+mj-ea"/>
                <a:cs typeface="Times New Roman" panose="02020603050405020304" pitchFamily="18" charset="0"/>
              </a:rPr>
              <a:t>2. ĐẢNG PHẢI TRONG SẠCH, VỮNG MẠNH</a:t>
            </a:r>
          </a:p>
        </p:txBody>
      </p:sp>
      <p:pic>
        <p:nvPicPr>
          <p:cNvPr id="5" name="Picture 4" descr="A picture containing text, sign, stop, book&#10;&#10;Description automatically generated">
            <a:extLst>
              <a:ext uri="{FF2B5EF4-FFF2-40B4-BE49-F238E27FC236}">
                <a16:creationId xmlns:a16="http://schemas.microsoft.com/office/drawing/2014/main" id="{5DA6EBB0-71FE-4E3E-9F4A-4880B3E7C65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a:effectLst>
            <a:outerShdw blurRad="50800" dist="38100" algn="l" rotWithShape="0">
              <a:prstClr val="black">
                <a:alpha val="40000"/>
              </a:prstClr>
            </a:outerShdw>
          </a:effectLst>
        </p:spPr>
      </p:pic>
      <p:pic>
        <p:nvPicPr>
          <p:cNvPr id="8" name="Picture 7" descr="A red and yellow flag&#10;&#10;Description automatically generated with low confidence">
            <a:extLst>
              <a:ext uri="{FF2B5EF4-FFF2-40B4-BE49-F238E27FC236}">
                <a16:creationId xmlns:a16="http://schemas.microsoft.com/office/drawing/2014/main" id="{190D8DE0-DD44-4E06-9267-2A87223392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33627" y="220217"/>
            <a:ext cx="1755342" cy="1223420"/>
          </a:xfrm>
          <a:prstGeom prst="rect">
            <a:avLst/>
          </a:prstGeom>
        </p:spPr>
      </p:pic>
    </p:spTree>
    <p:extLst>
      <p:ext uri="{BB962C8B-B14F-4D97-AF65-F5344CB8AC3E}">
        <p14:creationId xmlns:p14="http://schemas.microsoft.com/office/powerpoint/2010/main" val="143179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CE4361-1BCF-48EE-9C66-9C98999553E2}"/>
              </a:ext>
            </a:extLst>
          </p:cNvPr>
          <p:cNvSpPr>
            <a:spLocks noGrp="1"/>
          </p:cNvSpPr>
          <p:nvPr>
            <p:ph type="title"/>
          </p:nvPr>
        </p:nvSpPr>
        <p:spPr>
          <a:xfrm>
            <a:off x="284480" y="387118"/>
            <a:ext cx="10515600" cy="1325563"/>
          </a:xfrm>
        </p:spPr>
        <p:txBody>
          <a:bodyPr>
            <a:normAutofit/>
          </a:bodyPr>
          <a:lstStyle/>
          <a:p>
            <a:r>
              <a:rPr lang="en-US" b="1">
                <a:ln w="0"/>
                <a:effectLst>
                  <a:outerShdw blurRad="38100" dist="19050" dir="2700000" algn="tl" rotWithShape="0">
                    <a:schemeClr val="dk1">
                      <a:alpha val="40000"/>
                    </a:schemeClr>
                  </a:outerShdw>
                </a:effectLst>
              </a:rPr>
              <a:t>a. </a:t>
            </a:r>
            <a:r>
              <a:rPr lang="en-US" b="1" err="1">
                <a:ln w="0"/>
                <a:effectLst>
                  <a:outerShdw blurRad="38100" dist="19050" dir="2700000" algn="tl" rotWithShape="0">
                    <a:schemeClr val="dk1">
                      <a:alpha val="40000"/>
                    </a:schemeClr>
                  </a:outerShdw>
                </a:effectLst>
              </a:rPr>
              <a:t>Đảng</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là</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đạo</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đức</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là</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văn</a:t>
            </a:r>
            <a:r>
              <a:rPr lang="en-US" b="1">
                <a:ln w="0"/>
                <a:effectLst>
                  <a:outerShdw blurRad="38100" dist="19050" dir="2700000" algn="tl" rotWithShape="0">
                    <a:schemeClr val="dk1">
                      <a:alpha val="40000"/>
                    </a:schemeClr>
                  </a:outerShdw>
                </a:effectLst>
              </a:rPr>
              <a:t> </a:t>
            </a:r>
            <a:r>
              <a:rPr lang="en-US" b="1" err="1">
                <a:ln w="0"/>
                <a:effectLst>
                  <a:outerShdw blurRad="38100" dist="19050" dir="2700000" algn="tl" rotWithShape="0">
                    <a:schemeClr val="dk1">
                      <a:alpha val="40000"/>
                    </a:schemeClr>
                  </a:outerShdw>
                </a:effectLst>
              </a:rPr>
              <a:t>minh</a:t>
            </a:r>
            <a:endParaRPr lang="en-US" b="1">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34076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4.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6.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7.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ags/tag8.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8066991790_1_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1478</Words>
  <Application>Microsoft Macintosh PowerPoint</Application>
  <PresentationFormat>Widescreen</PresentationFormat>
  <Paragraphs>142</Paragraphs>
  <Slides>29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Bahnschrift</vt:lpstr>
      <vt:lpstr>Calibri</vt:lpstr>
      <vt:lpstr>Calibri Light</vt:lpstr>
      <vt:lpstr>Libre Baskerville</vt:lpstr>
      <vt:lpstr>Roboto</vt:lpstr>
      <vt:lpstr>Times New Roman</vt:lpstr>
      <vt:lpstr>Office Theme</vt:lpstr>
      <vt:lpstr>Nhóm 7</vt:lpstr>
      <vt:lpstr>TƯ TƯỞNG HỒ CHÍ MINH VỀ ĐẢNG CỘNG SẢN VIỆT NAM</vt:lpstr>
      <vt:lpstr>Tính tất yếu và vai trò lãnh đạo của Đảng Cộng sản Việt Nam</vt:lpstr>
      <vt:lpstr> </vt:lpstr>
      <vt:lpstr>Trên thế giới</vt:lpstr>
      <vt:lpstr>Ở Việt Nam</vt:lpstr>
      <vt:lpstr>PowerPoint Presentation</vt:lpstr>
      <vt:lpstr>PowerPoint Presentation</vt:lpstr>
      <vt:lpstr>a. Đảng là đạo đức, là văn minh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Đảng là đạo đức, là văn minh</vt:lpstr>
      <vt:lpstr>PowerPoint Presentation</vt:lpstr>
      <vt:lpstr>PowerPoint Presentation</vt:lpstr>
      <vt:lpstr>PowerPoint Presentation</vt:lpstr>
      <vt:lpstr>PowerPoint Presentation</vt:lpstr>
      <vt:lpstr>PowerPoint Presentation</vt:lpstr>
      <vt:lpstr>2c. Xây dựng đội ngũ cán bộ, đảng viên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Tấn Thọ Huỳnh</cp:lastModifiedBy>
  <cp:revision>2</cp:revision>
  <dcterms:created xsi:type="dcterms:W3CDTF">2021-04-08T13:35:35Z</dcterms:created>
  <dcterms:modified xsi:type="dcterms:W3CDTF">2023-06-30T05:26:59Z</dcterms:modified>
</cp:coreProperties>
</file>