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8"/>
  </p:notesMasterIdLst>
  <p:sldIdLst>
    <p:sldId id="258" r:id="rId2"/>
    <p:sldId id="288" r:id="rId3"/>
    <p:sldId id="285" r:id="rId4"/>
    <p:sldId id="259" r:id="rId5"/>
    <p:sldId id="302" r:id="rId6"/>
    <p:sldId id="399" r:id="rId7"/>
    <p:sldId id="263" r:id="rId8"/>
    <p:sldId id="393" r:id="rId9"/>
    <p:sldId id="304" r:id="rId10"/>
    <p:sldId id="295" r:id="rId11"/>
    <p:sldId id="401" r:id="rId12"/>
    <p:sldId id="296" r:id="rId13"/>
    <p:sldId id="297" r:id="rId14"/>
    <p:sldId id="394" r:id="rId15"/>
    <p:sldId id="298" r:id="rId16"/>
    <p:sldId id="395" r:id="rId17"/>
    <p:sldId id="299" r:id="rId18"/>
    <p:sldId id="300" r:id="rId19"/>
    <p:sldId id="396" r:id="rId20"/>
    <p:sldId id="397" r:id="rId21"/>
    <p:sldId id="398" r:id="rId22"/>
    <p:sldId id="345" r:id="rId23"/>
    <p:sldId id="383" r:id="rId24"/>
    <p:sldId id="260" r:id="rId25"/>
    <p:sldId id="278" r:id="rId26"/>
    <p:sldId id="262" r:id="rId27"/>
  </p:sldIdLst>
  <p:sldSz cx="9144000" cy="5143500" type="screen16x9"/>
  <p:notesSz cx="6858000" cy="9144000"/>
  <p:embeddedFontLst>
    <p:embeddedFont>
      <p:font typeface="Cinzel" pitchFamily="2" charset="77"/>
      <p:regular r:id="rId29"/>
      <p:bold r:id="rId30"/>
    </p:embeddedFont>
    <p:embeddedFont>
      <p:font typeface="Libre Baskerville" panose="02000000000000000000" pitchFamily="2" charset="0"/>
      <p:regular r:id="rId31"/>
      <p:bold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ang tiep" initials="ht" lastIdx="2" clrIdx="0">
    <p:extLst>
      <p:ext uri="{19B8F6BF-5375-455C-9EA6-DF929625EA0E}">
        <p15:presenceInfo xmlns:p15="http://schemas.microsoft.com/office/powerpoint/2012/main" userId="cdb69dd484dc01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8964"/>
    <a:srgbClr val="FFFFCC"/>
    <a:srgbClr val="D4650A"/>
    <a:srgbClr val="DFCF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3AB21C-F81B-4AE0-BC1B-9D4B83972B87}">
  <a:tblStyle styleId="{1A3AB21C-F81B-4AE0-BC1B-9D4B83972B8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74FCA45-03BC-45BD-BB16-C2BAAE2C371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9" autoAdjust="0"/>
    <p:restoredTop sz="94830" autoAdjust="0"/>
  </p:normalViewPr>
  <p:slideViewPr>
    <p:cSldViewPr snapToGrid="0">
      <p:cViewPr varScale="1">
        <p:scale>
          <a:sx n="156" d="100"/>
          <a:sy n="156" d="100"/>
        </p:scale>
        <p:origin x="7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405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4728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914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7016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3780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c3fd0bf086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c3fd0bf086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c3fd0bf086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c3fd0bf08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300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6276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7155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9725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p:nvPr/>
        </p:nvSpPr>
        <p:spPr>
          <a:xfrm>
            <a:off x="1411350" y="1333000"/>
            <a:ext cx="6321300" cy="2477400"/>
          </a:xfrm>
          <a:prstGeom prst="rect">
            <a:avLst/>
          </a:prstGeom>
          <a:noFill/>
          <a:ln w="28575" cap="flat" cmpd="sng">
            <a:solidFill>
              <a:srgbClr val="403228"/>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ctrTitle"/>
          </p:nvPr>
        </p:nvSpPr>
        <p:spPr>
          <a:xfrm>
            <a:off x="1513950" y="1583350"/>
            <a:ext cx="61161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b="1"/>
            </a:lvl1pPr>
            <a:lvl2pPr lvl="1" algn="ctr" rtl="0">
              <a:spcBef>
                <a:spcPts val="0"/>
              </a:spcBef>
              <a:spcAft>
                <a:spcPts val="0"/>
              </a:spcAft>
              <a:buSzPts val="2400"/>
              <a:buNone/>
              <a:defRPr b="1"/>
            </a:lvl2pPr>
            <a:lvl3pPr lvl="2" algn="ctr" rtl="0">
              <a:spcBef>
                <a:spcPts val="0"/>
              </a:spcBef>
              <a:spcAft>
                <a:spcPts val="0"/>
              </a:spcAft>
              <a:buSzPts val="2400"/>
              <a:buNone/>
              <a:defRPr b="1"/>
            </a:lvl3pPr>
            <a:lvl4pPr lvl="3" algn="ctr" rtl="0">
              <a:spcBef>
                <a:spcPts val="0"/>
              </a:spcBef>
              <a:spcAft>
                <a:spcPts val="0"/>
              </a:spcAft>
              <a:buSzPts val="2400"/>
              <a:buNone/>
              <a:defRPr b="1"/>
            </a:lvl4pPr>
            <a:lvl5pPr lvl="4" algn="ctr" rtl="0">
              <a:spcBef>
                <a:spcPts val="0"/>
              </a:spcBef>
              <a:spcAft>
                <a:spcPts val="0"/>
              </a:spcAft>
              <a:buSzPts val="2400"/>
              <a:buNone/>
              <a:defRPr b="1"/>
            </a:lvl5pPr>
            <a:lvl6pPr lvl="5" algn="ctr" rtl="0">
              <a:spcBef>
                <a:spcPts val="0"/>
              </a:spcBef>
              <a:spcAft>
                <a:spcPts val="0"/>
              </a:spcAft>
              <a:buSzPts val="2400"/>
              <a:buNone/>
              <a:defRPr b="1"/>
            </a:lvl6pPr>
            <a:lvl7pPr lvl="6" algn="ctr" rtl="0">
              <a:spcBef>
                <a:spcPts val="0"/>
              </a:spcBef>
              <a:spcAft>
                <a:spcPts val="0"/>
              </a:spcAft>
              <a:buSzPts val="2400"/>
              <a:buNone/>
              <a:defRPr b="1"/>
            </a:lvl7pPr>
            <a:lvl8pPr lvl="7" algn="ctr" rtl="0">
              <a:spcBef>
                <a:spcPts val="0"/>
              </a:spcBef>
              <a:spcAft>
                <a:spcPts val="0"/>
              </a:spcAft>
              <a:buSzPts val="2400"/>
              <a:buNone/>
              <a:defRPr b="1"/>
            </a:lvl8pPr>
            <a:lvl9pPr lvl="8" algn="ctr" rtl="0">
              <a:spcBef>
                <a:spcPts val="0"/>
              </a:spcBef>
              <a:spcAft>
                <a:spcPts val="0"/>
              </a:spcAft>
              <a:buSzPts val="2400"/>
              <a:buNone/>
              <a:defRPr b="1"/>
            </a:lvl9pPr>
          </a:lstStyle>
          <a:p>
            <a:endParaRPr/>
          </a:p>
        </p:txBody>
      </p:sp>
      <p:sp>
        <p:nvSpPr>
          <p:cNvPr id="14" name="Google Shape;14;p3"/>
          <p:cNvSpPr txBox="1">
            <a:spLocks noGrp="1"/>
          </p:cNvSpPr>
          <p:nvPr>
            <p:ph type="subTitle" idx="1"/>
          </p:nvPr>
        </p:nvSpPr>
        <p:spPr>
          <a:xfrm>
            <a:off x="2919325" y="2687650"/>
            <a:ext cx="3305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403228"/>
              </a:buClr>
              <a:buSzPts val="1600"/>
              <a:buNone/>
              <a:defRPr sz="1600" i="1"/>
            </a:lvl1pPr>
            <a:lvl2pPr lvl="1" algn="ctr" rtl="0">
              <a:spcBef>
                <a:spcPts val="0"/>
              </a:spcBef>
              <a:spcAft>
                <a:spcPts val="0"/>
              </a:spcAft>
              <a:buClr>
                <a:srgbClr val="403228"/>
              </a:buClr>
              <a:buSzPts val="1600"/>
              <a:buNone/>
              <a:defRPr sz="1600" i="1"/>
            </a:lvl2pPr>
            <a:lvl3pPr lvl="2" algn="ctr" rtl="0">
              <a:spcBef>
                <a:spcPts val="0"/>
              </a:spcBef>
              <a:spcAft>
                <a:spcPts val="0"/>
              </a:spcAft>
              <a:buClr>
                <a:srgbClr val="403228"/>
              </a:buClr>
              <a:buSzPts val="1600"/>
              <a:buNone/>
              <a:defRPr sz="1600" i="1"/>
            </a:lvl3pPr>
            <a:lvl4pPr lvl="3" algn="ctr" rtl="0">
              <a:spcBef>
                <a:spcPts val="0"/>
              </a:spcBef>
              <a:spcAft>
                <a:spcPts val="0"/>
              </a:spcAft>
              <a:buClr>
                <a:srgbClr val="403228"/>
              </a:buClr>
              <a:buSzPts val="1600"/>
              <a:buNone/>
              <a:defRPr i="1"/>
            </a:lvl4pPr>
            <a:lvl5pPr lvl="4" algn="ctr" rtl="0">
              <a:spcBef>
                <a:spcPts val="0"/>
              </a:spcBef>
              <a:spcAft>
                <a:spcPts val="0"/>
              </a:spcAft>
              <a:buClr>
                <a:srgbClr val="403228"/>
              </a:buClr>
              <a:buSzPts val="1600"/>
              <a:buNone/>
              <a:defRPr i="1"/>
            </a:lvl5pPr>
            <a:lvl6pPr lvl="5" algn="ctr" rtl="0">
              <a:spcBef>
                <a:spcPts val="0"/>
              </a:spcBef>
              <a:spcAft>
                <a:spcPts val="0"/>
              </a:spcAft>
              <a:buClr>
                <a:srgbClr val="403228"/>
              </a:buClr>
              <a:buSzPts val="1600"/>
              <a:buNone/>
              <a:defRPr i="1"/>
            </a:lvl6pPr>
            <a:lvl7pPr lvl="6" algn="ctr" rtl="0">
              <a:spcBef>
                <a:spcPts val="0"/>
              </a:spcBef>
              <a:spcAft>
                <a:spcPts val="0"/>
              </a:spcAft>
              <a:buSzPts val="1600"/>
              <a:buNone/>
              <a:defRPr i="1"/>
            </a:lvl7pPr>
            <a:lvl8pPr lvl="7" algn="ctr" rtl="0">
              <a:spcBef>
                <a:spcPts val="0"/>
              </a:spcBef>
              <a:spcAft>
                <a:spcPts val="0"/>
              </a:spcAft>
              <a:buSzPts val="1600"/>
              <a:buNone/>
              <a:defRPr i="1"/>
            </a:lvl8pPr>
            <a:lvl9pPr lvl="8" algn="ctr" rtl="0">
              <a:spcBef>
                <a:spcPts val="0"/>
              </a:spcBef>
              <a:spcAft>
                <a:spcPts val="0"/>
              </a:spcAft>
              <a:buSzPts val="1600"/>
              <a:buNone/>
              <a:defRPr i="1"/>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p:nvPr/>
        </p:nvSpPr>
        <p:spPr>
          <a:xfrm>
            <a:off x="1411350" y="720000"/>
            <a:ext cx="6321300" cy="3703500"/>
          </a:xfrm>
          <a:prstGeom prst="rect">
            <a:avLst/>
          </a:prstGeom>
          <a:noFill/>
          <a:ln w="28575" cap="flat" cmpd="sng">
            <a:solidFill>
              <a:srgbClr val="403228"/>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03228"/>
              </a:solidFill>
            </a:endParaRPr>
          </a:p>
        </p:txBody>
      </p:sp>
      <p:sp>
        <p:nvSpPr>
          <p:cNvPr id="17" name="Google Shape;17;p4"/>
          <p:cNvSpPr txBox="1">
            <a:spLocks noGrp="1"/>
          </p:cNvSpPr>
          <p:nvPr>
            <p:ph type="body" idx="1"/>
          </p:nvPr>
        </p:nvSpPr>
        <p:spPr>
          <a:xfrm>
            <a:off x="2105050" y="720000"/>
            <a:ext cx="4933800" cy="37035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i="1"/>
            </a:lvl1pPr>
            <a:lvl2pPr marL="914400" lvl="1" indent="-355600" algn="ctr" rtl="0">
              <a:spcBef>
                <a:spcPts val="0"/>
              </a:spcBef>
              <a:spcAft>
                <a:spcPts val="0"/>
              </a:spcAft>
              <a:buSzPts val="2000"/>
              <a:buChar char="⨳"/>
              <a:defRPr i="1"/>
            </a:lvl2pPr>
            <a:lvl3pPr marL="1371600" lvl="2" indent="-355600" algn="ctr" rtl="0">
              <a:spcBef>
                <a:spcPts val="0"/>
              </a:spcBef>
              <a:spcAft>
                <a:spcPts val="0"/>
              </a:spcAft>
              <a:buSzPts val="2000"/>
              <a:buChar char="■"/>
              <a:defRPr i="1"/>
            </a:lvl3pPr>
            <a:lvl4pPr marL="1828800" lvl="3" indent="-330200" algn="ctr" rtl="0">
              <a:spcBef>
                <a:spcPts val="0"/>
              </a:spcBef>
              <a:spcAft>
                <a:spcPts val="0"/>
              </a:spcAft>
              <a:buSzPts val="1600"/>
              <a:buChar char="●"/>
              <a:defRPr i="1"/>
            </a:lvl4pPr>
            <a:lvl5pPr marL="2286000" lvl="4" indent="-330200" algn="ctr" rtl="0">
              <a:spcBef>
                <a:spcPts val="0"/>
              </a:spcBef>
              <a:spcAft>
                <a:spcPts val="0"/>
              </a:spcAft>
              <a:buSzPts val="1600"/>
              <a:buChar char="○"/>
              <a:defRPr i="1"/>
            </a:lvl5pPr>
            <a:lvl6pPr marL="2743200" lvl="5" indent="-330200" algn="ctr" rtl="0">
              <a:spcBef>
                <a:spcPts val="0"/>
              </a:spcBef>
              <a:spcAft>
                <a:spcPts val="0"/>
              </a:spcAft>
              <a:buSzPts val="1600"/>
              <a:buChar char="■"/>
              <a:defRPr i="1"/>
            </a:lvl6pPr>
            <a:lvl7pPr marL="3200400" lvl="6" indent="-330200" algn="ctr" rtl="0">
              <a:spcBef>
                <a:spcPts val="0"/>
              </a:spcBef>
              <a:spcAft>
                <a:spcPts val="0"/>
              </a:spcAft>
              <a:buSzPts val="1600"/>
              <a:buChar char="●"/>
              <a:defRPr i="1"/>
            </a:lvl7pPr>
            <a:lvl8pPr marL="3657600" lvl="7" indent="-330200" algn="ctr" rtl="0">
              <a:spcBef>
                <a:spcPts val="0"/>
              </a:spcBef>
              <a:spcAft>
                <a:spcPts val="0"/>
              </a:spcAft>
              <a:buSzPts val="1600"/>
              <a:buChar char="○"/>
              <a:defRPr i="1"/>
            </a:lvl8pPr>
            <a:lvl9pPr marL="4114800" lvl="8" indent="-330200" algn="ctr">
              <a:spcBef>
                <a:spcPts val="0"/>
              </a:spcBef>
              <a:spcAft>
                <a:spcPts val="0"/>
              </a:spcAft>
              <a:buSzPts val="1600"/>
              <a:buChar char="■"/>
              <a:defRPr i="1"/>
            </a:lvl9pPr>
          </a:lstStyle>
          <a:p>
            <a:endParaRPr/>
          </a:p>
        </p:txBody>
      </p:sp>
      <p:sp>
        <p:nvSpPr>
          <p:cNvPr id="18" name="Google Shape;18;p4"/>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1887900" y="434575"/>
            <a:ext cx="5368200" cy="857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6" name="Google Shape;26;p6"/>
          <p:cNvSpPr txBox="1">
            <a:spLocks noGrp="1"/>
          </p:cNvSpPr>
          <p:nvPr>
            <p:ph type="body" idx="1"/>
          </p:nvPr>
        </p:nvSpPr>
        <p:spPr>
          <a:xfrm>
            <a:off x="1351075" y="1518375"/>
            <a:ext cx="3126900" cy="3255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27" name="Google Shape;27;p6"/>
          <p:cNvSpPr txBox="1">
            <a:spLocks noGrp="1"/>
          </p:cNvSpPr>
          <p:nvPr>
            <p:ph type="body" idx="2"/>
          </p:nvPr>
        </p:nvSpPr>
        <p:spPr>
          <a:xfrm>
            <a:off x="4666144" y="1518375"/>
            <a:ext cx="3126900" cy="3255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28" name="Google Shape;28;p6"/>
          <p:cNvCxnSpPr/>
          <p:nvPr/>
        </p:nvCxnSpPr>
        <p:spPr>
          <a:xfrm>
            <a:off x="4279500" y="1427300"/>
            <a:ext cx="585000" cy="0"/>
          </a:xfrm>
          <a:prstGeom prst="straightConnector1">
            <a:avLst/>
          </a:prstGeom>
          <a:noFill/>
          <a:ln w="28575" cap="flat" cmpd="sng">
            <a:solidFill>
              <a:srgbClr val="926940"/>
            </a:solidFill>
            <a:prstDash val="solid"/>
            <a:round/>
            <a:headEnd type="none" w="med" len="med"/>
            <a:tailEnd type="none" w="med" len="med"/>
          </a:ln>
        </p:spPr>
      </p:cxnSp>
      <p:sp>
        <p:nvSpPr>
          <p:cNvPr id="29" name="Google Shape;29;p6"/>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1887900" y="434575"/>
            <a:ext cx="5368200" cy="857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cxnSp>
        <p:nvCxnSpPr>
          <p:cNvPr id="39" name="Google Shape;39;p8"/>
          <p:cNvCxnSpPr/>
          <p:nvPr/>
        </p:nvCxnSpPr>
        <p:spPr>
          <a:xfrm>
            <a:off x="4279500" y="1427300"/>
            <a:ext cx="585000" cy="0"/>
          </a:xfrm>
          <a:prstGeom prst="straightConnector1">
            <a:avLst/>
          </a:prstGeom>
          <a:noFill/>
          <a:ln w="28575" cap="flat" cmpd="sng">
            <a:solidFill>
              <a:srgbClr val="926940"/>
            </a:solidFill>
            <a:prstDash val="solid"/>
            <a:round/>
            <a:headEnd type="none" w="med" len="med"/>
            <a:tailEnd type="none" w="med" len="med"/>
          </a:ln>
        </p:spPr>
      </p:cxnSp>
      <p:sp>
        <p:nvSpPr>
          <p:cNvPr id="40" name="Google Shape;40;p8"/>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0"/>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53E0F99-CD05-450F-9A57-5C4BC489AF5A}" type="slidenum">
              <a:rPr lang="en-US" altLang="en-US"/>
              <a:pPr/>
              <a:t>‹#›</a:t>
            </a:fld>
            <a:endParaRPr lang="en-US" altLang="en-US"/>
          </a:p>
        </p:txBody>
      </p:sp>
    </p:spTree>
    <p:extLst>
      <p:ext uri="{BB962C8B-B14F-4D97-AF65-F5344CB8AC3E}">
        <p14:creationId xmlns:p14="http://schemas.microsoft.com/office/powerpoint/2010/main" val="4008198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887900" y="434575"/>
            <a:ext cx="5368200" cy="8574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1pPr>
            <a:lvl2pPr lvl="1"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2pPr>
            <a:lvl3pPr lvl="2"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3pPr>
            <a:lvl4pPr lvl="3"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4pPr>
            <a:lvl5pPr lvl="4"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5pPr>
            <a:lvl6pPr lvl="5"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6pPr>
            <a:lvl7pPr lvl="6"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7pPr>
            <a:lvl8pPr lvl="7"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8pPr>
            <a:lvl9pPr lvl="8"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9pPr>
          </a:lstStyle>
          <a:p>
            <a:endParaRPr/>
          </a:p>
        </p:txBody>
      </p:sp>
      <p:sp>
        <p:nvSpPr>
          <p:cNvPr id="7" name="Google Shape;7;p1"/>
          <p:cNvSpPr txBox="1">
            <a:spLocks noGrp="1"/>
          </p:cNvSpPr>
          <p:nvPr>
            <p:ph type="body" idx="1"/>
          </p:nvPr>
        </p:nvSpPr>
        <p:spPr>
          <a:xfrm>
            <a:off x="1224425" y="1477750"/>
            <a:ext cx="6695100" cy="3448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926940"/>
              </a:buClr>
              <a:buSzPts val="2400"/>
              <a:buFont typeface="Libre Baskerville"/>
              <a:buChar char="✣"/>
              <a:defRPr sz="2400">
                <a:solidFill>
                  <a:srgbClr val="403228"/>
                </a:solidFill>
                <a:latin typeface="Libre Baskerville"/>
                <a:ea typeface="Libre Baskerville"/>
                <a:cs typeface="Libre Baskerville"/>
                <a:sym typeface="Libre Baskerville"/>
              </a:defRPr>
            </a:lvl1pPr>
            <a:lvl2pPr marL="914400" lvl="1" indent="-355600">
              <a:spcBef>
                <a:spcPts val="0"/>
              </a:spcBef>
              <a:spcAft>
                <a:spcPts val="0"/>
              </a:spcAft>
              <a:buClr>
                <a:srgbClr val="926940"/>
              </a:buClr>
              <a:buSzPts val="2000"/>
              <a:buFont typeface="Libre Baskerville"/>
              <a:buChar char="⨳"/>
              <a:defRPr sz="2000">
                <a:solidFill>
                  <a:srgbClr val="403228"/>
                </a:solidFill>
                <a:latin typeface="Libre Baskerville"/>
                <a:ea typeface="Libre Baskerville"/>
                <a:cs typeface="Libre Baskerville"/>
                <a:sym typeface="Libre Baskerville"/>
              </a:defRPr>
            </a:lvl2pPr>
            <a:lvl3pPr marL="1371600" lvl="2" indent="-355600">
              <a:spcBef>
                <a:spcPts val="0"/>
              </a:spcBef>
              <a:spcAft>
                <a:spcPts val="0"/>
              </a:spcAft>
              <a:buClr>
                <a:srgbClr val="926940"/>
              </a:buClr>
              <a:buSzPts val="2000"/>
              <a:buFont typeface="Libre Baskerville"/>
              <a:buChar char="■"/>
              <a:defRPr sz="2000">
                <a:solidFill>
                  <a:srgbClr val="403228"/>
                </a:solidFill>
                <a:latin typeface="Libre Baskerville"/>
                <a:ea typeface="Libre Baskerville"/>
                <a:cs typeface="Libre Baskerville"/>
                <a:sym typeface="Libre Baskerville"/>
              </a:defRPr>
            </a:lvl3pPr>
            <a:lvl4pPr marL="1828800" lvl="3" indent="-330200">
              <a:spcBef>
                <a:spcPts val="0"/>
              </a:spcBef>
              <a:spcAft>
                <a:spcPts val="0"/>
              </a:spcAft>
              <a:buClr>
                <a:srgbClr val="926940"/>
              </a:buClr>
              <a:buSzPts val="1600"/>
              <a:buFont typeface="Libre Baskerville"/>
              <a:buChar char="●"/>
              <a:defRPr sz="1600">
                <a:solidFill>
                  <a:srgbClr val="403228"/>
                </a:solidFill>
                <a:latin typeface="Libre Baskerville"/>
                <a:ea typeface="Libre Baskerville"/>
                <a:cs typeface="Libre Baskerville"/>
                <a:sym typeface="Libre Baskerville"/>
              </a:defRPr>
            </a:lvl4pPr>
            <a:lvl5pPr marL="2286000" lvl="4" indent="-330200">
              <a:spcBef>
                <a:spcPts val="0"/>
              </a:spcBef>
              <a:spcAft>
                <a:spcPts val="0"/>
              </a:spcAft>
              <a:buClr>
                <a:srgbClr val="926940"/>
              </a:buClr>
              <a:buSzPts val="1600"/>
              <a:buFont typeface="Libre Baskerville"/>
              <a:buChar char="○"/>
              <a:defRPr sz="1600">
                <a:solidFill>
                  <a:srgbClr val="403228"/>
                </a:solidFill>
                <a:latin typeface="Libre Baskerville"/>
                <a:ea typeface="Libre Baskerville"/>
                <a:cs typeface="Libre Baskerville"/>
                <a:sym typeface="Libre Baskerville"/>
              </a:defRPr>
            </a:lvl5pPr>
            <a:lvl6pPr marL="2743200" lvl="5" indent="-330200">
              <a:spcBef>
                <a:spcPts val="0"/>
              </a:spcBef>
              <a:spcAft>
                <a:spcPts val="0"/>
              </a:spcAft>
              <a:buClr>
                <a:srgbClr val="926940"/>
              </a:buClr>
              <a:buSzPts val="1600"/>
              <a:buFont typeface="Libre Baskerville"/>
              <a:buChar char="■"/>
              <a:defRPr sz="1600">
                <a:solidFill>
                  <a:srgbClr val="403228"/>
                </a:solidFill>
                <a:latin typeface="Libre Baskerville"/>
                <a:ea typeface="Libre Baskerville"/>
                <a:cs typeface="Libre Baskerville"/>
                <a:sym typeface="Libre Baskerville"/>
              </a:defRPr>
            </a:lvl6pPr>
            <a:lvl7pPr marL="3200400" lvl="6" indent="-330200">
              <a:spcBef>
                <a:spcPts val="0"/>
              </a:spcBef>
              <a:spcAft>
                <a:spcPts val="0"/>
              </a:spcAft>
              <a:buClr>
                <a:srgbClr val="403228"/>
              </a:buClr>
              <a:buSzPts val="1600"/>
              <a:buFont typeface="Libre Baskerville"/>
              <a:buChar char="●"/>
              <a:defRPr sz="1600">
                <a:solidFill>
                  <a:srgbClr val="403228"/>
                </a:solidFill>
                <a:latin typeface="Libre Baskerville"/>
                <a:ea typeface="Libre Baskerville"/>
                <a:cs typeface="Libre Baskerville"/>
                <a:sym typeface="Libre Baskerville"/>
              </a:defRPr>
            </a:lvl7pPr>
            <a:lvl8pPr marL="3657600" lvl="7" indent="-330200">
              <a:spcBef>
                <a:spcPts val="0"/>
              </a:spcBef>
              <a:spcAft>
                <a:spcPts val="0"/>
              </a:spcAft>
              <a:buClr>
                <a:srgbClr val="403228"/>
              </a:buClr>
              <a:buSzPts val="1600"/>
              <a:buFont typeface="Libre Baskerville"/>
              <a:buChar char="○"/>
              <a:defRPr sz="1600">
                <a:solidFill>
                  <a:srgbClr val="403228"/>
                </a:solidFill>
                <a:latin typeface="Libre Baskerville"/>
                <a:ea typeface="Libre Baskerville"/>
                <a:cs typeface="Libre Baskerville"/>
                <a:sym typeface="Libre Baskerville"/>
              </a:defRPr>
            </a:lvl8pPr>
            <a:lvl9pPr marL="4114800" lvl="8" indent="-330200">
              <a:spcBef>
                <a:spcPts val="0"/>
              </a:spcBef>
              <a:spcAft>
                <a:spcPts val="0"/>
              </a:spcAft>
              <a:buClr>
                <a:srgbClr val="403228"/>
              </a:buClr>
              <a:buSzPts val="1600"/>
              <a:buFont typeface="Libre Baskerville"/>
              <a:buChar char="■"/>
              <a:defRPr sz="1600">
                <a:solidFill>
                  <a:srgbClr val="403228"/>
                </a:solidFill>
                <a:latin typeface="Libre Baskerville"/>
                <a:ea typeface="Libre Baskerville"/>
                <a:cs typeface="Libre Baskerville"/>
                <a:sym typeface="Libre Baskerville"/>
              </a:defRPr>
            </a:lvl9pPr>
          </a:lstStyle>
          <a:p>
            <a:endParaRPr/>
          </a:p>
        </p:txBody>
      </p:sp>
      <p:sp>
        <p:nvSpPr>
          <p:cNvPr id="8" name="Google Shape;8;p1"/>
          <p:cNvSpPr txBox="1">
            <a:spLocks noGrp="1"/>
          </p:cNvSpPr>
          <p:nvPr>
            <p:ph type="sldNum" idx="12"/>
          </p:nvPr>
        </p:nvSpPr>
        <p:spPr>
          <a:xfrm>
            <a:off x="4297650" y="4749901"/>
            <a:ext cx="548700" cy="393600"/>
          </a:xfrm>
          <a:prstGeom prst="rect">
            <a:avLst/>
          </a:prstGeom>
          <a:noFill/>
          <a:ln>
            <a:noFill/>
          </a:ln>
        </p:spPr>
        <p:txBody>
          <a:bodyPr spcFirstLastPara="1" wrap="square" lIns="91425" tIns="91425" rIns="91425" bIns="91425" anchor="t" anchorCtr="0">
            <a:noAutofit/>
          </a:bodyPr>
          <a:lstStyle>
            <a:lvl1pPr lvl="0" algn="ctr">
              <a:buNone/>
              <a:defRPr sz="1200">
                <a:solidFill>
                  <a:srgbClr val="926940"/>
                </a:solidFill>
                <a:latin typeface="Cinzel"/>
                <a:ea typeface="Cinzel"/>
                <a:cs typeface="Cinzel"/>
                <a:sym typeface="Cinzel"/>
              </a:defRPr>
            </a:lvl1pPr>
            <a:lvl2pPr lvl="1" algn="ctr">
              <a:buNone/>
              <a:defRPr sz="1200">
                <a:solidFill>
                  <a:srgbClr val="926940"/>
                </a:solidFill>
                <a:latin typeface="Cinzel"/>
                <a:ea typeface="Cinzel"/>
                <a:cs typeface="Cinzel"/>
                <a:sym typeface="Cinzel"/>
              </a:defRPr>
            </a:lvl2pPr>
            <a:lvl3pPr lvl="2" algn="ctr">
              <a:buNone/>
              <a:defRPr sz="1200">
                <a:solidFill>
                  <a:srgbClr val="926940"/>
                </a:solidFill>
                <a:latin typeface="Cinzel"/>
                <a:ea typeface="Cinzel"/>
                <a:cs typeface="Cinzel"/>
                <a:sym typeface="Cinzel"/>
              </a:defRPr>
            </a:lvl3pPr>
            <a:lvl4pPr lvl="3" algn="ctr">
              <a:buNone/>
              <a:defRPr sz="1200">
                <a:solidFill>
                  <a:srgbClr val="926940"/>
                </a:solidFill>
                <a:latin typeface="Cinzel"/>
                <a:ea typeface="Cinzel"/>
                <a:cs typeface="Cinzel"/>
                <a:sym typeface="Cinzel"/>
              </a:defRPr>
            </a:lvl4pPr>
            <a:lvl5pPr lvl="4" algn="ctr">
              <a:buNone/>
              <a:defRPr sz="1200">
                <a:solidFill>
                  <a:srgbClr val="926940"/>
                </a:solidFill>
                <a:latin typeface="Cinzel"/>
                <a:ea typeface="Cinzel"/>
                <a:cs typeface="Cinzel"/>
                <a:sym typeface="Cinzel"/>
              </a:defRPr>
            </a:lvl5pPr>
            <a:lvl6pPr lvl="5" algn="ctr">
              <a:buNone/>
              <a:defRPr sz="1200">
                <a:solidFill>
                  <a:srgbClr val="926940"/>
                </a:solidFill>
                <a:latin typeface="Cinzel"/>
                <a:ea typeface="Cinzel"/>
                <a:cs typeface="Cinzel"/>
                <a:sym typeface="Cinzel"/>
              </a:defRPr>
            </a:lvl6pPr>
            <a:lvl7pPr lvl="6" algn="ctr">
              <a:buNone/>
              <a:defRPr sz="1200">
                <a:solidFill>
                  <a:srgbClr val="926940"/>
                </a:solidFill>
                <a:latin typeface="Cinzel"/>
                <a:ea typeface="Cinzel"/>
                <a:cs typeface="Cinzel"/>
                <a:sym typeface="Cinzel"/>
              </a:defRPr>
            </a:lvl7pPr>
            <a:lvl8pPr lvl="7" algn="ctr">
              <a:buNone/>
              <a:defRPr sz="1200">
                <a:solidFill>
                  <a:srgbClr val="926940"/>
                </a:solidFill>
                <a:latin typeface="Cinzel"/>
                <a:ea typeface="Cinzel"/>
                <a:cs typeface="Cinzel"/>
                <a:sym typeface="Cinzel"/>
              </a:defRPr>
            </a:lvl8pPr>
            <a:lvl9pPr lvl="8" algn="ctr">
              <a:buNone/>
              <a:defRPr sz="1200">
                <a:solidFill>
                  <a:srgbClr val="926940"/>
                </a:solidFill>
                <a:latin typeface="Cinzel"/>
                <a:ea typeface="Cinzel"/>
                <a:cs typeface="Cinzel"/>
                <a:sym typeface="Cinzel"/>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6"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Google Shape;66;p13"/>
          <p:cNvSpPr txBox="1">
            <a:spLocks noGrp="1"/>
          </p:cNvSpPr>
          <p:nvPr>
            <p:ph type="subTitle" idx="4294967295"/>
          </p:nvPr>
        </p:nvSpPr>
        <p:spPr>
          <a:xfrm>
            <a:off x="685213" y="2008076"/>
            <a:ext cx="7550944" cy="1560336"/>
          </a:xfrm>
          <a:prstGeom prst="rect">
            <a:avLst/>
          </a:prstGeom>
          <a:noFill/>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t" anchorCtr="0">
            <a:noAutofit/>
          </a:bodyPr>
          <a:lstStyle/>
          <a:p>
            <a:pPr marL="0" lvl="0" indent="0" algn="ctr" rtl="0">
              <a:spcBef>
                <a:spcPts val="600"/>
              </a:spcBef>
              <a:spcAft>
                <a:spcPts val="0"/>
              </a:spcAft>
              <a:buNone/>
            </a:pPr>
            <a:r>
              <a:rPr lang="en-US" sz="3600" b="1" i="1" dirty="0">
                <a:latin typeface="Times New Roman" panose="02020603050405020304" pitchFamily="18" charset="0"/>
                <a:cs typeface="Times New Roman" panose="02020603050405020304" pitchFamily="18" charset="0"/>
              </a:rPr>
              <a:t>TƯ TƯỞNG HỒ CHÍ MINH VỀ ĐOÀN KẾT QUỐC TẾ</a:t>
            </a:r>
            <a:endParaRPr sz="3600" b="1" i="1" dirty="0">
              <a:latin typeface="Times New Roman" panose="02020603050405020304" pitchFamily="18" charset="0"/>
              <a:cs typeface="Times New Roman" panose="02020603050405020304" pitchFamily="18" charset="0"/>
            </a:endParaRPr>
          </a:p>
        </p:txBody>
      </p:sp>
      <p:sp>
        <p:nvSpPr>
          <p:cNvPr id="68" name="Google Shape;68;p13"/>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a:t>
            </a:fld>
            <a:endParaRPr/>
          </a:p>
        </p:txBody>
      </p:sp>
      <p:sp>
        <p:nvSpPr>
          <p:cNvPr id="4" name="TextBox 3">
            <a:extLst>
              <a:ext uri="{FF2B5EF4-FFF2-40B4-BE49-F238E27FC236}">
                <a16:creationId xmlns:a16="http://schemas.microsoft.com/office/drawing/2014/main" id="{872F9E30-B498-4350-B094-FBA6688AAF67}"/>
              </a:ext>
            </a:extLst>
          </p:cNvPr>
          <p:cNvSpPr txBox="1"/>
          <p:nvPr/>
        </p:nvSpPr>
        <p:spPr>
          <a:xfrm>
            <a:off x="5378750" y="3592710"/>
            <a:ext cx="3626618" cy="892552"/>
          </a:xfrm>
          <a:prstGeom prst="rect">
            <a:avLst/>
          </a:prstGeom>
          <a:noFill/>
        </p:spPr>
        <p:txBody>
          <a:bodyPr wrap="square" rtlCol="0">
            <a:spAutoFit/>
          </a:bodyPr>
          <a:lstStyle/>
          <a:p>
            <a:pPr algn="ctr" fontAlgn="base"/>
            <a:r>
              <a:rPr lang="vi-VN" sz="1200" b="0" i="1" dirty="0">
                <a:solidFill>
                  <a:srgbClr val="363636"/>
                </a:solidFill>
                <a:effectLst/>
                <a:latin typeface="+mj-lt"/>
              </a:rPr>
              <a:t>“Quan sơn muôn dặm một nhà.</a:t>
            </a:r>
          </a:p>
          <a:p>
            <a:pPr algn="ctr" fontAlgn="base"/>
            <a:r>
              <a:rPr lang="vi-VN" sz="1200" b="0" i="1" dirty="0">
                <a:solidFill>
                  <a:srgbClr val="363636"/>
                </a:solidFill>
                <a:effectLst/>
                <a:latin typeface="+mj-lt"/>
              </a:rPr>
              <a:t>          Bốn phương vô sản đều là anh em”</a:t>
            </a:r>
            <a:endParaRPr lang="en-US" sz="1200" b="0" i="1" dirty="0">
              <a:solidFill>
                <a:srgbClr val="363636"/>
              </a:solidFill>
              <a:effectLst/>
              <a:latin typeface="+mj-lt"/>
            </a:endParaRPr>
          </a:p>
          <a:p>
            <a:pPr algn="ctr" fontAlgn="base"/>
            <a:r>
              <a:rPr lang="en-US" sz="1200" i="1" dirty="0">
                <a:solidFill>
                  <a:srgbClr val="363636"/>
                </a:solidFill>
                <a:latin typeface="+mj-lt"/>
              </a:rPr>
              <a:t>		</a:t>
            </a:r>
            <a:r>
              <a:rPr lang="en-US" sz="1200" i="1" dirty="0" err="1">
                <a:solidFill>
                  <a:srgbClr val="363636"/>
                </a:solidFill>
                <a:latin typeface="Times New Roman" panose="02020603050405020304" pitchFamily="18" charset="0"/>
                <a:cs typeface="Times New Roman" panose="02020603050405020304" pitchFamily="18" charset="0"/>
              </a:rPr>
              <a:t>Hồ</a:t>
            </a:r>
            <a:r>
              <a:rPr lang="en-US" sz="1200" i="1" dirty="0">
                <a:solidFill>
                  <a:srgbClr val="363636"/>
                </a:solidFill>
                <a:latin typeface="Times New Roman" panose="02020603050405020304" pitchFamily="18" charset="0"/>
                <a:cs typeface="Times New Roman" panose="02020603050405020304" pitchFamily="18" charset="0"/>
              </a:rPr>
              <a:t> </a:t>
            </a:r>
            <a:r>
              <a:rPr lang="en-US" sz="1200" i="1" dirty="0" err="1">
                <a:solidFill>
                  <a:srgbClr val="363636"/>
                </a:solidFill>
                <a:latin typeface="Times New Roman" panose="02020603050405020304" pitchFamily="18" charset="0"/>
                <a:cs typeface="Times New Roman" panose="02020603050405020304" pitchFamily="18" charset="0"/>
              </a:rPr>
              <a:t>Chí</a:t>
            </a:r>
            <a:r>
              <a:rPr lang="en-US" sz="1200" i="1" dirty="0">
                <a:solidFill>
                  <a:srgbClr val="363636"/>
                </a:solidFill>
                <a:latin typeface="Times New Roman" panose="02020603050405020304" pitchFamily="18" charset="0"/>
                <a:cs typeface="Times New Roman" panose="02020603050405020304" pitchFamily="18" charset="0"/>
              </a:rPr>
              <a:t> Minh</a:t>
            </a:r>
            <a:endParaRPr lang="vi-VN" sz="1200" i="1" dirty="0">
              <a:solidFill>
                <a:srgbClr val="363636"/>
              </a:solidFill>
              <a:effectLst/>
              <a:latin typeface="Times New Roman" panose="02020603050405020304" pitchFamily="18" charset="0"/>
              <a:cs typeface="Times New Roman" panose="02020603050405020304" pitchFamily="18" charset="0"/>
            </a:endParaRPr>
          </a:p>
          <a:p>
            <a:endParaRPr lang="en-US" dirty="0">
              <a:latin typeface="+mj-lt"/>
            </a:endParaRPr>
          </a:p>
        </p:txBody>
      </p:sp>
      <p:pic>
        <p:nvPicPr>
          <p:cNvPr id="3" name="Picture 2">
            <a:extLst>
              <a:ext uri="{FF2B5EF4-FFF2-40B4-BE49-F238E27FC236}">
                <a16:creationId xmlns:a16="http://schemas.microsoft.com/office/drawing/2014/main" id="{5564E34D-1A3F-41BB-84C4-822035DA79D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65249" y="258335"/>
            <a:ext cx="1613501" cy="1784689"/>
          </a:xfrm>
          <a:prstGeom prst="rect">
            <a:avLst/>
          </a:prstGeom>
        </p:spPr>
      </p:pic>
      <p:sp>
        <p:nvSpPr>
          <p:cNvPr id="6" name="TextBox 5">
            <a:extLst>
              <a:ext uri="{FF2B5EF4-FFF2-40B4-BE49-F238E27FC236}">
                <a16:creationId xmlns:a16="http://schemas.microsoft.com/office/drawing/2014/main" id="{79606F36-4010-49A4-A4D6-31E4726B27F2}"/>
              </a:ext>
            </a:extLst>
          </p:cNvPr>
          <p:cNvSpPr txBox="1"/>
          <p:nvPr/>
        </p:nvSpPr>
        <p:spPr>
          <a:xfrm>
            <a:off x="3764279" y="3568412"/>
            <a:ext cx="1615440" cy="400110"/>
          </a:xfrm>
          <a:prstGeom prst="rect">
            <a:avLst/>
          </a:prstGeom>
          <a:noFill/>
        </p:spPr>
        <p:txBody>
          <a:bodyPr wrap="square" rtlCol="0">
            <a:spAutoFit/>
          </a:bodyPr>
          <a:lstStyle/>
          <a:p>
            <a:pPr algn="ctr"/>
            <a:r>
              <a:rPr lang="en-US" sz="2000" i="1" dirty="0" err="1">
                <a:solidFill>
                  <a:schemeClr val="tx1"/>
                </a:solidFill>
                <a:latin typeface="Times New Roman" panose="02020603050405020304" pitchFamily="18" charset="0"/>
                <a:cs typeface="Times New Roman" panose="02020603050405020304" pitchFamily="18" charset="0"/>
              </a:rPr>
              <a:t>Nhóm</a:t>
            </a:r>
            <a:r>
              <a:rPr lang="en-US" sz="2000" i="1" dirty="0">
                <a:solidFill>
                  <a:schemeClr val="tx1"/>
                </a:solidFill>
                <a:latin typeface="Times New Roman" panose="02020603050405020304" pitchFamily="18" charset="0"/>
                <a:cs typeface="Times New Roman" panose="02020603050405020304" pitchFamily="18" charset="0"/>
              </a:rPr>
              <a:t> 10</a:t>
            </a:r>
          </a:p>
        </p:txBody>
      </p:sp>
      <p:sp>
        <p:nvSpPr>
          <p:cNvPr id="7" name="TextBox 6">
            <a:extLst>
              <a:ext uri="{FF2B5EF4-FFF2-40B4-BE49-F238E27FC236}">
                <a16:creationId xmlns:a16="http://schemas.microsoft.com/office/drawing/2014/main" id="{0AB076F3-9E4E-4F91-A8AE-EB5E254F5277}"/>
              </a:ext>
            </a:extLst>
          </p:cNvPr>
          <p:cNvSpPr txBox="1"/>
          <p:nvPr/>
        </p:nvSpPr>
        <p:spPr>
          <a:xfrm>
            <a:off x="3129819" y="4725734"/>
            <a:ext cx="3970199" cy="261610"/>
          </a:xfrm>
          <a:prstGeom prst="rect">
            <a:avLst/>
          </a:prstGeom>
          <a:noFill/>
        </p:spPr>
        <p:txBody>
          <a:bodyPr wrap="square" rtlCol="0">
            <a:spAutoFit/>
          </a:bodyPr>
          <a:lstStyle/>
          <a:p>
            <a:r>
              <a:rPr lang="en-US" sz="1100" i="1" dirty="0" err="1">
                <a:solidFill>
                  <a:schemeClr val="tx1"/>
                </a:solidFill>
              </a:rPr>
              <a:t>Đại</a:t>
            </a:r>
            <a:r>
              <a:rPr lang="en-US" sz="1100" i="1" dirty="0">
                <a:solidFill>
                  <a:schemeClr val="tx1"/>
                </a:solidFill>
              </a:rPr>
              <a:t> </a:t>
            </a:r>
            <a:r>
              <a:rPr lang="en-US" sz="1100" i="1" dirty="0" err="1">
                <a:solidFill>
                  <a:schemeClr val="tx1"/>
                </a:solidFill>
              </a:rPr>
              <a:t>học</a:t>
            </a:r>
            <a:r>
              <a:rPr lang="en-US" sz="1100" i="1" dirty="0">
                <a:solidFill>
                  <a:schemeClr val="tx1"/>
                </a:solidFill>
              </a:rPr>
              <a:t> khoa hoc </a:t>
            </a:r>
            <a:r>
              <a:rPr lang="en-US" sz="1100" i="1" dirty="0" err="1">
                <a:solidFill>
                  <a:schemeClr val="tx1"/>
                </a:solidFill>
              </a:rPr>
              <a:t>tự</a:t>
            </a:r>
            <a:r>
              <a:rPr lang="en-US" sz="1100" i="1" dirty="0">
                <a:solidFill>
                  <a:schemeClr val="tx1"/>
                </a:solidFill>
              </a:rPr>
              <a:t> </a:t>
            </a:r>
            <a:r>
              <a:rPr lang="en-US" sz="1100" i="1" dirty="0" err="1">
                <a:solidFill>
                  <a:schemeClr val="tx1"/>
                </a:solidFill>
              </a:rPr>
              <a:t>nhiên</a:t>
            </a:r>
            <a:r>
              <a:rPr lang="en-US" sz="1100" i="1" dirty="0">
                <a:solidFill>
                  <a:schemeClr val="tx1"/>
                </a:solidFill>
              </a:rPr>
              <a:t> ĐHQG – TP.HCM</a:t>
            </a:r>
          </a:p>
        </p:txBody>
      </p:sp>
      <p:pic>
        <p:nvPicPr>
          <p:cNvPr id="10" name="Picture 9">
            <a:extLst>
              <a:ext uri="{FF2B5EF4-FFF2-40B4-BE49-F238E27FC236}">
                <a16:creationId xmlns:a16="http://schemas.microsoft.com/office/drawing/2014/main" id="{0D09A03E-1476-493A-8559-678FBCBD71A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81119" y="4531945"/>
            <a:ext cx="548700" cy="4561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66">
                                            <p:txEl>
                                              <p:pRg st="0" end="0"/>
                                            </p:txEl>
                                          </p:spTgt>
                                        </p:tgtEl>
                                      </p:cBhvr>
                                    </p:animEffect>
                                    <p:animScale>
                                      <p:cBhvr>
                                        <p:cTn id="7" dur="250" autoRev="1" fill="hold"/>
                                        <p:tgtEl>
                                          <p:spTgt spid="66">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18"/>
          <p:cNvSpPr txBox="1">
            <a:spLocks noGrp="1"/>
          </p:cNvSpPr>
          <p:nvPr>
            <p:ph type="title"/>
          </p:nvPr>
        </p:nvSpPr>
        <p:spPr>
          <a:xfrm>
            <a:off x="743903" y="705588"/>
            <a:ext cx="7958137" cy="7379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solidFill>
                  <a:schemeClr val="accent2">
                    <a:lumMod val="50000"/>
                  </a:schemeClr>
                </a:solidFill>
                <a:latin typeface="+mj-lt"/>
              </a:rPr>
              <a:t>b.Góp</a:t>
            </a:r>
            <a:r>
              <a:rPr lang="en-US" dirty="0">
                <a:solidFill>
                  <a:schemeClr val="accent2">
                    <a:lumMod val="50000"/>
                  </a:schemeClr>
                </a:solidFill>
                <a:latin typeface="+mj-lt"/>
              </a:rPr>
              <a:t> </a:t>
            </a:r>
            <a:r>
              <a:rPr lang="en-US" dirty="0" err="1">
                <a:solidFill>
                  <a:schemeClr val="accent2">
                    <a:lumMod val="50000"/>
                  </a:schemeClr>
                </a:solidFill>
                <a:latin typeface="+mj-lt"/>
              </a:rPr>
              <a:t>phần</a:t>
            </a:r>
            <a:r>
              <a:rPr lang="en-US" dirty="0">
                <a:solidFill>
                  <a:schemeClr val="accent2">
                    <a:lumMod val="50000"/>
                  </a:schemeClr>
                </a:solidFill>
                <a:latin typeface="+mj-lt"/>
              </a:rPr>
              <a:t> </a:t>
            </a:r>
            <a:r>
              <a:rPr lang="en-US" dirty="0" err="1">
                <a:solidFill>
                  <a:schemeClr val="accent2">
                    <a:lumMod val="50000"/>
                  </a:schemeClr>
                </a:solidFill>
                <a:latin typeface="+mj-lt"/>
              </a:rPr>
              <a:t>cùng</a:t>
            </a:r>
            <a:r>
              <a:rPr lang="en-US" dirty="0">
                <a:solidFill>
                  <a:schemeClr val="accent2">
                    <a:lumMod val="50000"/>
                  </a:schemeClr>
                </a:solidFill>
                <a:latin typeface="+mj-lt"/>
              </a:rPr>
              <a:t> </a:t>
            </a:r>
            <a:r>
              <a:rPr lang="en-US" dirty="0" err="1">
                <a:solidFill>
                  <a:schemeClr val="accent2">
                    <a:lumMod val="50000"/>
                  </a:schemeClr>
                </a:solidFill>
                <a:latin typeface="+mj-lt"/>
              </a:rPr>
              <a:t>nhân</a:t>
            </a:r>
            <a:r>
              <a:rPr lang="en-US" dirty="0">
                <a:solidFill>
                  <a:schemeClr val="accent2">
                    <a:lumMod val="50000"/>
                  </a:schemeClr>
                </a:solidFill>
                <a:latin typeface="+mj-lt"/>
              </a:rPr>
              <a:t> </a:t>
            </a:r>
            <a:r>
              <a:rPr lang="en-US" dirty="0" err="1">
                <a:solidFill>
                  <a:schemeClr val="accent2">
                    <a:lumMod val="50000"/>
                  </a:schemeClr>
                </a:solidFill>
                <a:latin typeface="+mj-lt"/>
              </a:rPr>
              <a:t>dân</a:t>
            </a:r>
            <a:r>
              <a:rPr lang="en-US" dirty="0">
                <a:solidFill>
                  <a:schemeClr val="accent2">
                    <a:lumMod val="50000"/>
                  </a:schemeClr>
                </a:solidFill>
                <a:latin typeface="+mj-lt"/>
              </a:rPr>
              <a:t> </a:t>
            </a:r>
            <a:r>
              <a:rPr lang="en-US" dirty="0" err="1">
                <a:solidFill>
                  <a:schemeClr val="accent2">
                    <a:lumMod val="50000"/>
                  </a:schemeClr>
                </a:solidFill>
                <a:latin typeface="+mj-lt"/>
              </a:rPr>
              <a:t>thế</a:t>
            </a:r>
            <a:r>
              <a:rPr lang="en-US" dirty="0">
                <a:solidFill>
                  <a:schemeClr val="accent2">
                    <a:lumMod val="50000"/>
                  </a:schemeClr>
                </a:solidFill>
                <a:latin typeface="+mj-lt"/>
              </a:rPr>
              <a:t> </a:t>
            </a:r>
            <a:r>
              <a:rPr lang="en-US" dirty="0" err="1">
                <a:solidFill>
                  <a:schemeClr val="accent2">
                    <a:lumMod val="50000"/>
                  </a:schemeClr>
                </a:solidFill>
                <a:latin typeface="+mj-lt"/>
              </a:rPr>
              <a:t>giới</a:t>
            </a:r>
            <a:r>
              <a:rPr lang="en-US" dirty="0">
                <a:solidFill>
                  <a:schemeClr val="accent2">
                    <a:lumMod val="50000"/>
                  </a:schemeClr>
                </a:solidFill>
                <a:latin typeface="+mj-lt"/>
              </a:rPr>
              <a:t> </a:t>
            </a:r>
            <a:r>
              <a:rPr lang="en-US" dirty="0" err="1">
                <a:solidFill>
                  <a:schemeClr val="accent2">
                    <a:lumMod val="50000"/>
                  </a:schemeClr>
                </a:solidFill>
                <a:latin typeface="+mj-lt"/>
              </a:rPr>
              <a:t>thực</a:t>
            </a:r>
            <a:r>
              <a:rPr lang="en-US" dirty="0">
                <a:solidFill>
                  <a:schemeClr val="accent2">
                    <a:lumMod val="50000"/>
                  </a:schemeClr>
                </a:solidFill>
                <a:latin typeface="+mj-lt"/>
              </a:rPr>
              <a:t> </a:t>
            </a:r>
            <a:r>
              <a:rPr lang="en-US" dirty="0" err="1">
                <a:solidFill>
                  <a:schemeClr val="accent2">
                    <a:lumMod val="50000"/>
                  </a:schemeClr>
                </a:solidFill>
                <a:latin typeface="+mj-lt"/>
              </a:rPr>
              <a:t>hiện</a:t>
            </a:r>
            <a:r>
              <a:rPr lang="en-US" dirty="0">
                <a:solidFill>
                  <a:schemeClr val="accent2">
                    <a:lumMod val="50000"/>
                  </a:schemeClr>
                </a:solidFill>
                <a:latin typeface="+mj-lt"/>
              </a:rPr>
              <a:t> </a:t>
            </a:r>
            <a:r>
              <a:rPr lang="en-US" dirty="0" err="1">
                <a:solidFill>
                  <a:schemeClr val="accent2">
                    <a:lumMod val="50000"/>
                  </a:schemeClr>
                </a:solidFill>
                <a:latin typeface="+mj-lt"/>
              </a:rPr>
              <a:t>thắng</a:t>
            </a:r>
            <a:r>
              <a:rPr lang="en-US" dirty="0">
                <a:solidFill>
                  <a:schemeClr val="accent2">
                    <a:lumMod val="50000"/>
                  </a:schemeClr>
                </a:solidFill>
                <a:latin typeface="+mj-lt"/>
              </a:rPr>
              <a:t> </a:t>
            </a:r>
            <a:r>
              <a:rPr lang="en-US" dirty="0" err="1">
                <a:solidFill>
                  <a:schemeClr val="accent2">
                    <a:lumMod val="50000"/>
                  </a:schemeClr>
                </a:solidFill>
                <a:latin typeface="+mj-lt"/>
              </a:rPr>
              <a:t>lợi</a:t>
            </a:r>
            <a:r>
              <a:rPr lang="en-US" dirty="0">
                <a:solidFill>
                  <a:schemeClr val="accent2">
                    <a:lumMod val="50000"/>
                  </a:schemeClr>
                </a:solidFill>
                <a:latin typeface="+mj-lt"/>
              </a:rPr>
              <a:t> </a:t>
            </a:r>
            <a:r>
              <a:rPr lang="en-US" dirty="0" err="1">
                <a:solidFill>
                  <a:schemeClr val="accent2">
                    <a:lumMod val="50000"/>
                  </a:schemeClr>
                </a:solidFill>
                <a:latin typeface="+mj-lt"/>
              </a:rPr>
              <a:t>mục</a:t>
            </a:r>
            <a:r>
              <a:rPr lang="en-US" dirty="0">
                <a:solidFill>
                  <a:schemeClr val="accent2">
                    <a:lumMod val="50000"/>
                  </a:schemeClr>
                </a:solidFill>
                <a:latin typeface="+mj-lt"/>
              </a:rPr>
              <a:t> </a:t>
            </a:r>
            <a:r>
              <a:rPr lang="en-US" dirty="0" err="1">
                <a:solidFill>
                  <a:schemeClr val="accent2">
                    <a:lumMod val="50000"/>
                  </a:schemeClr>
                </a:solidFill>
                <a:latin typeface="+mj-lt"/>
              </a:rPr>
              <a:t>tiêu</a:t>
            </a:r>
            <a:r>
              <a:rPr lang="en-US" dirty="0">
                <a:solidFill>
                  <a:schemeClr val="accent2">
                    <a:lumMod val="50000"/>
                  </a:schemeClr>
                </a:solidFill>
                <a:latin typeface="+mj-lt"/>
              </a:rPr>
              <a:t> </a:t>
            </a:r>
            <a:r>
              <a:rPr lang="en-US" dirty="0" err="1">
                <a:solidFill>
                  <a:schemeClr val="accent2">
                    <a:lumMod val="50000"/>
                  </a:schemeClr>
                </a:solidFill>
                <a:latin typeface="+mj-lt"/>
              </a:rPr>
              <a:t>cách</a:t>
            </a:r>
            <a:r>
              <a:rPr lang="en-US" dirty="0">
                <a:solidFill>
                  <a:schemeClr val="accent2">
                    <a:lumMod val="50000"/>
                  </a:schemeClr>
                </a:solidFill>
                <a:latin typeface="+mj-lt"/>
              </a:rPr>
              <a:t> </a:t>
            </a:r>
            <a:r>
              <a:rPr lang="en-US" dirty="0" err="1">
                <a:solidFill>
                  <a:schemeClr val="accent2">
                    <a:lumMod val="50000"/>
                  </a:schemeClr>
                </a:solidFill>
                <a:latin typeface="+mj-lt"/>
              </a:rPr>
              <a:t>mạng</a:t>
            </a:r>
            <a:endParaRPr lang="en-US" dirty="0">
              <a:solidFill>
                <a:schemeClr val="accent2">
                  <a:lumMod val="50000"/>
                </a:schemeClr>
              </a:solidFill>
              <a:latin typeface="+mj-lt"/>
            </a:endParaRPr>
          </a:p>
        </p:txBody>
      </p:sp>
      <p:sp>
        <p:nvSpPr>
          <p:cNvPr id="109" name="Google Shape;109;p18"/>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
        <p:nvSpPr>
          <p:cNvPr id="10" name="Rectangle 4">
            <a:extLst>
              <a:ext uri="{FF2B5EF4-FFF2-40B4-BE49-F238E27FC236}">
                <a16:creationId xmlns:a16="http://schemas.microsoft.com/office/drawing/2014/main" id="{FA8948BA-DD12-4C38-8C62-4A6062FF129C}"/>
              </a:ext>
            </a:extLst>
          </p:cNvPr>
          <p:cNvSpPr>
            <a:spLocks noChangeArrowheads="1"/>
          </p:cNvSpPr>
          <p:nvPr/>
        </p:nvSpPr>
        <p:spPr bwMode="auto">
          <a:xfrm>
            <a:off x="1268994" y="1795606"/>
            <a:ext cx="5834347" cy="692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tx2"/>
              </a:buClr>
              <a:buChar char="•"/>
              <a:defRPr sz="2000">
                <a:solidFill>
                  <a:schemeClr val="tx1"/>
                </a:solidFill>
                <a:latin typeface="Arial" panose="020B0604020202020204" pitchFamily="34" charset="0"/>
              </a:defRPr>
            </a:lvl9pPr>
          </a:lstStyle>
          <a:p>
            <a:pPr algn="just" eaLnBrk="1" hangingPunct="1">
              <a:buFontTx/>
              <a:buNone/>
            </a:pPr>
            <a:endParaRPr lang="en-US" altLang="en-US" sz="2800" i="1">
              <a:solidFill>
                <a:srgbClr val="FFFF00"/>
              </a:solidFill>
            </a:endParaRPr>
          </a:p>
        </p:txBody>
      </p:sp>
      <p:sp>
        <p:nvSpPr>
          <p:cNvPr id="3" name="Diamond 2">
            <a:extLst>
              <a:ext uri="{FF2B5EF4-FFF2-40B4-BE49-F238E27FC236}">
                <a16:creationId xmlns:a16="http://schemas.microsoft.com/office/drawing/2014/main" id="{2A1265B0-C1F4-4010-B32E-B3DFCF7FF3AA}"/>
              </a:ext>
            </a:extLst>
          </p:cNvPr>
          <p:cNvSpPr/>
          <p:nvPr/>
        </p:nvSpPr>
        <p:spPr>
          <a:xfrm>
            <a:off x="1376295" y="1337041"/>
            <a:ext cx="3519379" cy="3519379"/>
          </a:xfrm>
          <a:prstGeom prst="diamond">
            <a:avLst/>
          </a:prstGeom>
          <a:solidFill>
            <a:schemeClr val="tx1"/>
          </a:solidFill>
        </p:spPr>
        <p:style>
          <a:lnRef idx="0">
            <a:schemeClr val="dk1">
              <a:hueOff val="0"/>
              <a:satOff val="0"/>
              <a:lumOff val="0"/>
              <a:alphaOff val="0"/>
            </a:schemeClr>
          </a:lnRef>
          <a:fillRef idx="1">
            <a:scrgbClr r="0" g="0" b="0"/>
          </a:fillRef>
          <a:effectRef idx="0">
            <a:schemeClr val="accent3">
              <a:tint val="40000"/>
              <a:hueOff val="0"/>
              <a:satOff val="0"/>
              <a:lumOff val="0"/>
              <a:alphaOff val="0"/>
            </a:schemeClr>
          </a:effectRef>
          <a:fontRef idx="minor">
            <a:schemeClr val="dk1">
              <a:hueOff val="0"/>
              <a:satOff val="0"/>
              <a:lumOff val="0"/>
              <a:alphaOff val="0"/>
            </a:schemeClr>
          </a:fontRef>
        </p:style>
      </p:sp>
      <p:sp>
        <p:nvSpPr>
          <p:cNvPr id="4" name="Freeform: Shape 3">
            <a:extLst>
              <a:ext uri="{FF2B5EF4-FFF2-40B4-BE49-F238E27FC236}">
                <a16:creationId xmlns:a16="http://schemas.microsoft.com/office/drawing/2014/main" id="{BF4E3DB0-AA88-4372-9D87-B54A25C41D02}"/>
              </a:ext>
            </a:extLst>
          </p:cNvPr>
          <p:cNvSpPr/>
          <p:nvPr/>
        </p:nvSpPr>
        <p:spPr>
          <a:xfrm>
            <a:off x="1678889" y="1635764"/>
            <a:ext cx="1372557" cy="1372557"/>
          </a:xfrm>
          <a:custGeom>
            <a:avLst/>
            <a:gdLst>
              <a:gd name="connsiteX0" fmla="*/ 0 w 1372557"/>
              <a:gd name="connsiteY0" fmla="*/ 228764 h 1372557"/>
              <a:gd name="connsiteX1" fmla="*/ 228764 w 1372557"/>
              <a:gd name="connsiteY1" fmla="*/ 0 h 1372557"/>
              <a:gd name="connsiteX2" fmla="*/ 1143793 w 1372557"/>
              <a:gd name="connsiteY2" fmla="*/ 0 h 1372557"/>
              <a:gd name="connsiteX3" fmla="*/ 1372557 w 1372557"/>
              <a:gd name="connsiteY3" fmla="*/ 228764 h 1372557"/>
              <a:gd name="connsiteX4" fmla="*/ 1372557 w 1372557"/>
              <a:gd name="connsiteY4" fmla="*/ 1143793 h 1372557"/>
              <a:gd name="connsiteX5" fmla="*/ 1143793 w 1372557"/>
              <a:gd name="connsiteY5" fmla="*/ 1372557 h 1372557"/>
              <a:gd name="connsiteX6" fmla="*/ 228764 w 1372557"/>
              <a:gd name="connsiteY6" fmla="*/ 1372557 h 1372557"/>
              <a:gd name="connsiteX7" fmla="*/ 0 w 1372557"/>
              <a:gd name="connsiteY7" fmla="*/ 1143793 h 1372557"/>
              <a:gd name="connsiteX8" fmla="*/ 0 w 1372557"/>
              <a:gd name="connsiteY8" fmla="*/ 228764 h 1372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2557" h="1372557">
                <a:moveTo>
                  <a:pt x="0" y="228764"/>
                </a:moveTo>
                <a:cubicBezTo>
                  <a:pt x="0" y="102421"/>
                  <a:pt x="102421" y="0"/>
                  <a:pt x="228764" y="0"/>
                </a:cubicBezTo>
                <a:lnTo>
                  <a:pt x="1143793" y="0"/>
                </a:lnTo>
                <a:cubicBezTo>
                  <a:pt x="1270136" y="0"/>
                  <a:pt x="1372557" y="102421"/>
                  <a:pt x="1372557" y="228764"/>
                </a:cubicBezTo>
                <a:lnTo>
                  <a:pt x="1372557" y="1143793"/>
                </a:lnTo>
                <a:cubicBezTo>
                  <a:pt x="1372557" y="1270136"/>
                  <a:pt x="1270136" y="1372557"/>
                  <a:pt x="1143793" y="1372557"/>
                </a:cubicBezTo>
                <a:lnTo>
                  <a:pt x="228764" y="1372557"/>
                </a:lnTo>
                <a:cubicBezTo>
                  <a:pt x="102421" y="1372557"/>
                  <a:pt x="0" y="1270136"/>
                  <a:pt x="0" y="1143793"/>
                </a:cubicBezTo>
                <a:lnTo>
                  <a:pt x="0" y="228764"/>
                </a:lnTo>
                <a:close/>
              </a:path>
            </a:pathLst>
          </a:custGeom>
          <a:solidFill>
            <a:schemeClr val="accent2">
              <a:lumMod val="75000"/>
              <a:alpha val="90000"/>
            </a:schemeClr>
          </a:solidFill>
          <a:ln>
            <a:solidFill>
              <a:schemeClr val="accent4"/>
            </a:solidFill>
          </a:ln>
        </p:spPr>
        <p:style>
          <a:lnRef idx="2">
            <a:scrgbClr r="0" g="0" b="0"/>
          </a:lnRef>
          <a:fillRef idx="1">
            <a:scrgbClr r="0" g="0" b="0"/>
          </a:fillRef>
          <a:effectRef idx="0">
            <a:schemeClr val="accent3">
              <a:alpha val="90000"/>
              <a:hueOff val="0"/>
              <a:satOff val="0"/>
              <a:lumOff val="0"/>
              <a:alphaOff val="0"/>
            </a:schemeClr>
          </a:effectRef>
          <a:fontRef idx="minor">
            <a:schemeClr val="lt1"/>
          </a:fontRef>
        </p:style>
        <p:txBody>
          <a:bodyPr spcFirstLastPara="0" vert="horz" wrap="square" lIns="116533" tIns="116533" rIns="116533" bIns="116533" numCol="1" spcCol="1270" anchor="ctr" anchorCtr="0">
            <a:noAutofit/>
          </a:bodyPr>
          <a:lstStyle/>
          <a:p>
            <a:pPr marL="0" lvl="0" indent="0" algn="ctr" defTabSz="577850">
              <a:lnSpc>
                <a:spcPct val="90000"/>
              </a:lnSpc>
              <a:spcBef>
                <a:spcPct val="0"/>
              </a:spcBef>
              <a:spcAft>
                <a:spcPct val="35000"/>
              </a:spcAft>
              <a:buNone/>
            </a:pPr>
            <a:r>
              <a:rPr lang="en-US" sz="1300" kern="1200" dirty="0" err="1">
                <a:solidFill>
                  <a:schemeClr val="tx2"/>
                </a:solidFill>
              </a:rPr>
              <a:t>Vận</a:t>
            </a:r>
            <a:r>
              <a:rPr lang="en-US" sz="1300" kern="1200" dirty="0">
                <a:solidFill>
                  <a:schemeClr val="tx2"/>
                </a:solidFill>
              </a:rPr>
              <a:t> </a:t>
            </a:r>
            <a:r>
              <a:rPr lang="en-US" sz="1300" kern="1200" dirty="0" err="1">
                <a:solidFill>
                  <a:schemeClr val="tx2"/>
                </a:solidFill>
              </a:rPr>
              <a:t>mệnh</a:t>
            </a:r>
            <a:r>
              <a:rPr lang="en-US" sz="1300" kern="1200" dirty="0">
                <a:solidFill>
                  <a:schemeClr val="tx2"/>
                </a:solidFill>
              </a:rPr>
              <a:t> </a:t>
            </a:r>
            <a:r>
              <a:rPr lang="en-US" sz="1300" kern="1200" dirty="0" err="1">
                <a:solidFill>
                  <a:schemeClr val="tx2"/>
                </a:solidFill>
              </a:rPr>
              <a:t>của</a:t>
            </a:r>
            <a:r>
              <a:rPr lang="en-US" sz="1300" kern="1200" dirty="0">
                <a:solidFill>
                  <a:schemeClr val="tx2"/>
                </a:solidFill>
              </a:rPr>
              <a:t> </a:t>
            </a:r>
            <a:r>
              <a:rPr lang="en-US" sz="1300" kern="1200" dirty="0" err="1">
                <a:solidFill>
                  <a:schemeClr val="tx2"/>
                </a:solidFill>
              </a:rPr>
              <a:t>mỗi</a:t>
            </a:r>
            <a:r>
              <a:rPr lang="en-US" sz="1300" kern="1200" dirty="0">
                <a:solidFill>
                  <a:schemeClr val="tx2"/>
                </a:solidFill>
              </a:rPr>
              <a:t> </a:t>
            </a:r>
            <a:r>
              <a:rPr lang="en-US" sz="1300" kern="1200" dirty="0" err="1">
                <a:solidFill>
                  <a:schemeClr val="tx2"/>
                </a:solidFill>
              </a:rPr>
              <a:t>dân</a:t>
            </a:r>
            <a:r>
              <a:rPr lang="en-US" sz="1300" kern="1200" dirty="0">
                <a:solidFill>
                  <a:schemeClr val="tx2"/>
                </a:solidFill>
              </a:rPr>
              <a:t> </a:t>
            </a:r>
            <a:r>
              <a:rPr lang="en-US" sz="1300" kern="1200" dirty="0" err="1">
                <a:solidFill>
                  <a:schemeClr val="tx2"/>
                </a:solidFill>
              </a:rPr>
              <a:t>tộc</a:t>
            </a:r>
            <a:r>
              <a:rPr lang="en-US" sz="1300" kern="1200" dirty="0">
                <a:solidFill>
                  <a:schemeClr val="tx2"/>
                </a:solidFill>
              </a:rPr>
              <a:t> </a:t>
            </a:r>
            <a:r>
              <a:rPr lang="en-US" sz="1300" kern="1200" dirty="0" err="1">
                <a:solidFill>
                  <a:schemeClr val="tx2"/>
                </a:solidFill>
              </a:rPr>
              <a:t>không</a:t>
            </a:r>
            <a:r>
              <a:rPr lang="en-US" sz="1300" kern="1200" dirty="0">
                <a:solidFill>
                  <a:schemeClr val="tx2"/>
                </a:solidFill>
              </a:rPr>
              <a:t> </a:t>
            </a:r>
            <a:r>
              <a:rPr lang="en-US" sz="1300" kern="1200" dirty="0" err="1">
                <a:solidFill>
                  <a:schemeClr val="tx2"/>
                </a:solidFill>
              </a:rPr>
              <a:t>thể</a:t>
            </a:r>
            <a:r>
              <a:rPr lang="en-US" sz="1300" kern="1200" dirty="0">
                <a:solidFill>
                  <a:schemeClr val="tx2"/>
                </a:solidFill>
              </a:rPr>
              <a:t> </a:t>
            </a:r>
            <a:r>
              <a:rPr lang="en-US" sz="1300" kern="1200" dirty="0" err="1">
                <a:solidFill>
                  <a:schemeClr val="tx2"/>
                </a:solidFill>
              </a:rPr>
              <a:t>tách</a:t>
            </a:r>
            <a:r>
              <a:rPr lang="en-US" sz="1300" kern="1200" dirty="0">
                <a:solidFill>
                  <a:schemeClr val="tx2"/>
                </a:solidFill>
              </a:rPr>
              <a:t> </a:t>
            </a:r>
            <a:r>
              <a:rPr lang="en-US" sz="1300" kern="1200" dirty="0" err="1">
                <a:solidFill>
                  <a:schemeClr val="tx2"/>
                </a:solidFill>
              </a:rPr>
              <a:t>rời</a:t>
            </a:r>
            <a:r>
              <a:rPr lang="en-US" sz="1300" kern="1200" dirty="0">
                <a:solidFill>
                  <a:schemeClr val="tx2"/>
                </a:solidFill>
              </a:rPr>
              <a:t> </a:t>
            </a:r>
            <a:r>
              <a:rPr lang="en-US" sz="1300" kern="1200" dirty="0" err="1">
                <a:solidFill>
                  <a:schemeClr val="tx2"/>
                </a:solidFill>
              </a:rPr>
              <a:t>vận</a:t>
            </a:r>
            <a:r>
              <a:rPr lang="en-US" sz="1300" kern="1200" dirty="0">
                <a:solidFill>
                  <a:schemeClr val="tx2"/>
                </a:solidFill>
              </a:rPr>
              <a:t> </a:t>
            </a:r>
            <a:r>
              <a:rPr lang="en-US" sz="1300" kern="1200" dirty="0" err="1">
                <a:solidFill>
                  <a:schemeClr val="tx2"/>
                </a:solidFill>
              </a:rPr>
              <a:t>mệnh</a:t>
            </a:r>
            <a:r>
              <a:rPr lang="en-US" sz="1300" kern="1200" dirty="0">
                <a:solidFill>
                  <a:schemeClr val="tx2"/>
                </a:solidFill>
              </a:rPr>
              <a:t> </a:t>
            </a:r>
            <a:r>
              <a:rPr lang="en-US" sz="1300" kern="1200" dirty="0" err="1">
                <a:solidFill>
                  <a:schemeClr val="tx2"/>
                </a:solidFill>
              </a:rPr>
              <a:t>chung</a:t>
            </a:r>
            <a:r>
              <a:rPr lang="en-US" sz="1300" kern="1200" dirty="0">
                <a:solidFill>
                  <a:schemeClr val="tx2"/>
                </a:solidFill>
              </a:rPr>
              <a:t> </a:t>
            </a:r>
            <a:r>
              <a:rPr lang="en-US" sz="1300" kern="1200" dirty="0" err="1">
                <a:solidFill>
                  <a:schemeClr val="tx2"/>
                </a:solidFill>
              </a:rPr>
              <a:t>của</a:t>
            </a:r>
            <a:r>
              <a:rPr lang="en-US" sz="1300" kern="1200" dirty="0">
                <a:solidFill>
                  <a:schemeClr val="tx2"/>
                </a:solidFill>
              </a:rPr>
              <a:t> </a:t>
            </a:r>
            <a:r>
              <a:rPr lang="en-US" sz="1300" kern="1200" dirty="0" err="1">
                <a:solidFill>
                  <a:schemeClr val="tx2"/>
                </a:solidFill>
              </a:rPr>
              <a:t>cả</a:t>
            </a:r>
            <a:r>
              <a:rPr lang="en-US" sz="1300" kern="1200" dirty="0">
                <a:solidFill>
                  <a:schemeClr val="tx2"/>
                </a:solidFill>
              </a:rPr>
              <a:t> </a:t>
            </a:r>
            <a:r>
              <a:rPr lang="en-US" sz="1300" kern="1200" dirty="0" err="1">
                <a:solidFill>
                  <a:schemeClr val="tx2"/>
                </a:solidFill>
              </a:rPr>
              <a:t>loài</a:t>
            </a:r>
            <a:r>
              <a:rPr lang="en-US" sz="1300" kern="1200" dirty="0">
                <a:solidFill>
                  <a:schemeClr val="tx2"/>
                </a:solidFill>
              </a:rPr>
              <a:t> </a:t>
            </a:r>
            <a:r>
              <a:rPr lang="en-US" sz="1300" kern="1200" dirty="0" err="1">
                <a:solidFill>
                  <a:schemeClr val="tx2"/>
                </a:solidFill>
              </a:rPr>
              <a:t>người</a:t>
            </a:r>
            <a:r>
              <a:rPr lang="en-US" sz="1300" kern="1200" dirty="0">
                <a:solidFill>
                  <a:schemeClr val="tx2"/>
                </a:solidFill>
              </a:rPr>
              <a:t> </a:t>
            </a:r>
          </a:p>
        </p:txBody>
      </p:sp>
      <p:sp>
        <p:nvSpPr>
          <p:cNvPr id="5" name="Freeform: Shape 4">
            <a:extLst>
              <a:ext uri="{FF2B5EF4-FFF2-40B4-BE49-F238E27FC236}">
                <a16:creationId xmlns:a16="http://schemas.microsoft.com/office/drawing/2014/main" id="{ACB9AF41-55AC-443A-8DAD-4E7D6F4A954A}"/>
              </a:ext>
            </a:extLst>
          </p:cNvPr>
          <p:cNvSpPr/>
          <p:nvPr/>
        </p:nvSpPr>
        <p:spPr>
          <a:xfrm>
            <a:off x="3188776" y="1671382"/>
            <a:ext cx="1372557" cy="1372557"/>
          </a:xfrm>
          <a:custGeom>
            <a:avLst/>
            <a:gdLst>
              <a:gd name="connsiteX0" fmla="*/ 0 w 1372557"/>
              <a:gd name="connsiteY0" fmla="*/ 228764 h 1372557"/>
              <a:gd name="connsiteX1" fmla="*/ 228764 w 1372557"/>
              <a:gd name="connsiteY1" fmla="*/ 0 h 1372557"/>
              <a:gd name="connsiteX2" fmla="*/ 1143793 w 1372557"/>
              <a:gd name="connsiteY2" fmla="*/ 0 h 1372557"/>
              <a:gd name="connsiteX3" fmla="*/ 1372557 w 1372557"/>
              <a:gd name="connsiteY3" fmla="*/ 228764 h 1372557"/>
              <a:gd name="connsiteX4" fmla="*/ 1372557 w 1372557"/>
              <a:gd name="connsiteY4" fmla="*/ 1143793 h 1372557"/>
              <a:gd name="connsiteX5" fmla="*/ 1143793 w 1372557"/>
              <a:gd name="connsiteY5" fmla="*/ 1372557 h 1372557"/>
              <a:gd name="connsiteX6" fmla="*/ 228764 w 1372557"/>
              <a:gd name="connsiteY6" fmla="*/ 1372557 h 1372557"/>
              <a:gd name="connsiteX7" fmla="*/ 0 w 1372557"/>
              <a:gd name="connsiteY7" fmla="*/ 1143793 h 1372557"/>
              <a:gd name="connsiteX8" fmla="*/ 0 w 1372557"/>
              <a:gd name="connsiteY8" fmla="*/ 228764 h 1372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2557" h="1372557">
                <a:moveTo>
                  <a:pt x="0" y="228764"/>
                </a:moveTo>
                <a:cubicBezTo>
                  <a:pt x="0" y="102421"/>
                  <a:pt x="102421" y="0"/>
                  <a:pt x="228764" y="0"/>
                </a:cubicBezTo>
                <a:lnTo>
                  <a:pt x="1143793" y="0"/>
                </a:lnTo>
                <a:cubicBezTo>
                  <a:pt x="1270136" y="0"/>
                  <a:pt x="1372557" y="102421"/>
                  <a:pt x="1372557" y="228764"/>
                </a:cubicBezTo>
                <a:lnTo>
                  <a:pt x="1372557" y="1143793"/>
                </a:lnTo>
                <a:cubicBezTo>
                  <a:pt x="1372557" y="1270136"/>
                  <a:pt x="1270136" y="1372557"/>
                  <a:pt x="1143793" y="1372557"/>
                </a:cubicBezTo>
                <a:lnTo>
                  <a:pt x="228764" y="1372557"/>
                </a:lnTo>
                <a:cubicBezTo>
                  <a:pt x="102421" y="1372557"/>
                  <a:pt x="0" y="1270136"/>
                  <a:pt x="0" y="1143793"/>
                </a:cubicBezTo>
                <a:lnTo>
                  <a:pt x="0" y="228764"/>
                </a:lnTo>
                <a:close/>
              </a:path>
            </a:pathLst>
          </a:custGeom>
          <a:solidFill>
            <a:schemeClr val="accent3">
              <a:alpha val="76667"/>
            </a:schemeClr>
          </a:solidFill>
          <a:ln>
            <a:solidFill>
              <a:schemeClr val="accent4"/>
            </a:solidFill>
          </a:ln>
        </p:spPr>
        <p:style>
          <a:lnRef idx="2">
            <a:scrgbClr r="0" g="0" b="0"/>
          </a:lnRef>
          <a:fillRef idx="1">
            <a:scrgbClr r="0" g="0" b="0"/>
          </a:fillRef>
          <a:effectRef idx="0">
            <a:schemeClr val="accent3">
              <a:alpha val="90000"/>
              <a:hueOff val="0"/>
              <a:satOff val="0"/>
              <a:lumOff val="0"/>
              <a:alphaOff val="-13333"/>
            </a:schemeClr>
          </a:effectRef>
          <a:fontRef idx="minor">
            <a:schemeClr val="lt1"/>
          </a:fontRef>
        </p:style>
        <p:txBody>
          <a:bodyPr spcFirstLastPara="0" vert="horz" wrap="square" lIns="116533" tIns="116533" rIns="116533" bIns="116533"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2"/>
                </a:solidFill>
                <a:sym typeface="Wingdings" panose="05000000000000000000" pitchFamily="2" charset="2"/>
              </a:rPr>
              <a:t></a:t>
            </a:r>
            <a:r>
              <a:rPr lang="en-US" sz="1300" kern="1200" dirty="0">
                <a:solidFill>
                  <a:schemeClr val="tx2"/>
                </a:solidFill>
              </a:rPr>
              <a:t> </a:t>
            </a:r>
            <a:r>
              <a:rPr lang="en-US" sz="1300" kern="1200" dirty="0" err="1">
                <a:solidFill>
                  <a:schemeClr val="tx2"/>
                </a:solidFill>
              </a:rPr>
              <a:t>Chủ</a:t>
            </a:r>
            <a:r>
              <a:rPr lang="en-US" sz="1300" kern="1200" dirty="0">
                <a:solidFill>
                  <a:schemeClr val="tx2"/>
                </a:solidFill>
              </a:rPr>
              <a:t> </a:t>
            </a:r>
            <a:r>
              <a:rPr lang="en-US" sz="1300" kern="1200" dirty="0" err="1">
                <a:solidFill>
                  <a:schemeClr val="tx2"/>
                </a:solidFill>
              </a:rPr>
              <a:t>nghĩa</a:t>
            </a:r>
            <a:r>
              <a:rPr lang="en-US" sz="1300" kern="1200" dirty="0">
                <a:solidFill>
                  <a:schemeClr val="tx2"/>
                </a:solidFill>
              </a:rPr>
              <a:t> </a:t>
            </a:r>
            <a:r>
              <a:rPr lang="en-US" sz="1300" kern="1200" dirty="0" err="1">
                <a:solidFill>
                  <a:schemeClr val="tx2"/>
                </a:solidFill>
              </a:rPr>
              <a:t>yêu</a:t>
            </a:r>
            <a:r>
              <a:rPr lang="en-US" sz="1300" kern="1200" dirty="0">
                <a:solidFill>
                  <a:schemeClr val="tx2"/>
                </a:solidFill>
              </a:rPr>
              <a:t> </a:t>
            </a:r>
            <a:r>
              <a:rPr lang="en-US" sz="1300" kern="1200" dirty="0" err="1">
                <a:solidFill>
                  <a:schemeClr val="tx2"/>
                </a:solidFill>
              </a:rPr>
              <a:t>nước</a:t>
            </a:r>
            <a:r>
              <a:rPr lang="en-US" sz="1300" kern="1200" dirty="0">
                <a:solidFill>
                  <a:schemeClr val="tx2"/>
                </a:solidFill>
              </a:rPr>
              <a:t> </a:t>
            </a:r>
            <a:r>
              <a:rPr lang="en-US" sz="1300" kern="1200" dirty="0" err="1">
                <a:solidFill>
                  <a:schemeClr val="tx2"/>
                </a:solidFill>
              </a:rPr>
              <a:t>triệt</a:t>
            </a:r>
            <a:r>
              <a:rPr lang="en-US" sz="1300" kern="1200" dirty="0">
                <a:solidFill>
                  <a:schemeClr val="tx2"/>
                </a:solidFill>
              </a:rPr>
              <a:t> </a:t>
            </a:r>
            <a:r>
              <a:rPr lang="en-US" sz="1300" kern="1200" dirty="0" err="1">
                <a:solidFill>
                  <a:schemeClr val="tx2"/>
                </a:solidFill>
              </a:rPr>
              <a:t>để</a:t>
            </a:r>
            <a:r>
              <a:rPr lang="en-US" sz="1300" kern="1200" dirty="0">
                <a:solidFill>
                  <a:schemeClr val="tx2"/>
                </a:solidFill>
              </a:rPr>
              <a:t> </a:t>
            </a:r>
            <a:r>
              <a:rPr lang="en-US" sz="1300" kern="1200" dirty="0" err="1">
                <a:solidFill>
                  <a:schemeClr val="tx2"/>
                </a:solidFill>
              </a:rPr>
              <a:t>không</a:t>
            </a:r>
            <a:r>
              <a:rPr lang="en-US" sz="1300" kern="1200" dirty="0">
                <a:solidFill>
                  <a:schemeClr val="tx2"/>
                </a:solidFill>
              </a:rPr>
              <a:t> </a:t>
            </a:r>
            <a:r>
              <a:rPr lang="en-US" sz="1300" kern="1200" dirty="0" err="1">
                <a:solidFill>
                  <a:schemeClr val="tx2"/>
                </a:solidFill>
              </a:rPr>
              <a:t>thể</a:t>
            </a:r>
            <a:r>
              <a:rPr lang="en-US" sz="1300" kern="1200" dirty="0">
                <a:solidFill>
                  <a:schemeClr val="tx2"/>
                </a:solidFill>
              </a:rPr>
              <a:t> </a:t>
            </a:r>
            <a:r>
              <a:rPr lang="en-US" sz="1300" kern="1200" dirty="0" err="1">
                <a:solidFill>
                  <a:schemeClr val="tx2"/>
                </a:solidFill>
              </a:rPr>
              <a:t>nào</a:t>
            </a:r>
            <a:r>
              <a:rPr lang="en-US" sz="1300" kern="1200" dirty="0">
                <a:solidFill>
                  <a:schemeClr val="tx2"/>
                </a:solidFill>
              </a:rPr>
              <a:t> </a:t>
            </a:r>
            <a:r>
              <a:rPr lang="en-US" sz="1300" kern="1200" dirty="0" err="1">
                <a:solidFill>
                  <a:schemeClr val="tx2"/>
                </a:solidFill>
              </a:rPr>
              <a:t>tách</a:t>
            </a:r>
            <a:r>
              <a:rPr lang="en-US" sz="1300" kern="1200" dirty="0">
                <a:solidFill>
                  <a:schemeClr val="tx2"/>
                </a:solidFill>
              </a:rPr>
              <a:t> </a:t>
            </a:r>
            <a:r>
              <a:rPr lang="en-US" sz="1300" kern="1200" dirty="0" err="1">
                <a:solidFill>
                  <a:schemeClr val="tx2"/>
                </a:solidFill>
              </a:rPr>
              <a:t>rời</a:t>
            </a:r>
            <a:r>
              <a:rPr lang="en-US" sz="1300" kern="1200" dirty="0">
                <a:solidFill>
                  <a:schemeClr val="tx2"/>
                </a:solidFill>
              </a:rPr>
              <a:t> </a:t>
            </a:r>
            <a:r>
              <a:rPr lang="en-US" sz="1300" kern="1200" dirty="0" err="1">
                <a:solidFill>
                  <a:schemeClr val="tx2"/>
                </a:solidFill>
              </a:rPr>
              <a:t>với</a:t>
            </a:r>
            <a:r>
              <a:rPr lang="en-US" sz="1300" kern="1200" dirty="0">
                <a:solidFill>
                  <a:schemeClr val="tx2"/>
                </a:solidFill>
              </a:rPr>
              <a:t> CNQTVS </a:t>
            </a:r>
            <a:r>
              <a:rPr lang="en-US" sz="1300" kern="1200" dirty="0" err="1">
                <a:solidFill>
                  <a:schemeClr val="tx2"/>
                </a:solidFill>
              </a:rPr>
              <a:t>trong</a:t>
            </a:r>
            <a:r>
              <a:rPr lang="en-US" sz="1300" kern="1200" dirty="0">
                <a:solidFill>
                  <a:schemeClr val="tx2"/>
                </a:solidFill>
              </a:rPr>
              <a:t> </a:t>
            </a:r>
            <a:r>
              <a:rPr lang="en-US" sz="1300" kern="1200" dirty="0" err="1">
                <a:solidFill>
                  <a:schemeClr val="tx2"/>
                </a:solidFill>
              </a:rPr>
              <a:t>sáng</a:t>
            </a:r>
            <a:r>
              <a:rPr lang="en-US" sz="1300" kern="1200" dirty="0">
                <a:solidFill>
                  <a:schemeClr val="tx2"/>
                </a:solidFill>
              </a:rPr>
              <a:t>.</a:t>
            </a:r>
          </a:p>
        </p:txBody>
      </p:sp>
      <p:sp>
        <p:nvSpPr>
          <p:cNvPr id="6" name="Freeform: Shape 5">
            <a:extLst>
              <a:ext uri="{FF2B5EF4-FFF2-40B4-BE49-F238E27FC236}">
                <a16:creationId xmlns:a16="http://schemas.microsoft.com/office/drawing/2014/main" id="{43DD2336-7C6E-4245-8489-921D260B8908}"/>
              </a:ext>
            </a:extLst>
          </p:cNvPr>
          <p:cNvSpPr/>
          <p:nvPr/>
        </p:nvSpPr>
        <p:spPr>
          <a:xfrm>
            <a:off x="1710637" y="3149521"/>
            <a:ext cx="1372557" cy="1372557"/>
          </a:xfrm>
          <a:custGeom>
            <a:avLst/>
            <a:gdLst>
              <a:gd name="connsiteX0" fmla="*/ 0 w 1372557"/>
              <a:gd name="connsiteY0" fmla="*/ 228764 h 1372557"/>
              <a:gd name="connsiteX1" fmla="*/ 228764 w 1372557"/>
              <a:gd name="connsiteY1" fmla="*/ 0 h 1372557"/>
              <a:gd name="connsiteX2" fmla="*/ 1143793 w 1372557"/>
              <a:gd name="connsiteY2" fmla="*/ 0 h 1372557"/>
              <a:gd name="connsiteX3" fmla="*/ 1372557 w 1372557"/>
              <a:gd name="connsiteY3" fmla="*/ 228764 h 1372557"/>
              <a:gd name="connsiteX4" fmla="*/ 1372557 w 1372557"/>
              <a:gd name="connsiteY4" fmla="*/ 1143793 h 1372557"/>
              <a:gd name="connsiteX5" fmla="*/ 1143793 w 1372557"/>
              <a:gd name="connsiteY5" fmla="*/ 1372557 h 1372557"/>
              <a:gd name="connsiteX6" fmla="*/ 228764 w 1372557"/>
              <a:gd name="connsiteY6" fmla="*/ 1372557 h 1372557"/>
              <a:gd name="connsiteX7" fmla="*/ 0 w 1372557"/>
              <a:gd name="connsiteY7" fmla="*/ 1143793 h 1372557"/>
              <a:gd name="connsiteX8" fmla="*/ 0 w 1372557"/>
              <a:gd name="connsiteY8" fmla="*/ 228764 h 1372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2557" h="1372557">
                <a:moveTo>
                  <a:pt x="0" y="228764"/>
                </a:moveTo>
                <a:cubicBezTo>
                  <a:pt x="0" y="102421"/>
                  <a:pt x="102421" y="0"/>
                  <a:pt x="228764" y="0"/>
                </a:cubicBezTo>
                <a:lnTo>
                  <a:pt x="1143793" y="0"/>
                </a:lnTo>
                <a:cubicBezTo>
                  <a:pt x="1270136" y="0"/>
                  <a:pt x="1372557" y="102421"/>
                  <a:pt x="1372557" y="228764"/>
                </a:cubicBezTo>
                <a:lnTo>
                  <a:pt x="1372557" y="1143793"/>
                </a:lnTo>
                <a:cubicBezTo>
                  <a:pt x="1372557" y="1270136"/>
                  <a:pt x="1270136" y="1372557"/>
                  <a:pt x="1143793" y="1372557"/>
                </a:cubicBezTo>
                <a:lnTo>
                  <a:pt x="228764" y="1372557"/>
                </a:lnTo>
                <a:cubicBezTo>
                  <a:pt x="102421" y="1372557"/>
                  <a:pt x="0" y="1270136"/>
                  <a:pt x="0" y="1143793"/>
                </a:cubicBezTo>
                <a:lnTo>
                  <a:pt x="0" y="228764"/>
                </a:lnTo>
                <a:close/>
              </a:path>
            </a:pathLst>
          </a:custGeom>
          <a:solidFill>
            <a:schemeClr val="accent2">
              <a:lumMod val="75000"/>
              <a:alpha val="63333"/>
            </a:schemeClr>
          </a:solidFill>
          <a:ln>
            <a:solidFill>
              <a:schemeClr val="accent4"/>
            </a:solidFill>
          </a:ln>
        </p:spPr>
        <p:style>
          <a:lnRef idx="2">
            <a:scrgbClr r="0" g="0" b="0"/>
          </a:lnRef>
          <a:fillRef idx="1">
            <a:scrgbClr r="0" g="0" b="0"/>
          </a:fillRef>
          <a:effectRef idx="0">
            <a:schemeClr val="accent3">
              <a:alpha val="90000"/>
              <a:hueOff val="0"/>
              <a:satOff val="0"/>
              <a:lumOff val="0"/>
              <a:alphaOff val="-26667"/>
            </a:schemeClr>
          </a:effectRef>
          <a:fontRef idx="minor">
            <a:schemeClr val="lt1"/>
          </a:fontRef>
        </p:style>
        <p:txBody>
          <a:bodyPr spcFirstLastPara="0" vert="horz" wrap="square" lIns="116533" tIns="116533" rIns="116533" bIns="116533" numCol="1" spcCol="1270" anchor="ctr" anchorCtr="0">
            <a:noAutofit/>
          </a:bodyPr>
          <a:lstStyle/>
          <a:p>
            <a:pPr marL="0" lvl="0" indent="0" algn="ctr" defTabSz="577850">
              <a:lnSpc>
                <a:spcPct val="90000"/>
              </a:lnSpc>
              <a:spcBef>
                <a:spcPct val="0"/>
              </a:spcBef>
              <a:spcAft>
                <a:spcPct val="35000"/>
              </a:spcAft>
              <a:buNone/>
            </a:pPr>
            <a:r>
              <a:rPr lang="vi-VN" sz="1200" kern="1200" dirty="0">
                <a:solidFill>
                  <a:schemeClr val="tx2"/>
                </a:solidFill>
              </a:rPr>
              <a:t>C</a:t>
            </a:r>
            <a:r>
              <a:rPr lang="en-US" sz="1200" kern="1200" dirty="0" err="1">
                <a:solidFill>
                  <a:schemeClr val="tx2"/>
                </a:solidFill>
              </a:rPr>
              <a:t>ác</a:t>
            </a:r>
            <a:r>
              <a:rPr lang="en-US" sz="1200" kern="1200" dirty="0">
                <a:solidFill>
                  <a:schemeClr val="tx2"/>
                </a:solidFill>
              </a:rPr>
              <a:t> </a:t>
            </a:r>
            <a:r>
              <a:rPr lang="en-US" sz="1200" kern="1200" dirty="0" err="1">
                <a:solidFill>
                  <a:schemeClr val="tx2"/>
                </a:solidFill>
              </a:rPr>
              <a:t>Đảng</a:t>
            </a:r>
            <a:r>
              <a:rPr lang="en-US" sz="1200" kern="1200" dirty="0">
                <a:solidFill>
                  <a:schemeClr val="tx2"/>
                </a:solidFill>
              </a:rPr>
              <a:t> CS </a:t>
            </a:r>
            <a:r>
              <a:rPr lang="en-US" sz="1200" kern="1200" dirty="0" err="1">
                <a:solidFill>
                  <a:schemeClr val="tx2"/>
                </a:solidFill>
              </a:rPr>
              <a:t>phải</a:t>
            </a:r>
            <a:r>
              <a:rPr lang="en-US" sz="1200" kern="1200" dirty="0">
                <a:solidFill>
                  <a:schemeClr val="tx2"/>
                </a:solidFill>
              </a:rPr>
              <a:t> </a:t>
            </a:r>
            <a:r>
              <a:rPr lang="en-US" sz="1200" kern="1200" dirty="0" err="1">
                <a:solidFill>
                  <a:schemeClr val="tx2"/>
                </a:solidFill>
              </a:rPr>
              <a:t>kiên</a:t>
            </a:r>
            <a:r>
              <a:rPr lang="en-US" sz="1200" kern="1200" dirty="0">
                <a:solidFill>
                  <a:schemeClr val="tx2"/>
                </a:solidFill>
              </a:rPr>
              <a:t> </a:t>
            </a:r>
            <a:r>
              <a:rPr lang="en-US" sz="1200" kern="1200" dirty="0" err="1">
                <a:solidFill>
                  <a:schemeClr val="tx2"/>
                </a:solidFill>
              </a:rPr>
              <a:t>trì</a:t>
            </a:r>
            <a:r>
              <a:rPr lang="en-US" sz="1200" kern="1200" dirty="0">
                <a:solidFill>
                  <a:schemeClr val="tx2"/>
                </a:solidFill>
              </a:rPr>
              <a:t> </a:t>
            </a:r>
            <a:r>
              <a:rPr lang="en-US" sz="1200" kern="1200" dirty="0" err="1">
                <a:solidFill>
                  <a:schemeClr val="tx2"/>
                </a:solidFill>
              </a:rPr>
              <a:t>chống</a:t>
            </a:r>
            <a:r>
              <a:rPr lang="en-US" sz="1200" kern="1200" dirty="0">
                <a:solidFill>
                  <a:schemeClr val="tx2"/>
                </a:solidFill>
              </a:rPr>
              <a:t> </a:t>
            </a:r>
            <a:r>
              <a:rPr lang="en-US" sz="1200" kern="1200" dirty="0" err="1">
                <a:solidFill>
                  <a:schemeClr val="tx2"/>
                </a:solidFill>
              </a:rPr>
              <a:t>lại</a:t>
            </a:r>
            <a:r>
              <a:rPr lang="en-US" sz="1200" kern="1200" dirty="0">
                <a:solidFill>
                  <a:schemeClr val="tx2"/>
                </a:solidFill>
              </a:rPr>
              <a:t> </a:t>
            </a:r>
            <a:r>
              <a:rPr lang="en-US" sz="1200" kern="1200" dirty="0" err="1">
                <a:solidFill>
                  <a:schemeClr val="tx2"/>
                </a:solidFill>
              </a:rPr>
              <a:t>mọi</a:t>
            </a:r>
            <a:r>
              <a:rPr lang="en-US" sz="1200" kern="1200" dirty="0">
                <a:solidFill>
                  <a:schemeClr val="tx2"/>
                </a:solidFill>
              </a:rPr>
              <a:t> </a:t>
            </a:r>
            <a:r>
              <a:rPr lang="en-US" sz="1200" kern="1200" dirty="0" err="1">
                <a:solidFill>
                  <a:schemeClr val="tx2"/>
                </a:solidFill>
              </a:rPr>
              <a:t>khuynh</a:t>
            </a:r>
            <a:r>
              <a:rPr lang="en-US" sz="1200" kern="1200" dirty="0">
                <a:solidFill>
                  <a:schemeClr val="tx2"/>
                </a:solidFill>
              </a:rPr>
              <a:t> </a:t>
            </a:r>
            <a:r>
              <a:rPr lang="en-US" sz="1200" kern="1200" dirty="0" err="1">
                <a:solidFill>
                  <a:schemeClr val="tx2"/>
                </a:solidFill>
              </a:rPr>
              <a:t>hướng</a:t>
            </a:r>
            <a:r>
              <a:rPr lang="en-US" sz="1200" kern="1200" dirty="0">
                <a:solidFill>
                  <a:schemeClr val="tx2"/>
                </a:solidFill>
              </a:rPr>
              <a:t> </a:t>
            </a:r>
            <a:r>
              <a:rPr lang="en-US" sz="1200" kern="1200" dirty="0" err="1">
                <a:solidFill>
                  <a:schemeClr val="tx2"/>
                </a:solidFill>
              </a:rPr>
              <a:t>sai</a:t>
            </a:r>
            <a:r>
              <a:rPr lang="en-US" sz="1200" kern="1200" dirty="0">
                <a:solidFill>
                  <a:schemeClr val="tx2"/>
                </a:solidFill>
              </a:rPr>
              <a:t> </a:t>
            </a:r>
            <a:r>
              <a:rPr lang="en-US" sz="1200" kern="1200" dirty="0" err="1">
                <a:solidFill>
                  <a:schemeClr val="tx2"/>
                </a:solidFill>
              </a:rPr>
              <a:t>lầm</a:t>
            </a:r>
            <a:r>
              <a:rPr lang="en-US" sz="1200" kern="1200" dirty="0">
                <a:solidFill>
                  <a:schemeClr val="tx2"/>
                </a:solidFill>
              </a:rPr>
              <a:t> </a:t>
            </a:r>
            <a:r>
              <a:rPr lang="en-US" sz="1200" kern="1200" dirty="0" err="1">
                <a:solidFill>
                  <a:schemeClr val="tx2"/>
                </a:solidFill>
              </a:rPr>
              <a:t>của</a:t>
            </a:r>
            <a:r>
              <a:rPr lang="en-US" sz="1200" kern="1200" dirty="0">
                <a:solidFill>
                  <a:schemeClr val="tx2"/>
                </a:solidFill>
              </a:rPr>
              <a:t> </a:t>
            </a:r>
            <a:r>
              <a:rPr lang="en-US" sz="1200" kern="1200" dirty="0" err="1">
                <a:solidFill>
                  <a:schemeClr val="tx2"/>
                </a:solidFill>
              </a:rPr>
              <a:t>chủ</a:t>
            </a:r>
            <a:r>
              <a:rPr lang="en-US" sz="1200" kern="1200" dirty="0">
                <a:solidFill>
                  <a:schemeClr val="tx2"/>
                </a:solidFill>
              </a:rPr>
              <a:t> </a:t>
            </a:r>
            <a:r>
              <a:rPr lang="en-US" sz="1200" kern="1200" dirty="0" err="1">
                <a:solidFill>
                  <a:schemeClr val="tx2"/>
                </a:solidFill>
              </a:rPr>
              <a:t>nghĩa</a:t>
            </a:r>
            <a:r>
              <a:rPr lang="en-US" sz="1200" kern="1200" dirty="0">
                <a:solidFill>
                  <a:schemeClr val="tx2"/>
                </a:solidFill>
              </a:rPr>
              <a:t> </a:t>
            </a:r>
            <a:r>
              <a:rPr lang="en-US" sz="1200" kern="1200" dirty="0" err="1">
                <a:solidFill>
                  <a:schemeClr val="tx2"/>
                </a:solidFill>
              </a:rPr>
              <a:t>cơ</a:t>
            </a:r>
            <a:r>
              <a:rPr lang="en-US" sz="1200" kern="1200" dirty="0">
                <a:solidFill>
                  <a:schemeClr val="tx2"/>
                </a:solidFill>
              </a:rPr>
              <a:t> </a:t>
            </a:r>
            <a:r>
              <a:rPr lang="en-US" sz="1200" kern="1200" dirty="0" err="1">
                <a:solidFill>
                  <a:schemeClr val="tx2"/>
                </a:solidFill>
              </a:rPr>
              <a:t>hội</a:t>
            </a:r>
            <a:r>
              <a:rPr lang="en-US" sz="1200" kern="1200" dirty="0">
                <a:solidFill>
                  <a:schemeClr val="tx2"/>
                </a:solidFill>
              </a:rPr>
              <a:t>, </a:t>
            </a:r>
            <a:r>
              <a:rPr lang="en-US" sz="1200" kern="1200" dirty="0" err="1">
                <a:solidFill>
                  <a:schemeClr val="tx2"/>
                </a:solidFill>
              </a:rPr>
              <a:t>vị</a:t>
            </a:r>
            <a:r>
              <a:rPr lang="en-US" sz="1200" kern="1200" dirty="0">
                <a:solidFill>
                  <a:schemeClr val="tx2"/>
                </a:solidFill>
              </a:rPr>
              <a:t> </a:t>
            </a:r>
            <a:r>
              <a:rPr lang="en-US" sz="1200" kern="1200" dirty="0" err="1">
                <a:solidFill>
                  <a:schemeClr val="tx2"/>
                </a:solidFill>
              </a:rPr>
              <a:t>kỷ</a:t>
            </a:r>
            <a:r>
              <a:rPr lang="en-US" sz="1200" kern="1200" dirty="0">
                <a:solidFill>
                  <a:schemeClr val="tx2"/>
                </a:solidFill>
              </a:rPr>
              <a:t> </a:t>
            </a:r>
            <a:r>
              <a:rPr lang="en-US" sz="1200" kern="1200" dirty="0" err="1">
                <a:solidFill>
                  <a:schemeClr val="tx2"/>
                </a:solidFill>
              </a:rPr>
              <a:t>dân</a:t>
            </a:r>
            <a:r>
              <a:rPr lang="en-US" sz="1200" kern="1200" dirty="0">
                <a:solidFill>
                  <a:schemeClr val="tx2"/>
                </a:solidFill>
              </a:rPr>
              <a:t> </a:t>
            </a:r>
            <a:r>
              <a:rPr lang="en-US" sz="1200" kern="1200" dirty="0" err="1">
                <a:solidFill>
                  <a:schemeClr val="tx2"/>
                </a:solidFill>
              </a:rPr>
              <a:t>tộc</a:t>
            </a:r>
            <a:r>
              <a:rPr lang="en-US" sz="1200" kern="1200" dirty="0">
                <a:solidFill>
                  <a:schemeClr val="tx2"/>
                </a:solidFill>
              </a:rPr>
              <a:t>,…</a:t>
            </a:r>
          </a:p>
        </p:txBody>
      </p:sp>
      <p:sp>
        <p:nvSpPr>
          <p:cNvPr id="7" name="Freeform: Shape 6">
            <a:extLst>
              <a:ext uri="{FF2B5EF4-FFF2-40B4-BE49-F238E27FC236}">
                <a16:creationId xmlns:a16="http://schemas.microsoft.com/office/drawing/2014/main" id="{8FAE5DF0-3D69-46B5-941E-1E8E22E609EF}"/>
              </a:ext>
            </a:extLst>
          </p:cNvPr>
          <p:cNvSpPr/>
          <p:nvPr/>
        </p:nvSpPr>
        <p:spPr>
          <a:xfrm>
            <a:off x="3188776" y="3149521"/>
            <a:ext cx="1372557" cy="1372557"/>
          </a:xfrm>
          <a:custGeom>
            <a:avLst/>
            <a:gdLst>
              <a:gd name="connsiteX0" fmla="*/ 0 w 1372557"/>
              <a:gd name="connsiteY0" fmla="*/ 228764 h 1372557"/>
              <a:gd name="connsiteX1" fmla="*/ 228764 w 1372557"/>
              <a:gd name="connsiteY1" fmla="*/ 0 h 1372557"/>
              <a:gd name="connsiteX2" fmla="*/ 1143793 w 1372557"/>
              <a:gd name="connsiteY2" fmla="*/ 0 h 1372557"/>
              <a:gd name="connsiteX3" fmla="*/ 1372557 w 1372557"/>
              <a:gd name="connsiteY3" fmla="*/ 228764 h 1372557"/>
              <a:gd name="connsiteX4" fmla="*/ 1372557 w 1372557"/>
              <a:gd name="connsiteY4" fmla="*/ 1143793 h 1372557"/>
              <a:gd name="connsiteX5" fmla="*/ 1143793 w 1372557"/>
              <a:gd name="connsiteY5" fmla="*/ 1372557 h 1372557"/>
              <a:gd name="connsiteX6" fmla="*/ 228764 w 1372557"/>
              <a:gd name="connsiteY6" fmla="*/ 1372557 h 1372557"/>
              <a:gd name="connsiteX7" fmla="*/ 0 w 1372557"/>
              <a:gd name="connsiteY7" fmla="*/ 1143793 h 1372557"/>
              <a:gd name="connsiteX8" fmla="*/ 0 w 1372557"/>
              <a:gd name="connsiteY8" fmla="*/ 228764 h 1372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2557" h="1372557">
                <a:moveTo>
                  <a:pt x="0" y="228764"/>
                </a:moveTo>
                <a:cubicBezTo>
                  <a:pt x="0" y="102421"/>
                  <a:pt x="102421" y="0"/>
                  <a:pt x="228764" y="0"/>
                </a:cubicBezTo>
                <a:lnTo>
                  <a:pt x="1143793" y="0"/>
                </a:lnTo>
                <a:cubicBezTo>
                  <a:pt x="1270136" y="0"/>
                  <a:pt x="1372557" y="102421"/>
                  <a:pt x="1372557" y="228764"/>
                </a:cubicBezTo>
                <a:lnTo>
                  <a:pt x="1372557" y="1143793"/>
                </a:lnTo>
                <a:cubicBezTo>
                  <a:pt x="1372557" y="1270136"/>
                  <a:pt x="1270136" y="1372557"/>
                  <a:pt x="1143793" y="1372557"/>
                </a:cubicBezTo>
                <a:lnTo>
                  <a:pt x="228764" y="1372557"/>
                </a:lnTo>
                <a:cubicBezTo>
                  <a:pt x="102421" y="1372557"/>
                  <a:pt x="0" y="1270136"/>
                  <a:pt x="0" y="1143793"/>
                </a:cubicBezTo>
                <a:lnTo>
                  <a:pt x="0" y="228764"/>
                </a:lnTo>
                <a:close/>
              </a:path>
            </a:pathLst>
          </a:custGeom>
          <a:solidFill>
            <a:schemeClr val="accent3">
              <a:alpha val="50000"/>
            </a:schemeClr>
          </a:solidFill>
          <a:ln>
            <a:solidFill>
              <a:schemeClr val="accent4"/>
            </a:solidFill>
          </a:ln>
        </p:spPr>
        <p:style>
          <a:lnRef idx="2">
            <a:scrgbClr r="0" g="0" b="0"/>
          </a:lnRef>
          <a:fillRef idx="1">
            <a:scrgbClr r="0" g="0" b="0"/>
          </a:fillRef>
          <a:effectRef idx="0">
            <a:schemeClr val="accent3">
              <a:alpha val="90000"/>
              <a:hueOff val="0"/>
              <a:satOff val="0"/>
              <a:lumOff val="0"/>
              <a:alphaOff val="-40000"/>
            </a:schemeClr>
          </a:effectRef>
          <a:fontRef idx="minor">
            <a:schemeClr val="lt1"/>
          </a:fontRef>
        </p:style>
        <p:txBody>
          <a:bodyPr spcFirstLastPara="0" vert="horz" wrap="square" lIns="116533" tIns="116533" rIns="116533" bIns="116533" numCol="1" spcCol="1270" anchor="ctr" anchorCtr="0">
            <a:noAutofit/>
          </a:bodyPr>
          <a:lstStyle/>
          <a:p>
            <a:pPr marL="0" lvl="0" indent="0" algn="ctr" defTabSz="577850">
              <a:lnSpc>
                <a:spcPct val="90000"/>
              </a:lnSpc>
              <a:spcBef>
                <a:spcPct val="0"/>
              </a:spcBef>
              <a:spcAft>
                <a:spcPct val="35000"/>
              </a:spcAft>
              <a:buNone/>
            </a:pPr>
            <a:r>
              <a:rPr lang="vi-VN" sz="1300" kern="1200" dirty="0">
                <a:solidFill>
                  <a:schemeClr val="tx2"/>
                </a:solidFill>
              </a:rPr>
              <a:t> </a:t>
            </a:r>
            <a:r>
              <a:rPr lang="en-US" sz="1300" kern="1200" dirty="0">
                <a:solidFill>
                  <a:schemeClr val="tx2"/>
                </a:solidFill>
                <a:sym typeface="Wingdings" panose="05000000000000000000" pitchFamily="2" charset="2"/>
              </a:rPr>
              <a:t> </a:t>
            </a:r>
            <a:r>
              <a:rPr lang="vi-VN" sz="1300" kern="1200" dirty="0">
                <a:solidFill>
                  <a:schemeClr val="tx2"/>
                </a:solidFill>
              </a:rPr>
              <a:t>Tránh </a:t>
            </a:r>
            <a:r>
              <a:rPr lang="en-US" sz="1300" kern="1200" dirty="0" err="1">
                <a:solidFill>
                  <a:schemeClr val="tx2"/>
                </a:solidFill>
              </a:rPr>
              <a:t>làm</a:t>
            </a:r>
            <a:r>
              <a:rPr lang="en-US" sz="1300" kern="1200" dirty="0">
                <a:solidFill>
                  <a:schemeClr val="tx2"/>
                </a:solidFill>
              </a:rPr>
              <a:t> </a:t>
            </a:r>
            <a:r>
              <a:rPr lang="en-US" sz="1300" kern="1200" dirty="0" err="1">
                <a:solidFill>
                  <a:schemeClr val="tx2"/>
                </a:solidFill>
              </a:rPr>
              <a:t>suy</a:t>
            </a:r>
            <a:r>
              <a:rPr lang="en-US" sz="1300" kern="1200" dirty="0">
                <a:solidFill>
                  <a:schemeClr val="tx2"/>
                </a:solidFill>
              </a:rPr>
              <a:t> </a:t>
            </a:r>
            <a:r>
              <a:rPr lang="en-US" sz="1300" kern="1200" dirty="0" err="1">
                <a:solidFill>
                  <a:schemeClr val="tx2"/>
                </a:solidFill>
              </a:rPr>
              <a:t>yếu</a:t>
            </a:r>
            <a:r>
              <a:rPr lang="en-US" sz="1300" kern="1200" dirty="0">
                <a:solidFill>
                  <a:schemeClr val="tx2"/>
                </a:solidFill>
              </a:rPr>
              <a:t> </a:t>
            </a:r>
            <a:r>
              <a:rPr lang="en-US" sz="1300" kern="1200" dirty="0" err="1">
                <a:solidFill>
                  <a:schemeClr val="tx2"/>
                </a:solidFill>
              </a:rPr>
              <a:t>sức</a:t>
            </a:r>
            <a:r>
              <a:rPr lang="en-US" sz="1300" kern="1200" dirty="0">
                <a:solidFill>
                  <a:schemeClr val="tx2"/>
                </a:solidFill>
              </a:rPr>
              <a:t> </a:t>
            </a:r>
            <a:r>
              <a:rPr lang="en-US" sz="1300" kern="1200" dirty="0" err="1">
                <a:solidFill>
                  <a:schemeClr val="tx2"/>
                </a:solidFill>
              </a:rPr>
              <a:t>mạnh</a:t>
            </a:r>
            <a:r>
              <a:rPr lang="en-US" sz="1300" kern="1200" dirty="0">
                <a:solidFill>
                  <a:schemeClr val="tx2"/>
                </a:solidFill>
              </a:rPr>
              <a:t> </a:t>
            </a:r>
            <a:r>
              <a:rPr lang="en-US" sz="1300" kern="1200" dirty="0" err="1">
                <a:solidFill>
                  <a:schemeClr val="tx2"/>
                </a:solidFill>
              </a:rPr>
              <a:t>đoàn</a:t>
            </a:r>
            <a:r>
              <a:rPr lang="en-US" sz="1300" kern="1200" dirty="0">
                <a:solidFill>
                  <a:schemeClr val="tx2"/>
                </a:solidFill>
              </a:rPr>
              <a:t> </a:t>
            </a:r>
            <a:r>
              <a:rPr lang="en-US" sz="1300" kern="1200" dirty="0" err="1">
                <a:solidFill>
                  <a:schemeClr val="tx2"/>
                </a:solidFill>
              </a:rPr>
              <a:t>kết</a:t>
            </a:r>
            <a:r>
              <a:rPr lang="en-US" sz="1300" kern="1200" dirty="0">
                <a:solidFill>
                  <a:schemeClr val="tx2"/>
                </a:solidFill>
              </a:rPr>
              <a:t> </a:t>
            </a:r>
            <a:r>
              <a:rPr lang="en-US" sz="1300" kern="1200" dirty="0" err="1">
                <a:solidFill>
                  <a:schemeClr val="tx2"/>
                </a:solidFill>
              </a:rPr>
              <a:t>thống</a:t>
            </a:r>
            <a:r>
              <a:rPr lang="en-US" sz="1300" kern="1200" dirty="0">
                <a:solidFill>
                  <a:schemeClr val="tx2"/>
                </a:solidFill>
              </a:rPr>
              <a:t> </a:t>
            </a:r>
            <a:r>
              <a:rPr lang="en-US" sz="1300" kern="1200" dirty="0" err="1">
                <a:solidFill>
                  <a:schemeClr val="tx2"/>
                </a:solidFill>
              </a:rPr>
              <a:t>nhất</a:t>
            </a:r>
            <a:r>
              <a:rPr lang="en-US" sz="1300" kern="1200" dirty="0">
                <a:solidFill>
                  <a:schemeClr val="tx2"/>
                </a:solidFill>
              </a:rPr>
              <a:t> </a:t>
            </a:r>
            <a:r>
              <a:rPr lang="en-US" sz="1300" kern="1200" dirty="0" err="1">
                <a:solidFill>
                  <a:schemeClr val="tx2"/>
                </a:solidFill>
              </a:rPr>
              <a:t>của</a:t>
            </a:r>
            <a:r>
              <a:rPr lang="en-US" sz="1300" kern="1200" dirty="0">
                <a:solidFill>
                  <a:schemeClr val="tx2"/>
                </a:solidFill>
              </a:rPr>
              <a:t> </a:t>
            </a:r>
            <a:r>
              <a:rPr lang="en-US" sz="1300" kern="1200" dirty="0" err="1">
                <a:solidFill>
                  <a:schemeClr val="tx2"/>
                </a:solidFill>
              </a:rPr>
              <a:t>các</a:t>
            </a:r>
            <a:r>
              <a:rPr lang="en-US" sz="1300" kern="1200" dirty="0">
                <a:solidFill>
                  <a:schemeClr val="tx2"/>
                </a:solidFill>
              </a:rPr>
              <a:t> </a:t>
            </a:r>
            <a:r>
              <a:rPr lang="en-US" sz="1300" kern="1200" dirty="0" err="1">
                <a:solidFill>
                  <a:schemeClr val="tx2"/>
                </a:solidFill>
              </a:rPr>
              <a:t>lực</a:t>
            </a:r>
            <a:r>
              <a:rPr lang="en-US" sz="1300" kern="1200" dirty="0">
                <a:solidFill>
                  <a:schemeClr val="tx2"/>
                </a:solidFill>
              </a:rPr>
              <a:t> </a:t>
            </a:r>
            <a:r>
              <a:rPr lang="en-US" sz="1300" kern="1200" dirty="0" err="1">
                <a:solidFill>
                  <a:schemeClr val="tx2"/>
                </a:solidFill>
              </a:rPr>
              <a:t>lượng</a:t>
            </a:r>
            <a:r>
              <a:rPr lang="en-US" sz="1300" kern="1200" dirty="0">
                <a:solidFill>
                  <a:schemeClr val="tx2"/>
                </a:solidFill>
              </a:rPr>
              <a:t> CMTG</a:t>
            </a:r>
          </a:p>
        </p:txBody>
      </p:sp>
      <p:sp>
        <p:nvSpPr>
          <p:cNvPr id="12" name="Mũi tên: Phải 2">
            <a:extLst>
              <a:ext uri="{FF2B5EF4-FFF2-40B4-BE49-F238E27FC236}">
                <a16:creationId xmlns:a16="http://schemas.microsoft.com/office/drawing/2014/main" id="{28C39A95-C38C-468E-87C1-C5EB39521D14}"/>
              </a:ext>
            </a:extLst>
          </p:cNvPr>
          <p:cNvSpPr/>
          <p:nvPr/>
        </p:nvSpPr>
        <p:spPr bwMode="auto">
          <a:xfrm>
            <a:off x="5063466" y="1951201"/>
            <a:ext cx="408405" cy="230820"/>
          </a:xfrm>
          <a:prstGeom prst="rightArrow">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3" name="Hộp Văn bản 6">
            <a:extLst>
              <a:ext uri="{FF2B5EF4-FFF2-40B4-BE49-F238E27FC236}">
                <a16:creationId xmlns:a16="http://schemas.microsoft.com/office/drawing/2014/main" id="{8C126D31-9C08-4648-A08E-C4C28DC3B6A8}"/>
              </a:ext>
            </a:extLst>
          </p:cNvPr>
          <p:cNvSpPr txBox="1"/>
          <p:nvPr/>
        </p:nvSpPr>
        <p:spPr>
          <a:xfrm>
            <a:off x="5528068" y="1873846"/>
            <a:ext cx="2100365" cy="2800767"/>
          </a:xfrm>
          <a:prstGeom prst="rect">
            <a:avLst/>
          </a:prstGeom>
          <a:noFill/>
        </p:spPr>
        <p:txBody>
          <a:bodyPr wrap="square" rtlCol="0">
            <a:spAutoFit/>
          </a:bodyPr>
          <a:lstStyle/>
          <a:p>
            <a:r>
              <a:rPr lang="vi-VN" sz="1600" dirty="0"/>
              <a:t>Kết luận :</a:t>
            </a:r>
          </a:p>
          <a:p>
            <a:r>
              <a:rPr lang="vi-VN" sz="1600" dirty="0"/>
              <a:t>Thực hiện ĐKQT kết hợp chặt chẽ </a:t>
            </a:r>
            <a:r>
              <a:rPr lang="en-US" sz="1600" dirty="0" err="1"/>
              <a:t>chủ</a:t>
            </a:r>
            <a:r>
              <a:rPr lang="en-US" sz="1600" dirty="0"/>
              <a:t> </a:t>
            </a:r>
            <a:r>
              <a:rPr lang="en-US" sz="1600" dirty="0" err="1"/>
              <a:t>nghĩa</a:t>
            </a:r>
            <a:r>
              <a:rPr lang="en-US" sz="1600" dirty="0"/>
              <a:t> </a:t>
            </a:r>
            <a:r>
              <a:rPr lang="en-US" sz="1600" dirty="0" err="1"/>
              <a:t>yêu</a:t>
            </a:r>
            <a:r>
              <a:rPr lang="en-US" sz="1600" dirty="0"/>
              <a:t> </a:t>
            </a:r>
            <a:r>
              <a:rPr lang="en-US" sz="1600" dirty="0" err="1"/>
              <a:t>nước</a:t>
            </a:r>
            <a:endParaRPr lang="en-US" sz="1600" dirty="0"/>
          </a:p>
          <a:p>
            <a:r>
              <a:rPr lang="vi-VN" sz="1600" dirty="0"/>
              <a:t> </a:t>
            </a:r>
            <a:r>
              <a:rPr lang="en-US" sz="1600" dirty="0" err="1"/>
              <a:t>kết</a:t>
            </a:r>
            <a:r>
              <a:rPr lang="en-US" sz="1600" dirty="0"/>
              <a:t> </a:t>
            </a:r>
            <a:r>
              <a:rPr lang="en-US" sz="1600" dirty="0" err="1"/>
              <a:t>hợp</a:t>
            </a:r>
            <a:r>
              <a:rPr lang="en-US" sz="1600" dirty="0"/>
              <a:t> </a:t>
            </a:r>
            <a:r>
              <a:rPr lang="en-US" sz="1600" dirty="0" err="1"/>
              <a:t>với</a:t>
            </a:r>
            <a:r>
              <a:rPr lang="vi-VN" sz="1600" dirty="0"/>
              <a:t> CNQTVS là nhằm góp phần cùng nd thế giới thực hiện thắng lợi các mục tiêu CM của dân tộc và của thời đại. </a:t>
            </a:r>
          </a:p>
        </p:txBody>
      </p:sp>
      <p:sp>
        <p:nvSpPr>
          <p:cNvPr id="14" name="TextBox 13">
            <a:extLst>
              <a:ext uri="{FF2B5EF4-FFF2-40B4-BE49-F238E27FC236}">
                <a16:creationId xmlns:a16="http://schemas.microsoft.com/office/drawing/2014/main" id="{4BB479FE-2CC1-4213-9AA2-FC71E04D0FED}"/>
              </a:ext>
            </a:extLst>
          </p:cNvPr>
          <p:cNvSpPr txBox="1"/>
          <p:nvPr/>
        </p:nvSpPr>
        <p:spPr>
          <a:xfrm>
            <a:off x="157163" y="146218"/>
            <a:ext cx="5022057" cy="369332"/>
          </a:xfrm>
          <a:prstGeom prst="rect">
            <a:avLst/>
          </a:prstGeom>
          <a:solidFill>
            <a:schemeClr val="tx2">
              <a:lumMod val="9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 sz="1800" b="1" dirty="0">
                <a:solidFill>
                  <a:schemeClr val="accent2">
                    <a:lumMod val="75000"/>
                  </a:schemeClr>
                </a:solidFill>
                <a:latin typeface="+mj-lt"/>
              </a:rPr>
              <a:t>I. SỰ CẦN THIẾT CỦA ĐOÀN KẾT QUỐC TẾ</a:t>
            </a:r>
            <a:endParaRPr lang="en-US" sz="1800" b="1" dirty="0"/>
          </a:p>
        </p:txBody>
      </p:sp>
    </p:spTree>
    <p:extLst>
      <p:ext uri="{BB962C8B-B14F-4D97-AF65-F5344CB8AC3E}">
        <p14:creationId xmlns:p14="http://schemas.microsoft.com/office/powerpoint/2010/main" val="163748987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1000"/>
                                        <p:tgtEl>
                                          <p:spTgt spid="107"/>
                                        </p:tgtEl>
                                      </p:cBhvr>
                                    </p:animEffect>
                                    <p:anim calcmode="lin" valueType="num">
                                      <p:cBhvr>
                                        <p:cTn id="8" dur="1000" fill="hold"/>
                                        <p:tgtEl>
                                          <p:spTgt spid="107"/>
                                        </p:tgtEl>
                                        <p:attrNameLst>
                                          <p:attrName>ppt_x</p:attrName>
                                        </p:attrNameLst>
                                      </p:cBhvr>
                                      <p:tavLst>
                                        <p:tav tm="0">
                                          <p:val>
                                            <p:strVal val="#ppt_x"/>
                                          </p:val>
                                        </p:tav>
                                        <p:tav tm="100000">
                                          <p:val>
                                            <p:strVal val="#ppt_x"/>
                                          </p:val>
                                        </p:tav>
                                      </p:tavLst>
                                    </p:anim>
                                    <p:anim calcmode="lin" valueType="num">
                                      <p:cBhvr>
                                        <p:cTn id="9"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down)">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4" grpId="0" animBg="1"/>
      <p:bldP spid="5" grpId="0" animBg="1"/>
      <p:bldP spid="6" grpId="0" animBg="1"/>
      <p:bldP spid="7" grpId="0" animBg="1"/>
      <p:bldP spid="12" grpId="0" animBg="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EC52EF-1893-4A40-969A-750B43576337}"/>
              </a:ext>
            </a:extLst>
          </p:cNvPr>
          <p:cNvSpPr>
            <a:spLocks noGrp="1"/>
          </p:cNvSpPr>
          <p:nvPr>
            <p:ph type="sldNum" sz="quarter" idx="12"/>
          </p:nvPr>
        </p:nvSpPr>
        <p:spPr/>
        <p:txBody>
          <a:bodyPr/>
          <a:lstStyle/>
          <a:p>
            <a:fld id="{E53E0F99-CD05-450F-9A57-5C4BC489AF5A}" type="slidenum">
              <a:rPr lang="en-US" altLang="en-US" smtClean="0"/>
              <a:pPr/>
              <a:t>11</a:t>
            </a:fld>
            <a:endParaRPr lang="en-US" altLang="en-US"/>
          </a:p>
        </p:txBody>
      </p:sp>
      <p:pic>
        <p:nvPicPr>
          <p:cNvPr id="5" name="Picture 4">
            <a:extLst>
              <a:ext uri="{FF2B5EF4-FFF2-40B4-BE49-F238E27FC236}">
                <a16:creationId xmlns:a16="http://schemas.microsoft.com/office/drawing/2014/main" id="{13F824D5-7816-436F-B711-C4800081232E}"/>
              </a:ext>
            </a:extLst>
          </p:cNvPr>
          <p:cNvPicPr>
            <a:picLocks noChangeAspect="1"/>
          </p:cNvPicPr>
          <p:nvPr/>
        </p:nvPicPr>
        <p:blipFill>
          <a:blip r:embed="rId2"/>
          <a:stretch>
            <a:fillRect/>
          </a:stretch>
        </p:blipFill>
        <p:spPr>
          <a:xfrm>
            <a:off x="886540" y="1048008"/>
            <a:ext cx="3473455" cy="2887373"/>
          </a:xfrm>
          <a:prstGeom prst="rect">
            <a:avLst/>
          </a:prstGeom>
        </p:spPr>
      </p:pic>
      <p:pic>
        <p:nvPicPr>
          <p:cNvPr id="6" name="Picture 5">
            <a:extLst>
              <a:ext uri="{FF2B5EF4-FFF2-40B4-BE49-F238E27FC236}">
                <a16:creationId xmlns:a16="http://schemas.microsoft.com/office/drawing/2014/main" id="{D5F76CFB-AEEB-410C-996B-50CB3A4BA53C}"/>
              </a:ext>
            </a:extLst>
          </p:cNvPr>
          <p:cNvPicPr>
            <a:picLocks noChangeAspect="1"/>
          </p:cNvPicPr>
          <p:nvPr/>
        </p:nvPicPr>
        <p:blipFill>
          <a:blip r:embed="rId3"/>
          <a:stretch>
            <a:fillRect/>
          </a:stretch>
        </p:blipFill>
        <p:spPr>
          <a:xfrm>
            <a:off x="4973781" y="1048009"/>
            <a:ext cx="3335413" cy="2887372"/>
          </a:xfrm>
          <a:prstGeom prst="rect">
            <a:avLst/>
          </a:prstGeom>
        </p:spPr>
      </p:pic>
      <p:sp>
        <p:nvSpPr>
          <p:cNvPr id="8" name="TextBox 7">
            <a:extLst>
              <a:ext uri="{FF2B5EF4-FFF2-40B4-BE49-F238E27FC236}">
                <a16:creationId xmlns:a16="http://schemas.microsoft.com/office/drawing/2014/main" id="{06765800-D4FA-4E8E-97DB-62181B36AE77}"/>
              </a:ext>
            </a:extLst>
          </p:cNvPr>
          <p:cNvSpPr txBox="1"/>
          <p:nvPr/>
        </p:nvSpPr>
        <p:spPr>
          <a:xfrm>
            <a:off x="274350" y="4140903"/>
            <a:ext cx="4572000" cy="892552"/>
          </a:xfrm>
          <a:prstGeom prst="rect">
            <a:avLst/>
          </a:prstGeom>
          <a:noFill/>
        </p:spPr>
        <p:txBody>
          <a:bodyPr wrap="square">
            <a:spAutoFit/>
          </a:bodyPr>
          <a:lstStyle/>
          <a:p>
            <a:pPr algn="ctr"/>
            <a:r>
              <a:rPr lang="en-US" sz="1200" b="0" i="0" dirty="0" err="1">
                <a:solidFill>
                  <a:schemeClr val="accent1"/>
                </a:solidFill>
                <a:effectLst/>
                <a:latin typeface="+mj-lt"/>
              </a:rPr>
              <a:t>Chủ</a:t>
            </a:r>
            <a:r>
              <a:rPr lang="en-US" sz="1200" b="0" i="0" dirty="0">
                <a:solidFill>
                  <a:schemeClr val="accent1"/>
                </a:solidFill>
                <a:effectLst/>
                <a:latin typeface="+mj-lt"/>
              </a:rPr>
              <a:t> </a:t>
            </a:r>
            <a:r>
              <a:rPr lang="en-US" sz="1200" b="0" i="0" dirty="0" err="1">
                <a:solidFill>
                  <a:schemeClr val="accent1"/>
                </a:solidFill>
                <a:effectLst/>
                <a:latin typeface="+mj-lt"/>
              </a:rPr>
              <a:t>tịch</a:t>
            </a:r>
            <a:r>
              <a:rPr lang="en-US" sz="1200" b="0" i="0" dirty="0">
                <a:solidFill>
                  <a:schemeClr val="accent1"/>
                </a:solidFill>
                <a:effectLst/>
                <a:latin typeface="+mj-lt"/>
              </a:rPr>
              <a:t> </a:t>
            </a:r>
            <a:r>
              <a:rPr lang="en-US" sz="1200" b="0" i="0" dirty="0" err="1">
                <a:solidFill>
                  <a:schemeClr val="accent1"/>
                </a:solidFill>
                <a:effectLst/>
                <a:latin typeface="+mj-lt"/>
              </a:rPr>
              <a:t>Hồ</a:t>
            </a:r>
            <a:r>
              <a:rPr lang="en-US" sz="1200" b="0" i="0" dirty="0">
                <a:solidFill>
                  <a:schemeClr val="accent1"/>
                </a:solidFill>
                <a:effectLst/>
                <a:latin typeface="+mj-lt"/>
              </a:rPr>
              <a:t> </a:t>
            </a:r>
            <a:r>
              <a:rPr lang="en-US" sz="1200" b="0" i="0" dirty="0" err="1">
                <a:solidFill>
                  <a:schemeClr val="accent1"/>
                </a:solidFill>
                <a:effectLst/>
                <a:latin typeface="+mj-lt"/>
              </a:rPr>
              <a:t>Chí</a:t>
            </a:r>
            <a:r>
              <a:rPr lang="en-US" sz="1200" b="0" i="0" dirty="0">
                <a:solidFill>
                  <a:schemeClr val="accent1"/>
                </a:solidFill>
                <a:effectLst/>
                <a:latin typeface="+mj-lt"/>
              </a:rPr>
              <a:t> Minh </a:t>
            </a:r>
            <a:r>
              <a:rPr lang="en-US" sz="1200" b="0" i="0" dirty="0" err="1">
                <a:solidFill>
                  <a:schemeClr val="accent1"/>
                </a:solidFill>
                <a:effectLst/>
                <a:latin typeface="+mj-lt"/>
              </a:rPr>
              <a:t>thăm</a:t>
            </a:r>
            <a:r>
              <a:rPr lang="en-US" sz="1200" b="0" i="0" dirty="0">
                <a:solidFill>
                  <a:schemeClr val="accent1"/>
                </a:solidFill>
                <a:effectLst/>
                <a:latin typeface="+mj-lt"/>
              </a:rPr>
              <a:t> </a:t>
            </a:r>
            <a:r>
              <a:rPr lang="en-US" sz="1200" b="0" i="0" dirty="0" err="1">
                <a:solidFill>
                  <a:schemeClr val="accent1"/>
                </a:solidFill>
                <a:effectLst/>
                <a:latin typeface="+mj-lt"/>
              </a:rPr>
              <a:t>Khu</a:t>
            </a:r>
            <a:r>
              <a:rPr lang="en-US" sz="1200" b="0" i="0" dirty="0">
                <a:solidFill>
                  <a:schemeClr val="accent1"/>
                </a:solidFill>
                <a:effectLst/>
                <a:latin typeface="+mj-lt"/>
              </a:rPr>
              <a:t> </a:t>
            </a:r>
            <a:r>
              <a:rPr lang="en-US" sz="1200" b="0" i="0" dirty="0" err="1">
                <a:solidFill>
                  <a:schemeClr val="accent1"/>
                </a:solidFill>
                <a:effectLst/>
                <a:latin typeface="+mj-lt"/>
              </a:rPr>
              <a:t>Công</a:t>
            </a:r>
            <a:r>
              <a:rPr lang="en-US" sz="1200" b="0" i="0" dirty="0">
                <a:solidFill>
                  <a:schemeClr val="accent1"/>
                </a:solidFill>
                <a:effectLst/>
                <a:latin typeface="+mj-lt"/>
              </a:rPr>
              <a:t> </a:t>
            </a:r>
            <a:r>
              <a:rPr lang="en-US" sz="1200" b="0" i="0" dirty="0" err="1">
                <a:solidFill>
                  <a:schemeClr val="accent1"/>
                </a:solidFill>
                <a:effectLst/>
                <a:latin typeface="+mj-lt"/>
              </a:rPr>
              <a:t>nghiệp</a:t>
            </a:r>
            <a:r>
              <a:rPr lang="en-US" sz="1200" b="0" i="0" dirty="0">
                <a:solidFill>
                  <a:schemeClr val="accent1"/>
                </a:solidFill>
                <a:effectLst/>
                <a:latin typeface="+mj-lt"/>
              </a:rPr>
              <a:t> </a:t>
            </a:r>
            <a:r>
              <a:rPr lang="en-US" sz="1200" b="0" i="0" dirty="0" err="1">
                <a:solidFill>
                  <a:schemeClr val="accent1"/>
                </a:solidFill>
                <a:effectLst/>
                <a:latin typeface="+mj-lt"/>
              </a:rPr>
              <a:t>Dầu</a:t>
            </a:r>
            <a:r>
              <a:rPr lang="en-US" sz="1200" b="0" i="0" dirty="0">
                <a:solidFill>
                  <a:schemeClr val="accent1"/>
                </a:solidFill>
                <a:effectLst/>
                <a:latin typeface="+mj-lt"/>
              </a:rPr>
              <a:t> </a:t>
            </a:r>
            <a:r>
              <a:rPr lang="en-US" sz="1200" b="0" i="0" dirty="0" err="1">
                <a:solidFill>
                  <a:schemeClr val="accent1"/>
                </a:solidFill>
                <a:effectLst/>
                <a:latin typeface="+mj-lt"/>
              </a:rPr>
              <a:t>khí</a:t>
            </a:r>
            <a:r>
              <a:rPr lang="en-US" sz="1200" b="0" i="0" dirty="0">
                <a:solidFill>
                  <a:schemeClr val="accent1"/>
                </a:solidFill>
                <a:effectLst/>
                <a:latin typeface="+mj-lt"/>
              </a:rPr>
              <a:t> </a:t>
            </a:r>
          </a:p>
          <a:p>
            <a:pPr algn="ctr"/>
            <a:r>
              <a:rPr lang="en-US" sz="1200" b="0" i="0" dirty="0" err="1">
                <a:solidFill>
                  <a:schemeClr val="accent1"/>
                </a:solidFill>
                <a:effectLst/>
                <a:latin typeface="+mj-lt"/>
              </a:rPr>
              <a:t>Bacu</a:t>
            </a:r>
            <a:r>
              <a:rPr lang="en-US" sz="1200" b="0" i="0" dirty="0">
                <a:solidFill>
                  <a:schemeClr val="accent1"/>
                </a:solidFill>
                <a:effectLst/>
                <a:latin typeface="+mj-lt"/>
              </a:rPr>
              <a:t> - Azerbaijan </a:t>
            </a:r>
            <a:r>
              <a:rPr lang="en-US" sz="1200" b="0" i="0" dirty="0" err="1">
                <a:solidFill>
                  <a:schemeClr val="accent1"/>
                </a:solidFill>
                <a:effectLst/>
                <a:latin typeface="+mj-lt"/>
              </a:rPr>
              <a:t>ngày</a:t>
            </a:r>
            <a:r>
              <a:rPr lang="en-US" sz="1200" b="0" i="0" dirty="0">
                <a:solidFill>
                  <a:schemeClr val="accent1"/>
                </a:solidFill>
                <a:effectLst/>
                <a:latin typeface="+mj-lt"/>
              </a:rPr>
              <a:t> 23/7/1959</a:t>
            </a:r>
            <a:br>
              <a:rPr lang="en-US" sz="1200" dirty="0">
                <a:solidFill>
                  <a:schemeClr val="accent1"/>
                </a:solidFill>
                <a:latin typeface="+mj-lt"/>
              </a:rPr>
            </a:br>
            <a:br>
              <a:rPr lang="en-US" dirty="0">
                <a:solidFill>
                  <a:schemeClr val="accent1"/>
                </a:solidFill>
                <a:latin typeface="+mj-lt"/>
              </a:rPr>
            </a:br>
            <a:endParaRPr lang="en-US" dirty="0">
              <a:solidFill>
                <a:schemeClr val="accent1"/>
              </a:solidFill>
              <a:latin typeface="+mj-lt"/>
            </a:endParaRPr>
          </a:p>
        </p:txBody>
      </p:sp>
      <p:sp>
        <p:nvSpPr>
          <p:cNvPr id="9" name="TextBox 8">
            <a:extLst>
              <a:ext uri="{FF2B5EF4-FFF2-40B4-BE49-F238E27FC236}">
                <a16:creationId xmlns:a16="http://schemas.microsoft.com/office/drawing/2014/main" id="{4DBBDD9E-F420-4691-BB4D-F2886C3F6908}"/>
              </a:ext>
            </a:extLst>
          </p:cNvPr>
          <p:cNvSpPr txBox="1"/>
          <p:nvPr/>
        </p:nvSpPr>
        <p:spPr>
          <a:xfrm>
            <a:off x="5070763" y="4103570"/>
            <a:ext cx="3238431" cy="646331"/>
          </a:xfrm>
          <a:prstGeom prst="rect">
            <a:avLst/>
          </a:prstGeom>
          <a:noFill/>
        </p:spPr>
        <p:txBody>
          <a:bodyPr wrap="square" rtlCol="0">
            <a:spAutoFit/>
          </a:bodyPr>
          <a:lstStyle/>
          <a:p>
            <a:r>
              <a:rPr lang="en-US" sz="1200" b="0" i="0" dirty="0" err="1">
                <a:solidFill>
                  <a:schemeClr val="accent1"/>
                </a:solidFill>
                <a:effectLst/>
                <a:latin typeface="+mj-lt"/>
              </a:rPr>
              <a:t>Chủ</a:t>
            </a:r>
            <a:r>
              <a:rPr lang="en-US" sz="1200" b="0" i="0" dirty="0">
                <a:solidFill>
                  <a:schemeClr val="accent1"/>
                </a:solidFill>
                <a:effectLst/>
                <a:latin typeface="+mj-lt"/>
              </a:rPr>
              <a:t> </a:t>
            </a:r>
            <a:r>
              <a:rPr lang="en-US" sz="1200" b="0" i="0" dirty="0" err="1">
                <a:solidFill>
                  <a:schemeClr val="accent1"/>
                </a:solidFill>
                <a:effectLst/>
                <a:latin typeface="+mj-lt"/>
              </a:rPr>
              <a:t>tịch</a:t>
            </a:r>
            <a:r>
              <a:rPr lang="en-US" sz="1200" b="0" i="0" dirty="0">
                <a:solidFill>
                  <a:schemeClr val="accent1"/>
                </a:solidFill>
                <a:effectLst/>
                <a:latin typeface="+mj-lt"/>
              </a:rPr>
              <a:t> </a:t>
            </a:r>
            <a:r>
              <a:rPr lang="en-US" sz="1200" b="0" i="0" dirty="0" err="1">
                <a:solidFill>
                  <a:schemeClr val="accent1"/>
                </a:solidFill>
                <a:effectLst/>
                <a:latin typeface="+mj-lt"/>
              </a:rPr>
              <a:t>Hồ</a:t>
            </a:r>
            <a:r>
              <a:rPr lang="en-US" sz="1200" b="0" i="0" dirty="0">
                <a:solidFill>
                  <a:schemeClr val="accent1"/>
                </a:solidFill>
                <a:effectLst/>
                <a:latin typeface="+mj-lt"/>
              </a:rPr>
              <a:t> </a:t>
            </a:r>
            <a:r>
              <a:rPr lang="en-US" sz="1200" b="0" i="0" dirty="0" err="1">
                <a:solidFill>
                  <a:schemeClr val="accent1"/>
                </a:solidFill>
                <a:effectLst/>
                <a:latin typeface="+mj-lt"/>
              </a:rPr>
              <a:t>Chí</a:t>
            </a:r>
            <a:r>
              <a:rPr lang="en-US" sz="1200" b="0" i="0" dirty="0">
                <a:solidFill>
                  <a:schemeClr val="accent1"/>
                </a:solidFill>
                <a:effectLst/>
                <a:latin typeface="+mj-lt"/>
              </a:rPr>
              <a:t> Minh </a:t>
            </a:r>
            <a:r>
              <a:rPr lang="en-US" sz="1200" b="0" i="0" dirty="0" err="1">
                <a:solidFill>
                  <a:schemeClr val="accent1"/>
                </a:solidFill>
                <a:effectLst/>
                <a:latin typeface="+mj-lt"/>
              </a:rPr>
              <a:t>trao</a:t>
            </a:r>
            <a:r>
              <a:rPr lang="en-US" sz="1200" b="0" i="0" dirty="0">
                <a:solidFill>
                  <a:schemeClr val="accent1"/>
                </a:solidFill>
                <a:effectLst/>
                <a:latin typeface="+mj-lt"/>
              </a:rPr>
              <a:t> </a:t>
            </a:r>
            <a:r>
              <a:rPr lang="en-US" sz="1200" b="0" i="0" dirty="0" err="1">
                <a:solidFill>
                  <a:schemeClr val="accent1"/>
                </a:solidFill>
                <a:effectLst/>
                <a:latin typeface="+mj-lt"/>
              </a:rPr>
              <a:t>đổi</a:t>
            </a:r>
            <a:r>
              <a:rPr lang="en-US" sz="1200" b="0" i="0" dirty="0">
                <a:solidFill>
                  <a:schemeClr val="accent1"/>
                </a:solidFill>
                <a:effectLst/>
                <a:latin typeface="+mj-lt"/>
              </a:rPr>
              <a:t> </a:t>
            </a:r>
            <a:r>
              <a:rPr lang="en-US" sz="1200" b="0" i="0" dirty="0" err="1">
                <a:solidFill>
                  <a:schemeClr val="accent1"/>
                </a:solidFill>
                <a:effectLst/>
                <a:latin typeface="+mj-lt"/>
              </a:rPr>
              <a:t>với</a:t>
            </a:r>
            <a:r>
              <a:rPr lang="en-US" sz="1200" b="0" i="0" dirty="0">
                <a:solidFill>
                  <a:schemeClr val="accent1"/>
                </a:solidFill>
                <a:effectLst/>
                <a:latin typeface="+mj-lt"/>
              </a:rPr>
              <a:t> </a:t>
            </a:r>
            <a:r>
              <a:rPr lang="en-US" sz="1200" b="0" i="0" dirty="0" err="1">
                <a:solidFill>
                  <a:schemeClr val="accent1"/>
                </a:solidFill>
                <a:effectLst/>
                <a:latin typeface="+mj-lt"/>
              </a:rPr>
              <a:t>Chủ</a:t>
            </a:r>
            <a:r>
              <a:rPr lang="en-US" sz="1200" b="0" i="0" dirty="0">
                <a:solidFill>
                  <a:schemeClr val="accent1"/>
                </a:solidFill>
                <a:effectLst/>
                <a:latin typeface="+mj-lt"/>
              </a:rPr>
              <a:t> </a:t>
            </a:r>
            <a:r>
              <a:rPr lang="en-US" sz="1200" b="0" i="0" dirty="0" err="1">
                <a:solidFill>
                  <a:schemeClr val="accent1"/>
                </a:solidFill>
                <a:effectLst/>
                <a:latin typeface="+mj-lt"/>
              </a:rPr>
              <a:t>tịch</a:t>
            </a:r>
            <a:r>
              <a:rPr lang="en-US" sz="1200" b="0" i="0" dirty="0">
                <a:solidFill>
                  <a:schemeClr val="accent1"/>
                </a:solidFill>
                <a:effectLst/>
                <a:latin typeface="+mj-lt"/>
              </a:rPr>
              <a:t> </a:t>
            </a:r>
            <a:r>
              <a:rPr lang="en-US" sz="1200" b="0" i="0" dirty="0" err="1">
                <a:solidFill>
                  <a:schemeClr val="accent1"/>
                </a:solidFill>
                <a:effectLst/>
                <a:latin typeface="+mj-lt"/>
              </a:rPr>
              <a:t>Lào</a:t>
            </a:r>
            <a:r>
              <a:rPr lang="en-US" sz="1200" b="0" i="0" dirty="0">
                <a:solidFill>
                  <a:schemeClr val="accent1"/>
                </a:solidFill>
                <a:effectLst/>
                <a:latin typeface="+mj-lt"/>
              </a:rPr>
              <a:t> </a:t>
            </a:r>
            <a:r>
              <a:rPr lang="en-US" sz="1200" b="0" i="0" dirty="0" err="1">
                <a:solidFill>
                  <a:schemeClr val="accent1"/>
                </a:solidFill>
                <a:effectLst/>
                <a:latin typeface="+mj-lt"/>
              </a:rPr>
              <a:t>Kaysone</a:t>
            </a:r>
            <a:r>
              <a:rPr lang="en-US" sz="1200" b="0" i="0" dirty="0">
                <a:solidFill>
                  <a:schemeClr val="accent1"/>
                </a:solidFill>
                <a:effectLst/>
                <a:latin typeface="+mj-lt"/>
              </a:rPr>
              <a:t> </a:t>
            </a:r>
            <a:r>
              <a:rPr lang="en-US" sz="1200" b="0" i="0" dirty="0" err="1">
                <a:solidFill>
                  <a:schemeClr val="accent1"/>
                </a:solidFill>
                <a:effectLst/>
                <a:latin typeface="+mj-lt"/>
              </a:rPr>
              <a:t>Phomvihane</a:t>
            </a:r>
            <a:r>
              <a:rPr lang="en-US" sz="1200" b="0" i="0" dirty="0">
                <a:solidFill>
                  <a:schemeClr val="accent1"/>
                </a:solidFill>
                <a:effectLst/>
                <a:latin typeface="+mj-lt"/>
              </a:rPr>
              <a:t> </a:t>
            </a:r>
            <a:r>
              <a:rPr lang="en-US" sz="1200" b="0" i="0" dirty="0" err="1">
                <a:solidFill>
                  <a:schemeClr val="accent1"/>
                </a:solidFill>
                <a:effectLst/>
                <a:latin typeface="+mj-lt"/>
              </a:rPr>
              <a:t>tại</a:t>
            </a:r>
            <a:r>
              <a:rPr lang="en-US" sz="1200" b="0" i="0" dirty="0">
                <a:solidFill>
                  <a:schemeClr val="accent1"/>
                </a:solidFill>
                <a:effectLst/>
                <a:latin typeface="+mj-lt"/>
              </a:rPr>
              <a:t> </a:t>
            </a:r>
            <a:r>
              <a:rPr lang="en-US" sz="1200" b="0" i="0" dirty="0" err="1">
                <a:solidFill>
                  <a:schemeClr val="accent1"/>
                </a:solidFill>
                <a:effectLst/>
                <a:latin typeface="+mj-lt"/>
              </a:rPr>
              <a:t>Hà</a:t>
            </a:r>
            <a:r>
              <a:rPr lang="en-US" sz="1200" b="0" i="0" dirty="0">
                <a:solidFill>
                  <a:schemeClr val="accent1"/>
                </a:solidFill>
                <a:effectLst/>
                <a:latin typeface="+mj-lt"/>
              </a:rPr>
              <a:t> </a:t>
            </a:r>
            <a:r>
              <a:rPr lang="en-US" sz="1200" b="0" i="0" dirty="0" err="1">
                <a:solidFill>
                  <a:schemeClr val="accent1"/>
                </a:solidFill>
                <a:effectLst/>
                <a:latin typeface="+mj-lt"/>
              </a:rPr>
              <a:t>Nội</a:t>
            </a:r>
            <a:r>
              <a:rPr lang="en-US" sz="1200" b="0" i="0" dirty="0">
                <a:solidFill>
                  <a:schemeClr val="accent1"/>
                </a:solidFill>
                <a:effectLst/>
                <a:latin typeface="+mj-lt"/>
              </a:rPr>
              <a:t> </a:t>
            </a:r>
            <a:r>
              <a:rPr lang="en-US" sz="1200" b="0" i="0" dirty="0" err="1">
                <a:solidFill>
                  <a:schemeClr val="accent1"/>
                </a:solidFill>
                <a:effectLst/>
                <a:latin typeface="+mj-lt"/>
              </a:rPr>
              <a:t>năm</a:t>
            </a:r>
            <a:r>
              <a:rPr lang="en-US" sz="1200" b="0" i="0" dirty="0">
                <a:solidFill>
                  <a:schemeClr val="accent1"/>
                </a:solidFill>
                <a:effectLst/>
                <a:latin typeface="+mj-lt"/>
              </a:rPr>
              <a:t> 1966.</a:t>
            </a:r>
            <a:endParaRPr lang="en-US" sz="1200" dirty="0">
              <a:solidFill>
                <a:schemeClr val="accent1"/>
              </a:solidFill>
              <a:latin typeface="+mj-lt"/>
            </a:endParaRPr>
          </a:p>
        </p:txBody>
      </p:sp>
      <p:sp>
        <p:nvSpPr>
          <p:cNvPr id="10" name="TextBox 9">
            <a:extLst>
              <a:ext uri="{FF2B5EF4-FFF2-40B4-BE49-F238E27FC236}">
                <a16:creationId xmlns:a16="http://schemas.microsoft.com/office/drawing/2014/main" id="{FD8A39FC-115A-42A4-B965-C3B4F13AE094}"/>
              </a:ext>
            </a:extLst>
          </p:cNvPr>
          <p:cNvSpPr txBox="1"/>
          <p:nvPr/>
        </p:nvSpPr>
        <p:spPr>
          <a:xfrm>
            <a:off x="157163" y="146218"/>
            <a:ext cx="5022057" cy="369332"/>
          </a:xfrm>
          <a:prstGeom prst="rect">
            <a:avLst/>
          </a:prstGeom>
          <a:solidFill>
            <a:schemeClr val="tx2">
              <a:lumMod val="9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 sz="1800" b="1" dirty="0">
                <a:solidFill>
                  <a:schemeClr val="accent2">
                    <a:lumMod val="75000"/>
                  </a:schemeClr>
                </a:solidFill>
                <a:latin typeface="+mj-lt"/>
              </a:rPr>
              <a:t>I. SỰ CẦN THIẾT CỦA ĐOÀN KẾT QUỐC TẾ</a:t>
            </a:r>
            <a:endParaRPr lang="en-US" sz="1800" b="1" dirty="0"/>
          </a:p>
        </p:txBody>
      </p:sp>
    </p:spTree>
    <p:extLst>
      <p:ext uri="{BB962C8B-B14F-4D97-AF65-F5344CB8AC3E}">
        <p14:creationId xmlns:p14="http://schemas.microsoft.com/office/powerpoint/2010/main" val="1960997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ctrTitle"/>
          </p:nvPr>
        </p:nvSpPr>
        <p:spPr>
          <a:xfrm>
            <a:off x="1451605" y="2102894"/>
            <a:ext cx="61161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3200" b="0" dirty="0">
              <a:solidFill>
                <a:schemeClr val="accent2">
                  <a:lumMod val="75000"/>
                </a:schemeClr>
              </a:solidFill>
              <a:latin typeface="+mj-lt"/>
            </a:endParaRPr>
          </a:p>
          <a:p>
            <a:pPr marL="0" lvl="0" indent="0" algn="ctr" rtl="0">
              <a:spcBef>
                <a:spcPts val="0"/>
              </a:spcBef>
              <a:spcAft>
                <a:spcPts val="0"/>
              </a:spcAft>
              <a:buNone/>
            </a:pPr>
            <a:r>
              <a:rPr lang="en" sz="3200" dirty="0">
                <a:solidFill>
                  <a:schemeClr val="accent2">
                    <a:lumMod val="75000"/>
                  </a:schemeClr>
                </a:solidFill>
                <a:latin typeface="+mj-lt"/>
              </a:rPr>
              <a:t>LỰC LƯỢNG VÀ HÌNH THỨC TỔ CHỨC</a:t>
            </a:r>
            <a:endParaRPr sz="3200" dirty="0">
              <a:solidFill>
                <a:schemeClr val="accent2">
                  <a:lumMod val="75000"/>
                </a:schemeClr>
              </a:solidFill>
              <a:latin typeface="+mj-lt"/>
            </a:endParaRPr>
          </a:p>
        </p:txBody>
      </p:sp>
    </p:spTree>
    <p:extLst>
      <p:ext uri="{BB962C8B-B14F-4D97-AF65-F5344CB8AC3E}">
        <p14:creationId xmlns:p14="http://schemas.microsoft.com/office/powerpoint/2010/main" val="4120952634"/>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3"/>
                                        </p:tgtEl>
                                      </p:cBhvr>
                                    </p:animEffect>
                                    <p:animScale>
                                      <p:cBhvr>
                                        <p:cTn id="7" dur="250" autoRev="1" fill="hold"/>
                                        <p:tgtEl>
                                          <p:spTgt spid="7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18"/>
          <p:cNvSpPr txBox="1">
            <a:spLocks noGrp="1"/>
          </p:cNvSpPr>
          <p:nvPr>
            <p:ph type="title"/>
          </p:nvPr>
        </p:nvSpPr>
        <p:spPr>
          <a:xfrm>
            <a:off x="1110906" y="567149"/>
            <a:ext cx="6734137"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accent2">
                    <a:lumMod val="50000"/>
                  </a:schemeClr>
                </a:solidFill>
                <a:latin typeface="+mj-lt"/>
              </a:rPr>
              <a:t>a. </a:t>
            </a:r>
            <a:r>
              <a:rPr lang="en-US" dirty="0" err="1">
                <a:solidFill>
                  <a:schemeClr val="accent2">
                    <a:lumMod val="50000"/>
                  </a:schemeClr>
                </a:solidFill>
                <a:latin typeface="+mj-lt"/>
              </a:rPr>
              <a:t>Các</a:t>
            </a:r>
            <a:r>
              <a:rPr lang="en-US" dirty="0">
                <a:solidFill>
                  <a:schemeClr val="accent2">
                    <a:lumMod val="50000"/>
                  </a:schemeClr>
                </a:solidFill>
                <a:latin typeface="+mj-lt"/>
              </a:rPr>
              <a:t> </a:t>
            </a:r>
            <a:r>
              <a:rPr lang="en-US" dirty="0" err="1">
                <a:solidFill>
                  <a:schemeClr val="accent2">
                    <a:lumMod val="50000"/>
                  </a:schemeClr>
                </a:solidFill>
                <a:latin typeface="+mj-lt"/>
              </a:rPr>
              <a:t>lực</a:t>
            </a:r>
            <a:r>
              <a:rPr lang="en-US" dirty="0">
                <a:solidFill>
                  <a:schemeClr val="accent2">
                    <a:lumMod val="50000"/>
                  </a:schemeClr>
                </a:solidFill>
                <a:latin typeface="+mj-lt"/>
              </a:rPr>
              <a:t> </a:t>
            </a:r>
            <a:r>
              <a:rPr lang="en-US" dirty="0" err="1">
                <a:solidFill>
                  <a:schemeClr val="accent2">
                    <a:lumMod val="50000"/>
                  </a:schemeClr>
                </a:solidFill>
                <a:latin typeface="+mj-lt"/>
              </a:rPr>
              <a:t>lượng</a:t>
            </a:r>
            <a:r>
              <a:rPr lang="en-US" dirty="0">
                <a:solidFill>
                  <a:schemeClr val="accent2">
                    <a:lumMod val="50000"/>
                  </a:schemeClr>
                </a:solidFill>
                <a:latin typeface="+mj-lt"/>
              </a:rPr>
              <a:t> </a:t>
            </a:r>
            <a:r>
              <a:rPr lang="en-US" dirty="0" err="1">
                <a:solidFill>
                  <a:schemeClr val="accent2">
                    <a:lumMod val="50000"/>
                  </a:schemeClr>
                </a:solidFill>
                <a:latin typeface="+mj-lt"/>
              </a:rPr>
              <a:t>cần</a:t>
            </a:r>
            <a:r>
              <a:rPr lang="en-US" dirty="0">
                <a:solidFill>
                  <a:schemeClr val="accent2">
                    <a:lumMod val="50000"/>
                  </a:schemeClr>
                </a:solidFill>
                <a:latin typeface="+mj-lt"/>
              </a:rPr>
              <a:t> </a:t>
            </a:r>
            <a:r>
              <a:rPr lang="en-US" dirty="0" err="1">
                <a:solidFill>
                  <a:schemeClr val="accent2">
                    <a:lumMod val="50000"/>
                  </a:schemeClr>
                </a:solidFill>
                <a:latin typeface="+mj-lt"/>
              </a:rPr>
              <a:t>đoàn</a:t>
            </a:r>
            <a:r>
              <a:rPr lang="en-US" dirty="0">
                <a:solidFill>
                  <a:schemeClr val="accent2">
                    <a:lumMod val="50000"/>
                  </a:schemeClr>
                </a:solidFill>
                <a:latin typeface="+mj-lt"/>
              </a:rPr>
              <a:t> </a:t>
            </a:r>
            <a:r>
              <a:rPr lang="en-US" dirty="0" err="1">
                <a:solidFill>
                  <a:schemeClr val="accent2">
                    <a:lumMod val="50000"/>
                  </a:schemeClr>
                </a:solidFill>
                <a:latin typeface="+mj-lt"/>
              </a:rPr>
              <a:t>kết</a:t>
            </a:r>
            <a:endParaRPr lang="en-US" dirty="0">
              <a:solidFill>
                <a:schemeClr val="accent2">
                  <a:lumMod val="50000"/>
                </a:schemeClr>
              </a:solidFill>
              <a:latin typeface="+mj-lt"/>
            </a:endParaRPr>
          </a:p>
        </p:txBody>
      </p:sp>
      <p:sp>
        <p:nvSpPr>
          <p:cNvPr id="109" name="Google Shape;109;p18"/>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
        <p:nvSpPr>
          <p:cNvPr id="6" name="TextBox 5">
            <a:extLst>
              <a:ext uri="{FF2B5EF4-FFF2-40B4-BE49-F238E27FC236}">
                <a16:creationId xmlns:a16="http://schemas.microsoft.com/office/drawing/2014/main" id="{CA653705-7ABD-4B0C-9AE4-C5DE0ACF7771}"/>
              </a:ext>
            </a:extLst>
          </p:cNvPr>
          <p:cNvSpPr txBox="1"/>
          <p:nvPr/>
        </p:nvSpPr>
        <p:spPr>
          <a:xfrm>
            <a:off x="135732" y="150904"/>
            <a:ext cx="6043612" cy="369332"/>
          </a:xfrm>
          <a:prstGeom prst="rect">
            <a:avLst/>
          </a:prstGeom>
          <a:solidFill>
            <a:schemeClr val="tx2">
              <a:lumMod val="9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 sz="1800" b="1" dirty="0">
                <a:solidFill>
                  <a:schemeClr val="accent2">
                    <a:lumMod val="75000"/>
                  </a:schemeClr>
                </a:solidFill>
                <a:latin typeface="+mj-lt"/>
              </a:rPr>
              <a:t>II. LỰC LƯỢNG ĐOÀN KẾT VÀ HÌNH THỨC TỔ CHỨC</a:t>
            </a:r>
            <a:endParaRPr lang="en-US" sz="1800" b="1" dirty="0"/>
          </a:p>
        </p:txBody>
      </p:sp>
      <p:sp>
        <p:nvSpPr>
          <p:cNvPr id="27" name="Flowchart: Predefined Process 26">
            <a:extLst>
              <a:ext uri="{FF2B5EF4-FFF2-40B4-BE49-F238E27FC236}">
                <a16:creationId xmlns:a16="http://schemas.microsoft.com/office/drawing/2014/main" id="{CDCB026F-1CB9-48AD-A235-6ACF72794319}"/>
              </a:ext>
            </a:extLst>
          </p:cNvPr>
          <p:cNvSpPr/>
          <p:nvPr/>
        </p:nvSpPr>
        <p:spPr bwMode="auto">
          <a:xfrm>
            <a:off x="1060770" y="1634836"/>
            <a:ext cx="2377278" cy="3228055"/>
          </a:xfrm>
          <a:prstGeom prst="flowChartPredefinedProcess">
            <a:avLst/>
          </a:prstGeom>
          <a:solidFill>
            <a:schemeClr val="accent5">
              <a:alpha val="50000"/>
            </a:schemeClr>
          </a:solidFill>
          <a:ln>
            <a:noFill/>
          </a:ln>
          <a:effectLst>
            <a:softEdge rad="63500"/>
          </a:effectLst>
        </p:spPr>
        <p:style>
          <a:lnRef idx="0">
            <a:scrgbClr r="0" g="0" b="0"/>
          </a:lnRef>
          <a:fillRef idx="0">
            <a:scrgbClr r="0" g="0" b="0"/>
          </a:fillRef>
          <a:effectRef idx="0">
            <a:scrgbClr r="0" g="0" b="0"/>
          </a:effectRef>
          <a:fontRef idx="minor">
            <a:schemeClr val="lt1"/>
          </a:fontRef>
        </p:style>
        <p:txBody>
          <a:bodyPr vert="horz" lIns="91440" tIns="45720" rIns="91440" bIns="45720" numCol="1" rtlCol="0" anchor="ctr" anchorCtr="0" compatLnSpc="1">
            <a:prstTxWarp prst="textNoShape">
              <a:avLst/>
            </a:prstTxWarp>
            <a:normAutofit/>
          </a:bodyPr>
          <a:lstStyle/>
          <a:p>
            <a:pPr algn="ctr" eaLnBrk="1" hangingPunct="1">
              <a:lnSpc>
                <a:spcPct val="90000"/>
              </a:lnSpc>
              <a:spcAft>
                <a:spcPts val="600"/>
              </a:spcAft>
            </a:pPr>
            <a:r>
              <a:rPr lang="en-US" altLang="en-US" sz="3200" kern="1200" dirty="0" err="1">
                <a:solidFill>
                  <a:schemeClr val="accent4"/>
                </a:solidFill>
                <a:latin typeface="+mj-lt"/>
                <a:ea typeface="+mj-ea"/>
                <a:cs typeface="+mj-cs"/>
              </a:rPr>
              <a:t>Các</a:t>
            </a:r>
            <a:r>
              <a:rPr lang="en-US" altLang="en-US" sz="3200" kern="1200" dirty="0">
                <a:solidFill>
                  <a:schemeClr val="accent4"/>
                </a:solidFill>
                <a:latin typeface="+mj-lt"/>
                <a:ea typeface="+mj-ea"/>
                <a:cs typeface="+mj-cs"/>
              </a:rPr>
              <a:t> </a:t>
            </a:r>
            <a:r>
              <a:rPr lang="en-US" altLang="en-US" sz="3200" kern="1200" dirty="0" err="1">
                <a:solidFill>
                  <a:schemeClr val="accent4"/>
                </a:solidFill>
                <a:latin typeface="+mj-lt"/>
                <a:ea typeface="+mj-ea"/>
                <a:cs typeface="+mj-cs"/>
              </a:rPr>
              <a:t>lực</a:t>
            </a:r>
            <a:r>
              <a:rPr lang="en-US" altLang="en-US" sz="3200" kern="1200" dirty="0">
                <a:solidFill>
                  <a:schemeClr val="accent4"/>
                </a:solidFill>
                <a:latin typeface="+mj-lt"/>
                <a:ea typeface="+mj-ea"/>
                <a:cs typeface="+mj-cs"/>
              </a:rPr>
              <a:t> </a:t>
            </a:r>
            <a:r>
              <a:rPr lang="en-US" altLang="en-US" sz="3200" kern="1200" dirty="0" err="1">
                <a:solidFill>
                  <a:schemeClr val="accent4"/>
                </a:solidFill>
                <a:latin typeface="+mj-lt"/>
                <a:ea typeface="+mj-ea"/>
                <a:cs typeface="+mj-cs"/>
              </a:rPr>
              <a:t>lượng</a:t>
            </a:r>
            <a:r>
              <a:rPr lang="en-US" altLang="en-US" sz="3200" kern="1200" dirty="0">
                <a:solidFill>
                  <a:schemeClr val="accent4"/>
                </a:solidFill>
                <a:latin typeface="+mj-lt"/>
                <a:ea typeface="+mj-ea"/>
                <a:cs typeface="+mj-cs"/>
              </a:rPr>
              <a:t> </a:t>
            </a:r>
            <a:r>
              <a:rPr lang="en-US" altLang="en-US" sz="3200" kern="1200" dirty="0" err="1">
                <a:solidFill>
                  <a:schemeClr val="accent4"/>
                </a:solidFill>
                <a:latin typeface="+mj-lt"/>
                <a:ea typeface="+mj-ea"/>
                <a:cs typeface="+mj-cs"/>
              </a:rPr>
              <a:t>cần</a:t>
            </a:r>
            <a:r>
              <a:rPr lang="en-US" altLang="en-US" sz="3200" kern="1200" dirty="0">
                <a:solidFill>
                  <a:schemeClr val="accent4"/>
                </a:solidFill>
                <a:latin typeface="+mj-lt"/>
                <a:ea typeface="+mj-ea"/>
                <a:cs typeface="+mj-cs"/>
              </a:rPr>
              <a:t> </a:t>
            </a:r>
            <a:r>
              <a:rPr lang="en-US" altLang="en-US" sz="3200" kern="1200" dirty="0" err="1">
                <a:solidFill>
                  <a:schemeClr val="accent4"/>
                </a:solidFill>
                <a:latin typeface="+mj-lt"/>
                <a:ea typeface="+mj-ea"/>
                <a:cs typeface="+mj-cs"/>
              </a:rPr>
              <a:t>đoàn</a:t>
            </a:r>
            <a:r>
              <a:rPr lang="en-US" altLang="en-US" sz="3200" kern="1200" dirty="0">
                <a:solidFill>
                  <a:schemeClr val="accent4"/>
                </a:solidFill>
                <a:latin typeface="+mj-lt"/>
                <a:ea typeface="+mj-ea"/>
                <a:cs typeface="+mj-cs"/>
              </a:rPr>
              <a:t> </a:t>
            </a:r>
            <a:r>
              <a:rPr lang="en-US" altLang="en-US" sz="3200" kern="1200" dirty="0" err="1">
                <a:solidFill>
                  <a:schemeClr val="accent4"/>
                </a:solidFill>
                <a:latin typeface="+mj-lt"/>
                <a:ea typeface="+mj-ea"/>
                <a:cs typeface="+mj-cs"/>
              </a:rPr>
              <a:t>kết</a:t>
            </a:r>
            <a:endParaRPr lang="en-US" altLang="en-US" sz="3200" i="1" kern="1200" dirty="0">
              <a:solidFill>
                <a:schemeClr val="accent4"/>
              </a:solidFill>
              <a:latin typeface="+mj-lt"/>
              <a:ea typeface="+mj-ea"/>
              <a:cs typeface="+mj-cs"/>
            </a:endParaRPr>
          </a:p>
        </p:txBody>
      </p:sp>
      <p:sp>
        <p:nvSpPr>
          <p:cNvPr id="28" name="Rectangle 3">
            <a:extLst>
              <a:ext uri="{FF2B5EF4-FFF2-40B4-BE49-F238E27FC236}">
                <a16:creationId xmlns:a16="http://schemas.microsoft.com/office/drawing/2014/main" id="{445090F6-42AA-4C5F-B715-193267A45500}"/>
              </a:ext>
            </a:extLst>
          </p:cNvPr>
          <p:cNvSpPr>
            <a:spLocks noGrp="1" noChangeArrowheads="1"/>
          </p:cNvSpPr>
          <p:nvPr>
            <p:ph type="body" idx="1"/>
          </p:nvPr>
        </p:nvSpPr>
        <p:spPr>
          <a:xfrm>
            <a:off x="4026521" y="1471462"/>
            <a:ext cx="3323316" cy="3446727"/>
          </a:xfrm>
        </p:spPr>
        <p:txBody>
          <a:bodyPr vert="horz" lIns="91440" tIns="45720" rIns="91440" bIns="45720" rtlCol="0" anchor="ctr">
            <a:normAutofit/>
          </a:bodyPr>
          <a:lstStyle/>
          <a:p>
            <a:pPr marL="114300" indent="0">
              <a:lnSpc>
                <a:spcPct val="150000"/>
              </a:lnSpc>
              <a:buNone/>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Phong</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trào</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cộng</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sản</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và</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công</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nhân</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quốc</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tế</a:t>
            </a:r>
            <a:endParaRPr lang="en-US" altLang="en-US" sz="1800" dirty="0">
              <a:latin typeface="Times New Roman" panose="02020603050405020304" pitchFamily="18" charset="0"/>
              <a:cs typeface="Times New Roman" panose="02020603050405020304" pitchFamily="18" charset="0"/>
            </a:endParaRPr>
          </a:p>
          <a:p>
            <a:pPr marL="114300" indent="0">
              <a:lnSpc>
                <a:spcPct val="150000"/>
              </a:lnSpc>
              <a:buNone/>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Phong</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trào</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đấu</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tranh</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giải</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phóng</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dân</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tộc</a:t>
            </a:r>
            <a:endParaRPr lang="en-US" altLang="en-US" sz="1800" dirty="0">
              <a:latin typeface="Times New Roman" panose="02020603050405020304" pitchFamily="18" charset="0"/>
              <a:cs typeface="Times New Roman" panose="02020603050405020304" pitchFamily="18" charset="0"/>
            </a:endParaRPr>
          </a:p>
          <a:p>
            <a:pPr marL="114300" indent="0">
              <a:lnSpc>
                <a:spcPct val="150000"/>
              </a:lnSpc>
              <a:buNone/>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Phong</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trào</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hòa</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bình</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dân</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chủ</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thế</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giới</a:t>
            </a:r>
            <a:endParaRPr lang="en-US" altLang="en-US" sz="1800" dirty="0">
              <a:latin typeface="Times New Roman" panose="02020603050405020304" pitchFamily="18" charset="0"/>
              <a:cs typeface="Times New Roman" panose="02020603050405020304" pitchFamily="18" charset="0"/>
            </a:endParaRPr>
          </a:p>
        </p:txBody>
      </p:sp>
      <p:cxnSp>
        <p:nvCxnSpPr>
          <p:cNvPr id="8" name="Google Shape;189;p27">
            <a:extLst>
              <a:ext uri="{FF2B5EF4-FFF2-40B4-BE49-F238E27FC236}">
                <a16:creationId xmlns:a16="http://schemas.microsoft.com/office/drawing/2014/main" id="{ED6E4F75-FF06-4D60-8426-84F3751FE6AF}"/>
              </a:ext>
            </a:extLst>
          </p:cNvPr>
          <p:cNvCxnSpPr>
            <a:cxnSpLocks/>
          </p:cNvCxnSpPr>
          <p:nvPr/>
        </p:nvCxnSpPr>
        <p:spPr>
          <a:xfrm flipV="1">
            <a:off x="3823855" y="1634837"/>
            <a:ext cx="0" cy="3228054"/>
          </a:xfrm>
          <a:prstGeom prst="straightConnector1">
            <a:avLst/>
          </a:prstGeom>
          <a:noFill/>
          <a:ln w="19050" cap="flat" cmpd="sng">
            <a:solidFill>
              <a:srgbClr val="926940"/>
            </a:solidFill>
            <a:prstDash val="solid"/>
            <a:round/>
            <a:headEnd type="diamond" w="med" len="med"/>
            <a:tailEnd type="diamond" w="med" len="med"/>
          </a:ln>
        </p:spPr>
      </p:cxnSp>
    </p:spTree>
    <p:extLst>
      <p:ext uri="{BB962C8B-B14F-4D97-AF65-F5344CB8AC3E}">
        <p14:creationId xmlns:p14="http://schemas.microsoft.com/office/powerpoint/2010/main" val="13831546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1000"/>
                                        <p:tgtEl>
                                          <p:spTgt spid="107"/>
                                        </p:tgtEl>
                                      </p:cBhvr>
                                    </p:animEffect>
                                    <p:anim calcmode="lin" valueType="num">
                                      <p:cBhvr>
                                        <p:cTn id="8" dur="1000" fill="hold"/>
                                        <p:tgtEl>
                                          <p:spTgt spid="107"/>
                                        </p:tgtEl>
                                        <p:attrNameLst>
                                          <p:attrName>ppt_x</p:attrName>
                                        </p:attrNameLst>
                                      </p:cBhvr>
                                      <p:tavLst>
                                        <p:tav tm="0">
                                          <p:val>
                                            <p:strVal val="#ppt_x"/>
                                          </p:val>
                                        </p:tav>
                                        <p:tav tm="100000">
                                          <p:val>
                                            <p:strVal val="#ppt_x"/>
                                          </p:val>
                                        </p:tav>
                                      </p:tavLst>
                                    </p:anim>
                                    <p:anim calcmode="lin" valueType="num">
                                      <p:cBhvr>
                                        <p:cTn id="9"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randombar(horizontal)">
                                      <p:cBhvr>
                                        <p:cTn id="14" dur="500"/>
                                        <p:tgtEl>
                                          <p:spTgt spid="27"/>
                                        </p:tgtEl>
                                      </p:cBhvr>
                                    </p:animEffect>
                                  </p:childTnLst>
                                </p:cTn>
                              </p:par>
                              <p:par>
                                <p:cTn id="15" presetID="14" presetClass="entr" presetSubtype="1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xEl>
                                              <p:pRg st="0" end="0"/>
                                            </p:txEl>
                                          </p:spTgt>
                                        </p:tgtEl>
                                        <p:attrNameLst>
                                          <p:attrName>style.visibility</p:attrName>
                                        </p:attrNameLst>
                                      </p:cBhvr>
                                      <p:to>
                                        <p:strVal val="visible"/>
                                      </p:to>
                                    </p:set>
                                    <p:animEffect transition="in" filter="fade">
                                      <p:cBhvr>
                                        <p:cTn id="22" dur="500"/>
                                        <p:tgtEl>
                                          <p:spTgt spid="2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
                                            <p:txEl>
                                              <p:pRg st="1" end="1"/>
                                            </p:txEl>
                                          </p:spTgt>
                                        </p:tgtEl>
                                        <p:attrNameLst>
                                          <p:attrName>style.visibility</p:attrName>
                                        </p:attrNameLst>
                                      </p:cBhvr>
                                      <p:to>
                                        <p:strVal val="visible"/>
                                      </p:to>
                                    </p:set>
                                    <p:animEffect transition="in" filter="fade">
                                      <p:cBhvr>
                                        <p:cTn id="27" dur="500"/>
                                        <p:tgtEl>
                                          <p:spTgt spid="2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
                                            <p:txEl>
                                              <p:pRg st="2" end="2"/>
                                            </p:txEl>
                                          </p:spTgt>
                                        </p:tgtEl>
                                        <p:attrNameLst>
                                          <p:attrName>style.visibility</p:attrName>
                                        </p:attrNameLst>
                                      </p:cBhvr>
                                      <p:to>
                                        <p:strVal val="visible"/>
                                      </p:to>
                                    </p:set>
                                    <p:animEffect transition="in" filter="fade">
                                      <p:cBhvr>
                                        <p:cTn id="32" dur="500"/>
                                        <p:tgtEl>
                                          <p:spTgt spid="2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2A6644-C863-4353-99CD-EA4C210E1A9F}"/>
              </a:ext>
            </a:extLst>
          </p:cNvPr>
          <p:cNvSpPr>
            <a:spLocks noGrp="1"/>
          </p:cNvSpPr>
          <p:nvPr>
            <p:ph type="sldNum" idx="12"/>
          </p:nvPr>
        </p:nvSpPr>
        <p:spPr>
          <a:xfrm>
            <a:off x="4244310" y="4831591"/>
            <a:ext cx="490371" cy="162501"/>
          </a:xfrm>
        </p:spPr>
        <p:txBody>
          <a:bodyPr/>
          <a:lstStyle/>
          <a:p>
            <a:pPr marL="0" lvl="0" indent="0" algn="ctr" rtl="0">
              <a:spcBef>
                <a:spcPts val="0"/>
              </a:spcBef>
              <a:spcAft>
                <a:spcPts val="0"/>
              </a:spcAft>
              <a:buNone/>
            </a:pPr>
            <a:fld id="{00000000-1234-1234-1234-123412341234}" type="slidenum">
              <a:rPr lang="en" sz="900" smtClean="0"/>
              <a:t>14</a:t>
            </a:fld>
            <a:endParaRPr lang="en" sz="900" dirty="0"/>
          </a:p>
        </p:txBody>
      </p:sp>
      <p:grpSp>
        <p:nvGrpSpPr>
          <p:cNvPr id="30" name="Group 29">
            <a:extLst>
              <a:ext uri="{FF2B5EF4-FFF2-40B4-BE49-F238E27FC236}">
                <a16:creationId xmlns:a16="http://schemas.microsoft.com/office/drawing/2014/main" id="{D192E3C9-D53D-4821-9E94-C48E12101219}"/>
              </a:ext>
            </a:extLst>
          </p:cNvPr>
          <p:cNvGrpSpPr/>
          <p:nvPr/>
        </p:nvGrpSpPr>
        <p:grpSpPr>
          <a:xfrm>
            <a:off x="1209651" y="3606583"/>
            <a:ext cx="1678329" cy="1103962"/>
            <a:chOff x="123824" y="3785509"/>
            <a:chExt cx="2324203" cy="1885499"/>
          </a:xfrm>
        </p:grpSpPr>
        <p:sp>
          <p:nvSpPr>
            <p:cNvPr id="23" name="Rectangle 22">
              <a:extLst>
                <a:ext uri="{FF2B5EF4-FFF2-40B4-BE49-F238E27FC236}">
                  <a16:creationId xmlns:a16="http://schemas.microsoft.com/office/drawing/2014/main" id="{A86DCB79-764F-4388-B01E-AAC1E070B2A8}"/>
                </a:ext>
              </a:extLst>
            </p:cNvPr>
            <p:cNvSpPr/>
            <p:nvPr/>
          </p:nvSpPr>
          <p:spPr>
            <a:xfrm>
              <a:off x="123824" y="3785509"/>
              <a:ext cx="2324203" cy="1885499"/>
            </a:xfrm>
            <a:prstGeom prst="rect">
              <a:avLst/>
            </a:prstGeom>
            <a:solidFill>
              <a:schemeClr val="tx1"/>
            </a:solidFill>
          </p:spPr>
          <p:style>
            <a:lnRef idx="1">
              <a:schemeClr val="dk2">
                <a:hueOff val="0"/>
                <a:satOff val="0"/>
                <a:lumOff val="0"/>
                <a:alphaOff val="0"/>
              </a:schemeClr>
            </a:lnRef>
            <a:fillRef idx="3">
              <a:scrgbClr r="0" g="0" b="0"/>
            </a:fillRef>
            <a:effectRef idx="2">
              <a:schemeClr val="dk2">
                <a:hueOff val="0"/>
                <a:satOff val="0"/>
                <a:lumOff val="0"/>
                <a:alphaOff val="0"/>
              </a:schemeClr>
            </a:effectRef>
            <a:fontRef idx="minor">
              <a:schemeClr val="lt1"/>
            </a:fontRef>
          </p:style>
        </p:sp>
        <p:sp>
          <p:nvSpPr>
            <p:cNvPr id="24" name="TextBox 23">
              <a:extLst>
                <a:ext uri="{FF2B5EF4-FFF2-40B4-BE49-F238E27FC236}">
                  <a16:creationId xmlns:a16="http://schemas.microsoft.com/office/drawing/2014/main" id="{645A2868-3A1D-4451-B1D3-C62C80828EF7}"/>
                </a:ext>
              </a:extLst>
            </p:cNvPr>
            <p:cNvSpPr txBox="1"/>
            <p:nvPr/>
          </p:nvSpPr>
          <p:spPr>
            <a:xfrm>
              <a:off x="239823" y="4032788"/>
              <a:ext cx="2081496" cy="15128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8177" tIns="128016" rIns="158177" bIns="128016" numCol="1" spcCol="1270" anchor="ctr" anchorCtr="0">
              <a:noAutofit/>
            </a:bodyPr>
            <a:lstStyle/>
            <a:p>
              <a:pPr marL="0" lvl="0" indent="0" algn="ctr" defTabSz="800100">
                <a:lnSpc>
                  <a:spcPct val="90000"/>
                </a:lnSpc>
                <a:spcBef>
                  <a:spcPct val="0"/>
                </a:spcBef>
                <a:spcAft>
                  <a:spcPct val="35000"/>
                </a:spcAft>
                <a:buNone/>
              </a:pPr>
              <a:r>
                <a:rPr lang="vi-VN" sz="1200" kern="1200" dirty="0">
                  <a:solidFill>
                    <a:schemeClr val="accent4"/>
                  </a:solidFill>
                </a:rPr>
                <a:t>Đối với các lực lượng tiến bộ, những người yêu chuộng hòa bình dân chủ, tự do và công lý</a:t>
              </a:r>
              <a:endParaRPr lang="en-US" sz="1200" kern="1200" dirty="0">
                <a:solidFill>
                  <a:schemeClr val="accent4"/>
                </a:solidFill>
              </a:endParaRPr>
            </a:p>
          </p:txBody>
        </p:sp>
      </p:grpSp>
      <p:sp>
        <p:nvSpPr>
          <p:cNvPr id="22" name="TextBox 21">
            <a:extLst>
              <a:ext uri="{FF2B5EF4-FFF2-40B4-BE49-F238E27FC236}">
                <a16:creationId xmlns:a16="http://schemas.microsoft.com/office/drawing/2014/main" id="{4DFAB22C-5954-4293-9F3A-7F8B13B2828D}"/>
              </a:ext>
            </a:extLst>
          </p:cNvPr>
          <p:cNvSpPr txBox="1"/>
          <p:nvPr/>
        </p:nvSpPr>
        <p:spPr>
          <a:xfrm>
            <a:off x="2952541" y="3606583"/>
            <a:ext cx="4818103" cy="90165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35345" tIns="228600" rIns="135345" bIns="228600" numCol="1" spcCol="1270" anchor="ctr" anchorCtr="0">
            <a:noAutofit/>
          </a:bodyPr>
          <a:lstStyle/>
          <a:p>
            <a:pPr marL="0" lvl="0" indent="0" algn="l" defTabSz="800100">
              <a:lnSpc>
                <a:spcPct val="90000"/>
              </a:lnSpc>
              <a:spcBef>
                <a:spcPct val="0"/>
              </a:spcBef>
              <a:spcAft>
                <a:spcPct val="35000"/>
              </a:spcAft>
              <a:buNone/>
            </a:pPr>
            <a:r>
              <a:rPr lang="vi-VN" sz="1200" b="0" kern="1200" cap="none" spc="0" dirty="0">
                <a:ln w="0"/>
                <a:solidFill>
                  <a:schemeClr val="tx1"/>
                </a:solidFill>
              </a:rPr>
              <a:t>+ </a:t>
            </a:r>
            <a:r>
              <a:rPr lang="en-US" sz="1200" b="0" kern="1200" cap="none" spc="0" dirty="0" err="1">
                <a:ln w="0"/>
                <a:solidFill>
                  <a:schemeClr val="tx1"/>
                </a:solidFill>
              </a:rPr>
              <a:t>Tư</a:t>
            </a:r>
            <a:r>
              <a:rPr lang="en-US" sz="1200" b="0" kern="1200" cap="none" spc="0" dirty="0">
                <a:ln w="0"/>
                <a:solidFill>
                  <a:schemeClr val="tx1"/>
                </a:solidFill>
              </a:rPr>
              <a:t> </a:t>
            </a:r>
            <a:r>
              <a:rPr lang="en-US" sz="1200" b="0" kern="1200" cap="none" spc="0" dirty="0" err="1">
                <a:ln w="0"/>
                <a:solidFill>
                  <a:schemeClr val="tx1"/>
                </a:solidFill>
              </a:rPr>
              <a:t>tưởng</a:t>
            </a:r>
            <a:r>
              <a:rPr lang="en-US" sz="1200" b="0" kern="1200" cap="none" spc="0" dirty="0">
                <a:ln w="0"/>
                <a:solidFill>
                  <a:schemeClr val="tx1"/>
                </a:solidFill>
              </a:rPr>
              <a:t> </a:t>
            </a:r>
            <a:r>
              <a:rPr lang="en-US" sz="1200" b="0" kern="1200" cap="none" spc="0" dirty="0" err="1">
                <a:ln w="0"/>
                <a:solidFill>
                  <a:schemeClr val="tx1"/>
                </a:solidFill>
              </a:rPr>
              <a:t>tiến</a:t>
            </a:r>
            <a:r>
              <a:rPr lang="en-US" sz="1200" b="0" kern="1200" cap="none" spc="0" dirty="0">
                <a:ln w="0"/>
                <a:solidFill>
                  <a:schemeClr val="tx1"/>
                </a:solidFill>
              </a:rPr>
              <a:t> </a:t>
            </a:r>
            <a:r>
              <a:rPr lang="en-US" sz="1200" b="0" kern="1200" cap="none" spc="0" dirty="0" err="1">
                <a:ln w="0"/>
                <a:solidFill>
                  <a:schemeClr val="tx1"/>
                </a:solidFill>
              </a:rPr>
              <a:t>bộ</a:t>
            </a:r>
            <a:endParaRPr lang="vi-VN" sz="1200" b="0" kern="1200" cap="none" spc="0" dirty="0">
              <a:ln w="0"/>
              <a:solidFill>
                <a:schemeClr val="tx1"/>
              </a:solidFill>
            </a:endParaRPr>
          </a:p>
          <a:p>
            <a:pPr marL="0" lvl="0" indent="0" algn="l" defTabSz="800100">
              <a:lnSpc>
                <a:spcPct val="90000"/>
              </a:lnSpc>
              <a:spcBef>
                <a:spcPct val="0"/>
              </a:spcBef>
              <a:spcAft>
                <a:spcPct val="35000"/>
              </a:spcAft>
              <a:buNone/>
            </a:pPr>
            <a:r>
              <a:rPr lang="vi-VN" sz="1200" b="0" kern="1200" cap="none" spc="0" dirty="0">
                <a:ln w="0"/>
                <a:solidFill>
                  <a:schemeClr val="tx1"/>
                </a:solidFill>
              </a:rPr>
              <a:t>+ </a:t>
            </a:r>
            <a:r>
              <a:rPr lang="en-US" sz="1200" b="0" kern="1200" cap="none" spc="0" dirty="0" err="1">
                <a:ln w="0"/>
                <a:solidFill>
                  <a:schemeClr val="tx1"/>
                </a:solidFill>
              </a:rPr>
              <a:t>Yêu</a:t>
            </a:r>
            <a:r>
              <a:rPr lang="en-US" sz="1200" b="0" kern="1200" cap="none" spc="0" dirty="0">
                <a:ln w="0"/>
                <a:solidFill>
                  <a:schemeClr val="tx1"/>
                </a:solidFill>
              </a:rPr>
              <a:t> </a:t>
            </a:r>
            <a:r>
              <a:rPr lang="en-US" sz="1200" b="0" kern="1200" cap="none" spc="0" dirty="0" err="1">
                <a:ln w="0"/>
                <a:solidFill>
                  <a:schemeClr val="tx1"/>
                </a:solidFill>
              </a:rPr>
              <a:t>chuộng</a:t>
            </a:r>
            <a:r>
              <a:rPr lang="en-US" sz="1200" b="0" kern="1200" cap="none" spc="0" dirty="0">
                <a:ln w="0"/>
                <a:solidFill>
                  <a:schemeClr val="tx1"/>
                </a:solidFill>
              </a:rPr>
              <a:t> </a:t>
            </a:r>
            <a:r>
              <a:rPr lang="en-US" sz="1200" b="0" kern="1200" cap="none" spc="0" dirty="0" err="1">
                <a:ln w="0"/>
                <a:solidFill>
                  <a:schemeClr val="tx1"/>
                </a:solidFill>
              </a:rPr>
              <a:t>hòa</a:t>
            </a:r>
            <a:r>
              <a:rPr lang="en-US" sz="1200" b="0" kern="1200" cap="none" spc="0" dirty="0">
                <a:ln w="0"/>
                <a:solidFill>
                  <a:schemeClr val="tx1"/>
                </a:solidFill>
              </a:rPr>
              <a:t> </a:t>
            </a:r>
            <a:r>
              <a:rPr lang="en-US" sz="1200" b="0" kern="1200" cap="none" spc="0" dirty="0" err="1">
                <a:ln w="0"/>
                <a:solidFill>
                  <a:schemeClr val="tx1"/>
                </a:solidFill>
              </a:rPr>
              <a:t>binh</a:t>
            </a:r>
            <a:endParaRPr lang="vi-VN" sz="1200" b="0" kern="1200" cap="none" spc="0" dirty="0">
              <a:ln w="0"/>
              <a:solidFill>
                <a:schemeClr val="tx1"/>
              </a:solidFill>
            </a:endParaRPr>
          </a:p>
          <a:p>
            <a:pPr marL="0" lvl="0" indent="0" algn="l" defTabSz="800100">
              <a:lnSpc>
                <a:spcPct val="90000"/>
              </a:lnSpc>
              <a:spcBef>
                <a:spcPct val="0"/>
              </a:spcBef>
              <a:spcAft>
                <a:spcPct val="35000"/>
              </a:spcAft>
              <a:buNone/>
            </a:pPr>
            <a:r>
              <a:rPr lang="vi-VN" sz="1200" b="0" kern="1200" cap="none" spc="0" dirty="0">
                <a:ln w="0"/>
                <a:solidFill>
                  <a:schemeClr val="tx1"/>
                </a:solidFill>
              </a:rPr>
              <a:t>+ </a:t>
            </a:r>
            <a:r>
              <a:rPr lang="en-US" sz="1200" b="0" kern="1200" cap="none" spc="0" dirty="0" err="1">
                <a:ln w="0"/>
                <a:solidFill>
                  <a:schemeClr val="tx1"/>
                </a:solidFill>
              </a:rPr>
              <a:t>Yêu</a:t>
            </a:r>
            <a:r>
              <a:rPr lang="en-US" sz="1200" b="0" kern="1200" cap="none" spc="0" dirty="0">
                <a:ln w="0"/>
                <a:solidFill>
                  <a:schemeClr val="tx1"/>
                </a:solidFill>
              </a:rPr>
              <a:t> </a:t>
            </a:r>
            <a:r>
              <a:rPr lang="en-US" sz="1200" b="0" kern="1200" cap="none" spc="0" dirty="0" err="1">
                <a:ln w="0"/>
                <a:solidFill>
                  <a:schemeClr val="tx1"/>
                </a:solidFill>
              </a:rPr>
              <a:t>tự</a:t>
            </a:r>
            <a:r>
              <a:rPr lang="en-US" sz="1200" b="0" kern="1200" cap="none" spc="0" dirty="0">
                <a:ln w="0"/>
                <a:solidFill>
                  <a:schemeClr val="tx1"/>
                </a:solidFill>
              </a:rPr>
              <a:t> do, </a:t>
            </a:r>
            <a:r>
              <a:rPr lang="en-US" sz="1200" b="0" kern="1200" cap="none" spc="0" dirty="0" err="1">
                <a:ln w="0"/>
                <a:solidFill>
                  <a:schemeClr val="tx1"/>
                </a:solidFill>
              </a:rPr>
              <a:t>dân</a:t>
            </a:r>
            <a:r>
              <a:rPr lang="en-US" sz="1200" b="0" kern="1200" cap="none" spc="0" dirty="0">
                <a:ln w="0"/>
                <a:solidFill>
                  <a:schemeClr val="tx1"/>
                </a:solidFill>
              </a:rPr>
              <a:t> </a:t>
            </a:r>
            <a:r>
              <a:rPr lang="en-US" sz="1200" b="0" kern="1200" cap="none" spc="0" dirty="0" err="1">
                <a:ln w="0"/>
                <a:solidFill>
                  <a:schemeClr val="tx1"/>
                </a:solidFill>
              </a:rPr>
              <a:t>chủ</a:t>
            </a:r>
            <a:r>
              <a:rPr lang="en-US" sz="1200" b="0" kern="1200" cap="none" spc="0" dirty="0">
                <a:ln w="0"/>
                <a:solidFill>
                  <a:schemeClr val="tx1"/>
                </a:solidFill>
              </a:rPr>
              <a:t> </a:t>
            </a:r>
            <a:r>
              <a:rPr lang="en-US" sz="1200" b="0" kern="1200" cap="none" spc="0" dirty="0" err="1">
                <a:ln w="0"/>
                <a:solidFill>
                  <a:schemeClr val="tx1"/>
                </a:solidFill>
              </a:rPr>
              <a:t>và</a:t>
            </a:r>
            <a:r>
              <a:rPr lang="en-US" sz="1200" b="0" kern="1200" cap="none" spc="0" dirty="0">
                <a:ln w="0"/>
                <a:solidFill>
                  <a:schemeClr val="tx1"/>
                </a:solidFill>
              </a:rPr>
              <a:t> </a:t>
            </a:r>
            <a:r>
              <a:rPr lang="en-US" sz="1200" b="0" kern="1200" cap="none" spc="0" dirty="0" err="1">
                <a:ln w="0"/>
                <a:solidFill>
                  <a:schemeClr val="tx1"/>
                </a:solidFill>
              </a:rPr>
              <a:t>công</a:t>
            </a:r>
            <a:r>
              <a:rPr lang="en-US" sz="1200" b="0" kern="1200" cap="none" spc="0" dirty="0">
                <a:ln w="0"/>
                <a:solidFill>
                  <a:schemeClr val="tx1"/>
                </a:solidFill>
              </a:rPr>
              <a:t> </a:t>
            </a:r>
            <a:r>
              <a:rPr lang="en-US" sz="1200" b="0" kern="1200" cap="none" spc="0" dirty="0" err="1">
                <a:ln w="0"/>
                <a:solidFill>
                  <a:schemeClr val="tx1"/>
                </a:solidFill>
              </a:rPr>
              <a:t>lý</a:t>
            </a:r>
            <a:endParaRPr lang="vi-VN" sz="1200" b="0" kern="1200" cap="none" spc="0" dirty="0">
              <a:ln w="0"/>
              <a:solidFill>
                <a:schemeClr val="tx1"/>
              </a:solidFill>
            </a:endParaRPr>
          </a:p>
        </p:txBody>
      </p:sp>
      <p:grpSp>
        <p:nvGrpSpPr>
          <p:cNvPr id="28" name="Group 27">
            <a:extLst>
              <a:ext uri="{FF2B5EF4-FFF2-40B4-BE49-F238E27FC236}">
                <a16:creationId xmlns:a16="http://schemas.microsoft.com/office/drawing/2014/main" id="{0489BB20-E263-41D3-B035-58AB511A465F}"/>
              </a:ext>
            </a:extLst>
          </p:cNvPr>
          <p:cNvGrpSpPr/>
          <p:nvPr/>
        </p:nvGrpSpPr>
        <p:grpSpPr>
          <a:xfrm>
            <a:off x="1209651" y="2276968"/>
            <a:ext cx="1670596" cy="1329614"/>
            <a:chOff x="123824" y="1987825"/>
            <a:chExt cx="2313494" cy="2270901"/>
          </a:xfrm>
        </p:grpSpPr>
        <p:sp>
          <p:nvSpPr>
            <p:cNvPr id="19" name="Callout: Up Arrow 18">
              <a:extLst>
                <a:ext uri="{FF2B5EF4-FFF2-40B4-BE49-F238E27FC236}">
                  <a16:creationId xmlns:a16="http://schemas.microsoft.com/office/drawing/2014/main" id="{D42059E1-7294-4F91-8D04-F13F751CF564}"/>
                </a:ext>
              </a:extLst>
            </p:cNvPr>
            <p:cNvSpPr/>
            <p:nvPr/>
          </p:nvSpPr>
          <p:spPr>
            <a:xfrm rot="10800000">
              <a:off x="123824" y="1987825"/>
              <a:ext cx="2313494" cy="2270901"/>
            </a:xfrm>
            <a:prstGeom prst="upArrowCallout">
              <a:avLst>
                <a:gd name="adj1" fmla="val 5000"/>
                <a:gd name="adj2" fmla="val 10000"/>
                <a:gd name="adj3" fmla="val 15000"/>
                <a:gd name="adj4" fmla="val 64977"/>
              </a:avLst>
            </a:prstGeom>
            <a:solidFill>
              <a:schemeClr val="accent2"/>
            </a:solidFill>
          </p:spPr>
          <p:style>
            <a:lnRef idx="1">
              <a:schemeClr val="dk2">
                <a:hueOff val="0"/>
                <a:satOff val="0"/>
                <a:lumOff val="0"/>
                <a:alphaOff val="0"/>
              </a:schemeClr>
            </a:lnRef>
            <a:fillRef idx="3">
              <a:scrgbClr r="0" g="0" b="0"/>
            </a:fillRef>
            <a:effectRef idx="2">
              <a:schemeClr val="dk2">
                <a:hueOff val="0"/>
                <a:satOff val="0"/>
                <a:lumOff val="0"/>
                <a:alphaOff val="0"/>
              </a:schemeClr>
            </a:effectRef>
            <a:fontRef idx="minor">
              <a:schemeClr val="lt1"/>
            </a:fontRef>
          </p:style>
        </p:sp>
        <p:sp>
          <p:nvSpPr>
            <p:cNvPr id="20" name="Callout: Up Arrow 8">
              <a:extLst>
                <a:ext uri="{FF2B5EF4-FFF2-40B4-BE49-F238E27FC236}">
                  <a16:creationId xmlns:a16="http://schemas.microsoft.com/office/drawing/2014/main" id="{7A8B2D7D-D05A-4BD6-AAC2-EEA58B123360}"/>
                </a:ext>
              </a:extLst>
            </p:cNvPr>
            <p:cNvSpPr txBox="1"/>
            <p:nvPr/>
          </p:nvSpPr>
          <p:spPr>
            <a:xfrm>
              <a:off x="123825" y="2168240"/>
              <a:ext cx="2224087" cy="11110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8177" tIns="128016" rIns="158177" bIns="128016" numCol="1" spcCol="1270" anchor="ctr" anchorCtr="0">
              <a:noAutofit/>
            </a:bodyPr>
            <a:lstStyle/>
            <a:p>
              <a:pPr marL="0" lvl="0" indent="0" algn="ctr" defTabSz="800100">
                <a:lnSpc>
                  <a:spcPct val="90000"/>
                </a:lnSpc>
                <a:spcBef>
                  <a:spcPct val="0"/>
                </a:spcBef>
                <a:spcAft>
                  <a:spcPct val="35000"/>
                </a:spcAft>
                <a:buNone/>
              </a:pPr>
              <a:r>
                <a:rPr lang="vi-VN" sz="1200" kern="1200" dirty="0">
                  <a:solidFill>
                    <a:schemeClr val="accent4"/>
                  </a:solidFill>
                </a:rPr>
                <a:t>Đối với phong trào đấu tranh giải phóng dân tộc:</a:t>
              </a:r>
            </a:p>
          </p:txBody>
        </p:sp>
      </p:grpSp>
      <p:sp>
        <p:nvSpPr>
          <p:cNvPr id="18" name="TextBox 17">
            <a:extLst>
              <a:ext uri="{FF2B5EF4-FFF2-40B4-BE49-F238E27FC236}">
                <a16:creationId xmlns:a16="http://schemas.microsoft.com/office/drawing/2014/main" id="{4FE61777-3D9A-4D80-957C-75A01FF253D4}"/>
              </a:ext>
            </a:extLst>
          </p:cNvPr>
          <p:cNvSpPr txBox="1"/>
          <p:nvPr/>
        </p:nvSpPr>
        <p:spPr>
          <a:xfrm>
            <a:off x="2952541" y="2282079"/>
            <a:ext cx="4818103" cy="9344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35345" tIns="228600" rIns="135345" bIns="228600" numCol="1" spcCol="1270" anchor="ctr" anchorCtr="0">
            <a:noAutofit/>
          </a:bodyPr>
          <a:lstStyle/>
          <a:p>
            <a:pPr marL="0" lvl="0" indent="0" algn="l" defTabSz="800100">
              <a:lnSpc>
                <a:spcPct val="90000"/>
              </a:lnSpc>
              <a:spcBef>
                <a:spcPct val="0"/>
              </a:spcBef>
              <a:spcAft>
                <a:spcPct val="35000"/>
              </a:spcAft>
              <a:buNone/>
            </a:pPr>
            <a:r>
              <a:rPr lang="vi-VN" sz="1200" kern="1200" dirty="0">
                <a:solidFill>
                  <a:schemeClr val="tx1"/>
                </a:solidFill>
              </a:rPr>
              <a:t>"Làm cho các dân tộc thuộc địa, từ trước đến nay vẫn cách biệt nhau, hiểu biết nhau hơn và đoàn kết lại để đặt cơ sở cho một liên minh phương Đông tương lai, khối liên minh này sẽ là một trong những cái cánh của CMVS"</a:t>
            </a:r>
            <a:endParaRPr lang="en-US" sz="1200" kern="1200" dirty="0">
              <a:solidFill>
                <a:schemeClr val="tx1"/>
              </a:solidFill>
            </a:endParaRPr>
          </a:p>
          <a:p>
            <a:pPr marL="0" lvl="0" indent="0" algn="l" defTabSz="800100">
              <a:lnSpc>
                <a:spcPct val="90000"/>
              </a:lnSpc>
              <a:spcBef>
                <a:spcPct val="0"/>
              </a:spcBef>
              <a:spcAft>
                <a:spcPct val="35000"/>
              </a:spcAft>
              <a:buNone/>
            </a:pPr>
            <a:r>
              <a:rPr lang="vi-VN" sz="1200" kern="1200" dirty="0">
                <a:solidFill>
                  <a:schemeClr val="tx1"/>
                </a:solidFill>
              </a:rPr>
              <a:t>+ Cần tăng cường đoàn kết giữa CMVS thuộc địa với chính quốc</a:t>
            </a:r>
            <a:endParaRPr lang="en-US" sz="1200" kern="1200" dirty="0">
              <a:solidFill>
                <a:schemeClr val="tx1"/>
              </a:solidFill>
            </a:endParaRPr>
          </a:p>
        </p:txBody>
      </p:sp>
      <p:grpSp>
        <p:nvGrpSpPr>
          <p:cNvPr id="26" name="Group 25">
            <a:extLst>
              <a:ext uri="{FF2B5EF4-FFF2-40B4-BE49-F238E27FC236}">
                <a16:creationId xmlns:a16="http://schemas.microsoft.com/office/drawing/2014/main" id="{2ECDEF34-17D8-4D3B-A148-638F1F0DBF38}"/>
              </a:ext>
            </a:extLst>
          </p:cNvPr>
          <p:cNvGrpSpPr/>
          <p:nvPr/>
        </p:nvGrpSpPr>
        <p:grpSpPr>
          <a:xfrm>
            <a:off x="1209652" y="949247"/>
            <a:ext cx="1678328" cy="1329612"/>
            <a:chOff x="123825" y="-326839"/>
            <a:chExt cx="2324202" cy="2270900"/>
          </a:xfrm>
        </p:grpSpPr>
        <p:sp>
          <p:nvSpPr>
            <p:cNvPr id="15" name="Callout: Up Arrow 14">
              <a:extLst>
                <a:ext uri="{FF2B5EF4-FFF2-40B4-BE49-F238E27FC236}">
                  <a16:creationId xmlns:a16="http://schemas.microsoft.com/office/drawing/2014/main" id="{7CADE29E-9258-4FD7-87FE-3D4908D4BA2D}"/>
                </a:ext>
              </a:extLst>
            </p:cNvPr>
            <p:cNvSpPr/>
            <p:nvPr/>
          </p:nvSpPr>
          <p:spPr>
            <a:xfrm rot="10800000">
              <a:off x="123825" y="-326839"/>
              <a:ext cx="2224087" cy="2270900"/>
            </a:xfrm>
            <a:prstGeom prst="upArrowCallout">
              <a:avLst>
                <a:gd name="adj1" fmla="val 5000"/>
                <a:gd name="adj2" fmla="val 8944"/>
                <a:gd name="adj3" fmla="val 15000"/>
                <a:gd name="adj4" fmla="val 64977"/>
              </a:avLst>
            </a:prstGeom>
            <a:solidFill>
              <a:schemeClr val="accent5"/>
            </a:solidFill>
          </p:spPr>
          <p:style>
            <a:lnRef idx="1">
              <a:schemeClr val="dk2">
                <a:hueOff val="0"/>
                <a:satOff val="0"/>
                <a:lumOff val="0"/>
                <a:alphaOff val="0"/>
              </a:schemeClr>
            </a:lnRef>
            <a:fillRef idx="3">
              <a:scrgbClr r="0" g="0" b="0"/>
            </a:fillRef>
            <a:effectRef idx="2">
              <a:schemeClr val="dk2">
                <a:hueOff val="0"/>
                <a:satOff val="0"/>
                <a:lumOff val="0"/>
                <a:alphaOff val="0"/>
              </a:schemeClr>
            </a:effectRef>
            <a:fontRef idx="minor">
              <a:schemeClr val="lt1"/>
            </a:fontRef>
          </p:style>
        </p:sp>
        <p:sp>
          <p:nvSpPr>
            <p:cNvPr id="16" name="Callout: Up Arrow 12">
              <a:extLst>
                <a:ext uri="{FF2B5EF4-FFF2-40B4-BE49-F238E27FC236}">
                  <a16:creationId xmlns:a16="http://schemas.microsoft.com/office/drawing/2014/main" id="{5219F364-A409-43F5-8353-4585FB8701CE}"/>
                </a:ext>
              </a:extLst>
            </p:cNvPr>
            <p:cNvSpPr txBox="1"/>
            <p:nvPr/>
          </p:nvSpPr>
          <p:spPr>
            <a:xfrm>
              <a:off x="123825" y="-326832"/>
              <a:ext cx="2324202" cy="1620529"/>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spcFirstLastPara="0" vert="horz" wrap="square" lIns="158177" tIns="128016" rIns="158177" bIns="128016" numCol="1" spcCol="1270" anchor="ctr" anchorCtr="0">
              <a:noAutofit/>
            </a:bodyPr>
            <a:lstStyle/>
            <a:p>
              <a:pPr marL="0" lvl="0" indent="0" algn="ctr" defTabSz="800100">
                <a:lnSpc>
                  <a:spcPct val="90000"/>
                </a:lnSpc>
                <a:spcBef>
                  <a:spcPct val="0"/>
                </a:spcBef>
                <a:spcAft>
                  <a:spcPct val="35000"/>
                </a:spcAft>
                <a:buNone/>
              </a:pPr>
              <a:r>
                <a:rPr lang="vi-VN" sz="1200" kern="1200" dirty="0">
                  <a:solidFill>
                    <a:schemeClr val="accent4"/>
                  </a:solidFill>
                </a:rPr>
                <a:t>Đối với phong trào cộng sản và công nhân thế giới:</a:t>
              </a:r>
              <a:endParaRPr lang="en-US" sz="1200" kern="1200" dirty="0">
                <a:solidFill>
                  <a:schemeClr val="accent4"/>
                </a:solidFill>
              </a:endParaRPr>
            </a:p>
          </p:txBody>
        </p:sp>
      </p:grpSp>
      <p:sp>
        <p:nvSpPr>
          <p:cNvPr id="14" name="TextBox 13">
            <a:extLst>
              <a:ext uri="{FF2B5EF4-FFF2-40B4-BE49-F238E27FC236}">
                <a16:creationId xmlns:a16="http://schemas.microsoft.com/office/drawing/2014/main" id="{A346E1BE-3946-48F3-8374-CE563662EC82}"/>
              </a:ext>
            </a:extLst>
          </p:cNvPr>
          <p:cNvSpPr txBox="1"/>
          <p:nvPr/>
        </p:nvSpPr>
        <p:spPr>
          <a:xfrm>
            <a:off x="2952541" y="914401"/>
            <a:ext cx="4818103" cy="11883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35345" tIns="228600" rIns="135345" bIns="228600" numCol="1" spcCol="1270" anchor="ctr" anchorCtr="0">
            <a:noAutofit/>
          </a:bodyPr>
          <a:lstStyle/>
          <a:p>
            <a:pPr marL="0" lvl="0" indent="0" algn="l" defTabSz="800100">
              <a:lnSpc>
                <a:spcPct val="90000"/>
              </a:lnSpc>
              <a:spcBef>
                <a:spcPct val="0"/>
              </a:spcBef>
              <a:spcAft>
                <a:spcPct val="35000"/>
              </a:spcAft>
              <a:buNone/>
            </a:pPr>
            <a:r>
              <a:rPr lang="vi-VN" sz="1200" kern="1200" dirty="0">
                <a:solidFill>
                  <a:schemeClr val="tx1"/>
                </a:solidFill>
              </a:rPr>
              <a:t>+ Là lực lượng nòng cốt của đoàn kết quốc tế</a:t>
            </a:r>
            <a:endParaRPr lang="en-US" sz="1200" kern="1200" dirty="0">
              <a:solidFill>
                <a:schemeClr val="tx1"/>
              </a:solidFill>
            </a:endParaRPr>
          </a:p>
          <a:p>
            <a:pPr marL="0" lvl="0" indent="0" algn="l" defTabSz="800100">
              <a:lnSpc>
                <a:spcPct val="90000"/>
              </a:lnSpc>
              <a:spcBef>
                <a:spcPct val="0"/>
              </a:spcBef>
              <a:spcAft>
                <a:spcPct val="35000"/>
              </a:spcAft>
              <a:buNone/>
            </a:pPr>
            <a:r>
              <a:rPr lang="vi-VN" sz="1200" kern="1200" dirty="0">
                <a:solidFill>
                  <a:schemeClr val="tx1"/>
                </a:solidFill>
              </a:rPr>
              <a:t>+ </a:t>
            </a:r>
            <a:r>
              <a:rPr lang="en-US" sz="1200" kern="1200" dirty="0" err="1">
                <a:solidFill>
                  <a:schemeClr val="tx1"/>
                </a:solidFill>
              </a:rPr>
              <a:t>Là</a:t>
            </a:r>
            <a:r>
              <a:rPr lang="en-US" sz="1200" kern="1200" dirty="0">
                <a:solidFill>
                  <a:schemeClr val="tx1"/>
                </a:solidFill>
              </a:rPr>
              <a:t> </a:t>
            </a:r>
            <a:r>
              <a:rPr lang="en-US" sz="1200" kern="1200" dirty="0" err="1">
                <a:solidFill>
                  <a:schemeClr val="tx1"/>
                </a:solidFill>
              </a:rPr>
              <a:t>nhân</a:t>
            </a:r>
            <a:r>
              <a:rPr lang="en-US" sz="1200" kern="1200" dirty="0">
                <a:solidFill>
                  <a:schemeClr val="tx1"/>
                </a:solidFill>
              </a:rPr>
              <a:t> </a:t>
            </a:r>
            <a:r>
              <a:rPr lang="en-US" sz="1200" kern="1200" dirty="0" err="1">
                <a:solidFill>
                  <a:schemeClr val="tx1"/>
                </a:solidFill>
              </a:rPr>
              <a:t>tố</a:t>
            </a:r>
            <a:r>
              <a:rPr lang="en-US" sz="1200" kern="1200" dirty="0">
                <a:solidFill>
                  <a:schemeClr val="tx1"/>
                </a:solidFill>
              </a:rPr>
              <a:t> </a:t>
            </a:r>
            <a:r>
              <a:rPr lang="en-US" sz="1200" kern="1200" dirty="0" err="1">
                <a:solidFill>
                  <a:schemeClr val="tx1"/>
                </a:solidFill>
              </a:rPr>
              <a:t>đảm</a:t>
            </a:r>
            <a:r>
              <a:rPr lang="en-US" sz="1200" kern="1200" dirty="0">
                <a:solidFill>
                  <a:schemeClr val="tx1"/>
                </a:solidFill>
              </a:rPr>
              <a:t> </a:t>
            </a:r>
            <a:r>
              <a:rPr lang="en-US" sz="1200" kern="1200" dirty="0" err="1">
                <a:solidFill>
                  <a:schemeClr val="tx1"/>
                </a:solidFill>
              </a:rPr>
              <a:t>bảo</a:t>
            </a:r>
            <a:r>
              <a:rPr lang="en-US" sz="1200" kern="1200" dirty="0">
                <a:solidFill>
                  <a:schemeClr val="tx1"/>
                </a:solidFill>
              </a:rPr>
              <a:t> </a:t>
            </a:r>
            <a:r>
              <a:rPr lang="en-US" sz="1200" kern="1200" dirty="0" err="1">
                <a:solidFill>
                  <a:schemeClr val="tx1"/>
                </a:solidFill>
              </a:rPr>
              <a:t>sự</a:t>
            </a:r>
            <a:r>
              <a:rPr lang="en-US" sz="1200" kern="1200" dirty="0">
                <a:solidFill>
                  <a:schemeClr val="tx1"/>
                </a:solidFill>
              </a:rPr>
              <a:t> </a:t>
            </a:r>
            <a:r>
              <a:rPr lang="en-US" sz="1200" kern="1200" dirty="0" err="1">
                <a:solidFill>
                  <a:schemeClr val="tx1"/>
                </a:solidFill>
              </a:rPr>
              <a:t>vững</a:t>
            </a:r>
            <a:r>
              <a:rPr lang="en-US" sz="1200" kern="1200" dirty="0">
                <a:solidFill>
                  <a:schemeClr val="tx1"/>
                </a:solidFill>
              </a:rPr>
              <a:t> </a:t>
            </a:r>
            <a:r>
              <a:rPr lang="en-US" sz="1200" kern="1200" dirty="0" err="1">
                <a:solidFill>
                  <a:schemeClr val="tx1"/>
                </a:solidFill>
              </a:rPr>
              <a:t>chắc</a:t>
            </a:r>
            <a:r>
              <a:rPr lang="vi-VN" sz="1200" kern="1200" dirty="0">
                <a:solidFill>
                  <a:schemeClr val="tx1"/>
                </a:solidFill>
              </a:rPr>
              <a:t> </a:t>
            </a:r>
            <a:r>
              <a:rPr lang="en-US" sz="1200" kern="1200" dirty="0" err="1">
                <a:solidFill>
                  <a:schemeClr val="tx1"/>
                </a:solidFill>
              </a:rPr>
              <a:t>cho</a:t>
            </a:r>
            <a:r>
              <a:rPr lang="en-US" sz="1200" kern="1200" dirty="0">
                <a:solidFill>
                  <a:schemeClr val="tx1"/>
                </a:solidFill>
              </a:rPr>
              <a:t> </a:t>
            </a:r>
            <a:r>
              <a:rPr lang="en-US" sz="1200" kern="1200" dirty="0" err="1">
                <a:solidFill>
                  <a:schemeClr val="tx1"/>
                </a:solidFill>
              </a:rPr>
              <a:t>thắng</a:t>
            </a:r>
            <a:r>
              <a:rPr lang="en-US" sz="1200" kern="1200" dirty="0">
                <a:solidFill>
                  <a:schemeClr val="tx1"/>
                </a:solidFill>
              </a:rPr>
              <a:t> </a:t>
            </a:r>
            <a:r>
              <a:rPr lang="en-US" sz="1200" kern="1200" dirty="0" err="1">
                <a:solidFill>
                  <a:schemeClr val="tx1"/>
                </a:solidFill>
              </a:rPr>
              <a:t>lợi</a:t>
            </a:r>
            <a:r>
              <a:rPr lang="en-US" sz="1200" kern="1200" dirty="0">
                <a:solidFill>
                  <a:schemeClr val="tx1"/>
                </a:solidFill>
              </a:rPr>
              <a:t> </a:t>
            </a:r>
            <a:r>
              <a:rPr lang="en-US" sz="1200" kern="1200" dirty="0" err="1">
                <a:solidFill>
                  <a:schemeClr val="tx1"/>
                </a:solidFill>
              </a:rPr>
              <a:t>của</a:t>
            </a:r>
            <a:r>
              <a:rPr lang="en-US" sz="1200" kern="1200" dirty="0">
                <a:solidFill>
                  <a:schemeClr val="tx1"/>
                </a:solidFill>
              </a:rPr>
              <a:t> </a:t>
            </a:r>
            <a:r>
              <a:rPr lang="vi-VN" sz="1200" kern="1200" dirty="0">
                <a:solidFill>
                  <a:schemeClr val="tx1"/>
                </a:solidFill>
              </a:rPr>
              <a:t>CMVS</a:t>
            </a:r>
            <a:endParaRPr lang="en-US" sz="1200" kern="1200" dirty="0">
              <a:solidFill>
                <a:schemeClr val="tx1"/>
              </a:solidFill>
            </a:endParaRPr>
          </a:p>
          <a:p>
            <a:pPr marL="0" lvl="0" indent="0" algn="l" defTabSz="800100">
              <a:lnSpc>
                <a:spcPct val="90000"/>
              </a:lnSpc>
              <a:spcBef>
                <a:spcPct val="0"/>
              </a:spcBef>
              <a:spcAft>
                <a:spcPct val="35000"/>
              </a:spcAft>
              <a:buNone/>
            </a:pPr>
            <a:r>
              <a:rPr lang="vi-VN" sz="1200" kern="1200" dirty="0">
                <a:solidFill>
                  <a:schemeClr val="tx1"/>
                </a:solidFill>
              </a:rPr>
              <a:t>+ Là lực lượng ủng hộ mạnh mẽ công cuộc đấu tranh của các nước thuộc địa</a:t>
            </a:r>
            <a:endParaRPr lang="en-US" sz="1200" kern="1200" dirty="0">
              <a:solidFill>
                <a:schemeClr val="tx1"/>
              </a:solidFill>
            </a:endParaRPr>
          </a:p>
          <a:p>
            <a:pPr marL="0" lvl="0" indent="0" algn="l" defTabSz="800100">
              <a:lnSpc>
                <a:spcPct val="90000"/>
              </a:lnSpc>
              <a:spcBef>
                <a:spcPct val="0"/>
              </a:spcBef>
              <a:spcAft>
                <a:spcPct val="35000"/>
              </a:spcAft>
              <a:buNone/>
            </a:pPr>
            <a:r>
              <a:rPr lang="vi-VN" sz="1200" kern="1200" dirty="0">
                <a:solidFill>
                  <a:schemeClr val="tx1"/>
                </a:solidFill>
              </a:rPr>
              <a:t>+ Hoạt động với phương châm: bốn phương vô sản đều là anh em</a:t>
            </a:r>
            <a:endParaRPr lang="en-US" sz="1200" kern="1200" dirty="0">
              <a:solidFill>
                <a:schemeClr val="tx1"/>
              </a:solidFill>
            </a:endParaRPr>
          </a:p>
        </p:txBody>
      </p:sp>
      <p:sp>
        <p:nvSpPr>
          <p:cNvPr id="31" name="TextBox 30">
            <a:extLst>
              <a:ext uri="{FF2B5EF4-FFF2-40B4-BE49-F238E27FC236}">
                <a16:creationId xmlns:a16="http://schemas.microsoft.com/office/drawing/2014/main" id="{C20A9E5B-9DA1-4DDB-94D8-BC73B01210C8}"/>
              </a:ext>
            </a:extLst>
          </p:cNvPr>
          <p:cNvSpPr txBox="1"/>
          <p:nvPr/>
        </p:nvSpPr>
        <p:spPr>
          <a:xfrm>
            <a:off x="135732" y="150904"/>
            <a:ext cx="6043612" cy="369332"/>
          </a:xfrm>
          <a:prstGeom prst="rect">
            <a:avLst/>
          </a:prstGeom>
          <a:solidFill>
            <a:schemeClr val="tx2">
              <a:lumMod val="9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 sz="1800" b="1" dirty="0">
                <a:solidFill>
                  <a:schemeClr val="accent2">
                    <a:lumMod val="75000"/>
                  </a:schemeClr>
                </a:solidFill>
                <a:latin typeface="+mj-lt"/>
              </a:rPr>
              <a:t>II. LỰC LƯỢNG ĐOÀN KẾT VÀ HÌNH THỨC TỔ CHỨC</a:t>
            </a:r>
            <a:endParaRPr lang="en-US" sz="1800" b="1" dirty="0"/>
          </a:p>
        </p:txBody>
      </p:sp>
      <p:pic>
        <p:nvPicPr>
          <p:cNvPr id="5" name="Picture 4">
            <a:extLst>
              <a:ext uri="{FF2B5EF4-FFF2-40B4-BE49-F238E27FC236}">
                <a16:creationId xmlns:a16="http://schemas.microsoft.com/office/drawing/2014/main" id="{55A6A518-8DD1-4EBB-97A0-1F0AF39CBFF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45354" y="3337961"/>
            <a:ext cx="2125290" cy="1805539"/>
          </a:xfrm>
          <a:prstGeom prst="rect">
            <a:avLst/>
          </a:prstGeom>
        </p:spPr>
      </p:pic>
    </p:spTree>
    <p:extLst>
      <p:ext uri="{BB962C8B-B14F-4D97-AF65-F5344CB8AC3E}">
        <p14:creationId xmlns:p14="http://schemas.microsoft.com/office/powerpoint/2010/main" val="17315167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additive="base">
                                        <p:cTn id="18" dur="500" fill="hold"/>
                                        <p:tgtEl>
                                          <p:spTgt spid="28"/>
                                        </p:tgtEl>
                                        <p:attrNameLst>
                                          <p:attrName>ppt_x</p:attrName>
                                        </p:attrNameLst>
                                      </p:cBhvr>
                                      <p:tavLst>
                                        <p:tav tm="0">
                                          <p:val>
                                            <p:strVal val="#ppt_x"/>
                                          </p:val>
                                        </p:tav>
                                        <p:tav tm="100000">
                                          <p:val>
                                            <p:strVal val="#ppt_x"/>
                                          </p:val>
                                        </p:tav>
                                      </p:tavLst>
                                    </p:anim>
                                    <p:anim calcmode="lin" valueType="num">
                                      <p:cBhvr additive="base">
                                        <p:cTn id="19"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8"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18"/>
          <p:cNvSpPr txBox="1">
            <a:spLocks noGrp="1"/>
          </p:cNvSpPr>
          <p:nvPr>
            <p:ph type="title"/>
          </p:nvPr>
        </p:nvSpPr>
        <p:spPr>
          <a:xfrm>
            <a:off x="1110906" y="567149"/>
            <a:ext cx="6734137"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solidFill>
                  <a:schemeClr val="accent2">
                    <a:lumMod val="50000"/>
                  </a:schemeClr>
                </a:solidFill>
                <a:latin typeface="+mj-lt"/>
              </a:rPr>
              <a:t>b.Hình</a:t>
            </a:r>
            <a:r>
              <a:rPr lang="en-US" dirty="0">
                <a:solidFill>
                  <a:schemeClr val="accent2">
                    <a:lumMod val="50000"/>
                  </a:schemeClr>
                </a:solidFill>
                <a:latin typeface="+mj-lt"/>
              </a:rPr>
              <a:t> </a:t>
            </a:r>
            <a:r>
              <a:rPr lang="en-US" dirty="0" err="1">
                <a:solidFill>
                  <a:schemeClr val="accent2">
                    <a:lumMod val="50000"/>
                  </a:schemeClr>
                </a:solidFill>
                <a:latin typeface="+mj-lt"/>
              </a:rPr>
              <a:t>thức</a:t>
            </a:r>
            <a:r>
              <a:rPr lang="en-US" dirty="0">
                <a:solidFill>
                  <a:schemeClr val="accent2">
                    <a:lumMod val="50000"/>
                  </a:schemeClr>
                </a:solidFill>
                <a:latin typeface="+mj-lt"/>
              </a:rPr>
              <a:t> </a:t>
            </a:r>
            <a:r>
              <a:rPr lang="en-US" dirty="0" err="1">
                <a:solidFill>
                  <a:schemeClr val="accent2">
                    <a:lumMod val="50000"/>
                  </a:schemeClr>
                </a:solidFill>
                <a:latin typeface="+mj-lt"/>
              </a:rPr>
              <a:t>tổ</a:t>
            </a:r>
            <a:r>
              <a:rPr lang="en-US" dirty="0">
                <a:solidFill>
                  <a:schemeClr val="accent2">
                    <a:lumMod val="50000"/>
                  </a:schemeClr>
                </a:solidFill>
                <a:latin typeface="+mj-lt"/>
              </a:rPr>
              <a:t> </a:t>
            </a:r>
            <a:r>
              <a:rPr lang="en-US" dirty="0" err="1">
                <a:solidFill>
                  <a:schemeClr val="accent2">
                    <a:lumMod val="50000"/>
                  </a:schemeClr>
                </a:solidFill>
                <a:latin typeface="+mj-lt"/>
              </a:rPr>
              <a:t>chức</a:t>
            </a:r>
            <a:endParaRPr lang="en-US" dirty="0">
              <a:solidFill>
                <a:schemeClr val="accent2">
                  <a:lumMod val="50000"/>
                </a:schemeClr>
              </a:solidFill>
              <a:latin typeface="+mj-lt"/>
            </a:endParaRPr>
          </a:p>
        </p:txBody>
      </p:sp>
      <p:sp>
        <p:nvSpPr>
          <p:cNvPr id="109" name="Google Shape;109;p18"/>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dirty="0"/>
          </a:p>
        </p:txBody>
      </p:sp>
      <p:sp>
        <p:nvSpPr>
          <p:cNvPr id="7" name="TextBox 6">
            <a:extLst>
              <a:ext uri="{FF2B5EF4-FFF2-40B4-BE49-F238E27FC236}">
                <a16:creationId xmlns:a16="http://schemas.microsoft.com/office/drawing/2014/main" id="{ECE2AA45-6489-4047-A312-05334824C15F}"/>
              </a:ext>
            </a:extLst>
          </p:cNvPr>
          <p:cNvSpPr txBox="1"/>
          <p:nvPr/>
        </p:nvSpPr>
        <p:spPr>
          <a:xfrm>
            <a:off x="135732" y="150904"/>
            <a:ext cx="6043612" cy="369332"/>
          </a:xfrm>
          <a:prstGeom prst="rect">
            <a:avLst/>
          </a:prstGeom>
          <a:solidFill>
            <a:schemeClr val="tx2">
              <a:lumMod val="9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 sz="1800" b="1" dirty="0">
                <a:solidFill>
                  <a:schemeClr val="accent2">
                    <a:lumMod val="75000"/>
                  </a:schemeClr>
                </a:solidFill>
                <a:latin typeface="+mj-lt"/>
              </a:rPr>
              <a:t>II. LỰC LƯỢNG ĐOÀN KẾT VÀ HÌNH THỨC TỔ CHỨC</a:t>
            </a:r>
            <a:endParaRPr lang="en-US" sz="1800" b="1" dirty="0"/>
          </a:p>
        </p:txBody>
      </p:sp>
      <p:grpSp>
        <p:nvGrpSpPr>
          <p:cNvPr id="12" name="Nhóm 13">
            <a:extLst>
              <a:ext uri="{FF2B5EF4-FFF2-40B4-BE49-F238E27FC236}">
                <a16:creationId xmlns:a16="http://schemas.microsoft.com/office/drawing/2014/main" id="{895C6BA6-3374-4DF3-BE53-54D01D261BAA}"/>
              </a:ext>
            </a:extLst>
          </p:cNvPr>
          <p:cNvGrpSpPr/>
          <p:nvPr/>
        </p:nvGrpSpPr>
        <p:grpSpPr>
          <a:xfrm>
            <a:off x="2938649" y="2304887"/>
            <a:ext cx="3288812" cy="1731428"/>
            <a:chOff x="2133600" y="1676400"/>
            <a:chExt cx="4976114" cy="3505200"/>
          </a:xfrm>
        </p:grpSpPr>
        <p:sp>
          <p:nvSpPr>
            <p:cNvPr id="13" name="Mũi tên: Xuống 3">
              <a:extLst>
                <a:ext uri="{FF2B5EF4-FFF2-40B4-BE49-F238E27FC236}">
                  <a16:creationId xmlns:a16="http://schemas.microsoft.com/office/drawing/2014/main" id="{9789C09B-2A00-4ECC-BCFE-460BFE3721B9}"/>
                </a:ext>
              </a:extLst>
            </p:cNvPr>
            <p:cNvSpPr/>
            <p:nvPr/>
          </p:nvSpPr>
          <p:spPr bwMode="auto">
            <a:xfrm>
              <a:off x="3924300" y="3962400"/>
              <a:ext cx="1295400" cy="1219200"/>
            </a:xfrm>
            <a:prstGeom prst="downArrow">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dirty="0">
                <a:ln>
                  <a:noFill/>
                </a:ln>
                <a:solidFill>
                  <a:schemeClr val="tx1"/>
                </a:solidFill>
                <a:effectLst/>
                <a:latin typeface="Arial" panose="020B0604020202020204" pitchFamily="34" charset="0"/>
              </a:endParaRPr>
            </a:p>
          </p:txBody>
        </p:sp>
        <p:sp>
          <p:nvSpPr>
            <p:cNvPr id="14" name="Mũi tên: Lên 4">
              <a:extLst>
                <a:ext uri="{FF2B5EF4-FFF2-40B4-BE49-F238E27FC236}">
                  <a16:creationId xmlns:a16="http://schemas.microsoft.com/office/drawing/2014/main" id="{6F3867E7-7958-44F5-93AC-DC96864E712F}"/>
                </a:ext>
              </a:extLst>
            </p:cNvPr>
            <p:cNvSpPr/>
            <p:nvPr/>
          </p:nvSpPr>
          <p:spPr bwMode="auto">
            <a:xfrm>
              <a:off x="3848100" y="1676400"/>
              <a:ext cx="1447800" cy="1219200"/>
            </a:xfrm>
            <a:prstGeom prst="upArrow">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chemeClr val="tx1"/>
                </a:solidFill>
                <a:effectLst/>
                <a:latin typeface="Arial" panose="020B0604020202020204" pitchFamily="34" charset="0"/>
              </a:endParaRPr>
            </a:p>
          </p:txBody>
        </p:sp>
        <p:sp>
          <p:nvSpPr>
            <p:cNvPr id="15" name="Mũi tên: Phải 5">
              <a:extLst>
                <a:ext uri="{FF2B5EF4-FFF2-40B4-BE49-F238E27FC236}">
                  <a16:creationId xmlns:a16="http://schemas.microsoft.com/office/drawing/2014/main" id="{100D1E90-7FC4-4989-BD10-EAB3E8D0025C}"/>
                </a:ext>
              </a:extLst>
            </p:cNvPr>
            <p:cNvSpPr/>
            <p:nvPr/>
          </p:nvSpPr>
          <p:spPr bwMode="auto">
            <a:xfrm>
              <a:off x="5943602" y="2743199"/>
              <a:ext cx="1166112" cy="1371599"/>
            </a:xfrm>
            <a:prstGeom prst="rightArrow">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chemeClr val="tx1"/>
                </a:solidFill>
                <a:effectLst/>
                <a:latin typeface="Arial" panose="020B0604020202020204" pitchFamily="34" charset="0"/>
              </a:endParaRPr>
            </a:p>
          </p:txBody>
        </p:sp>
        <p:sp>
          <p:nvSpPr>
            <p:cNvPr id="16" name="Mũi tên: Trái 6">
              <a:extLst>
                <a:ext uri="{FF2B5EF4-FFF2-40B4-BE49-F238E27FC236}">
                  <a16:creationId xmlns:a16="http://schemas.microsoft.com/office/drawing/2014/main" id="{1A83DA16-C05B-4E93-AC2B-CB3BC47E548A}"/>
                </a:ext>
              </a:extLst>
            </p:cNvPr>
            <p:cNvSpPr/>
            <p:nvPr/>
          </p:nvSpPr>
          <p:spPr bwMode="auto">
            <a:xfrm>
              <a:off x="2133600" y="2743200"/>
              <a:ext cx="1066800" cy="1371600"/>
            </a:xfrm>
            <a:prstGeom prst="leftArrow">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dirty="0">
                <a:ln>
                  <a:noFill/>
                </a:ln>
                <a:solidFill>
                  <a:schemeClr val="tx1"/>
                </a:solidFill>
                <a:effectLst/>
                <a:latin typeface="Arial" panose="020B0604020202020204" pitchFamily="34" charset="0"/>
              </a:endParaRPr>
            </a:p>
          </p:txBody>
        </p:sp>
        <p:sp>
          <p:nvSpPr>
            <p:cNvPr id="17" name="Hình chữ nhật: Góc Tròn 10">
              <a:extLst>
                <a:ext uri="{FF2B5EF4-FFF2-40B4-BE49-F238E27FC236}">
                  <a16:creationId xmlns:a16="http://schemas.microsoft.com/office/drawing/2014/main" id="{0E1D15AC-25CA-483F-AEEC-5F3ACA902E62}"/>
                </a:ext>
              </a:extLst>
            </p:cNvPr>
            <p:cNvSpPr/>
            <p:nvPr/>
          </p:nvSpPr>
          <p:spPr bwMode="auto">
            <a:xfrm>
              <a:off x="3124200" y="2743200"/>
              <a:ext cx="2895600" cy="1371600"/>
            </a:xfrm>
            <a:prstGeom prst="round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vi-VN" sz="1600" dirty="0">
                  <a:solidFill>
                    <a:schemeClr val="tx2"/>
                  </a:solidFill>
                </a:rPr>
                <a:t>Hình thành 4 tầng mặt trận</a:t>
              </a:r>
              <a:endParaRPr lang="en-US" sz="1600" dirty="0">
                <a:solidFill>
                  <a:schemeClr val="tx2"/>
                </a:solidFill>
              </a:endParaRPr>
            </a:p>
          </p:txBody>
        </p:sp>
      </p:grpSp>
      <p:sp>
        <p:nvSpPr>
          <p:cNvPr id="18" name="Hình chữ nhật: Góc Tròn 14">
            <a:extLst>
              <a:ext uri="{FF2B5EF4-FFF2-40B4-BE49-F238E27FC236}">
                <a16:creationId xmlns:a16="http://schemas.microsoft.com/office/drawing/2014/main" id="{C5F66DBC-CDF7-46BE-AC2E-5630F1B27F51}"/>
              </a:ext>
            </a:extLst>
          </p:cNvPr>
          <p:cNvSpPr/>
          <p:nvPr/>
        </p:nvSpPr>
        <p:spPr bwMode="auto">
          <a:xfrm>
            <a:off x="3398775" y="4072386"/>
            <a:ext cx="2300631" cy="677515"/>
          </a:xfrm>
          <a:prstGeom prst="roundRect">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a:r>
              <a:rPr lang="vi-VN" dirty="0">
                <a:solidFill>
                  <a:schemeClr val="tx2"/>
                </a:solidFill>
              </a:rPr>
              <a:t>Mặt trận nhân dân thế giới đoàn kết với VN chống đế quốc xâm lược</a:t>
            </a:r>
            <a:endParaRPr lang="en-US" dirty="0">
              <a:solidFill>
                <a:schemeClr val="tx2"/>
              </a:solidFill>
            </a:endParaRPr>
          </a:p>
        </p:txBody>
      </p:sp>
      <p:sp>
        <p:nvSpPr>
          <p:cNvPr id="19" name="Hình chữ nhật: Góc Tròn 15">
            <a:extLst>
              <a:ext uri="{FF2B5EF4-FFF2-40B4-BE49-F238E27FC236}">
                <a16:creationId xmlns:a16="http://schemas.microsoft.com/office/drawing/2014/main" id="{FD80B8E3-6121-4765-972A-5C6F0E01E1F0}"/>
              </a:ext>
            </a:extLst>
          </p:cNvPr>
          <p:cNvSpPr/>
          <p:nvPr/>
        </p:nvSpPr>
        <p:spPr bwMode="auto">
          <a:xfrm>
            <a:off x="3398776" y="1727744"/>
            <a:ext cx="2300631" cy="577143"/>
          </a:xfrm>
          <a:prstGeom prst="round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a:r>
              <a:rPr lang="vi-VN" dirty="0">
                <a:solidFill>
                  <a:schemeClr val="tx2"/>
                </a:solidFill>
              </a:rPr>
              <a:t>Mặt trận nhân dân Á- Phi đ</a:t>
            </a:r>
            <a:r>
              <a:rPr lang="en-US" dirty="0" err="1">
                <a:solidFill>
                  <a:schemeClr val="tx2"/>
                </a:solidFill>
              </a:rPr>
              <a:t>oàn</a:t>
            </a:r>
            <a:r>
              <a:rPr lang="en-US" dirty="0">
                <a:solidFill>
                  <a:schemeClr val="tx2"/>
                </a:solidFill>
              </a:rPr>
              <a:t> </a:t>
            </a:r>
            <a:r>
              <a:rPr lang="en-US" dirty="0" err="1">
                <a:solidFill>
                  <a:schemeClr val="tx2"/>
                </a:solidFill>
              </a:rPr>
              <a:t>kết</a:t>
            </a:r>
            <a:r>
              <a:rPr lang="vi-VN" dirty="0">
                <a:solidFill>
                  <a:schemeClr val="tx2"/>
                </a:solidFill>
              </a:rPr>
              <a:t> với VN </a:t>
            </a:r>
            <a:endParaRPr lang="en-US" dirty="0">
              <a:solidFill>
                <a:schemeClr val="tx2"/>
              </a:solidFill>
            </a:endParaRPr>
          </a:p>
        </p:txBody>
      </p:sp>
      <p:sp>
        <p:nvSpPr>
          <p:cNvPr id="20" name="Hình chữ nhật: Góc Tròn 16">
            <a:extLst>
              <a:ext uri="{FF2B5EF4-FFF2-40B4-BE49-F238E27FC236}">
                <a16:creationId xmlns:a16="http://schemas.microsoft.com/office/drawing/2014/main" id="{77E31AC8-C10A-400C-B194-FB49D2173A31}"/>
              </a:ext>
            </a:extLst>
          </p:cNvPr>
          <p:cNvSpPr/>
          <p:nvPr/>
        </p:nvSpPr>
        <p:spPr bwMode="auto">
          <a:xfrm>
            <a:off x="1272540" y="2827922"/>
            <a:ext cx="1650834" cy="713950"/>
          </a:xfrm>
          <a:prstGeom prst="round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a:r>
              <a:rPr lang="vi-VN" dirty="0">
                <a:solidFill>
                  <a:schemeClr val="tx2"/>
                </a:solidFill>
              </a:rPr>
              <a:t>Mặt trận đ</a:t>
            </a:r>
            <a:r>
              <a:rPr lang="en-US" dirty="0" err="1">
                <a:solidFill>
                  <a:schemeClr val="tx2"/>
                </a:solidFill>
              </a:rPr>
              <a:t>oàn</a:t>
            </a:r>
            <a:r>
              <a:rPr lang="en-US" dirty="0">
                <a:solidFill>
                  <a:schemeClr val="tx2"/>
                </a:solidFill>
              </a:rPr>
              <a:t> </a:t>
            </a:r>
            <a:r>
              <a:rPr lang="en-US" dirty="0" err="1">
                <a:solidFill>
                  <a:schemeClr val="tx2"/>
                </a:solidFill>
              </a:rPr>
              <a:t>kết</a:t>
            </a:r>
            <a:r>
              <a:rPr lang="vi-VN" dirty="0">
                <a:solidFill>
                  <a:schemeClr val="tx2"/>
                </a:solidFill>
              </a:rPr>
              <a:t> </a:t>
            </a:r>
            <a:endParaRPr lang="en-US" dirty="0">
              <a:solidFill>
                <a:schemeClr val="tx2"/>
              </a:solidFill>
            </a:endParaRPr>
          </a:p>
          <a:p>
            <a:pPr lvl="0" algn="ctr"/>
            <a:r>
              <a:rPr lang="vi-VN" dirty="0">
                <a:solidFill>
                  <a:schemeClr val="tx2"/>
                </a:solidFill>
              </a:rPr>
              <a:t>Việt – Miên - Lào</a:t>
            </a:r>
          </a:p>
        </p:txBody>
      </p:sp>
      <p:sp>
        <p:nvSpPr>
          <p:cNvPr id="21" name="Hình chữ nhật: Góc Tròn 17">
            <a:extLst>
              <a:ext uri="{FF2B5EF4-FFF2-40B4-BE49-F238E27FC236}">
                <a16:creationId xmlns:a16="http://schemas.microsoft.com/office/drawing/2014/main" id="{3E204C1C-8C84-4419-B864-185B5F4FCDA4}"/>
              </a:ext>
            </a:extLst>
          </p:cNvPr>
          <p:cNvSpPr/>
          <p:nvPr/>
        </p:nvSpPr>
        <p:spPr bwMode="auto">
          <a:xfrm>
            <a:off x="6228211" y="2827921"/>
            <a:ext cx="1711829" cy="713951"/>
          </a:xfrm>
          <a:prstGeom prst="round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a:r>
              <a:rPr lang="vi-VN" dirty="0">
                <a:solidFill>
                  <a:schemeClr val="tx2"/>
                </a:solidFill>
              </a:rPr>
              <a:t>Mặt trận đại đoàn kết dân tộc</a:t>
            </a:r>
          </a:p>
        </p:txBody>
      </p:sp>
    </p:spTree>
    <p:extLst>
      <p:ext uri="{BB962C8B-B14F-4D97-AF65-F5344CB8AC3E}">
        <p14:creationId xmlns:p14="http://schemas.microsoft.com/office/powerpoint/2010/main" val="188979021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1000"/>
                                        <p:tgtEl>
                                          <p:spTgt spid="107"/>
                                        </p:tgtEl>
                                      </p:cBhvr>
                                    </p:animEffect>
                                    <p:anim calcmode="lin" valueType="num">
                                      <p:cBhvr>
                                        <p:cTn id="8" dur="1000" fill="hold"/>
                                        <p:tgtEl>
                                          <p:spTgt spid="107"/>
                                        </p:tgtEl>
                                        <p:attrNameLst>
                                          <p:attrName>ppt_x</p:attrName>
                                        </p:attrNameLst>
                                      </p:cBhvr>
                                      <p:tavLst>
                                        <p:tav tm="0">
                                          <p:val>
                                            <p:strVal val="#ppt_x"/>
                                          </p:val>
                                        </p:tav>
                                        <p:tav tm="100000">
                                          <p:val>
                                            <p:strVal val="#ppt_x"/>
                                          </p:val>
                                        </p:tav>
                                      </p:tavLst>
                                    </p:anim>
                                    <p:anim calcmode="lin" valueType="num">
                                      <p:cBhvr>
                                        <p:cTn id="9"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37"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outVertical)">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randombar(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randombar(horizontal)">
                                      <p:cBhvr>
                                        <p:cTn id="27" dur="500"/>
                                        <p:tgtEl>
                                          <p:spTgt spid="20"/>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randombar(horizontal)">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8" grpId="0" animBg="1"/>
      <p:bldP spid="19" grpId="0" animBg="1"/>
      <p:bldP spid="20"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AF2E268-A743-4F31-A4CF-3E90CFA9B33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5732" y="1592580"/>
            <a:ext cx="4216949" cy="3157321"/>
          </a:xfrm>
          <a:prstGeom prst="rect">
            <a:avLst/>
          </a:prstGeom>
        </p:spPr>
      </p:pic>
      <p:sp>
        <p:nvSpPr>
          <p:cNvPr id="2" name="Slide Number Placeholder 1">
            <a:extLst>
              <a:ext uri="{FF2B5EF4-FFF2-40B4-BE49-F238E27FC236}">
                <a16:creationId xmlns:a16="http://schemas.microsoft.com/office/drawing/2014/main" id="{7BD623C5-633A-46C7-A944-2F6014F1619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sp>
        <p:nvSpPr>
          <p:cNvPr id="13" name="TextBox 12">
            <a:extLst>
              <a:ext uri="{FF2B5EF4-FFF2-40B4-BE49-F238E27FC236}">
                <a16:creationId xmlns:a16="http://schemas.microsoft.com/office/drawing/2014/main" id="{527CEC50-8B53-4258-9A25-0A86D8808EA3}"/>
              </a:ext>
            </a:extLst>
          </p:cNvPr>
          <p:cNvSpPr txBox="1"/>
          <p:nvPr/>
        </p:nvSpPr>
        <p:spPr>
          <a:xfrm>
            <a:off x="135732" y="150904"/>
            <a:ext cx="6043612" cy="369332"/>
          </a:xfrm>
          <a:prstGeom prst="rect">
            <a:avLst/>
          </a:prstGeom>
          <a:solidFill>
            <a:schemeClr val="tx2">
              <a:lumMod val="9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 sz="1800" b="1" dirty="0">
                <a:solidFill>
                  <a:schemeClr val="accent2">
                    <a:lumMod val="75000"/>
                  </a:schemeClr>
                </a:solidFill>
                <a:latin typeface="+mj-lt"/>
              </a:rPr>
              <a:t>II. LỰC LƯỢNG ĐOÀN KẾT VÀ HÌNH THỨC TỔ CHỨC</a:t>
            </a:r>
            <a:endParaRPr lang="en-US" sz="1800" b="1" dirty="0"/>
          </a:p>
        </p:txBody>
      </p:sp>
      <p:cxnSp>
        <p:nvCxnSpPr>
          <p:cNvPr id="14" name="Google Shape;189;p27">
            <a:extLst>
              <a:ext uri="{FF2B5EF4-FFF2-40B4-BE49-F238E27FC236}">
                <a16:creationId xmlns:a16="http://schemas.microsoft.com/office/drawing/2014/main" id="{08B198FD-1D6D-445C-8D8A-459B68792A73}"/>
              </a:ext>
            </a:extLst>
          </p:cNvPr>
          <p:cNvCxnSpPr>
            <a:cxnSpLocks/>
            <a:stCxn id="3" idx="3"/>
            <a:endCxn id="4" idx="1"/>
          </p:cNvCxnSpPr>
          <p:nvPr/>
        </p:nvCxnSpPr>
        <p:spPr>
          <a:xfrm flipV="1">
            <a:off x="4352681" y="1181521"/>
            <a:ext cx="657368" cy="1356565"/>
          </a:xfrm>
          <a:prstGeom prst="straightConnector1">
            <a:avLst/>
          </a:prstGeom>
          <a:noFill/>
          <a:ln w="19050" cap="flat" cmpd="sng">
            <a:solidFill>
              <a:srgbClr val="926940"/>
            </a:solidFill>
            <a:prstDash val="solid"/>
            <a:round/>
            <a:headEnd type="diamond" w="med" len="med"/>
            <a:tailEnd type="diamond" w="med" len="med"/>
          </a:ln>
        </p:spPr>
      </p:cxnSp>
      <p:cxnSp>
        <p:nvCxnSpPr>
          <p:cNvPr id="17" name="Google Shape;189;p27">
            <a:extLst>
              <a:ext uri="{FF2B5EF4-FFF2-40B4-BE49-F238E27FC236}">
                <a16:creationId xmlns:a16="http://schemas.microsoft.com/office/drawing/2014/main" id="{DB595187-001C-4D1C-BE08-C35D1A9F0980}"/>
              </a:ext>
            </a:extLst>
          </p:cNvPr>
          <p:cNvCxnSpPr>
            <a:cxnSpLocks/>
            <a:stCxn id="3" idx="3"/>
            <a:endCxn id="5" idx="1"/>
          </p:cNvCxnSpPr>
          <p:nvPr/>
        </p:nvCxnSpPr>
        <p:spPr>
          <a:xfrm flipV="1">
            <a:off x="4352681" y="2140982"/>
            <a:ext cx="657368" cy="397104"/>
          </a:xfrm>
          <a:prstGeom prst="straightConnector1">
            <a:avLst/>
          </a:prstGeom>
          <a:noFill/>
          <a:ln w="19050" cap="flat" cmpd="sng">
            <a:solidFill>
              <a:srgbClr val="926940"/>
            </a:solidFill>
            <a:prstDash val="solid"/>
            <a:round/>
            <a:headEnd type="diamond" w="med" len="med"/>
            <a:tailEnd type="diamond" w="med" len="med"/>
          </a:ln>
        </p:spPr>
      </p:cxnSp>
      <p:cxnSp>
        <p:nvCxnSpPr>
          <p:cNvPr id="20" name="Google Shape;189;p27">
            <a:extLst>
              <a:ext uri="{FF2B5EF4-FFF2-40B4-BE49-F238E27FC236}">
                <a16:creationId xmlns:a16="http://schemas.microsoft.com/office/drawing/2014/main" id="{BC791B2E-4F2B-46DA-A786-F257E8B54F30}"/>
              </a:ext>
            </a:extLst>
          </p:cNvPr>
          <p:cNvCxnSpPr>
            <a:cxnSpLocks/>
            <a:stCxn id="3" idx="3"/>
            <a:endCxn id="7" idx="1"/>
          </p:cNvCxnSpPr>
          <p:nvPr/>
        </p:nvCxnSpPr>
        <p:spPr>
          <a:xfrm>
            <a:off x="4352681" y="2538086"/>
            <a:ext cx="657368" cy="1583093"/>
          </a:xfrm>
          <a:prstGeom prst="straightConnector1">
            <a:avLst/>
          </a:prstGeom>
          <a:noFill/>
          <a:ln w="19050" cap="flat" cmpd="sng">
            <a:solidFill>
              <a:srgbClr val="926940"/>
            </a:solidFill>
            <a:prstDash val="solid"/>
            <a:round/>
            <a:headEnd type="diamond" w="med" len="med"/>
            <a:tailEnd type="diamond" w="med" len="med"/>
          </a:ln>
        </p:spPr>
      </p:cxnSp>
      <p:cxnSp>
        <p:nvCxnSpPr>
          <p:cNvPr id="21" name="Google Shape;189;p27">
            <a:extLst>
              <a:ext uri="{FF2B5EF4-FFF2-40B4-BE49-F238E27FC236}">
                <a16:creationId xmlns:a16="http://schemas.microsoft.com/office/drawing/2014/main" id="{32B24858-C98C-44C3-943B-46B2C25AE9A2}"/>
              </a:ext>
            </a:extLst>
          </p:cNvPr>
          <p:cNvCxnSpPr>
            <a:cxnSpLocks/>
            <a:stCxn id="6" idx="1"/>
            <a:endCxn id="3" idx="3"/>
          </p:cNvCxnSpPr>
          <p:nvPr/>
        </p:nvCxnSpPr>
        <p:spPr>
          <a:xfrm flipH="1" flipV="1">
            <a:off x="4352681" y="2538086"/>
            <a:ext cx="657368" cy="549733"/>
          </a:xfrm>
          <a:prstGeom prst="straightConnector1">
            <a:avLst/>
          </a:prstGeom>
          <a:noFill/>
          <a:ln w="19050" cap="flat" cmpd="sng">
            <a:solidFill>
              <a:srgbClr val="926940"/>
            </a:solidFill>
            <a:prstDash val="solid"/>
            <a:round/>
            <a:headEnd type="diamond" w="med" len="med"/>
            <a:tailEnd type="diamond" w="med" len="med"/>
          </a:ln>
        </p:spPr>
      </p:cxnSp>
      <p:sp>
        <p:nvSpPr>
          <p:cNvPr id="4" name="Hình chữ nhật: Góc Tròn 2">
            <a:extLst>
              <a:ext uri="{FF2B5EF4-FFF2-40B4-BE49-F238E27FC236}">
                <a16:creationId xmlns:a16="http://schemas.microsoft.com/office/drawing/2014/main" id="{C284EA61-1BB7-414C-9CBB-02357B9E2070}"/>
              </a:ext>
            </a:extLst>
          </p:cNvPr>
          <p:cNvSpPr/>
          <p:nvPr/>
        </p:nvSpPr>
        <p:spPr bwMode="auto">
          <a:xfrm>
            <a:off x="5010049" y="865909"/>
            <a:ext cx="3312879" cy="631224"/>
          </a:xfrm>
          <a:prstGeom prst="roundRect">
            <a:avLst/>
          </a:prstGeom>
          <a:solidFill>
            <a:schemeClr val="accent4"/>
          </a:solidFill>
          <a:ln w="9525" cap="flat" cmpd="sng" algn="ctr">
            <a:solidFill>
              <a:schemeClr val="tx1"/>
            </a:solidFill>
            <a:prstDash val="solid"/>
            <a:round/>
            <a:headEnd type="none" w="med" len="med"/>
            <a:tailEnd type="none" w="med" len="med"/>
          </a:ln>
          <a:effectLst>
            <a:softEdge rad="3175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vi-VN" sz="1600" dirty="0"/>
              <a:t>Khơi dậy sức mạnh và quyền tự quyết của mỗi dân tộc</a:t>
            </a:r>
          </a:p>
        </p:txBody>
      </p:sp>
      <p:sp>
        <p:nvSpPr>
          <p:cNvPr id="5" name="Hình chữ nhật: Góc Tròn 3">
            <a:extLst>
              <a:ext uri="{FF2B5EF4-FFF2-40B4-BE49-F238E27FC236}">
                <a16:creationId xmlns:a16="http://schemas.microsoft.com/office/drawing/2014/main" id="{DC973FC6-A110-4435-A900-0C0D6B03E5A6}"/>
              </a:ext>
            </a:extLst>
          </p:cNvPr>
          <p:cNvSpPr/>
          <p:nvPr/>
        </p:nvSpPr>
        <p:spPr bwMode="auto">
          <a:xfrm>
            <a:off x="5010049" y="1825370"/>
            <a:ext cx="3312879" cy="631224"/>
          </a:xfrm>
          <a:prstGeom prst="roundRect">
            <a:avLst/>
          </a:prstGeom>
          <a:solidFill>
            <a:schemeClr val="bg2"/>
          </a:solidFill>
          <a:ln w="9525" cap="flat" cmpd="sng" algn="ctr">
            <a:solidFill>
              <a:schemeClr val="tx1"/>
            </a:solidFill>
            <a:prstDash val="solid"/>
            <a:round/>
            <a:headEnd type="none" w="med" len="med"/>
            <a:tailEnd type="none" w="med" len="med"/>
          </a:ln>
          <a:effectLst>
            <a:softEdge rad="3175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vi-VN" sz="1600" dirty="0"/>
              <a:t>Phối hợp và giúp đỡ lẫn nhau cùng chiến đấu thắng lợi</a:t>
            </a:r>
          </a:p>
        </p:txBody>
      </p:sp>
      <p:sp>
        <p:nvSpPr>
          <p:cNvPr id="6" name="Hình chữ nhật: Góc Tròn 4">
            <a:extLst>
              <a:ext uri="{FF2B5EF4-FFF2-40B4-BE49-F238E27FC236}">
                <a16:creationId xmlns:a16="http://schemas.microsoft.com/office/drawing/2014/main" id="{17128788-A1D1-49F7-8E35-3066C6CCBE28}"/>
              </a:ext>
            </a:extLst>
          </p:cNvPr>
          <p:cNvSpPr/>
          <p:nvPr/>
        </p:nvSpPr>
        <p:spPr bwMode="auto">
          <a:xfrm>
            <a:off x="5010049" y="2784831"/>
            <a:ext cx="3312879" cy="605975"/>
          </a:xfrm>
          <a:prstGeom prst="roundRect">
            <a:avLst/>
          </a:prstGeom>
          <a:solidFill>
            <a:schemeClr val="accent2"/>
          </a:solidFill>
          <a:ln w="9525" cap="flat" cmpd="sng" algn="ctr">
            <a:solidFill>
              <a:schemeClr val="tx1"/>
            </a:solidFill>
            <a:prstDash val="solid"/>
            <a:round/>
            <a:headEnd type="none" w="med" len="med"/>
            <a:tailEnd type="none" w="med" len="med"/>
          </a:ln>
          <a:effectLst>
            <a:softEdge rad="3175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vi-VN" sz="1600" dirty="0"/>
              <a:t>Củng cố các mối quan hệ đoàn kết hữu nghị với các nước </a:t>
            </a:r>
          </a:p>
        </p:txBody>
      </p:sp>
      <p:sp>
        <p:nvSpPr>
          <p:cNvPr id="7" name="Hình chữ nhật: Góc Tròn 5">
            <a:extLst>
              <a:ext uri="{FF2B5EF4-FFF2-40B4-BE49-F238E27FC236}">
                <a16:creationId xmlns:a16="http://schemas.microsoft.com/office/drawing/2014/main" id="{A79ADFCA-60B6-4443-92ED-E0A4121CC120}"/>
              </a:ext>
            </a:extLst>
          </p:cNvPr>
          <p:cNvSpPr/>
          <p:nvPr/>
        </p:nvSpPr>
        <p:spPr bwMode="auto">
          <a:xfrm>
            <a:off x="5010049" y="3639601"/>
            <a:ext cx="3312879" cy="963156"/>
          </a:xfrm>
          <a:prstGeom prst="roundRect">
            <a:avLst/>
          </a:prstGeom>
          <a:solidFill>
            <a:schemeClr val="accent5"/>
          </a:solidFill>
          <a:ln w="9525" cap="flat" cmpd="sng" algn="ctr">
            <a:solidFill>
              <a:schemeClr val="tx1"/>
            </a:solidFill>
            <a:prstDash val="solid"/>
            <a:round/>
            <a:headEnd type="none" w="med" len="med"/>
            <a:tailEnd type="none" w="med" len="med"/>
          </a:ln>
          <a:effectLst>
            <a:softEdge rad="31750"/>
          </a:effectLst>
        </p:spPr>
        <p:txBody>
          <a:bodyPr vert="horz" wrap="square" lIns="91440" tIns="45720" rIns="91440" bIns="45720" numCol="1" rtlCol="0" anchor="ctr" anchorCtr="0" compatLnSpc="1">
            <a:prstTxWarp prst="textNoShape">
              <a:avLst/>
            </a:prstTxWarp>
          </a:bodyPr>
          <a:lstStyle/>
          <a:p>
            <a:pPr algn="ctr"/>
            <a:r>
              <a:rPr lang="vi-VN" sz="1600"/>
              <a:t>Tranh thủ sự đồng tình của các nước XHCN, bạn bè quốc tế tạo thế dựa cho CMVN </a:t>
            </a:r>
          </a:p>
        </p:txBody>
      </p:sp>
      <p:sp>
        <p:nvSpPr>
          <p:cNvPr id="3" name="Hình chữ nhật: Góc Tròn 1">
            <a:extLst>
              <a:ext uri="{FF2B5EF4-FFF2-40B4-BE49-F238E27FC236}">
                <a16:creationId xmlns:a16="http://schemas.microsoft.com/office/drawing/2014/main" id="{403AA16E-1EC3-44C0-AE25-3AFEE6F7AABD}"/>
              </a:ext>
            </a:extLst>
          </p:cNvPr>
          <p:cNvSpPr/>
          <p:nvPr/>
        </p:nvSpPr>
        <p:spPr bwMode="auto">
          <a:xfrm>
            <a:off x="3157538" y="2272972"/>
            <a:ext cx="1195143" cy="530228"/>
          </a:xfrm>
          <a:prstGeom prst="roundRect">
            <a:avLst/>
          </a:prstGeom>
          <a:solidFill>
            <a:schemeClr val="tx1"/>
          </a:solidFill>
          <a:ln w="9525" cap="flat" cmpd="sng" algn="ctr">
            <a:solidFill>
              <a:schemeClr val="tx1"/>
            </a:solidFill>
            <a:prstDash val="solid"/>
            <a:round/>
            <a:headEnd type="none" w="med" len="med"/>
            <a:tailEnd type="none" w="med" len="med"/>
          </a:ln>
          <a:effectLst>
            <a:softEdge rad="31750"/>
          </a:effectLst>
        </p:spPr>
        <p:txBody>
          <a:bodyPr vert="horz" wrap="square" lIns="91440" tIns="45720" rIns="91440" bIns="45720" numCol="1" rtlCol="0" anchor="ctr" anchorCtr="0" compatLnSpc="1">
            <a:prstTxWarp prst="textNoShape">
              <a:avLst/>
            </a:prstTxWarp>
          </a:bodyPr>
          <a:lstStyle/>
          <a:p>
            <a:pPr lvl="0" algn="ctr"/>
            <a:r>
              <a:rPr lang="vi-VN" sz="1800" dirty="0">
                <a:solidFill>
                  <a:schemeClr val="accent4"/>
                </a:solidFill>
              </a:rPr>
              <a:t>Mục đích</a:t>
            </a:r>
          </a:p>
        </p:txBody>
      </p:sp>
    </p:spTree>
    <p:extLst>
      <p:ext uri="{BB962C8B-B14F-4D97-AF65-F5344CB8AC3E}">
        <p14:creationId xmlns:p14="http://schemas.microsoft.com/office/powerpoint/2010/main" val="49405057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ctrTitle"/>
          </p:nvPr>
        </p:nvSpPr>
        <p:spPr>
          <a:xfrm>
            <a:off x="1513950" y="1658901"/>
            <a:ext cx="61161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3200" b="0" dirty="0">
              <a:solidFill>
                <a:schemeClr val="accent2">
                  <a:lumMod val="75000"/>
                </a:schemeClr>
              </a:solidFill>
              <a:latin typeface="+mj-lt"/>
            </a:endParaRPr>
          </a:p>
          <a:p>
            <a:pPr marL="0" lvl="0" indent="0" algn="ctr" rtl="0">
              <a:spcBef>
                <a:spcPts val="0"/>
              </a:spcBef>
              <a:spcAft>
                <a:spcPts val="0"/>
              </a:spcAft>
              <a:buNone/>
            </a:pPr>
            <a:r>
              <a:rPr lang="en-US" sz="3200" dirty="0">
                <a:solidFill>
                  <a:schemeClr val="accent2">
                    <a:lumMod val="75000"/>
                  </a:schemeClr>
                </a:solidFill>
                <a:latin typeface="+mj-lt"/>
              </a:rPr>
              <a:t>NGUYÊN TẮC ĐOÀN KẾT</a:t>
            </a:r>
            <a:endParaRPr sz="3200" dirty="0">
              <a:solidFill>
                <a:schemeClr val="accent2">
                  <a:lumMod val="75000"/>
                </a:schemeClr>
              </a:solidFill>
              <a:latin typeface="+mj-lt"/>
            </a:endParaRPr>
          </a:p>
        </p:txBody>
      </p:sp>
    </p:spTree>
    <p:extLst>
      <p:ext uri="{BB962C8B-B14F-4D97-AF65-F5344CB8AC3E}">
        <p14:creationId xmlns:p14="http://schemas.microsoft.com/office/powerpoint/2010/main" val="322750026"/>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3"/>
                                        </p:tgtEl>
                                      </p:cBhvr>
                                    </p:animEffect>
                                    <p:animScale>
                                      <p:cBhvr>
                                        <p:cTn id="7" dur="250" autoRev="1" fill="hold"/>
                                        <p:tgtEl>
                                          <p:spTgt spid="7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18"/>
          <p:cNvSpPr txBox="1">
            <a:spLocks noGrp="1"/>
          </p:cNvSpPr>
          <p:nvPr>
            <p:ph type="title"/>
          </p:nvPr>
        </p:nvSpPr>
        <p:spPr>
          <a:xfrm>
            <a:off x="1110906" y="567149"/>
            <a:ext cx="6734137"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accent2">
                    <a:lumMod val="50000"/>
                  </a:schemeClr>
                </a:solidFill>
                <a:latin typeface="+mj-lt"/>
              </a:rPr>
              <a:t>a. </a:t>
            </a:r>
            <a:r>
              <a:rPr lang="en-US" dirty="0" err="1">
                <a:solidFill>
                  <a:schemeClr val="accent2">
                    <a:lumMod val="50000"/>
                  </a:schemeClr>
                </a:solidFill>
                <a:latin typeface="+mj-lt"/>
              </a:rPr>
              <a:t>Đoàn</a:t>
            </a:r>
            <a:r>
              <a:rPr lang="en-US" dirty="0">
                <a:solidFill>
                  <a:schemeClr val="accent2">
                    <a:lumMod val="50000"/>
                  </a:schemeClr>
                </a:solidFill>
                <a:latin typeface="+mj-lt"/>
              </a:rPr>
              <a:t> </a:t>
            </a:r>
            <a:r>
              <a:rPr lang="en-US" dirty="0" err="1">
                <a:solidFill>
                  <a:schemeClr val="accent2">
                    <a:lumMod val="50000"/>
                  </a:schemeClr>
                </a:solidFill>
                <a:latin typeface="+mj-lt"/>
              </a:rPr>
              <a:t>kết</a:t>
            </a:r>
            <a:r>
              <a:rPr lang="en-US" dirty="0">
                <a:solidFill>
                  <a:schemeClr val="accent2">
                    <a:lumMod val="50000"/>
                  </a:schemeClr>
                </a:solidFill>
                <a:latin typeface="+mj-lt"/>
              </a:rPr>
              <a:t> </a:t>
            </a:r>
            <a:r>
              <a:rPr lang="en-US" dirty="0" err="1">
                <a:solidFill>
                  <a:schemeClr val="accent2">
                    <a:lumMod val="50000"/>
                  </a:schemeClr>
                </a:solidFill>
                <a:latin typeface="+mj-lt"/>
              </a:rPr>
              <a:t>trên</a:t>
            </a:r>
            <a:r>
              <a:rPr lang="en-US" dirty="0">
                <a:solidFill>
                  <a:schemeClr val="accent2">
                    <a:lumMod val="50000"/>
                  </a:schemeClr>
                </a:solidFill>
                <a:latin typeface="+mj-lt"/>
              </a:rPr>
              <a:t> </a:t>
            </a:r>
            <a:r>
              <a:rPr lang="en-US" dirty="0" err="1">
                <a:solidFill>
                  <a:schemeClr val="accent2">
                    <a:lumMod val="50000"/>
                  </a:schemeClr>
                </a:solidFill>
                <a:latin typeface="+mj-lt"/>
              </a:rPr>
              <a:t>cơ</a:t>
            </a:r>
            <a:r>
              <a:rPr lang="en-US" dirty="0">
                <a:solidFill>
                  <a:schemeClr val="accent2">
                    <a:lumMod val="50000"/>
                  </a:schemeClr>
                </a:solidFill>
                <a:latin typeface="+mj-lt"/>
              </a:rPr>
              <a:t> </a:t>
            </a:r>
            <a:r>
              <a:rPr lang="en-US" dirty="0" err="1">
                <a:solidFill>
                  <a:schemeClr val="accent2">
                    <a:lumMod val="50000"/>
                  </a:schemeClr>
                </a:solidFill>
                <a:latin typeface="+mj-lt"/>
              </a:rPr>
              <a:t>sở</a:t>
            </a:r>
            <a:r>
              <a:rPr lang="en-US" dirty="0">
                <a:solidFill>
                  <a:schemeClr val="accent2">
                    <a:lumMod val="50000"/>
                  </a:schemeClr>
                </a:solidFill>
                <a:latin typeface="+mj-lt"/>
              </a:rPr>
              <a:t> </a:t>
            </a:r>
            <a:r>
              <a:rPr lang="en-US" dirty="0" err="1">
                <a:solidFill>
                  <a:schemeClr val="accent2">
                    <a:lumMod val="50000"/>
                  </a:schemeClr>
                </a:solidFill>
                <a:latin typeface="+mj-lt"/>
              </a:rPr>
              <a:t>mục</a:t>
            </a:r>
            <a:r>
              <a:rPr lang="en-US" dirty="0">
                <a:solidFill>
                  <a:schemeClr val="accent2">
                    <a:lumMod val="50000"/>
                  </a:schemeClr>
                </a:solidFill>
                <a:latin typeface="+mj-lt"/>
              </a:rPr>
              <a:t> </a:t>
            </a:r>
            <a:r>
              <a:rPr lang="en-US" dirty="0" err="1">
                <a:solidFill>
                  <a:schemeClr val="accent2">
                    <a:lumMod val="50000"/>
                  </a:schemeClr>
                </a:solidFill>
                <a:latin typeface="+mj-lt"/>
              </a:rPr>
              <a:t>tiêu</a:t>
            </a:r>
            <a:r>
              <a:rPr lang="en-US" dirty="0">
                <a:solidFill>
                  <a:schemeClr val="accent2">
                    <a:lumMod val="50000"/>
                  </a:schemeClr>
                </a:solidFill>
                <a:latin typeface="+mj-lt"/>
              </a:rPr>
              <a:t> </a:t>
            </a:r>
            <a:r>
              <a:rPr lang="en-US" dirty="0" err="1">
                <a:solidFill>
                  <a:schemeClr val="accent2">
                    <a:lumMod val="50000"/>
                  </a:schemeClr>
                </a:solidFill>
                <a:latin typeface="+mj-lt"/>
              </a:rPr>
              <a:t>có</a:t>
            </a:r>
            <a:r>
              <a:rPr lang="en-US" dirty="0">
                <a:solidFill>
                  <a:schemeClr val="accent2">
                    <a:lumMod val="50000"/>
                  </a:schemeClr>
                </a:solidFill>
                <a:latin typeface="+mj-lt"/>
              </a:rPr>
              <a:t> </a:t>
            </a:r>
            <a:r>
              <a:rPr lang="en-US" dirty="0" err="1">
                <a:solidFill>
                  <a:schemeClr val="accent2">
                    <a:lumMod val="50000"/>
                  </a:schemeClr>
                </a:solidFill>
                <a:latin typeface="+mj-lt"/>
              </a:rPr>
              <a:t>lợi</a:t>
            </a:r>
            <a:r>
              <a:rPr lang="en-US" dirty="0">
                <a:solidFill>
                  <a:schemeClr val="accent2">
                    <a:lumMod val="50000"/>
                  </a:schemeClr>
                </a:solidFill>
                <a:latin typeface="+mj-lt"/>
              </a:rPr>
              <a:t> </a:t>
            </a:r>
            <a:r>
              <a:rPr lang="en-US" dirty="0" err="1">
                <a:solidFill>
                  <a:schemeClr val="accent2">
                    <a:lumMod val="50000"/>
                  </a:schemeClr>
                </a:solidFill>
                <a:latin typeface="+mj-lt"/>
              </a:rPr>
              <a:t>ích,có</a:t>
            </a:r>
            <a:r>
              <a:rPr lang="en-US" dirty="0">
                <a:solidFill>
                  <a:schemeClr val="accent2">
                    <a:lumMod val="50000"/>
                  </a:schemeClr>
                </a:solidFill>
                <a:latin typeface="+mj-lt"/>
              </a:rPr>
              <a:t> </a:t>
            </a:r>
            <a:r>
              <a:rPr lang="en-US" dirty="0" err="1">
                <a:solidFill>
                  <a:schemeClr val="accent2">
                    <a:lumMod val="50000"/>
                  </a:schemeClr>
                </a:solidFill>
                <a:latin typeface="+mj-lt"/>
              </a:rPr>
              <a:t>lí</a:t>
            </a:r>
            <a:r>
              <a:rPr lang="en-US" dirty="0">
                <a:solidFill>
                  <a:schemeClr val="accent2">
                    <a:lumMod val="50000"/>
                  </a:schemeClr>
                </a:solidFill>
                <a:latin typeface="+mj-lt"/>
              </a:rPr>
              <a:t> , </a:t>
            </a:r>
            <a:r>
              <a:rPr lang="en-US" dirty="0" err="1">
                <a:solidFill>
                  <a:schemeClr val="accent2">
                    <a:lumMod val="50000"/>
                  </a:schemeClr>
                </a:solidFill>
                <a:latin typeface="+mj-lt"/>
              </a:rPr>
              <a:t>có</a:t>
            </a:r>
            <a:r>
              <a:rPr lang="en-US" dirty="0">
                <a:solidFill>
                  <a:schemeClr val="accent2">
                    <a:lumMod val="50000"/>
                  </a:schemeClr>
                </a:solidFill>
                <a:latin typeface="+mj-lt"/>
              </a:rPr>
              <a:t> </a:t>
            </a:r>
            <a:r>
              <a:rPr lang="en-US" dirty="0" err="1">
                <a:solidFill>
                  <a:schemeClr val="accent2">
                    <a:lumMod val="50000"/>
                  </a:schemeClr>
                </a:solidFill>
                <a:latin typeface="+mj-lt"/>
              </a:rPr>
              <a:t>tình</a:t>
            </a:r>
            <a:endParaRPr lang="en-US" dirty="0">
              <a:solidFill>
                <a:schemeClr val="accent2">
                  <a:lumMod val="50000"/>
                </a:schemeClr>
              </a:solidFill>
              <a:latin typeface="+mj-lt"/>
            </a:endParaRPr>
          </a:p>
        </p:txBody>
      </p:sp>
      <p:sp>
        <p:nvSpPr>
          <p:cNvPr id="109" name="Google Shape;109;p18"/>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sp>
        <p:nvSpPr>
          <p:cNvPr id="6" name="TextBox 5">
            <a:extLst>
              <a:ext uri="{FF2B5EF4-FFF2-40B4-BE49-F238E27FC236}">
                <a16:creationId xmlns:a16="http://schemas.microsoft.com/office/drawing/2014/main" id="{F088632F-39BA-41CF-947B-189B4E4A934C}"/>
              </a:ext>
            </a:extLst>
          </p:cNvPr>
          <p:cNvSpPr txBox="1"/>
          <p:nvPr/>
        </p:nvSpPr>
        <p:spPr>
          <a:xfrm>
            <a:off x="164307" y="175592"/>
            <a:ext cx="4739193" cy="369332"/>
          </a:xfrm>
          <a:prstGeom prst="rect">
            <a:avLst/>
          </a:prstGeom>
          <a:solidFill>
            <a:schemeClr val="tx2">
              <a:lumMod val="9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 sz="1800" b="1" dirty="0">
                <a:solidFill>
                  <a:schemeClr val="accent2">
                    <a:lumMod val="75000"/>
                  </a:schemeClr>
                </a:solidFill>
                <a:latin typeface="+mj-lt"/>
              </a:rPr>
              <a:t>III. NGUYÊN TẮC ĐOÀN KẾT QUỐC TẾ</a:t>
            </a:r>
            <a:endParaRPr lang="en-US" sz="1800" b="1" dirty="0"/>
          </a:p>
        </p:txBody>
      </p:sp>
      <p:sp>
        <p:nvSpPr>
          <p:cNvPr id="12" name="Hình chữ nhật 2">
            <a:extLst>
              <a:ext uri="{FF2B5EF4-FFF2-40B4-BE49-F238E27FC236}">
                <a16:creationId xmlns:a16="http://schemas.microsoft.com/office/drawing/2014/main" id="{ABE2E048-0335-443E-8BBD-B0CCB300501E}"/>
              </a:ext>
            </a:extLst>
          </p:cNvPr>
          <p:cNvSpPr/>
          <p:nvPr/>
        </p:nvSpPr>
        <p:spPr>
          <a:xfrm>
            <a:off x="1022655" y="1543706"/>
            <a:ext cx="7802381" cy="646331"/>
          </a:xfrm>
          <a:prstGeom prst="rect">
            <a:avLst/>
          </a:prstGeom>
        </p:spPr>
        <p:txBody>
          <a:bodyPr wrap="square">
            <a:spAutoFit/>
          </a:bodyPr>
          <a:lstStyle/>
          <a:p>
            <a:pPr marL="0" indent="0">
              <a:buNone/>
            </a:pPr>
            <a:r>
              <a:rPr lang="vi-VN" altLang="en-US" sz="1800" dirty="0"/>
              <a:t> </a:t>
            </a:r>
            <a:r>
              <a:rPr lang="vi-VN" altLang="en-US" sz="1800" dirty="0">
                <a:solidFill>
                  <a:schemeClr val="accent2">
                    <a:lumMod val="75000"/>
                  </a:schemeClr>
                </a:solidFill>
              </a:rPr>
              <a:t>Phải tìm </a:t>
            </a:r>
            <a:r>
              <a:rPr lang="en-US" altLang="en-US" sz="1800" dirty="0">
                <a:solidFill>
                  <a:schemeClr val="accent2">
                    <a:lumMod val="75000"/>
                  </a:schemeClr>
                </a:solidFill>
              </a:rPr>
              <a:t>ra </a:t>
            </a:r>
            <a:r>
              <a:rPr lang="en-US" altLang="en-US" sz="1800" dirty="0" err="1">
                <a:solidFill>
                  <a:schemeClr val="accent2">
                    <a:lumMod val="75000"/>
                  </a:schemeClr>
                </a:solidFill>
              </a:rPr>
              <a:t>sự</a:t>
            </a:r>
            <a:r>
              <a:rPr lang="en-US" altLang="en-US" sz="1800" dirty="0">
                <a:solidFill>
                  <a:schemeClr val="accent2">
                    <a:lumMod val="75000"/>
                  </a:schemeClr>
                </a:solidFill>
              </a:rPr>
              <a:t> </a:t>
            </a:r>
            <a:r>
              <a:rPr lang="en-US" altLang="en-US" sz="1800" dirty="0" err="1">
                <a:solidFill>
                  <a:schemeClr val="accent2">
                    <a:lumMod val="75000"/>
                  </a:schemeClr>
                </a:solidFill>
              </a:rPr>
              <a:t>tương</a:t>
            </a:r>
            <a:r>
              <a:rPr lang="en-US" altLang="en-US" sz="1800" dirty="0">
                <a:solidFill>
                  <a:schemeClr val="accent2">
                    <a:lumMod val="75000"/>
                  </a:schemeClr>
                </a:solidFill>
              </a:rPr>
              <a:t> </a:t>
            </a:r>
            <a:r>
              <a:rPr lang="en-US" altLang="en-US" sz="1800" dirty="0" err="1">
                <a:solidFill>
                  <a:schemeClr val="accent2">
                    <a:lumMod val="75000"/>
                  </a:schemeClr>
                </a:solidFill>
              </a:rPr>
              <a:t>đồng</a:t>
            </a:r>
            <a:r>
              <a:rPr lang="en-US" altLang="en-US" sz="1800" dirty="0">
                <a:solidFill>
                  <a:schemeClr val="accent2">
                    <a:lumMod val="75000"/>
                  </a:schemeClr>
                </a:solidFill>
              </a:rPr>
              <a:t> </a:t>
            </a:r>
            <a:r>
              <a:rPr lang="vi-VN" altLang="en-US" sz="1800" dirty="0">
                <a:solidFill>
                  <a:schemeClr val="accent2">
                    <a:lumMod val="75000"/>
                  </a:schemeClr>
                </a:solidFill>
              </a:rPr>
              <a:t>về mục tiêu và lợi ích giữa các dân tộc, các lực lượng tiến bộ và PT CMTG</a:t>
            </a:r>
          </a:p>
        </p:txBody>
      </p:sp>
      <p:sp>
        <p:nvSpPr>
          <p:cNvPr id="7" name="Google Shape;138;p22">
            <a:extLst>
              <a:ext uri="{FF2B5EF4-FFF2-40B4-BE49-F238E27FC236}">
                <a16:creationId xmlns:a16="http://schemas.microsoft.com/office/drawing/2014/main" id="{091629FA-0D4F-4B57-82BD-1AF71267D177}"/>
              </a:ext>
            </a:extLst>
          </p:cNvPr>
          <p:cNvSpPr/>
          <p:nvPr/>
        </p:nvSpPr>
        <p:spPr>
          <a:xfrm>
            <a:off x="3402425" y="2423489"/>
            <a:ext cx="2133000" cy="2133000"/>
          </a:xfrm>
          <a:prstGeom prst="ellipse">
            <a:avLst/>
          </a:prstGeom>
          <a:solidFill>
            <a:schemeClr val="accent3">
              <a:lumMod val="50000"/>
              <a:alpha val="21150"/>
            </a:schemeClr>
          </a:solidFill>
          <a:ln w="9525" cap="flat" cmpd="sng">
            <a:noFill/>
            <a:prstDash val="dashDot"/>
            <a:round/>
            <a:headEnd type="none" w="sm" len="sm"/>
            <a:tailEnd type="none" w="sm" len="sm"/>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ctr" anchorCtr="0">
            <a:noAutofit/>
          </a:bodyPr>
          <a:lstStyle/>
          <a:p>
            <a:pPr algn="ctr"/>
            <a:r>
              <a:rPr lang="vi-VN" sz="1600" dirty="0">
                <a:solidFill>
                  <a:schemeClr val="tx1"/>
                </a:solidFill>
              </a:rPr>
              <a:t>Đối</a:t>
            </a:r>
            <a:r>
              <a:rPr lang="en-US" sz="1600" dirty="0">
                <a:solidFill>
                  <a:schemeClr val="tx1"/>
                </a:solidFill>
              </a:rPr>
              <a:t> </a:t>
            </a:r>
            <a:r>
              <a:rPr lang="vi-VN" sz="1600" dirty="0">
                <a:solidFill>
                  <a:schemeClr val="tx1"/>
                </a:solidFill>
              </a:rPr>
              <a:t>với các dân tộc trên thế giới</a:t>
            </a:r>
            <a:endParaRPr lang="en-US" sz="1600" dirty="0">
              <a:solidFill>
                <a:schemeClr val="tx1"/>
              </a:solidFill>
            </a:endParaRPr>
          </a:p>
          <a:p>
            <a:pPr marL="0" lvl="0" indent="0" algn="ctr" rtl="0">
              <a:spcBef>
                <a:spcPts val="0"/>
              </a:spcBef>
              <a:spcAft>
                <a:spcPts val="0"/>
              </a:spcAft>
              <a:buNone/>
            </a:pPr>
            <a:endParaRPr sz="1600" i="1" dirty="0">
              <a:solidFill>
                <a:schemeClr val="tx1"/>
              </a:solidFill>
              <a:latin typeface="Libre Baskerville"/>
              <a:ea typeface="Libre Baskerville"/>
              <a:cs typeface="Libre Baskerville"/>
              <a:sym typeface="Libre Baskerville"/>
            </a:endParaRPr>
          </a:p>
        </p:txBody>
      </p:sp>
      <p:sp>
        <p:nvSpPr>
          <p:cNvPr id="8" name="Google Shape;139;p22">
            <a:extLst>
              <a:ext uri="{FF2B5EF4-FFF2-40B4-BE49-F238E27FC236}">
                <a16:creationId xmlns:a16="http://schemas.microsoft.com/office/drawing/2014/main" id="{47FFEDCE-7DC9-47E8-9BB9-5317CFE0B122}"/>
              </a:ext>
            </a:extLst>
          </p:cNvPr>
          <p:cNvSpPr/>
          <p:nvPr/>
        </p:nvSpPr>
        <p:spPr>
          <a:xfrm>
            <a:off x="1548404" y="2425015"/>
            <a:ext cx="2133000" cy="2133000"/>
          </a:xfrm>
          <a:prstGeom prst="ellipse">
            <a:avLst/>
          </a:prstGeom>
          <a:solidFill>
            <a:schemeClr val="accent3">
              <a:lumMod val="50000"/>
              <a:alpha val="21150"/>
            </a:schemeClr>
          </a:solidFill>
          <a:ln w="9525" cap="flat" cmpd="sng">
            <a:noFill/>
            <a:prstDash val="dashDot"/>
            <a:round/>
            <a:headEnd type="none" w="sm" len="sm"/>
            <a:tailEnd type="none" w="sm" len="sm"/>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spcFirstLastPara="1" wrap="square" lIns="91425" tIns="91425" rIns="91425" bIns="91425" anchor="ctr" anchorCtr="0">
            <a:noAutofit/>
          </a:bodyPr>
          <a:lstStyle/>
          <a:p>
            <a:pPr algn="ctr"/>
            <a:r>
              <a:rPr lang="vi-VN" sz="1600" dirty="0">
                <a:solidFill>
                  <a:schemeClr val="tx1"/>
                </a:solidFill>
              </a:rPr>
              <a:t>Đối với </a:t>
            </a:r>
            <a:r>
              <a:rPr lang="en-US" sz="1600" dirty="0" err="1">
                <a:solidFill>
                  <a:schemeClr val="tx1"/>
                </a:solidFill>
              </a:rPr>
              <a:t>phong</a:t>
            </a:r>
            <a:r>
              <a:rPr lang="en-US" sz="1600" dirty="0">
                <a:solidFill>
                  <a:schemeClr val="tx1"/>
                </a:solidFill>
              </a:rPr>
              <a:t> </a:t>
            </a:r>
            <a:r>
              <a:rPr lang="en-US" sz="1600" dirty="0" err="1">
                <a:solidFill>
                  <a:schemeClr val="tx1"/>
                </a:solidFill>
              </a:rPr>
              <a:t>trào</a:t>
            </a:r>
            <a:r>
              <a:rPr lang="vi-VN" sz="1600" dirty="0">
                <a:solidFill>
                  <a:schemeClr val="tx1"/>
                </a:solidFill>
              </a:rPr>
              <a:t> cộng sản và CN quốc tế</a:t>
            </a:r>
            <a:endParaRPr lang="en-US" sz="1600" dirty="0">
              <a:solidFill>
                <a:schemeClr val="tx1"/>
              </a:solidFill>
            </a:endParaRPr>
          </a:p>
          <a:p>
            <a:pPr marL="0" lvl="0" indent="0" algn="ctr" rtl="0">
              <a:spcBef>
                <a:spcPts val="0"/>
              </a:spcBef>
              <a:spcAft>
                <a:spcPts val="0"/>
              </a:spcAft>
              <a:buNone/>
            </a:pPr>
            <a:endParaRPr sz="1600" i="1" dirty="0">
              <a:solidFill>
                <a:schemeClr val="tx1"/>
              </a:solidFill>
              <a:latin typeface="Libre Baskerville"/>
              <a:ea typeface="Libre Baskerville"/>
              <a:cs typeface="Libre Baskerville"/>
              <a:sym typeface="Libre Baskerville"/>
            </a:endParaRPr>
          </a:p>
        </p:txBody>
      </p:sp>
      <p:sp>
        <p:nvSpPr>
          <p:cNvPr id="9" name="Google Shape;140;p22">
            <a:extLst>
              <a:ext uri="{FF2B5EF4-FFF2-40B4-BE49-F238E27FC236}">
                <a16:creationId xmlns:a16="http://schemas.microsoft.com/office/drawing/2014/main" id="{AE5C2CD0-F7D1-4068-BF5E-D5A367B1F47F}"/>
              </a:ext>
            </a:extLst>
          </p:cNvPr>
          <p:cNvSpPr/>
          <p:nvPr/>
        </p:nvSpPr>
        <p:spPr>
          <a:xfrm>
            <a:off x="5256446" y="2443351"/>
            <a:ext cx="2133000" cy="2133000"/>
          </a:xfrm>
          <a:prstGeom prst="ellipse">
            <a:avLst/>
          </a:prstGeom>
          <a:solidFill>
            <a:schemeClr val="accent3">
              <a:lumMod val="50000"/>
              <a:alpha val="21150"/>
            </a:schemeClr>
          </a:solidFill>
          <a:ln w="9525" cap="flat" cmpd="sng">
            <a:noFill/>
            <a:prstDash val="dashDot"/>
            <a:round/>
            <a:headEnd type="none" w="sm" len="sm"/>
            <a:tailEnd type="none" w="sm" len="sm"/>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spcFirstLastPara="1" wrap="square" lIns="91425" tIns="91425" rIns="91425" bIns="91425" anchor="ctr" anchorCtr="0">
            <a:noAutofit/>
          </a:bodyPr>
          <a:lstStyle/>
          <a:p>
            <a:pPr algn="ctr"/>
            <a:r>
              <a:rPr lang="vi-VN" sz="1600" dirty="0">
                <a:solidFill>
                  <a:schemeClr val="tx1"/>
                </a:solidFill>
              </a:rPr>
              <a:t>Đối với các lực lượng tiến bộ trên thế giới</a:t>
            </a:r>
            <a:endParaRPr lang="en-US" sz="1600" dirty="0">
              <a:solidFill>
                <a:schemeClr val="tx1"/>
              </a:solidFill>
            </a:endParaRPr>
          </a:p>
          <a:p>
            <a:pPr marL="0" lvl="0" indent="0" algn="ctr" rtl="0">
              <a:spcBef>
                <a:spcPts val="0"/>
              </a:spcBef>
              <a:spcAft>
                <a:spcPts val="0"/>
              </a:spcAft>
              <a:buNone/>
            </a:pPr>
            <a:endParaRPr sz="1600" i="1" dirty="0">
              <a:solidFill>
                <a:schemeClr val="tx1"/>
              </a:solidFill>
              <a:latin typeface="Libre Baskerville"/>
              <a:ea typeface="Libre Baskerville"/>
              <a:cs typeface="Libre Baskerville"/>
              <a:sym typeface="Libre Baskerville"/>
            </a:endParaRPr>
          </a:p>
        </p:txBody>
      </p:sp>
    </p:spTree>
    <p:extLst>
      <p:ext uri="{BB962C8B-B14F-4D97-AF65-F5344CB8AC3E}">
        <p14:creationId xmlns:p14="http://schemas.microsoft.com/office/powerpoint/2010/main" val="402387644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1000"/>
                                        <p:tgtEl>
                                          <p:spTgt spid="107"/>
                                        </p:tgtEl>
                                      </p:cBhvr>
                                    </p:animEffect>
                                    <p:anim calcmode="lin" valueType="num">
                                      <p:cBhvr>
                                        <p:cTn id="8" dur="1000" fill="hold"/>
                                        <p:tgtEl>
                                          <p:spTgt spid="107"/>
                                        </p:tgtEl>
                                        <p:attrNameLst>
                                          <p:attrName>ppt_x</p:attrName>
                                        </p:attrNameLst>
                                      </p:cBhvr>
                                      <p:tavLst>
                                        <p:tav tm="0">
                                          <p:val>
                                            <p:strVal val="#ppt_x"/>
                                          </p:val>
                                        </p:tav>
                                        <p:tav tm="100000">
                                          <p:val>
                                            <p:strVal val="#ppt_x"/>
                                          </p:val>
                                        </p:tav>
                                      </p:tavLst>
                                    </p:anim>
                                    <p:anim calcmode="lin" valueType="num">
                                      <p:cBhvr>
                                        <p:cTn id="9"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32"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out)">
                                      <p:cBhvr>
                                        <p:cTn id="19" dur="1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32"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out)">
                                      <p:cBhvr>
                                        <p:cTn id="24" dur="10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32"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circle(out)">
                                      <p:cBhvr>
                                        <p:cTn id="2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2" grpId="0"/>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6BC4AF-6536-435D-A5CF-526ED213129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sp>
        <p:nvSpPr>
          <p:cNvPr id="3" name="Tiêu đề 1">
            <a:extLst>
              <a:ext uri="{FF2B5EF4-FFF2-40B4-BE49-F238E27FC236}">
                <a16:creationId xmlns:a16="http://schemas.microsoft.com/office/drawing/2014/main" id="{EE38A6AB-E531-4314-90C7-7C5CBD4BE0F9}"/>
              </a:ext>
            </a:extLst>
          </p:cNvPr>
          <p:cNvSpPr txBox="1">
            <a:spLocks/>
          </p:cNvSpPr>
          <p:nvPr/>
        </p:nvSpPr>
        <p:spPr>
          <a:xfrm>
            <a:off x="822902" y="978514"/>
            <a:ext cx="5813425" cy="380890"/>
          </a:xfrm>
          <a:prstGeom prst="rect">
            <a:avLst/>
          </a:prstGeom>
          <a:solidFill>
            <a:schemeClr val="bg2"/>
          </a:solid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000" dirty="0">
                <a:solidFill>
                  <a:schemeClr val="accent4"/>
                </a:solidFill>
              </a:rPr>
              <a:t>Đối với </a:t>
            </a:r>
            <a:r>
              <a:rPr lang="en-US" sz="2000" dirty="0" err="1">
                <a:solidFill>
                  <a:schemeClr val="accent4"/>
                </a:solidFill>
              </a:rPr>
              <a:t>phong</a:t>
            </a:r>
            <a:r>
              <a:rPr lang="en-US" sz="2000" dirty="0">
                <a:solidFill>
                  <a:schemeClr val="accent4"/>
                </a:solidFill>
              </a:rPr>
              <a:t> </a:t>
            </a:r>
            <a:r>
              <a:rPr lang="en-US" sz="2000" dirty="0" err="1">
                <a:solidFill>
                  <a:schemeClr val="accent4"/>
                </a:solidFill>
              </a:rPr>
              <a:t>trào</a:t>
            </a:r>
            <a:r>
              <a:rPr lang="vi-VN" sz="2000" dirty="0">
                <a:solidFill>
                  <a:schemeClr val="accent4"/>
                </a:solidFill>
              </a:rPr>
              <a:t> cộng sản và </a:t>
            </a:r>
            <a:r>
              <a:rPr lang="en-US" sz="2000" dirty="0" err="1">
                <a:solidFill>
                  <a:schemeClr val="accent4"/>
                </a:solidFill>
              </a:rPr>
              <a:t>chủ</a:t>
            </a:r>
            <a:r>
              <a:rPr lang="en-US" sz="2000" dirty="0">
                <a:solidFill>
                  <a:schemeClr val="accent4"/>
                </a:solidFill>
              </a:rPr>
              <a:t> </a:t>
            </a:r>
            <a:r>
              <a:rPr lang="en-US" sz="2000" dirty="0" err="1">
                <a:solidFill>
                  <a:schemeClr val="accent4"/>
                </a:solidFill>
              </a:rPr>
              <a:t>nghĩa</a:t>
            </a:r>
            <a:r>
              <a:rPr lang="vi-VN" sz="2000" dirty="0">
                <a:solidFill>
                  <a:schemeClr val="accent4"/>
                </a:solidFill>
              </a:rPr>
              <a:t> quốc tế</a:t>
            </a:r>
            <a:endParaRPr lang="en-US" sz="2000" dirty="0">
              <a:solidFill>
                <a:schemeClr val="accent4"/>
              </a:solidFill>
            </a:endParaRPr>
          </a:p>
        </p:txBody>
      </p:sp>
      <p:sp>
        <p:nvSpPr>
          <p:cNvPr id="8" name="Freeform: Shape 7">
            <a:extLst>
              <a:ext uri="{FF2B5EF4-FFF2-40B4-BE49-F238E27FC236}">
                <a16:creationId xmlns:a16="http://schemas.microsoft.com/office/drawing/2014/main" id="{F5BC9209-9866-4C20-A738-3CD5B90ACEAB}"/>
              </a:ext>
            </a:extLst>
          </p:cNvPr>
          <p:cNvSpPr/>
          <p:nvPr/>
        </p:nvSpPr>
        <p:spPr>
          <a:xfrm>
            <a:off x="822937" y="2389317"/>
            <a:ext cx="3439995" cy="432000"/>
          </a:xfrm>
          <a:custGeom>
            <a:avLst/>
            <a:gdLst>
              <a:gd name="connsiteX0" fmla="*/ 0 w 3439995"/>
              <a:gd name="connsiteY0" fmla="*/ 0 h 432000"/>
              <a:gd name="connsiteX1" fmla="*/ 3439995 w 3439995"/>
              <a:gd name="connsiteY1" fmla="*/ 0 h 432000"/>
              <a:gd name="connsiteX2" fmla="*/ 3439995 w 3439995"/>
              <a:gd name="connsiteY2" fmla="*/ 432000 h 432000"/>
              <a:gd name="connsiteX3" fmla="*/ 0 w 3439995"/>
              <a:gd name="connsiteY3" fmla="*/ 432000 h 432000"/>
              <a:gd name="connsiteX4" fmla="*/ 0 w 3439995"/>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9995" h="432000">
                <a:moveTo>
                  <a:pt x="0" y="0"/>
                </a:moveTo>
                <a:lnTo>
                  <a:pt x="3439995" y="0"/>
                </a:lnTo>
                <a:lnTo>
                  <a:pt x="3439995" y="432000"/>
                </a:lnTo>
                <a:lnTo>
                  <a:pt x="0" y="432000"/>
                </a:lnTo>
                <a:lnTo>
                  <a:pt x="0" y="0"/>
                </a:lnTo>
                <a:close/>
              </a:path>
            </a:pathLst>
          </a:custGeom>
          <a:solidFill>
            <a:schemeClr val="accent5"/>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vi-VN" sz="1800" kern="1200" dirty="0">
                <a:solidFill>
                  <a:schemeClr val="accent4"/>
                </a:solidFill>
              </a:rPr>
              <a:t>“Có lý”</a:t>
            </a:r>
            <a:endParaRPr lang="en-US" sz="1800" kern="1200" dirty="0">
              <a:solidFill>
                <a:schemeClr val="accent4"/>
              </a:solidFill>
            </a:endParaRPr>
          </a:p>
        </p:txBody>
      </p:sp>
      <p:sp>
        <p:nvSpPr>
          <p:cNvPr id="9" name="Freeform: Shape 8">
            <a:extLst>
              <a:ext uri="{FF2B5EF4-FFF2-40B4-BE49-F238E27FC236}">
                <a16:creationId xmlns:a16="http://schemas.microsoft.com/office/drawing/2014/main" id="{1095A034-550C-4FEB-8FD0-E69B1B78DE35}"/>
              </a:ext>
            </a:extLst>
          </p:cNvPr>
          <p:cNvSpPr/>
          <p:nvPr/>
        </p:nvSpPr>
        <p:spPr>
          <a:xfrm>
            <a:off x="822937" y="2821317"/>
            <a:ext cx="3439995" cy="1621265"/>
          </a:xfrm>
          <a:custGeom>
            <a:avLst/>
            <a:gdLst>
              <a:gd name="connsiteX0" fmla="*/ 0 w 3439995"/>
              <a:gd name="connsiteY0" fmla="*/ 0 h 1621265"/>
              <a:gd name="connsiteX1" fmla="*/ 3439995 w 3439995"/>
              <a:gd name="connsiteY1" fmla="*/ 0 h 1621265"/>
              <a:gd name="connsiteX2" fmla="*/ 3439995 w 3439995"/>
              <a:gd name="connsiteY2" fmla="*/ 1621265 h 1621265"/>
              <a:gd name="connsiteX3" fmla="*/ 0 w 3439995"/>
              <a:gd name="connsiteY3" fmla="*/ 1621265 h 1621265"/>
              <a:gd name="connsiteX4" fmla="*/ 0 w 3439995"/>
              <a:gd name="connsiteY4" fmla="*/ 0 h 1621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9995" h="1621265">
                <a:moveTo>
                  <a:pt x="0" y="0"/>
                </a:moveTo>
                <a:lnTo>
                  <a:pt x="3439995" y="0"/>
                </a:lnTo>
                <a:lnTo>
                  <a:pt x="3439995" y="1621265"/>
                </a:lnTo>
                <a:lnTo>
                  <a:pt x="0" y="1621265"/>
                </a:lnTo>
                <a:lnTo>
                  <a:pt x="0" y="0"/>
                </a:lnTo>
                <a:close/>
              </a:path>
            </a:pathLst>
          </a:custGeom>
          <a:solidFill>
            <a:schemeClr val="accent2">
              <a:lumMod val="20000"/>
              <a:lumOff val="80000"/>
              <a:alpha val="90000"/>
            </a:schemeClr>
          </a:solidFill>
          <a:ln>
            <a:noFill/>
          </a:ln>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vi-VN" sz="1500" kern="1200" dirty="0">
                <a:solidFill>
                  <a:schemeClr val="tx1"/>
                </a:solidFill>
              </a:rPr>
              <a:t>Phải tuân thủ những nguyên tắc cơ bản của CN Mác- Lênin,</a:t>
            </a:r>
            <a:endParaRPr lang="en-US" sz="1500" kern="1200" dirty="0">
              <a:solidFill>
                <a:schemeClr val="tx1"/>
              </a:solidFill>
            </a:endParaRPr>
          </a:p>
          <a:p>
            <a:pPr marL="114300" lvl="1" indent="-114300" algn="l" defTabSz="666750">
              <a:lnSpc>
                <a:spcPct val="90000"/>
              </a:lnSpc>
              <a:spcBef>
                <a:spcPct val="0"/>
              </a:spcBef>
              <a:spcAft>
                <a:spcPct val="15000"/>
              </a:spcAft>
              <a:buChar char="•"/>
            </a:pPr>
            <a:r>
              <a:rPr lang="vi-VN" sz="1500" kern="1200" dirty="0">
                <a:solidFill>
                  <a:schemeClr val="tx1"/>
                </a:solidFill>
              </a:rPr>
              <a:t>Phải xuất phát từ lợi ích chung của CMTG</a:t>
            </a:r>
            <a:endParaRPr lang="en-US" sz="1500" kern="1200" dirty="0">
              <a:solidFill>
                <a:schemeClr val="tx1"/>
              </a:solidFill>
            </a:endParaRPr>
          </a:p>
          <a:p>
            <a:pPr marL="114300" lvl="1" indent="-114300" algn="l" defTabSz="666750">
              <a:lnSpc>
                <a:spcPct val="90000"/>
              </a:lnSpc>
              <a:spcBef>
                <a:spcPct val="0"/>
              </a:spcBef>
              <a:spcAft>
                <a:spcPct val="15000"/>
              </a:spcAft>
              <a:buChar char="•"/>
            </a:pPr>
            <a:r>
              <a:rPr lang="vi-VN" sz="1500" kern="1200" dirty="0">
                <a:solidFill>
                  <a:schemeClr val="tx1"/>
                </a:solidFill>
              </a:rPr>
              <a:t>Đòi hỏi vận dụng sáng tạo vào thực tế mỗi nước</a:t>
            </a:r>
            <a:endParaRPr lang="en-US" sz="1500" kern="1200" dirty="0">
              <a:solidFill>
                <a:schemeClr val="tx1"/>
              </a:solidFill>
            </a:endParaRPr>
          </a:p>
        </p:txBody>
      </p:sp>
      <p:sp>
        <p:nvSpPr>
          <p:cNvPr id="11" name="Freeform: Shape 10">
            <a:extLst>
              <a:ext uri="{FF2B5EF4-FFF2-40B4-BE49-F238E27FC236}">
                <a16:creationId xmlns:a16="http://schemas.microsoft.com/office/drawing/2014/main" id="{25437A60-5751-4E11-8BBD-AD466AB6FAC6}"/>
              </a:ext>
            </a:extLst>
          </p:cNvPr>
          <p:cNvSpPr/>
          <p:nvPr/>
        </p:nvSpPr>
        <p:spPr>
          <a:xfrm>
            <a:off x="4744532" y="2389317"/>
            <a:ext cx="3439995" cy="432000"/>
          </a:xfrm>
          <a:custGeom>
            <a:avLst/>
            <a:gdLst>
              <a:gd name="connsiteX0" fmla="*/ 0 w 3439995"/>
              <a:gd name="connsiteY0" fmla="*/ 0 h 432000"/>
              <a:gd name="connsiteX1" fmla="*/ 3439995 w 3439995"/>
              <a:gd name="connsiteY1" fmla="*/ 0 h 432000"/>
              <a:gd name="connsiteX2" fmla="*/ 3439995 w 3439995"/>
              <a:gd name="connsiteY2" fmla="*/ 432000 h 432000"/>
              <a:gd name="connsiteX3" fmla="*/ 0 w 3439995"/>
              <a:gd name="connsiteY3" fmla="*/ 432000 h 432000"/>
              <a:gd name="connsiteX4" fmla="*/ 0 w 3439995"/>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9995" h="432000">
                <a:moveTo>
                  <a:pt x="0" y="0"/>
                </a:moveTo>
                <a:lnTo>
                  <a:pt x="3439995" y="0"/>
                </a:lnTo>
                <a:lnTo>
                  <a:pt x="3439995" y="432000"/>
                </a:lnTo>
                <a:lnTo>
                  <a:pt x="0" y="432000"/>
                </a:lnTo>
                <a:lnTo>
                  <a:pt x="0" y="0"/>
                </a:lnTo>
                <a:close/>
              </a:path>
            </a:pathLst>
          </a:custGeom>
          <a:solidFill>
            <a:schemeClr val="tx1"/>
          </a:solidFill>
          <a:ln>
            <a:noFill/>
          </a:ln>
        </p:spPr>
        <p:style>
          <a:lnRef idx="2">
            <a:scrgbClr r="0" g="0" b="0"/>
          </a:lnRef>
          <a:fillRef idx="1">
            <a:scrgbClr r="0" g="0" b="0"/>
          </a:fillRef>
          <a:effectRef idx="0">
            <a:schemeClr val="accent2">
              <a:hueOff val="187274"/>
              <a:satOff val="-23839"/>
              <a:lumOff val="20980"/>
              <a:alphaOff val="0"/>
            </a:schemeClr>
          </a:effectRef>
          <a:fontRef idx="minor">
            <a:schemeClr val="lt1"/>
          </a:fontRef>
        </p:style>
        <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vi-VN" sz="1800" kern="1200" dirty="0">
                <a:solidFill>
                  <a:schemeClr val="accent4"/>
                </a:solidFill>
              </a:rPr>
              <a:t>“Có tình” </a:t>
            </a:r>
            <a:endParaRPr lang="en-US" sz="1800" kern="1200" dirty="0">
              <a:solidFill>
                <a:schemeClr val="accent4"/>
              </a:solidFill>
            </a:endParaRPr>
          </a:p>
        </p:txBody>
      </p:sp>
      <p:sp>
        <p:nvSpPr>
          <p:cNvPr id="12" name="Freeform: Shape 11">
            <a:extLst>
              <a:ext uri="{FF2B5EF4-FFF2-40B4-BE49-F238E27FC236}">
                <a16:creationId xmlns:a16="http://schemas.microsoft.com/office/drawing/2014/main" id="{E42BD9B4-836A-4CB8-B177-9C6BF1B1BCEC}"/>
              </a:ext>
            </a:extLst>
          </p:cNvPr>
          <p:cNvSpPr/>
          <p:nvPr/>
        </p:nvSpPr>
        <p:spPr>
          <a:xfrm>
            <a:off x="4744532" y="2821317"/>
            <a:ext cx="3439995" cy="1621265"/>
          </a:xfrm>
          <a:custGeom>
            <a:avLst/>
            <a:gdLst>
              <a:gd name="connsiteX0" fmla="*/ 0 w 3439995"/>
              <a:gd name="connsiteY0" fmla="*/ 0 h 1621265"/>
              <a:gd name="connsiteX1" fmla="*/ 3439995 w 3439995"/>
              <a:gd name="connsiteY1" fmla="*/ 0 h 1621265"/>
              <a:gd name="connsiteX2" fmla="*/ 3439995 w 3439995"/>
              <a:gd name="connsiteY2" fmla="*/ 1621265 h 1621265"/>
              <a:gd name="connsiteX3" fmla="*/ 0 w 3439995"/>
              <a:gd name="connsiteY3" fmla="*/ 1621265 h 1621265"/>
              <a:gd name="connsiteX4" fmla="*/ 0 w 3439995"/>
              <a:gd name="connsiteY4" fmla="*/ 0 h 1621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9995" h="1621265">
                <a:moveTo>
                  <a:pt x="0" y="0"/>
                </a:moveTo>
                <a:lnTo>
                  <a:pt x="3439995" y="0"/>
                </a:lnTo>
                <a:lnTo>
                  <a:pt x="3439995" y="1621265"/>
                </a:lnTo>
                <a:lnTo>
                  <a:pt x="0" y="1621265"/>
                </a:lnTo>
                <a:lnTo>
                  <a:pt x="0" y="0"/>
                </a:lnTo>
                <a:close/>
              </a:path>
            </a:pathLst>
          </a:custGeom>
          <a:solidFill>
            <a:schemeClr val="accent2">
              <a:lumMod val="20000"/>
              <a:lumOff val="80000"/>
              <a:alpha val="90000"/>
            </a:schemeClr>
          </a:solidFill>
          <a:ln>
            <a:noFill/>
          </a:ln>
        </p:spPr>
        <p:style>
          <a:lnRef idx="2">
            <a:schemeClr val="accent2">
              <a:tint val="40000"/>
              <a:alpha val="90000"/>
              <a:hueOff val="486891"/>
              <a:satOff val="9246"/>
              <a:lumOff val="3435"/>
              <a:alphaOff val="0"/>
            </a:schemeClr>
          </a:lnRef>
          <a:fillRef idx="1">
            <a:scrgbClr r="0" g="0" b="0"/>
          </a:fillRef>
          <a:effectRef idx="0">
            <a:schemeClr val="accent2">
              <a:tint val="40000"/>
              <a:alpha val="90000"/>
              <a:hueOff val="486891"/>
              <a:satOff val="9246"/>
              <a:lumOff val="3435"/>
              <a:alphaOff val="0"/>
            </a:schemeClr>
          </a:effectRef>
          <a:fontRef idx="minor">
            <a:schemeClr val="dk1">
              <a:hueOff val="0"/>
              <a:satOff val="0"/>
              <a:lumOff val="0"/>
              <a:alphaOff val="0"/>
            </a:schemeClr>
          </a:fontRef>
        </p:style>
        <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vi-VN" sz="1500" kern="1200" dirty="0">
                <a:solidFill>
                  <a:schemeClr val="tx1"/>
                </a:solidFill>
              </a:rPr>
              <a:t>Là sự tôn trọng lẫn nhau, thông cảm, chia sẻ, trên tinh thần tình cảm của những người cùng chung lý tưởng, cùng chung mục tiêu đấu tranh, cùng hành động vì lợi ích chung.</a:t>
            </a:r>
            <a:endParaRPr lang="en-US" sz="1500" kern="1200" dirty="0">
              <a:solidFill>
                <a:schemeClr val="tx1"/>
              </a:solidFill>
            </a:endParaRPr>
          </a:p>
          <a:p>
            <a:pPr marL="114300" lvl="1" indent="-114300" algn="l" defTabSz="666750">
              <a:lnSpc>
                <a:spcPct val="90000"/>
              </a:lnSpc>
              <a:spcBef>
                <a:spcPct val="0"/>
              </a:spcBef>
              <a:spcAft>
                <a:spcPct val="15000"/>
              </a:spcAft>
              <a:buChar char="•"/>
            </a:pPr>
            <a:r>
              <a:rPr lang="vi-VN" sz="1500" kern="1200" dirty="0">
                <a:solidFill>
                  <a:schemeClr val="tx1"/>
                </a:solidFill>
              </a:rPr>
              <a:t>Phải khắc phục tinh trạng “nước lớn”, “đảng lớn”</a:t>
            </a:r>
            <a:endParaRPr lang="en-US" sz="1500" kern="1200" dirty="0">
              <a:solidFill>
                <a:schemeClr val="tx1"/>
              </a:solidFill>
            </a:endParaRPr>
          </a:p>
        </p:txBody>
      </p:sp>
      <p:sp>
        <p:nvSpPr>
          <p:cNvPr id="5" name="Hình chữ nhật 3">
            <a:extLst>
              <a:ext uri="{FF2B5EF4-FFF2-40B4-BE49-F238E27FC236}">
                <a16:creationId xmlns:a16="http://schemas.microsoft.com/office/drawing/2014/main" id="{E4A379F6-6CA6-4A94-8D24-30271B928EB8}"/>
              </a:ext>
            </a:extLst>
          </p:cNvPr>
          <p:cNvSpPr/>
          <p:nvPr/>
        </p:nvSpPr>
        <p:spPr>
          <a:xfrm>
            <a:off x="811788" y="1558778"/>
            <a:ext cx="7240443" cy="523220"/>
          </a:xfrm>
          <a:prstGeom prst="rect">
            <a:avLst/>
          </a:prstGeom>
        </p:spPr>
        <p:txBody>
          <a:bodyPr wrap="square">
            <a:spAutoFit/>
          </a:bodyPr>
          <a:lstStyle/>
          <a:p>
            <a:pPr algn="just">
              <a:buFontTx/>
              <a:buNone/>
            </a:pPr>
            <a:r>
              <a:rPr lang="en-US" altLang="en-US" dirty="0"/>
              <a:t>HCM </a:t>
            </a:r>
            <a:r>
              <a:rPr lang="en-US" altLang="en-US" dirty="0" err="1"/>
              <a:t>giương</a:t>
            </a:r>
            <a:r>
              <a:rPr lang="en-US" altLang="en-US" dirty="0"/>
              <a:t> </a:t>
            </a:r>
            <a:r>
              <a:rPr lang="en-US" altLang="en-US" dirty="0" err="1"/>
              <a:t>cao</a:t>
            </a:r>
            <a:r>
              <a:rPr lang="en-US" altLang="en-US" dirty="0"/>
              <a:t> </a:t>
            </a:r>
            <a:r>
              <a:rPr lang="en-US" altLang="en-US" dirty="0" err="1"/>
              <a:t>ngon</a:t>
            </a:r>
            <a:r>
              <a:rPr lang="en-US" altLang="en-US" dirty="0"/>
              <a:t> </a:t>
            </a:r>
            <a:r>
              <a:rPr lang="en-US" altLang="en-US" dirty="0" err="1"/>
              <a:t>cờ</a:t>
            </a:r>
            <a:r>
              <a:rPr lang="en-US" altLang="en-US" dirty="0"/>
              <a:t> </a:t>
            </a:r>
            <a:r>
              <a:rPr lang="en-US" altLang="en-US" dirty="0" err="1"/>
              <a:t>độc</a:t>
            </a:r>
            <a:r>
              <a:rPr lang="en-US" altLang="en-US" dirty="0"/>
              <a:t> </a:t>
            </a:r>
            <a:r>
              <a:rPr lang="en-US" altLang="en-US" dirty="0" err="1"/>
              <a:t>lập</a:t>
            </a:r>
            <a:r>
              <a:rPr lang="en-US" altLang="en-US" dirty="0"/>
              <a:t> </a:t>
            </a:r>
            <a:r>
              <a:rPr lang="en-US" altLang="en-US" dirty="0" err="1"/>
              <a:t>dân</a:t>
            </a:r>
            <a:r>
              <a:rPr lang="en-US" altLang="en-US" dirty="0"/>
              <a:t> </a:t>
            </a:r>
            <a:r>
              <a:rPr lang="en-US" altLang="en-US" dirty="0" err="1"/>
              <a:t>tộc</a:t>
            </a:r>
            <a:r>
              <a:rPr lang="en-US" altLang="en-US" dirty="0"/>
              <a:t> </a:t>
            </a:r>
            <a:r>
              <a:rPr lang="en-US" altLang="en-US" dirty="0" err="1"/>
              <a:t>gắn</a:t>
            </a:r>
            <a:r>
              <a:rPr lang="en-US" altLang="en-US" dirty="0"/>
              <a:t> </a:t>
            </a:r>
            <a:r>
              <a:rPr lang="en-US" altLang="en-US" dirty="0" err="1"/>
              <a:t>liền</a:t>
            </a:r>
            <a:r>
              <a:rPr lang="en-US" altLang="en-US" dirty="0"/>
              <a:t> </a:t>
            </a:r>
            <a:r>
              <a:rPr lang="en-US" altLang="en-US" dirty="0" err="1"/>
              <a:t>với</a:t>
            </a:r>
            <a:r>
              <a:rPr lang="en-US" altLang="en-US" dirty="0"/>
              <a:t> CNXH, </a:t>
            </a:r>
            <a:r>
              <a:rPr lang="en-US" altLang="en-US" dirty="0" err="1"/>
              <a:t>thực</a:t>
            </a:r>
            <a:r>
              <a:rPr lang="en-US" altLang="en-US" dirty="0"/>
              <a:t> </a:t>
            </a:r>
            <a:r>
              <a:rPr lang="en-US" altLang="en-US" dirty="0" err="1"/>
              <a:t>hiện</a:t>
            </a:r>
            <a:r>
              <a:rPr lang="en-US" altLang="en-US" dirty="0"/>
              <a:t> ĐK </a:t>
            </a:r>
            <a:r>
              <a:rPr lang="en-US" altLang="en-US" dirty="0" err="1"/>
              <a:t>thống</a:t>
            </a:r>
            <a:r>
              <a:rPr lang="en-US" altLang="en-US" dirty="0"/>
              <a:t> </a:t>
            </a:r>
            <a:r>
              <a:rPr lang="en-US" altLang="en-US" dirty="0" err="1"/>
              <a:t>nhất</a:t>
            </a:r>
            <a:r>
              <a:rPr lang="en-US" altLang="en-US" dirty="0"/>
              <a:t> </a:t>
            </a:r>
            <a:r>
              <a:rPr lang="en-US" altLang="en-US" dirty="0" err="1"/>
              <a:t>trên</a:t>
            </a:r>
            <a:r>
              <a:rPr lang="en-US" altLang="en-US" dirty="0"/>
              <a:t> </a:t>
            </a:r>
            <a:r>
              <a:rPr lang="en-US" altLang="en-US" dirty="0" err="1"/>
              <a:t>nền</a:t>
            </a:r>
            <a:r>
              <a:rPr lang="en-US" altLang="en-US" dirty="0"/>
              <a:t> </a:t>
            </a:r>
            <a:r>
              <a:rPr lang="en-US" altLang="en-US" dirty="0" err="1"/>
              <a:t>tảng</a:t>
            </a:r>
            <a:r>
              <a:rPr lang="en-US" altLang="en-US" dirty="0"/>
              <a:t> </a:t>
            </a:r>
            <a:r>
              <a:rPr lang="en-US" altLang="en-US" dirty="0" err="1"/>
              <a:t>của</a:t>
            </a:r>
            <a:r>
              <a:rPr lang="en-US" altLang="en-US" dirty="0"/>
              <a:t> CN </a:t>
            </a:r>
            <a:r>
              <a:rPr lang="en-US" altLang="en-US" dirty="0" err="1"/>
              <a:t>Mác</a:t>
            </a:r>
            <a:r>
              <a:rPr lang="en-US" altLang="en-US" dirty="0"/>
              <a:t>- </a:t>
            </a:r>
            <a:r>
              <a:rPr lang="en-US" altLang="en-US" dirty="0" err="1"/>
              <a:t>Lênin</a:t>
            </a:r>
            <a:r>
              <a:rPr lang="en-US" altLang="en-US" dirty="0"/>
              <a:t> </a:t>
            </a:r>
            <a:r>
              <a:rPr lang="en-US" altLang="en-US" dirty="0" err="1"/>
              <a:t>và</a:t>
            </a:r>
            <a:r>
              <a:rPr lang="en-US" altLang="en-US" dirty="0"/>
              <a:t> CNQT VS </a:t>
            </a:r>
            <a:r>
              <a:rPr lang="en-US" altLang="en-US" dirty="0" err="1"/>
              <a:t>có</a:t>
            </a:r>
            <a:r>
              <a:rPr lang="en-US" altLang="en-US" dirty="0"/>
              <a:t> </a:t>
            </a:r>
            <a:r>
              <a:rPr lang="en-US" altLang="en-US" dirty="0" err="1"/>
              <a:t>lý</a:t>
            </a:r>
            <a:r>
              <a:rPr lang="en-US" altLang="en-US" dirty="0"/>
              <a:t>, </a:t>
            </a:r>
            <a:r>
              <a:rPr lang="en-US" altLang="en-US" dirty="0" err="1"/>
              <a:t>có</a:t>
            </a:r>
            <a:r>
              <a:rPr lang="en-US" altLang="en-US" dirty="0"/>
              <a:t> </a:t>
            </a:r>
            <a:r>
              <a:rPr lang="en-US" altLang="en-US" dirty="0" err="1"/>
              <a:t>tình</a:t>
            </a:r>
            <a:r>
              <a:rPr lang="en-US" altLang="en-US" dirty="0"/>
              <a:t>.</a:t>
            </a:r>
          </a:p>
        </p:txBody>
      </p:sp>
      <p:sp>
        <p:nvSpPr>
          <p:cNvPr id="10" name="TextBox 9">
            <a:extLst>
              <a:ext uri="{FF2B5EF4-FFF2-40B4-BE49-F238E27FC236}">
                <a16:creationId xmlns:a16="http://schemas.microsoft.com/office/drawing/2014/main" id="{AB819E60-1030-4FEF-91A7-330C3A0CC05C}"/>
              </a:ext>
            </a:extLst>
          </p:cNvPr>
          <p:cNvSpPr txBox="1"/>
          <p:nvPr/>
        </p:nvSpPr>
        <p:spPr>
          <a:xfrm>
            <a:off x="164307" y="175592"/>
            <a:ext cx="4739193" cy="369332"/>
          </a:xfrm>
          <a:prstGeom prst="rect">
            <a:avLst/>
          </a:prstGeom>
          <a:solidFill>
            <a:schemeClr val="tx2">
              <a:lumMod val="9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 sz="1800" b="1" dirty="0">
                <a:solidFill>
                  <a:schemeClr val="accent2">
                    <a:lumMod val="75000"/>
                  </a:schemeClr>
                </a:solidFill>
                <a:latin typeface="+mj-lt"/>
              </a:rPr>
              <a:t>III. NGUYÊN TẮC ĐOÀN KẾT QUỐC TẾ</a:t>
            </a:r>
            <a:endParaRPr lang="en-US" sz="1800" b="1" dirty="0"/>
          </a:p>
        </p:txBody>
      </p:sp>
    </p:spTree>
    <p:extLst>
      <p:ext uri="{BB962C8B-B14F-4D97-AF65-F5344CB8AC3E}">
        <p14:creationId xmlns:p14="http://schemas.microsoft.com/office/powerpoint/2010/main" val="31061299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1" grpId="0" animBg="1"/>
      <p:bldP spid="12"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3"/>
          <p:cNvSpPr txBox="1">
            <a:spLocks noGrp="1"/>
          </p:cNvSpPr>
          <p:nvPr>
            <p:ph type="title"/>
          </p:nvPr>
        </p:nvSpPr>
        <p:spPr>
          <a:xfrm>
            <a:off x="1887900" y="434575"/>
            <a:ext cx="53682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latin typeface="Times New Roman" panose="02020603050405020304" pitchFamily="18" charset="0"/>
                <a:cs typeface="Times New Roman" panose="02020603050405020304" pitchFamily="18" charset="0"/>
              </a:rPr>
              <a:t>T</a:t>
            </a:r>
            <a:r>
              <a:rPr lang="en" sz="2800" dirty="0">
                <a:latin typeface="Times New Roman" panose="02020603050405020304" pitchFamily="18" charset="0"/>
                <a:cs typeface="Times New Roman" panose="02020603050405020304" pitchFamily="18" charset="0"/>
              </a:rPr>
              <a:t>hành viên nhóm</a:t>
            </a:r>
            <a:endParaRPr sz="2800" dirty="0">
              <a:latin typeface="Times New Roman" panose="02020603050405020304" pitchFamily="18" charset="0"/>
              <a:cs typeface="Times New Roman" panose="02020603050405020304" pitchFamily="18" charset="0"/>
            </a:endParaRPr>
          </a:p>
        </p:txBody>
      </p:sp>
      <p:sp>
        <p:nvSpPr>
          <p:cNvPr id="459" name="Google Shape;459;p43"/>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
        <p:nvSpPr>
          <p:cNvPr id="461" name="Google Shape;461;p43"/>
          <p:cNvSpPr txBox="1"/>
          <p:nvPr/>
        </p:nvSpPr>
        <p:spPr>
          <a:xfrm>
            <a:off x="1307904" y="1857026"/>
            <a:ext cx="1792946" cy="428802"/>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b="1" dirty="0">
                <a:solidFill>
                  <a:schemeClr val="dk1"/>
                </a:solidFill>
                <a:latin typeface="Times New Roman" panose="02020603050405020304" pitchFamily="18" charset="0"/>
                <a:ea typeface="Libre Baskerville"/>
                <a:cs typeface="Times New Roman" panose="02020603050405020304" pitchFamily="18" charset="0"/>
                <a:sym typeface="Libre Baskerville"/>
              </a:rPr>
              <a:t>Hoàng Văn Tiệp</a:t>
            </a:r>
          </a:p>
          <a:p>
            <a:pPr marL="0" lvl="0" indent="0" algn="ctr" rtl="0">
              <a:spcBef>
                <a:spcPts val="0"/>
              </a:spcBef>
              <a:spcAft>
                <a:spcPts val="0"/>
              </a:spcAft>
              <a:buNone/>
            </a:pPr>
            <a:r>
              <a:rPr lang="en" dirty="0">
                <a:solidFill>
                  <a:schemeClr val="dk2"/>
                </a:solidFill>
                <a:latin typeface="Times New Roman" panose="02020603050405020304" pitchFamily="18" charset="0"/>
                <a:ea typeface="Libre Baskerville"/>
                <a:cs typeface="Times New Roman" panose="02020603050405020304" pitchFamily="18" charset="0"/>
                <a:sym typeface="Libre Baskerville"/>
              </a:rPr>
              <a:t>19120443</a:t>
            </a:r>
            <a:endParaRPr dirty="0">
              <a:latin typeface="Times New Roman" panose="02020603050405020304" pitchFamily="18" charset="0"/>
              <a:ea typeface="Libre Baskerville"/>
              <a:cs typeface="Times New Roman" panose="02020603050405020304" pitchFamily="18" charset="0"/>
              <a:sym typeface="Libre Baskerville"/>
            </a:endParaRPr>
          </a:p>
          <a:p>
            <a:pPr marL="0" lvl="0" indent="0" algn="ctr" rtl="0">
              <a:spcBef>
                <a:spcPts val="400"/>
              </a:spcBef>
              <a:spcAft>
                <a:spcPts val="400"/>
              </a:spcAft>
              <a:buNone/>
            </a:pPr>
            <a:endParaRPr dirty="0">
              <a:latin typeface="Times New Roman" panose="02020603050405020304" pitchFamily="18" charset="0"/>
              <a:ea typeface="Libre Baskerville"/>
              <a:cs typeface="Times New Roman" panose="02020603050405020304" pitchFamily="18" charset="0"/>
              <a:sym typeface="Libre Baskerville"/>
            </a:endParaRPr>
          </a:p>
        </p:txBody>
      </p:sp>
      <p:sp>
        <p:nvSpPr>
          <p:cNvPr id="463" name="Google Shape;463;p43"/>
          <p:cNvSpPr txBox="1"/>
          <p:nvPr/>
        </p:nvSpPr>
        <p:spPr>
          <a:xfrm>
            <a:off x="1431378" y="2340862"/>
            <a:ext cx="1669472" cy="428802"/>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b="1" dirty="0">
                <a:solidFill>
                  <a:schemeClr val="dk1"/>
                </a:solidFill>
                <a:latin typeface="Times New Roman" panose="02020603050405020304" pitchFamily="18" charset="0"/>
                <a:ea typeface="Libre Baskerville"/>
                <a:cs typeface="Times New Roman" panose="02020603050405020304" pitchFamily="18" charset="0"/>
                <a:sym typeface="Libre Baskerville"/>
              </a:rPr>
              <a:t>Hoàng Anh Quân</a:t>
            </a:r>
            <a:br>
              <a:rPr lang="en" dirty="0">
                <a:latin typeface="Times New Roman" panose="02020603050405020304" pitchFamily="18" charset="0"/>
                <a:ea typeface="Libre Baskerville"/>
                <a:cs typeface="Times New Roman" panose="02020603050405020304" pitchFamily="18" charset="0"/>
                <a:sym typeface="Libre Baskerville"/>
              </a:rPr>
            </a:br>
            <a:r>
              <a:rPr lang="en" dirty="0">
                <a:solidFill>
                  <a:schemeClr val="dk2"/>
                </a:solidFill>
                <a:latin typeface="Times New Roman" panose="02020603050405020304" pitchFamily="18" charset="0"/>
                <a:ea typeface="Libre Baskerville"/>
                <a:cs typeface="Times New Roman" panose="02020603050405020304" pitchFamily="18" charset="0"/>
                <a:sym typeface="Libre Baskerville"/>
              </a:rPr>
              <a:t>19120628</a:t>
            </a:r>
            <a:endParaRPr dirty="0">
              <a:latin typeface="Times New Roman" panose="02020603050405020304" pitchFamily="18" charset="0"/>
              <a:ea typeface="Libre Baskerville"/>
              <a:cs typeface="Times New Roman" panose="02020603050405020304" pitchFamily="18" charset="0"/>
              <a:sym typeface="Libre Baskerville"/>
            </a:endParaRPr>
          </a:p>
          <a:p>
            <a:pPr marL="0" lvl="0" indent="0" algn="ctr" rtl="0">
              <a:spcBef>
                <a:spcPts val="400"/>
              </a:spcBef>
              <a:spcAft>
                <a:spcPts val="400"/>
              </a:spcAft>
              <a:buNone/>
            </a:pPr>
            <a:endParaRPr dirty="0">
              <a:latin typeface="Times New Roman" panose="02020603050405020304" pitchFamily="18" charset="0"/>
              <a:ea typeface="Libre Baskerville"/>
              <a:cs typeface="Times New Roman" panose="02020603050405020304" pitchFamily="18" charset="0"/>
              <a:sym typeface="Libre Baskerville"/>
            </a:endParaRPr>
          </a:p>
        </p:txBody>
      </p:sp>
      <p:sp>
        <p:nvSpPr>
          <p:cNvPr id="12" name="Google Shape;461;p43">
            <a:extLst>
              <a:ext uri="{FF2B5EF4-FFF2-40B4-BE49-F238E27FC236}">
                <a16:creationId xmlns:a16="http://schemas.microsoft.com/office/drawing/2014/main" id="{ACAE23B4-207D-4A68-A087-FE94BE843E2C}"/>
              </a:ext>
            </a:extLst>
          </p:cNvPr>
          <p:cNvSpPr txBox="1"/>
          <p:nvPr/>
        </p:nvSpPr>
        <p:spPr>
          <a:xfrm>
            <a:off x="1379389" y="2894615"/>
            <a:ext cx="1721461" cy="428802"/>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b="1" dirty="0">
                <a:solidFill>
                  <a:schemeClr val="dk1"/>
                </a:solidFill>
                <a:latin typeface="Times New Roman" panose="02020603050405020304" pitchFamily="18" charset="0"/>
                <a:ea typeface="Libre Baskerville"/>
                <a:cs typeface="Times New Roman" panose="02020603050405020304" pitchFamily="18" charset="0"/>
                <a:sym typeface="Libre Baskerville"/>
              </a:rPr>
              <a:t>Nguyễn Văn Trịnh</a:t>
            </a:r>
          </a:p>
          <a:p>
            <a:pPr marL="0" lvl="0" indent="0" algn="ctr" rtl="0">
              <a:spcBef>
                <a:spcPts val="0"/>
              </a:spcBef>
              <a:spcAft>
                <a:spcPts val="0"/>
              </a:spcAft>
              <a:buNone/>
            </a:pPr>
            <a:r>
              <a:rPr lang="en" dirty="0">
                <a:solidFill>
                  <a:schemeClr val="dk2"/>
                </a:solidFill>
                <a:latin typeface="Times New Roman" panose="02020603050405020304" pitchFamily="18" charset="0"/>
                <a:ea typeface="Libre Baskerville"/>
                <a:cs typeface="Times New Roman" panose="02020603050405020304" pitchFamily="18" charset="0"/>
                <a:sym typeface="Libre Baskerville"/>
              </a:rPr>
              <a:t>19120695</a:t>
            </a:r>
            <a:endParaRPr dirty="0">
              <a:latin typeface="Times New Roman" panose="02020603050405020304" pitchFamily="18" charset="0"/>
              <a:ea typeface="Libre Baskerville"/>
              <a:cs typeface="Times New Roman" panose="02020603050405020304" pitchFamily="18" charset="0"/>
              <a:sym typeface="Libre Baskerville"/>
            </a:endParaRPr>
          </a:p>
          <a:p>
            <a:pPr marL="0" lvl="0" indent="0" algn="ctr" rtl="0">
              <a:spcBef>
                <a:spcPts val="400"/>
              </a:spcBef>
              <a:spcAft>
                <a:spcPts val="400"/>
              </a:spcAft>
              <a:buNone/>
            </a:pPr>
            <a:endParaRPr dirty="0">
              <a:latin typeface="Times New Roman" panose="02020603050405020304" pitchFamily="18" charset="0"/>
              <a:ea typeface="Libre Baskerville"/>
              <a:cs typeface="Times New Roman" panose="02020603050405020304" pitchFamily="18" charset="0"/>
              <a:sym typeface="Libre Baskerville"/>
            </a:endParaRPr>
          </a:p>
        </p:txBody>
      </p:sp>
      <p:sp>
        <p:nvSpPr>
          <p:cNvPr id="13" name="Google Shape;463;p43">
            <a:extLst>
              <a:ext uri="{FF2B5EF4-FFF2-40B4-BE49-F238E27FC236}">
                <a16:creationId xmlns:a16="http://schemas.microsoft.com/office/drawing/2014/main" id="{285CEA45-9CA8-45BA-A061-A585A5ED2DBA}"/>
              </a:ext>
            </a:extLst>
          </p:cNvPr>
          <p:cNvSpPr txBox="1"/>
          <p:nvPr/>
        </p:nvSpPr>
        <p:spPr>
          <a:xfrm>
            <a:off x="3562620" y="1832232"/>
            <a:ext cx="1489200" cy="739518"/>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b="1" dirty="0">
                <a:solidFill>
                  <a:schemeClr val="dk1"/>
                </a:solidFill>
                <a:latin typeface="Times New Roman" panose="02020603050405020304" pitchFamily="18" charset="0"/>
                <a:ea typeface="Libre Baskerville"/>
                <a:cs typeface="Times New Roman" panose="02020603050405020304" pitchFamily="18" charset="0"/>
                <a:sym typeface="Libre Baskerville"/>
              </a:rPr>
              <a:t>Hồ Minh Quân</a:t>
            </a:r>
            <a:br>
              <a:rPr lang="en" dirty="0">
                <a:latin typeface="Times New Roman" panose="02020603050405020304" pitchFamily="18" charset="0"/>
                <a:ea typeface="Libre Baskerville"/>
                <a:cs typeface="Times New Roman" panose="02020603050405020304" pitchFamily="18" charset="0"/>
                <a:sym typeface="Libre Baskerville"/>
              </a:rPr>
            </a:br>
            <a:r>
              <a:rPr lang="en" dirty="0">
                <a:solidFill>
                  <a:schemeClr val="dk2"/>
                </a:solidFill>
                <a:latin typeface="Times New Roman" panose="02020603050405020304" pitchFamily="18" charset="0"/>
                <a:ea typeface="Libre Baskerville"/>
                <a:cs typeface="Times New Roman" panose="02020603050405020304" pitchFamily="18" charset="0"/>
                <a:sym typeface="Libre Baskerville"/>
              </a:rPr>
              <a:t>19120626</a:t>
            </a:r>
            <a:endParaRPr dirty="0">
              <a:latin typeface="Times New Roman" panose="02020603050405020304" pitchFamily="18" charset="0"/>
              <a:ea typeface="Libre Baskerville"/>
              <a:cs typeface="Times New Roman" panose="02020603050405020304" pitchFamily="18" charset="0"/>
              <a:sym typeface="Libre Baskerville"/>
            </a:endParaRPr>
          </a:p>
          <a:p>
            <a:pPr marL="0" lvl="0" indent="0" algn="ctr" rtl="0">
              <a:spcBef>
                <a:spcPts val="400"/>
              </a:spcBef>
              <a:spcAft>
                <a:spcPts val="400"/>
              </a:spcAft>
              <a:buNone/>
            </a:pPr>
            <a:endParaRPr dirty="0">
              <a:latin typeface="Times New Roman" panose="02020603050405020304" pitchFamily="18" charset="0"/>
              <a:ea typeface="Libre Baskerville"/>
              <a:cs typeface="Times New Roman" panose="02020603050405020304" pitchFamily="18" charset="0"/>
              <a:sym typeface="Libre Baskerville"/>
            </a:endParaRPr>
          </a:p>
        </p:txBody>
      </p:sp>
      <p:sp>
        <p:nvSpPr>
          <p:cNvPr id="16" name="Google Shape;461;p43">
            <a:extLst>
              <a:ext uri="{FF2B5EF4-FFF2-40B4-BE49-F238E27FC236}">
                <a16:creationId xmlns:a16="http://schemas.microsoft.com/office/drawing/2014/main" id="{9E1FF96C-B19A-4BDC-BE1B-9573FB12A61A}"/>
              </a:ext>
            </a:extLst>
          </p:cNvPr>
          <p:cNvSpPr txBox="1"/>
          <p:nvPr/>
        </p:nvSpPr>
        <p:spPr>
          <a:xfrm>
            <a:off x="1431378" y="3404318"/>
            <a:ext cx="1669472" cy="428802"/>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b="1" dirty="0">
                <a:solidFill>
                  <a:schemeClr val="dk1"/>
                </a:solidFill>
                <a:latin typeface="Times New Roman" panose="02020603050405020304" pitchFamily="18" charset="0"/>
                <a:ea typeface="Libre Baskerville"/>
                <a:cs typeface="Times New Roman" panose="02020603050405020304" pitchFamily="18" charset="0"/>
                <a:sym typeface="Libre Baskerville"/>
              </a:rPr>
              <a:t>Đinh Trần Xuân Thi</a:t>
            </a:r>
          </a:p>
          <a:p>
            <a:pPr marL="0" lvl="0" indent="0" algn="ctr" rtl="0">
              <a:spcBef>
                <a:spcPts val="0"/>
              </a:spcBef>
              <a:spcAft>
                <a:spcPts val="0"/>
              </a:spcAft>
              <a:buNone/>
            </a:pPr>
            <a:r>
              <a:rPr lang="en" dirty="0">
                <a:solidFill>
                  <a:schemeClr val="dk2"/>
                </a:solidFill>
                <a:latin typeface="Times New Roman" panose="02020603050405020304" pitchFamily="18" charset="0"/>
                <a:ea typeface="Libre Baskerville"/>
                <a:cs typeface="Times New Roman" panose="02020603050405020304" pitchFamily="18" charset="0"/>
                <a:sym typeface="Libre Baskerville"/>
              </a:rPr>
              <a:t>19120662</a:t>
            </a:r>
            <a:endParaRPr dirty="0">
              <a:latin typeface="Times New Roman" panose="02020603050405020304" pitchFamily="18" charset="0"/>
              <a:ea typeface="Libre Baskerville"/>
              <a:cs typeface="Times New Roman" panose="02020603050405020304" pitchFamily="18" charset="0"/>
              <a:sym typeface="Libre Baskerville"/>
            </a:endParaRPr>
          </a:p>
          <a:p>
            <a:pPr marL="0" lvl="0" indent="0" algn="ctr" rtl="0">
              <a:spcBef>
                <a:spcPts val="400"/>
              </a:spcBef>
              <a:spcAft>
                <a:spcPts val="400"/>
              </a:spcAft>
              <a:buNone/>
            </a:pPr>
            <a:endParaRPr dirty="0">
              <a:latin typeface="Times New Roman" panose="02020603050405020304" pitchFamily="18" charset="0"/>
              <a:ea typeface="Libre Baskerville"/>
              <a:cs typeface="Times New Roman" panose="02020603050405020304" pitchFamily="18" charset="0"/>
              <a:sym typeface="Libre Baskerville"/>
            </a:endParaRPr>
          </a:p>
        </p:txBody>
      </p:sp>
      <p:sp>
        <p:nvSpPr>
          <p:cNvPr id="20" name="Google Shape;461;p43">
            <a:extLst>
              <a:ext uri="{FF2B5EF4-FFF2-40B4-BE49-F238E27FC236}">
                <a16:creationId xmlns:a16="http://schemas.microsoft.com/office/drawing/2014/main" id="{3B815CD4-FFDE-4C4E-B5E5-7C582BB04A3A}"/>
              </a:ext>
            </a:extLst>
          </p:cNvPr>
          <p:cNvSpPr txBox="1"/>
          <p:nvPr/>
        </p:nvSpPr>
        <p:spPr>
          <a:xfrm>
            <a:off x="3447760" y="2364764"/>
            <a:ext cx="1669472" cy="614606"/>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b="1" dirty="0">
                <a:solidFill>
                  <a:schemeClr val="dk1"/>
                </a:solidFill>
                <a:latin typeface="Times New Roman" panose="02020603050405020304" pitchFamily="18" charset="0"/>
                <a:ea typeface="Libre Baskerville"/>
                <a:cs typeface="Times New Roman" panose="02020603050405020304" pitchFamily="18" charset="0"/>
                <a:sym typeface="Libre Baskerville"/>
              </a:rPr>
              <a:t>Đào Xuân Tùng</a:t>
            </a:r>
          </a:p>
          <a:p>
            <a:pPr marL="0" lvl="0" indent="0" algn="ctr" rtl="0">
              <a:spcBef>
                <a:spcPts val="0"/>
              </a:spcBef>
              <a:spcAft>
                <a:spcPts val="0"/>
              </a:spcAft>
              <a:buNone/>
            </a:pPr>
            <a:r>
              <a:rPr lang="en" dirty="0">
                <a:solidFill>
                  <a:schemeClr val="dk2"/>
                </a:solidFill>
                <a:latin typeface="Times New Roman" panose="02020603050405020304" pitchFamily="18" charset="0"/>
                <a:ea typeface="Libre Baskerville"/>
                <a:cs typeface="Times New Roman" panose="02020603050405020304" pitchFamily="18" charset="0"/>
                <a:sym typeface="Libre Baskerville"/>
              </a:rPr>
              <a:t>19120707</a:t>
            </a:r>
            <a:endParaRPr dirty="0">
              <a:latin typeface="Times New Roman" panose="02020603050405020304" pitchFamily="18" charset="0"/>
              <a:ea typeface="Libre Baskerville"/>
              <a:cs typeface="Times New Roman" panose="02020603050405020304" pitchFamily="18" charset="0"/>
              <a:sym typeface="Libre Baskerville"/>
            </a:endParaRPr>
          </a:p>
          <a:p>
            <a:pPr marL="0" lvl="0" indent="0" algn="ctr" rtl="0">
              <a:spcBef>
                <a:spcPts val="400"/>
              </a:spcBef>
              <a:spcAft>
                <a:spcPts val="400"/>
              </a:spcAft>
              <a:buNone/>
            </a:pPr>
            <a:endParaRPr dirty="0">
              <a:latin typeface="Times New Roman" panose="02020603050405020304" pitchFamily="18" charset="0"/>
              <a:ea typeface="Libre Baskerville"/>
              <a:cs typeface="Times New Roman" panose="02020603050405020304" pitchFamily="18" charset="0"/>
              <a:sym typeface="Libre Baskerville"/>
            </a:endParaRPr>
          </a:p>
        </p:txBody>
      </p:sp>
      <p:sp>
        <p:nvSpPr>
          <p:cNvPr id="21" name="Google Shape;463;p43">
            <a:extLst>
              <a:ext uri="{FF2B5EF4-FFF2-40B4-BE49-F238E27FC236}">
                <a16:creationId xmlns:a16="http://schemas.microsoft.com/office/drawing/2014/main" id="{6F4CD34D-AB6C-4DD0-B93B-0D7C124E747A}"/>
              </a:ext>
            </a:extLst>
          </p:cNvPr>
          <p:cNvSpPr txBox="1"/>
          <p:nvPr/>
        </p:nvSpPr>
        <p:spPr>
          <a:xfrm>
            <a:off x="1529235" y="3910311"/>
            <a:ext cx="1489200" cy="491914"/>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b="1" dirty="0">
                <a:solidFill>
                  <a:schemeClr val="dk1"/>
                </a:solidFill>
                <a:latin typeface="Times New Roman" panose="02020603050405020304" pitchFamily="18" charset="0"/>
                <a:ea typeface="Libre Baskerville"/>
                <a:cs typeface="Times New Roman" panose="02020603050405020304" pitchFamily="18" charset="0"/>
                <a:sym typeface="Libre Baskerville"/>
              </a:rPr>
              <a:t>Nguyễn Văn Quân</a:t>
            </a:r>
            <a:br>
              <a:rPr lang="en" dirty="0">
                <a:latin typeface="Times New Roman" panose="02020603050405020304" pitchFamily="18" charset="0"/>
                <a:ea typeface="Libre Baskerville"/>
                <a:cs typeface="Times New Roman" panose="02020603050405020304" pitchFamily="18" charset="0"/>
                <a:sym typeface="Libre Baskerville"/>
              </a:rPr>
            </a:br>
            <a:r>
              <a:rPr lang="en" dirty="0">
                <a:solidFill>
                  <a:schemeClr val="dk2"/>
                </a:solidFill>
                <a:latin typeface="Times New Roman" panose="02020603050405020304" pitchFamily="18" charset="0"/>
                <a:ea typeface="Libre Baskerville"/>
                <a:cs typeface="Times New Roman" panose="02020603050405020304" pitchFamily="18" charset="0"/>
                <a:sym typeface="Libre Baskerville"/>
              </a:rPr>
              <a:t>19120630</a:t>
            </a:r>
            <a:endParaRPr dirty="0">
              <a:latin typeface="Times New Roman" panose="02020603050405020304" pitchFamily="18" charset="0"/>
              <a:ea typeface="Libre Baskerville"/>
              <a:cs typeface="Times New Roman" panose="02020603050405020304" pitchFamily="18" charset="0"/>
              <a:sym typeface="Libre Baskerville"/>
            </a:endParaRPr>
          </a:p>
          <a:p>
            <a:pPr marL="0" lvl="0" indent="0" algn="ctr" rtl="0">
              <a:spcBef>
                <a:spcPts val="400"/>
              </a:spcBef>
              <a:spcAft>
                <a:spcPts val="400"/>
              </a:spcAft>
              <a:buNone/>
            </a:pPr>
            <a:endParaRPr dirty="0">
              <a:latin typeface="Times New Roman" panose="02020603050405020304" pitchFamily="18" charset="0"/>
              <a:ea typeface="Libre Baskerville"/>
              <a:cs typeface="Times New Roman" panose="02020603050405020304" pitchFamily="18" charset="0"/>
              <a:sym typeface="Libre Baskerville"/>
            </a:endParaRPr>
          </a:p>
        </p:txBody>
      </p:sp>
      <p:sp>
        <p:nvSpPr>
          <p:cNvPr id="22" name="Google Shape;461;p43">
            <a:extLst>
              <a:ext uri="{FF2B5EF4-FFF2-40B4-BE49-F238E27FC236}">
                <a16:creationId xmlns:a16="http://schemas.microsoft.com/office/drawing/2014/main" id="{D486CDC5-4529-4B8D-9F97-8360C3B3D63B}"/>
              </a:ext>
            </a:extLst>
          </p:cNvPr>
          <p:cNvSpPr txBox="1"/>
          <p:nvPr/>
        </p:nvSpPr>
        <p:spPr>
          <a:xfrm>
            <a:off x="3487401" y="2892227"/>
            <a:ext cx="1669472" cy="614606"/>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b="1" dirty="0">
                <a:solidFill>
                  <a:schemeClr val="dk1"/>
                </a:solidFill>
                <a:latin typeface="Times New Roman" panose="02020603050405020304" pitchFamily="18" charset="0"/>
                <a:ea typeface="Libre Baskerville"/>
                <a:cs typeface="Times New Roman" panose="02020603050405020304" pitchFamily="18" charset="0"/>
                <a:sym typeface="Libre Baskerville"/>
              </a:rPr>
              <a:t>Nguyễn Duy Tân</a:t>
            </a:r>
          </a:p>
          <a:p>
            <a:pPr marL="0" lvl="0" indent="0" algn="ctr" rtl="0">
              <a:spcBef>
                <a:spcPts val="0"/>
              </a:spcBef>
              <a:spcAft>
                <a:spcPts val="0"/>
              </a:spcAft>
              <a:buNone/>
            </a:pPr>
            <a:r>
              <a:rPr lang="en" dirty="0">
                <a:solidFill>
                  <a:schemeClr val="dk2"/>
                </a:solidFill>
                <a:latin typeface="Times New Roman" panose="02020603050405020304" pitchFamily="18" charset="0"/>
                <a:ea typeface="Libre Baskerville"/>
                <a:cs typeface="Times New Roman" panose="02020603050405020304" pitchFamily="18" charset="0"/>
                <a:sym typeface="Libre Baskerville"/>
              </a:rPr>
              <a:t>19120646</a:t>
            </a:r>
            <a:endParaRPr dirty="0">
              <a:latin typeface="Times New Roman" panose="02020603050405020304" pitchFamily="18" charset="0"/>
              <a:ea typeface="Libre Baskerville"/>
              <a:cs typeface="Times New Roman" panose="02020603050405020304" pitchFamily="18" charset="0"/>
              <a:sym typeface="Libre Baskerville"/>
            </a:endParaRPr>
          </a:p>
          <a:p>
            <a:pPr marL="0" lvl="0" indent="0" algn="ctr" rtl="0">
              <a:spcBef>
                <a:spcPts val="400"/>
              </a:spcBef>
              <a:spcAft>
                <a:spcPts val="400"/>
              </a:spcAft>
              <a:buNone/>
            </a:pPr>
            <a:endParaRPr dirty="0">
              <a:latin typeface="Times New Roman" panose="02020603050405020304" pitchFamily="18" charset="0"/>
              <a:ea typeface="Libre Baskerville"/>
              <a:cs typeface="Times New Roman" panose="02020603050405020304" pitchFamily="18" charset="0"/>
              <a:sym typeface="Libre Baskerville"/>
            </a:endParaRPr>
          </a:p>
        </p:txBody>
      </p:sp>
      <p:sp>
        <p:nvSpPr>
          <p:cNvPr id="23" name="Google Shape;463;p43">
            <a:extLst>
              <a:ext uri="{FF2B5EF4-FFF2-40B4-BE49-F238E27FC236}">
                <a16:creationId xmlns:a16="http://schemas.microsoft.com/office/drawing/2014/main" id="{FB144C2D-F0CC-43BA-AD96-70B3CEB3E7C0}"/>
              </a:ext>
            </a:extLst>
          </p:cNvPr>
          <p:cNvSpPr txBox="1"/>
          <p:nvPr/>
        </p:nvSpPr>
        <p:spPr>
          <a:xfrm>
            <a:off x="3575225" y="3389749"/>
            <a:ext cx="1489200" cy="739518"/>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b="1" dirty="0">
                <a:solidFill>
                  <a:schemeClr val="dk1"/>
                </a:solidFill>
                <a:latin typeface="Times New Roman" panose="02020603050405020304" pitchFamily="18" charset="0"/>
                <a:ea typeface="Libre Baskerville"/>
                <a:cs typeface="Times New Roman" panose="02020603050405020304" pitchFamily="18" charset="0"/>
                <a:sym typeface="Libre Baskerville"/>
              </a:rPr>
              <a:t>Mã Chấn Phong</a:t>
            </a:r>
            <a:br>
              <a:rPr lang="en" dirty="0">
                <a:latin typeface="Times New Roman" panose="02020603050405020304" pitchFamily="18" charset="0"/>
                <a:ea typeface="Libre Baskerville"/>
                <a:cs typeface="Times New Roman" panose="02020603050405020304" pitchFamily="18" charset="0"/>
                <a:sym typeface="Libre Baskerville"/>
              </a:rPr>
            </a:br>
            <a:r>
              <a:rPr lang="en" dirty="0">
                <a:solidFill>
                  <a:schemeClr val="dk2"/>
                </a:solidFill>
                <a:latin typeface="Times New Roman" panose="02020603050405020304" pitchFamily="18" charset="0"/>
                <a:ea typeface="Libre Baskerville"/>
                <a:cs typeface="Times New Roman" panose="02020603050405020304" pitchFamily="18" charset="0"/>
                <a:sym typeface="Libre Baskerville"/>
              </a:rPr>
              <a:t>19120616</a:t>
            </a:r>
            <a:endParaRPr dirty="0">
              <a:latin typeface="Times New Roman" panose="02020603050405020304" pitchFamily="18" charset="0"/>
              <a:ea typeface="Libre Baskerville"/>
              <a:cs typeface="Times New Roman" panose="02020603050405020304" pitchFamily="18" charset="0"/>
              <a:sym typeface="Libre Baskerville"/>
            </a:endParaRPr>
          </a:p>
          <a:p>
            <a:pPr marL="0" lvl="0" indent="0" algn="ctr" rtl="0">
              <a:spcBef>
                <a:spcPts val="400"/>
              </a:spcBef>
              <a:spcAft>
                <a:spcPts val="400"/>
              </a:spcAft>
              <a:buNone/>
            </a:pPr>
            <a:endParaRPr dirty="0">
              <a:latin typeface="Times New Roman" panose="02020603050405020304" pitchFamily="18" charset="0"/>
              <a:ea typeface="Libre Baskerville"/>
              <a:cs typeface="Times New Roman" panose="02020603050405020304" pitchFamily="18" charset="0"/>
              <a:sym typeface="Libre Baskerville"/>
            </a:endParaRPr>
          </a:p>
        </p:txBody>
      </p:sp>
      <p:cxnSp>
        <p:nvCxnSpPr>
          <p:cNvPr id="18" name="Google Shape;189;p27">
            <a:extLst>
              <a:ext uri="{FF2B5EF4-FFF2-40B4-BE49-F238E27FC236}">
                <a16:creationId xmlns:a16="http://schemas.microsoft.com/office/drawing/2014/main" id="{F71285D3-3B0C-45B4-AB18-6FBEC94EB0A7}"/>
              </a:ext>
            </a:extLst>
          </p:cNvPr>
          <p:cNvCxnSpPr>
            <a:cxnSpLocks/>
          </p:cNvCxnSpPr>
          <p:nvPr/>
        </p:nvCxnSpPr>
        <p:spPr>
          <a:xfrm flipV="1">
            <a:off x="3272763" y="1794450"/>
            <a:ext cx="0" cy="2749171"/>
          </a:xfrm>
          <a:prstGeom prst="straightConnector1">
            <a:avLst/>
          </a:prstGeom>
          <a:noFill/>
          <a:ln w="19050" cap="flat" cmpd="sng">
            <a:solidFill>
              <a:srgbClr val="926940"/>
            </a:solidFill>
            <a:prstDash val="solid"/>
            <a:round/>
            <a:headEnd type="diamond" w="med" len="med"/>
            <a:tailEnd type="diamond" w="med" len="med"/>
          </a:ln>
        </p:spPr>
      </p:cxnSp>
      <p:cxnSp>
        <p:nvCxnSpPr>
          <p:cNvPr id="19" name="Google Shape;189;p27">
            <a:extLst>
              <a:ext uri="{FF2B5EF4-FFF2-40B4-BE49-F238E27FC236}">
                <a16:creationId xmlns:a16="http://schemas.microsoft.com/office/drawing/2014/main" id="{04584D80-EF25-4E89-B0E8-3785274B4A27}"/>
              </a:ext>
            </a:extLst>
          </p:cNvPr>
          <p:cNvCxnSpPr>
            <a:cxnSpLocks/>
          </p:cNvCxnSpPr>
          <p:nvPr/>
        </p:nvCxnSpPr>
        <p:spPr>
          <a:xfrm flipV="1">
            <a:off x="5379780" y="1794451"/>
            <a:ext cx="0" cy="2749170"/>
          </a:xfrm>
          <a:prstGeom prst="straightConnector1">
            <a:avLst/>
          </a:prstGeom>
          <a:noFill/>
          <a:ln w="19050" cap="flat" cmpd="sng">
            <a:solidFill>
              <a:srgbClr val="926940"/>
            </a:solidFill>
            <a:prstDash val="solid"/>
            <a:round/>
            <a:headEnd type="diamond" w="med" len="med"/>
            <a:tailEnd type="diamond" w="med" len="med"/>
          </a:ln>
        </p:spPr>
      </p:cxnSp>
      <p:sp>
        <p:nvSpPr>
          <p:cNvPr id="27" name="Google Shape;463;p43">
            <a:extLst>
              <a:ext uri="{FF2B5EF4-FFF2-40B4-BE49-F238E27FC236}">
                <a16:creationId xmlns:a16="http://schemas.microsoft.com/office/drawing/2014/main" id="{AA7BCEE5-08A0-4773-8E18-93B2CCF8EF1E}"/>
              </a:ext>
            </a:extLst>
          </p:cNvPr>
          <p:cNvSpPr txBox="1"/>
          <p:nvPr/>
        </p:nvSpPr>
        <p:spPr>
          <a:xfrm>
            <a:off x="3289016" y="3917212"/>
            <a:ext cx="2010599" cy="739518"/>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b="1" dirty="0">
                <a:solidFill>
                  <a:schemeClr val="dk1"/>
                </a:solidFill>
                <a:latin typeface="Times New Roman" panose="02020603050405020304" pitchFamily="18" charset="0"/>
                <a:ea typeface="Libre Baskerville"/>
                <a:cs typeface="Times New Roman" panose="02020603050405020304" pitchFamily="18" charset="0"/>
                <a:sym typeface="Libre Baskerville"/>
              </a:rPr>
              <a:t>Châu Lý Phương Trinh</a:t>
            </a:r>
            <a:br>
              <a:rPr lang="en" dirty="0">
                <a:latin typeface="Times New Roman" panose="02020603050405020304" pitchFamily="18" charset="0"/>
                <a:ea typeface="Libre Baskerville"/>
                <a:cs typeface="Times New Roman" panose="02020603050405020304" pitchFamily="18" charset="0"/>
                <a:sym typeface="Libre Baskerville"/>
              </a:rPr>
            </a:br>
            <a:r>
              <a:rPr lang="en" dirty="0">
                <a:solidFill>
                  <a:schemeClr val="dk2"/>
                </a:solidFill>
                <a:latin typeface="Times New Roman" panose="02020603050405020304" pitchFamily="18" charset="0"/>
                <a:ea typeface="Libre Baskerville"/>
                <a:cs typeface="Times New Roman" panose="02020603050405020304" pitchFamily="18" charset="0"/>
                <a:sym typeface="Libre Baskerville"/>
              </a:rPr>
              <a:t>19120694</a:t>
            </a:r>
            <a:endParaRPr dirty="0">
              <a:latin typeface="Times New Roman" panose="02020603050405020304" pitchFamily="18" charset="0"/>
              <a:ea typeface="Libre Baskerville"/>
              <a:cs typeface="Times New Roman" panose="02020603050405020304" pitchFamily="18" charset="0"/>
              <a:sym typeface="Libre Baskerville"/>
            </a:endParaRPr>
          </a:p>
        </p:txBody>
      </p:sp>
      <p:pic>
        <p:nvPicPr>
          <p:cNvPr id="28" name="Picture 27">
            <a:extLst>
              <a:ext uri="{FF2B5EF4-FFF2-40B4-BE49-F238E27FC236}">
                <a16:creationId xmlns:a16="http://schemas.microsoft.com/office/drawing/2014/main" id="{3438359E-5E83-4DE6-9B46-C6DB856187F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070057" y="3339954"/>
            <a:ext cx="2125290" cy="1805539"/>
          </a:xfrm>
          <a:prstGeom prst="rect">
            <a:avLst/>
          </a:prstGeom>
        </p:spPr>
      </p:pic>
      <p:sp>
        <p:nvSpPr>
          <p:cNvPr id="30" name="Google Shape;629;p46">
            <a:extLst>
              <a:ext uri="{FF2B5EF4-FFF2-40B4-BE49-F238E27FC236}">
                <a16:creationId xmlns:a16="http://schemas.microsoft.com/office/drawing/2014/main" id="{EDB33538-B598-430A-92C3-F451B387CD6B}"/>
              </a:ext>
            </a:extLst>
          </p:cNvPr>
          <p:cNvSpPr/>
          <p:nvPr/>
        </p:nvSpPr>
        <p:spPr>
          <a:xfrm rot="20166134">
            <a:off x="849819" y="252436"/>
            <a:ext cx="359493" cy="36427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403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638;p46">
            <a:extLst>
              <a:ext uri="{FF2B5EF4-FFF2-40B4-BE49-F238E27FC236}">
                <a16:creationId xmlns:a16="http://schemas.microsoft.com/office/drawing/2014/main" id="{B992F4A6-5780-4804-B2BF-08F0319DDEF4}"/>
              </a:ext>
            </a:extLst>
          </p:cNvPr>
          <p:cNvSpPr/>
          <p:nvPr/>
        </p:nvSpPr>
        <p:spPr>
          <a:xfrm>
            <a:off x="6478660" y="3643265"/>
            <a:ext cx="384495" cy="379709"/>
          </a:xfrm>
          <a:custGeom>
            <a:avLst/>
            <a:gdLst/>
            <a:ahLst/>
            <a:cxnLst/>
            <a:rect l="l" t="t" r="r" b="b"/>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rgbClr val="403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639;p46">
            <a:extLst>
              <a:ext uri="{FF2B5EF4-FFF2-40B4-BE49-F238E27FC236}">
                <a16:creationId xmlns:a16="http://schemas.microsoft.com/office/drawing/2014/main" id="{068F5785-F194-4F04-BAB4-81436B0D4177}"/>
              </a:ext>
            </a:extLst>
          </p:cNvPr>
          <p:cNvSpPr/>
          <p:nvPr/>
        </p:nvSpPr>
        <p:spPr>
          <a:xfrm>
            <a:off x="6237346" y="4483194"/>
            <a:ext cx="368541" cy="412163"/>
          </a:xfrm>
          <a:custGeom>
            <a:avLst/>
            <a:gdLst/>
            <a:ahLst/>
            <a:cxnLst/>
            <a:rect l="l" t="t" r="r" b="b"/>
            <a:pathLst>
              <a:path w="16863" h="18859" extrusionOk="0">
                <a:moveTo>
                  <a:pt x="7057" y="439"/>
                </a:moveTo>
                <a:lnTo>
                  <a:pt x="7178" y="463"/>
                </a:lnTo>
                <a:lnTo>
                  <a:pt x="7300" y="488"/>
                </a:lnTo>
                <a:lnTo>
                  <a:pt x="7543" y="488"/>
                </a:lnTo>
                <a:lnTo>
                  <a:pt x="8054" y="463"/>
                </a:lnTo>
                <a:lnTo>
                  <a:pt x="8809" y="463"/>
                </a:lnTo>
                <a:lnTo>
                  <a:pt x="9563" y="488"/>
                </a:lnTo>
                <a:lnTo>
                  <a:pt x="9563" y="707"/>
                </a:lnTo>
                <a:lnTo>
                  <a:pt x="9563" y="926"/>
                </a:lnTo>
                <a:lnTo>
                  <a:pt x="8882" y="926"/>
                </a:lnTo>
                <a:lnTo>
                  <a:pt x="8176" y="974"/>
                </a:lnTo>
                <a:lnTo>
                  <a:pt x="7349" y="974"/>
                </a:lnTo>
                <a:lnTo>
                  <a:pt x="7081" y="1023"/>
                </a:lnTo>
                <a:lnTo>
                  <a:pt x="7057" y="439"/>
                </a:lnTo>
                <a:close/>
                <a:moveTo>
                  <a:pt x="5670" y="3480"/>
                </a:moveTo>
                <a:lnTo>
                  <a:pt x="5865" y="3505"/>
                </a:lnTo>
                <a:lnTo>
                  <a:pt x="5670" y="3991"/>
                </a:lnTo>
                <a:lnTo>
                  <a:pt x="5670" y="3480"/>
                </a:lnTo>
                <a:close/>
                <a:moveTo>
                  <a:pt x="8906" y="3456"/>
                </a:moveTo>
                <a:lnTo>
                  <a:pt x="8638" y="3967"/>
                </a:lnTo>
                <a:lnTo>
                  <a:pt x="8541" y="4162"/>
                </a:lnTo>
                <a:lnTo>
                  <a:pt x="8468" y="4356"/>
                </a:lnTo>
                <a:lnTo>
                  <a:pt x="8444" y="4356"/>
                </a:lnTo>
                <a:lnTo>
                  <a:pt x="8395" y="4332"/>
                </a:lnTo>
                <a:lnTo>
                  <a:pt x="8346" y="4308"/>
                </a:lnTo>
                <a:lnTo>
                  <a:pt x="8225" y="4308"/>
                </a:lnTo>
                <a:lnTo>
                  <a:pt x="8006" y="4405"/>
                </a:lnTo>
                <a:lnTo>
                  <a:pt x="8079" y="4186"/>
                </a:lnTo>
                <a:lnTo>
                  <a:pt x="8225" y="3821"/>
                </a:lnTo>
                <a:lnTo>
                  <a:pt x="8346" y="3456"/>
                </a:lnTo>
                <a:close/>
                <a:moveTo>
                  <a:pt x="9587" y="3456"/>
                </a:moveTo>
                <a:lnTo>
                  <a:pt x="9247" y="4016"/>
                </a:lnTo>
                <a:lnTo>
                  <a:pt x="9101" y="4235"/>
                </a:lnTo>
                <a:lnTo>
                  <a:pt x="8979" y="4478"/>
                </a:lnTo>
                <a:lnTo>
                  <a:pt x="8736" y="4405"/>
                </a:lnTo>
                <a:lnTo>
                  <a:pt x="8833" y="4162"/>
                </a:lnTo>
                <a:lnTo>
                  <a:pt x="9101" y="3456"/>
                </a:lnTo>
                <a:close/>
                <a:moveTo>
                  <a:pt x="8152" y="3480"/>
                </a:moveTo>
                <a:lnTo>
                  <a:pt x="7981" y="3699"/>
                </a:lnTo>
                <a:lnTo>
                  <a:pt x="7811" y="3967"/>
                </a:lnTo>
                <a:lnTo>
                  <a:pt x="7665" y="4235"/>
                </a:lnTo>
                <a:lnTo>
                  <a:pt x="7616" y="4405"/>
                </a:lnTo>
                <a:lnTo>
                  <a:pt x="7568" y="4551"/>
                </a:lnTo>
                <a:lnTo>
                  <a:pt x="7373" y="4624"/>
                </a:lnTo>
                <a:lnTo>
                  <a:pt x="7422" y="4502"/>
                </a:lnTo>
                <a:lnTo>
                  <a:pt x="7616" y="4040"/>
                </a:lnTo>
                <a:lnTo>
                  <a:pt x="7787" y="3578"/>
                </a:lnTo>
                <a:lnTo>
                  <a:pt x="7787" y="3553"/>
                </a:lnTo>
                <a:lnTo>
                  <a:pt x="7762" y="3529"/>
                </a:lnTo>
                <a:lnTo>
                  <a:pt x="7714" y="3529"/>
                </a:lnTo>
                <a:lnTo>
                  <a:pt x="7689" y="3553"/>
                </a:lnTo>
                <a:lnTo>
                  <a:pt x="7325" y="4120"/>
                </a:lnTo>
                <a:lnTo>
                  <a:pt x="7568" y="3480"/>
                </a:lnTo>
                <a:close/>
                <a:moveTo>
                  <a:pt x="10269" y="3432"/>
                </a:moveTo>
                <a:lnTo>
                  <a:pt x="9831" y="4137"/>
                </a:lnTo>
                <a:lnTo>
                  <a:pt x="9660" y="4405"/>
                </a:lnTo>
                <a:lnTo>
                  <a:pt x="9514" y="4673"/>
                </a:lnTo>
                <a:lnTo>
                  <a:pt x="9271" y="4575"/>
                </a:lnTo>
                <a:lnTo>
                  <a:pt x="9466" y="4137"/>
                </a:lnTo>
                <a:lnTo>
                  <a:pt x="9758" y="3432"/>
                </a:lnTo>
                <a:close/>
                <a:moveTo>
                  <a:pt x="10780" y="3432"/>
                </a:moveTo>
                <a:lnTo>
                  <a:pt x="10463" y="3918"/>
                </a:lnTo>
                <a:lnTo>
                  <a:pt x="10171" y="4429"/>
                </a:lnTo>
                <a:lnTo>
                  <a:pt x="9928" y="4843"/>
                </a:lnTo>
                <a:lnTo>
                  <a:pt x="9758" y="4770"/>
                </a:lnTo>
                <a:lnTo>
                  <a:pt x="9904" y="4502"/>
                </a:lnTo>
                <a:lnTo>
                  <a:pt x="10001" y="4235"/>
                </a:lnTo>
                <a:lnTo>
                  <a:pt x="10366" y="3432"/>
                </a:lnTo>
                <a:close/>
                <a:moveTo>
                  <a:pt x="7324" y="3480"/>
                </a:moveTo>
                <a:lnTo>
                  <a:pt x="6935" y="4162"/>
                </a:lnTo>
                <a:lnTo>
                  <a:pt x="6740" y="4551"/>
                </a:lnTo>
                <a:lnTo>
                  <a:pt x="6643" y="4721"/>
                </a:lnTo>
                <a:lnTo>
                  <a:pt x="6594" y="4916"/>
                </a:lnTo>
                <a:lnTo>
                  <a:pt x="6303" y="5038"/>
                </a:lnTo>
                <a:lnTo>
                  <a:pt x="6424" y="4697"/>
                </a:lnTo>
                <a:lnTo>
                  <a:pt x="6546" y="4381"/>
                </a:lnTo>
                <a:lnTo>
                  <a:pt x="6692" y="3943"/>
                </a:lnTo>
                <a:lnTo>
                  <a:pt x="6838" y="3480"/>
                </a:lnTo>
                <a:close/>
                <a:moveTo>
                  <a:pt x="10926" y="3432"/>
                </a:moveTo>
                <a:lnTo>
                  <a:pt x="10901" y="3772"/>
                </a:lnTo>
                <a:lnTo>
                  <a:pt x="10877" y="4137"/>
                </a:lnTo>
                <a:lnTo>
                  <a:pt x="10609" y="4673"/>
                </a:lnTo>
                <a:lnTo>
                  <a:pt x="10439" y="5062"/>
                </a:lnTo>
                <a:lnTo>
                  <a:pt x="10244" y="4965"/>
                </a:lnTo>
                <a:lnTo>
                  <a:pt x="10366" y="4697"/>
                </a:lnTo>
                <a:lnTo>
                  <a:pt x="10488" y="4429"/>
                </a:lnTo>
                <a:lnTo>
                  <a:pt x="10707" y="3943"/>
                </a:lnTo>
                <a:lnTo>
                  <a:pt x="10901" y="3432"/>
                </a:lnTo>
                <a:close/>
                <a:moveTo>
                  <a:pt x="3845" y="4989"/>
                </a:moveTo>
                <a:lnTo>
                  <a:pt x="4015" y="5013"/>
                </a:lnTo>
                <a:lnTo>
                  <a:pt x="3894" y="5232"/>
                </a:lnTo>
                <a:lnTo>
                  <a:pt x="3869" y="5111"/>
                </a:lnTo>
                <a:lnTo>
                  <a:pt x="3845" y="4989"/>
                </a:lnTo>
                <a:close/>
                <a:moveTo>
                  <a:pt x="10901" y="4575"/>
                </a:moveTo>
                <a:lnTo>
                  <a:pt x="10901" y="4746"/>
                </a:lnTo>
                <a:lnTo>
                  <a:pt x="10926" y="4819"/>
                </a:lnTo>
                <a:lnTo>
                  <a:pt x="10974" y="4892"/>
                </a:lnTo>
                <a:lnTo>
                  <a:pt x="11023" y="4916"/>
                </a:lnTo>
                <a:lnTo>
                  <a:pt x="11072" y="4965"/>
                </a:lnTo>
                <a:lnTo>
                  <a:pt x="10999" y="5159"/>
                </a:lnTo>
                <a:lnTo>
                  <a:pt x="10950" y="5257"/>
                </a:lnTo>
                <a:lnTo>
                  <a:pt x="10682" y="5135"/>
                </a:lnTo>
                <a:lnTo>
                  <a:pt x="10828" y="4770"/>
                </a:lnTo>
                <a:lnTo>
                  <a:pt x="10901" y="4575"/>
                </a:lnTo>
                <a:close/>
                <a:moveTo>
                  <a:pt x="12215" y="5013"/>
                </a:moveTo>
                <a:lnTo>
                  <a:pt x="12021" y="5305"/>
                </a:lnTo>
                <a:lnTo>
                  <a:pt x="12142" y="5013"/>
                </a:lnTo>
                <a:close/>
                <a:moveTo>
                  <a:pt x="6643" y="3505"/>
                </a:moveTo>
                <a:lnTo>
                  <a:pt x="6351" y="4137"/>
                </a:lnTo>
                <a:lnTo>
                  <a:pt x="6132" y="4648"/>
                </a:lnTo>
                <a:lnTo>
                  <a:pt x="6035" y="4892"/>
                </a:lnTo>
                <a:lnTo>
                  <a:pt x="5962" y="5159"/>
                </a:lnTo>
                <a:lnTo>
                  <a:pt x="5183" y="5451"/>
                </a:lnTo>
                <a:lnTo>
                  <a:pt x="5183" y="5427"/>
                </a:lnTo>
                <a:lnTo>
                  <a:pt x="5354" y="4989"/>
                </a:lnTo>
                <a:lnTo>
                  <a:pt x="5402" y="4989"/>
                </a:lnTo>
                <a:lnTo>
                  <a:pt x="5378" y="5184"/>
                </a:lnTo>
                <a:lnTo>
                  <a:pt x="5378" y="5208"/>
                </a:lnTo>
                <a:lnTo>
                  <a:pt x="5402" y="5257"/>
                </a:lnTo>
                <a:lnTo>
                  <a:pt x="5475" y="5281"/>
                </a:lnTo>
                <a:lnTo>
                  <a:pt x="5548" y="5281"/>
                </a:lnTo>
                <a:lnTo>
                  <a:pt x="5573" y="5257"/>
                </a:lnTo>
                <a:lnTo>
                  <a:pt x="5597" y="5232"/>
                </a:lnTo>
                <a:lnTo>
                  <a:pt x="5694" y="5038"/>
                </a:lnTo>
                <a:lnTo>
                  <a:pt x="5767" y="4819"/>
                </a:lnTo>
                <a:lnTo>
                  <a:pt x="5889" y="4405"/>
                </a:lnTo>
                <a:lnTo>
                  <a:pt x="5986" y="3943"/>
                </a:lnTo>
                <a:lnTo>
                  <a:pt x="6059" y="3505"/>
                </a:lnTo>
                <a:close/>
                <a:moveTo>
                  <a:pt x="11315" y="4940"/>
                </a:moveTo>
                <a:lnTo>
                  <a:pt x="11558" y="4989"/>
                </a:lnTo>
                <a:lnTo>
                  <a:pt x="11850" y="5013"/>
                </a:lnTo>
                <a:lnTo>
                  <a:pt x="11558" y="5476"/>
                </a:lnTo>
                <a:lnTo>
                  <a:pt x="11145" y="5330"/>
                </a:lnTo>
                <a:lnTo>
                  <a:pt x="11169" y="5257"/>
                </a:lnTo>
                <a:lnTo>
                  <a:pt x="11242" y="4965"/>
                </a:lnTo>
                <a:lnTo>
                  <a:pt x="11291" y="4940"/>
                </a:lnTo>
                <a:close/>
                <a:moveTo>
                  <a:pt x="5086" y="5038"/>
                </a:moveTo>
                <a:lnTo>
                  <a:pt x="4940" y="5330"/>
                </a:lnTo>
                <a:lnTo>
                  <a:pt x="4891" y="5451"/>
                </a:lnTo>
                <a:lnTo>
                  <a:pt x="4843" y="5573"/>
                </a:lnTo>
                <a:lnTo>
                  <a:pt x="4818" y="5597"/>
                </a:lnTo>
                <a:lnTo>
                  <a:pt x="4697" y="5646"/>
                </a:lnTo>
                <a:lnTo>
                  <a:pt x="4697" y="5646"/>
                </a:lnTo>
                <a:lnTo>
                  <a:pt x="4721" y="5573"/>
                </a:lnTo>
                <a:lnTo>
                  <a:pt x="4794" y="5305"/>
                </a:lnTo>
                <a:lnTo>
                  <a:pt x="4843" y="5038"/>
                </a:lnTo>
                <a:close/>
                <a:moveTo>
                  <a:pt x="12702" y="4989"/>
                </a:moveTo>
                <a:lnTo>
                  <a:pt x="12678" y="5062"/>
                </a:lnTo>
                <a:lnTo>
                  <a:pt x="12653" y="5086"/>
                </a:lnTo>
                <a:lnTo>
                  <a:pt x="12459" y="5403"/>
                </a:lnTo>
                <a:lnTo>
                  <a:pt x="12361" y="5573"/>
                </a:lnTo>
                <a:lnTo>
                  <a:pt x="12288" y="5743"/>
                </a:lnTo>
                <a:lnTo>
                  <a:pt x="12167" y="5719"/>
                </a:lnTo>
                <a:lnTo>
                  <a:pt x="12288" y="5451"/>
                </a:lnTo>
                <a:lnTo>
                  <a:pt x="12386" y="5232"/>
                </a:lnTo>
                <a:lnTo>
                  <a:pt x="12483" y="5013"/>
                </a:lnTo>
                <a:lnTo>
                  <a:pt x="12702" y="4989"/>
                </a:lnTo>
                <a:close/>
                <a:moveTo>
                  <a:pt x="4672" y="5038"/>
                </a:moveTo>
                <a:lnTo>
                  <a:pt x="4478" y="5403"/>
                </a:lnTo>
                <a:lnTo>
                  <a:pt x="4380" y="5597"/>
                </a:lnTo>
                <a:lnTo>
                  <a:pt x="4332" y="5695"/>
                </a:lnTo>
                <a:lnTo>
                  <a:pt x="4307" y="5792"/>
                </a:lnTo>
                <a:lnTo>
                  <a:pt x="4113" y="5865"/>
                </a:lnTo>
                <a:lnTo>
                  <a:pt x="4210" y="5427"/>
                </a:lnTo>
                <a:lnTo>
                  <a:pt x="4307" y="5232"/>
                </a:lnTo>
                <a:lnTo>
                  <a:pt x="4405" y="5038"/>
                </a:lnTo>
                <a:close/>
                <a:moveTo>
                  <a:pt x="12605" y="5719"/>
                </a:moveTo>
                <a:lnTo>
                  <a:pt x="12605" y="5865"/>
                </a:lnTo>
                <a:lnTo>
                  <a:pt x="12532" y="5841"/>
                </a:lnTo>
                <a:lnTo>
                  <a:pt x="12605" y="5719"/>
                </a:lnTo>
                <a:close/>
                <a:moveTo>
                  <a:pt x="7081" y="1339"/>
                </a:moveTo>
                <a:lnTo>
                  <a:pt x="7349" y="1388"/>
                </a:lnTo>
                <a:lnTo>
                  <a:pt x="8176" y="1388"/>
                </a:lnTo>
                <a:lnTo>
                  <a:pt x="8882" y="1412"/>
                </a:lnTo>
                <a:lnTo>
                  <a:pt x="9222" y="1412"/>
                </a:lnTo>
                <a:lnTo>
                  <a:pt x="9587" y="1388"/>
                </a:lnTo>
                <a:lnTo>
                  <a:pt x="9587" y="1656"/>
                </a:lnTo>
                <a:lnTo>
                  <a:pt x="9612" y="1923"/>
                </a:lnTo>
                <a:lnTo>
                  <a:pt x="9636" y="2167"/>
                </a:lnTo>
                <a:lnTo>
                  <a:pt x="9709" y="2410"/>
                </a:lnTo>
                <a:lnTo>
                  <a:pt x="9758" y="2483"/>
                </a:lnTo>
                <a:lnTo>
                  <a:pt x="9831" y="2507"/>
                </a:lnTo>
                <a:lnTo>
                  <a:pt x="9977" y="2507"/>
                </a:lnTo>
                <a:lnTo>
                  <a:pt x="10098" y="2556"/>
                </a:lnTo>
                <a:lnTo>
                  <a:pt x="10269" y="2580"/>
                </a:lnTo>
                <a:lnTo>
                  <a:pt x="10585" y="2580"/>
                </a:lnTo>
                <a:lnTo>
                  <a:pt x="11218" y="2605"/>
                </a:lnTo>
                <a:lnTo>
                  <a:pt x="11875" y="2629"/>
                </a:lnTo>
                <a:lnTo>
                  <a:pt x="11875" y="3164"/>
                </a:lnTo>
                <a:lnTo>
                  <a:pt x="11875" y="3578"/>
                </a:lnTo>
                <a:lnTo>
                  <a:pt x="11875" y="3772"/>
                </a:lnTo>
                <a:lnTo>
                  <a:pt x="11923" y="3991"/>
                </a:lnTo>
                <a:lnTo>
                  <a:pt x="11948" y="4040"/>
                </a:lnTo>
                <a:lnTo>
                  <a:pt x="11972" y="4089"/>
                </a:lnTo>
                <a:lnTo>
                  <a:pt x="12069" y="4113"/>
                </a:lnTo>
                <a:lnTo>
                  <a:pt x="12215" y="4113"/>
                </a:lnTo>
                <a:lnTo>
                  <a:pt x="12264" y="4064"/>
                </a:lnTo>
                <a:lnTo>
                  <a:pt x="12605" y="4113"/>
                </a:lnTo>
                <a:lnTo>
                  <a:pt x="12945" y="4137"/>
                </a:lnTo>
                <a:lnTo>
                  <a:pt x="13602" y="4137"/>
                </a:lnTo>
                <a:lnTo>
                  <a:pt x="13602" y="4283"/>
                </a:lnTo>
                <a:lnTo>
                  <a:pt x="13602" y="4429"/>
                </a:lnTo>
                <a:lnTo>
                  <a:pt x="13627" y="4746"/>
                </a:lnTo>
                <a:lnTo>
                  <a:pt x="13627" y="5111"/>
                </a:lnTo>
                <a:lnTo>
                  <a:pt x="13602" y="5500"/>
                </a:lnTo>
                <a:lnTo>
                  <a:pt x="13602" y="5889"/>
                </a:lnTo>
                <a:lnTo>
                  <a:pt x="13627" y="6254"/>
                </a:lnTo>
                <a:lnTo>
                  <a:pt x="13335" y="6157"/>
                </a:lnTo>
                <a:lnTo>
                  <a:pt x="13043" y="6035"/>
                </a:lnTo>
                <a:lnTo>
                  <a:pt x="13067" y="5914"/>
                </a:lnTo>
                <a:lnTo>
                  <a:pt x="13067" y="5792"/>
                </a:lnTo>
                <a:lnTo>
                  <a:pt x="13067" y="5549"/>
                </a:lnTo>
                <a:lnTo>
                  <a:pt x="13067" y="5257"/>
                </a:lnTo>
                <a:lnTo>
                  <a:pt x="13067" y="5111"/>
                </a:lnTo>
                <a:lnTo>
                  <a:pt x="13043" y="4965"/>
                </a:lnTo>
                <a:lnTo>
                  <a:pt x="13018" y="4940"/>
                </a:lnTo>
                <a:lnTo>
                  <a:pt x="13091" y="4892"/>
                </a:lnTo>
                <a:lnTo>
                  <a:pt x="13140" y="4843"/>
                </a:lnTo>
                <a:lnTo>
                  <a:pt x="13164" y="4770"/>
                </a:lnTo>
                <a:lnTo>
                  <a:pt x="13164" y="4697"/>
                </a:lnTo>
                <a:lnTo>
                  <a:pt x="13140" y="4624"/>
                </a:lnTo>
                <a:lnTo>
                  <a:pt x="13091" y="4551"/>
                </a:lnTo>
                <a:lnTo>
                  <a:pt x="13018" y="4502"/>
                </a:lnTo>
                <a:lnTo>
                  <a:pt x="12945" y="4478"/>
                </a:lnTo>
                <a:lnTo>
                  <a:pt x="12556" y="4478"/>
                </a:lnTo>
                <a:lnTo>
                  <a:pt x="12142" y="4502"/>
                </a:lnTo>
                <a:lnTo>
                  <a:pt x="11777" y="4502"/>
                </a:lnTo>
                <a:lnTo>
                  <a:pt x="11388" y="4527"/>
                </a:lnTo>
                <a:lnTo>
                  <a:pt x="11388" y="3918"/>
                </a:lnTo>
                <a:lnTo>
                  <a:pt x="11388" y="3602"/>
                </a:lnTo>
                <a:lnTo>
                  <a:pt x="11364" y="3286"/>
                </a:lnTo>
                <a:lnTo>
                  <a:pt x="11315" y="3164"/>
                </a:lnTo>
                <a:lnTo>
                  <a:pt x="11291" y="3115"/>
                </a:lnTo>
                <a:lnTo>
                  <a:pt x="11242" y="3091"/>
                </a:lnTo>
                <a:lnTo>
                  <a:pt x="11193" y="3042"/>
                </a:lnTo>
                <a:lnTo>
                  <a:pt x="11169" y="2994"/>
                </a:lnTo>
                <a:lnTo>
                  <a:pt x="11096" y="2945"/>
                </a:lnTo>
                <a:lnTo>
                  <a:pt x="11023" y="2945"/>
                </a:lnTo>
                <a:lnTo>
                  <a:pt x="8152" y="2994"/>
                </a:lnTo>
                <a:lnTo>
                  <a:pt x="7738" y="2994"/>
                </a:lnTo>
                <a:lnTo>
                  <a:pt x="7714" y="2969"/>
                </a:lnTo>
                <a:lnTo>
                  <a:pt x="7665" y="2945"/>
                </a:lnTo>
                <a:lnTo>
                  <a:pt x="7641" y="2945"/>
                </a:lnTo>
                <a:lnTo>
                  <a:pt x="7592" y="2969"/>
                </a:lnTo>
                <a:lnTo>
                  <a:pt x="7592" y="2994"/>
                </a:lnTo>
                <a:lnTo>
                  <a:pt x="6813" y="3018"/>
                </a:lnTo>
                <a:lnTo>
                  <a:pt x="6181" y="3018"/>
                </a:lnTo>
                <a:lnTo>
                  <a:pt x="5865" y="3042"/>
                </a:lnTo>
                <a:lnTo>
                  <a:pt x="5548" y="3091"/>
                </a:lnTo>
                <a:lnTo>
                  <a:pt x="5500" y="3067"/>
                </a:lnTo>
                <a:lnTo>
                  <a:pt x="5378" y="3067"/>
                </a:lnTo>
                <a:lnTo>
                  <a:pt x="5329" y="3091"/>
                </a:lnTo>
                <a:lnTo>
                  <a:pt x="5281" y="3140"/>
                </a:lnTo>
                <a:lnTo>
                  <a:pt x="5232" y="3188"/>
                </a:lnTo>
                <a:lnTo>
                  <a:pt x="5208" y="3237"/>
                </a:lnTo>
                <a:lnTo>
                  <a:pt x="5183" y="3553"/>
                </a:lnTo>
                <a:lnTo>
                  <a:pt x="5159" y="3870"/>
                </a:lnTo>
                <a:lnTo>
                  <a:pt x="5135" y="4527"/>
                </a:lnTo>
                <a:lnTo>
                  <a:pt x="4867" y="4527"/>
                </a:lnTo>
                <a:lnTo>
                  <a:pt x="4599" y="4551"/>
                </a:lnTo>
                <a:lnTo>
                  <a:pt x="4186" y="4575"/>
                </a:lnTo>
                <a:lnTo>
                  <a:pt x="3967" y="4600"/>
                </a:lnTo>
                <a:lnTo>
                  <a:pt x="3772" y="4624"/>
                </a:lnTo>
                <a:lnTo>
                  <a:pt x="3699" y="4648"/>
                </a:lnTo>
                <a:lnTo>
                  <a:pt x="3650" y="4721"/>
                </a:lnTo>
                <a:lnTo>
                  <a:pt x="3650" y="4794"/>
                </a:lnTo>
                <a:lnTo>
                  <a:pt x="3650" y="4867"/>
                </a:lnTo>
                <a:lnTo>
                  <a:pt x="3626" y="4940"/>
                </a:lnTo>
                <a:lnTo>
                  <a:pt x="3602" y="5013"/>
                </a:lnTo>
                <a:lnTo>
                  <a:pt x="3577" y="5184"/>
                </a:lnTo>
                <a:lnTo>
                  <a:pt x="3577" y="5500"/>
                </a:lnTo>
                <a:lnTo>
                  <a:pt x="3577" y="5768"/>
                </a:lnTo>
                <a:lnTo>
                  <a:pt x="3577" y="5914"/>
                </a:lnTo>
                <a:lnTo>
                  <a:pt x="3626" y="6035"/>
                </a:lnTo>
                <a:lnTo>
                  <a:pt x="2993" y="6279"/>
                </a:lnTo>
                <a:lnTo>
                  <a:pt x="2993" y="6279"/>
                </a:lnTo>
                <a:lnTo>
                  <a:pt x="3042" y="5597"/>
                </a:lnTo>
                <a:lnTo>
                  <a:pt x="3066" y="4916"/>
                </a:lnTo>
                <a:lnTo>
                  <a:pt x="3115" y="4478"/>
                </a:lnTo>
                <a:lnTo>
                  <a:pt x="3115" y="4259"/>
                </a:lnTo>
                <a:lnTo>
                  <a:pt x="3091" y="4040"/>
                </a:lnTo>
                <a:lnTo>
                  <a:pt x="3456" y="4064"/>
                </a:lnTo>
                <a:lnTo>
                  <a:pt x="3845" y="4064"/>
                </a:lnTo>
                <a:lnTo>
                  <a:pt x="4210" y="4016"/>
                </a:lnTo>
                <a:lnTo>
                  <a:pt x="4575" y="3967"/>
                </a:lnTo>
                <a:lnTo>
                  <a:pt x="4624" y="3943"/>
                </a:lnTo>
                <a:lnTo>
                  <a:pt x="4672" y="3918"/>
                </a:lnTo>
                <a:lnTo>
                  <a:pt x="4745" y="3845"/>
                </a:lnTo>
                <a:lnTo>
                  <a:pt x="4770" y="3724"/>
                </a:lnTo>
                <a:lnTo>
                  <a:pt x="4745" y="3626"/>
                </a:lnTo>
                <a:lnTo>
                  <a:pt x="4770" y="3505"/>
                </a:lnTo>
                <a:lnTo>
                  <a:pt x="4770" y="3018"/>
                </a:lnTo>
                <a:lnTo>
                  <a:pt x="4770" y="2751"/>
                </a:lnTo>
                <a:lnTo>
                  <a:pt x="4745" y="2507"/>
                </a:lnTo>
                <a:lnTo>
                  <a:pt x="4867" y="2532"/>
                </a:lnTo>
                <a:lnTo>
                  <a:pt x="4989" y="2556"/>
                </a:lnTo>
                <a:lnTo>
                  <a:pt x="5256" y="2556"/>
                </a:lnTo>
                <a:lnTo>
                  <a:pt x="5646" y="2580"/>
                </a:lnTo>
                <a:lnTo>
                  <a:pt x="6035" y="2580"/>
                </a:lnTo>
                <a:lnTo>
                  <a:pt x="6789" y="2532"/>
                </a:lnTo>
                <a:lnTo>
                  <a:pt x="6886" y="2507"/>
                </a:lnTo>
                <a:lnTo>
                  <a:pt x="6959" y="2459"/>
                </a:lnTo>
                <a:lnTo>
                  <a:pt x="6984" y="2386"/>
                </a:lnTo>
                <a:lnTo>
                  <a:pt x="7008" y="2313"/>
                </a:lnTo>
                <a:lnTo>
                  <a:pt x="7032" y="2264"/>
                </a:lnTo>
                <a:lnTo>
                  <a:pt x="7057" y="1826"/>
                </a:lnTo>
                <a:lnTo>
                  <a:pt x="7081" y="1339"/>
                </a:lnTo>
                <a:close/>
                <a:moveTo>
                  <a:pt x="6911" y="5841"/>
                </a:moveTo>
                <a:lnTo>
                  <a:pt x="6838" y="5865"/>
                </a:lnTo>
                <a:lnTo>
                  <a:pt x="6716" y="5987"/>
                </a:lnTo>
                <a:lnTo>
                  <a:pt x="6619" y="6133"/>
                </a:lnTo>
                <a:lnTo>
                  <a:pt x="6546" y="6279"/>
                </a:lnTo>
                <a:lnTo>
                  <a:pt x="6522" y="6449"/>
                </a:lnTo>
                <a:lnTo>
                  <a:pt x="6522" y="6619"/>
                </a:lnTo>
                <a:lnTo>
                  <a:pt x="6546" y="6790"/>
                </a:lnTo>
                <a:lnTo>
                  <a:pt x="6594" y="6960"/>
                </a:lnTo>
                <a:lnTo>
                  <a:pt x="6667" y="7106"/>
                </a:lnTo>
                <a:lnTo>
                  <a:pt x="6716" y="7155"/>
                </a:lnTo>
                <a:lnTo>
                  <a:pt x="6765" y="7203"/>
                </a:lnTo>
                <a:lnTo>
                  <a:pt x="6838" y="7252"/>
                </a:lnTo>
                <a:lnTo>
                  <a:pt x="6911" y="7252"/>
                </a:lnTo>
                <a:lnTo>
                  <a:pt x="6984" y="7276"/>
                </a:lnTo>
                <a:lnTo>
                  <a:pt x="7057" y="7252"/>
                </a:lnTo>
                <a:lnTo>
                  <a:pt x="7130" y="7228"/>
                </a:lnTo>
                <a:lnTo>
                  <a:pt x="7178" y="7179"/>
                </a:lnTo>
                <a:lnTo>
                  <a:pt x="7349" y="6936"/>
                </a:lnTo>
                <a:lnTo>
                  <a:pt x="7397" y="6814"/>
                </a:lnTo>
                <a:lnTo>
                  <a:pt x="7446" y="6692"/>
                </a:lnTo>
                <a:lnTo>
                  <a:pt x="7470" y="6546"/>
                </a:lnTo>
                <a:lnTo>
                  <a:pt x="7470" y="6425"/>
                </a:lnTo>
                <a:lnTo>
                  <a:pt x="7446" y="6133"/>
                </a:lnTo>
                <a:lnTo>
                  <a:pt x="7422" y="6035"/>
                </a:lnTo>
                <a:lnTo>
                  <a:pt x="7349" y="5962"/>
                </a:lnTo>
                <a:lnTo>
                  <a:pt x="7227" y="5914"/>
                </a:lnTo>
                <a:lnTo>
                  <a:pt x="7130" y="5889"/>
                </a:lnTo>
                <a:lnTo>
                  <a:pt x="7057" y="5865"/>
                </a:lnTo>
                <a:lnTo>
                  <a:pt x="6984" y="5841"/>
                </a:lnTo>
                <a:close/>
                <a:moveTo>
                  <a:pt x="9612" y="5792"/>
                </a:moveTo>
                <a:lnTo>
                  <a:pt x="9539" y="5816"/>
                </a:lnTo>
                <a:lnTo>
                  <a:pt x="9466" y="5865"/>
                </a:lnTo>
                <a:lnTo>
                  <a:pt x="9393" y="5938"/>
                </a:lnTo>
                <a:lnTo>
                  <a:pt x="9344" y="6011"/>
                </a:lnTo>
                <a:lnTo>
                  <a:pt x="9247" y="6181"/>
                </a:lnTo>
                <a:lnTo>
                  <a:pt x="9174" y="6352"/>
                </a:lnTo>
                <a:lnTo>
                  <a:pt x="9149" y="6522"/>
                </a:lnTo>
                <a:lnTo>
                  <a:pt x="9149" y="6717"/>
                </a:lnTo>
                <a:lnTo>
                  <a:pt x="9174" y="6887"/>
                </a:lnTo>
                <a:lnTo>
                  <a:pt x="9222" y="7057"/>
                </a:lnTo>
                <a:lnTo>
                  <a:pt x="9271" y="7155"/>
                </a:lnTo>
                <a:lnTo>
                  <a:pt x="9344" y="7228"/>
                </a:lnTo>
                <a:lnTo>
                  <a:pt x="9417" y="7276"/>
                </a:lnTo>
                <a:lnTo>
                  <a:pt x="9514" y="7301"/>
                </a:lnTo>
                <a:lnTo>
                  <a:pt x="9685" y="7301"/>
                </a:lnTo>
                <a:lnTo>
                  <a:pt x="9782" y="7252"/>
                </a:lnTo>
                <a:lnTo>
                  <a:pt x="9855" y="7179"/>
                </a:lnTo>
                <a:lnTo>
                  <a:pt x="9928" y="7106"/>
                </a:lnTo>
                <a:lnTo>
                  <a:pt x="9977" y="7009"/>
                </a:lnTo>
                <a:lnTo>
                  <a:pt x="10050" y="6765"/>
                </a:lnTo>
                <a:lnTo>
                  <a:pt x="10098" y="6522"/>
                </a:lnTo>
                <a:lnTo>
                  <a:pt x="10098" y="6303"/>
                </a:lnTo>
                <a:lnTo>
                  <a:pt x="10098" y="6181"/>
                </a:lnTo>
                <a:lnTo>
                  <a:pt x="10050" y="6108"/>
                </a:lnTo>
                <a:lnTo>
                  <a:pt x="9977" y="6060"/>
                </a:lnTo>
                <a:lnTo>
                  <a:pt x="9879" y="6035"/>
                </a:lnTo>
                <a:lnTo>
                  <a:pt x="9879" y="6011"/>
                </a:lnTo>
                <a:lnTo>
                  <a:pt x="9855" y="5914"/>
                </a:lnTo>
                <a:lnTo>
                  <a:pt x="9806" y="5841"/>
                </a:lnTo>
                <a:lnTo>
                  <a:pt x="9709" y="5792"/>
                </a:lnTo>
                <a:close/>
                <a:moveTo>
                  <a:pt x="8468" y="4673"/>
                </a:moveTo>
                <a:lnTo>
                  <a:pt x="8687" y="4794"/>
                </a:lnTo>
                <a:lnTo>
                  <a:pt x="8930" y="4892"/>
                </a:lnTo>
                <a:lnTo>
                  <a:pt x="8955" y="4916"/>
                </a:lnTo>
                <a:lnTo>
                  <a:pt x="9466" y="5111"/>
                </a:lnTo>
                <a:lnTo>
                  <a:pt x="9806" y="5232"/>
                </a:lnTo>
                <a:lnTo>
                  <a:pt x="9806" y="5305"/>
                </a:lnTo>
                <a:lnTo>
                  <a:pt x="9806" y="5354"/>
                </a:lnTo>
                <a:lnTo>
                  <a:pt x="9855" y="5403"/>
                </a:lnTo>
                <a:lnTo>
                  <a:pt x="9904" y="5403"/>
                </a:lnTo>
                <a:lnTo>
                  <a:pt x="9952" y="5378"/>
                </a:lnTo>
                <a:lnTo>
                  <a:pt x="10001" y="5330"/>
                </a:lnTo>
                <a:lnTo>
                  <a:pt x="10707" y="5597"/>
                </a:lnTo>
                <a:lnTo>
                  <a:pt x="13383" y="6668"/>
                </a:lnTo>
                <a:lnTo>
                  <a:pt x="14040" y="6911"/>
                </a:lnTo>
                <a:lnTo>
                  <a:pt x="14357" y="7082"/>
                </a:lnTo>
                <a:lnTo>
                  <a:pt x="14527" y="7155"/>
                </a:lnTo>
                <a:lnTo>
                  <a:pt x="14648" y="7276"/>
                </a:lnTo>
                <a:lnTo>
                  <a:pt x="14794" y="7422"/>
                </a:lnTo>
                <a:lnTo>
                  <a:pt x="14843" y="7568"/>
                </a:lnTo>
                <a:lnTo>
                  <a:pt x="14892" y="7739"/>
                </a:lnTo>
                <a:lnTo>
                  <a:pt x="14867" y="7909"/>
                </a:lnTo>
                <a:lnTo>
                  <a:pt x="14405" y="7617"/>
                </a:lnTo>
                <a:lnTo>
                  <a:pt x="13919" y="7349"/>
                </a:lnTo>
                <a:lnTo>
                  <a:pt x="13675" y="7252"/>
                </a:lnTo>
                <a:lnTo>
                  <a:pt x="13408" y="7130"/>
                </a:lnTo>
                <a:lnTo>
                  <a:pt x="13164" y="7057"/>
                </a:lnTo>
                <a:lnTo>
                  <a:pt x="12872" y="7057"/>
                </a:lnTo>
                <a:lnTo>
                  <a:pt x="12848" y="7082"/>
                </a:lnTo>
                <a:lnTo>
                  <a:pt x="12848" y="7106"/>
                </a:lnTo>
                <a:lnTo>
                  <a:pt x="12848" y="7155"/>
                </a:lnTo>
                <a:lnTo>
                  <a:pt x="13043" y="7301"/>
                </a:lnTo>
                <a:lnTo>
                  <a:pt x="13262" y="7422"/>
                </a:lnTo>
                <a:lnTo>
                  <a:pt x="13724" y="7666"/>
                </a:lnTo>
                <a:lnTo>
                  <a:pt x="14259" y="7958"/>
                </a:lnTo>
                <a:lnTo>
                  <a:pt x="14770" y="8274"/>
                </a:lnTo>
                <a:lnTo>
                  <a:pt x="14697" y="8493"/>
                </a:lnTo>
                <a:lnTo>
                  <a:pt x="14575" y="8371"/>
                </a:lnTo>
                <a:lnTo>
                  <a:pt x="14454" y="8274"/>
                </a:lnTo>
                <a:lnTo>
                  <a:pt x="14284" y="8177"/>
                </a:lnTo>
                <a:lnTo>
                  <a:pt x="14113" y="8079"/>
                </a:lnTo>
                <a:lnTo>
                  <a:pt x="13773" y="7933"/>
                </a:lnTo>
                <a:lnTo>
                  <a:pt x="13383" y="7763"/>
                </a:lnTo>
                <a:lnTo>
                  <a:pt x="13189" y="7714"/>
                </a:lnTo>
                <a:lnTo>
                  <a:pt x="12994" y="7666"/>
                </a:lnTo>
                <a:lnTo>
                  <a:pt x="12799" y="7641"/>
                </a:lnTo>
                <a:lnTo>
                  <a:pt x="12605" y="7666"/>
                </a:lnTo>
                <a:lnTo>
                  <a:pt x="12580" y="7690"/>
                </a:lnTo>
                <a:lnTo>
                  <a:pt x="12605" y="7714"/>
                </a:lnTo>
                <a:lnTo>
                  <a:pt x="12702" y="7812"/>
                </a:lnTo>
                <a:lnTo>
                  <a:pt x="12824" y="7909"/>
                </a:lnTo>
                <a:lnTo>
                  <a:pt x="12945" y="7982"/>
                </a:lnTo>
                <a:lnTo>
                  <a:pt x="13091" y="8055"/>
                </a:lnTo>
                <a:lnTo>
                  <a:pt x="13383" y="8177"/>
                </a:lnTo>
                <a:lnTo>
                  <a:pt x="13651" y="8274"/>
                </a:lnTo>
                <a:lnTo>
                  <a:pt x="13894" y="8396"/>
                </a:lnTo>
                <a:lnTo>
                  <a:pt x="14113" y="8517"/>
                </a:lnTo>
                <a:lnTo>
                  <a:pt x="14551" y="8809"/>
                </a:lnTo>
                <a:lnTo>
                  <a:pt x="14430" y="9126"/>
                </a:lnTo>
                <a:lnTo>
                  <a:pt x="13967" y="8858"/>
                </a:lnTo>
                <a:lnTo>
                  <a:pt x="13481" y="8590"/>
                </a:lnTo>
                <a:lnTo>
                  <a:pt x="12921" y="8274"/>
                </a:lnTo>
                <a:lnTo>
                  <a:pt x="12629" y="8152"/>
                </a:lnTo>
                <a:lnTo>
                  <a:pt x="12337" y="8031"/>
                </a:lnTo>
                <a:lnTo>
                  <a:pt x="12313" y="8031"/>
                </a:lnTo>
                <a:lnTo>
                  <a:pt x="12288" y="8055"/>
                </a:lnTo>
                <a:lnTo>
                  <a:pt x="12288" y="8079"/>
                </a:lnTo>
                <a:lnTo>
                  <a:pt x="12288" y="8104"/>
                </a:lnTo>
                <a:lnTo>
                  <a:pt x="12507" y="8323"/>
                </a:lnTo>
                <a:lnTo>
                  <a:pt x="12751" y="8542"/>
                </a:lnTo>
                <a:lnTo>
                  <a:pt x="13018" y="8712"/>
                </a:lnTo>
                <a:lnTo>
                  <a:pt x="13286" y="8882"/>
                </a:lnTo>
                <a:lnTo>
                  <a:pt x="13797" y="9199"/>
                </a:lnTo>
                <a:lnTo>
                  <a:pt x="14040" y="9345"/>
                </a:lnTo>
                <a:lnTo>
                  <a:pt x="14308" y="9466"/>
                </a:lnTo>
                <a:lnTo>
                  <a:pt x="14211" y="9661"/>
                </a:lnTo>
                <a:lnTo>
                  <a:pt x="14065" y="9564"/>
                </a:lnTo>
                <a:lnTo>
                  <a:pt x="13919" y="9491"/>
                </a:lnTo>
                <a:lnTo>
                  <a:pt x="13602" y="9345"/>
                </a:lnTo>
                <a:lnTo>
                  <a:pt x="13359" y="9199"/>
                </a:lnTo>
                <a:lnTo>
                  <a:pt x="13067" y="9077"/>
                </a:lnTo>
                <a:lnTo>
                  <a:pt x="12921" y="9028"/>
                </a:lnTo>
                <a:lnTo>
                  <a:pt x="12775" y="9004"/>
                </a:lnTo>
                <a:lnTo>
                  <a:pt x="12629" y="8980"/>
                </a:lnTo>
                <a:lnTo>
                  <a:pt x="12483" y="8980"/>
                </a:lnTo>
                <a:lnTo>
                  <a:pt x="12459" y="9004"/>
                </a:lnTo>
                <a:lnTo>
                  <a:pt x="12459" y="9053"/>
                </a:lnTo>
                <a:lnTo>
                  <a:pt x="12556" y="9150"/>
                </a:lnTo>
                <a:lnTo>
                  <a:pt x="12653" y="9247"/>
                </a:lnTo>
                <a:lnTo>
                  <a:pt x="12897" y="9418"/>
                </a:lnTo>
                <a:lnTo>
                  <a:pt x="13408" y="9685"/>
                </a:lnTo>
                <a:lnTo>
                  <a:pt x="13724" y="9880"/>
                </a:lnTo>
                <a:lnTo>
                  <a:pt x="13894" y="10002"/>
                </a:lnTo>
                <a:lnTo>
                  <a:pt x="14065" y="10075"/>
                </a:lnTo>
                <a:lnTo>
                  <a:pt x="13967" y="10269"/>
                </a:lnTo>
                <a:lnTo>
                  <a:pt x="13505" y="10075"/>
                </a:lnTo>
                <a:lnTo>
                  <a:pt x="13043" y="9880"/>
                </a:lnTo>
                <a:lnTo>
                  <a:pt x="12556" y="9758"/>
                </a:lnTo>
                <a:lnTo>
                  <a:pt x="12069" y="9661"/>
                </a:lnTo>
                <a:lnTo>
                  <a:pt x="12045" y="9661"/>
                </a:lnTo>
                <a:lnTo>
                  <a:pt x="12045" y="9685"/>
                </a:lnTo>
                <a:lnTo>
                  <a:pt x="12434" y="10002"/>
                </a:lnTo>
                <a:lnTo>
                  <a:pt x="12872" y="10245"/>
                </a:lnTo>
                <a:lnTo>
                  <a:pt x="13335" y="10488"/>
                </a:lnTo>
                <a:lnTo>
                  <a:pt x="13797" y="10683"/>
                </a:lnTo>
                <a:lnTo>
                  <a:pt x="13627" y="11072"/>
                </a:lnTo>
                <a:lnTo>
                  <a:pt x="13456" y="10926"/>
                </a:lnTo>
                <a:lnTo>
                  <a:pt x="13262" y="10829"/>
                </a:lnTo>
                <a:lnTo>
                  <a:pt x="12848" y="10659"/>
                </a:lnTo>
                <a:lnTo>
                  <a:pt x="12653" y="10586"/>
                </a:lnTo>
                <a:lnTo>
                  <a:pt x="12483" y="10513"/>
                </a:lnTo>
                <a:lnTo>
                  <a:pt x="12288" y="10488"/>
                </a:lnTo>
                <a:lnTo>
                  <a:pt x="12069" y="10488"/>
                </a:lnTo>
                <a:lnTo>
                  <a:pt x="12045" y="10513"/>
                </a:lnTo>
                <a:lnTo>
                  <a:pt x="12045" y="10537"/>
                </a:lnTo>
                <a:lnTo>
                  <a:pt x="12118" y="10634"/>
                </a:lnTo>
                <a:lnTo>
                  <a:pt x="12191" y="10707"/>
                </a:lnTo>
                <a:lnTo>
                  <a:pt x="12337" y="10829"/>
                </a:lnTo>
                <a:lnTo>
                  <a:pt x="12532" y="10926"/>
                </a:lnTo>
                <a:lnTo>
                  <a:pt x="12702" y="11023"/>
                </a:lnTo>
                <a:lnTo>
                  <a:pt x="13091" y="11218"/>
                </a:lnTo>
                <a:lnTo>
                  <a:pt x="13310" y="11291"/>
                </a:lnTo>
                <a:lnTo>
                  <a:pt x="13505" y="11340"/>
                </a:lnTo>
                <a:lnTo>
                  <a:pt x="13481" y="11413"/>
                </a:lnTo>
                <a:lnTo>
                  <a:pt x="13335" y="11388"/>
                </a:lnTo>
                <a:lnTo>
                  <a:pt x="13189" y="11340"/>
                </a:lnTo>
                <a:lnTo>
                  <a:pt x="12897" y="11315"/>
                </a:lnTo>
                <a:lnTo>
                  <a:pt x="12678" y="11267"/>
                </a:lnTo>
                <a:lnTo>
                  <a:pt x="12434" y="11242"/>
                </a:lnTo>
                <a:lnTo>
                  <a:pt x="12191" y="11267"/>
                </a:lnTo>
                <a:lnTo>
                  <a:pt x="12069" y="11291"/>
                </a:lnTo>
                <a:lnTo>
                  <a:pt x="11972" y="11315"/>
                </a:lnTo>
                <a:lnTo>
                  <a:pt x="11948" y="11340"/>
                </a:lnTo>
                <a:lnTo>
                  <a:pt x="11948" y="11364"/>
                </a:lnTo>
                <a:lnTo>
                  <a:pt x="11972" y="11413"/>
                </a:lnTo>
                <a:lnTo>
                  <a:pt x="12069" y="11486"/>
                </a:lnTo>
                <a:lnTo>
                  <a:pt x="12191" y="11534"/>
                </a:lnTo>
                <a:lnTo>
                  <a:pt x="12434" y="11607"/>
                </a:lnTo>
                <a:lnTo>
                  <a:pt x="12921" y="11705"/>
                </a:lnTo>
                <a:lnTo>
                  <a:pt x="13164" y="11778"/>
                </a:lnTo>
                <a:lnTo>
                  <a:pt x="13432" y="11826"/>
                </a:lnTo>
                <a:lnTo>
                  <a:pt x="13408" y="11972"/>
                </a:lnTo>
                <a:lnTo>
                  <a:pt x="13018" y="11948"/>
                </a:lnTo>
                <a:lnTo>
                  <a:pt x="12434" y="11948"/>
                </a:lnTo>
                <a:lnTo>
                  <a:pt x="12313" y="11972"/>
                </a:lnTo>
                <a:lnTo>
                  <a:pt x="12215" y="12021"/>
                </a:lnTo>
                <a:lnTo>
                  <a:pt x="12118" y="12070"/>
                </a:lnTo>
                <a:lnTo>
                  <a:pt x="12118" y="12118"/>
                </a:lnTo>
                <a:lnTo>
                  <a:pt x="12118" y="12143"/>
                </a:lnTo>
                <a:lnTo>
                  <a:pt x="12215" y="12191"/>
                </a:lnTo>
                <a:lnTo>
                  <a:pt x="12313" y="12240"/>
                </a:lnTo>
                <a:lnTo>
                  <a:pt x="12507" y="12264"/>
                </a:lnTo>
                <a:lnTo>
                  <a:pt x="12897" y="12264"/>
                </a:lnTo>
                <a:lnTo>
                  <a:pt x="13383" y="12313"/>
                </a:lnTo>
                <a:lnTo>
                  <a:pt x="13383" y="12654"/>
                </a:lnTo>
                <a:lnTo>
                  <a:pt x="13043" y="12654"/>
                </a:lnTo>
                <a:lnTo>
                  <a:pt x="12678" y="12678"/>
                </a:lnTo>
                <a:lnTo>
                  <a:pt x="12288" y="12727"/>
                </a:lnTo>
                <a:lnTo>
                  <a:pt x="12094" y="12775"/>
                </a:lnTo>
                <a:lnTo>
                  <a:pt x="11923" y="12873"/>
                </a:lnTo>
                <a:lnTo>
                  <a:pt x="12118" y="12921"/>
                </a:lnTo>
                <a:lnTo>
                  <a:pt x="12288" y="12946"/>
                </a:lnTo>
                <a:lnTo>
                  <a:pt x="12678" y="12946"/>
                </a:lnTo>
                <a:lnTo>
                  <a:pt x="13408" y="12970"/>
                </a:lnTo>
                <a:lnTo>
                  <a:pt x="13408" y="13116"/>
                </a:lnTo>
                <a:lnTo>
                  <a:pt x="13408" y="13262"/>
                </a:lnTo>
                <a:lnTo>
                  <a:pt x="13140" y="13262"/>
                </a:lnTo>
                <a:lnTo>
                  <a:pt x="12848" y="13286"/>
                </a:lnTo>
                <a:lnTo>
                  <a:pt x="12337" y="13286"/>
                </a:lnTo>
                <a:lnTo>
                  <a:pt x="12069" y="13335"/>
                </a:lnTo>
                <a:lnTo>
                  <a:pt x="11948" y="13384"/>
                </a:lnTo>
                <a:lnTo>
                  <a:pt x="11850" y="13432"/>
                </a:lnTo>
                <a:lnTo>
                  <a:pt x="11826" y="13481"/>
                </a:lnTo>
                <a:lnTo>
                  <a:pt x="11850" y="13505"/>
                </a:lnTo>
                <a:lnTo>
                  <a:pt x="11948" y="13554"/>
                </a:lnTo>
                <a:lnTo>
                  <a:pt x="12069" y="13603"/>
                </a:lnTo>
                <a:lnTo>
                  <a:pt x="12337" y="13627"/>
                </a:lnTo>
                <a:lnTo>
                  <a:pt x="12605" y="13651"/>
                </a:lnTo>
                <a:lnTo>
                  <a:pt x="13432" y="13651"/>
                </a:lnTo>
                <a:lnTo>
                  <a:pt x="13432" y="13797"/>
                </a:lnTo>
                <a:lnTo>
                  <a:pt x="13286" y="13773"/>
                </a:lnTo>
                <a:lnTo>
                  <a:pt x="13164" y="13797"/>
                </a:lnTo>
                <a:lnTo>
                  <a:pt x="12897" y="13822"/>
                </a:lnTo>
                <a:lnTo>
                  <a:pt x="12483" y="13846"/>
                </a:lnTo>
                <a:lnTo>
                  <a:pt x="12288" y="13895"/>
                </a:lnTo>
                <a:lnTo>
                  <a:pt x="12094" y="13968"/>
                </a:lnTo>
                <a:lnTo>
                  <a:pt x="12094" y="13992"/>
                </a:lnTo>
                <a:lnTo>
                  <a:pt x="12094" y="14016"/>
                </a:lnTo>
                <a:lnTo>
                  <a:pt x="12118" y="14041"/>
                </a:lnTo>
                <a:lnTo>
                  <a:pt x="12313" y="14089"/>
                </a:lnTo>
                <a:lnTo>
                  <a:pt x="12507" y="14114"/>
                </a:lnTo>
                <a:lnTo>
                  <a:pt x="13310" y="14114"/>
                </a:lnTo>
                <a:lnTo>
                  <a:pt x="13432" y="14089"/>
                </a:lnTo>
                <a:lnTo>
                  <a:pt x="13456" y="14600"/>
                </a:lnTo>
                <a:lnTo>
                  <a:pt x="13237" y="14576"/>
                </a:lnTo>
                <a:lnTo>
                  <a:pt x="13018" y="14552"/>
                </a:lnTo>
                <a:lnTo>
                  <a:pt x="12824" y="14552"/>
                </a:lnTo>
                <a:lnTo>
                  <a:pt x="12434" y="14600"/>
                </a:lnTo>
                <a:lnTo>
                  <a:pt x="12045" y="14698"/>
                </a:lnTo>
                <a:lnTo>
                  <a:pt x="11656" y="14819"/>
                </a:lnTo>
                <a:lnTo>
                  <a:pt x="11193" y="14941"/>
                </a:lnTo>
                <a:lnTo>
                  <a:pt x="10974" y="14965"/>
                </a:lnTo>
                <a:lnTo>
                  <a:pt x="10755" y="14990"/>
                </a:lnTo>
                <a:lnTo>
                  <a:pt x="10536" y="14990"/>
                </a:lnTo>
                <a:lnTo>
                  <a:pt x="10317" y="14965"/>
                </a:lnTo>
                <a:lnTo>
                  <a:pt x="10098" y="14917"/>
                </a:lnTo>
                <a:lnTo>
                  <a:pt x="9879" y="14819"/>
                </a:lnTo>
                <a:lnTo>
                  <a:pt x="9514" y="14698"/>
                </a:lnTo>
                <a:lnTo>
                  <a:pt x="9149" y="14576"/>
                </a:lnTo>
                <a:lnTo>
                  <a:pt x="8979" y="14552"/>
                </a:lnTo>
                <a:lnTo>
                  <a:pt x="8809" y="14527"/>
                </a:lnTo>
                <a:lnTo>
                  <a:pt x="8614" y="14527"/>
                </a:lnTo>
                <a:lnTo>
                  <a:pt x="8419" y="14552"/>
                </a:lnTo>
                <a:lnTo>
                  <a:pt x="7981" y="14649"/>
                </a:lnTo>
                <a:lnTo>
                  <a:pt x="7568" y="14795"/>
                </a:lnTo>
                <a:lnTo>
                  <a:pt x="7130" y="14917"/>
                </a:lnTo>
                <a:lnTo>
                  <a:pt x="6935" y="14965"/>
                </a:lnTo>
                <a:lnTo>
                  <a:pt x="6692" y="14990"/>
                </a:lnTo>
                <a:lnTo>
                  <a:pt x="6473" y="14990"/>
                </a:lnTo>
                <a:lnTo>
                  <a:pt x="6230" y="14965"/>
                </a:lnTo>
                <a:lnTo>
                  <a:pt x="5986" y="14917"/>
                </a:lnTo>
                <a:lnTo>
                  <a:pt x="5767" y="14844"/>
                </a:lnTo>
                <a:lnTo>
                  <a:pt x="5281" y="14722"/>
                </a:lnTo>
                <a:lnTo>
                  <a:pt x="5062" y="14649"/>
                </a:lnTo>
                <a:lnTo>
                  <a:pt x="4818" y="14625"/>
                </a:lnTo>
                <a:lnTo>
                  <a:pt x="4453" y="14576"/>
                </a:lnTo>
                <a:lnTo>
                  <a:pt x="4040" y="14576"/>
                </a:lnTo>
                <a:lnTo>
                  <a:pt x="3602" y="14625"/>
                </a:lnTo>
                <a:lnTo>
                  <a:pt x="3164" y="14722"/>
                </a:lnTo>
                <a:lnTo>
                  <a:pt x="3188" y="14308"/>
                </a:lnTo>
                <a:lnTo>
                  <a:pt x="3188" y="13895"/>
                </a:lnTo>
                <a:lnTo>
                  <a:pt x="3164" y="13067"/>
                </a:lnTo>
                <a:lnTo>
                  <a:pt x="3164" y="12386"/>
                </a:lnTo>
                <a:lnTo>
                  <a:pt x="3139" y="12191"/>
                </a:lnTo>
                <a:lnTo>
                  <a:pt x="3115" y="12021"/>
                </a:lnTo>
                <a:lnTo>
                  <a:pt x="3066" y="11851"/>
                </a:lnTo>
                <a:lnTo>
                  <a:pt x="3018" y="11705"/>
                </a:lnTo>
                <a:lnTo>
                  <a:pt x="3018" y="11632"/>
                </a:lnTo>
                <a:lnTo>
                  <a:pt x="3018" y="11534"/>
                </a:lnTo>
                <a:lnTo>
                  <a:pt x="2993" y="11413"/>
                </a:lnTo>
                <a:lnTo>
                  <a:pt x="2896" y="11194"/>
                </a:lnTo>
                <a:lnTo>
                  <a:pt x="2701" y="10780"/>
                </a:lnTo>
                <a:lnTo>
                  <a:pt x="2409" y="10123"/>
                </a:lnTo>
                <a:lnTo>
                  <a:pt x="2142" y="9442"/>
                </a:lnTo>
                <a:lnTo>
                  <a:pt x="1947" y="8809"/>
                </a:lnTo>
                <a:lnTo>
                  <a:pt x="1777" y="8152"/>
                </a:lnTo>
                <a:lnTo>
                  <a:pt x="1728" y="7909"/>
                </a:lnTo>
                <a:lnTo>
                  <a:pt x="1704" y="7787"/>
                </a:lnTo>
                <a:lnTo>
                  <a:pt x="1704" y="7666"/>
                </a:lnTo>
                <a:lnTo>
                  <a:pt x="1704" y="7544"/>
                </a:lnTo>
                <a:lnTo>
                  <a:pt x="1752" y="7447"/>
                </a:lnTo>
                <a:lnTo>
                  <a:pt x="1825" y="7325"/>
                </a:lnTo>
                <a:lnTo>
                  <a:pt x="1923" y="7252"/>
                </a:lnTo>
                <a:lnTo>
                  <a:pt x="2093" y="7155"/>
                </a:lnTo>
                <a:lnTo>
                  <a:pt x="2288" y="7082"/>
                </a:lnTo>
                <a:lnTo>
                  <a:pt x="2653" y="6936"/>
                </a:lnTo>
                <a:lnTo>
                  <a:pt x="3991" y="6400"/>
                </a:lnTo>
                <a:lnTo>
                  <a:pt x="5329" y="5889"/>
                </a:lnTo>
                <a:lnTo>
                  <a:pt x="8030" y="4867"/>
                </a:lnTo>
                <a:lnTo>
                  <a:pt x="8030" y="5062"/>
                </a:lnTo>
                <a:lnTo>
                  <a:pt x="8030" y="5281"/>
                </a:lnTo>
                <a:lnTo>
                  <a:pt x="8030" y="5670"/>
                </a:lnTo>
                <a:lnTo>
                  <a:pt x="8030" y="7203"/>
                </a:lnTo>
                <a:lnTo>
                  <a:pt x="8030" y="8834"/>
                </a:lnTo>
                <a:lnTo>
                  <a:pt x="8054" y="9661"/>
                </a:lnTo>
                <a:lnTo>
                  <a:pt x="8079" y="10464"/>
                </a:lnTo>
                <a:lnTo>
                  <a:pt x="8103" y="10586"/>
                </a:lnTo>
                <a:lnTo>
                  <a:pt x="8152" y="10659"/>
                </a:lnTo>
                <a:lnTo>
                  <a:pt x="8249" y="10707"/>
                </a:lnTo>
                <a:lnTo>
                  <a:pt x="8346" y="10732"/>
                </a:lnTo>
                <a:lnTo>
                  <a:pt x="8444" y="10707"/>
                </a:lnTo>
                <a:lnTo>
                  <a:pt x="8517" y="10659"/>
                </a:lnTo>
                <a:lnTo>
                  <a:pt x="8565" y="10586"/>
                </a:lnTo>
                <a:lnTo>
                  <a:pt x="8590" y="10464"/>
                </a:lnTo>
                <a:lnTo>
                  <a:pt x="8517" y="8931"/>
                </a:lnTo>
                <a:lnTo>
                  <a:pt x="8468" y="7398"/>
                </a:lnTo>
                <a:lnTo>
                  <a:pt x="8444" y="5865"/>
                </a:lnTo>
                <a:lnTo>
                  <a:pt x="8444" y="5305"/>
                </a:lnTo>
                <a:lnTo>
                  <a:pt x="8444" y="5013"/>
                </a:lnTo>
                <a:lnTo>
                  <a:pt x="8395" y="4721"/>
                </a:lnTo>
                <a:lnTo>
                  <a:pt x="8468" y="4673"/>
                </a:lnTo>
                <a:close/>
                <a:moveTo>
                  <a:pt x="7446" y="1"/>
                </a:moveTo>
                <a:lnTo>
                  <a:pt x="7300" y="25"/>
                </a:lnTo>
                <a:lnTo>
                  <a:pt x="7154" y="50"/>
                </a:lnTo>
                <a:lnTo>
                  <a:pt x="7008" y="98"/>
                </a:lnTo>
                <a:lnTo>
                  <a:pt x="6911" y="196"/>
                </a:lnTo>
                <a:lnTo>
                  <a:pt x="6838" y="196"/>
                </a:lnTo>
                <a:lnTo>
                  <a:pt x="6765" y="244"/>
                </a:lnTo>
                <a:lnTo>
                  <a:pt x="6716" y="293"/>
                </a:lnTo>
                <a:lnTo>
                  <a:pt x="6716" y="317"/>
                </a:lnTo>
                <a:lnTo>
                  <a:pt x="6667" y="755"/>
                </a:lnTo>
                <a:lnTo>
                  <a:pt x="6619" y="1193"/>
                </a:lnTo>
                <a:lnTo>
                  <a:pt x="6594" y="1656"/>
                </a:lnTo>
                <a:lnTo>
                  <a:pt x="6594" y="2094"/>
                </a:lnTo>
                <a:lnTo>
                  <a:pt x="6011" y="2118"/>
                </a:lnTo>
                <a:lnTo>
                  <a:pt x="5427" y="2118"/>
                </a:lnTo>
                <a:lnTo>
                  <a:pt x="5013" y="2094"/>
                </a:lnTo>
                <a:lnTo>
                  <a:pt x="4794" y="2094"/>
                </a:lnTo>
                <a:lnTo>
                  <a:pt x="4697" y="2118"/>
                </a:lnTo>
                <a:lnTo>
                  <a:pt x="4624" y="2167"/>
                </a:lnTo>
                <a:lnTo>
                  <a:pt x="4575" y="2142"/>
                </a:lnTo>
                <a:lnTo>
                  <a:pt x="4526" y="2118"/>
                </a:lnTo>
                <a:lnTo>
                  <a:pt x="4405" y="2142"/>
                </a:lnTo>
                <a:lnTo>
                  <a:pt x="4332" y="2215"/>
                </a:lnTo>
                <a:lnTo>
                  <a:pt x="4307" y="2264"/>
                </a:lnTo>
                <a:lnTo>
                  <a:pt x="4283" y="2337"/>
                </a:lnTo>
                <a:lnTo>
                  <a:pt x="4259" y="2605"/>
                </a:lnTo>
                <a:lnTo>
                  <a:pt x="4259" y="2897"/>
                </a:lnTo>
                <a:lnTo>
                  <a:pt x="4259" y="3480"/>
                </a:lnTo>
                <a:lnTo>
                  <a:pt x="3602" y="3529"/>
                </a:lnTo>
                <a:lnTo>
                  <a:pt x="3261" y="3578"/>
                </a:lnTo>
                <a:lnTo>
                  <a:pt x="2920" y="3602"/>
                </a:lnTo>
                <a:lnTo>
                  <a:pt x="2872" y="3626"/>
                </a:lnTo>
                <a:lnTo>
                  <a:pt x="2823" y="3651"/>
                </a:lnTo>
                <a:lnTo>
                  <a:pt x="2774" y="3699"/>
                </a:lnTo>
                <a:lnTo>
                  <a:pt x="2701" y="3821"/>
                </a:lnTo>
                <a:lnTo>
                  <a:pt x="2653" y="3918"/>
                </a:lnTo>
                <a:lnTo>
                  <a:pt x="2604" y="4064"/>
                </a:lnTo>
                <a:lnTo>
                  <a:pt x="2604" y="4186"/>
                </a:lnTo>
                <a:lnTo>
                  <a:pt x="2580" y="4454"/>
                </a:lnTo>
                <a:lnTo>
                  <a:pt x="2580" y="4721"/>
                </a:lnTo>
                <a:lnTo>
                  <a:pt x="2458" y="6449"/>
                </a:lnTo>
                <a:lnTo>
                  <a:pt x="2458" y="6498"/>
                </a:lnTo>
                <a:lnTo>
                  <a:pt x="1704" y="6838"/>
                </a:lnTo>
                <a:lnTo>
                  <a:pt x="1558" y="6936"/>
                </a:lnTo>
                <a:lnTo>
                  <a:pt x="1436" y="7033"/>
                </a:lnTo>
                <a:lnTo>
                  <a:pt x="1363" y="7155"/>
                </a:lnTo>
                <a:lnTo>
                  <a:pt x="1290" y="7276"/>
                </a:lnTo>
                <a:lnTo>
                  <a:pt x="1266" y="7422"/>
                </a:lnTo>
                <a:lnTo>
                  <a:pt x="1241" y="7568"/>
                </a:lnTo>
                <a:lnTo>
                  <a:pt x="1241" y="7714"/>
                </a:lnTo>
                <a:lnTo>
                  <a:pt x="1241" y="7885"/>
                </a:lnTo>
                <a:lnTo>
                  <a:pt x="1290" y="8201"/>
                </a:lnTo>
                <a:lnTo>
                  <a:pt x="1363" y="8542"/>
                </a:lnTo>
                <a:lnTo>
                  <a:pt x="1533" y="9101"/>
                </a:lnTo>
                <a:lnTo>
                  <a:pt x="1631" y="9491"/>
                </a:lnTo>
                <a:lnTo>
                  <a:pt x="1777" y="9856"/>
                </a:lnTo>
                <a:lnTo>
                  <a:pt x="2069" y="10586"/>
                </a:lnTo>
                <a:lnTo>
                  <a:pt x="2190" y="10853"/>
                </a:lnTo>
                <a:lnTo>
                  <a:pt x="2336" y="11145"/>
                </a:lnTo>
                <a:lnTo>
                  <a:pt x="2507" y="11437"/>
                </a:lnTo>
                <a:lnTo>
                  <a:pt x="2604" y="11559"/>
                </a:lnTo>
                <a:lnTo>
                  <a:pt x="2726" y="11656"/>
                </a:lnTo>
                <a:lnTo>
                  <a:pt x="2677" y="11826"/>
                </a:lnTo>
                <a:lnTo>
                  <a:pt x="2653" y="11997"/>
                </a:lnTo>
                <a:lnTo>
                  <a:pt x="2628" y="12167"/>
                </a:lnTo>
                <a:lnTo>
                  <a:pt x="2628" y="12362"/>
                </a:lnTo>
                <a:lnTo>
                  <a:pt x="2677" y="12727"/>
                </a:lnTo>
                <a:lnTo>
                  <a:pt x="2701" y="13067"/>
                </a:lnTo>
                <a:lnTo>
                  <a:pt x="2701" y="13530"/>
                </a:lnTo>
                <a:lnTo>
                  <a:pt x="2677" y="13968"/>
                </a:lnTo>
                <a:lnTo>
                  <a:pt x="2677" y="14430"/>
                </a:lnTo>
                <a:lnTo>
                  <a:pt x="2701" y="14649"/>
                </a:lnTo>
                <a:lnTo>
                  <a:pt x="2726" y="14868"/>
                </a:lnTo>
                <a:lnTo>
                  <a:pt x="2531" y="14965"/>
                </a:lnTo>
                <a:lnTo>
                  <a:pt x="2385" y="15087"/>
                </a:lnTo>
                <a:lnTo>
                  <a:pt x="2239" y="15233"/>
                </a:lnTo>
                <a:lnTo>
                  <a:pt x="2117" y="15379"/>
                </a:lnTo>
                <a:lnTo>
                  <a:pt x="2117" y="15428"/>
                </a:lnTo>
                <a:lnTo>
                  <a:pt x="2117" y="15476"/>
                </a:lnTo>
                <a:lnTo>
                  <a:pt x="2142" y="15501"/>
                </a:lnTo>
                <a:lnTo>
                  <a:pt x="2190" y="15501"/>
                </a:lnTo>
                <a:lnTo>
                  <a:pt x="2361" y="15476"/>
                </a:lnTo>
                <a:lnTo>
                  <a:pt x="2531" y="15428"/>
                </a:lnTo>
                <a:lnTo>
                  <a:pt x="2872" y="15306"/>
                </a:lnTo>
                <a:lnTo>
                  <a:pt x="3212" y="15184"/>
                </a:lnTo>
                <a:lnTo>
                  <a:pt x="3553" y="15063"/>
                </a:lnTo>
                <a:lnTo>
                  <a:pt x="3796" y="15014"/>
                </a:lnTo>
                <a:lnTo>
                  <a:pt x="4064" y="15014"/>
                </a:lnTo>
                <a:lnTo>
                  <a:pt x="4307" y="14990"/>
                </a:lnTo>
                <a:lnTo>
                  <a:pt x="4551" y="15014"/>
                </a:lnTo>
                <a:lnTo>
                  <a:pt x="4794" y="15038"/>
                </a:lnTo>
                <a:lnTo>
                  <a:pt x="5037" y="15087"/>
                </a:lnTo>
                <a:lnTo>
                  <a:pt x="5500" y="15209"/>
                </a:lnTo>
                <a:lnTo>
                  <a:pt x="5889" y="15330"/>
                </a:lnTo>
                <a:lnTo>
                  <a:pt x="6278" y="15403"/>
                </a:lnTo>
                <a:lnTo>
                  <a:pt x="6667" y="15428"/>
                </a:lnTo>
                <a:lnTo>
                  <a:pt x="6862" y="15428"/>
                </a:lnTo>
                <a:lnTo>
                  <a:pt x="7057" y="15403"/>
                </a:lnTo>
                <a:lnTo>
                  <a:pt x="7276" y="15355"/>
                </a:lnTo>
                <a:lnTo>
                  <a:pt x="7495" y="15306"/>
                </a:lnTo>
                <a:lnTo>
                  <a:pt x="7908" y="15184"/>
                </a:lnTo>
                <a:lnTo>
                  <a:pt x="8346" y="15063"/>
                </a:lnTo>
                <a:lnTo>
                  <a:pt x="8565" y="15014"/>
                </a:lnTo>
                <a:lnTo>
                  <a:pt x="8784" y="14990"/>
                </a:lnTo>
                <a:lnTo>
                  <a:pt x="8979" y="15014"/>
                </a:lnTo>
                <a:lnTo>
                  <a:pt x="9198" y="15063"/>
                </a:lnTo>
                <a:lnTo>
                  <a:pt x="9393" y="15136"/>
                </a:lnTo>
                <a:lnTo>
                  <a:pt x="9587" y="15209"/>
                </a:lnTo>
                <a:lnTo>
                  <a:pt x="9977" y="15379"/>
                </a:lnTo>
                <a:lnTo>
                  <a:pt x="10196" y="15452"/>
                </a:lnTo>
                <a:lnTo>
                  <a:pt x="10390" y="15476"/>
                </a:lnTo>
                <a:lnTo>
                  <a:pt x="10585" y="15501"/>
                </a:lnTo>
                <a:lnTo>
                  <a:pt x="10780" y="15501"/>
                </a:lnTo>
                <a:lnTo>
                  <a:pt x="11169" y="15452"/>
                </a:lnTo>
                <a:lnTo>
                  <a:pt x="11558" y="15355"/>
                </a:lnTo>
                <a:lnTo>
                  <a:pt x="11923" y="15257"/>
                </a:lnTo>
                <a:lnTo>
                  <a:pt x="12191" y="15184"/>
                </a:lnTo>
                <a:lnTo>
                  <a:pt x="12410" y="15136"/>
                </a:lnTo>
                <a:lnTo>
                  <a:pt x="12653" y="15111"/>
                </a:lnTo>
                <a:lnTo>
                  <a:pt x="12872" y="15087"/>
                </a:lnTo>
                <a:lnTo>
                  <a:pt x="13116" y="15087"/>
                </a:lnTo>
                <a:lnTo>
                  <a:pt x="13335" y="15111"/>
                </a:lnTo>
                <a:lnTo>
                  <a:pt x="13846" y="15209"/>
                </a:lnTo>
                <a:lnTo>
                  <a:pt x="14186" y="15257"/>
                </a:lnTo>
                <a:lnTo>
                  <a:pt x="14357" y="15282"/>
                </a:lnTo>
                <a:lnTo>
                  <a:pt x="14551" y="15282"/>
                </a:lnTo>
                <a:lnTo>
                  <a:pt x="14721" y="15233"/>
                </a:lnTo>
                <a:lnTo>
                  <a:pt x="14892" y="15209"/>
                </a:lnTo>
                <a:lnTo>
                  <a:pt x="15038" y="15136"/>
                </a:lnTo>
                <a:lnTo>
                  <a:pt x="15208" y="15038"/>
                </a:lnTo>
                <a:lnTo>
                  <a:pt x="15281" y="14965"/>
                </a:lnTo>
                <a:lnTo>
                  <a:pt x="15305" y="14868"/>
                </a:lnTo>
                <a:lnTo>
                  <a:pt x="15305" y="14771"/>
                </a:lnTo>
                <a:lnTo>
                  <a:pt x="15281" y="14673"/>
                </a:lnTo>
                <a:lnTo>
                  <a:pt x="15208" y="14600"/>
                </a:lnTo>
                <a:lnTo>
                  <a:pt x="15135" y="14552"/>
                </a:lnTo>
                <a:lnTo>
                  <a:pt x="15038" y="14552"/>
                </a:lnTo>
                <a:lnTo>
                  <a:pt x="14940" y="14600"/>
                </a:lnTo>
                <a:lnTo>
                  <a:pt x="14819" y="14673"/>
                </a:lnTo>
                <a:lnTo>
                  <a:pt x="14697" y="14722"/>
                </a:lnTo>
                <a:lnTo>
                  <a:pt x="14575" y="14746"/>
                </a:lnTo>
                <a:lnTo>
                  <a:pt x="14454" y="14771"/>
                </a:lnTo>
                <a:lnTo>
                  <a:pt x="14211" y="14746"/>
                </a:lnTo>
                <a:lnTo>
                  <a:pt x="13967" y="14722"/>
                </a:lnTo>
                <a:lnTo>
                  <a:pt x="13919" y="13116"/>
                </a:lnTo>
                <a:lnTo>
                  <a:pt x="13919" y="12459"/>
                </a:lnTo>
                <a:lnTo>
                  <a:pt x="13894" y="12118"/>
                </a:lnTo>
                <a:lnTo>
                  <a:pt x="13821" y="11778"/>
                </a:lnTo>
                <a:lnTo>
                  <a:pt x="13870" y="11753"/>
                </a:lnTo>
                <a:lnTo>
                  <a:pt x="13894" y="11680"/>
                </a:lnTo>
                <a:lnTo>
                  <a:pt x="14527" y="10221"/>
                </a:lnTo>
                <a:lnTo>
                  <a:pt x="15111" y="8736"/>
                </a:lnTo>
                <a:lnTo>
                  <a:pt x="15232" y="8420"/>
                </a:lnTo>
                <a:lnTo>
                  <a:pt x="15305" y="8128"/>
                </a:lnTo>
                <a:lnTo>
                  <a:pt x="15354" y="7982"/>
                </a:lnTo>
                <a:lnTo>
                  <a:pt x="15354" y="7836"/>
                </a:lnTo>
                <a:lnTo>
                  <a:pt x="15354" y="7666"/>
                </a:lnTo>
                <a:lnTo>
                  <a:pt x="15354" y="7520"/>
                </a:lnTo>
                <a:lnTo>
                  <a:pt x="15305" y="7374"/>
                </a:lnTo>
                <a:lnTo>
                  <a:pt x="15257" y="7276"/>
                </a:lnTo>
                <a:lnTo>
                  <a:pt x="15184" y="7155"/>
                </a:lnTo>
                <a:lnTo>
                  <a:pt x="15111" y="7057"/>
                </a:lnTo>
                <a:lnTo>
                  <a:pt x="14916" y="6863"/>
                </a:lnTo>
                <a:lnTo>
                  <a:pt x="14697" y="6717"/>
                </a:lnTo>
                <a:lnTo>
                  <a:pt x="14405" y="6546"/>
                </a:lnTo>
                <a:lnTo>
                  <a:pt x="14065" y="6400"/>
                </a:lnTo>
                <a:lnTo>
                  <a:pt x="14113" y="6181"/>
                </a:lnTo>
                <a:lnTo>
                  <a:pt x="14138" y="5962"/>
                </a:lnTo>
                <a:lnTo>
                  <a:pt x="14162" y="5719"/>
                </a:lnTo>
                <a:lnTo>
                  <a:pt x="14162" y="5500"/>
                </a:lnTo>
                <a:lnTo>
                  <a:pt x="14138" y="5013"/>
                </a:lnTo>
                <a:lnTo>
                  <a:pt x="14113" y="4551"/>
                </a:lnTo>
                <a:lnTo>
                  <a:pt x="14089" y="4381"/>
                </a:lnTo>
                <a:lnTo>
                  <a:pt x="14040" y="4040"/>
                </a:lnTo>
                <a:lnTo>
                  <a:pt x="14089" y="3991"/>
                </a:lnTo>
                <a:lnTo>
                  <a:pt x="14113" y="3918"/>
                </a:lnTo>
                <a:lnTo>
                  <a:pt x="14113" y="3845"/>
                </a:lnTo>
                <a:lnTo>
                  <a:pt x="14089" y="3772"/>
                </a:lnTo>
                <a:lnTo>
                  <a:pt x="14065" y="3699"/>
                </a:lnTo>
                <a:lnTo>
                  <a:pt x="14016" y="3651"/>
                </a:lnTo>
                <a:lnTo>
                  <a:pt x="13943" y="3602"/>
                </a:lnTo>
                <a:lnTo>
                  <a:pt x="13846" y="3578"/>
                </a:lnTo>
                <a:lnTo>
                  <a:pt x="13116" y="3553"/>
                </a:lnTo>
                <a:lnTo>
                  <a:pt x="12726" y="3553"/>
                </a:lnTo>
                <a:lnTo>
                  <a:pt x="12361" y="3578"/>
                </a:lnTo>
                <a:lnTo>
                  <a:pt x="12361" y="3286"/>
                </a:lnTo>
                <a:lnTo>
                  <a:pt x="12361" y="2848"/>
                </a:lnTo>
                <a:lnTo>
                  <a:pt x="12313" y="2410"/>
                </a:lnTo>
                <a:lnTo>
                  <a:pt x="12288" y="2337"/>
                </a:lnTo>
                <a:lnTo>
                  <a:pt x="12264" y="2264"/>
                </a:lnTo>
                <a:lnTo>
                  <a:pt x="12191" y="2215"/>
                </a:lnTo>
                <a:lnTo>
                  <a:pt x="12118" y="2191"/>
                </a:lnTo>
                <a:lnTo>
                  <a:pt x="12045" y="2118"/>
                </a:lnTo>
                <a:lnTo>
                  <a:pt x="11923" y="2094"/>
                </a:lnTo>
                <a:lnTo>
                  <a:pt x="11339" y="2069"/>
                </a:lnTo>
                <a:lnTo>
                  <a:pt x="10293" y="2069"/>
                </a:lnTo>
                <a:lnTo>
                  <a:pt x="10147" y="2094"/>
                </a:lnTo>
                <a:lnTo>
                  <a:pt x="10147" y="1875"/>
                </a:lnTo>
                <a:lnTo>
                  <a:pt x="10147" y="1656"/>
                </a:lnTo>
                <a:lnTo>
                  <a:pt x="10098" y="1242"/>
                </a:lnTo>
                <a:lnTo>
                  <a:pt x="10074" y="707"/>
                </a:lnTo>
                <a:lnTo>
                  <a:pt x="10025" y="463"/>
                </a:lnTo>
                <a:lnTo>
                  <a:pt x="10001" y="342"/>
                </a:lnTo>
                <a:lnTo>
                  <a:pt x="9928" y="220"/>
                </a:lnTo>
                <a:lnTo>
                  <a:pt x="9904" y="147"/>
                </a:lnTo>
                <a:lnTo>
                  <a:pt x="9855" y="98"/>
                </a:lnTo>
                <a:lnTo>
                  <a:pt x="9782" y="74"/>
                </a:lnTo>
                <a:lnTo>
                  <a:pt x="9709" y="50"/>
                </a:lnTo>
                <a:lnTo>
                  <a:pt x="8882" y="25"/>
                </a:lnTo>
                <a:lnTo>
                  <a:pt x="8054" y="1"/>
                </a:lnTo>
                <a:close/>
                <a:moveTo>
                  <a:pt x="4307" y="15452"/>
                </a:moveTo>
                <a:lnTo>
                  <a:pt x="4088" y="15501"/>
                </a:lnTo>
                <a:lnTo>
                  <a:pt x="3869" y="15549"/>
                </a:lnTo>
                <a:lnTo>
                  <a:pt x="3650" y="15647"/>
                </a:lnTo>
                <a:lnTo>
                  <a:pt x="3237" y="15866"/>
                </a:lnTo>
                <a:lnTo>
                  <a:pt x="3018" y="15963"/>
                </a:lnTo>
                <a:lnTo>
                  <a:pt x="2823" y="16060"/>
                </a:lnTo>
                <a:lnTo>
                  <a:pt x="2653" y="16109"/>
                </a:lnTo>
                <a:lnTo>
                  <a:pt x="2507" y="16133"/>
                </a:lnTo>
                <a:lnTo>
                  <a:pt x="2190" y="16133"/>
                </a:lnTo>
                <a:lnTo>
                  <a:pt x="1850" y="16085"/>
                </a:lnTo>
                <a:lnTo>
                  <a:pt x="1533" y="16012"/>
                </a:lnTo>
                <a:lnTo>
                  <a:pt x="1241" y="15890"/>
                </a:lnTo>
                <a:lnTo>
                  <a:pt x="925" y="15768"/>
                </a:lnTo>
                <a:lnTo>
                  <a:pt x="341" y="15525"/>
                </a:lnTo>
                <a:lnTo>
                  <a:pt x="244" y="15501"/>
                </a:lnTo>
                <a:lnTo>
                  <a:pt x="171" y="15525"/>
                </a:lnTo>
                <a:lnTo>
                  <a:pt x="122" y="15574"/>
                </a:lnTo>
                <a:lnTo>
                  <a:pt x="98" y="15622"/>
                </a:lnTo>
                <a:lnTo>
                  <a:pt x="73" y="15695"/>
                </a:lnTo>
                <a:lnTo>
                  <a:pt x="73" y="15768"/>
                </a:lnTo>
                <a:lnTo>
                  <a:pt x="122" y="15841"/>
                </a:lnTo>
                <a:lnTo>
                  <a:pt x="171" y="15890"/>
                </a:lnTo>
                <a:lnTo>
                  <a:pt x="390" y="16060"/>
                </a:lnTo>
                <a:lnTo>
                  <a:pt x="633" y="16182"/>
                </a:lnTo>
                <a:lnTo>
                  <a:pt x="901" y="16304"/>
                </a:lnTo>
                <a:lnTo>
                  <a:pt x="1144" y="16425"/>
                </a:lnTo>
                <a:lnTo>
                  <a:pt x="1412" y="16498"/>
                </a:lnTo>
                <a:lnTo>
                  <a:pt x="1679" y="16571"/>
                </a:lnTo>
                <a:lnTo>
                  <a:pt x="1947" y="16644"/>
                </a:lnTo>
                <a:lnTo>
                  <a:pt x="2215" y="16669"/>
                </a:lnTo>
                <a:lnTo>
                  <a:pt x="2507" y="16669"/>
                </a:lnTo>
                <a:lnTo>
                  <a:pt x="2750" y="16620"/>
                </a:lnTo>
                <a:lnTo>
                  <a:pt x="2993" y="16547"/>
                </a:lnTo>
                <a:lnTo>
                  <a:pt x="3237" y="16425"/>
                </a:lnTo>
                <a:lnTo>
                  <a:pt x="3699" y="16206"/>
                </a:lnTo>
                <a:lnTo>
                  <a:pt x="3942" y="16109"/>
                </a:lnTo>
                <a:lnTo>
                  <a:pt x="4210" y="16012"/>
                </a:lnTo>
                <a:lnTo>
                  <a:pt x="4332" y="15987"/>
                </a:lnTo>
                <a:lnTo>
                  <a:pt x="4453" y="15963"/>
                </a:lnTo>
                <a:lnTo>
                  <a:pt x="4697" y="15987"/>
                </a:lnTo>
                <a:lnTo>
                  <a:pt x="4964" y="16060"/>
                </a:lnTo>
                <a:lnTo>
                  <a:pt x="5232" y="16158"/>
                </a:lnTo>
                <a:lnTo>
                  <a:pt x="5743" y="16352"/>
                </a:lnTo>
                <a:lnTo>
                  <a:pt x="6011" y="16450"/>
                </a:lnTo>
                <a:lnTo>
                  <a:pt x="6254" y="16523"/>
                </a:lnTo>
                <a:lnTo>
                  <a:pt x="6522" y="16547"/>
                </a:lnTo>
                <a:lnTo>
                  <a:pt x="6765" y="16523"/>
                </a:lnTo>
                <a:lnTo>
                  <a:pt x="7032" y="16474"/>
                </a:lnTo>
                <a:lnTo>
                  <a:pt x="7276" y="16401"/>
                </a:lnTo>
                <a:lnTo>
                  <a:pt x="7787" y="16231"/>
                </a:lnTo>
                <a:lnTo>
                  <a:pt x="8030" y="16158"/>
                </a:lnTo>
                <a:lnTo>
                  <a:pt x="8298" y="16133"/>
                </a:lnTo>
                <a:lnTo>
                  <a:pt x="8565" y="16133"/>
                </a:lnTo>
                <a:lnTo>
                  <a:pt x="8809" y="16182"/>
                </a:lnTo>
                <a:lnTo>
                  <a:pt x="9076" y="16231"/>
                </a:lnTo>
                <a:lnTo>
                  <a:pt x="9344" y="16328"/>
                </a:lnTo>
                <a:lnTo>
                  <a:pt x="9855" y="16498"/>
                </a:lnTo>
                <a:lnTo>
                  <a:pt x="10123" y="16571"/>
                </a:lnTo>
                <a:lnTo>
                  <a:pt x="10366" y="16620"/>
                </a:lnTo>
                <a:lnTo>
                  <a:pt x="10634" y="16620"/>
                </a:lnTo>
                <a:lnTo>
                  <a:pt x="10877" y="16596"/>
                </a:lnTo>
                <a:lnTo>
                  <a:pt x="11120" y="16547"/>
                </a:lnTo>
                <a:lnTo>
                  <a:pt x="11364" y="16450"/>
                </a:lnTo>
                <a:lnTo>
                  <a:pt x="11826" y="16255"/>
                </a:lnTo>
                <a:lnTo>
                  <a:pt x="12069" y="16182"/>
                </a:lnTo>
                <a:lnTo>
                  <a:pt x="12313" y="16085"/>
                </a:lnTo>
                <a:lnTo>
                  <a:pt x="12459" y="16060"/>
                </a:lnTo>
                <a:lnTo>
                  <a:pt x="12580" y="16036"/>
                </a:lnTo>
                <a:lnTo>
                  <a:pt x="12872" y="16036"/>
                </a:lnTo>
                <a:lnTo>
                  <a:pt x="13164" y="16085"/>
                </a:lnTo>
                <a:lnTo>
                  <a:pt x="13432" y="16182"/>
                </a:lnTo>
                <a:lnTo>
                  <a:pt x="14016" y="16352"/>
                </a:lnTo>
                <a:lnTo>
                  <a:pt x="14284" y="16425"/>
                </a:lnTo>
                <a:lnTo>
                  <a:pt x="14575" y="16474"/>
                </a:lnTo>
                <a:lnTo>
                  <a:pt x="14819" y="16498"/>
                </a:lnTo>
                <a:lnTo>
                  <a:pt x="15086" y="16474"/>
                </a:lnTo>
                <a:lnTo>
                  <a:pt x="15330" y="16450"/>
                </a:lnTo>
                <a:lnTo>
                  <a:pt x="15573" y="16377"/>
                </a:lnTo>
                <a:lnTo>
                  <a:pt x="15816" y="16279"/>
                </a:lnTo>
                <a:lnTo>
                  <a:pt x="16035" y="16182"/>
                </a:lnTo>
                <a:lnTo>
                  <a:pt x="16254" y="16060"/>
                </a:lnTo>
                <a:lnTo>
                  <a:pt x="16473" y="15914"/>
                </a:lnTo>
                <a:lnTo>
                  <a:pt x="16522" y="15841"/>
                </a:lnTo>
                <a:lnTo>
                  <a:pt x="16546" y="15768"/>
                </a:lnTo>
                <a:lnTo>
                  <a:pt x="16546" y="15695"/>
                </a:lnTo>
                <a:lnTo>
                  <a:pt x="16522" y="15622"/>
                </a:lnTo>
                <a:lnTo>
                  <a:pt x="16473" y="15574"/>
                </a:lnTo>
                <a:lnTo>
                  <a:pt x="16425" y="15525"/>
                </a:lnTo>
                <a:lnTo>
                  <a:pt x="16352" y="15525"/>
                </a:lnTo>
                <a:lnTo>
                  <a:pt x="16279" y="15574"/>
                </a:lnTo>
                <a:lnTo>
                  <a:pt x="16035" y="15720"/>
                </a:lnTo>
                <a:lnTo>
                  <a:pt x="15792" y="15841"/>
                </a:lnTo>
                <a:lnTo>
                  <a:pt x="15524" y="15939"/>
                </a:lnTo>
                <a:lnTo>
                  <a:pt x="15281" y="16012"/>
                </a:lnTo>
                <a:lnTo>
                  <a:pt x="15013" y="16060"/>
                </a:lnTo>
                <a:lnTo>
                  <a:pt x="14721" y="16085"/>
                </a:lnTo>
                <a:lnTo>
                  <a:pt x="14454" y="16060"/>
                </a:lnTo>
                <a:lnTo>
                  <a:pt x="14186" y="16012"/>
                </a:lnTo>
                <a:lnTo>
                  <a:pt x="13724" y="15914"/>
                </a:lnTo>
                <a:lnTo>
                  <a:pt x="13286" y="15793"/>
                </a:lnTo>
                <a:lnTo>
                  <a:pt x="13067" y="15768"/>
                </a:lnTo>
                <a:lnTo>
                  <a:pt x="12848" y="15744"/>
                </a:lnTo>
                <a:lnTo>
                  <a:pt x="12629" y="15744"/>
                </a:lnTo>
                <a:lnTo>
                  <a:pt x="12386" y="15768"/>
                </a:lnTo>
                <a:lnTo>
                  <a:pt x="12167" y="15841"/>
                </a:lnTo>
                <a:lnTo>
                  <a:pt x="11948" y="15914"/>
                </a:lnTo>
                <a:lnTo>
                  <a:pt x="11510" y="16060"/>
                </a:lnTo>
                <a:lnTo>
                  <a:pt x="11218" y="16158"/>
                </a:lnTo>
                <a:lnTo>
                  <a:pt x="10901" y="16182"/>
                </a:lnTo>
                <a:lnTo>
                  <a:pt x="10585" y="16158"/>
                </a:lnTo>
                <a:lnTo>
                  <a:pt x="10293" y="16133"/>
                </a:lnTo>
                <a:lnTo>
                  <a:pt x="10025" y="16060"/>
                </a:lnTo>
                <a:lnTo>
                  <a:pt x="9782" y="15987"/>
                </a:lnTo>
                <a:lnTo>
                  <a:pt x="9295" y="15817"/>
                </a:lnTo>
                <a:lnTo>
                  <a:pt x="9052" y="15744"/>
                </a:lnTo>
                <a:lnTo>
                  <a:pt x="8809" y="15671"/>
                </a:lnTo>
                <a:lnTo>
                  <a:pt x="8565" y="15622"/>
                </a:lnTo>
                <a:lnTo>
                  <a:pt x="8298" y="15598"/>
                </a:lnTo>
                <a:lnTo>
                  <a:pt x="8030" y="15622"/>
                </a:lnTo>
                <a:lnTo>
                  <a:pt x="7762" y="15671"/>
                </a:lnTo>
                <a:lnTo>
                  <a:pt x="7276" y="15841"/>
                </a:lnTo>
                <a:lnTo>
                  <a:pt x="7032" y="15914"/>
                </a:lnTo>
                <a:lnTo>
                  <a:pt x="6765" y="15987"/>
                </a:lnTo>
                <a:lnTo>
                  <a:pt x="6522" y="16012"/>
                </a:lnTo>
                <a:lnTo>
                  <a:pt x="6254" y="15987"/>
                </a:lnTo>
                <a:lnTo>
                  <a:pt x="6035" y="15939"/>
                </a:lnTo>
                <a:lnTo>
                  <a:pt x="5816" y="15866"/>
                </a:lnTo>
                <a:lnTo>
                  <a:pt x="5402" y="15720"/>
                </a:lnTo>
                <a:lnTo>
                  <a:pt x="4989" y="15549"/>
                </a:lnTo>
                <a:lnTo>
                  <a:pt x="4770" y="15501"/>
                </a:lnTo>
                <a:lnTo>
                  <a:pt x="4551" y="15452"/>
                </a:lnTo>
                <a:close/>
                <a:moveTo>
                  <a:pt x="560" y="16717"/>
                </a:moveTo>
                <a:lnTo>
                  <a:pt x="365" y="16742"/>
                </a:lnTo>
                <a:lnTo>
                  <a:pt x="195" y="16815"/>
                </a:lnTo>
                <a:lnTo>
                  <a:pt x="25" y="16936"/>
                </a:lnTo>
                <a:lnTo>
                  <a:pt x="0" y="16985"/>
                </a:lnTo>
                <a:lnTo>
                  <a:pt x="0" y="17009"/>
                </a:lnTo>
                <a:lnTo>
                  <a:pt x="0" y="17082"/>
                </a:lnTo>
                <a:lnTo>
                  <a:pt x="73" y="17131"/>
                </a:lnTo>
                <a:lnTo>
                  <a:pt x="171" y="17155"/>
                </a:lnTo>
                <a:lnTo>
                  <a:pt x="438" y="17131"/>
                </a:lnTo>
                <a:lnTo>
                  <a:pt x="730" y="17155"/>
                </a:lnTo>
                <a:lnTo>
                  <a:pt x="974" y="17204"/>
                </a:lnTo>
                <a:lnTo>
                  <a:pt x="1217" y="17301"/>
                </a:lnTo>
                <a:lnTo>
                  <a:pt x="1728" y="17520"/>
                </a:lnTo>
                <a:lnTo>
                  <a:pt x="1971" y="17618"/>
                </a:lnTo>
                <a:lnTo>
                  <a:pt x="2239" y="17715"/>
                </a:lnTo>
                <a:lnTo>
                  <a:pt x="2482" y="17764"/>
                </a:lnTo>
                <a:lnTo>
                  <a:pt x="2726" y="17764"/>
                </a:lnTo>
                <a:lnTo>
                  <a:pt x="2969" y="17715"/>
                </a:lnTo>
                <a:lnTo>
                  <a:pt x="3188" y="17666"/>
                </a:lnTo>
                <a:lnTo>
                  <a:pt x="3650" y="17472"/>
                </a:lnTo>
                <a:lnTo>
                  <a:pt x="3894" y="17399"/>
                </a:lnTo>
                <a:lnTo>
                  <a:pt x="4113" y="17326"/>
                </a:lnTo>
                <a:lnTo>
                  <a:pt x="4405" y="17277"/>
                </a:lnTo>
                <a:lnTo>
                  <a:pt x="4697" y="17277"/>
                </a:lnTo>
                <a:lnTo>
                  <a:pt x="4989" y="17301"/>
                </a:lnTo>
                <a:lnTo>
                  <a:pt x="5281" y="17350"/>
                </a:lnTo>
                <a:lnTo>
                  <a:pt x="5865" y="17520"/>
                </a:lnTo>
                <a:lnTo>
                  <a:pt x="6400" y="17642"/>
                </a:lnTo>
                <a:lnTo>
                  <a:pt x="6667" y="17691"/>
                </a:lnTo>
                <a:lnTo>
                  <a:pt x="6911" y="17715"/>
                </a:lnTo>
                <a:lnTo>
                  <a:pt x="7154" y="17691"/>
                </a:lnTo>
                <a:lnTo>
                  <a:pt x="7397" y="17666"/>
                </a:lnTo>
                <a:lnTo>
                  <a:pt x="7616" y="17618"/>
                </a:lnTo>
                <a:lnTo>
                  <a:pt x="7860" y="17545"/>
                </a:lnTo>
                <a:lnTo>
                  <a:pt x="8322" y="17374"/>
                </a:lnTo>
                <a:lnTo>
                  <a:pt x="8468" y="17326"/>
                </a:lnTo>
                <a:lnTo>
                  <a:pt x="8614" y="17301"/>
                </a:lnTo>
                <a:lnTo>
                  <a:pt x="8760" y="17277"/>
                </a:lnTo>
                <a:lnTo>
                  <a:pt x="8882" y="17277"/>
                </a:lnTo>
                <a:lnTo>
                  <a:pt x="9028" y="17301"/>
                </a:lnTo>
                <a:lnTo>
                  <a:pt x="9174" y="17326"/>
                </a:lnTo>
                <a:lnTo>
                  <a:pt x="9295" y="17374"/>
                </a:lnTo>
                <a:lnTo>
                  <a:pt x="9441" y="17447"/>
                </a:lnTo>
                <a:lnTo>
                  <a:pt x="9831" y="17666"/>
                </a:lnTo>
                <a:lnTo>
                  <a:pt x="10025" y="17764"/>
                </a:lnTo>
                <a:lnTo>
                  <a:pt x="10244" y="17837"/>
                </a:lnTo>
                <a:lnTo>
                  <a:pt x="10463" y="17861"/>
                </a:lnTo>
                <a:lnTo>
                  <a:pt x="10658" y="17837"/>
                </a:lnTo>
                <a:lnTo>
                  <a:pt x="10877" y="17788"/>
                </a:lnTo>
                <a:lnTo>
                  <a:pt x="11096" y="17691"/>
                </a:lnTo>
                <a:lnTo>
                  <a:pt x="11510" y="17520"/>
                </a:lnTo>
                <a:lnTo>
                  <a:pt x="11704" y="17423"/>
                </a:lnTo>
                <a:lnTo>
                  <a:pt x="11899" y="17350"/>
                </a:lnTo>
                <a:lnTo>
                  <a:pt x="12045" y="17301"/>
                </a:lnTo>
                <a:lnTo>
                  <a:pt x="12434" y="17301"/>
                </a:lnTo>
                <a:lnTo>
                  <a:pt x="12726" y="17374"/>
                </a:lnTo>
                <a:lnTo>
                  <a:pt x="12994" y="17447"/>
                </a:lnTo>
                <a:lnTo>
                  <a:pt x="13554" y="17666"/>
                </a:lnTo>
                <a:lnTo>
                  <a:pt x="13846" y="17739"/>
                </a:lnTo>
                <a:lnTo>
                  <a:pt x="14113" y="17788"/>
                </a:lnTo>
                <a:lnTo>
                  <a:pt x="14381" y="17788"/>
                </a:lnTo>
                <a:lnTo>
                  <a:pt x="14673" y="17764"/>
                </a:lnTo>
                <a:lnTo>
                  <a:pt x="14940" y="17691"/>
                </a:lnTo>
                <a:lnTo>
                  <a:pt x="15232" y="17618"/>
                </a:lnTo>
                <a:lnTo>
                  <a:pt x="15500" y="17520"/>
                </a:lnTo>
                <a:lnTo>
                  <a:pt x="15768" y="17399"/>
                </a:lnTo>
                <a:lnTo>
                  <a:pt x="16254" y="17155"/>
                </a:lnTo>
                <a:lnTo>
                  <a:pt x="16327" y="17107"/>
                </a:lnTo>
                <a:lnTo>
                  <a:pt x="16352" y="17034"/>
                </a:lnTo>
                <a:lnTo>
                  <a:pt x="16352" y="16961"/>
                </a:lnTo>
                <a:lnTo>
                  <a:pt x="16327" y="16888"/>
                </a:lnTo>
                <a:lnTo>
                  <a:pt x="16303" y="16839"/>
                </a:lnTo>
                <a:lnTo>
                  <a:pt x="16254" y="16790"/>
                </a:lnTo>
                <a:lnTo>
                  <a:pt x="16181" y="16766"/>
                </a:lnTo>
                <a:lnTo>
                  <a:pt x="16108" y="16790"/>
                </a:lnTo>
                <a:lnTo>
                  <a:pt x="15500" y="17034"/>
                </a:lnTo>
                <a:lnTo>
                  <a:pt x="15208" y="17155"/>
                </a:lnTo>
                <a:lnTo>
                  <a:pt x="14916" y="17253"/>
                </a:lnTo>
                <a:lnTo>
                  <a:pt x="14624" y="17326"/>
                </a:lnTo>
                <a:lnTo>
                  <a:pt x="14308" y="17350"/>
                </a:lnTo>
                <a:lnTo>
                  <a:pt x="13992" y="17350"/>
                </a:lnTo>
                <a:lnTo>
                  <a:pt x="13651" y="17301"/>
                </a:lnTo>
                <a:lnTo>
                  <a:pt x="13408" y="17228"/>
                </a:lnTo>
                <a:lnTo>
                  <a:pt x="13189" y="17155"/>
                </a:lnTo>
                <a:lnTo>
                  <a:pt x="12751" y="16985"/>
                </a:lnTo>
                <a:lnTo>
                  <a:pt x="12507" y="16936"/>
                </a:lnTo>
                <a:lnTo>
                  <a:pt x="12288" y="16912"/>
                </a:lnTo>
                <a:lnTo>
                  <a:pt x="12045" y="16912"/>
                </a:lnTo>
                <a:lnTo>
                  <a:pt x="11802" y="16961"/>
                </a:lnTo>
                <a:lnTo>
                  <a:pt x="11558" y="17034"/>
                </a:lnTo>
                <a:lnTo>
                  <a:pt x="11339" y="17131"/>
                </a:lnTo>
                <a:lnTo>
                  <a:pt x="10901" y="17326"/>
                </a:lnTo>
                <a:lnTo>
                  <a:pt x="10731" y="17399"/>
                </a:lnTo>
                <a:lnTo>
                  <a:pt x="10585" y="17423"/>
                </a:lnTo>
                <a:lnTo>
                  <a:pt x="10439" y="17423"/>
                </a:lnTo>
                <a:lnTo>
                  <a:pt x="10317" y="17399"/>
                </a:lnTo>
                <a:lnTo>
                  <a:pt x="10171" y="17374"/>
                </a:lnTo>
                <a:lnTo>
                  <a:pt x="10050" y="17326"/>
                </a:lnTo>
                <a:lnTo>
                  <a:pt x="9758" y="17180"/>
                </a:lnTo>
                <a:lnTo>
                  <a:pt x="9539" y="17058"/>
                </a:lnTo>
                <a:lnTo>
                  <a:pt x="9344" y="16961"/>
                </a:lnTo>
                <a:lnTo>
                  <a:pt x="9149" y="16912"/>
                </a:lnTo>
                <a:lnTo>
                  <a:pt x="8930" y="16888"/>
                </a:lnTo>
                <a:lnTo>
                  <a:pt x="8736" y="16863"/>
                </a:lnTo>
                <a:lnTo>
                  <a:pt x="8517" y="16912"/>
                </a:lnTo>
                <a:lnTo>
                  <a:pt x="8298" y="16961"/>
                </a:lnTo>
                <a:lnTo>
                  <a:pt x="8054" y="17034"/>
                </a:lnTo>
                <a:lnTo>
                  <a:pt x="7787" y="17131"/>
                </a:lnTo>
                <a:lnTo>
                  <a:pt x="7495" y="17228"/>
                </a:lnTo>
                <a:lnTo>
                  <a:pt x="7227" y="17277"/>
                </a:lnTo>
                <a:lnTo>
                  <a:pt x="6911" y="17301"/>
                </a:lnTo>
                <a:lnTo>
                  <a:pt x="6619" y="17277"/>
                </a:lnTo>
                <a:lnTo>
                  <a:pt x="6327" y="17228"/>
                </a:lnTo>
                <a:lnTo>
                  <a:pt x="5767" y="17082"/>
                </a:lnTo>
                <a:lnTo>
                  <a:pt x="5305" y="16961"/>
                </a:lnTo>
                <a:lnTo>
                  <a:pt x="4818" y="16888"/>
                </a:lnTo>
                <a:lnTo>
                  <a:pt x="4356" y="16888"/>
                </a:lnTo>
                <a:lnTo>
                  <a:pt x="4113" y="16912"/>
                </a:lnTo>
                <a:lnTo>
                  <a:pt x="3869" y="16961"/>
                </a:lnTo>
                <a:lnTo>
                  <a:pt x="3602" y="17034"/>
                </a:lnTo>
                <a:lnTo>
                  <a:pt x="3358" y="17131"/>
                </a:lnTo>
                <a:lnTo>
                  <a:pt x="3115" y="17253"/>
                </a:lnTo>
                <a:lnTo>
                  <a:pt x="2847" y="17326"/>
                </a:lnTo>
                <a:lnTo>
                  <a:pt x="2677" y="17350"/>
                </a:lnTo>
                <a:lnTo>
                  <a:pt x="2507" y="17350"/>
                </a:lnTo>
                <a:lnTo>
                  <a:pt x="2312" y="17301"/>
                </a:lnTo>
                <a:lnTo>
                  <a:pt x="2142" y="17253"/>
                </a:lnTo>
                <a:lnTo>
                  <a:pt x="1801" y="17107"/>
                </a:lnTo>
                <a:lnTo>
                  <a:pt x="1485" y="16936"/>
                </a:lnTo>
                <a:lnTo>
                  <a:pt x="1314" y="16863"/>
                </a:lnTo>
                <a:lnTo>
                  <a:pt x="1120" y="16790"/>
                </a:lnTo>
                <a:lnTo>
                  <a:pt x="949" y="16742"/>
                </a:lnTo>
                <a:lnTo>
                  <a:pt x="755" y="16717"/>
                </a:lnTo>
                <a:close/>
                <a:moveTo>
                  <a:pt x="16571" y="17666"/>
                </a:moveTo>
                <a:lnTo>
                  <a:pt x="15938" y="17861"/>
                </a:lnTo>
                <a:lnTo>
                  <a:pt x="15305" y="18056"/>
                </a:lnTo>
                <a:lnTo>
                  <a:pt x="14989" y="18129"/>
                </a:lnTo>
                <a:lnTo>
                  <a:pt x="14648" y="18202"/>
                </a:lnTo>
                <a:lnTo>
                  <a:pt x="14332" y="18250"/>
                </a:lnTo>
                <a:lnTo>
                  <a:pt x="14016" y="18275"/>
                </a:lnTo>
                <a:lnTo>
                  <a:pt x="13870" y="18250"/>
                </a:lnTo>
                <a:lnTo>
                  <a:pt x="13724" y="18226"/>
                </a:lnTo>
                <a:lnTo>
                  <a:pt x="13481" y="18104"/>
                </a:lnTo>
                <a:lnTo>
                  <a:pt x="13237" y="17983"/>
                </a:lnTo>
                <a:lnTo>
                  <a:pt x="12970" y="17861"/>
                </a:lnTo>
                <a:lnTo>
                  <a:pt x="12726" y="17788"/>
                </a:lnTo>
                <a:lnTo>
                  <a:pt x="12507" y="17764"/>
                </a:lnTo>
                <a:lnTo>
                  <a:pt x="12264" y="17764"/>
                </a:lnTo>
                <a:lnTo>
                  <a:pt x="12045" y="17812"/>
                </a:lnTo>
                <a:lnTo>
                  <a:pt x="11753" y="17885"/>
                </a:lnTo>
                <a:lnTo>
                  <a:pt x="11485" y="17983"/>
                </a:lnTo>
                <a:lnTo>
                  <a:pt x="10974" y="18202"/>
                </a:lnTo>
                <a:lnTo>
                  <a:pt x="10707" y="18275"/>
                </a:lnTo>
                <a:lnTo>
                  <a:pt x="10439" y="18323"/>
                </a:lnTo>
                <a:lnTo>
                  <a:pt x="10317" y="18323"/>
                </a:lnTo>
                <a:lnTo>
                  <a:pt x="10171" y="18299"/>
                </a:lnTo>
                <a:lnTo>
                  <a:pt x="10025" y="18250"/>
                </a:lnTo>
                <a:lnTo>
                  <a:pt x="9855" y="18202"/>
                </a:lnTo>
                <a:lnTo>
                  <a:pt x="9441" y="18007"/>
                </a:lnTo>
                <a:lnTo>
                  <a:pt x="9222" y="17910"/>
                </a:lnTo>
                <a:lnTo>
                  <a:pt x="9028" y="17837"/>
                </a:lnTo>
                <a:lnTo>
                  <a:pt x="8809" y="17788"/>
                </a:lnTo>
                <a:lnTo>
                  <a:pt x="8590" y="17764"/>
                </a:lnTo>
                <a:lnTo>
                  <a:pt x="8371" y="17764"/>
                </a:lnTo>
                <a:lnTo>
                  <a:pt x="8127" y="17788"/>
                </a:lnTo>
                <a:lnTo>
                  <a:pt x="7860" y="17885"/>
                </a:lnTo>
                <a:lnTo>
                  <a:pt x="7592" y="17983"/>
                </a:lnTo>
                <a:lnTo>
                  <a:pt x="7105" y="18202"/>
                </a:lnTo>
                <a:lnTo>
                  <a:pt x="6862" y="18299"/>
                </a:lnTo>
                <a:lnTo>
                  <a:pt x="6619" y="18372"/>
                </a:lnTo>
                <a:lnTo>
                  <a:pt x="6205" y="18372"/>
                </a:lnTo>
                <a:lnTo>
                  <a:pt x="6059" y="18323"/>
                </a:lnTo>
                <a:lnTo>
                  <a:pt x="5792" y="18250"/>
                </a:lnTo>
                <a:lnTo>
                  <a:pt x="5573" y="18153"/>
                </a:lnTo>
                <a:lnTo>
                  <a:pt x="5110" y="17958"/>
                </a:lnTo>
                <a:lnTo>
                  <a:pt x="4867" y="17885"/>
                </a:lnTo>
                <a:lnTo>
                  <a:pt x="4624" y="17812"/>
                </a:lnTo>
                <a:lnTo>
                  <a:pt x="4380" y="17788"/>
                </a:lnTo>
                <a:lnTo>
                  <a:pt x="4113" y="17788"/>
                </a:lnTo>
                <a:lnTo>
                  <a:pt x="3845" y="17837"/>
                </a:lnTo>
                <a:lnTo>
                  <a:pt x="3602" y="17910"/>
                </a:lnTo>
                <a:lnTo>
                  <a:pt x="3115" y="18129"/>
                </a:lnTo>
                <a:lnTo>
                  <a:pt x="2872" y="18226"/>
                </a:lnTo>
                <a:lnTo>
                  <a:pt x="2628" y="18323"/>
                </a:lnTo>
                <a:lnTo>
                  <a:pt x="2361" y="18372"/>
                </a:lnTo>
                <a:lnTo>
                  <a:pt x="2117" y="18421"/>
                </a:lnTo>
                <a:lnTo>
                  <a:pt x="1971" y="18421"/>
                </a:lnTo>
                <a:lnTo>
                  <a:pt x="1850" y="18396"/>
                </a:lnTo>
                <a:lnTo>
                  <a:pt x="1582" y="18299"/>
                </a:lnTo>
                <a:lnTo>
                  <a:pt x="1363" y="18177"/>
                </a:lnTo>
                <a:lnTo>
                  <a:pt x="1120" y="18031"/>
                </a:lnTo>
                <a:lnTo>
                  <a:pt x="876" y="17934"/>
                </a:lnTo>
                <a:lnTo>
                  <a:pt x="633" y="17837"/>
                </a:lnTo>
                <a:lnTo>
                  <a:pt x="511" y="17812"/>
                </a:lnTo>
                <a:lnTo>
                  <a:pt x="390" y="17812"/>
                </a:lnTo>
                <a:lnTo>
                  <a:pt x="244" y="17837"/>
                </a:lnTo>
                <a:lnTo>
                  <a:pt x="98" y="17885"/>
                </a:lnTo>
                <a:lnTo>
                  <a:pt x="49" y="17934"/>
                </a:lnTo>
                <a:lnTo>
                  <a:pt x="49" y="17983"/>
                </a:lnTo>
                <a:lnTo>
                  <a:pt x="73" y="18031"/>
                </a:lnTo>
                <a:lnTo>
                  <a:pt x="122" y="18056"/>
                </a:lnTo>
                <a:lnTo>
                  <a:pt x="268" y="18056"/>
                </a:lnTo>
                <a:lnTo>
                  <a:pt x="414" y="18080"/>
                </a:lnTo>
                <a:lnTo>
                  <a:pt x="682" y="18177"/>
                </a:lnTo>
                <a:lnTo>
                  <a:pt x="925" y="18299"/>
                </a:lnTo>
                <a:lnTo>
                  <a:pt x="1168" y="18445"/>
                </a:lnTo>
                <a:lnTo>
                  <a:pt x="1412" y="18567"/>
                </a:lnTo>
                <a:lnTo>
                  <a:pt x="1679" y="18688"/>
                </a:lnTo>
                <a:lnTo>
                  <a:pt x="1947" y="18761"/>
                </a:lnTo>
                <a:lnTo>
                  <a:pt x="2093" y="18786"/>
                </a:lnTo>
                <a:lnTo>
                  <a:pt x="2239" y="18810"/>
                </a:lnTo>
                <a:lnTo>
                  <a:pt x="2507" y="18761"/>
                </a:lnTo>
                <a:lnTo>
                  <a:pt x="2750" y="18713"/>
                </a:lnTo>
                <a:lnTo>
                  <a:pt x="2993" y="18615"/>
                </a:lnTo>
                <a:lnTo>
                  <a:pt x="3237" y="18518"/>
                </a:lnTo>
                <a:lnTo>
                  <a:pt x="3748" y="18323"/>
                </a:lnTo>
                <a:lnTo>
                  <a:pt x="3991" y="18250"/>
                </a:lnTo>
                <a:lnTo>
                  <a:pt x="4259" y="18202"/>
                </a:lnTo>
                <a:lnTo>
                  <a:pt x="4380" y="18177"/>
                </a:lnTo>
                <a:lnTo>
                  <a:pt x="4526" y="18202"/>
                </a:lnTo>
                <a:lnTo>
                  <a:pt x="4770" y="18250"/>
                </a:lnTo>
                <a:lnTo>
                  <a:pt x="5013" y="18348"/>
                </a:lnTo>
                <a:lnTo>
                  <a:pt x="5256" y="18469"/>
                </a:lnTo>
                <a:lnTo>
                  <a:pt x="5743" y="18713"/>
                </a:lnTo>
                <a:lnTo>
                  <a:pt x="5986" y="18810"/>
                </a:lnTo>
                <a:lnTo>
                  <a:pt x="6254" y="18859"/>
                </a:lnTo>
                <a:lnTo>
                  <a:pt x="6522" y="18859"/>
                </a:lnTo>
                <a:lnTo>
                  <a:pt x="6765" y="18834"/>
                </a:lnTo>
                <a:lnTo>
                  <a:pt x="6984" y="18786"/>
                </a:lnTo>
                <a:lnTo>
                  <a:pt x="7227" y="18713"/>
                </a:lnTo>
                <a:lnTo>
                  <a:pt x="7665" y="18494"/>
                </a:lnTo>
                <a:lnTo>
                  <a:pt x="8127" y="18299"/>
                </a:lnTo>
                <a:lnTo>
                  <a:pt x="8273" y="18250"/>
                </a:lnTo>
                <a:lnTo>
                  <a:pt x="8395" y="18226"/>
                </a:lnTo>
                <a:lnTo>
                  <a:pt x="8541" y="18226"/>
                </a:lnTo>
                <a:lnTo>
                  <a:pt x="8663" y="18250"/>
                </a:lnTo>
                <a:lnTo>
                  <a:pt x="8930" y="18299"/>
                </a:lnTo>
                <a:lnTo>
                  <a:pt x="9174" y="18396"/>
                </a:lnTo>
                <a:lnTo>
                  <a:pt x="9685" y="18640"/>
                </a:lnTo>
                <a:lnTo>
                  <a:pt x="9928" y="18737"/>
                </a:lnTo>
                <a:lnTo>
                  <a:pt x="10196" y="18810"/>
                </a:lnTo>
                <a:lnTo>
                  <a:pt x="10439" y="18834"/>
                </a:lnTo>
                <a:lnTo>
                  <a:pt x="10682" y="18810"/>
                </a:lnTo>
                <a:lnTo>
                  <a:pt x="10901" y="18761"/>
                </a:lnTo>
                <a:lnTo>
                  <a:pt x="11145" y="18688"/>
                </a:lnTo>
                <a:lnTo>
                  <a:pt x="11583" y="18494"/>
                </a:lnTo>
                <a:lnTo>
                  <a:pt x="12021" y="18299"/>
                </a:lnTo>
                <a:lnTo>
                  <a:pt x="12167" y="18275"/>
                </a:lnTo>
                <a:lnTo>
                  <a:pt x="12313" y="18250"/>
                </a:lnTo>
                <a:lnTo>
                  <a:pt x="12434" y="18250"/>
                </a:lnTo>
                <a:lnTo>
                  <a:pt x="12580" y="18275"/>
                </a:lnTo>
                <a:lnTo>
                  <a:pt x="12848" y="18323"/>
                </a:lnTo>
                <a:lnTo>
                  <a:pt x="13091" y="18421"/>
                </a:lnTo>
                <a:lnTo>
                  <a:pt x="13627" y="18640"/>
                </a:lnTo>
                <a:lnTo>
                  <a:pt x="13894" y="18713"/>
                </a:lnTo>
                <a:lnTo>
                  <a:pt x="14162" y="18761"/>
                </a:lnTo>
                <a:lnTo>
                  <a:pt x="14430" y="18737"/>
                </a:lnTo>
                <a:lnTo>
                  <a:pt x="14697" y="18688"/>
                </a:lnTo>
                <a:lnTo>
                  <a:pt x="15208" y="18567"/>
                </a:lnTo>
                <a:lnTo>
                  <a:pt x="15938" y="18348"/>
                </a:lnTo>
                <a:lnTo>
                  <a:pt x="16692" y="18129"/>
                </a:lnTo>
                <a:lnTo>
                  <a:pt x="16790" y="18080"/>
                </a:lnTo>
                <a:lnTo>
                  <a:pt x="16838" y="18007"/>
                </a:lnTo>
                <a:lnTo>
                  <a:pt x="16863" y="17934"/>
                </a:lnTo>
                <a:lnTo>
                  <a:pt x="16863" y="17837"/>
                </a:lnTo>
                <a:lnTo>
                  <a:pt x="16814" y="17764"/>
                </a:lnTo>
                <a:lnTo>
                  <a:pt x="16765" y="17691"/>
                </a:lnTo>
                <a:lnTo>
                  <a:pt x="16668" y="17666"/>
                </a:lnTo>
                <a:close/>
              </a:path>
            </a:pathLst>
          </a:custGeom>
          <a:solidFill>
            <a:srgbClr val="403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648;p46">
            <a:extLst>
              <a:ext uri="{FF2B5EF4-FFF2-40B4-BE49-F238E27FC236}">
                <a16:creationId xmlns:a16="http://schemas.microsoft.com/office/drawing/2014/main" id="{1225734E-3C08-418F-9977-61AE4FDC7C41}"/>
              </a:ext>
            </a:extLst>
          </p:cNvPr>
          <p:cNvSpPr/>
          <p:nvPr/>
        </p:nvSpPr>
        <p:spPr>
          <a:xfrm>
            <a:off x="898426" y="4545095"/>
            <a:ext cx="431308" cy="249956"/>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403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649;p46">
            <a:extLst>
              <a:ext uri="{FF2B5EF4-FFF2-40B4-BE49-F238E27FC236}">
                <a16:creationId xmlns:a16="http://schemas.microsoft.com/office/drawing/2014/main" id="{B6156AE8-6AF6-4405-BC0B-1294E0E69922}"/>
              </a:ext>
            </a:extLst>
          </p:cNvPr>
          <p:cNvSpPr/>
          <p:nvPr/>
        </p:nvSpPr>
        <p:spPr>
          <a:xfrm rot="20530645">
            <a:off x="7855439" y="2671398"/>
            <a:ext cx="321749" cy="353133"/>
          </a:xfrm>
          <a:custGeom>
            <a:avLst/>
            <a:gdLst/>
            <a:ahLst/>
            <a:cxnLst/>
            <a:rect l="l" t="t" r="r" b="b"/>
            <a:pathLst>
              <a:path w="14722" h="16158" extrusionOk="0">
                <a:moveTo>
                  <a:pt x="5232" y="633"/>
                </a:moveTo>
                <a:lnTo>
                  <a:pt x="5402" y="658"/>
                </a:lnTo>
                <a:lnTo>
                  <a:pt x="5354" y="682"/>
                </a:lnTo>
                <a:lnTo>
                  <a:pt x="5062" y="755"/>
                </a:lnTo>
                <a:lnTo>
                  <a:pt x="4770" y="877"/>
                </a:lnTo>
                <a:lnTo>
                  <a:pt x="4502" y="998"/>
                </a:lnTo>
                <a:lnTo>
                  <a:pt x="4380" y="1096"/>
                </a:lnTo>
                <a:lnTo>
                  <a:pt x="4283" y="1169"/>
                </a:lnTo>
                <a:lnTo>
                  <a:pt x="4259" y="1217"/>
                </a:lnTo>
                <a:lnTo>
                  <a:pt x="4234" y="1266"/>
                </a:lnTo>
                <a:lnTo>
                  <a:pt x="4234" y="1363"/>
                </a:lnTo>
                <a:lnTo>
                  <a:pt x="4307" y="1436"/>
                </a:lnTo>
                <a:lnTo>
                  <a:pt x="4332" y="1461"/>
                </a:lnTo>
                <a:lnTo>
                  <a:pt x="4380" y="1461"/>
                </a:lnTo>
                <a:lnTo>
                  <a:pt x="4648" y="1412"/>
                </a:lnTo>
                <a:lnTo>
                  <a:pt x="4891" y="1339"/>
                </a:lnTo>
                <a:lnTo>
                  <a:pt x="5354" y="1193"/>
                </a:lnTo>
                <a:lnTo>
                  <a:pt x="5718" y="1096"/>
                </a:lnTo>
                <a:lnTo>
                  <a:pt x="5889" y="1047"/>
                </a:lnTo>
                <a:lnTo>
                  <a:pt x="6059" y="974"/>
                </a:lnTo>
                <a:lnTo>
                  <a:pt x="6229" y="1461"/>
                </a:lnTo>
                <a:lnTo>
                  <a:pt x="6059" y="1485"/>
                </a:lnTo>
                <a:lnTo>
                  <a:pt x="5889" y="1534"/>
                </a:lnTo>
                <a:lnTo>
                  <a:pt x="5548" y="1655"/>
                </a:lnTo>
                <a:lnTo>
                  <a:pt x="5281" y="1753"/>
                </a:lnTo>
                <a:lnTo>
                  <a:pt x="5013" y="1874"/>
                </a:lnTo>
                <a:lnTo>
                  <a:pt x="4770" y="1996"/>
                </a:lnTo>
                <a:lnTo>
                  <a:pt x="4526" y="2191"/>
                </a:lnTo>
                <a:lnTo>
                  <a:pt x="4502" y="2215"/>
                </a:lnTo>
                <a:lnTo>
                  <a:pt x="4526" y="2264"/>
                </a:lnTo>
                <a:lnTo>
                  <a:pt x="4551" y="2288"/>
                </a:lnTo>
                <a:lnTo>
                  <a:pt x="4575" y="2312"/>
                </a:lnTo>
                <a:lnTo>
                  <a:pt x="4867" y="2288"/>
                </a:lnTo>
                <a:lnTo>
                  <a:pt x="5135" y="2239"/>
                </a:lnTo>
                <a:lnTo>
                  <a:pt x="5670" y="2069"/>
                </a:lnTo>
                <a:lnTo>
                  <a:pt x="6010" y="1996"/>
                </a:lnTo>
                <a:lnTo>
                  <a:pt x="6181" y="1947"/>
                </a:lnTo>
                <a:lnTo>
                  <a:pt x="6327" y="1874"/>
                </a:lnTo>
                <a:lnTo>
                  <a:pt x="6351" y="1996"/>
                </a:lnTo>
                <a:lnTo>
                  <a:pt x="6375" y="2166"/>
                </a:lnTo>
                <a:lnTo>
                  <a:pt x="6156" y="2191"/>
                </a:lnTo>
                <a:lnTo>
                  <a:pt x="5937" y="2264"/>
                </a:lnTo>
                <a:lnTo>
                  <a:pt x="5524" y="2434"/>
                </a:lnTo>
                <a:lnTo>
                  <a:pt x="5135" y="2604"/>
                </a:lnTo>
                <a:lnTo>
                  <a:pt x="4721" y="2775"/>
                </a:lnTo>
                <a:lnTo>
                  <a:pt x="4697" y="2799"/>
                </a:lnTo>
                <a:lnTo>
                  <a:pt x="4672" y="2823"/>
                </a:lnTo>
                <a:lnTo>
                  <a:pt x="4697" y="2872"/>
                </a:lnTo>
                <a:lnTo>
                  <a:pt x="4721" y="2945"/>
                </a:lnTo>
                <a:lnTo>
                  <a:pt x="4794" y="2969"/>
                </a:lnTo>
                <a:lnTo>
                  <a:pt x="5183" y="2969"/>
                </a:lnTo>
                <a:lnTo>
                  <a:pt x="5402" y="2945"/>
                </a:lnTo>
                <a:lnTo>
                  <a:pt x="5621" y="2921"/>
                </a:lnTo>
                <a:lnTo>
                  <a:pt x="5840" y="2872"/>
                </a:lnTo>
                <a:lnTo>
                  <a:pt x="6059" y="2799"/>
                </a:lnTo>
                <a:lnTo>
                  <a:pt x="6254" y="2726"/>
                </a:lnTo>
                <a:lnTo>
                  <a:pt x="6424" y="2604"/>
                </a:lnTo>
                <a:lnTo>
                  <a:pt x="6424" y="3091"/>
                </a:lnTo>
                <a:lnTo>
                  <a:pt x="6327" y="3067"/>
                </a:lnTo>
                <a:lnTo>
                  <a:pt x="6229" y="3042"/>
                </a:lnTo>
                <a:lnTo>
                  <a:pt x="6035" y="3067"/>
                </a:lnTo>
                <a:lnTo>
                  <a:pt x="5621" y="3164"/>
                </a:lnTo>
                <a:lnTo>
                  <a:pt x="5402" y="3213"/>
                </a:lnTo>
                <a:lnTo>
                  <a:pt x="5183" y="3286"/>
                </a:lnTo>
                <a:lnTo>
                  <a:pt x="4989" y="3359"/>
                </a:lnTo>
                <a:lnTo>
                  <a:pt x="4794" y="3480"/>
                </a:lnTo>
                <a:lnTo>
                  <a:pt x="4770" y="3529"/>
                </a:lnTo>
                <a:lnTo>
                  <a:pt x="4770" y="3553"/>
                </a:lnTo>
                <a:lnTo>
                  <a:pt x="4794" y="3602"/>
                </a:lnTo>
                <a:lnTo>
                  <a:pt x="4843" y="3626"/>
                </a:lnTo>
                <a:lnTo>
                  <a:pt x="4940" y="3651"/>
                </a:lnTo>
                <a:lnTo>
                  <a:pt x="5062" y="3675"/>
                </a:lnTo>
                <a:lnTo>
                  <a:pt x="5305" y="3675"/>
                </a:lnTo>
                <a:lnTo>
                  <a:pt x="5816" y="3626"/>
                </a:lnTo>
                <a:lnTo>
                  <a:pt x="6108" y="3602"/>
                </a:lnTo>
                <a:lnTo>
                  <a:pt x="6254" y="3578"/>
                </a:lnTo>
                <a:lnTo>
                  <a:pt x="6400" y="3505"/>
                </a:lnTo>
                <a:lnTo>
                  <a:pt x="6400" y="3505"/>
                </a:lnTo>
                <a:lnTo>
                  <a:pt x="6351" y="3821"/>
                </a:lnTo>
                <a:lnTo>
                  <a:pt x="6327" y="3943"/>
                </a:lnTo>
                <a:lnTo>
                  <a:pt x="6059" y="3943"/>
                </a:lnTo>
                <a:lnTo>
                  <a:pt x="5816" y="3967"/>
                </a:lnTo>
                <a:lnTo>
                  <a:pt x="5572" y="3991"/>
                </a:lnTo>
                <a:lnTo>
                  <a:pt x="5329" y="4040"/>
                </a:lnTo>
                <a:lnTo>
                  <a:pt x="5110" y="4137"/>
                </a:lnTo>
                <a:lnTo>
                  <a:pt x="4916" y="4259"/>
                </a:lnTo>
                <a:lnTo>
                  <a:pt x="4867" y="4308"/>
                </a:lnTo>
                <a:lnTo>
                  <a:pt x="4867" y="4356"/>
                </a:lnTo>
                <a:lnTo>
                  <a:pt x="4916" y="4405"/>
                </a:lnTo>
                <a:lnTo>
                  <a:pt x="4940" y="4429"/>
                </a:lnTo>
                <a:lnTo>
                  <a:pt x="5159" y="4478"/>
                </a:lnTo>
                <a:lnTo>
                  <a:pt x="5378" y="4478"/>
                </a:lnTo>
                <a:lnTo>
                  <a:pt x="5816" y="4454"/>
                </a:lnTo>
                <a:lnTo>
                  <a:pt x="6156" y="4454"/>
                </a:lnTo>
                <a:lnTo>
                  <a:pt x="6035" y="4770"/>
                </a:lnTo>
                <a:lnTo>
                  <a:pt x="5499" y="4819"/>
                </a:lnTo>
                <a:lnTo>
                  <a:pt x="4964" y="4892"/>
                </a:lnTo>
                <a:lnTo>
                  <a:pt x="4916" y="4916"/>
                </a:lnTo>
                <a:lnTo>
                  <a:pt x="4867" y="4965"/>
                </a:lnTo>
                <a:lnTo>
                  <a:pt x="4843" y="5013"/>
                </a:lnTo>
                <a:lnTo>
                  <a:pt x="4843" y="5062"/>
                </a:lnTo>
                <a:lnTo>
                  <a:pt x="4867" y="5111"/>
                </a:lnTo>
                <a:lnTo>
                  <a:pt x="4916" y="5159"/>
                </a:lnTo>
                <a:lnTo>
                  <a:pt x="4964" y="5208"/>
                </a:lnTo>
                <a:lnTo>
                  <a:pt x="5013" y="5208"/>
                </a:lnTo>
                <a:lnTo>
                  <a:pt x="5378" y="5257"/>
                </a:lnTo>
                <a:lnTo>
                  <a:pt x="5718" y="5257"/>
                </a:lnTo>
                <a:lnTo>
                  <a:pt x="5572" y="5451"/>
                </a:lnTo>
                <a:lnTo>
                  <a:pt x="5402" y="5597"/>
                </a:lnTo>
                <a:lnTo>
                  <a:pt x="5232" y="5695"/>
                </a:lnTo>
                <a:lnTo>
                  <a:pt x="5013" y="5768"/>
                </a:lnTo>
                <a:lnTo>
                  <a:pt x="4818" y="5768"/>
                </a:lnTo>
                <a:lnTo>
                  <a:pt x="4599" y="5743"/>
                </a:lnTo>
                <a:lnTo>
                  <a:pt x="4356" y="5622"/>
                </a:lnTo>
                <a:lnTo>
                  <a:pt x="4113" y="5451"/>
                </a:lnTo>
                <a:lnTo>
                  <a:pt x="3942" y="5305"/>
                </a:lnTo>
                <a:lnTo>
                  <a:pt x="3796" y="5159"/>
                </a:lnTo>
                <a:lnTo>
                  <a:pt x="3675" y="4965"/>
                </a:lnTo>
                <a:lnTo>
                  <a:pt x="3553" y="4770"/>
                </a:lnTo>
                <a:lnTo>
                  <a:pt x="3456" y="4551"/>
                </a:lnTo>
                <a:lnTo>
                  <a:pt x="3383" y="4332"/>
                </a:lnTo>
                <a:lnTo>
                  <a:pt x="3310" y="4113"/>
                </a:lnTo>
                <a:lnTo>
                  <a:pt x="3261" y="3870"/>
                </a:lnTo>
                <a:lnTo>
                  <a:pt x="3188" y="3407"/>
                </a:lnTo>
                <a:lnTo>
                  <a:pt x="3164" y="2921"/>
                </a:lnTo>
                <a:lnTo>
                  <a:pt x="3212" y="2483"/>
                </a:lnTo>
                <a:lnTo>
                  <a:pt x="3285" y="2069"/>
                </a:lnTo>
                <a:lnTo>
                  <a:pt x="3358" y="1874"/>
                </a:lnTo>
                <a:lnTo>
                  <a:pt x="3431" y="1704"/>
                </a:lnTo>
                <a:lnTo>
                  <a:pt x="3504" y="1534"/>
                </a:lnTo>
                <a:lnTo>
                  <a:pt x="3602" y="1388"/>
                </a:lnTo>
                <a:lnTo>
                  <a:pt x="3723" y="1266"/>
                </a:lnTo>
                <a:lnTo>
                  <a:pt x="3845" y="1120"/>
                </a:lnTo>
                <a:lnTo>
                  <a:pt x="3967" y="1023"/>
                </a:lnTo>
                <a:lnTo>
                  <a:pt x="4088" y="925"/>
                </a:lnTo>
                <a:lnTo>
                  <a:pt x="4234" y="828"/>
                </a:lnTo>
                <a:lnTo>
                  <a:pt x="4405" y="755"/>
                </a:lnTo>
                <a:lnTo>
                  <a:pt x="4551" y="706"/>
                </a:lnTo>
                <a:lnTo>
                  <a:pt x="4721" y="658"/>
                </a:lnTo>
                <a:lnTo>
                  <a:pt x="4891" y="633"/>
                </a:lnTo>
                <a:close/>
                <a:moveTo>
                  <a:pt x="9393" y="658"/>
                </a:moveTo>
                <a:lnTo>
                  <a:pt x="9076" y="852"/>
                </a:lnTo>
                <a:lnTo>
                  <a:pt x="8784" y="1096"/>
                </a:lnTo>
                <a:lnTo>
                  <a:pt x="8760" y="1144"/>
                </a:lnTo>
                <a:lnTo>
                  <a:pt x="8760" y="1217"/>
                </a:lnTo>
                <a:lnTo>
                  <a:pt x="8760" y="1266"/>
                </a:lnTo>
                <a:lnTo>
                  <a:pt x="8784" y="1290"/>
                </a:lnTo>
                <a:lnTo>
                  <a:pt x="8857" y="1315"/>
                </a:lnTo>
                <a:lnTo>
                  <a:pt x="8955" y="1315"/>
                </a:lnTo>
                <a:lnTo>
                  <a:pt x="9052" y="1266"/>
                </a:lnTo>
                <a:lnTo>
                  <a:pt x="9149" y="1217"/>
                </a:lnTo>
                <a:lnTo>
                  <a:pt x="9490" y="1023"/>
                </a:lnTo>
                <a:lnTo>
                  <a:pt x="9733" y="901"/>
                </a:lnTo>
                <a:lnTo>
                  <a:pt x="9977" y="804"/>
                </a:lnTo>
                <a:lnTo>
                  <a:pt x="10196" y="901"/>
                </a:lnTo>
                <a:lnTo>
                  <a:pt x="10415" y="1047"/>
                </a:lnTo>
                <a:lnTo>
                  <a:pt x="10001" y="1169"/>
                </a:lnTo>
                <a:lnTo>
                  <a:pt x="9806" y="1266"/>
                </a:lnTo>
                <a:lnTo>
                  <a:pt x="9636" y="1363"/>
                </a:lnTo>
                <a:lnTo>
                  <a:pt x="9441" y="1485"/>
                </a:lnTo>
                <a:lnTo>
                  <a:pt x="9295" y="1607"/>
                </a:lnTo>
                <a:lnTo>
                  <a:pt x="9149" y="1753"/>
                </a:lnTo>
                <a:lnTo>
                  <a:pt x="9028" y="1899"/>
                </a:lnTo>
                <a:lnTo>
                  <a:pt x="9003" y="1923"/>
                </a:lnTo>
                <a:lnTo>
                  <a:pt x="9003" y="1947"/>
                </a:lnTo>
                <a:lnTo>
                  <a:pt x="9028" y="2020"/>
                </a:lnTo>
                <a:lnTo>
                  <a:pt x="9076" y="2069"/>
                </a:lnTo>
                <a:lnTo>
                  <a:pt x="9149" y="2069"/>
                </a:lnTo>
                <a:lnTo>
                  <a:pt x="9344" y="2020"/>
                </a:lnTo>
                <a:lnTo>
                  <a:pt x="9514" y="1947"/>
                </a:lnTo>
                <a:lnTo>
                  <a:pt x="9904" y="1777"/>
                </a:lnTo>
                <a:lnTo>
                  <a:pt x="10366" y="1582"/>
                </a:lnTo>
                <a:lnTo>
                  <a:pt x="10828" y="1412"/>
                </a:lnTo>
                <a:lnTo>
                  <a:pt x="11096" y="1753"/>
                </a:lnTo>
                <a:lnTo>
                  <a:pt x="10926" y="1777"/>
                </a:lnTo>
                <a:lnTo>
                  <a:pt x="10755" y="1826"/>
                </a:lnTo>
                <a:lnTo>
                  <a:pt x="10415" y="1972"/>
                </a:lnTo>
                <a:lnTo>
                  <a:pt x="9928" y="2191"/>
                </a:lnTo>
                <a:lnTo>
                  <a:pt x="9685" y="2337"/>
                </a:lnTo>
                <a:lnTo>
                  <a:pt x="9466" y="2483"/>
                </a:lnTo>
                <a:lnTo>
                  <a:pt x="9441" y="2507"/>
                </a:lnTo>
                <a:lnTo>
                  <a:pt x="9417" y="2556"/>
                </a:lnTo>
                <a:lnTo>
                  <a:pt x="9441" y="2604"/>
                </a:lnTo>
                <a:lnTo>
                  <a:pt x="9490" y="2604"/>
                </a:lnTo>
                <a:lnTo>
                  <a:pt x="9758" y="2580"/>
                </a:lnTo>
                <a:lnTo>
                  <a:pt x="10025" y="2531"/>
                </a:lnTo>
                <a:lnTo>
                  <a:pt x="10269" y="2458"/>
                </a:lnTo>
                <a:lnTo>
                  <a:pt x="10536" y="2385"/>
                </a:lnTo>
                <a:lnTo>
                  <a:pt x="10926" y="2239"/>
                </a:lnTo>
                <a:lnTo>
                  <a:pt x="11120" y="2166"/>
                </a:lnTo>
                <a:lnTo>
                  <a:pt x="11193" y="2093"/>
                </a:lnTo>
                <a:lnTo>
                  <a:pt x="11291" y="2020"/>
                </a:lnTo>
                <a:lnTo>
                  <a:pt x="11388" y="2239"/>
                </a:lnTo>
                <a:lnTo>
                  <a:pt x="11485" y="2458"/>
                </a:lnTo>
                <a:lnTo>
                  <a:pt x="11339" y="2483"/>
                </a:lnTo>
                <a:lnTo>
                  <a:pt x="11193" y="2531"/>
                </a:lnTo>
                <a:lnTo>
                  <a:pt x="10901" y="2653"/>
                </a:lnTo>
                <a:lnTo>
                  <a:pt x="10634" y="2750"/>
                </a:lnTo>
                <a:lnTo>
                  <a:pt x="10366" y="2823"/>
                </a:lnTo>
                <a:lnTo>
                  <a:pt x="10098" y="2921"/>
                </a:lnTo>
                <a:lnTo>
                  <a:pt x="9952" y="2969"/>
                </a:lnTo>
                <a:lnTo>
                  <a:pt x="9831" y="3042"/>
                </a:lnTo>
                <a:lnTo>
                  <a:pt x="9806" y="3091"/>
                </a:lnTo>
                <a:lnTo>
                  <a:pt x="9806" y="3115"/>
                </a:lnTo>
                <a:lnTo>
                  <a:pt x="9806" y="3164"/>
                </a:lnTo>
                <a:lnTo>
                  <a:pt x="9855" y="3188"/>
                </a:lnTo>
                <a:lnTo>
                  <a:pt x="9977" y="3237"/>
                </a:lnTo>
                <a:lnTo>
                  <a:pt x="10123" y="3261"/>
                </a:lnTo>
                <a:lnTo>
                  <a:pt x="10390" y="3261"/>
                </a:lnTo>
                <a:lnTo>
                  <a:pt x="10658" y="3213"/>
                </a:lnTo>
                <a:lnTo>
                  <a:pt x="10926" y="3164"/>
                </a:lnTo>
                <a:lnTo>
                  <a:pt x="11291" y="3067"/>
                </a:lnTo>
                <a:lnTo>
                  <a:pt x="11461" y="3018"/>
                </a:lnTo>
                <a:lnTo>
                  <a:pt x="11631" y="2921"/>
                </a:lnTo>
                <a:lnTo>
                  <a:pt x="11680" y="3140"/>
                </a:lnTo>
                <a:lnTo>
                  <a:pt x="11729" y="3359"/>
                </a:lnTo>
                <a:lnTo>
                  <a:pt x="11291" y="3505"/>
                </a:lnTo>
                <a:lnTo>
                  <a:pt x="10780" y="3651"/>
                </a:lnTo>
                <a:lnTo>
                  <a:pt x="10512" y="3699"/>
                </a:lnTo>
                <a:lnTo>
                  <a:pt x="10269" y="3797"/>
                </a:lnTo>
                <a:lnTo>
                  <a:pt x="10220" y="3821"/>
                </a:lnTo>
                <a:lnTo>
                  <a:pt x="10196" y="3894"/>
                </a:lnTo>
                <a:lnTo>
                  <a:pt x="10220" y="3943"/>
                </a:lnTo>
                <a:lnTo>
                  <a:pt x="10269" y="3967"/>
                </a:lnTo>
                <a:lnTo>
                  <a:pt x="10536" y="4016"/>
                </a:lnTo>
                <a:lnTo>
                  <a:pt x="10780" y="4040"/>
                </a:lnTo>
                <a:lnTo>
                  <a:pt x="11023" y="4016"/>
                </a:lnTo>
                <a:lnTo>
                  <a:pt x="11266" y="3991"/>
                </a:lnTo>
                <a:lnTo>
                  <a:pt x="11510" y="3967"/>
                </a:lnTo>
                <a:lnTo>
                  <a:pt x="11753" y="3918"/>
                </a:lnTo>
                <a:lnTo>
                  <a:pt x="11729" y="4137"/>
                </a:lnTo>
                <a:lnTo>
                  <a:pt x="11704" y="4381"/>
                </a:lnTo>
                <a:lnTo>
                  <a:pt x="11680" y="4381"/>
                </a:lnTo>
                <a:lnTo>
                  <a:pt x="11364" y="4356"/>
                </a:lnTo>
                <a:lnTo>
                  <a:pt x="11023" y="4381"/>
                </a:lnTo>
                <a:lnTo>
                  <a:pt x="10682" y="4429"/>
                </a:lnTo>
                <a:lnTo>
                  <a:pt x="10366" y="4478"/>
                </a:lnTo>
                <a:lnTo>
                  <a:pt x="10317" y="4502"/>
                </a:lnTo>
                <a:lnTo>
                  <a:pt x="10269" y="4527"/>
                </a:lnTo>
                <a:lnTo>
                  <a:pt x="10244" y="4575"/>
                </a:lnTo>
                <a:lnTo>
                  <a:pt x="10244" y="4624"/>
                </a:lnTo>
                <a:lnTo>
                  <a:pt x="10244" y="4673"/>
                </a:lnTo>
                <a:lnTo>
                  <a:pt x="10269" y="4721"/>
                </a:lnTo>
                <a:lnTo>
                  <a:pt x="10317" y="4770"/>
                </a:lnTo>
                <a:lnTo>
                  <a:pt x="10366" y="4770"/>
                </a:lnTo>
                <a:lnTo>
                  <a:pt x="10950" y="4843"/>
                </a:lnTo>
                <a:lnTo>
                  <a:pt x="11242" y="4867"/>
                </a:lnTo>
                <a:lnTo>
                  <a:pt x="11534" y="4867"/>
                </a:lnTo>
                <a:lnTo>
                  <a:pt x="11461" y="5013"/>
                </a:lnTo>
                <a:lnTo>
                  <a:pt x="11364" y="5184"/>
                </a:lnTo>
                <a:lnTo>
                  <a:pt x="11120" y="5111"/>
                </a:lnTo>
                <a:lnTo>
                  <a:pt x="10901" y="5086"/>
                </a:lnTo>
                <a:lnTo>
                  <a:pt x="10780" y="5086"/>
                </a:lnTo>
                <a:lnTo>
                  <a:pt x="10658" y="5111"/>
                </a:lnTo>
                <a:lnTo>
                  <a:pt x="10561" y="5135"/>
                </a:lnTo>
                <a:lnTo>
                  <a:pt x="10439" y="5208"/>
                </a:lnTo>
                <a:lnTo>
                  <a:pt x="10415" y="5232"/>
                </a:lnTo>
                <a:lnTo>
                  <a:pt x="10415" y="5281"/>
                </a:lnTo>
                <a:lnTo>
                  <a:pt x="10415" y="5330"/>
                </a:lnTo>
                <a:lnTo>
                  <a:pt x="10463" y="5354"/>
                </a:lnTo>
                <a:lnTo>
                  <a:pt x="10755" y="5451"/>
                </a:lnTo>
                <a:lnTo>
                  <a:pt x="11023" y="5549"/>
                </a:lnTo>
                <a:lnTo>
                  <a:pt x="10877" y="5646"/>
                </a:lnTo>
                <a:lnTo>
                  <a:pt x="10780" y="5719"/>
                </a:lnTo>
                <a:lnTo>
                  <a:pt x="10536" y="5646"/>
                </a:lnTo>
                <a:lnTo>
                  <a:pt x="10415" y="5597"/>
                </a:lnTo>
                <a:lnTo>
                  <a:pt x="10293" y="5524"/>
                </a:lnTo>
                <a:lnTo>
                  <a:pt x="10171" y="5451"/>
                </a:lnTo>
                <a:lnTo>
                  <a:pt x="10050" y="5427"/>
                </a:lnTo>
                <a:lnTo>
                  <a:pt x="9977" y="5427"/>
                </a:lnTo>
                <a:lnTo>
                  <a:pt x="9928" y="5451"/>
                </a:lnTo>
                <a:lnTo>
                  <a:pt x="9879" y="5500"/>
                </a:lnTo>
                <a:lnTo>
                  <a:pt x="9879" y="5597"/>
                </a:lnTo>
                <a:lnTo>
                  <a:pt x="9904" y="5670"/>
                </a:lnTo>
                <a:lnTo>
                  <a:pt x="9952" y="5768"/>
                </a:lnTo>
                <a:lnTo>
                  <a:pt x="10025" y="5841"/>
                </a:lnTo>
                <a:lnTo>
                  <a:pt x="10123" y="5914"/>
                </a:lnTo>
                <a:lnTo>
                  <a:pt x="9879" y="5914"/>
                </a:lnTo>
                <a:lnTo>
                  <a:pt x="9636" y="5889"/>
                </a:lnTo>
                <a:lnTo>
                  <a:pt x="9417" y="5841"/>
                </a:lnTo>
                <a:lnTo>
                  <a:pt x="9198" y="5743"/>
                </a:lnTo>
                <a:lnTo>
                  <a:pt x="9003" y="5597"/>
                </a:lnTo>
                <a:lnTo>
                  <a:pt x="8833" y="5451"/>
                </a:lnTo>
                <a:lnTo>
                  <a:pt x="8711" y="5257"/>
                </a:lnTo>
                <a:lnTo>
                  <a:pt x="8590" y="5062"/>
                </a:lnTo>
                <a:lnTo>
                  <a:pt x="8492" y="4843"/>
                </a:lnTo>
                <a:lnTo>
                  <a:pt x="8419" y="4624"/>
                </a:lnTo>
                <a:lnTo>
                  <a:pt x="8298" y="4186"/>
                </a:lnTo>
                <a:lnTo>
                  <a:pt x="8225" y="3797"/>
                </a:lnTo>
                <a:lnTo>
                  <a:pt x="8152" y="3359"/>
                </a:lnTo>
                <a:lnTo>
                  <a:pt x="8127" y="2921"/>
                </a:lnTo>
                <a:lnTo>
                  <a:pt x="8127" y="2483"/>
                </a:lnTo>
                <a:lnTo>
                  <a:pt x="8152" y="2020"/>
                </a:lnTo>
                <a:lnTo>
                  <a:pt x="8225" y="1582"/>
                </a:lnTo>
                <a:lnTo>
                  <a:pt x="8298" y="1363"/>
                </a:lnTo>
                <a:lnTo>
                  <a:pt x="8371" y="1169"/>
                </a:lnTo>
                <a:lnTo>
                  <a:pt x="8444" y="974"/>
                </a:lnTo>
                <a:lnTo>
                  <a:pt x="8541" y="804"/>
                </a:lnTo>
                <a:lnTo>
                  <a:pt x="8760" y="731"/>
                </a:lnTo>
                <a:lnTo>
                  <a:pt x="8979" y="682"/>
                </a:lnTo>
                <a:lnTo>
                  <a:pt x="9198" y="658"/>
                </a:lnTo>
                <a:close/>
                <a:moveTo>
                  <a:pt x="4940" y="1"/>
                </a:moveTo>
                <a:lnTo>
                  <a:pt x="4745" y="25"/>
                </a:lnTo>
                <a:lnTo>
                  <a:pt x="4526" y="74"/>
                </a:lnTo>
                <a:lnTo>
                  <a:pt x="4307" y="147"/>
                </a:lnTo>
                <a:lnTo>
                  <a:pt x="4113" y="244"/>
                </a:lnTo>
                <a:lnTo>
                  <a:pt x="3918" y="341"/>
                </a:lnTo>
                <a:lnTo>
                  <a:pt x="3723" y="487"/>
                </a:lnTo>
                <a:lnTo>
                  <a:pt x="3553" y="609"/>
                </a:lnTo>
                <a:lnTo>
                  <a:pt x="3383" y="779"/>
                </a:lnTo>
                <a:lnTo>
                  <a:pt x="3237" y="950"/>
                </a:lnTo>
                <a:lnTo>
                  <a:pt x="3091" y="1120"/>
                </a:lnTo>
                <a:lnTo>
                  <a:pt x="2969" y="1315"/>
                </a:lnTo>
                <a:lnTo>
                  <a:pt x="2823" y="1558"/>
                </a:lnTo>
                <a:lnTo>
                  <a:pt x="2726" y="1850"/>
                </a:lnTo>
                <a:lnTo>
                  <a:pt x="2653" y="2118"/>
                </a:lnTo>
                <a:lnTo>
                  <a:pt x="2604" y="2410"/>
                </a:lnTo>
                <a:lnTo>
                  <a:pt x="2555" y="2726"/>
                </a:lnTo>
                <a:lnTo>
                  <a:pt x="2555" y="3018"/>
                </a:lnTo>
                <a:lnTo>
                  <a:pt x="2555" y="3334"/>
                </a:lnTo>
                <a:lnTo>
                  <a:pt x="2604" y="3626"/>
                </a:lnTo>
                <a:lnTo>
                  <a:pt x="2653" y="3943"/>
                </a:lnTo>
                <a:lnTo>
                  <a:pt x="2726" y="4235"/>
                </a:lnTo>
                <a:lnTo>
                  <a:pt x="2823" y="4527"/>
                </a:lnTo>
                <a:lnTo>
                  <a:pt x="2945" y="4794"/>
                </a:lnTo>
                <a:lnTo>
                  <a:pt x="3091" y="5062"/>
                </a:lnTo>
                <a:lnTo>
                  <a:pt x="3237" y="5330"/>
                </a:lnTo>
                <a:lnTo>
                  <a:pt x="3407" y="5549"/>
                </a:lnTo>
                <a:lnTo>
                  <a:pt x="3602" y="5768"/>
                </a:lnTo>
                <a:lnTo>
                  <a:pt x="3772" y="5938"/>
                </a:lnTo>
                <a:lnTo>
                  <a:pt x="3942" y="6060"/>
                </a:lnTo>
                <a:lnTo>
                  <a:pt x="4161" y="6157"/>
                </a:lnTo>
                <a:lnTo>
                  <a:pt x="4380" y="6230"/>
                </a:lnTo>
                <a:lnTo>
                  <a:pt x="4599" y="6279"/>
                </a:lnTo>
                <a:lnTo>
                  <a:pt x="5062" y="6279"/>
                </a:lnTo>
                <a:lnTo>
                  <a:pt x="5281" y="6230"/>
                </a:lnTo>
                <a:lnTo>
                  <a:pt x="5524" y="6133"/>
                </a:lnTo>
                <a:lnTo>
                  <a:pt x="5718" y="6011"/>
                </a:lnTo>
                <a:lnTo>
                  <a:pt x="5913" y="5865"/>
                </a:lnTo>
                <a:lnTo>
                  <a:pt x="6059" y="5695"/>
                </a:lnTo>
                <a:lnTo>
                  <a:pt x="6205" y="5500"/>
                </a:lnTo>
                <a:lnTo>
                  <a:pt x="6351" y="5281"/>
                </a:lnTo>
                <a:lnTo>
                  <a:pt x="6448" y="5086"/>
                </a:lnTo>
                <a:lnTo>
                  <a:pt x="6546" y="4867"/>
                </a:lnTo>
                <a:lnTo>
                  <a:pt x="6716" y="4356"/>
                </a:lnTo>
                <a:lnTo>
                  <a:pt x="6838" y="3821"/>
                </a:lnTo>
                <a:lnTo>
                  <a:pt x="6911" y="3261"/>
                </a:lnTo>
                <a:lnTo>
                  <a:pt x="6935" y="2969"/>
                </a:lnTo>
                <a:lnTo>
                  <a:pt x="6935" y="2702"/>
                </a:lnTo>
                <a:lnTo>
                  <a:pt x="6911" y="2410"/>
                </a:lnTo>
                <a:lnTo>
                  <a:pt x="6886" y="2118"/>
                </a:lnTo>
                <a:lnTo>
                  <a:pt x="6838" y="1850"/>
                </a:lnTo>
                <a:lnTo>
                  <a:pt x="6789" y="1582"/>
                </a:lnTo>
                <a:lnTo>
                  <a:pt x="6692" y="1315"/>
                </a:lnTo>
                <a:lnTo>
                  <a:pt x="6594" y="1047"/>
                </a:lnTo>
                <a:lnTo>
                  <a:pt x="6473" y="804"/>
                </a:lnTo>
                <a:lnTo>
                  <a:pt x="6351" y="585"/>
                </a:lnTo>
                <a:lnTo>
                  <a:pt x="6327" y="512"/>
                </a:lnTo>
                <a:lnTo>
                  <a:pt x="6254" y="439"/>
                </a:lnTo>
                <a:lnTo>
                  <a:pt x="6229" y="414"/>
                </a:lnTo>
                <a:lnTo>
                  <a:pt x="6132" y="293"/>
                </a:lnTo>
                <a:lnTo>
                  <a:pt x="6083" y="268"/>
                </a:lnTo>
                <a:lnTo>
                  <a:pt x="6010" y="268"/>
                </a:lnTo>
                <a:lnTo>
                  <a:pt x="5816" y="147"/>
                </a:lnTo>
                <a:lnTo>
                  <a:pt x="5597" y="74"/>
                </a:lnTo>
                <a:lnTo>
                  <a:pt x="5378" y="25"/>
                </a:lnTo>
                <a:lnTo>
                  <a:pt x="5159" y="1"/>
                </a:lnTo>
                <a:close/>
                <a:moveTo>
                  <a:pt x="9271" y="49"/>
                </a:moveTo>
                <a:lnTo>
                  <a:pt x="8979" y="74"/>
                </a:lnTo>
                <a:lnTo>
                  <a:pt x="8663" y="122"/>
                </a:lnTo>
                <a:lnTo>
                  <a:pt x="8371" y="220"/>
                </a:lnTo>
                <a:lnTo>
                  <a:pt x="8273" y="268"/>
                </a:lnTo>
                <a:lnTo>
                  <a:pt x="8200" y="366"/>
                </a:lnTo>
                <a:lnTo>
                  <a:pt x="8176" y="439"/>
                </a:lnTo>
                <a:lnTo>
                  <a:pt x="8176" y="536"/>
                </a:lnTo>
                <a:lnTo>
                  <a:pt x="8079" y="658"/>
                </a:lnTo>
                <a:lnTo>
                  <a:pt x="7981" y="804"/>
                </a:lnTo>
                <a:lnTo>
                  <a:pt x="7860" y="1071"/>
                </a:lnTo>
                <a:lnTo>
                  <a:pt x="7762" y="1388"/>
                </a:lnTo>
                <a:lnTo>
                  <a:pt x="7689" y="1704"/>
                </a:lnTo>
                <a:lnTo>
                  <a:pt x="7641" y="2069"/>
                </a:lnTo>
                <a:lnTo>
                  <a:pt x="7616" y="2410"/>
                </a:lnTo>
                <a:lnTo>
                  <a:pt x="7592" y="2750"/>
                </a:lnTo>
                <a:lnTo>
                  <a:pt x="7592" y="3091"/>
                </a:lnTo>
                <a:lnTo>
                  <a:pt x="7616" y="3456"/>
                </a:lnTo>
                <a:lnTo>
                  <a:pt x="7641" y="3797"/>
                </a:lnTo>
                <a:lnTo>
                  <a:pt x="7689" y="4137"/>
                </a:lnTo>
                <a:lnTo>
                  <a:pt x="7762" y="4478"/>
                </a:lnTo>
                <a:lnTo>
                  <a:pt x="7835" y="4746"/>
                </a:lnTo>
                <a:lnTo>
                  <a:pt x="7908" y="5013"/>
                </a:lnTo>
                <a:lnTo>
                  <a:pt x="8030" y="5257"/>
                </a:lnTo>
                <a:lnTo>
                  <a:pt x="8152" y="5476"/>
                </a:lnTo>
                <a:lnTo>
                  <a:pt x="8298" y="5719"/>
                </a:lnTo>
                <a:lnTo>
                  <a:pt x="8468" y="5914"/>
                </a:lnTo>
                <a:lnTo>
                  <a:pt x="8663" y="6108"/>
                </a:lnTo>
                <a:lnTo>
                  <a:pt x="8882" y="6279"/>
                </a:lnTo>
                <a:lnTo>
                  <a:pt x="9125" y="6400"/>
                </a:lnTo>
                <a:lnTo>
                  <a:pt x="9368" y="6497"/>
                </a:lnTo>
                <a:lnTo>
                  <a:pt x="9636" y="6546"/>
                </a:lnTo>
                <a:lnTo>
                  <a:pt x="9904" y="6546"/>
                </a:lnTo>
                <a:lnTo>
                  <a:pt x="10171" y="6522"/>
                </a:lnTo>
                <a:lnTo>
                  <a:pt x="10439" y="6473"/>
                </a:lnTo>
                <a:lnTo>
                  <a:pt x="10707" y="6400"/>
                </a:lnTo>
                <a:lnTo>
                  <a:pt x="10950" y="6327"/>
                </a:lnTo>
                <a:lnTo>
                  <a:pt x="11218" y="6181"/>
                </a:lnTo>
                <a:lnTo>
                  <a:pt x="11461" y="6011"/>
                </a:lnTo>
                <a:lnTo>
                  <a:pt x="11656" y="5816"/>
                </a:lnTo>
                <a:lnTo>
                  <a:pt x="11826" y="5622"/>
                </a:lnTo>
                <a:lnTo>
                  <a:pt x="11996" y="5378"/>
                </a:lnTo>
                <a:lnTo>
                  <a:pt x="12118" y="5135"/>
                </a:lnTo>
                <a:lnTo>
                  <a:pt x="12215" y="4867"/>
                </a:lnTo>
                <a:lnTo>
                  <a:pt x="12288" y="4600"/>
                </a:lnTo>
                <a:lnTo>
                  <a:pt x="12337" y="4308"/>
                </a:lnTo>
                <a:lnTo>
                  <a:pt x="12361" y="4016"/>
                </a:lnTo>
                <a:lnTo>
                  <a:pt x="12361" y="3724"/>
                </a:lnTo>
                <a:lnTo>
                  <a:pt x="12337" y="3456"/>
                </a:lnTo>
                <a:lnTo>
                  <a:pt x="12313" y="3164"/>
                </a:lnTo>
                <a:lnTo>
                  <a:pt x="12240" y="2896"/>
                </a:lnTo>
                <a:lnTo>
                  <a:pt x="12167" y="2604"/>
                </a:lnTo>
                <a:lnTo>
                  <a:pt x="12094" y="2361"/>
                </a:lnTo>
                <a:lnTo>
                  <a:pt x="11972" y="2093"/>
                </a:lnTo>
                <a:lnTo>
                  <a:pt x="11826" y="1826"/>
                </a:lnTo>
                <a:lnTo>
                  <a:pt x="11680" y="1582"/>
                </a:lnTo>
                <a:lnTo>
                  <a:pt x="11485" y="1339"/>
                </a:lnTo>
                <a:lnTo>
                  <a:pt x="11291" y="1096"/>
                </a:lnTo>
                <a:lnTo>
                  <a:pt x="11096" y="877"/>
                </a:lnTo>
                <a:lnTo>
                  <a:pt x="10853" y="682"/>
                </a:lnTo>
                <a:lnTo>
                  <a:pt x="10634" y="512"/>
                </a:lnTo>
                <a:lnTo>
                  <a:pt x="10366" y="341"/>
                </a:lnTo>
                <a:lnTo>
                  <a:pt x="10098" y="220"/>
                </a:lnTo>
                <a:lnTo>
                  <a:pt x="9831" y="122"/>
                </a:lnTo>
                <a:lnTo>
                  <a:pt x="9563" y="74"/>
                </a:lnTo>
                <a:lnTo>
                  <a:pt x="9271" y="49"/>
                </a:lnTo>
                <a:close/>
                <a:moveTo>
                  <a:pt x="1850" y="5257"/>
                </a:moveTo>
                <a:lnTo>
                  <a:pt x="2044" y="5281"/>
                </a:lnTo>
                <a:lnTo>
                  <a:pt x="1825" y="5354"/>
                </a:lnTo>
                <a:lnTo>
                  <a:pt x="1606" y="5451"/>
                </a:lnTo>
                <a:lnTo>
                  <a:pt x="1460" y="5524"/>
                </a:lnTo>
                <a:lnTo>
                  <a:pt x="1290" y="5597"/>
                </a:lnTo>
                <a:lnTo>
                  <a:pt x="1168" y="5719"/>
                </a:lnTo>
                <a:lnTo>
                  <a:pt x="1095" y="5768"/>
                </a:lnTo>
                <a:lnTo>
                  <a:pt x="1047" y="5841"/>
                </a:lnTo>
                <a:lnTo>
                  <a:pt x="1047" y="5889"/>
                </a:lnTo>
                <a:lnTo>
                  <a:pt x="1047" y="5938"/>
                </a:lnTo>
                <a:lnTo>
                  <a:pt x="1071" y="5987"/>
                </a:lnTo>
                <a:lnTo>
                  <a:pt x="1120" y="5987"/>
                </a:lnTo>
                <a:lnTo>
                  <a:pt x="1266" y="6011"/>
                </a:lnTo>
                <a:lnTo>
                  <a:pt x="1412" y="5962"/>
                </a:lnTo>
                <a:lnTo>
                  <a:pt x="1704" y="5865"/>
                </a:lnTo>
                <a:lnTo>
                  <a:pt x="2190" y="5695"/>
                </a:lnTo>
                <a:lnTo>
                  <a:pt x="2263" y="6011"/>
                </a:lnTo>
                <a:lnTo>
                  <a:pt x="2093" y="6133"/>
                </a:lnTo>
                <a:lnTo>
                  <a:pt x="1923" y="6254"/>
                </a:lnTo>
                <a:lnTo>
                  <a:pt x="1728" y="6327"/>
                </a:lnTo>
                <a:lnTo>
                  <a:pt x="1533" y="6424"/>
                </a:lnTo>
                <a:lnTo>
                  <a:pt x="1339" y="6522"/>
                </a:lnTo>
                <a:lnTo>
                  <a:pt x="1266" y="6595"/>
                </a:lnTo>
                <a:lnTo>
                  <a:pt x="1193" y="6668"/>
                </a:lnTo>
                <a:lnTo>
                  <a:pt x="1193" y="6716"/>
                </a:lnTo>
                <a:lnTo>
                  <a:pt x="1193" y="6765"/>
                </a:lnTo>
                <a:lnTo>
                  <a:pt x="1241" y="6814"/>
                </a:lnTo>
                <a:lnTo>
                  <a:pt x="1339" y="6862"/>
                </a:lnTo>
                <a:lnTo>
                  <a:pt x="1436" y="6887"/>
                </a:lnTo>
                <a:lnTo>
                  <a:pt x="1558" y="6887"/>
                </a:lnTo>
                <a:lnTo>
                  <a:pt x="1679" y="6862"/>
                </a:lnTo>
                <a:lnTo>
                  <a:pt x="1898" y="6789"/>
                </a:lnTo>
                <a:lnTo>
                  <a:pt x="2093" y="6716"/>
                </a:lnTo>
                <a:lnTo>
                  <a:pt x="2409" y="6570"/>
                </a:lnTo>
                <a:lnTo>
                  <a:pt x="2434" y="6643"/>
                </a:lnTo>
                <a:lnTo>
                  <a:pt x="2215" y="6765"/>
                </a:lnTo>
                <a:lnTo>
                  <a:pt x="1923" y="6911"/>
                </a:lnTo>
                <a:lnTo>
                  <a:pt x="1777" y="6984"/>
                </a:lnTo>
                <a:lnTo>
                  <a:pt x="1655" y="7081"/>
                </a:lnTo>
                <a:lnTo>
                  <a:pt x="1631" y="7106"/>
                </a:lnTo>
                <a:lnTo>
                  <a:pt x="1631" y="7154"/>
                </a:lnTo>
                <a:lnTo>
                  <a:pt x="1655" y="7203"/>
                </a:lnTo>
                <a:lnTo>
                  <a:pt x="1679" y="7227"/>
                </a:lnTo>
                <a:lnTo>
                  <a:pt x="1850" y="7276"/>
                </a:lnTo>
                <a:lnTo>
                  <a:pt x="1996" y="7276"/>
                </a:lnTo>
                <a:lnTo>
                  <a:pt x="2166" y="7252"/>
                </a:lnTo>
                <a:lnTo>
                  <a:pt x="2312" y="7203"/>
                </a:lnTo>
                <a:lnTo>
                  <a:pt x="2482" y="7154"/>
                </a:lnTo>
                <a:lnTo>
                  <a:pt x="2677" y="7081"/>
                </a:lnTo>
                <a:lnTo>
                  <a:pt x="2726" y="7154"/>
                </a:lnTo>
                <a:lnTo>
                  <a:pt x="2750" y="7179"/>
                </a:lnTo>
                <a:lnTo>
                  <a:pt x="2434" y="7398"/>
                </a:lnTo>
                <a:lnTo>
                  <a:pt x="2190" y="7519"/>
                </a:lnTo>
                <a:lnTo>
                  <a:pt x="2093" y="7617"/>
                </a:lnTo>
                <a:lnTo>
                  <a:pt x="1996" y="7714"/>
                </a:lnTo>
                <a:lnTo>
                  <a:pt x="1996" y="7811"/>
                </a:lnTo>
                <a:lnTo>
                  <a:pt x="2020" y="7836"/>
                </a:lnTo>
                <a:lnTo>
                  <a:pt x="2044" y="7860"/>
                </a:lnTo>
                <a:lnTo>
                  <a:pt x="2166" y="7909"/>
                </a:lnTo>
                <a:lnTo>
                  <a:pt x="2288" y="7884"/>
                </a:lnTo>
                <a:lnTo>
                  <a:pt x="2434" y="7860"/>
                </a:lnTo>
                <a:lnTo>
                  <a:pt x="2531" y="7811"/>
                </a:lnTo>
                <a:lnTo>
                  <a:pt x="2774" y="7714"/>
                </a:lnTo>
                <a:lnTo>
                  <a:pt x="2896" y="7641"/>
                </a:lnTo>
                <a:lnTo>
                  <a:pt x="3018" y="7568"/>
                </a:lnTo>
                <a:lnTo>
                  <a:pt x="3066" y="7665"/>
                </a:lnTo>
                <a:lnTo>
                  <a:pt x="2872" y="7836"/>
                </a:lnTo>
                <a:lnTo>
                  <a:pt x="2628" y="7982"/>
                </a:lnTo>
                <a:lnTo>
                  <a:pt x="2507" y="8055"/>
                </a:lnTo>
                <a:lnTo>
                  <a:pt x="2409" y="8128"/>
                </a:lnTo>
                <a:lnTo>
                  <a:pt x="2215" y="8347"/>
                </a:lnTo>
                <a:lnTo>
                  <a:pt x="2190" y="8371"/>
                </a:lnTo>
                <a:lnTo>
                  <a:pt x="2190" y="8395"/>
                </a:lnTo>
                <a:lnTo>
                  <a:pt x="2215" y="8444"/>
                </a:lnTo>
                <a:lnTo>
                  <a:pt x="2239" y="8444"/>
                </a:lnTo>
                <a:lnTo>
                  <a:pt x="2409" y="8493"/>
                </a:lnTo>
                <a:lnTo>
                  <a:pt x="2531" y="8517"/>
                </a:lnTo>
                <a:lnTo>
                  <a:pt x="2677" y="8493"/>
                </a:lnTo>
                <a:lnTo>
                  <a:pt x="2847" y="8468"/>
                </a:lnTo>
                <a:lnTo>
                  <a:pt x="3018" y="8371"/>
                </a:lnTo>
                <a:lnTo>
                  <a:pt x="3212" y="8274"/>
                </a:lnTo>
                <a:lnTo>
                  <a:pt x="3212" y="8274"/>
                </a:lnTo>
                <a:lnTo>
                  <a:pt x="3139" y="8493"/>
                </a:lnTo>
                <a:lnTo>
                  <a:pt x="3042" y="8663"/>
                </a:lnTo>
                <a:lnTo>
                  <a:pt x="2896" y="8785"/>
                </a:lnTo>
                <a:lnTo>
                  <a:pt x="2726" y="8906"/>
                </a:lnTo>
                <a:lnTo>
                  <a:pt x="2531" y="8955"/>
                </a:lnTo>
                <a:lnTo>
                  <a:pt x="2336" y="9004"/>
                </a:lnTo>
                <a:lnTo>
                  <a:pt x="2117" y="9004"/>
                </a:lnTo>
                <a:lnTo>
                  <a:pt x="1923" y="8979"/>
                </a:lnTo>
                <a:lnTo>
                  <a:pt x="1728" y="8931"/>
                </a:lnTo>
                <a:lnTo>
                  <a:pt x="1558" y="8858"/>
                </a:lnTo>
                <a:lnTo>
                  <a:pt x="1387" y="8736"/>
                </a:lnTo>
                <a:lnTo>
                  <a:pt x="1266" y="8639"/>
                </a:lnTo>
                <a:lnTo>
                  <a:pt x="1144" y="8493"/>
                </a:lnTo>
                <a:lnTo>
                  <a:pt x="1022" y="8347"/>
                </a:lnTo>
                <a:lnTo>
                  <a:pt x="925" y="8176"/>
                </a:lnTo>
                <a:lnTo>
                  <a:pt x="852" y="8006"/>
                </a:lnTo>
                <a:lnTo>
                  <a:pt x="706" y="7641"/>
                </a:lnTo>
                <a:lnTo>
                  <a:pt x="633" y="7252"/>
                </a:lnTo>
                <a:lnTo>
                  <a:pt x="609" y="6862"/>
                </a:lnTo>
                <a:lnTo>
                  <a:pt x="609" y="6497"/>
                </a:lnTo>
                <a:lnTo>
                  <a:pt x="633" y="6327"/>
                </a:lnTo>
                <a:lnTo>
                  <a:pt x="657" y="6157"/>
                </a:lnTo>
                <a:lnTo>
                  <a:pt x="730" y="5987"/>
                </a:lnTo>
                <a:lnTo>
                  <a:pt x="803" y="5841"/>
                </a:lnTo>
                <a:lnTo>
                  <a:pt x="901" y="5695"/>
                </a:lnTo>
                <a:lnTo>
                  <a:pt x="1022" y="5549"/>
                </a:lnTo>
                <a:lnTo>
                  <a:pt x="1144" y="5451"/>
                </a:lnTo>
                <a:lnTo>
                  <a:pt x="1314" y="5354"/>
                </a:lnTo>
                <a:lnTo>
                  <a:pt x="1387" y="5305"/>
                </a:lnTo>
                <a:lnTo>
                  <a:pt x="1485" y="5281"/>
                </a:lnTo>
                <a:lnTo>
                  <a:pt x="1679" y="5257"/>
                </a:lnTo>
                <a:close/>
                <a:moveTo>
                  <a:pt x="12848" y="5135"/>
                </a:moveTo>
                <a:lnTo>
                  <a:pt x="13091" y="5159"/>
                </a:lnTo>
                <a:lnTo>
                  <a:pt x="13286" y="5232"/>
                </a:lnTo>
                <a:lnTo>
                  <a:pt x="13480" y="5330"/>
                </a:lnTo>
                <a:lnTo>
                  <a:pt x="13651" y="5451"/>
                </a:lnTo>
                <a:lnTo>
                  <a:pt x="13456" y="5524"/>
                </a:lnTo>
                <a:lnTo>
                  <a:pt x="13237" y="5622"/>
                </a:lnTo>
                <a:lnTo>
                  <a:pt x="13043" y="5743"/>
                </a:lnTo>
                <a:lnTo>
                  <a:pt x="12872" y="5889"/>
                </a:lnTo>
                <a:lnTo>
                  <a:pt x="12848" y="5914"/>
                </a:lnTo>
                <a:lnTo>
                  <a:pt x="12872" y="5962"/>
                </a:lnTo>
                <a:lnTo>
                  <a:pt x="12872" y="6011"/>
                </a:lnTo>
                <a:lnTo>
                  <a:pt x="12921" y="6011"/>
                </a:lnTo>
                <a:lnTo>
                  <a:pt x="13140" y="5962"/>
                </a:lnTo>
                <a:lnTo>
                  <a:pt x="13335" y="5914"/>
                </a:lnTo>
                <a:lnTo>
                  <a:pt x="13748" y="5792"/>
                </a:lnTo>
                <a:lnTo>
                  <a:pt x="13943" y="5768"/>
                </a:lnTo>
                <a:lnTo>
                  <a:pt x="14016" y="5914"/>
                </a:lnTo>
                <a:lnTo>
                  <a:pt x="14089" y="6084"/>
                </a:lnTo>
                <a:lnTo>
                  <a:pt x="13870" y="6133"/>
                </a:lnTo>
                <a:lnTo>
                  <a:pt x="13724" y="6181"/>
                </a:lnTo>
                <a:lnTo>
                  <a:pt x="13237" y="6303"/>
                </a:lnTo>
                <a:lnTo>
                  <a:pt x="13116" y="6351"/>
                </a:lnTo>
                <a:lnTo>
                  <a:pt x="12994" y="6400"/>
                </a:lnTo>
                <a:lnTo>
                  <a:pt x="12897" y="6473"/>
                </a:lnTo>
                <a:lnTo>
                  <a:pt x="12824" y="6570"/>
                </a:lnTo>
                <a:lnTo>
                  <a:pt x="12824" y="6619"/>
                </a:lnTo>
                <a:lnTo>
                  <a:pt x="12848" y="6643"/>
                </a:lnTo>
                <a:lnTo>
                  <a:pt x="12921" y="6716"/>
                </a:lnTo>
                <a:lnTo>
                  <a:pt x="13018" y="6741"/>
                </a:lnTo>
                <a:lnTo>
                  <a:pt x="13116" y="6765"/>
                </a:lnTo>
                <a:lnTo>
                  <a:pt x="13237" y="6765"/>
                </a:lnTo>
                <a:lnTo>
                  <a:pt x="13456" y="6741"/>
                </a:lnTo>
                <a:lnTo>
                  <a:pt x="13651" y="6692"/>
                </a:lnTo>
                <a:lnTo>
                  <a:pt x="13894" y="6643"/>
                </a:lnTo>
                <a:lnTo>
                  <a:pt x="14040" y="6595"/>
                </a:lnTo>
                <a:lnTo>
                  <a:pt x="14186" y="6546"/>
                </a:lnTo>
                <a:lnTo>
                  <a:pt x="14186" y="6716"/>
                </a:lnTo>
                <a:lnTo>
                  <a:pt x="14089" y="6692"/>
                </a:lnTo>
                <a:lnTo>
                  <a:pt x="13967" y="6716"/>
                </a:lnTo>
                <a:lnTo>
                  <a:pt x="13772" y="6741"/>
                </a:lnTo>
                <a:lnTo>
                  <a:pt x="13529" y="6789"/>
                </a:lnTo>
                <a:lnTo>
                  <a:pt x="13286" y="6838"/>
                </a:lnTo>
                <a:lnTo>
                  <a:pt x="13043" y="6935"/>
                </a:lnTo>
                <a:lnTo>
                  <a:pt x="12945" y="6984"/>
                </a:lnTo>
                <a:lnTo>
                  <a:pt x="12848" y="7057"/>
                </a:lnTo>
                <a:lnTo>
                  <a:pt x="12824" y="7130"/>
                </a:lnTo>
                <a:lnTo>
                  <a:pt x="12824" y="7203"/>
                </a:lnTo>
                <a:lnTo>
                  <a:pt x="12848" y="7276"/>
                </a:lnTo>
                <a:lnTo>
                  <a:pt x="12921" y="7325"/>
                </a:lnTo>
                <a:lnTo>
                  <a:pt x="13018" y="7349"/>
                </a:lnTo>
                <a:lnTo>
                  <a:pt x="13140" y="7349"/>
                </a:lnTo>
                <a:lnTo>
                  <a:pt x="13359" y="7325"/>
                </a:lnTo>
                <a:lnTo>
                  <a:pt x="13797" y="7227"/>
                </a:lnTo>
                <a:lnTo>
                  <a:pt x="13967" y="7203"/>
                </a:lnTo>
                <a:lnTo>
                  <a:pt x="14137" y="7130"/>
                </a:lnTo>
                <a:lnTo>
                  <a:pt x="14137" y="7227"/>
                </a:lnTo>
                <a:lnTo>
                  <a:pt x="14089" y="7373"/>
                </a:lnTo>
                <a:lnTo>
                  <a:pt x="14064" y="7373"/>
                </a:lnTo>
                <a:lnTo>
                  <a:pt x="13699" y="7471"/>
                </a:lnTo>
                <a:lnTo>
                  <a:pt x="13310" y="7568"/>
                </a:lnTo>
                <a:lnTo>
                  <a:pt x="12970" y="7617"/>
                </a:lnTo>
                <a:lnTo>
                  <a:pt x="12799" y="7665"/>
                </a:lnTo>
                <a:lnTo>
                  <a:pt x="12653" y="7738"/>
                </a:lnTo>
                <a:lnTo>
                  <a:pt x="12605" y="7763"/>
                </a:lnTo>
                <a:lnTo>
                  <a:pt x="12580" y="7836"/>
                </a:lnTo>
                <a:lnTo>
                  <a:pt x="12605" y="7884"/>
                </a:lnTo>
                <a:lnTo>
                  <a:pt x="12653" y="7933"/>
                </a:lnTo>
                <a:lnTo>
                  <a:pt x="12775" y="7982"/>
                </a:lnTo>
                <a:lnTo>
                  <a:pt x="12921" y="8006"/>
                </a:lnTo>
                <a:lnTo>
                  <a:pt x="13213" y="8030"/>
                </a:lnTo>
                <a:lnTo>
                  <a:pt x="13529" y="8006"/>
                </a:lnTo>
                <a:lnTo>
                  <a:pt x="13845" y="7933"/>
                </a:lnTo>
                <a:lnTo>
                  <a:pt x="13651" y="8176"/>
                </a:lnTo>
                <a:lnTo>
                  <a:pt x="13480" y="8201"/>
                </a:lnTo>
                <a:lnTo>
                  <a:pt x="13310" y="8225"/>
                </a:lnTo>
                <a:lnTo>
                  <a:pt x="12994" y="8298"/>
                </a:lnTo>
                <a:lnTo>
                  <a:pt x="12848" y="8322"/>
                </a:lnTo>
                <a:lnTo>
                  <a:pt x="12653" y="8347"/>
                </a:lnTo>
                <a:lnTo>
                  <a:pt x="12556" y="8395"/>
                </a:lnTo>
                <a:lnTo>
                  <a:pt x="12483" y="8444"/>
                </a:lnTo>
                <a:lnTo>
                  <a:pt x="12459" y="8517"/>
                </a:lnTo>
                <a:lnTo>
                  <a:pt x="12483" y="8590"/>
                </a:lnTo>
                <a:lnTo>
                  <a:pt x="12532" y="8663"/>
                </a:lnTo>
                <a:lnTo>
                  <a:pt x="12580" y="8712"/>
                </a:lnTo>
                <a:lnTo>
                  <a:pt x="12653" y="8736"/>
                </a:lnTo>
                <a:lnTo>
                  <a:pt x="12726" y="8760"/>
                </a:lnTo>
                <a:lnTo>
                  <a:pt x="13067" y="8760"/>
                </a:lnTo>
                <a:lnTo>
                  <a:pt x="12897" y="8858"/>
                </a:lnTo>
                <a:lnTo>
                  <a:pt x="12726" y="8955"/>
                </a:lnTo>
                <a:lnTo>
                  <a:pt x="12556" y="9052"/>
                </a:lnTo>
                <a:lnTo>
                  <a:pt x="12386" y="9101"/>
                </a:lnTo>
                <a:lnTo>
                  <a:pt x="12264" y="9077"/>
                </a:lnTo>
                <a:lnTo>
                  <a:pt x="12142" y="9028"/>
                </a:lnTo>
                <a:lnTo>
                  <a:pt x="12118" y="9028"/>
                </a:lnTo>
                <a:lnTo>
                  <a:pt x="12069" y="9052"/>
                </a:lnTo>
                <a:lnTo>
                  <a:pt x="12045" y="9077"/>
                </a:lnTo>
                <a:lnTo>
                  <a:pt x="12069" y="9125"/>
                </a:lnTo>
                <a:lnTo>
                  <a:pt x="12069" y="9174"/>
                </a:lnTo>
                <a:lnTo>
                  <a:pt x="11923" y="9174"/>
                </a:lnTo>
                <a:lnTo>
                  <a:pt x="11802" y="9150"/>
                </a:lnTo>
                <a:lnTo>
                  <a:pt x="11656" y="9101"/>
                </a:lnTo>
                <a:lnTo>
                  <a:pt x="11534" y="9028"/>
                </a:lnTo>
                <a:lnTo>
                  <a:pt x="11437" y="8931"/>
                </a:lnTo>
                <a:lnTo>
                  <a:pt x="11339" y="8833"/>
                </a:lnTo>
                <a:lnTo>
                  <a:pt x="11266" y="8712"/>
                </a:lnTo>
                <a:lnTo>
                  <a:pt x="11218" y="8566"/>
                </a:lnTo>
                <a:lnTo>
                  <a:pt x="11193" y="8395"/>
                </a:lnTo>
                <a:lnTo>
                  <a:pt x="11193" y="8225"/>
                </a:lnTo>
                <a:lnTo>
                  <a:pt x="11218" y="8055"/>
                </a:lnTo>
                <a:lnTo>
                  <a:pt x="11291" y="7884"/>
                </a:lnTo>
                <a:lnTo>
                  <a:pt x="11461" y="7544"/>
                </a:lnTo>
                <a:lnTo>
                  <a:pt x="11631" y="7252"/>
                </a:lnTo>
                <a:lnTo>
                  <a:pt x="11996" y="6716"/>
                </a:lnTo>
                <a:lnTo>
                  <a:pt x="12167" y="6449"/>
                </a:lnTo>
                <a:lnTo>
                  <a:pt x="12337" y="6181"/>
                </a:lnTo>
                <a:lnTo>
                  <a:pt x="12434" y="5889"/>
                </a:lnTo>
                <a:lnTo>
                  <a:pt x="12532" y="5597"/>
                </a:lnTo>
                <a:lnTo>
                  <a:pt x="12580" y="5451"/>
                </a:lnTo>
                <a:lnTo>
                  <a:pt x="12653" y="5330"/>
                </a:lnTo>
                <a:lnTo>
                  <a:pt x="12726" y="5208"/>
                </a:lnTo>
                <a:lnTo>
                  <a:pt x="12848" y="5135"/>
                </a:lnTo>
                <a:close/>
                <a:moveTo>
                  <a:pt x="1631" y="4746"/>
                </a:moveTo>
                <a:lnTo>
                  <a:pt x="1485" y="4770"/>
                </a:lnTo>
                <a:lnTo>
                  <a:pt x="1266" y="4819"/>
                </a:lnTo>
                <a:lnTo>
                  <a:pt x="1071" y="4892"/>
                </a:lnTo>
                <a:lnTo>
                  <a:pt x="876" y="4989"/>
                </a:lnTo>
                <a:lnTo>
                  <a:pt x="706" y="5111"/>
                </a:lnTo>
                <a:lnTo>
                  <a:pt x="560" y="5257"/>
                </a:lnTo>
                <a:lnTo>
                  <a:pt x="438" y="5403"/>
                </a:lnTo>
                <a:lnTo>
                  <a:pt x="317" y="5597"/>
                </a:lnTo>
                <a:lnTo>
                  <a:pt x="219" y="5792"/>
                </a:lnTo>
                <a:lnTo>
                  <a:pt x="146" y="6011"/>
                </a:lnTo>
                <a:lnTo>
                  <a:pt x="73" y="6230"/>
                </a:lnTo>
                <a:lnTo>
                  <a:pt x="25" y="6473"/>
                </a:lnTo>
                <a:lnTo>
                  <a:pt x="0" y="6716"/>
                </a:lnTo>
                <a:lnTo>
                  <a:pt x="0" y="6960"/>
                </a:lnTo>
                <a:lnTo>
                  <a:pt x="25" y="7203"/>
                </a:lnTo>
                <a:lnTo>
                  <a:pt x="73" y="7446"/>
                </a:lnTo>
                <a:lnTo>
                  <a:pt x="122" y="7690"/>
                </a:lnTo>
                <a:lnTo>
                  <a:pt x="195" y="7909"/>
                </a:lnTo>
                <a:lnTo>
                  <a:pt x="292" y="8152"/>
                </a:lnTo>
                <a:lnTo>
                  <a:pt x="390" y="8371"/>
                </a:lnTo>
                <a:lnTo>
                  <a:pt x="511" y="8566"/>
                </a:lnTo>
                <a:lnTo>
                  <a:pt x="657" y="8760"/>
                </a:lnTo>
                <a:lnTo>
                  <a:pt x="803" y="8955"/>
                </a:lnTo>
                <a:lnTo>
                  <a:pt x="974" y="9101"/>
                </a:lnTo>
                <a:lnTo>
                  <a:pt x="1168" y="9271"/>
                </a:lnTo>
                <a:lnTo>
                  <a:pt x="1339" y="9369"/>
                </a:lnTo>
                <a:lnTo>
                  <a:pt x="1533" y="9466"/>
                </a:lnTo>
                <a:lnTo>
                  <a:pt x="1752" y="9515"/>
                </a:lnTo>
                <a:lnTo>
                  <a:pt x="1947" y="9563"/>
                </a:lnTo>
                <a:lnTo>
                  <a:pt x="2385" y="9563"/>
                </a:lnTo>
                <a:lnTo>
                  <a:pt x="2604" y="9539"/>
                </a:lnTo>
                <a:lnTo>
                  <a:pt x="2799" y="9466"/>
                </a:lnTo>
                <a:lnTo>
                  <a:pt x="2993" y="9393"/>
                </a:lnTo>
                <a:lnTo>
                  <a:pt x="3188" y="9296"/>
                </a:lnTo>
                <a:lnTo>
                  <a:pt x="3334" y="9174"/>
                </a:lnTo>
                <a:lnTo>
                  <a:pt x="3480" y="9028"/>
                </a:lnTo>
                <a:lnTo>
                  <a:pt x="3602" y="8858"/>
                </a:lnTo>
                <a:lnTo>
                  <a:pt x="3699" y="8663"/>
                </a:lnTo>
                <a:lnTo>
                  <a:pt x="3748" y="8444"/>
                </a:lnTo>
                <a:lnTo>
                  <a:pt x="3772" y="8225"/>
                </a:lnTo>
                <a:lnTo>
                  <a:pt x="3772" y="7982"/>
                </a:lnTo>
                <a:lnTo>
                  <a:pt x="3723" y="7763"/>
                </a:lnTo>
                <a:lnTo>
                  <a:pt x="3650" y="7568"/>
                </a:lnTo>
                <a:lnTo>
                  <a:pt x="3553" y="7373"/>
                </a:lnTo>
                <a:lnTo>
                  <a:pt x="3310" y="7008"/>
                </a:lnTo>
                <a:lnTo>
                  <a:pt x="3042" y="6643"/>
                </a:lnTo>
                <a:lnTo>
                  <a:pt x="2945" y="6424"/>
                </a:lnTo>
                <a:lnTo>
                  <a:pt x="2896" y="6206"/>
                </a:lnTo>
                <a:lnTo>
                  <a:pt x="2799" y="5695"/>
                </a:lnTo>
                <a:lnTo>
                  <a:pt x="2750" y="5451"/>
                </a:lnTo>
                <a:lnTo>
                  <a:pt x="2653" y="5232"/>
                </a:lnTo>
                <a:lnTo>
                  <a:pt x="2604" y="5135"/>
                </a:lnTo>
                <a:lnTo>
                  <a:pt x="2531" y="5038"/>
                </a:lnTo>
                <a:lnTo>
                  <a:pt x="2434" y="4965"/>
                </a:lnTo>
                <a:lnTo>
                  <a:pt x="2336" y="4916"/>
                </a:lnTo>
                <a:lnTo>
                  <a:pt x="2263" y="4892"/>
                </a:lnTo>
                <a:lnTo>
                  <a:pt x="2190" y="4892"/>
                </a:lnTo>
                <a:lnTo>
                  <a:pt x="2020" y="4819"/>
                </a:lnTo>
                <a:lnTo>
                  <a:pt x="1825" y="4770"/>
                </a:lnTo>
                <a:lnTo>
                  <a:pt x="1631" y="4746"/>
                </a:lnTo>
                <a:close/>
                <a:moveTo>
                  <a:pt x="12994" y="4624"/>
                </a:moveTo>
                <a:lnTo>
                  <a:pt x="12799" y="4648"/>
                </a:lnTo>
                <a:lnTo>
                  <a:pt x="12702" y="4697"/>
                </a:lnTo>
                <a:lnTo>
                  <a:pt x="12629" y="4770"/>
                </a:lnTo>
                <a:lnTo>
                  <a:pt x="12483" y="4867"/>
                </a:lnTo>
                <a:lnTo>
                  <a:pt x="12337" y="5013"/>
                </a:lnTo>
                <a:lnTo>
                  <a:pt x="12215" y="5159"/>
                </a:lnTo>
                <a:lnTo>
                  <a:pt x="12118" y="5330"/>
                </a:lnTo>
                <a:lnTo>
                  <a:pt x="11899" y="5841"/>
                </a:lnTo>
                <a:lnTo>
                  <a:pt x="11777" y="6084"/>
                </a:lnTo>
                <a:lnTo>
                  <a:pt x="11631" y="6327"/>
                </a:lnTo>
                <a:lnTo>
                  <a:pt x="11291" y="6765"/>
                </a:lnTo>
                <a:lnTo>
                  <a:pt x="10950" y="7227"/>
                </a:lnTo>
                <a:lnTo>
                  <a:pt x="10853" y="7446"/>
                </a:lnTo>
                <a:lnTo>
                  <a:pt x="10755" y="7641"/>
                </a:lnTo>
                <a:lnTo>
                  <a:pt x="10682" y="7860"/>
                </a:lnTo>
                <a:lnTo>
                  <a:pt x="10634" y="8079"/>
                </a:lnTo>
                <a:lnTo>
                  <a:pt x="10634" y="8298"/>
                </a:lnTo>
                <a:lnTo>
                  <a:pt x="10634" y="8517"/>
                </a:lnTo>
                <a:lnTo>
                  <a:pt x="10658" y="8712"/>
                </a:lnTo>
                <a:lnTo>
                  <a:pt x="10731" y="8906"/>
                </a:lnTo>
                <a:lnTo>
                  <a:pt x="10804" y="9077"/>
                </a:lnTo>
                <a:lnTo>
                  <a:pt x="10926" y="9247"/>
                </a:lnTo>
                <a:lnTo>
                  <a:pt x="11047" y="9393"/>
                </a:lnTo>
                <a:lnTo>
                  <a:pt x="11218" y="9515"/>
                </a:lnTo>
                <a:lnTo>
                  <a:pt x="11388" y="9612"/>
                </a:lnTo>
                <a:lnTo>
                  <a:pt x="11607" y="9685"/>
                </a:lnTo>
                <a:lnTo>
                  <a:pt x="11826" y="9734"/>
                </a:lnTo>
                <a:lnTo>
                  <a:pt x="12094" y="9758"/>
                </a:lnTo>
                <a:lnTo>
                  <a:pt x="12313" y="9734"/>
                </a:lnTo>
                <a:lnTo>
                  <a:pt x="12556" y="9709"/>
                </a:lnTo>
                <a:lnTo>
                  <a:pt x="12775" y="9612"/>
                </a:lnTo>
                <a:lnTo>
                  <a:pt x="12994" y="9515"/>
                </a:lnTo>
                <a:lnTo>
                  <a:pt x="13189" y="9393"/>
                </a:lnTo>
                <a:lnTo>
                  <a:pt x="13383" y="9247"/>
                </a:lnTo>
                <a:lnTo>
                  <a:pt x="13578" y="9077"/>
                </a:lnTo>
                <a:lnTo>
                  <a:pt x="13772" y="8906"/>
                </a:lnTo>
                <a:lnTo>
                  <a:pt x="13918" y="8712"/>
                </a:lnTo>
                <a:lnTo>
                  <a:pt x="14089" y="8517"/>
                </a:lnTo>
                <a:lnTo>
                  <a:pt x="14210" y="8298"/>
                </a:lnTo>
                <a:lnTo>
                  <a:pt x="14332" y="8079"/>
                </a:lnTo>
                <a:lnTo>
                  <a:pt x="14454" y="7860"/>
                </a:lnTo>
                <a:lnTo>
                  <a:pt x="14551" y="7641"/>
                </a:lnTo>
                <a:lnTo>
                  <a:pt x="14624" y="7422"/>
                </a:lnTo>
                <a:lnTo>
                  <a:pt x="14673" y="7203"/>
                </a:lnTo>
                <a:lnTo>
                  <a:pt x="14697" y="7008"/>
                </a:lnTo>
                <a:lnTo>
                  <a:pt x="14721" y="6789"/>
                </a:lnTo>
                <a:lnTo>
                  <a:pt x="14721" y="6570"/>
                </a:lnTo>
                <a:lnTo>
                  <a:pt x="14697" y="6351"/>
                </a:lnTo>
                <a:lnTo>
                  <a:pt x="14673" y="6157"/>
                </a:lnTo>
                <a:lnTo>
                  <a:pt x="14624" y="5938"/>
                </a:lnTo>
                <a:lnTo>
                  <a:pt x="14551" y="5743"/>
                </a:lnTo>
                <a:lnTo>
                  <a:pt x="14454" y="5549"/>
                </a:lnTo>
                <a:lnTo>
                  <a:pt x="14502" y="5476"/>
                </a:lnTo>
                <a:lnTo>
                  <a:pt x="14527" y="5451"/>
                </a:lnTo>
                <a:lnTo>
                  <a:pt x="14527" y="5403"/>
                </a:lnTo>
                <a:lnTo>
                  <a:pt x="14478" y="5354"/>
                </a:lnTo>
                <a:lnTo>
                  <a:pt x="14381" y="5305"/>
                </a:lnTo>
                <a:lnTo>
                  <a:pt x="14283" y="5281"/>
                </a:lnTo>
                <a:lnTo>
                  <a:pt x="14137" y="5111"/>
                </a:lnTo>
                <a:lnTo>
                  <a:pt x="13991" y="4965"/>
                </a:lnTo>
                <a:lnTo>
                  <a:pt x="13797" y="4843"/>
                </a:lnTo>
                <a:lnTo>
                  <a:pt x="13626" y="4746"/>
                </a:lnTo>
                <a:lnTo>
                  <a:pt x="13407" y="4673"/>
                </a:lnTo>
                <a:lnTo>
                  <a:pt x="13213" y="4624"/>
                </a:lnTo>
                <a:close/>
                <a:moveTo>
                  <a:pt x="10682" y="11267"/>
                </a:moveTo>
                <a:lnTo>
                  <a:pt x="10342" y="11315"/>
                </a:lnTo>
                <a:lnTo>
                  <a:pt x="10050" y="11364"/>
                </a:lnTo>
                <a:lnTo>
                  <a:pt x="9636" y="11437"/>
                </a:lnTo>
                <a:lnTo>
                  <a:pt x="9222" y="11534"/>
                </a:lnTo>
                <a:lnTo>
                  <a:pt x="8809" y="11680"/>
                </a:lnTo>
                <a:lnTo>
                  <a:pt x="8614" y="11753"/>
                </a:lnTo>
                <a:lnTo>
                  <a:pt x="8444" y="11875"/>
                </a:lnTo>
                <a:lnTo>
                  <a:pt x="8395" y="11924"/>
                </a:lnTo>
                <a:lnTo>
                  <a:pt x="8395" y="11972"/>
                </a:lnTo>
                <a:lnTo>
                  <a:pt x="8419" y="12021"/>
                </a:lnTo>
                <a:lnTo>
                  <a:pt x="8492" y="12045"/>
                </a:lnTo>
                <a:lnTo>
                  <a:pt x="8882" y="12045"/>
                </a:lnTo>
                <a:lnTo>
                  <a:pt x="9295" y="11997"/>
                </a:lnTo>
                <a:lnTo>
                  <a:pt x="10098" y="11875"/>
                </a:lnTo>
                <a:lnTo>
                  <a:pt x="10415" y="11851"/>
                </a:lnTo>
                <a:lnTo>
                  <a:pt x="10731" y="11802"/>
                </a:lnTo>
                <a:lnTo>
                  <a:pt x="10877" y="11778"/>
                </a:lnTo>
                <a:lnTo>
                  <a:pt x="11023" y="11729"/>
                </a:lnTo>
                <a:lnTo>
                  <a:pt x="11169" y="11680"/>
                </a:lnTo>
                <a:lnTo>
                  <a:pt x="11291" y="11583"/>
                </a:lnTo>
                <a:lnTo>
                  <a:pt x="11315" y="11534"/>
                </a:lnTo>
                <a:lnTo>
                  <a:pt x="11315" y="11486"/>
                </a:lnTo>
                <a:lnTo>
                  <a:pt x="11291" y="11437"/>
                </a:lnTo>
                <a:lnTo>
                  <a:pt x="11266" y="11413"/>
                </a:lnTo>
                <a:lnTo>
                  <a:pt x="11120" y="11340"/>
                </a:lnTo>
                <a:lnTo>
                  <a:pt x="10974" y="11291"/>
                </a:lnTo>
                <a:lnTo>
                  <a:pt x="10828" y="11267"/>
                </a:lnTo>
                <a:close/>
                <a:moveTo>
                  <a:pt x="10901" y="13189"/>
                </a:moveTo>
                <a:lnTo>
                  <a:pt x="10707" y="13213"/>
                </a:lnTo>
                <a:lnTo>
                  <a:pt x="10512" y="13238"/>
                </a:lnTo>
                <a:lnTo>
                  <a:pt x="9733" y="13408"/>
                </a:lnTo>
                <a:lnTo>
                  <a:pt x="9368" y="13457"/>
                </a:lnTo>
                <a:lnTo>
                  <a:pt x="8979" y="13554"/>
                </a:lnTo>
                <a:lnTo>
                  <a:pt x="8809" y="13603"/>
                </a:lnTo>
                <a:lnTo>
                  <a:pt x="8614" y="13676"/>
                </a:lnTo>
                <a:lnTo>
                  <a:pt x="8468" y="13749"/>
                </a:lnTo>
                <a:lnTo>
                  <a:pt x="8322" y="13870"/>
                </a:lnTo>
                <a:lnTo>
                  <a:pt x="8298" y="13895"/>
                </a:lnTo>
                <a:lnTo>
                  <a:pt x="8298" y="13919"/>
                </a:lnTo>
                <a:lnTo>
                  <a:pt x="8346" y="13943"/>
                </a:lnTo>
                <a:lnTo>
                  <a:pt x="8492" y="13992"/>
                </a:lnTo>
                <a:lnTo>
                  <a:pt x="8663" y="14016"/>
                </a:lnTo>
                <a:lnTo>
                  <a:pt x="9003" y="14016"/>
                </a:lnTo>
                <a:lnTo>
                  <a:pt x="9344" y="13968"/>
                </a:lnTo>
                <a:lnTo>
                  <a:pt x="9685" y="13895"/>
                </a:lnTo>
                <a:lnTo>
                  <a:pt x="10098" y="13846"/>
                </a:lnTo>
                <a:lnTo>
                  <a:pt x="10536" y="13773"/>
                </a:lnTo>
                <a:lnTo>
                  <a:pt x="10731" y="13724"/>
                </a:lnTo>
                <a:lnTo>
                  <a:pt x="10950" y="13676"/>
                </a:lnTo>
                <a:lnTo>
                  <a:pt x="11145" y="13603"/>
                </a:lnTo>
                <a:lnTo>
                  <a:pt x="11315" y="13505"/>
                </a:lnTo>
                <a:lnTo>
                  <a:pt x="11388" y="13432"/>
                </a:lnTo>
                <a:lnTo>
                  <a:pt x="11388" y="13335"/>
                </a:lnTo>
                <a:lnTo>
                  <a:pt x="11364" y="13262"/>
                </a:lnTo>
                <a:lnTo>
                  <a:pt x="11339" y="13238"/>
                </a:lnTo>
                <a:lnTo>
                  <a:pt x="11291" y="13213"/>
                </a:lnTo>
                <a:lnTo>
                  <a:pt x="11096" y="13189"/>
                </a:lnTo>
                <a:close/>
                <a:moveTo>
                  <a:pt x="7251" y="6643"/>
                </a:moveTo>
                <a:lnTo>
                  <a:pt x="7495" y="6692"/>
                </a:lnTo>
                <a:lnTo>
                  <a:pt x="7738" y="6765"/>
                </a:lnTo>
                <a:lnTo>
                  <a:pt x="7422" y="6838"/>
                </a:lnTo>
                <a:lnTo>
                  <a:pt x="7203" y="6887"/>
                </a:lnTo>
                <a:lnTo>
                  <a:pt x="6984" y="6935"/>
                </a:lnTo>
                <a:lnTo>
                  <a:pt x="6765" y="7033"/>
                </a:lnTo>
                <a:lnTo>
                  <a:pt x="6667" y="7081"/>
                </a:lnTo>
                <a:lnTo>
                  <a:pt x="6594" y="7154"/>
                </a:lnTo>
                <a:lnTo>
                  <a:pt x="6570" y="7179"/>
                </a:lnTo>
                <a:lnTo>
                  <a:pt x="6570" y="7203"/>
                </a:lnTo>
                <a:lnTo>
                  <a:pt x="6594" y="7252"/>
                </a:lnTo>
                <a:lnTo>
                  <a:pt x="6619" y="7252"/>
                </a:lnTo>
                <a:lnTo>
                  <a:pt x="6813" y="7276"/>
                </a:lnTo>
                <a:lnTo>
                  <a:pt x="7008" y="7252"/>
                </a:lnTo>
                <a:lnTo>
                  <a:pt x="7373" y="7179"/>
                </a:lnTo>
                <a:lnTo>
                  <a:pt x="7811" y="7130"/>
                </a:lnTo>
                <a:lnTo>
                  <a:pt x="8030" y="7106"/>
                </a:lnTo>
                <a:lnTo>
                  <a:pt x="8225" y="7057"/>
                </a:lnTo>
                <a:lnTo>
                  <a:pt x="8346" y="7154"/>
                </a:lnTo>
                <a:lnTo>
                  <a:pt x="8006" y="7227"/>
                </a:lnTo>
                <a:lnTo>
                  <a:pt x="7714" y="7276"/>
                </a:lnTo>
                <a:lnTo>
                  <a:pt x="7397" y="7349"/>
                </a:lnTo>
                <a:lnTo>
                  <a:pt x="7105" y="7446"/>
                </a:lnTo>
                <a:lnTo>
                  <a:pt x="6959" y="7519"/>
                </a:lnTo>
                <a:lnTo>
                  <a:pt x="6838" y="7617"/>
                </a:lnTo>
                <a:lnTo>
                  <a:pt x="6813" y="7665"/>
                </a:lnTo>
                <a:lnTo>
                  <a:pt x="6813" y="7714"/>
                </a:lnTo>
                <a:lnTo>
                  <a:pt x="6862" y="7738"/>
                </a:lnTo>
                <a:lnTo>
                  <a:pt x="6886" y="7763"/>
                </a:lnTo>
                <a:lnTo>
                  <a:pt x="7154" y="7763"/>
                </a:lnTo>
                <a:lnTo>
                  <a:pt x="7422" y="7714"/>
                </a:lnTo>
                <a:lnTo>
                  <a:pt x="7957" y="7592"/>
                </a:lnTo>
                <a:lnTo>
                  <a:pt x="8298" y="7544"/>
                </a:lnTo>
                <a:lnTo>
                  <a:pt x="8663" y="7495"/>
                </a:lnTo>
                <a:lnTo>
                  <a:pt x="8857" y="7763"/>
                </a:lnTo>
                <a:lnTo>
                  <a:pt x="8590" y="7811"/>
                </a:lnTo>
                <a:lnTo>
                  <a:pt x="8322" y="7860"/>
                </a:lnTo>
                <a:lnTo>
                  <a:pt x="7981" y="7933"/>
                </a:lnTo>
                <a:lnTo>
                  <a:pt x="7616" y="8055"/>
                </a:lnTo>
                <a:lnTo>
                  <a:pt x="7300" y="8201"/>
                </a:lnTo>
                <a:lnTo>
                  <a:pt x="6959" y="8347"/>
                </a:lnTo>
                <a:lnTo>
                  <a:pt x="6935" y="8371"/>
                </a:lnTo>
                <a:lnTo>
                  <a:pt x="6959" y="8420"/>
                </a:lnTo>
                <a:lnTo>
                  <a:pt x="6984" y="8444"/>
                </a:lnTo>
                <a:lnTo>
                  <a:pt x="7008" y="8444"/>
                </a:lnTo>
                <a:lnTo>
                  <a:pt x="8225" y="8225"/>
                </a:lnTo>
                <a:lnTo>
                  <a:pt x="8663" y="8176"/>
                </a:lnTo>
                <a:lnTo>
                  <a:pt x="8882" y="8152"/>
                </a:lnTo>
                <a:lnTo>
                  <a:pt x="9076" y="8103"/>
                </a:lnTo>
                <a:lnTo>
                  <a:pt x="9222" y="8347"/>
                </a:lnTo>
                <a:lnTo>
                  <a:pt x="8906" y="8371"/>
                </a:lnTo>
                <a:lnTo>
                  <a:pt x="8614" y="8420"/>
                </a:lnTo>
                <a:lnTo>
                  <a:pt x="8322" y="8468"/>
                </a:lnTo>
                <a:lnTo>
                  <a:pt x="8030" y="8566"/>
                </a:lnTo>
                <a:lnTo>
                  <a:pt x="7738" y="8687"/>
                </a:lnTo>
                <a:lnTo>
                  <a:pt x="7495" y="8809"/>
                </a:lnTo>
                <a:lnTo>
                  <a:pt x="7251" y="8979"/>
                </a:lnTo>
                <a:lnTo>
                  <a:pt x="7057" y="9150"/>
                </a:lnTo>
                <a:lnTo>
                  <a:pt x="7032" y="9174"/>
                </a:lnTo>
                <a:lnTo>
                  <a:pt x="7032" y="9223"/>
                </a:lnTo>
                <a:lnTo>
                  <a:pt x="7057" y="9247"/>
                </a:lnTo>
                <a:lnTo>
                  <a:pt x="7081" y="9247"/>
                </a:lnTo>
                <a:lnTo>
                  <a:pt x="7397" y="9198"/>
                </a:lnTo>
                <a:lnTo>
                  <a:pt x="7689" y="9125"/>
                </a:lnTo>
                <a:lnTo>
                  <a:pt x="8298" y="8979"/>
                </a:lnTo>
                <a:lnTo>
                  <a:pt x="8590" y="8931"/>
                </a:lnTo>
                <a:lnTo>
                  <a:pt x="8882" y="8882"/>
                </a:lnTo>
                <a:lnTo>
                  <a:pt x="9490" y="8833"/>
                </a:lnTo>
                <a:lnTo>
                  <a:pt x="9563" y="9004"/>
                </a:lnTo>
                <a:lnTo>
                  <a:pt x="9174" y="9077"/>
                </a:lnTo>
                <a:lnTo>
                  <a:pt x="8760" y="9150"/>
                </a:lnTo>
                <a:lnTo>
                  <a:pt x="8346" y="9296"/>
                </a:lnTo>
                <a:lnTo>
                  <a:pt x="8152" y="9369"/>
                </a:lnTo>
                <a:lnTo>
                  <a:pt x="7957" y="9490"/>
                </a:lnTo>
                <a:lnTo>
                  <a:pt x="7787" y="9612"/>
                </a:lnTo>
                <a:lnTo>
                  <a:pt x="7641" y="9734"/>
                </a:lnTo>
                <a:lnTo>
                  <a:pt x="7616" y="9782"/>
                </a:lnTo>
                <a:lnTo>
                  <a:pt x="7616" y="9831"/>
                </a:lnTo>
                <a:lnTo>
                  <a:pt x="7665" y="9880"/>
                </a:lnTo>
                <a:lnTo>
                  <a:pt x="7714" y="9904"/>
                </a:lnTo>
                <a:lnTo>
                  <a:pt x="8054" y="9855"/>
                </a:lnTo>
                <a:lnTo>
                  <a:pt x="8419" y="9782"/>
                </a:lnTo>
                <a:lnTo>
                  <a:pt x="8784" y="9685"/>
                </a:lnTo>
                <a:lnTo>
                  <a:pt x="9125" y="9612"/>
                </a:lnTo>
                <a:lnTo>
                  <a:pt x="9320" y="9588"/>
                </a:lnTo>
                <a:lnTo>
                  <a:pt x="9514" y="9588"/>
                </a:lnTo>
                <a:lnTo>
                  <a:pt x="9904" y="9563"/>
                </a:lnTo>
                <a:lnTo>
                  <a:pt x="10074" y="9807"/>
                </a:lnTo>
                <a:lnTo>
                  <a:pt x="10269" y="10026"/>
                </a:lnTo>
                <a:lnTo>
                  <a:pt x="9904" y="10099"/>
                </a:lnTo>
                <a:lnTo>
                  <a:pt x="9563" y="10147"/>
                </a:lnTo>
                <a:lnTo>
                  <a:pt x="9198" y="10220"/>
                </a:lnTo>
                <a:lnTo>
                  <a:pt x="8833" y="10318"/>
                </a:lnTo>
                <a:lnTo>
                  <a:pt x="8468" y="10439"/>
                </a:lnTo>
                <a:lnTo>
                  <a:pt x="8127" y="10585"/>
                </a:lnTo>
                <a:lnTo>
                  <a:pt x="8103" y="10610"/>
                </a:lnTo>
                <a:lnTo>
                  <a:pt x="8103" y="10658"/>
                </a:lnTo>
                <a:lnTo>
                  <a:pt x="8127" y="10683"/>
                </a:lnTo>
                <a:lnTo>
                  <a:pt x="8152" y="10707"/>
                </a:lnTo>
                <a:lnTo>
                  <a:pt x="8492" y="10683"/>
                </a:lnTo>
                <a:lnTo>
                  <a:pt x="8809" y="10634"/>
                </a:lnTo>
                <a:lnTo>
                  <a:pt x="9466" y="10537"/>
                </a:lnTo>
                <a:lnTo>
                  <a:pt x="10025" y="10464"/>
                </a:lnTo>
                <a:lnTo>
                  <a:pt x="10293" y="10439"/>
                </a:lnTo>
                <a:lnTo>
                  <a:pt x="10585" y="10391"/>
                </a:lnTo>
                <a:lnTo>
                  <a:pt x="10804" y="10634"/>
                </a:lnTo>
                <a:lnTo>
                  <a:pt x="10536" y="10658"/>
                </a:lnTo>
                <a:lnTo>
                  <a:pt x="10244" y="10707"/>
                </a:lnTo>
                <a:lnTo>
                  <a:pt x="9709" y="10804"/>
                </a:lnTo>
                <a:lnTo>
                  <a:pt x="9320" y="10902"/>
                </a:lnTo>
                <a:lnTo>
                  <a:pt x="8930" y="10999"/>
                </a:lnTo>
                <a:lnTo>
                  <a:pt x="8760" y="11048"/>
                </a:lnTo>
                <a:lnTo>
                  <a:pt x="8590" y="11121"/>
                </a:lnTo>
                <a:lnTo>
                  <a:pt x="8419" y="11218"/>
                </a:lnTo>
                <a:lnTo>
                  <a:pt x="8249" y="11340"/>
                </a:lnTo>
                <a:lnTo>
                  <a:pt x="8225" y="11364"/>
                </a:lnTo>
                <a:lnTo>
                  <a:pt x="8225" y="11388"/>
                </a:lnTo>
                <a:lnTo>
                  <a:pt x="8249" y="11437"/>
                </a:lnTo>
                <a:lnTo>
                  <a:pt x="8273" y="11437"/>
                </a:lnTo>
                <a:lnTo>
                  <a:pt x="8444" y="11461"/>
                </a:lnTo>
                <a:lnTo>
                  <a:pt x="8614" y="11461"/>
                </a:lnTo>
                <a:lnTo>
                  <a:pt x="8955" y="11437"/>
                </a:lnTo>
                <a:lnTo>
                  <a:pt x="9320" y="11388"/>
                </a:lnTo>
                <a:lnTo>
                  <a:pt x="9660" y="11340"/>
                </a:lnTo>
                <a:lnTo>
                  <a:pt x="10025" y="11291"/>
                </a:lnTo>
                <a:lnTo>
                  <a:pt x="10415" y="11242"/>
                </a:lnTo>
                <a:lnTo>
                  <a:pt x="10804" y="11169"/>
                </a:lnTo>
                <a:lnTo>
                  <a:pt x="10974" y="11121"/>
                </a:lnTo>
                <a:lnTo>
                  <a:pt x="11145" y="11048"/>
                </a:lnTo>
                <a:lnTo>
                  <a:pt x="11315" y="11291"/>
                </a:lnTo>
                <a:lnTo>
                  <a:pt x="11485" y="11534"/>
                </a:lnTo>
                <a:lnTo>
                  <a:pt x="11607" y="11802"/>
                </a:lnTo>
                <a:lnTo>
                  <a:pt x="11704" y="12070"/>
                </a:lnTo>
                <a:lnTo>
                  <a:pt x="11631" y="12070"/>
                </a:lnTo>
                <a:lnTo>
                  <a:pt x="11242" y="12118"/>
                </a:lnTo>
                <a:lnTo>
                  <a:pt x="10853" y="12191"/>
                </a:lnTo>
                <a:lnTo>
                  <a:pt x="10074" y="12337"/>
                </a:lnTo>
                <a:lnTo>
                  <a:pt x="9709" y="12410"/>
                </a:lnTo>
                <a:lnTo>
                  <a:pt x="9344" y="12508"/>
                </a:lnTo>
                <a:lnTo>
                  <a:pt x="8979" y="12605"/>
                </a:lnTo>
                <a:lnTo>
                  <a:pt x="8784" y="12678"/>
                </a:lnTo>
                <a:lnTo>
                  <a:pt x="8614" y="12775"/>
                </a:lnTo>
                <a:lnTo>
                  <a:pt x="8590" y="12824"/>
                </a:lnTo>
                <a:lnTo>
                  <a:pt x="8565" y="12897"/>
                </a:lnTo>
                <a:lnTo>
                  <a:pt x="8590" y="12946"/>
                </a:lnTo>
                <a:lnTo>
                  <a:pt x="8663" y="12994"/>
                </a:lnTo>
                <a:lnTo>
                  <a:pt x="9344" y="12994"/>
                </a:lnTo>
                <a:lnTo>
                  <a:pt x="10050" y="12873"/>
                </a:lnTo>
                <a:lnTo>
                  <a:pt x="10877" y="12727"/>
                </a:lnTo>
                <a:lnTo>
                  <a:pt x="11291" y="12654"/>
                </a:lnTo>
                <a:lnTo>
                  <a:pt x="11680" y="12532"/>
                </a:lnTo>
                <a:lnTo>
                  <a:pt x="11777" y="12483"/>
                </a:lnTo>
                <a:lnTo>
                  <a:pt x="11777" y="12873"/>
                </a:lnTo>
                <a:lnTo>
                  <a:pt x="11753" y="13286"/>
                </a:lnTo>
                <a:lnTo>
                  <a:pt x="11680" y="13676"/>
                </a:lnTo>
                <a:lnTo>
                  <a:pt x="11583" y="14065"/>
                </a:lnTo>
                <a:lnTo>
                  <a:pt x="11558" y="13992"/>
                </a:lnTo>
                <a:lnTo>
                  <a:pt x="11510" y="13968"/>
                </a:lnTo>
                <a:lnTo>
                  <a:pt x="11461" y="13943"/>
                </a:lnTo>
                <a:lnTo>
                  <a:pt x="11388" y="13943"/>
                </a:lnTo>
                <a:lnTo>
                  <a:pt x="11047" y="13992"/>
                </a:lnTo>
                <a:lnTo>
                  <a:pt x="10731" y="14065"/>
                </a:lnTo>
                <a:lnTo>
                  <a:pt x="10074" y="14211"/>
                </a:lnTo>
                <a:lnTo>
                  <a:pt x="9709" y="14284"/>
                </a:lnTo>
                <a:lnTo>
                  <a:pt x="9344" y="14357"/>
                </a:lnTo>
                <a:lnTo>
                  <a:pt x="9174" y="14406"/>
                </a:lnTo>
                <a:lnTo>
                  <a:pt x="9003" y="14478"/>
                </a:lnTo>
                <a:lnTo>
                  <a:pt x="8833" y="14551"/>
                </a:lnTo>
                <a:lnTo>
                  <a:pt x="8663" y="14649"/>
                </a:lnTo>
                <a:lnTo>
                  <a:pt x="8638" y="14673"/>
                </a:lnTo>
                <a:lnTo>
                  <a:pt x="8638" y="14722"/>
                </a:lnTo>
                <a:lnTo>
                  <a:pt x="8663" y="14770"/>
                </a:lnTo>
                <a:lnTo>
                  <a:pt x="8687" y="14795"/>
                </a:lnTo>
                <a:lnTo>
                  <a:pt x="8833" y="14819"/>
                </a:lnTo>
                <a:lnTo>
                  <a:pt x="8979" y="14843"/>
                </a:lnTo>
                <a:lnTo>
                  <a:pt x="9271" y="14843"/>
                </a:lnTo>
                <a:lnTo>
                  <a:pt x="9563" y="14795"/>
                </a:lnTo>
                <a:lnTo>
                  <a:pt x="9855" y="14746"/>
                </a:lnTo>
                <a:lnTo>
                  <a:pt x="10244" y="14673"/>
                </a:lnTo>
                <a:lnTo>
                  <a:pt x="10658" y="14600"/>
                </a:lnTo>
                <a:lnTo>
                  <a:pt x="11047" y="14503"/>
                </a:lnTo>
                <a:lnTo>
                  <a:pt x="11437" y="14357"/>
                </a:lnTo>
                <a:lnTo>
                  <a:pt x="11461" y="14357"/>
                </a:lnTo>
                <a:lnTo>
                  <a:pt x="11364" y="14527"/>
                </a:lnTo>
                <a:lnTo>
                  <a:pt x="11242" y="14697"/>
                </a:lnTo>
                <a:lnTo>
                  <a:pt x="11023" y="14722"/>
                </a:lnTo>
                <a:lnTo>
                  <a:pt x="10780" y="14770"/>
                </a:lnTo>
                <a:lnTo>
                  <a:pt x="10317" y="14892"/>
                </a:lnTo>
                <a:lnTo>
                  <a:pt x="10001" y="14965"/>
                </a:lnTo>
                <a:lnTo>
                  <a:pt x="9660" y="15038"/>
                </a:lnTo>
                <a:lnTo>
                  <a:pt x="9368" y="15160"/>
                </a:lnTo>
                <a:lnTo>
                  <a:pt x="9222" y="15233"/>
                </a:lnTo>
                <a:lnTo>
                  <a:pt x="9076" y="15330"/>
                </a:lnTo>
                <a:lnTo>
                  <a:pt x="9076" y="15354"/>
                </a:lnTo>
                <a:lnTo>
                  <a:pt x="9101" y="15379"/>
                </a:lnTo>
                <a:lnTo>
                  <a:pt x="9247" y="15427"/>
                </a:lnTo>
                <a:lnTo>
                  <a:pt x="9660" y="15427"/>
                </a:lnTo>
                <a:lnTo>
                  <a:pt x="9977" y="15379"/>
                </a:lnTo>
                <a:lnTo>
                  <a:pt x="10244" y="15330"/>
                </a:lnTo>
                <a:lnTo>
                  <a:pt x="10585" y="15281"/>
                </a:lnTo>
                <a:lnTo>
                  <a:pt x="10585" y="15281"/>
                </a:lnTo>
                <a:lnTo>
                  <a:pt x="10342" y="15403"/>
                </a:lnTo>
                <a:lnTo>
                  <a:pt x="10074" y="15476"/>
                </a:lnTo>
                <a:lnTo>
                  <a:pt x="9831" y="15500"/>
                </a:lnTo>
                <a:lnTo>
                  <a:pt x="9563" y="15525"/>
                </a:lnTo>
                <a:lnTo>
                  <a:pt x="9320" y="15500"/>
                </a:lnTo>
                <a:lnTo>
                  <a:pt x="9052" y="15476"/>
                </a:lnTo>
                <a:lnTo>
                  <a:pt x="8541" y="15379"/>
                </a:lnTo>
                <a:lnTo>
                  <a:pt x="8030" y="15257"/>
                </a:lnTo>
                <a:lnTo>
                  <a:pt x="7568" y="15184"/>
                </a:lnTo>
                <a:lnTo>
                  <a:pt x="7081" y="15160"/>
                </a:lnTo>
                <a:lnTo>
                  <a:pt x="6594" y="15184"/>
                </a:lnTo>
                <a:lnTo>
                  <a:pt x="6132" y="15257"/>
                </a:lnTo>
                <a:lnTo>
                  <a:pt x="5645" y="15354"/>
                </a:lnTo>
                <a:lnTo>
                  <a:pt x="5183" y="15476"/>
                </a:lnTo>
                <a:lnTo>
                  <a:pt x="4697" y="15573"/>
                </a:lnTo>
                <a:lnTo>
                  <a:pt x="4453" y="15598"/>
                </a:lnTo>
                <a:lnTo>
                  <a:pt x="4210" y="15598"/>
                </a:lnTo>
                <a:lnTo>
                  <a:pt x="3942" y="15573"/>
                </a:lnTo>
                <a:lnTo>
                  <a:pt x="3675" y="15525"/>
                </a:lnTo>
                <a:lnTo>
                  <a:pt x="3431" y="15427"/>
                </a:lnTo>
                <a:lnTo>
                  <a:pt x="3188" y="15306"/>
                </a:lnTo>
                <a:lnTo>
                  <a:pt x="2993" y="15135"/>
                </a:lnTo>
                <a:lnTo>
                  <a:pt x="2799" y="14965"/>
                </a:lnTo>
                <a:lnTo>
                  <a:pt x="2628" y="14746"/>
                </a:lnTo>
                <a:lnTo>
                  <a:pt x="2482" y="14527"/>
                </a:lnTo>
                <a:lnTo>
                  <a:pt x="2361" y="14333"/>
                </a:lnTo>
                <a:lnTo>
                  <a:pt x="2288" y="14114"/>
                </a:lnTo>
                <a:lnTo>
                  <a:pt x="2239" y="13919"/>
                </a:lnTo>
                <a:lnTo>
                  <a:pt x="2215" y="13700"/>
                </a:lnTo>
                <a:lnTo>
                  <a:pt x="2239" y="13505"/>
                </a:lnTo>
                <a:lnTo>
                  <a:pt x="2263" y="13286"/>
                </a:lnTo>
                <a:lnTo>
                  <a:pt x="2288" y="13092"/>
                </a:lnTo>
                <a:lnTo>
                  <a:pt x="2361" y="12873"/>
                </a:lnTo>
                <a:lnTo>
                  <a:pt x="2507" y="12483"/>
                </a:lnTo>
                <a:lnTo>
                  <a:pt x="2726" y="12094"/>
                </a:lnTo>
                <a:lnTo>
                  <a:pt x="2945" y="11729"/>
                </a:lnTo>
                <a:lnTo>
                  <a:pt x="3188" y="11388"/>
                </a:lnTo>
                <a:lnTo>
                  <a:pt x="3650" y="10780"/>
                </a:lnTo>
                <a:lnTo>
                  <a:pt x="3845" y="10488"/>
                </a:lnTo>
                <a:lnTo>
                  <a:pt x="4064" y="10172"/>
                </a:lnTo>
                <a:lnTo>
                  <a:pt x="4259" y="9807"/>
                </a:lnTo>
                <a:lnTo>
                  <a:pt x="4405" y="9417"/>
                </a:lnTo>
                <a:lnTo>
                  <a:pt x="4502" y="9028"/>
                </a:lnTo>
                <a:lnTo>
                  <a:pt x="4599" y="8614"/>
                </a:lnTo>
                <a:lnTo>
                  <a:pt x="4672" y="8347"/>
                </a:lnTo>
                <a:lnTo>
                  <a:pt x="4770" y="8079"/>
                </a:lnTo>
                <a:lnTo>
                  <a:pt x="4891" y="7860"/>
                </a:lnTo>
                <a:lnTo>
                  <a:pt x="5037" y="7641"/>
                </a:lnTo>
                <a:lnTo>
                  <a:pt x="5183" y="7446"/>
                </a:lnTo>
                <a:lnTo>
                  <a:pt x="5378" y="7300"/>
                </a:lnTo>
                <a:lnTo>
                  <a:pt x="5621" y="7154"/>
                </a:lnTo>
                <a:lnTo>
                  <a:pt x="5889" y="7033"/>
                </a:lnTo>
                <a:lnTo>
                  <a:pt x="6205" y="6911"/>
                </a:lnTo>
                <a:lnTo>
                  <a:pt x="6546" y="6814"/>
                </a:lnTo>
                <a:lnTo>
                  <a:pt x="6862" y="6741"/>
                </a:lnTo>
                <a:lnTo>
                  <a:pt x="7178" y="6643"/>
                </a:lnTo>
                <a:close/>
                <a:moveTo>
                  <a:pt x="7154" y="6060"/>
                </a:moveTo>
                <a:lnTo>
                  <a:pt x="7081" y="6084"/>
                </a:lnTo>
                <a:lnTo>
                  <a:pt x="7008" y="6157"/>
                </a:lnTo>
                <a:lnTo>
                  <a:pt x="6984" y="6230"/>
                </a:lnTo>
                <a:lnTo>
                  <a:pt x="6594" y="6327"/>
                </a:lnTo>
                <a:lnTo>
                  <a:pt x="6229" y="6424"/>
                </a:lnTo>
                <a:lnTo>
                  <a:pt x="5840" y="6546"/>
                </a:lnTo>
                <a:lnTo>
                  <a:pt x="5499" y="6692"/>
                </a:lnTo>
                <a:lnTo>
                  <a:pt x="5159" y="6862"/>
                </a:lnTo>
                <a:lnTo>
                  <a:pt x="4867" y="7081"/>
                </a:lnTo>
                <a:lnTo>
                  <a:pt x="4721" y="7227"/>
                </a:lnTo>
                <a:lnTo>
                  <a:pt x="4599" y="7373"/>
                </a:lnTo>
                <a:lnTo>
                  <a:pt x="4502" y="7519"/>
                </a:lnTo>
                <a:lnTo>
                  <a:pt x="4380" y="7690"/>
                </a:lnTo>
                <a:lnTo>
                  <a:pt x="4307" y="7884"/>
                </a:lnTo>
                <a:lnTo>
                  <a:pt x="4234" y="8103"/>
                </a:lnTo>
                <a:lnTo>
                  <a:pt x="4113" y="8517"/>
                </a:lnTo>
                <a:lnTo>
                  <a:pt x="4015" y="8955"/>
                </a:lnTo>
                <a:lnTo>
                  <a:pt x="3894" y="9393"/>
                </a:lnTo>
                <a:lnTo>
                  <a:pt x="3796" y="9588"/>
                </a:lnTo>
                <a:lnTo>
                  <a:pt x="3699" y="9807"/>
                </a:lnTo>
                <a:lnTo>
                  <a:pt x="3456" y="10196"/>
                </a:lnTo>
                <a:lnTo>
                  <a:pt x="3188" y="10561"/>
                </a:lnTo>
                <a:lnTo>
                  <a:pt x="2920" y="10926"/>
                </a:lnTo>
                <a:lnTo>
                  <a:pt x="2434" y="11583"/>
                </a:lnTo>
                <a:lnTo>
                  <a:pt x="2215" y="11899"/>
                </a:lnTo>
                <a:lnTo>
                  <a:pt x="2020" y="12264"/>
                </a:lnTo>
                <a:lnTo>
                  <a:pt x="1850" y="12605"/>
                </a:lnTo>
                <a:lnTo>
                  <a:pt x="1752" y="12994"/>
                </a:lnTo>
                <a:lnTo>
                  <a:pt x="1704" y="13189"/>
                </a:lnTo>
                <a:lnTo>
                  <a:pt x="1679" y="13384"/>
                </a:lnTo>
                <a:lnTo>
                  <a:pt x="1679" y="13603"/>
                </a:lnTo>
                <a:lnTo>
                  <a:pt x="1679" y="13822"/>
                </a:lnTo>
                <a:lnTo>
                  <a:pt x="1704" y="14016"/>
                </a:lnTo>
                <a:lnTo>
                  <a:pt x="1752" y="14235"/>
                </a:lnTo>
                <a:lnTo>
                  <a:pt x="1825" y="14430"/>
                </a:lnTo>
                <a:lnTo>
                  <a:pt x="1898" y="14624"/>
                </a:lnTo>
                <a:lnTo>
                  <a:pt x="1996" y="14819"/>
                </a:lnTo>
                <a:lnTo>
                  <a:pt x="2093" y="14989"/>
                </a:lnTo>
                <a:lnTo>
                  <a:pt x="2215" y="15160"/>
                </a:lnTo>
                <a:lnTo>
                  <a:pt x="2361" y="15330"/>
                </a:lnTo>
                <a:lnTo>
                  <a:pt x="2507" y="15476"/>
                </a:lnTo>
                <a:lnTo>
                  <a:pt x="2677" y="15598"/>
                </a:lnTo>
                <a:lnTo>
                  <a:pt x="2847" y="15719"/>
                </a:lnTo>
                <a:lnTo>
                  <a:pt x="3018" y="15841"/>
                </a:lnTo>
                <a:lnTo>
                  <a:pt x="3212" y="15938"/>
                </a:lnTo>
                <a:lnTo>
                  <a:pt x="3407" y="16011"/>
                </a:lnTo>
                <a:lnTo>
                  <a:pt x="3602" y="16084"/>
                </a:lnTo>
                <a:lnTo>
                  <a:pt x="3821" y="16133"/>
                </a:lnTo>
                <a:lnTo>
                  <a:pt x="4040" y="16157"/>
                </a:lnTo>
                <a:lnTo>
                  <a:pt x="4502" y="16157"/>
                </a:lnTo>
                <a:lnTo>
                  <a:pt x="4721" y="16133"/>
                </a:lnTo>
                <a:lnTo>
                  <a:pt x="5159" y="16060"/>
                </a:lnTo>
                <a:lnTo>
                  <a:pt x="5597" y="15938"/>
                </a:lnTo>
                <a:lnTo>
                  <a:pt x="6108" y="15817"/>
                </a:lnTo>
                <a:lnTo>
                  <a:pt x="6594" y="15719"/>
                </a:lnTo>
                <a:lnTo>
                  <a:pt x="6789" y="15695"/>
                </a:lnTo>
                <a:lnTo>
                  <a:pt x="6959" y="15671"/>
                </a:lnTo>
                <a:lnTo>
                  <a:pt x="7349" y="15695"/>
                </a:lnTo>
                <a:lnTo>
                  <a:pt x="7714" y="15744"/>
                </a:lnTo>
                <a:lnTo>
                  <a:pt x="8079" y="15817"/>
                </a:lnTo>
                <a:lnTo>
                  <a:pt x="8541" y="15890"/>
                </a:lnTo>
                <a:lnTo>
                  <a:pt x="8979" y="15963"/>
                </a:lnTo>
                <a:lnTo>
                  <a:pt x="9441" y="16011"/>
                </a:lnTo>
                <a:lnTo>
                  <a:pt x="9879" y="16011"/>
                </a:lnTo>
                <a:lnTo>
                  <a:pt x="10098" y="15987"/>
                </a:lnTo>
                <a:lnTo>
                  <a:pt x="10317" y="15963"/>
                </a:lnTo>
                <a:lnTo>
                  <a:pt x="10536" y="15890"/>
                </a:lnTo>
                <a:lnTo>
                  <a:pt x="10731" y="15817"/>
                </a:lnTo>
                <a:lnTo>
                  <a:pt x="10926" y="15744"/>
                </a:lnTo>
                <a:lnTo>
                  <a:pt x="11120" y="15622"/>
                </a:lnTo>
                <a:lnTo>
                  <a:pt x="11315" y="15476"/>
                </a:lnTo>
                <a:lnTo>
                  <a:pt x="11485" y="15306"/>
                </a:lnTo>
                <a:lnTo>
                  <a:pt x="11631" y="15135"/>
                </a:lnTo>
                <a:lnTo>
                  <a:pt x="11753" y="14941"/>
                </a:lnTo>
                <a:lnTo>
                  <a:pt x="11802" y="14892"/>
                </a:lnTo>
                <a:lnTo>
                  <a:pt x="11948" y="14576"/>
                </a:lnTo>
                <a:lnTo>
                  <a:pt x="12094" y="14235"/>
                </a:lnTo>
                <a:lnTo>
                  <a:pt x="12191" y="13870"/>
                </a:lnTo>
                <a:lnTo>
                  <a:pt x="12264" y="13505"/>
                </a:lnTo>
                <a:lnTo>
                  <a:pt x="12288" y="13140"/>
                </a:lnTo>
                <a:lnTo>
                  <a:pt x="12313" y="12751"/>
                </a:lnTo>
                <a:lnTo>
                  <a:pt x="12288" y="12410"/>
                </a:lnTo>
                <a:lnTo>
                  <a:pt x="12264" y="12070"/>
                </a:lnTo>
                <a:lnTo>
                  <a:pt x="12215" y="11851"/>
                </a:lnTo>
                <a:lnTo>
                  <a:pt x="12167" y="11656"/>
                </a:lnTo>
                <a:lnTo>
                  <a:pt x="12069" y="11437"/>
                </a:lnTo>
                <a:lnTo>
                  <a:pt x="11972" y="11267"/>
                </a:lnTo>
                <a:lnTo>
                  <a:pt x="11753" y="10902"/>
                </a:lnTo>
                <a:lnTo>
                  <a:pt x="11485" y="10561"/>
                </a:lnTo>
                <a:lnTo>
                  <a:pt x="10926" y="9953"/>
                </a:lnTo>
                <a:lnTo>
                  <a:pt x="10682" y="9636"/>
                </a:lnTo>
                <a:lnTo>
                  <a:pt x="10439" y="9320"/>
                </a:lnTo>
                <a:lnTo>
                  <a:pt x="10439" y="9223"/>
                </a:lnTo>
                <a:lnTo>
                  <a:pt x="10439" y="9174"/>
                </a:lnTo>
                <a:lnTo>
                  <a:pt x="10415" y="9150"/>
                </a:lnTo>
                <a:lnTo>
                  <a:pt x="10269" y="9052"/>
                </a:lnTo>
                <a:lnTo>
                  <a:pt x="10171" y="8882"/>
                </a:lnTo>
                <a:lnTo>
                  <a:pt x="10001" y="8590"/>
                </a:lnTo>
                <a:lnTo>
                  <a:pt x="9977" y="8493"/>
                </a:lnTo>
                <a:lnTo>
                  <a:pt x="9904" y="8395"/>
                </a:lnTo>
                <a:lnTo>
                  <a:pt x="9490" y="7690"/>
                </a:lnTo>
                <a:lnTo>
                  <a:pt x="9271" y="7373"/>
                </a:lnTo>
                <a:lnTo>
                  <a:pt x="9028" y="7057"/>
                </a:lnTo>
                <a:lnTo>
                  <a:pt x="8760" y="6765"/>
                </a:lnTo>
                <a:lnTo>
                  <a:pt x="8468" y="6522"/>
                </a:lnTo>
                <a:lnTo>
                  <a:pt x="8298" y="6400"/>
                </a:lnTo>
                <a:lnTo>
                  <a:pt x="8127" y="6303"/>
                </a:lnTo>
                <a:lnTo>
                  <a:pt x="7957" y="6230"/>
                </a:lnTo>
                <a:lnTo>
                  <a:pt x="7762" y="6157"/>
                </a:lnTo>
                <a:lnTo>
                  <a:pt x="7689" y="6108"/>
                </a:lnTo>
                <a:lnTo>
                  <a:pt x="7592" y="6108"/>
                </a:lnTo>
                <a:lnTo>
                  <a:pt x="7251" y="6060"/>
                </a:lnTo>
                <a:close/>
              </a:path>
            </a:pathLst>
          </a:custGeom>
          <a:solidFill>
            <a:srgbClr val="403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92;p46">
            <a:extLst>
              <a:ext uri="{FF2B5EF4-FFF2-40B4-BE49-F238E27FC236}">
                <a16:creationId xmlns:a16="http://schemas.microsoft.com/office/drawing/2014/main" id="{8A5D46C9-1CE7-473E-8DD5-40F168F479B3}"/>
              </a:ext>
            </a:extLst>
          </p:cNvPr>
          <p:cNvSpPr/>
          <p:nvPr/>
        </p:nvSpPr>
        <p:spPr>
          <a:xfrm>
            <a:off x="4974796" y="1226288"/>
            <a:ext cx="199716" cy="224991"/>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403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30;p46">
            <a:extLst>
              <a:ext uri="{FF2B5EF4-FFF2-40B4-BE49-F238E27FC236}">
                <a16:creationId xmlns:a16="http://schemas.microsoft.com/office/drawing/2014/main" id="{AF1CB6D0-AA7D-4B65-8E34-5CE276AD299D}"/>
              </a:ext>
            </a:extLst>
          </p:cNvPr>
          <p:cNvSpPr/>
          <p:nvPr/>
        </p:nvSpPr>
        <p:spPr>
          <a:xfrm>
            <a:off x="5883635" y="2947683"/>
            <a:ext cx="409497" cy="39885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403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40;p46">
            <a:extLst>
              <a:ext uri="{FF2B5EF4-FFF2-40B4-BE49-F238E27FC236}">
                <a16:creationId xmlns:a16="http://schemas.microsoft.com/office/drawing/2014/main" id="{4CD2C84E-866D-4304-A740-2411A54908E6}"/>
              </a:ext>
            </a:extLst>
          </p:cNvPr>
          <p:cNvSpPr/>
          <p:nvPr/>
        </p:nvSpPr>
        <p:spPr>
          <a:xfrm rot="1137185">
            <a:off x="471152" y="3805356"/>
            <a:ext cx="474363" cy="267505"/>
          </a:xfrm>
          <a:custGeom>
            <a:avLst/>
            <a:gdLst/>
            <a:ahLst/>
            <a:cxnLst/>
            <a:rect l="l" t="t" r="r" b="b"/>
            <a:pathLst>
              <a:path w="21705" h="12240" extrusionOk="0">
                <a:moveTo>
                  <a:pt x="17544" y="4258"/>
                </a:moveTo>
                <a:lnTo>
                  <a:pt x="17811" y="4307"/>
                </a:lnTo>
                <a:lnTo>
                  <a:pt x="18055" y="4356"/>
                </a:lnTo>
                <a:lnTo>
                  <a:pt x="17957" y="4575"/>
                </a:lnTo>
                <a:lnTo>
                  <a:pt x="17860" y="4769"/>
                </a:lnTo>
                <a:lnTo>
                  <a:pt x="17714" y="5207"/>
                </a:lnTo>
                <a:lnTo>
                  <a:pt x="17617" y="5669"/>
                </a:lnTo>
                <a:lnTo>
                  <a:pt x="17495" y="6083"/>
                </a:lnTo>
                <a:lnTo>
                  <a:pt x="17373" y="6618"/>
                </a:lnTo>
                <a:lnTo>
                  <a:pt x="17276" y="7129"/>
                </a:lnTo>
                <a:lnTo>
                  <a:pt x="17130" y="7129"/>
                </a:lnTo>
                <a:lnTo>
                  <a:pt x="16570" y="5840"/>
                </a:lnTo>
                <a:lnTo>
                  <a:pt x="16011" y="4526"/>
                </a:lnTo>
                <a:lnTo>
                  <a:pt x="16278" y="4429"/>
                </a:lnTo>
                <a:lnTo>
                  <a:pt x="16522" y="4331"/>
                </a:lnTo>
                <a:lnTo>
                  <a:pt x="16789" y="4283"/>
                </a:lnTo>
                <a:lnTo>
                  <a:pt x="17033" y="4258"/>
                </a:lnTo>
                <a:close/>
                <a:moveTo>
                  <a:pt x="15451" y="4599"/>
                </a:moveTo>
                <a:lnTo>
                  <a:pt x="15962" y="5888"/>
                </a:lnTo>
                <a:lnTo>
                  <a:pt x="16497" y="7178"/>
                </a:lnTo>
                <a:lnTo>
                  <a:pt x="16205" y="6935"/>
                </a:lnTo>
                <a:lnTo>
                  <a:pt x="15938" y="6691"/>
                </a:lnTo>
                <a:lnTo>
                  <a:pt x="15597" y="6326"/>
                </a:lnTo>
                <a:lnTo>
                  <a:pt x="15281" y="5937"/>
                </a:lnTo>
                <a:lnTo>
                  <a:pt x="14940" y="5548"/>
                </a:lnTo>
                <a:lnTo>
                  <a:pt x="14745" y="5402"/>
                </a:lnTo>
                <a:lnTo>
                  <a:pt x="14551" y="5256"/>
                </a:lnTo>
                <a:lnTo>
                  <a:pt x="14770" y="5061"/>
                </a:lnTo>
                <a:lnTo>
                  <a:pt x="14989" y="4891"/>
                </a:lnTo>
                <a:lnTo>
                  <a:pt x="15208" y="4745"/>
                </a:lnTo>
                <a:lnTo>
                  <a:pt x="15451" y="4599"/>
                </a:lnTo>
                <a:close/>
                <a:moveTo>
                  <a:pt x="5012" y="4307"/>
                </a:moveTo>
                <a:lnTo>
                  <a:pt x="5353" y="4404"/>
                </a:lnTo>
                <a:lnTo>
                  <a:pt x="5669" y="4526"/>
                </a:lnTo>
                <a:lnTo>
                  <a:pt x="5986" y="4696"/>
                </a:lnTo>
                <a:lnTo>
                  <a:pt x="6302" y="4866"/>
                </a:lnTo>
                <a:lnTo>
                  <a:pt x="6059" y="5183"/>
                </a:lnTo>
                <a:lnTo>
                  <a:pt x="5304" y="6180"/>
                </a:lnTo>
                <a:lnTo>
                  <a:pt x="4550" y="7202"/>
                </a:lnTo>
                <a:lnTo>
                  <a:pt x="4501" y="7129"/>
                </a:lnTo>
                <a:lnTo>
                  <a:pt x="4453" y="7081"/>
                </a:lnTo>
                <a:lnTo>
                  <a:pt x="4599" y="6156"/>
                </a:lnTo>
                <a:lnTo>
                  <a:pt x="4793" y="5231"/>
                </a:lnTo>
                <a:lnTo>
                  <a:pt x="5012" y="4307"/>
                </a:lnTo>
                <a:close/>
                <a:moveTo>
                  <a:pt x="4234" y="4210"/>
                </a:moveTo>
                <a:lnTo>
                  <a:pt x="4720" y="4258"/>
                </a:lnTo>
                <a:lnTo>
                  <a:pt x="4477" y="5158"/>
                </a:lnTo>
                <a:lnTo>
                  <a:pt x="4282" y="6083"/>
                </a:lnTo>
                <a:lnTo>
                  <a:pt x="4185" y="6545"/>
                </a:lnTo>
                <a:lnTo>
                  <a:pt x="4112" y="7008"/>
                </a:lnTo>
                <a:lnTo>
                  <a:pt x="4088" y="7008"/>
                </a:lnTo>
                <a:lnTo>
                  <a:pt x="3991" y="6618"/>
                </a:lnTo>
                <a:lnTo>
                  <a:pt x="3869" y="6253"/>
                </a:lnTo>
                <a:lnTo>
                  <a:pt x="3747" y="5767"/>
                </a:lnTo>
                <a:lnTo>
                  <a:pt x="3577" y="5304"/>
                </a:lnTo>
                <a:lnTo>
                  <a:pt x="3358" y="4842"/>
                </a:lnTo>
                <a:lnTo>
                  <a:pt x="3139" y="4404"/>
                </a:lnTo>
                <a:lnTo>
                  <a:pt x="3090" y="4380"/>
                </a:lnTo>
                <a:lnTo>
                  <a:pt x="3066" y="4356"/>
                </a:lnTo>
                <a:lnTo>
                  <a:pt x="2993" y="4380"/>
                </a:lnTo>
                <a:lnTo>
                  <a:pt x="2944" y="4429"/>
                </a:lnTo>
                <a:lnTo>
                  <a:pt x="2920" y="4453"/>
                </a:lnTo>
                <a:lnTo>
                  <a:pt x="2920" y="4502"/>
                </a:lnTo>
                <a:lnTo>
                  <a:pt x="3261" y="5329"/>
                </a:lnTo>
                <a:lnTo>
                  <a:pt x="3407" y="5742"/>
                </a:lnTo>
                <a:lnTo>
                  <a:pt x="3553" y="6156"/>
                </a:lnTo>
                <a:lnTo>
                  <a:pt x="3674" y="6594"/>
                </a:lnTo>
                <a:lnTo>
                  <a:pt x="3796" y="7081"/>
                </a:lnTo>
                <a:lnTo>
                  <a:pt x="3601" y="7202"/>
                </a:lnTo>
                <a:lnTo>
                  <a:pt x="3431" y="7373"/>
                </a:lnTo>
                <a:lnTo>
                  <a:pt x="2944" y="7056"/>
                </a:lnTo>
                <a:lnTo>
                  <a:pt x="2701" y="6886"/>
                </a:lnTo>
                <a:lnTo>
                  <a:pt x="2482" y="6691"/>
                </a:lnTo>
                <a:lnTo>
                  <a:pt x="2190" y="6399"/>
                </a:lnTo>
                <a:lnTo>
                  <a:pt x="1922" y="6083"/>
                </a:lnTo>
                <a:lnTo>
                  <a:pt x="1630" y="5791"/>
                </a:lnTo>
                <a:lnTo>
                  <a:pt x="1484" y="5645"/>
                </a:lnTo>
                <a:lnTo>
                  <a:pt x="1314" y="5523"/>
                </a:lnTo>
                <a:lnTo>
                  <a:pt x="1484" y="5329"/>
                </a:lnTo>
                <a:lnTo>
                  <a:pt x="1655" y="5158"/>
                </a:lnTo>
                <a:lnTo>
                  <a:pt x="1849" y="4988"/>
                </a:lnTo>
                <a:lnTo>
                  <a:pt x="2044" y="4842"/>
                </a:lnTo>
                <a:lnTo>
                  <a:pt x="2239" y="4721"/>
                </a:lnTo>
                <a:lnTo>
                  <a:pt x="2433" y="4599"/>
                </a:lnTo>
                <a:lnTo>
                  <a:pt x="2652" y="4502"/>
                </a:lnTo>
                <a:lnTo>
                  <a:pt x="2871" y="4404"/>
                </a:lnTo>
                <a:lnTo>
                  <a:pt x="3090" y="4331"/>
                </a:lnTo>
                <a:lnTo>
                  <a:pt x="3309" y="4283"/>
                </a:lnTo>
                <a:lnTo>
                  <a:pt x="3553" y="4234"/>
                </a:lnTo>
                <a:lnTo>
                  <a:pt x="3772" y="4210"/>
                </a:lnTo>
                <a:close/>
                <a:moveTo>
                  <a:pt x="18152" y="4404"/>
                </a:moveTo>
                <a:lnTo>
                  <a:pt x="18395" y="4477"/>
                </a:lnTo>
                <a:lnTo>
                  <a:pt x="18639" y="4575"/>
                </a:lnTo>
                <a:lnTo>
                  <a:pt x="18858" y="4672"/>
                </a:lnTo>
                <a:lnTo>
                  <a:pt x="19077" y="4793"/>
                </a:lnTo>
                <a:lnTo>
                  <a:pt x="19515" y="5085"/>
                </a:lnTo>
                <a:lnTo>
                  <a:pt x="19904" y="5426"/>
                </a:lnTo>
                <a:lnTo>
                  <a:pt x="19588" y="5742"/>
                </a:lnTo>
                <a:lnTo>
                  <a:pt x="19247" y="6083"/>
                </a:lnTo>
                <a:lnTo>
                  <a:pt x="18931" y="6424"/>
                </a:lnTo>
                <a:lnTo>
                  <a:pt x="18614" y="6740"/>
                </a:lnTo>
                <a:lnTo>
                  <a:pt x="18201" y="7081"/>
                </a:lnTo>
                <a:lnTo>
                  <a:pt x="17787" y="7421"/>
                </a:lnTo>
                <a:lnTo>
                  <a:pt x="17665" y="7275"/>
                </a:lnTo>
                <a:lnTo>
                  <a:pt x="17495" y="7178"/>
                </a:lnTo>
                <a:lnTo>
                  <a:pt x="17592" y="6667"/>
                </a:lnTo>
                <a:lnTo>
                  <a:pt x="17690" y="6156"/>
                </a:lnTo>
                <a:lnTo>
                  <a:pt x="17811" y="5718"/>
                </a:lnTo>
                <a:lnTo>
                  <a:pt x="17933" y="5280"/>
                </a:lnTo>
                <a:lnTo>
                  <a:pt x="18055" y="4842"/>
                </a:lnTo>
                <a:lnTo>
                  <a:pt x="18152" y="4404"/>
                </a:lnTo>
                <a:close/>
                <a:moveTo>
                  <a:pt x="6691" y="5183"/>
                </a:moveTo>
                <a:lnTo>
                  <a:pt x="7056" y="5645"/>
                </a:lnTo>
                <a:lnTo>
                  <a:pt x="7227" y="5888"/>
                </a:lnTo>
                <a:lnTo>
                  <a:pt x="7373" y="6132"/>
                </a:lnTo>
                <a:lnTo>
                  <a:pt x="7227" y="6205"/>
                </a:lnTo>
                <a:lnTo>
                  <a:pt x="7056" y="6302"/>
                </a:lnTo>
                <a:lnTo>
                  <a:pt x="6764" y="6521"/>
                </a:lnTo>
                <a:lnTo>
                  <a:pt x="6326" y="6789"/>
                </a:lnTo>
                <a:lnTo>
                  <a:pt x="5864" y="7081"/>
                </a:lnTo>
                <a:lnTo>
                  <a:pt x="5621" y="7202"/>
                </a:lnTo>
                <a:lnTo>
                  <a:pt x="5377" y="7324"/>
                </a:lnTo>
                <a:lnTo>
                  <a:pt x="4891" y="7567"/>
                </a:lnTo>
                <a:lnTo>
                  <a:pt x="5645" y="6570"/>
                </a:lnTo>
                <a:lnTo>
                  <a:pt x="6375" y="5596"/>
                </a:lnTo>
                <a:lnTo>
                  <a:pt x="6691" y="5183"/>
                </a:lnTo>
                <a:close/>
                <a:moveTo>
                  <a:pt x="14526" y="5280"/>
                </a:moveTo>
                <a:lnTo>
                  <a:pt x="14599" y="5499"/>
                </a:lnTo>
                <a:lnTo>
                  <a:pt x="14721" y="5718"/>
                </a:lnTo>
                <a:lnTo>
                  <a:pt x="14867" y="5937"/>
                </a:lnTo>
                <a:lnTo>
                  <a:pt x="15037" y="6132"/>
                </a:lnTo>
                <a:lnTo>
                  <a:pt x="15402" y="6521"/>
                </a:lnTo>
                <a:lnTo>
                  <a:pt x="15743" y="6862"/>
                </a:lnTo>
                <a:lnTo>
                  <a:pt x="16084" y="7178"/>
                </a:lnTo>
                <a:lnTo>
                  <a:pt x="16424" y="7494"/>
                </a:lnTo>
                <a:lnTo>
                  <a:pt x="16327" y="7689"/>
                </a:lnTo>
                <a:lnTo>
                  <a:pt x="15719" y="7494"/>
                </a:lnTo>
                <a:lnTo>
                  <a:pt x="15402" y="7373"/>
                </a:lnTo>
                <a:lnTo>
                  <a:pt x="15110" y="7251"/>
                </a:lnTo>
                <a:lnTo>
                  <a:pt x="14745" y="7081"/>
                </a:lnTo>
                <a:lnTo>
                  <a:pt x="14380" y="6862"/>
                </a:lnTo>
                <a:lnTo>
                  <a:pt x="14015" y="6667"/>
                </a:lnTo>
                <a:lnTo>
                  <a:pt x="13821" y="6594"/>
                </a:lnTo>
                <a:lnTo>
                  <a:pt x="13626" y="6545"/>
                </a:lnTo>
                <a:lnTo>
                  <a:pt x="13796" y="6205"/>
                </a:lnTo>
                <a:lnTo>
                  <a:pt x="14015" y="5864"/>
                </a:lnTo>
                <a:lnTo>
                  <a:pt x="14259" y="5572"/>
                </a:lnTo>
                <a:lnTo>
                  <a:pt x="14526" y="5280"/>
                </a:lnTo>
                <a:close/>
                <a:moveTo>
                  <a:pt x="8395" y="3163"/>
                </a:moveTo>
                <a:lnTo>
                  <a:pt x="8735" y="3188"/>
                </a:lnTo>
                <a:lnTo>
                  <a:pt x="11461" y="3188"/>
                </a:lnTo>
                <a:lnTo>
                  <a:pt x="14332" y="3212"/>
                </a:lnTo>
                <a:lnTo>
                  <a:pt x="13407" y="4404"/>
                </a:lnTo>
                <a:lnTo>
                  <a:pt x="12434" y="5572"/>
                </a:lnTo>
                <a:lnTo>
                  <a:pt x="11363" y="6813"/>
                </a:lnTo>
                <a:lnTo>
                  <a:pt x="10925" y="7300"/>
                </a:lnTo>
                <a:lnTo>
                  <a:pt x="10706" y="7519"/>
                </a:lnTo>
                <a:lnTo>
                  <a:pt x="10512" y="7786"/>
                </a:lnTo>
                <a:lnTo>
                  <a:pt x="10098" y="6935"/>
                </a:lnTo>
                <a:lnTo>
                  <a:pt x="9684" y="6083"/>
                </a:lnTo>
                <a:lnTo>
                  <a:pt x="8930" y="4356"/>
                </a:lnTo>
                <a:lnTo>
                  <a:pt x="8395" y="3163"/>
                </a:lnTo>
                <a:close/>
                <a:moveTo>
                  <a:pt x="20171" y="5669"/>
                </a:moveTo>
                <a:lnTo>
                  <a:pt x="20366" y="5913"/>
                </a:lnTo>
                <a:lnTo>
                  <a:pt x="20561" y="6156"/>
                </a:lnTo>
                <a:lnTo>
                  <a:pt x="20755" y="6424"/>
                </a:lnTo>
                <a:lnTo>
                  <a:pt x="20901" y="6691"/>
                </a:lnTo>
                <a:lnTo>
                  <a:pt x="20999" y="6886"/>
                </a:lnTo>
                <a:lnTo>
                  <a:pt x="21096" y="7105"/>
                </a:lnTo>
                <a:lnTo>
                  <a:pt x="20658" y="7178"/>
                </a:lnTo>
                <a:lnTo>
                  <a:pt x="20244" y="7275"/>
                </a:lnTo>
                <a:lnTo>
                  <a:pt x="19393" y="7494"/>
                </a:lnTo>
                <a:lnTo>
                  <a:pt x="18687" y="7665"/>
                </a:lnTo>
                <a:lnTo>
                  <a:pt x="17982" y="7835"/>
                </a:lnTo>
                <a:lnTo>
                  <a:pt x="17957" y="7762"/>
                </a:lnTo>
                <a:lnTo>
                  <a:pt x="18420" y="7373"/>
                </a:lnTo>
                <a:lnTo>
                  <a:pt x="18858" y="6983"/>
                </a:lnTo>
                <a:lnTo>
                  <a:pt x="19198" y="6691"/>
                </a:lnTo>
                <a:lnTo>
                  <a:pt x="19539" y="6375"/>
                </a:lnTo>
                <a:lnTo>
                  <a:pt x="19880" y="6034"/>
                </a:lnTo>
                <a:lnTo>
                  <a:pt x="20171" y="5669"/>
                </a:lnTo>
                <a:close/>
                <a:moveTo>
                  <a:pt x="3942" y="7543"/>
                </a:moveTo>
                <a:lnTo>
                  <a:pt x="4015" y="7689"/>
                </a:lnTo>
                <a:lnTo>
                  <a:pt x="4088" y="7835"/>
                </a:lnTo>
                <a:lnTo>
                  <a:pt x="4088" y="7859"/>
                </a:lnTo>
                <a:lnTo>
                  <a:pt x="3820" y="7640"/>
                </a:lnTo>
                <a:lnTo>
                  <a:pt x="3942" y="7543"/>
                </a:lnTo>
                <a:close/>
                <a:moveTo>
                  <a:pt x="16741" y="7762"/>
                </a:moveTo>
                <a:lnTo>
                  <a:pt x="16765" y="7786"/>
                </a:lnTo>
                <a:lnTo>
                  <a:pt x="16814" y="7884"/>
                </a:lnTo>
                <a:lnTo>
                  <a:pt x="16692" y="7835"/>
                </a:lnTo>
                <a:lnTo>
                  <a:pt x="16741" y="7762"/>
                </a:lnTo>
                <a:close/>
                <a:moveTo>
                  <a:pt x="7957" y="3504"/>
                </a:moveTo>
                <a:lnTo>
                  <a:pt x="8297" y="4283"/>
                </a:lnTo>
                <a:lnTo>
                  <a:pt x="8711" y="5183"/>
                </a:lnTo>
                <a:lnTo>
                  <a:pt x="9125" y="6083"/>
                </a:lnTo>
                <a:lnTo>
                  <a:pt x="10001" y="7859"/>
                </a:lnTo>
                <a:lnTo>
                  <a:pt x="8443" y="7908"/>
                </a:lnTo>
                <a:lnTo>
                  <a:pt x="8443" y="7446"/>
                </a:lnTo>
                <a:lnTo>
                  <a:pt x="8395" y="6983"/>
                </a:lnTo>
                <a:lnTo>
                  <a:pt x="8297" y="6545"/>
                </a:lnTo>
                <a:lnTo>
                  <a:pt x="8151" y="6107"/>
                </a:lnTo>
                <a:lnTo>
                  <a:pt x="8054" y="5913"/>
                </a:lnTo>
                <a:lnTo>
                  <a:pt x="7957" y="5718"/>
                </a:lnTo>
                <a:lnTo>
                  <a:pt x="7835" y="5523"/>
                </a:lnTo>
                <a:lnTo>
                  <a:pt x="7689" y="5329"/>
                </a:lnTo>
                <a:lnTo>
                  <a:pt x="7567" y="5158"/>
                </a:lnTo>
                <a:lnTo>
                  <a:pt x="7397" y="5012"/>
                </a:lnTo>
                <a:lnTo>
                  <a:pt x="7227" y="4866"/>
                </a:lnTo>
                <a:lnTo>
                  <a:pt x="7056" y="4721"/>
                </a:lnTo>
                <a:lnTo>
                  <a:pt x="7324" y="4356"/>
                </a:lnTo>
                <a:lnTo>
                  <a:pt x="7665" y="3942"/>
                </a:lnTo>
                <a:lnTo>
                  <a:pt x="7835" y="3747"/>
                </a:lnTo>
                <a:lnTo>
                  <a:pt x="7957" y="3504"/>
                </a:lnTo>
                <a:close/>
                <a:moveTo>
                  <a:pt x="3699" y="7811"/>
                </a:moveTo>
                <a:lnTo>
                  <a:pt x="4063" y="7932"/>
                </a:lnTo>
                <a:lnTo>
                  <a:pt x="4063" y="7957"/>
                </a:lnTo>
                <a:lnTo>
                  <a:pt x="3869" y="7908"/>
                </a:lnTo>
                <a:lnTo>
                  <a:pt x="3650" y="7884"/>
                </a:lnTo>
                <a:lnTo>
                  <a:pt x="3699" y="7811"/>
                </a:lnTo>
                <a:close/>
                <a:moveTo>
                  <a:pt x="7543" y="6424"/>
                </a:moveTo>
                <a:lnTo>
                  <a:pt x="7640" y="6643"/>
                </a:lnTo>
                <a:lnTo>
                  <a:pt x="7713" y="6862"/>
                </a:lnTo>
                <a:lnTo>
                  <a:pt x="7786" y="7129"/>
                </a:lnTo>
                <a:lnTo>
                  <a:pt x="7835" y="7397"/>
                </a:lnTo>
                <a:lnTo>
                  <a:pt x="7884" y="7932"/>
                </a:lnTo>
                <a:lnTo>
                  <a:pt x="7300" y="7932"/>
                </a:lnTo>
                <a:lnTo>
                  <a:pt x="5742" y="7957"/>
                </a:lnTo>
                <a:lnTo>
                  <a:pt x="4988" y="7932"/>
                </a:lnTo>
                <a:lnTo>
                  <a:pt x="4988" y="7884"/>
                </a:lnTo>
                <a:lnTo>
                  <a:pt x="5256" y="7762"/>
                </a:lnTo>
                <a:lnTo>
                  <a:pt x="5523" y="7616"/>
                </a:lnTo>
                <a:lnTo>
                  <a:pt x="6034" y="7348"/>
                </a:lnTo>
                <a:lnTo>
                  <a:pt x="6399" y="7178"/>
                </a:lnTo>
                <a:lnTo>
                  <a:pt x="6813" y="6959"/>
                </a:lnTo>
                <a:lnTo>
                  <a:pt x="7202" y="6716"/>
                </a:lnTo>
                <a:lnTo>
                  <a:pt x="7373" y="6570"/>
                </a:lnTo>
                <a:lnTo>
                  <a:pt x="7543" y="6424"/>
                </a:lnTo>
                <a:close/>
                <a:moveTo>
                  <a:pt x="3845" y="8127"/>
                </a:moveTo>
                <a:lnTo>
                  <a:pt x="3674" y="8224"/>
                </a:lnTo>
                <a:lnTo>
                  <a:pt x="3650" y="8200"/>
                </a:lnTo>
                <a:lnTo>
                  <a:pt x="3845" y="8127"/>
                </a:lnTo>
                <a:close/>
                <a:moveTo>
                  <a:pt x="1144" y="5767"/>
                </a:moveTo>
                <a:lnTo>
                  <a:pt x="1338" y="5913"/>
                </a:lnTo>
                <a:lnTo>
                  <a:pt x="1509" y="6059"/>
                </a:lnTo>
                <a:lnTo>
                  <a:pt x="1849" y="6424"/>
                </a:lnTo>
                <a:lnTo>
                  <a:pt x="2166" y="6764"/>
                </a:lnTo>
                <a:lnTo>
                  <a:pt x="2336" y="6935"/>
                </a:lnTo>
                <a:lnTo>
                  <a:pt x="2506" y="7105"/>
                </a:lnTo>
                <a:lnTo>
                  <a:pt x="2871" y="7373"/>
                </a:lnTo>
                <a:lnTo>
                  <a:pt x="3261" y="7616"/>
                </a:lnTo>
                <a:lnTo>
                  <a:pt x="3188" y="7786"/>
                </a:lnTo>
                <a:lnTo>
                  <a:pt x="3163" y="7932"/>
                </a:lnTo>
                <a:lnTo>
                  <a:pt x="2725" y="8030"/>
                </a:lnTo>
                <a:lnTo>
                  <a:pt x="2312" y="8103"/>
                </a:lnTo>
                <a:lnTo>
                  <a:pt x="1411" y="8224"/>
                </a:lnTo>
                <a:lnTo>
                  <a:pt x="973" y="8273"/>
                </a:lnTo>
                <a:lnTo>
                  <a:pt x="535" y="8370"/>
                </a:lnTo>
                <a:lnTo>
                  <a:pt x="511" y="8030"/>
                </a:lnTo>
                <a:lnTo>
                  <a:pt x="535" y="7665"/>
                </a:lnTo>
                <a:lnTo>
                  <a:pt x="560" y="7324"/>
                </a:lnTo>
                <a:lnTo>
                  <a:pt x="633" y="7008"/>
                </a:lnTo>
                <a:lnTo>
                  <a:pt x="730" y="6667"/>
                </a:lnTo>
                <a:lnTo>
                  <a:pt x="852" y="6351"/>
                </a:lnTo>
                <a:lnTo>
                  <a:pt x="973" y="6034"/>
                </a:lnTo>
                <a:lnTo>
                  <a:pt x="1144" y="5767"/>
                </a:lnTo>
                <a:close/>
                <a:moveTo>
                  <a:pt x="4477" y="8273"/>
                </a:moveTo>
                <a:lnTo>
                  <a:pt x="4526" y="8322"/>
                </a:lnTo>
                <a:lnTo>
                  <a:pt x="4501" y="8370"/>
                </a:lnTo>
                <a:lnTo>
                  <a:pt x="4453" y="8273"/>
                </a:lnTo>
                <a:close/>
                <a:moveTo>
                  <a:pt x="3942" y="8176"/>
                </a:moveTo>
                <a:lnTo>
                  <a:pt x="3820" y="8395"/>
                </a:lnTo>
                <a:lnTo>
                  <a:pt x="3747" y="8346"/>
                </a:lnTo>
                <a:lnTo>
                  <a:pt x="3942" y="8176"/>
                </a:lnTo>
                <a:close/>
                <a:moveTo>
                  <a:pt x="4112" y="8151"/>
                </a:moveTo>
                <a:lnTo>
                  <a:pt x="4136" y="8176"/>
                </a:lnTo>
                <a:lnTo>
                  <a:pt x="4063" y="8492"/>
                </a:lnTo>
                <a:lnTo>
                  <a:pt x="4039" y="8492"/>
                </a:lnTo>
                <a:lnTo>
                  <a:pt x="4112" y="8151"/>
                </a:lnTo>
                <a:close/>
                <a:moveTo>
                  <a:pt x="4234" y="8224"/>
                </a:moveTo>
                <a:lnTo>
                  <a:pt x="4380" y="8249"/>
                </a:lnTo>
                <a:lnTo>
                  <a:pt x="4428" y="8443"/>
                </a:lnTo>
                <a:lnTo>
                  <a:pt x="4355" y="8468"/>
                </a:lnTo>
                <a:lnTo>
                  <a:pt x="4282" y="8492"/>
                </a:lnTo>
                <a:lnTo>
                  <a:pt x="4234" y="8224"/>
                </a:lnTo>
                <a:close/>
                <a:moveTo>
                  <a:pt x="17349" y="8370"/>
                </a:moveTo>
                <a:lnTo>
                  <a:pt x="17422" y="8395"/>
                </a:lnTo>
                <a:lnTo>
                  <a:pt x="17446" y="8443"/>
                </a:lnTo>
                <a:lnTo>
                  <a:pt x="17373" y="8492"/>
                </a:lnTo>
                <a:lnTo>
                  <a:pt x="17349" y="8370"/>
                </a:lnTo>
                <a:close/>
                <a:moveTo>
                  <a:pt x="16984" y="8273"/>
                </a:moveTo>
                <a:lnTo>
                  <a:pt x="17008" y="8322"/>
                </a:lnTo>
                <a:lnTo>
                  <a:pt x="16887" y="8516"/>
                </a:lnTo>
                <a:lnTo>
                  <a:pt x="16789" y="8443"/>
                </a:lnTo>
                <a:lnTo>
                  <a:pt x="16984" y="8273"/>
                </a:lnTo>
                <a:close/>
                <a:moveTo>
                  <a:pt x="13577" y="6667"/>
                </a:moveTo>
                <a:lnTo>
                  <a:pt x="13699" y="6813"/>
                </a:lnTo>
                <a:lnTo>
                  <a:pt x="13845" y="6935"/>
                </a:lnTo>
                <a:lnTo>
                  <a:pt x="14015" y="7056"/>
                </a:lnTo>
                <a:lnTo>
                  <a:pt x="14210" y="7178"/>
                </a:lnTo>
                <a:lnTo>
                  <a:pt x="14599" y="7348"/>
                </a:lnTo>
                <a:lnTo>
                  <a:pt x="14964" y="7519"/>
                </a:lnTo>
                <a:lnTo>
                  <a:pt x="15597" y="7786"/>
                </a:lnTo>
                <a:lnTo>
                  <a:pt x="15913" y="7932"/>
                </a:lnTo>
                <a:lnTo>
                  <a:pt x="16254" y="8030"/>
                </a:lnTo>
                <a:lnTo>
                  <a:pt x="16254" y="8054"/>
                </a:lnTo>
                <a:lnTo>
                  <a:pt x="15816" y="8151"/>
                </a:lnTo>
                <a:lnTo>
                  <a:pt x="15402" y="8224"/>
                </a:lnTo>
                <a:lnTo>
                  <a:pt x="14891" y="8297"/>
                </a:lnTo>
                <a:lnTo>
                  <a:pt x="14356" y="8346"/>
                </a:lnTo>
                <a:lnTo>
                  <a:pt x="13845" y="8419"/>
                </a:lnTo>
                <a:lnTo>
                  <a:pt x="13602" y="8468"/>
                </a:lnTo>
                <a:lnTo>
                  <a:pt x="13334" y="8541"/>
                </a:lnTo>
                <a:lnTo>
                  <a:pt x="13310" y="8297"/>
                </a:lnTo>
                <a:lnTo>
                  <a:pt x="13310" y="8054"/>
                </a:lnTo>
                <a:lnTo>
                  <a:pt x="13310" y="7811"/>
                </a:lnTo>
                <a:lnTo>
                  <a:pt x="13334" y="7567"/>
                </a:lnTo>
                <a:lnTo>
                  <a:pt x="13358" y="7348"/>
                </a:lnTo>
                <a:lnTo>
                  <a:pt x="13407" y="7105"/>
                </a:lnTo>
                <a:lnTo>
                  <a:pt x="13480" y="6886"/>
                </a:lnTo>
                <a:lnTo>
                  <a:pt x="13577" y="6667"/>
                </a:lnTo>
                <a:close/>
                <a:moveTo>
                  <a:pt x="21169" y="7324"/>
                </a:moveTo>
                <a:lnTo>
                  <a:pt x="21193" y="7543"/>
                </a:lnTo>
                <a:lnTo>
                  <a:pt x="21218" y="7762"/>
                </a:lnTo>
                <a:lnTo>
                  <a:pt x="21218" y="7981"/>
                </a:lnTo>
                <a:lnTo>
                  <a:pt x="21218" y="8200"/>
                </a:lnTo>
                <a:lnTo>
                  <a:pt x="21169" y="8419"/>
                </a:lnTo>
                <a:lnTo>
                  <a:pt x="21120" y="8638"/>
                </a:lnTo>
                <a:lnTo>
                  <a:pt x="21072" y="8857"/>
                </a:lnTo>
                <a:lnTo>
                  <a:pt x="20974" y="9052"/>
                </a:lnTo>
                <a:lnTo>
                  <a:pt x="20828" y="8979"/>
                </a:lnTo>
                <a:lnTo>
                  <a:pt x="20682" y="8906"/>
                </a:lnTo>
                <a:lnTo>
                  <a:pt x="20317" y="8833"/>
                </a:lnTo>
                <a:lnTo>
                  <a:pt x="19223" y="8565"/>
                </a:lnTo>
                <a:lnTo>
                  <a:pt x="18614" y="8395"/>
                </a:lnTo>
                <a:lnTo>
                  <a:pt x="17982" y="8224"/>
                </a:lnTo>
                <a:lnTo>
                  <a:pt x="17982" y="8103"/>
                </a:lnTo>
                <a:lnTo>
                  <a:pt x="19077" y="7835"/>
                </a:lnTo>
                <a:lnTo>
                  <a:pt x="20123" y="7616"/>
                </a:lnTo>
                <a:lnTo>
                  <a:pt x="20658" y="7494"/>
                </a:lnTo>
                <a:lnTo>
                  <a:pt x="21169" y="7324"/>
                </a:lnTo>
                <a:close/>
                <a:moveTo>
                  <a:pt x="16303" y="8419"/>
                </a:moveTo>
                <a:lnTo>
                  <a:pt x="15962" y="8662"/>
                </a:lnTo>
                <a:lnTo>
                  <a:pt x="15670" y="8906"/>
                </a:lnTo>
                <a:lnTo>
                  <a:pt x="14794" y="9465"/>
                </a:lnTo>
                <a:lnTo>
                  <a:pt x="13942" y="10049"/>
                </a:lnTo>
                <a:lnTo>
                  <a:pt x="13723" y="9684"/>
                </a:lnTo>
                <a:lnTo>
                  <a:pt x="13529" y="9271"/>
                </a:lnTo>
                <a:lnTo>
                  <a:pt x="13456" y="9003"/>
                </a:lnTo>
                <a:lnTo>
                  <a:pt x="13383" y="8735"/>
                </a:lnTo>
                <a:lnTo>
                  <a:pt x="13626" y="8760"/>
                </a:lnTo>
                <a:lnTo>
                  <a:pt x="13869" y="8760"/>
                </a:lnTo>
                <a:lnTo>
                  <a:pt x="14356" y="8711"/>
                </a:lnTo>
                <a:lnTo>
                  <a:pt x="14843" y="8638"/>
                </a:lnTo>
                <a:lnTo>
                  <a:pt x="15305" y="8565"/>
                </a:lnTo>
                <a:lnTo>
                  <a:pt x="16303" y="8419"/>
                </a:lnTo>
                <a:close/>
                <a:moveTo>
                  <a:pt x="4988" y="8370"/>
                </a:moveTo>
                <a:lnTo>
                  <a:pt x="5499" y="8395"/>
                </a:lnTo>
                <a:lnTo>
                  <a:pt x="6034" y="8419"/>
                </a:lnTo>
                <a:lnTo>
                  <a:pt x="7105" y="8395"/>
                </a:lnTo>
                <a:lnTo>
                  <a:pt x="7932" y="8395"/>
                </a:lnTo>
                <a:lnTo>
                  <a:pt x="7957" y="8589"/>
                </a:lnTo>
                <a:lnTo>
                  <a:pt x="7859" y="8930"/>
                </a:lnTo>
                <a:lnTo>
                  <a:pt x="7713" y="9246"/>
                </a:lnTo>
                <a:lnTo>
                  <a:pt x="7567" y="9563"/>
                </a:lnTo>
                <a:lnTo>
                  <a:pt x="7421" y="9855"/>
                </a:lnTo>
                <a:lnTo>
                  <a:pt x="7300" y="10074"/>
                </a:lnTo>
                <a:lnTo>
                  <a:pt x="7154" y="10268"/>
                </a:lnTo>
                <a:lnTo>
                  <a:pt x="7032" y="10122"/>
                </a:lnTo>
                <a:lnTo>
                  <a:pt x="6886" y="10001"/>
                </a:lnTo>
                <a:lnTo>
                  <a:pt x="6570" y="9757"/>
                </a:lnTo>
                <a:lnTo>
                  <a:pt x="5961" y="9319"/>
                </a:lnTo>
                <a:lnTo>
                  <a:pt x="4915" y="8541"/>
                </a:lnTo>
                <a:lnTo>
                  <a:pt x="4988" y="8370"/>
                </a:lnTo>
                <a:close/>
                <a:moveTo>
                  <a:pt x="3212" y="8297"/>
                </a:moveTo>
                <a:lnTo>
                  <a:pt x="3236" y="8395"/>
                </a:lnTo>
                <a:lnTo>
                  <a:pt x="3309" y="8516"/>
                </a:lnTo>
                <a:lnTo>
                  <a:pt x="2677" y="9003"/>
                </a:lnTo>
                <a:lnTo>
                  <a:pt x="1922" y="9611"/>
                </a:lnTo>
                <a:lnTo>
                  <a:pt x="1557" y="9952"/>
                </a:lnTo>
                <a:lnTo>
                  <a:pt x="1192" y="10317"/>
                </a:lnTo>
                <a:lnTo>
                  <a:pt x="973" y="9952"/>
                </a:lnTo>
                <a:lnTo>
                  <a:pt x="803" y="9538"/>
                </a:lnTo>
                <a:lnTo>
                  <a:pt x="657" y="9125"/>
                </a:lnTo>
                <a:lnTo>
                  <a:pt x="560" y="8687"/>
                </a:lnTo>
                <a:lnTo>
                  <a:pt x="973" y="8638"/>
                </a:lnTo>
                <a:lnTo>
                  <a:pt x="1387" y="8565"/>
                </a:lnTo>
                <a:lnTo>
                  <a:pt x="2190" y="8419"/>
                </a:lnTo>
                <a:lnTo>
                  <a:pt x="2677" y="8346"/>
                </a:lnTo>
                <a:lnTo>
                  <a:pt x="3212" y="8297"/>
                </a:lnTo>
                <a:close/>
                <a:moveTo>
                  <a:pt x="18006" y="8614"/>
                </a:moveTo>
                <a:lnTo>
                  <a:pt x="18590" y="8760"/>
                </a:lnTo>
                <a:lnTo>
                  <a:pt x="19125" y="8881"/>
                </a:lnTo>
                <a:lnTo>
                  <a:pt x="20220" y="9149"/>
                </a:lnTo>
                <a:lnTo>
                  <a:pt x="20585" y="9222"/>
                </a:lnTo>
                <a:lnTo>
                  <a:pt x="20731" y="9246"/>
                </a:lnTo>
                <a:lnTo>
                  <a:pt x="20901" y="9222"/>
                </a:lnTo>
                <a:lnTo>
                  <a:pt x="20682" y="9611"/>
                </a:lnTo>
                <a:lnTo>
                  <a:pt x="20439" y="9976"/>
                </a:lnTo>
                <a:lnTo>
                  <a:pt x="20123" y="10317"/>
                </a:lnTo>
                <a:lnTo>
                  <a:pt x="19807" y="10609"/>
                </a:lnTo>
                <a:lnTo>
                  <a:pt x="19320" y="10074"/>
                </a:lnTo>
                <a:lnTo>
                  <a:pt x="18809" y="9563"/>
                </a:lnTo>
                <a:lnTo>
                  <a:pt x="18079" y="8711"/>
                </a:lnTo>
                <a:lnTo>
                  <a:pt x="18006" y="8614"/>
                </a:lnTo>
                <a:close/>
                <a:moveTo>
                  <a:pt x="16449" y="8687"/>
                </a:moveTo>
                <a:lnTo>
                  <a:pt x="16570" y="8808"/>
                </a:lnTo>
                <a:lnTo>
                  <a:pt x="16692" y="8906"/>
                </a:lnTo>
                <a:lnTo>
                  <a:pt x="16546" y="9246"/>
                </a:lnTo>
                <a:lnTo>
                  <a:pt x="16400" y="9563"/>
                </a:lnTo>
                <a:lnTo>
                  <a:pt x="16157" y="10001"/>
                </a:lnTo>
                <a:lnTo>
                  <a:pt x="15865" y="10414"/>
                </a:lnTo>
                <a:lnTo>
                  <a:pt x="15597" y="10828"/>
                </a:lnTo>
                <a:lnTo>
                  <a:pt x="15354" y="11266"/>
                </a:lnTo>
                <a:lnTo>
                  <a:pt x="15329" y="11315"/>
                </a:lnTo>
                <a:lnTo>
                  <a:pt x="14989" y="11096"/>
                </a:lnTo>
                <a:lnTo>
                  <a:pt x="14648" y="10852"/>
                </a:lnTo>
                <a:lnTo>
                  <a:pt x="14332" y="10560"/>
                </a:lnTo>
                <a:lnTo>
                  <a:pt x="14064" y="10244"/>
                </a:lnTo>
                <a:lnTo>
                  <a:pt x="14916" y="9684"/>
                </a:lnTo>
                <a:lnTo>
                  <a:pt x="15767" y="9100"/>
                </a:lnTo>
                <a:lnTo>
                  <a:pt x="16108" y="8906"/>
                </a:lnTo>
                <a:lnTo>
                  <a:pt x="16449" y="8687"/>
                </a:lnTo>
                <a:close/>
                <a:moveTo>
                  <a:pt x="4842" y="8662"/>
                </a:moveTo>
                <a:lnTo>
                  <a:pt x="5329" y="9100"/>
                </a:lnTo>
                <a:lnTo>
                  <a:pt x="5791" y="9538"/>
                </a:lnTo>
                <a:lnTo>
                  <a:pt x="6375" y="10025"/>
                </a:lnTo>
                <a:lnTo>
                  <a:pt x="6691" y="10244"/>
                </a:lnTo>
                <a:lnTo>
                  <a:pt x="6862" y="10341"/>
                </a:lnTo>
                <a:lnTo>
                  <a:pt x="7032" y="10414"/>
                </a:lnTo>
                <a:lnTo>
                  <a:pt x="6886" y="10585"/>
                </a:lnTo>
                <a:lnTo>
                  <a:pt x="6716" y="10731"/>
                </a:lnTo>
                <a:lnTo>
                  <a:pt x="6375" y="10998"/>
                </a:lnTo>
                <a:lnTo>
                  <a:pt x="6010" y="11193"/>
                </a:lnTo>
                <a:lnTo>
                  <a:pt x="5621" y="11363"/>
                </a:lnTo>
                <a:lnTo>
                  <a:pt x="5450" y="10706"/>
                </a:lnTo>
                <a:lnTo>
                  <a:pt x="5231" y="10074"/>
                </a:lnTo>
                <a:lnTo>
                  <a:pt x="4964" y="9441"/>
                </a:lnTo>
                <a:lnTo>
                  <a:pt x="4696" y="8808"/>
                </a:lnTo>
                <a:lnTo>
                  <a:pt x="4720" y="8784"/>
                </a:lnTo>
                <a:lnTo>
                  <a:pt x="4842" y="8662"/>
                </a:lnTo>
                <a:close/>
                <a:moveTo>
                  <a:pt x="3382" y="8614"/>
                </a:moveTo>
                <a:lnTo>
                  <a:pt x="3480" y="8735"/>
                </a:lnTo>
                <a:lnTo>
                  <a:pt x="3626" y="8833"/>
                </a:lnTo>
                <a:lnTo>
                  <a:pt x="3334" y="9636"/>
                </a:lnTo>
                <a:lnTo>
                  <a:pt x="2993" y="10536"/>
                </a:lnTo>
                <a:lnTo>
                  <a:pt x="2871" y="11023"/>
                </a:lnTo>
                <a:lnTo>
                  <a:pt x="2823" y="11242"/>
                </a:lnTo>
                <a:lnTo>
                  <a:pt x="2798" y="11485"/>
                </a:lnTo>
                <a:lnTo>
                  <a:pt x="2531" y="11388"/>
                </a:lnTo>
                <a:lnTo>
                  <a:pt x="2263" y="11266"/>
                </a:lnTo>
                <a:lnTo>
                  <a:pt x="2020" y="11120"/>
                </a:lnTo>
                <a:lnTo>
                  <a:pt x="1776" y="10950"/>
                </a:lnTo>
                <a:lnTo>
                  <a:pt x="1509" y="10706"/>
                </a:lnTo>
                <a:lnTo>
                  <a:pt x="1265" y="10414"/>
                </a:lnTo>
                <a:lnTo>
                  <a:pt x="1606" y="10122"/>
                </a:lnTo>
                <a:lnTo>
                  <a:pt x="1971" y="9806"/>
                </a:lnTo>
                <a:lnTo>
                  <a:pt x="2652" y="9198"/>
                </a:lnTo>
                <a:lnTo>
                  <a:pt x="3017" y="8906"/>
                </a:lnTo>
                <a:lnTo>
                  <a:pt x="3382" y="8614"/>
                </a:lnTo>
                <a:close/>
                <a:moveTo>
                  <a:pt x="4574" y="8881"/>
                </a:moveTo>
                <a:lnTo>
                  <a:pt x="4939" y="10171"/>
                </a:lnTo>
                <a:lnTo>
                  <a:pt x="5280" y="11461"/>
                </a:lnTo>
                <a:lnTo>
                  <a:pt x="5012" y="11534"/>
                </a:lnTo>
                <a:lnTo>
                  <a:pt x="4623" y="11582"/>
                </a:lnTo>
                <a:lnTo>
                  <a:pt x="4234" y="11607"/>
                </a:lnTo>
                <a:lnTo>
                  <a:pt x="4234" y="11607"/>
                </a:lnTo>
                <a:lnTo>
                  <a:pt x="4258" y="11193"/>
                </a:lnTo>
                <a:lnTo>
                  <a:pt x="4258" y="10755"/>
                </a:lnTo>
                <a:lnTo>
                  <a:pt x="4258" y="9928"/>
                </a:lnTo>
                <a:lnTo>
                  <a:pt x="4307" y="8979"/>
                </a:lnTo>
                <a:lnTo>
                  <a:pt x="4428" y="8930"/>
                </a:lnTo>
                <a:lnTo>
                  <a:pt x="4574" y="8881"/>
                </a:lnTo>
                <a:close/>
                <a:moveTo>
                  <a:pt x="3918" y="8954"/>
                </a:moveTo>
                <a:lnTo>
                  <a:pt x="4039" y="8979"/>
                </a:lnTo>
                <a:lnTo>
                  <a:pt x="4039" y="9733"/>
                </a:lnTo>
                <a:lnTo>
                  <a:pt x="3991" y="10682"/>
                </a:lnTo>
                <a:lnTo>
                  <a:pt x="3991" y="11144"/>
                </a:lnTo>
                <a:lnTo>
                  <a:pt x="3991" y="11631"/>
                </a:lnTo>
                <a:lnTo>
                  <a:pt x="3480" y="11607"/>
                </a:lnTo>
                <a:lnTo>
                  <a:pt x="3212" y="11558"/>
                </a:lnTo>
                <a:lnTo>
                  <a:pt x="2969" y="11509"/>
                </a:lnTo>
                <a:lnTo>
                  <a:pt x="3066" y="11339"/>
                </a:lnTo>
                <a:lnTo>
                  <a:pt x="3139" y="11120"/>
                </a:lnTo>
                <a:lnTo>
                  <a:pt x="3261" y="10706"/>
                </a:lnTo>
                <a:lnTo>
                  <a:pt x="3382" y="10293"/>
                </a:lnTo>
                <a:lnTo>
                  <a:pt x="3504" y="9879"/>
                </a:lnTo>
                <a:lnTo>
                  <a:pt x="3699" y="9417"/>
                </a:lnTo>
                <a:lnTo>
                  <a:pt x="3893" y="8954"/>
                </a:lnTo>
                <a:close/>
                <a:moveTo>
                  <a:pt x="17690" y="8784"/>
                </a:moveTo>
                <a:lnTo>
                  <a:pt x="18079" y="9222"/>
                </a:lnTo>
                <a:lnTo>
                  <a:pt x="18468" y="9636"/>
                </a:lnTo>
                <a:lnTo>
                  <a:pt x="18979" y="10268"/>
                </a:lnTo>
                <a:lnTo>
                  <a:pt x="19247" y="10560"/>
                </a:lnTo>
                <a:lnTo>
                  <a:pt x="19539" y="10828"/>
                </a:lnTo>
                <a:lnTo>
                  <a:pt x="19247" y="11023"/>
                </a:lnTo>
                <a:lnTo>
                  <a:pt x="18955" y="11217"/>
                </a:lnTo>
                <a:lnTo>
                  <a:pt x="18663" y="11363"/>
                </a:lnTo>
                <a:lnTo>
                  <a:pt x="18371" y="11485"/>
                </a:lnTo>
                <a:lnTo>
                  <a:pt x="18103" y="11582"/>
                </a:lnTo>
                <a:lnTo>
                  <a:pt x="17860" y="11631"/>
                </a:lnTo>
                <a:lnTo>
                  <a:pt x="17811" y="11217"/>
                </a:lnTo>
                <a:lnTo>
                  <a:pt x="17738" y="10779"/>
                </a:lnTo>
                <a:lnTo>
                  <a:pt x="17592" y="9928"/>
                </a:lnTo>
                <a:lnTo>
                  <a:pt x="17519" y="9441"/>
                </a:lnTo>
                <a:lnTo>
                  <a:pt x="17471" y="8930"/>
                </a:lnTo>
                <a:lnTo>
                  <a:pt x="17519" y="8906"/>
                </a:lnTo>
                <a:lnTo>
                  <a:pt x="17617" y="8857"/>
                </a:lnTo>
                <a:lnTo>
                  <a:pt x="17690" y="8784"/>
                </a:lnTo>
                <a:close/>
                <a:moveTo>
                  <a:pt x="17154" y="9003"/>
                </a:moveTo>
                <a:lnTo>
                  <a:pt x="17227" y="9490"/>
                </a:lnTo>
                <a:lnTo>
                  <a:pt x="17300" y="9976"/>
                </a:lnTo>
                <a:lnTo>
                  <a:pt x="17422" y="10828"/>
                </a:lnTo>
                <a:lnTo>
                  <a:pt x="17471" y="11266"/>
                </a:lnTo>
                <a:lnTo>
                  <a:pt x="17544" y="11704"/>
                </a:lnTo>
                <a:lnTo>
                  <a:pt x="17300" y="11728"/>
                </a:lnTo>
                <a:lnTo>
                  <a:pt x="17033" y="11728"/>
                </a:lnTo>
                <a:lnTo>
                  <a:pt x="16765" y="11704"/>
                </a:lnTo>
                <a:lnTo>
                  <a:pt x="16522" y="11680"/>
                </a:lnTo>
                <a:lnTo>
                  <a:pt x="16254" y="11631"/>
                </a:lnTo>
                <a:lnTo>
                  <a:pt x="16011" y="11582"/>
                </a:lnTo>
                <a:lnTo>
                  <a:pt x="15767" y="11485"/>
                </a:lnTo>
                <a:lnTo>
                  <a:pt x="15524" y="11388"/>
                </a:lnTo>
                <a:lnTo>
                  <a:pt x="15694" y="11242"/>
                </a:lnTo>
                <a:lnTo>
                  <a:pt x="15840" y="11071"/>
                </a:lnTo>
                <a:lnTo>
                  <a:pt x="16108" y="10682"/>
                </a:lnTo>
                <a:lnTo>
                  <a:pt x="16351" y="10268"/>
                </a:lnTo>
                <a:lnTo>
                  <a:pt x="16570" y="9855"/>
                </a:lnTo>
                <a:lnTo>
                  <a:pt x="16789" y="9465"/>
                </a:lnTo>
                <a:lnTo>
                  <a:pt x="17008" y="9003"/>
                </a:lnTo>
                <a:close/>
                <a:moveTo>
                  <a:pt x="14624" y="0"/>
                </a:moveTo>
                <a:lnTo>
                  <a:pt x="14478" y="24"/>
                </a:lnTo>
                <a:lnTo>
                  <a:pt x="14332" y="73"/>
                </a:lnTo>
                <a:lnTo>
                  <a:pt x="14186" y="122"/>
                </a:lnTo>
                <a:lnTo>
                  <a:pt x="14064" y="219"/>
                </a:lnTo>
                <a:lnTo>
                  <a:pt x="14040" y="268"/>
                </a:lnTo>
                <a:lnTo>
                  <a:pt x="14015" y="292"/>
                </a:lnTo>
                <a:lnTo>
                  <a:pt x="14015" y="389"/>
                </a:lnTo>
                <a:lnTo>
                  <a:pt x="14064" y="487"/>
                </a:lnTo>
                <a:lnTo>
                  <a:pt x="14161" y="535"/>
                </a:lnTo>
                <a:lnTo>
                  <a:pt x="14161" y="779"/>
                </a:lnTo>
                <a:lnTo>
                  <a:pt x="14210" y="998"/>
                </a:lnTo>
                <a:lnTo>
                  <a:pt x="14259" y="1241"/>
                </a:lnTo>
                <a:lnTo>
                  <a:pt x="14332" y="1460"/>
                </a:lnTo>
                <a:lnTo>
                  <a:pt x="14648" y="2336"/>
                </a:lnTo>
                <a:lnTo>
                  <a:pt x="14745" y="2652"/>
                </a:lnTo>
                <a:lnTo>
                  <a:pt x="11655" y="2652"/>
                </a:lnTo>
                <a:lnTo>
                  <a:pt x="9928" y="2628"/>
                </a:lnTo>
                <a:lnTo>
                  <a:pt x="8614" y="2628"/>
                </a:lnTo>
                <a:lnTo>
                  <a:pt x="8419" y="2652"/>
                </a:lnTo>
                <a:lnTo>
                  <a:pt x="8200" y="2677"/>
                </a:lnTo>
                <a:lnTo>
                  <a:pt x="8054" y="2360"/>
                </a:lnTo>
                <a:lnTo>
                  <a:pt x="7665" y="1436"/>
                </a:lnTo>
                <a:lnTo>
                  <a:pt x="7567" y="1144"/>
                </a:lnTo>
                <a:lnTo>
                  <a:pt x="7494" y="1022"/>
                </a:lnTo>
                <a:lnTo>
                  <a:pt x="7397" y="900"/>
                </a:lnTo>
                <a:lnTo>
                  <a:pt x="7421" y="900"/>
                </a:lnTo>
                <a:lnTo>
                  <a:pt x="7835" y="973"/>
                </a:lnTo>
                <a:lnTo>
                  <a:pt x="8249" y="1071"/>
                </a:lnTo>
                <a:lnTo>
                  <a:pt x="8468" y="1095"/>
                </a:lnTo>
                <a:lnTo>
                  <a:pt x="8881" y="1095"/>
                </a:lnTo>
                <a:lnTo>
                  <a:pt x="9076" y="1046"/>
                </a:lnTo>
                <a:lnTo>
                  <a:pt x="9149" y="1022"/>
                </a:lnTo>
                <a:lnTo>
                  <a:pt x="9198" y="973"/>
                </a:lnTo>
                <a:lnTo>
                  <a:pt x="9246" y="925"/>
                </a:lnTo>
                <a:lnTo>
                  <a:pt x="9246" y="852"/>
                </a:lnTo>
                <a:lnTo>
                  <a:pt x="9246" y="779"/>
                </a:lnTo>
                <a:lnTo>
                  <a:pt x="9246" y="730"/>
                </a:lnTo>
                <a:lnTo>
                  <a:pt x="9198" y="657"/>
                </a:lnTo>
                <a:lnTo>
                  <a:pt x="9149" y="608"/>
                </a:lnTo>
                <a:lnTo>
                  <a:pt x="8954" y="535"/>
                </a:lnTo>
                <a:lnTo>
                  <a:pt x="8760" y="462"/>
                </a:lnTo>
                <a:lnTo>
                  <a:pt x="8541" y="389"/>
                </a:lnTo>
                <a:lnTo>
                  <a:pt x="8297" y="365"/>
                </a:lnTo>
                <a:lnTo>
                  <a:pt x="7835" y="316"/>
                </a:lnTo>
                <a:lnTo>
                  <a:pt x="7397" y="268"/>
                </a:lnTo>
                <a:lnTo>
                  <a:pt x="6570" y="146"/>
                </a:lnTo>
                <a:lnTo>
                  <a:pt x="6351" y="122"/>
                </a:lnTo>
                <a:lnTo>
                  <a:pt x="6132" y="97"/>
                </a:lnTo>
                <a:lnTo>
                  <a:pt x="5937" y="122"/>
                </a:lnTo>
                <a:lnTo>
                  <a:pt x="5742" y="146"/>
                </a:lnTo>
                <a:lnTo>
                  <a:pt x="5669" y="195"/>
                </a:lnTo>
                <a:lnTo>
                  <a:pt x="5621" y="219"/>
                </a:lnTo>
                <a:lnTo>
                  <a:pt x="5596" y="268"/>
                </a:lnTo>
                <a:lnTo>
                  <a:pt x="5572" y="341"/>
                </a:lnTo>
                <a:lnTo>
                  <a:pt x="5572" y="389"/>
                </a:lnTo>
                <a:lnTo>
                  <a:pt x="5596" y="438"/>
                </a:lnTo>
                <a:lnTo>
                  <a:pt x="5621" y="511"/>
                </a:lnTo>
                <a:lnTo>
                  <a:pt x="5694" y="535"/>
                </a:lnTo>
                <a:lnTo>
                  <a:pt x="5840" y="633"/>
                </a:lnTo>
                <a:lnTo>
                  <a:pt x="5986" y="681"/>
                </a:lnTo>
                <a:lnTo>
                  <a:pt x="6351" y="779"/>
                </a:lnTo>
                <a:lnTo>
                  <a:pt x="6716" y="827"/>
                </a:lnTo>
                <a:lnTo>
                  <a:pt x="7081" y="876"/>
                </a:lnTo>
                <a:lnTo>
                  <a:pt x="7056" y="1046"/>
                </a:lnTo>
                <a:lnTo>
                  <a:pt x="7056" y="1241"/>
                </a:lnTo>
                <a:lnTo>
                  <a:pt x="7105" y="1411"/>
                </a:lnTo>
                <a:lnTo>
                  <a:pt x="7154" y="1606"/>
                </a:lnTo>
                <a:lnTo>
                  <a:pt x="7324" y="1995"/>
                </a:lnTo>
                <a:lnTo>
                  <a:pt x="7470" y="2312"/>
                </a:lnTo>
                <a:lnTo>
                  <a:pt x="7762" y="3042"/>
                </a:lnTo>
                <a:lnTo>
                  <a:pt x="7665" y="3115"/>
                </a:lnTo>
                <a:lnTo>
                  <a:pt x="7567" y="3188"/>
                </a:lnTo>
                <a:lnTo>
                  <a:pt x="7397" y="3382"/>
                </a:lnTo>
                <a:lnTo>
                  <a:pt x="7105" y="3796"/>
                </a:lnTo>
                <a:lnTo>
                  <a:pt x="6594" y="4477"/>
                </a:lnTo>
                <a:lnTo>
                  <a:pt x="6521" y="4429"/>
                </a:lnTo>
                <a:lnTo>
                  <a:pt x="6448" y="4404"/>
                </a:lnTo>
                <a:lnTo>
                  <a:pt x="6375" y="4429"/>
                </a:lnTo>
                <a:lnTo>
                  <a:pt x="6059" y="4234"/>
                </a:lnTo>
                <a:lnTo>
                  <a:pt x="5718" y="4064"/>
                </a:lnTo>
                <a:lnTo>
                  <a:pt x="5353" y="3918"/>
                </a:lnTo>
                <a:lnTo>
                  <a:pt x="5012" y="3820"/>
                </a:lnTo>
                <a:lnTo>
                  <a:pt x="4647" y="3772"/>
                </a:lnTo>
                <a:lnTo>
                  <a:pt x="4282" y="3747"/>
                </a:lnTo>
                <a:lnTo>
                  <a:pt x="3893" y="3747"/>
                </a:lnTo>
                <a:lnTo>
                  <a:pt x="3528" y="3772"/>
                </a:lnTo>
                <a:lnTo>
                  <a:pt x="3188" y="3845"/>
                </a:lnTo>
                <a:lnTo>
                  <a:pt x="2823" y="3966"/>
                </a:lnTo>
                <a:lnTo>
                  <a:pt x="2482" y="4088"/>
                </a:lnTo>
                <a:lnTo>
                  <a:pt x="2141" y="4258"/>
                </a:lnTo>
                <a:lnTo>
                  <a:pt x="1825" y="4453"/>
                </a:lnTo>
                <a:lnTo>
                  <a:pt x="1509" y="4672"/>
                </a:lnTo>
                <a:lnTo>
                  <a:pt x="1241" y="4915"/>
                </a:lnTo>
                <a:lnTo>
                  <a:pt x="973" y="5207"/>
                </a:lnTo>
                <a:lnTo>
                  <a:pt x="706" y="5548"/>
                </a:lnTo>
                <a:lnTo>
                  <a:pt x="487" y="5913"/>
                </a:lnTo>
                <a:lnTo>
                  <a:pt x="316" y="6302"/>
                </a:lnTo>
                <a:lnTo>
                  <a:pt x="195" y="6716"/>
                </a:lnTo>
                <a:lnTo>
                  <a:pt x="73" y="7129"/>
                </a:lnTo>
                <a:lnTo>
                  <a:pt x="24" y="7567"/>
                </a:lnTo>
                <a:lnTo>
                  <a:pt x="0" y="8005"/>
                </a:lnTo>
                <a:lnTo>
                  <a:pt x="24" y="8443"/>
                </a:lnTo>
                <a:lnTo>
                  <a:pt x="73" y="8881"/>
                </a:lnTo>
                <a:lnTo>
                  <a:pt x="170" y="9295"/>
                </a:lnTo>
                <a:lnTo>
                  <a:pt x="292" y="9709"/>
                </a:lnTo>
                <a:lnTo>
                  <a:pt x="462" y="10122"/>
                </a:lnTo>
                <a:lnTo>
                  <a:pt x="657" y="10487"/>
                </a:lnTo>
                <a:lnTo>
                  <a:pt x="900" y="10852"/>
                </a:lnTo>
                <a:lnTo>
                  <a:pt x="1192" y="11169"/>
                </a:lnTo>
                <a:lnTo>
                  <a:pt x="1484" y="11461"/>
                </a:lnTo>
                <a:lnTo>
                  <a:pt x="1679" y="11607"/>
                </a:lnTo>
                <a:lnTo>
                  <a:pt x="1874" y="11728"/>
                </a:lnTo>
                <a:lnTo>
                  <a:pt x="2068" y="11826"/>
                </a:lnTo>
                <a:lnTo>
                  <a:pt x="2287" y="11923"/>
                </a:lnTo>
                <a:lnTo>
                  <a:pt x="2506" y="11996"/>
                </a:lnTo>
                <a:lnTo>
                  <a:pt x="2725" y="12045"/>
                </a:lnTo>
                <a:lnTo>
                  <a:pt x="3163" y="12142"/>
                </a:lnTo>
                <a:lnTo>
                  <a:pt x="3626" y="12166"/>
                </a:lnTo>
                <a:lnTo>
                  <a:pt x="4088" y="12166"/>
                </a:lnTo>
                <a:lnTo>
                  <a:pt x="4550" y="12142"/>
                </a:lnTo>
                <a:lnTo>
                  <a:pt x="4988" y="12093"/>
                </a:lnTo>
                <a:lnTo>
                  <a:pt x="5450" y="11996"/>
                </a:lnTo>
                <a:lnTo>
                  <a:pt x="5840" y="11874"/>
                </a:lnTo>
                <a:lnTo>
                  <a:pt x="6229" y="11704"/>
                </a:lnTo>
                <a:lnTo>
                  <a:pt x="6594" y="11485"/>
                </a:lnTo>
                <a:lnTo>
                  <a:pt x="6910" y="11217"/>
                </a:lnTo>
                <a:lnTo>
                  <a:pt x="7202" y="10925"/>
                </a:lnTo>
                <a:lnTo>
                  <a:pt x="7494" y="10585"/>
                </a:lnTo>
                <a:lnTo>
                  <a:pt x="7738" y="10220"/>
                </a:lnTo>
                <a:lnTo>
                  <a:pt x="7981" y="9806"/>
                </a:lnTo>
                <a:lnTo>
                  <a:pt x="8151" y="9368"/>
                </a:lnTo>
                <a:lnTo>
                  <a:pt x="8297" y="8881"/>
                </a:lnTo>
                <a:lnTo>
                  <a:pt x="8395" y="8395"/>
                </a:lnTo>
                <a:lnTo>
                  <a:pt x="10244" y="8346"/>
                </a:lnTo>
                <a:lnTo>
                  <a:pt x="10293" y="8419"/>
                </a:lnTo>
                <a:lnTo>
                  <a:pt x="10366" y="8443"/>
                </a:lnTo>
                <a:lnTo>
                  <a:pt x="10439" y="8468"/>
                </a:lnTo>
                <a:lnTo>
                  <a:pt x="10512" y="8443"/>
                </a:lnTo>
                <a:lnTo>
                  <a:pt x="10585" y="8395"/>
                </a:lnTo>
                <a:lnTo>
                  <a:pt x="10633" y="8346"/>
                </a:lnTo>
                <a:lnTo>
                  <a:pt x="10682" y="8273"/>
                </a:lnTo>
                <a:lnTo>
                  <a:pt x="10682" y="8200"/>
                </a:lnTo>
                <a:lnTo>
                  <a:pt x="10925" y="7981"/>
                </a:lnTo>
                <a:lnTo>
                  <a:pt x="11169" y="7762"/>
                </a:lnTo>
                <a:lnTo>
                  <a:pt x="11582" y="7300"/>
                </a:lnTo>
                <a:lnTo>
                  <a:pt x="12190" y="6618"/>
                </a:lnTo>
                <a:lnTo>
                  <a:pt x="12799" y="5913"/>
                </a:lnTo>
                <a:lnTo>
                  <a:pt x="13894" y="4623"/>
                </a:lnTo>
                <a:lnTo>
                  <a:pt x="14964" y="3285"/>
                </a:lnTo>
                <a:lnTo>
                  <a:pt x="15329" y="4258"/>
                </a:lnTo>
                <a:lnTo>
                  <a:pt x="14964" y="4429"/>
                </a:lnTo>
                <a:lnTo>
                  <a:pt x="14648" y="4623"/>
                </a:lnTo>
                <a:lnTo>
                  <a:pt x="14332" y="4866"/>
                </a:lnTo>
                <a:lnTo>
                  <a:pt x="14040" y="5110"/>
                </a:lnTo>
                <a:lnTo>
                  <a:pt x="13796" y="5402"/>
                </a:lnTo>
                <a:lnTo>
                  <a:pt x="13553" y="5718"/>
                </a:lnTo>
                <a:lnTo>
                  <a:pt x="13358" y="6034"/>
                </a:lnTo>
                <a:lnTo>
                  <a:pt x="13188" y="6375"/>
                </a:lnTo>
                <a:lnTo>
                  <a:pt x="13042" y="6740"/>
                </a:lnTo>
                <a:lnTo>
                  <a:pt x="12945" y="7105"/>
                </a:lnTo>
                <a:lnTo>
                  <a:pt x="12872" y="7494"/>
                </a:lnTo>
                <a:lnTo>
                  <a:pt x="12823" y="7859"/>
                </a:lnTo>
                <a:lnTo>
                  <a:pt x="12823" y="8249"/>
                </a:lnTo>
                <a:lnTo>
                  <a:pt x="12847" y="8638"/>
                </a:lnTo>
                <a:lnTo>
                  <a:pt x="12920" y="9027"/>
                </a:lnTo>
                <a:lnTo>
                  <a:pt x="13018" y="9417"/>
                </a:lnTo>
                <a:lnTo>
                  <a:pt x="13188" y="9830"/>
                </a:lnTo>
                <a:lnTo>
                  <a:pt x="13383" y="10244"/>
                </a:lnTo>
                <a:lnTo>
                  <a:pt x="13626" y="10585"/>
                </a:lnTo>
                <a:lnTo>
                  <a:pt x="13918" y="10925"/>
                </a:lnTo>
                <a:lnTo>
                  <a:pt x="14210" y="11217"/>
                </a:lnTo>
                <a:lnTo>
                  <a:pt x="14551" y="11485"/>
                </a:lnTo>
                <a:lnTo>
                  <a:pt x="14916" y="11704"/>
                </a:lnTo>
                <a:lnTo>
                  <a:pt x="15305" y="11874"/>
                </a:lnTo>
                <a:lnTo>
                  <a:pt x="15694" y="12020"/>
                </a:lnTo>
                <a:lnTo>
                  <a:pt x="16108" y="12142"/>
                </a:lnTo>
                <a:lnTo>
                  <a:pt x="16522" y="12215"/>
                </a:lnTo>
                <a:lnTo>
                  <a:pt x="16960" y="12239"/>
                </a:lnTo>
                <a:lnTo>
                  <a:pt x="17398" y="12239"/>
                </a:lnTo>
                <a:lnTo>
                  <a:pt x="17836" y="12191"/>
                </a:lnTo>
                <a:lnTo>
                  <a:pt x="18249" y="12093"/>
                </a:lnTo>
                <a:lnTo>
                  <a:pt x="18687" y="11947"/>
                </a:lnTo>
                <a:lnTo>
                  <a:pt x="19052" y="11777"/>
                </a:lnTo>
                <a:lnTo>
                  <a:pt x="19442" y="11582"/>
                </a:lnTo>
                <a:lnTo>
                  <a:pt x="19782" y="11339"/>
                </a:lnTo>
                <a:lnTo>
                  <a:pt x="20123" y="11096"/>
                </a:lnTo>
                <a:lnTo>
                  <a:pt x="20439" y="10804"/>
                </a:lnTo>
                <a:lnTo>
                  <a:pt x="20707" y="10487"/>
                </a:lnTo>
                <a:lnTo>
                  <a:pt x="20974" y="10147"/>
                </a:lnTo>
                <a:lnTo>
                  <a:pt x="21193" y="9782"/>
                </a:lnTo>
                <a:lnTo>
                  <a:pt x="21388" y="9417"/>
                </a:lnTo>
                <a:lnTo>
                  <a:pt x="21534" y="9027"/>
                </a:lnTo>
                <a:lnTo>
                  <a:pt x="21631" y="8614"/>
                </a:lnTo>
                <a:lnTo>
                  <a:pt x="21680" y="8224"/>
                </a:lnTo>
                <a:lnTo>
                  <a:pt x="21704" y="7811"/>
                </a:lnTo>
                <a:lnTo>
                  <a:pt x="21656" y="7397"/>
                </a:lnTo>
                <a:lnTo>
                  <a:pt x="21583" y="6983"/>
                </a:lnTo>
                <a:lnTo>
                  <a:pt x="21412" y="6570"/>
                </a:lnTo>
                <a:lnTo>
                  <a:pt x="21218" y="6180"/>
                </a:lnTo>
                <a:lnTo>
                  <a:pt x="20974" y="5791"/>
                </a:lnTo>
                <a:lnTo>
                  <a:pt x="20682" y="5450"/>
                </a:lnTo>
                <a:lnTo>
                  <a:pt x="20342" y="5110"/>
                </a:lnTo>
                <a:lnTo>
                  <a:pt x="20001" y="4818"/>
                </a:lnTo>
                <a:lnTo>
                  <a:pt x="19636" y="4526"/>
                </a:lnTo>
                <a:lnTo>
                  <a:pt x="19247" y="4307"/>
                </a:lnTo>
                <a:lnTo>
                  <a:pt x="18858" y="4088"/>
                </a:lnTo>
                <a:lnTo>
                  <a:pt x="18493" y="3942"/>
                </a:lnTo>
                <a:lnTo>
                  <a:pt x="18103" y="3845"/>
                </a:lnTo>
                <a:lnTo>
                  <a:pt x="17738" y="3772"/>
                </a:lnTo>
                <a:lnTo>
                  <a:pt x="17349" y="3747"/>
                </a:lnTo>
                <a:lnTo>
                  <a:pt x="16960" y="3747"/>
                </a:lnTo>
                <a:lnTo>
                  <a:pt x="16570" y="3820"/>
                </a:lnTo>
                <a:lnTo>
                  <a:pt x="16205" y="3918"/>
                </a:lnTo>
                <a:lnTo>
                  <a:pt x="15840" y="4039"/>
                </a:lnTo>
                <a:lnTo>
                  <a:pt x="15159" y="2214"/>
                </a:lnTo>
                <a:lnTo>
                  <a:pt x="15013" y="1801"/>
                </a:lnTo>
                <a:lnTo>
                  <a:pt x="14891" y="1387"/>
                </a:lnTo>
                <a:lnTo>
                  <a:pt x="14721" y="973"/>
                </a:lnTo>
                <a:lnTo>
                  <a:pt x="14648" y="779"/>
                </a:lnTo>
                <a:lnTo>
                  <a:pt x="14526" y="584"/>
                </a:lnTo>
                <a:lnTo>
                  <a:pt x="14794" y="560"/>
                </a:lnTo>
                <a:lnTo>
                  <a:pt x="15256" y="560"/>
                </a:lnTo>
                <a:lnTo>
                  <a:pt x="15475" y="584"/>
                </a:lnTo>
                <a:lnTo>
                  <a:pt x="15694" y="633"/>
                </a:lnTo>
                <a:lnTo>
                  <a:pt x="15816" y="657"/>
                </a:lnTo>
                <a:lnTo>
                  <a:pt x="15840" y="706"/>
                </a:lnTo>
                <a:lnTo>
                  <a:pt x="15865" y="730"/>
                </a:lnTo>
                <a:lnTo>
                  <a:pt x="15865" y="852"/>
                </a:lnTo>
                <a:lnTo>
                  <a:pt x="15840" y="1022"/>
                </a:lnTo>
                <a:lnTo>
                  <a:pt x="15743" y="1119"/>
                </a:lnTo>
                <a:lnTo>
                  <a:pt x="15646" y="1217"/>
                </a:lnTo>
                <a:lnTo>
                  <a:pt x="15621" y="1314"/>
                </a:lnTo>
                <a:lnTo>
                  <a:pt x="15621" y="1387"/>
                </a:lnTo>
                <a:lnTo>
                  <a:pt x="15646" y="1411"/>
                </a:lnTo>
                <a:lnTo>
                  <a:pt x="15670" y="1436"/>
                </a:lnTo>
                <a:lnTo>
                  <a:pt x="15743" y="1484"/>
                </a:lnTo>
                <a:lnTo>
                  <a:pt x="15840" y="1484"/>
                </a:lnTo>
                <a:lnTo>
                  <a:pt x="16011" y="1387"/>
                </a:lnTo>
                <a:lnTo>
                  <a:pt x="16157" y="1265"/>
                </a:lnTo>
                <a:lnTo>
                  <a:pt x="16278" y="1119"/>
                </a:lnTo>
                <a:lnTo>
                  <a:pt x="16376" y="949"/>
                </a:lnTo>
                <a:lnTo>
                  <a:pt x="16424" y="779"/>
                </a:lnTo>
                <a:lnTo>
                  <a:pt x="16424" y="681"/>
                </a:lnTo>
                <a:lnTo>
                  <a:pt x="16400" y="584"/>
                </a:lnTo>
                <a:lnTo>
                  <a:pt x="16376" y="511"/>
                </a:lnTo>
                <a:lnTo>
                  <a:pt x="16327" y="414"/>
                </a:lnTo>
                <a:lnTo>
                  <a:pt x="16254" y="341"/>
                </a:lnTo>
                <a:lnTo>
                  <a:pt x="16157" y="268"/>
                </a:lnTo>
                <a:lnTo>
                  <a:pt x="15938" y="170"/>
                </a:lnTo>
                <a:lnTo>
                  <a:pt x="15719" y="97"/>
                </a:lnTo>
                <a:lnTo>
                  <a:pt x="15475" y="49"/>
                </a:lnTo>
                <a:lnTo>
                  <a:pt x="15232" y="24"/>
                </a:lnTo>
                <a:lnTo>
                  <a:pt x="14940" y="0"/>
                </a:lnTo>
                <a:close/>
              </a:path>
            </a:pathLst>
          </a:custGeom>
          <a:solidFill>
            <a:srgbClr val="403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89;p46">
            <a:extLst>
              <a:ext uri="{FF2B5EF4-FFF2-40B4-BE49-F238E27FC236}">
                <a16:creationId xmlns:a16="http://schemas.microsoft.com/office/drawing/2014/main" id="{39CE56AE-B6B2-46CE-9733-4C5B1DC34029}"/>
              </a:ext>
            </a:extLst>
          </p:cNvPr>
          <p:cNvSpPr/>
          <p:nvPr/>
        </p:nvSpPr>
        <p:spPr>
          <a:xfrm rot="20546243">
            <a:off x="275962" y="1771157"/>
            <a:ext cx="429691" cy="410568"/>
          </a:xfrm>
          <a:custGeom>
            <a:avLst/>
            <a:gdLst/>
            <a:ahLst/>
            <a:cxnLst/>
            <a:rect l="l" t="t" r="r" b="b"/>
            <a:pathLst>
              <a:path w="19661" h="18786" extrusionOk="0">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rgbClr val="403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08;p46">
            <a:extLst>
              <a:ext uri="{FF2B5EF4-FFF2-40B4-BE49-F238E27FC236}">
                <a16:creationId xmlns:a16="http://schemas.microsoft.com/office/drawing/2014/main" id="{D18BA1AE-2B96-46E7-8E17-91293EF4F758}"/>
              </a:ext>
            </a:extLst>
          </p:cNvPr>
          <p:cNvSpPr/>
          <p:nvPr/>
        </p:nvSpPr>
        <p:spPr>
          <a:xfrm rot="19699746">
            <a:off x="7906076" y="1353672"/>
            <a:ext cx="375993" cy="347276"/>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403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609;p46">
            <a:extLst>
              <a:ext uri="{FF2B5EF4-FFF2-40B4-BE49-F238E27FC236}">
                <a16:creationId xmlns:a16="http://schemas.microsoft.com/office/drawing/2014/main" id="{66F25BE3-9843-490F-807A-1C0F72EDA3AD}"/>
              </a:ext>
            </a:extLst>
          </p:cNvPr>
          <p:cNvSpPr/>
          <p:nvPr/>
        </p:nvSpPr>
        <p:spPr>
          <a:xfrm rot="626496">
            <a:off x="6631332" y="547403"/>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403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72;p46">
            <a:extLst>
              <a:ext uri="{FF2B5EF4-FFF2-40B4-BE49-F238E27FC236}">
                <a16:creationId xmlns:a16="http://schemas.microsoft.com/office/drawing/2014/main" id="{36C0B3E2-087F-4517-9F35-FB0F0D299013}"/>
              </a:ext>
            </a:extLst>
          </p:cNvPr>
          <p:cNvSpPr/>
          <p:nvPr/>
        </p:nvSpPr>
        <p:spPr>
          <a:xfrm rot="19462264">
            <a:off x="1265163" y="1067986"/>
            <a:ext cx="387139" cy="341965"/>
          </a:xfrm>
          <a:custGeom>
            <a:avLst/>
            <a:gdLst/>
            <a:ahLst/>
            <a:cxnLst/>
            <a:rect l="l" t="t" r="r" b="b"/>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403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73;p46">
            <a:extLst>
              <a:ext uri="{FF2B5EF4-FFF2-40B4-BE49-F238E27FC236}">
                <a16:creationId xmlns:a16="http://schemas.microsoft.com/office/drawing/2014/main" id="{F21788BE-3C76-423B-9678-D632E13DB6BA}"/>
              </a:ext>
            </a:extLst>
          </p:cNvPr>
          <p:cNvSpPr/>
          <p:nvPr/>
        </p:nvSpPr>
        <p:spPr>
          <a:xfrm rot="19850678">
            <a:off x="2359554" y="1062879"/>
            <a:ext cx="269097" cy="340895"/>
          </a:xfrm>
          <a:custGeom>
            <a:avLst/>
            <a:gdLst/>
            <a:ahLst/>
            <a:cxnLst/>
            <a:rect l="l" t="t" r="r" b="b"/>
            <a:pathLst>
              <a:path w="14430" h="16206" extrusionOk="0">
                <a:moveTo>
                  <a:pt x="13724" y="584"/>
                </a:moveTo>
                <a:lnTo>
                  <a:pt x="13724" y="974"/>
                </a:lnTo>
                <a:lnTo>
                  <a:pt x="13748" y="2312"/>
                </a:lnTo>
                <a:lnTo>
                  <a:pt x="13772" y="3139"/>
                </a:lnTo>
                <a:lnTo>
                  <a:pt x="13821" y="3966"/>
                </a:lnTo>
                <a:lnTo>
                  <a:pt x="13967" y="5621"/>
                </a:lnTo>
                <a:lnTo>
                  <a:pt x="13991" y="6375"/>
                </a:lnTo>
                <a:lnTo>
                  <a:pt x="14016" y="7154"/>
                </a:lnTo>
                <a:lnTo>
                  <a:pt x="13991" y="7908"/>
                </a:lnTo>
                <a:lnTo>
                  <a:pt x="13967" y="8687"/>
                </a:lnTo>
                <a:lnTo>
                  <a:pt x="13918" y="9441"/>
                </a:lnTo>
                <a:lnTo>
                  <a:pt x="13870" y="10195"/>
                </a:lnTo>
                <a:lnTo>
                  <a:pt x="13699" y="11728"/>
                </a:lnTo>
                <a:lnTo>
                  <a:pt x="13602" y="11972"/>
                </a:lnTo>
                <a:lnTo>
                  <a:pt x="13480" y="12191"/>
                </a:lnTo>
                <a:lnTo>
                  <a:pt x="13359" y="12361"/>
                </a:lnTo>
                <a:lnTo>
                  <a:pt x="13188" y="12531"/>
                </a:lnTo>
                <a:lnTo>
                  <a:pt x="13261" y="12361"/>
                </a:lnTo>
                <a:lnTo>
                  <a:pt x="13286" y="12191"/>
                </a:lnTo>
                <a:lnTo>
                  <a:pt x="13334" y="12020"/>
                </a:lnTo>
                <a:lnTo>
                  <a:pt x="13334" y="11850"/>
                </a:lnTo>
                <a:lnTo>
                  <a:pt x="13310" y="11777"/>
                </a:lnTo>
                <a:lnTo>
                  <a:pt x="13286" y="11704"/>
                </a:lnTo>
                <a:lnTo>
                  <a:pt x="13237" y="11680"/>
                </a:lnTo>
                <a:lnTo>
                  <a:pt x="13188" y="11704"/>
                </a:lnTo>
                <a:lnTo>
                  <a:pt x="13091" y="11826"/>
                </a:lnTo>
                <a:lnTo>
                  <a:pt x="12994" y="11972"/>
                </a:lnTo>
                <a:lnTo>
                  <a:pt x="12872" y="12288"/>
                </a:lnTo>
                <a:lnTo>
                  <a:pt x="12726" y="12580"/>
                </a:lnTo>
                <a:lnTo>
                  <a:pt x="12677" y="12750"/>
                </a:lnTo>
                <a:lnTo>
                  <a:pt x="12653" y="12896"/>
                </a:lnTo>
                <a:lnTo>
                  <a:pt x="12337" y="13018"/>
                </a:lnTo>
                <a:lnTo>
                  <a:pt x="12337" y="13018"/>
                </a:lnTo>
                <a:lnTo>
                  <a:pt x="12385" y="12799"/>
                </a:lnTo>
                <a:lnTo>
                  <a:pt x="12483" y="12604"/>
                </a:lnTo>
                <a:lnTo>
                  <a:pt x="12604" y="12312"/>
                </a:lnTo>
                <a:lnTo>
                  <a:pt x="12677" y="12142"/>
                </a:lnTo>
                <a:lnTo>
                  <a:pt x="12677" y="12069"/>
                </a:lnTo>
                <a:lnTo>
                  <a:pt x="12677" y="11996"/>
                </a:lnTo>
                <a:lnTo>
                  <a:pt x="12653" y="11972"/>
                </a:lnTo>
                <a:lnTo>
                  <a:pt x="12580" y="11972"/>
                </a:lnTo>
                <a:lnTo>
                  <a:pt x="12507" y="12020"/>
                </a:lnTo>
                <a:lnTo>
                  <a:pt x="12434" y="12069"/>
                </a:lnTo>
                <a:lnTo>
                  <a:pt x="12361" y="12142"/>
                </a:lnTo>
                <a:lnTo>
                  <a:pt x="12239" y="12312"/>
                </a:lnTo>
                <a:lnTo>
                  <a:pt x="12142" y="12458"/>
                </a:lnTo>
                <a:lnTo>
                  <a:pt x="11996" y="12775"/>
                </a:lnTo>
                <a:lnTo>
                  <a:pt x="11947" y="12921"/>
                </a:lnTo>
                <a:lnTo>
                  <a:pt x="11899" y="13091"/>
                </a:lnTo>
                <a:lnTo>
                  <a:pt x="11461" y="13140"/>
                </a:lnTo>
                <a:lnTo>
                  <a:pt x="11704" y="12604"/>
                </a:lnTo>
                <a:lnTo>
                  <a:pt x="11777" y="12483"/>
                </a:lnTo>
                <a:lnTo>
                  <a:pt x="11874" y="12264"/>
                </a:lnTo>
                <a:lnTo>
                  <a:pt x="11923" y="12142"/>
                </a:lnTo>
                <a:lnTo>
                  <a:pt x="11947" y="12045"/>
                </a:lnTo>
                <a:lnTo>
                  <a:pt x="11947" y="11972"/>
                </a:lnTo>
                <a:lnTo>
                  <a:pt x="11923" y="11923"/>
                </a:lnTo>
                <a:lnTo>
                  <a:pt x="11850" y="11899"/>
                </a:lnTo>
                <a:lnTo>
                  <a:pt x="11753" y="11923"/>
                </a:lnTo>
                <a:lnTo>
                  <a:pt x="11680" y="11996"/>
                </a:lnTo>
                <a:lnTo>
                  <a:pt x="11582" y="12069"/>
                </a:lnTo>
                <a:lnTo>
                  <a:pt x="11461" y="12264"/>
                </a:lnTo>
                <a:lnTo>
                  <a:pt x="11363" y="12410"/>
                </a:lnTo>
                <a:lnTo>
                  <a:pt x="11169" y="12702"/>
                </a:lnTo>
                <a:lnTo>
                  <a:pt x="11071" y="12896"/>
                </a:lnTo>
                <a:lnTo>
                  <a:pt x="10974" y="13091"/>
                </a:lnTo>
                <a:lnTo>
                  <a:pt x="10731" y="13042"/>
                </a:lnTo>
                <a:lnTo>
                  <a:pt x="10804" y="12848"/>
                </a:lnTo>
                <a:lnTo>
                  <a:pt x="11023" y="12385"/>
                </a:lnTo>
                <a:lnTo>
                  <a:pt x="11120" y="12166"/>
                </a:lnTo>
                <a:lnTo>
                  <a:pt x="11144" y="12045"/>
                </a:lnTo>
                <a:lnTo>
                  <a:pt x="11169" y="11923"/>
                </a:lnTo>
                <a:lnTo>
                  <a:pt x="11144" y="11874"/>
                </a:lnTo>
                <a:lnTo>
                  <a:pt x="11120" y="11850"/>
                </a:lnTo>
                <a:lnTo>
                  <a:pt x="11071" y="11850"/>
                </a:lnTo>
                <a:lnTo>
                  <a:pt x="10974" y="11947"/>
                </a:lnTo>
                <a:lnTo>
                  <a:pt x="10877" y="12020"/>
                </a:lnTo>
                <a:lnTo>
                  <a:pt x="10731" y="12215"/>
                </a:lnTo>
                <a:lnTo>
                  <a:pt x="10609" y="12434"/>
                </a:lnTo>
                <a:lnTo>
                  <a:pt x="10487" y="12653"/>
                </a:lnTo>
                <a:lnTo>
                  <a:pt x="10341" y="12921"/>
                </a:lnTo>
                <a:lnTo>
                  <a:pt x="10147" y="12799"/>
                </a:lnTo>
                <a:lnTo>
                  <a:pt x="10098" y="12775"/>
                </a:lnTo>
                <a:lnTo>
                  <a:pt x="10171" y="12653"/>
                </a:lnTo>
                <a:lnTo>
                  <a:pt x="10244" y="12531"/>
                </a:lnTo>
                <a:lnTo>
                  <a:pt x="10390" y="12264"/>
                </a:lnTo>
                <a:lnTo>
                  <a:pt x="10439" y="12118"/>
                </a:lnTo>
                <a:lnTo>
                  <a:pt x="10463" y="11996"/>
                </a:lnTo>
                <a:lnTo>
                  <a:pt x="10439" y="11874"/>
                </a:lnTo>
                <a:lnTo>
                  <a:pt x="10390" y="11753"/>
                </a:lnTo>
                <a:lnTo>
                  <a:pt x="10341" y="11728"/>
                </a:lnTo>
                <a:lnTo>
                  <a:pt x="10293" y="11753"/>
                </a:lnTo>
                <a:lnTo>
                  <a:pt x="10171" y="11850"/>
                </a:lnTo>
                <a:lnTo>
                  <a:pt x="10074" y="11996"/>
                </a:lnTo>
                <a:lnTo>
                  <a:pt x="9879" y="12288"/>
                </a:lnTo>
                <a:lnTo>
                  <a:pt x="9806" y="12385"/>
                </a:lnTo>
                <a:lnTo>
                  <a:pt x="9782" y="12191"/>
                </a:lnTo>
                <a:lnTo>
                  <a:pt x="9782" y="11996"/>
                </a:lnTo>
                <a:lnTo>
                  <a:pt x="9806" y="11801"/>
                </a:lnTo>
                <a:lnTo>
                  <a:pt x="9879" y="11607"/>
                </a:lnTo>
                <a:lnTo>
                  <a:pt x="9976" y="11436"/>
                </a:lnTo>
                <a:lnTo>
                  <a:pt x="10098" y="11266"/>
                </a:lnTo>
                <a:lnTo>
                  <a:pt x="10244" y="11120"/>
                </a:lnTo>
                <a:lnTo>
                  <a:pt x="10390" y="10998"/>
                </a:lnTo>
                <a:lnTo>
                  <a:pt x="10633" y="10877"/>
                </a:lnTo>
                <a:lnTo>
                  <a:pt x="10901" y="10804"/>
                </a:lnTo>
                <a:lnTo>
                  <a:pt x="11169" y="10755"/>
                </a:lnTo>
                <a:lnTo>
                  <a:pt x="11436" y="10731"/>
                </a:lnTo>
                <a:lnTo>
                  <a:pt x="11728" y="10682"/>
                </a:lnTo>
                <a:lnTo>
                  <a:pt x="11972" y="10609"/>
                </a:lnTo>
                <a:lnTo>
                  <a:pt x="12215" y="10512"/>
                </a:lnTo>
                <a:lnTo>
                  <a:pt x="12312" y="10439"/>
                </a:lnTo>
                <a:lnTo>
                  <a:pt x="12434" y="10341"/>
                </a:lnTo>
                <a:lnTo>
                  <a:pt x="12507" y="10341"/>
                </a:lnTo>
                <a:lnTo>
                  <a:pt x="12580" y="10317"/>
                </a:lnTo>
                <a:lnTo>
                  <a:pt x="12629" y="10244"/>
                </a:lnTo>
                <a:lnTo>
                  <a:pt x="12653" y="10171"/>
                </a:lnTo>
                <a:lnTo>
                  <a:pt x="12653" y="9830"/>
                </a:lnTo>
                <a:lnTo>
                  <a:pt x="12653" y="9514"/>
                </a:lnTo>
                <a:lnTo>
                  <a:pt x="12653" y="9198"/>
                </a:lnTo>
                <a:lnTo>
                  <a:pt x="12653" y="8857"/>
                </a:lnTo>
                <a:lnTo>
                  <a:pt x="12726" y="8030"/>
                </a:lnTo>
                <a:lnTo>
                  <a:pt x="12823" y="7203"/>
                </a:lnTo>
                <a:lnTo>
                  <a:pt x="12848" y="6789"/>
                </a:lnTo>
                <a:lnTo>
                  <a:pt x="12848" y="6375"/>
                </a:lnTo>
                <a:lnTo>
                  <a:pt x="12823" y="5548"/>
                </a:lnTo>
                <a:lnTo>
                  <a:pt x="12848" y="5232"/>
                </a:lnTo>
                <a:lnTo>
                  <a:pt x="12872" y="4842"/>
                </a:lnTo>
                <a:lnTo>
                  <a:pt x="12872" y="4648"/>
                </a:lnTo>
                <a:lnTo>
                  <a:pt x="12848" y="4477"/>
                </a:lnTo>
                <a:lnTo>
                  <a:pt x="12799" y="4307"/>
                </a:lnTo>
                <a:lnTo>
                  <a:pt x="12726" y="4161"/>
                </a:lnTo>
                <a:lnTo>
                  <a:pt x="12775" y="4112"/>
                </a:lnTo>
                <a:lnTo>
                  <a:pt x="12799" y="4039"/>
                </a:lnTo>
                <a:lnTo>
                  <a:pt x="12823" y="3966"/>
                </a:lnTo>
                <a:lnTo>
                  <a:pt x="12799" y="3893"/>
                </a:lnTo>
                <a:lnTo>
                  <a:pt x="12750" y="3820"/>
                </a:lnTo>
                <a:lnTo>
                  <a:pt x="12702" y="3772"/>
                </a:lnTo>
                <a:lnTo>
                  <a:pt x="12604" y="3747"/>
                </a:lnTo>
                <a:lnTo>
                  <a:pt x="12531" y="3747"/>
                </a:lnTo>
                <a:lnTo>
                  <a:pt x="12045" y="3869"/>
                </a:lnTo>
                <a:lnTo>
                  <a:pt x="11558" y="3991"/>
                </a:lnTo>
                <a:lnTo>
                  <a:pt x="10585" y="4258"/>
                </a:lnTo>
                <a:lnTo>
                  <a:pt x="8468" y="4794"/>
                </a:lnTo>
                <a:lnTo>
                  <a:pt x="7446" y="5061"/>
                </a:lnTo>
                <a:lnTo>
                  <a:pt x="6959" y="5207"/>
                </a:lnTo>
                <a:lnTo>
                  <a:pt x="6448" y="5378"/>
                </a:lnTo>
                <a:lnTo>
                  <a:pt x="5962" y="5548"/>
                </a:lnTo>
                <a:lnTo>
                  <a:pt x="5499" y="5743"/>
                </a:lnTo>
                <a:lnTo>
                  <a:pt x="5013" y="5986"/>
                </a:lnTo>
                <a:lnTo>
                  <a:pt x="4575" y="6229"/>
                </a:lnTo>
                <a:lnTo>
                  <a:pt x="4526" y="6254"/>
                </a:lnTo>
                <a:lnTo>
                  <a:pt x="4526" y="6302"/>
                </a:lnTo>
                <a:lnTo>
                  <a:pt x="4526" y="6351"/>
                </a:lnTo>
                <a:lnTo>
                  <a:pt x="4550" y="6400"/>
                </a:lnTo>
                <a:lnTo>
                  <a:pt x="4623" y="7130"/>
                </a:lnTo>
                <a:lnTo>
                  <a:pt x="4648" y="7495"/>
                </a:lnTo>
                <a:lnTo>
                  <a:pt x="4648" y="7860"/>
                </a:lnTo>
                <a:lnTo>
                  <a:pt x="4623" y="8736"/>
                </a:lnTo>
                <a:lnTo>
                  <a:pt x="4575" y="9587"/>
                </a:lnTo>
                <a:lnTo>
                  <a:pt x="4575" y="10171"/>
                </a:lnTo>
                <a:lnTo>
                  <a:pt x="4575" y="10779"/>
                </a:lnTo>
                <a:lnTo>
                  <a:pt x="4599" y="11972"/>
                </a:lnTo>
                <a:lnTo>
                  <a:pt x="4623" y="12580"/>
                </a:lnTo>
                <a:lnTo>
                  <a:pt x="4623" y="13164"/>
                </a:lnTo>
                <a:lnTo>
                  <a:pt x="4575" y="13772"/>
                </a:lnTo>
                <a:lnTo>
                  <a:pt x="4526" y="14356"/>
                </a:lnTo>
                <a:lnTo>
                  <a:pt x="4356" y="14600"/>
                </a:lnTo>
                <a:lnTo>
                  <a:pt x="4404" y="14356"/>
                </a:lnTo>
                <a:lnTo>
                  <a:pt x="4404" y="14259"/>
                </a:lnTo>
                <a:lnTo>
                  <a:pt x="4404" y="14137"/>
                </a:lnTo>
                <a:lnTo>
                  <a:pt x="4380" y="14064"/>
                </a:lnTo>
                <a:lnTo>
                  <a:pt x="4307" y="14040"/>
                </a:lnTo>
                <a:lnTo>
                  <a:pt x="4258" y="14064"/>
                </a:lnTo>
                <a:lnTo>
                  <a:pt x="4185" y="14113"/>
                </a:lnTo>
                <a:lnTo>
                  <a:pt x="4088" y="14259"/>
                </a:lnTo>
                <a:lnTo>
                  <a:pt x="4015" y="14429"/>
                </a:lnTo>
                <a:lnTo>
                  <a:pt x="3869" y="14770"/>
                </a:lnTo>
                <a:lnTo>
                  <a:pt x="3723" y="15038"/>
                </a:lnTo>
                <a:lnTo>
                  <a:pt x="3674" y="15184"/>
                </a:lnTo>
                <a:lnTo>
                  <a:pt x="3626" y="15305"/>
                </a:lnTo>
                <a:lnTo>
                  <a:pt x="3285" y="15451"/>
                </a:lnTo>
                <a:lnTo>
                  <a:pt x="3407" y="15159"/>
                </a:lnTo>
                <a:lnTo>
                  <a:pt x="3601" y="14770"/>
                </a:lnTo>
                <a:lnTo>
                  <a:pt x="3674" y="14551"/>
                </a:lnTo>
                <a:lnTo>
                  <a:pt x="3699" y="14429"/>
                </a:lnTo>
                <a:lnTo>
                  <a:pt x="3699" y="14332"/>
                </a:lnTo>
                <a:lnTo>
                  <a:pt x="3699" y="14283"/>
                </a:lnTo>
                <a:lnTo>
                  <a:pt x="3650" y="14259"/>
                </a:lnTo>
                <a:lnTo>
                  <a:pt x="3601" y="14235"/>
                </a:lnTo>
                <a:lnTo>
                  <a:pt x="3577" y="14259"/>
                </a:lnTo>
                <a:lnTo>
                  <a:pt x="3407" y="14429"/>
                </a:lnTo>
                <a:lnTo>
                  <a:pt x="3261" y="14648"/>
                </a:lnTo>
                <a:lnTo>
                  <a:pt x="3017" y="15062"/>
                </a:lnTo>
                <a:lnTo>
                  <a:pt x="2847" y="15330"/>
                </a:lnTo>
                <a:lnTo>
                  <a:pt x="2798" y="15476"/>
                </a:lnTo>
                <a:lnTo>
                  <a:pt x="2750" y="15622"/>
                </a:lnTo>
                <a:lnTo>
                  <a:pt x="2531" y="15670"/>
                </a:lnTo>
                <a:lnTo>
                  <a:pt x="2531" y="15670"/>
                </a:lnTo>
                <a:lnTo>
                  <a:pt x="2628" y="15403"/>
                </a:lnTo>
                <a:lnTo>
                  <a:pt x="2725" y="15159"/>
                </a:lnTo>
                <a:lnTo>
                  <a:pt x="2798" y="14965"/>
                </a:lnTo>
                <a:lnTo>
                  <a:pt x="2871" y="14770"/>
                </a:lnTo>
                <a:lnTo>
                  <a:pt x="2896" y="14551"/>
                </a:lnTo>
                <a:lnTo>
                  <a:pt x="2871" y="14454"/>
                </a:lnTo>
                <a:lnTo>
                  <a:pt x="2847" y="14356"/>
                </a:lnTo>
                <a:lnTo>
                  <a:pt x="2823" y="14332"/>
                </a:lnTo>
                <a:lnTo>
                  <a:pt x="2798" y="14332"/>
                </a:lnTo>
                <a:lnTo>
                  <a:pt x="2701" y="14502"/>
                </a:lnTo>
                <a:lnTo>
                  <a:pt x="2604" y="14673"/>
                </a:lnTo>
                <a:lnTo>
                  <a:pt x="2433" y="15038"/>
                </a:lnTo>
                <a:lnTo>
                  <a:pt x="2239" y="15354"/>
                </a:lnTo>
                <a:lnTo>
                  <a:pt x="2141" y="15549"/>
                </a:lnTo>
                <a:lnTo>
                  <a:pt x="2093" y="15719"/>
                </a:lnTo>
                <a:lnTo>
                  <a:pt x="1801" y="15695"/>
                </a:lnTo>
                <a:lnTo>
                  <a:pt x="2117" y="15062"/>
                </a:lnTo>
                <a:lnTo>
                  <a:pt x="2263" y="14746"/>
                </a:lnTo>
                <a:lnTo>
                  <a:pt x="2312" y="14575"/>
                </a:lnTo>
                <a:lnTo>
                  <a:pt x="2336" y="14405"/>
                </a:lnTo>
                <a:lnTo>
                  <a:pt x="2336" y="14381"/>
                </a:lnTo>
                <a:lnTo>
                  <a:pt x="2312" y="14356"/>
                </a:lnTo>
                <a:lnTo>
                  <a:pt x="2263" y="14356"/>
                </a:lnTo>
                <a:lnTo>
                  <a:pt x="1995" y="14648"/>
                </a:lnTo>
                <a:lnTo>
                  <a:pt x="1752" y="14940"/>
                </a:lnTo>
                <a:lnTo>
                  <a:pt x="1533" y="15281"/>
                </a:lnTo>
                <a:lnTo>
                  <a:pt x="1363" y="15622"/>
                </a:lnTo>
                <a:lnTo>
                  <a:pt x="1119" y="15524"/>
                </a:lnTo>
                <a:lnTo>
                  <a:pt x="1144" y="15354"/>
                </a:lnTo>
                <a:lnTo>
                  <a:pt x="1192" y="15208"/>
                </a:lnTo>
                <a:lnTo>
                  <a:pt x="1363" y="14916"/>
                </a:lnTo>
                <a:lnTo>
                  <a:pt x="1582" y="14551"/>
                </a:lnTo>
                <a:lnTo>
                  <a:pt x="1679" y="14356"/>
                </a:lnTo>
                <a:lnTo>
                  <a:pt x="1776" y="14137"/>
                </a:lnTo>
                <a:lnTo>
                  <a:pt x="1776" y="14113"/>
                </a:lnTo>
                <a:lnTo>
                  <a:pt x="1752" y="14089"/>
                </a:lnTo>
                <a:lnTo>
                  <a:pt x="1679" y="14089"/>
                </a:lnTo>
                <a:lnTo>
                  <a:pt x="1460" y="14308"/>
                </a:lnTo>
                <a:lnTo>
                  <a:pt x="1265" y="14502"/>
                </a:lnTo>
                <a:lnTo>
                  <a:pt x="1071" y="14746"/>
                </a:lnTo>
                <a:lnTo>
                  <a:pt x="925" y="14989"/>
                </a:lnTo>
                <a:lnTo>
                  <a:pt x="852" y="15111"/>
                </a:lnTo>
                <a:lnTo>
                  <a:pt x="779" y="15257"/>
                </a:lnTo>
                <a:lnTo>
                  <a:pt x="681" y="15159"/>
                </a:lnTo>
                <a:lnTo>
                  <a:pt x="633" y="15062"/>
                </a:lnTo>
                <a:lnTo>
                  <a:pt x="657" y="14989"/>
                </a:lnTo>
                <a:lnTo>
                  <a:pt x="681" y="14916"/>
                </a:lnTo>
                <a:lnTo>
                  <a:pt x="657" y="14867"/>
                </a:lnTo>
                <a:lnTo>
                  <a:pt x="827" y="14624"/>
                </a:lnTo>
                <a:lnTo>
                  <a:pt x="925" y="14502"/>
                </a:lnTo>
                <a:lnTo>
                  <a:pt x="998" y="14356"/>
                </a:lnTo>
                <a:lnTo>
                  <a:pt x="998" y="14332"/>
                </a:lnTo>
                <a:lnTo>
                  <a:pt x="1022" y="14308"/>
                </a:lnTo>
                <a:lnTo>
                  <a:pt x="998" y="14308"/>
                </a:lnTo>
                <a:lnTo>
                  <a:pt x="998" y="14235"/>
                </a:lnTo>
                <a:lnTo>
                  <a:pt x="973" y="14186"/>
                </a:lnTo>
                <a:lnTo>
                  <a:pt x="900" y="14137"/>
                </a:lnTo>
                <a:lnTo>
                  <a:pt x="827" y="14162"/>
                </a:lnTo>
                <a:lnTo>
                  <a:pt x="681" y="14259"/>
                </a:lnTo>
                <a:lnTo>
                  <a:pt x="535" y="14381"/>
                </a:lnTo>
                <a:lnTo>
                  <a:pt x="535" y="14381"/>
                </a:lnTo>
                <a:lnTo>
                  <a:pt x="560" y="14235"/>
                </a:lnTo>
                <a:lnTo>
                  <a:pt x="633" y="14113"/>
                </a:lnTo>
                <a:lnTo>
                  <a:pt x="681" y="13967"/>
                </a:lnTo>
                <a:lnTo>
                  <a:pt x="779" y="13845"/>
                </a:lnTo>
                <a:lnTo>
                  <a:pt x="973" y="13602"/>
                </a:lnTo>
                <a:lnTo>
                  <a:pt x="1217" y="13407"/>
                </a:lnTo>
                <a:lnTo>
                  <a:pt x="1460" y="13286"/>
                </a:lnTo>
                <a:lnTo>
                  <a:pt x="1703" y="13164"/>
                </a:lnTo>
                <a:lnTo>
                  <a:pt x="1971" y="13091"/>
                </a:lnTo>
                <a:lnTo>
                  <a:pt x="2214" y="13042"/>
                </a:lnTo>
                <a:lnTo>
                  <a:pt x="2750" y="12945"/>
                </a:lnTo>
                <a:lnTo>
                  <a:pt x="3285" y="12823"/>
                </a:lnTo>
                <a:lnTo>
                  <a:pt x="3358" y="12872"/>
                </a:lnTo>
                <a:lnTo>
                  <a:pt x="3431" y="12872"/>
                </a:lnTo>
                <a:lnTo>
                  <a:pt x="3504" y="12848"/>
                </a:lnTo>
                <a:lnTo>
                  <a:pt x="3504" y="12799"/>
                </a:lnTo>
                <a:lnTo>
                  <a:pt x="3528" y="12750"/>
                </a:lnTo>
                <a:lnTo>
                  <a:pt x="3577" y="12702"/>
                </a:lnTo>
                <a:lnTo>
                  <a:pt x="3601" y="12629"/>
                </a:lnTo>
                <a:lnTo>
                  <a:pt x="3601" y="12531"/>
                </a:lnTo>
                <a:lnTo>
                  <a:pt x="3553" y="12483"/>
                </a:lnTo>
                <a:lnTo>
                  <a:pt x="3577" y="11923"/>
                </a:lnTo>
                <a:lnTo>
                  <a:pt x="3577" y="11388"/>
                </a:lnTo>
                <a:lnTo>
                  <a:pt x="3577" y="10293"/>
                </a:lnTo>
                <a:lnTo>
                  <a:pt x="3626" y="7811"/>
                </a:lnTo>
                <a:lnTo>
                  <a:pt x="3626" y="3480"/>
                </a:lnTo>
                <a:lnTo>
                  <a:pt x="3820" y="3528"/>
                </a:lnTo>
                <a:lnTo>
                  <a:pt x="4039" y="3528"/>
                </a:lnTo>
                <a:lnTo>
                  <a:pt x="4258" y="3480"/>
                </a:lnTo>
                <a:lnTo>
                  <a:pt x="4502" y="3431"/>
                </a:lnTo>
                <a:lnTo>
                  <a:pt x="4940" y="3285"/>
                </a:lnTo>
                <a:lnTo>
                  <a:pt x="5305" y="3139"/>
                </a:lnTo>
                <a:lnTo>
                  <a:pt x="5937" y="2896"/>
                </a:lnTo>
                <a:lnTo>
                  <a:pt x="6570" y="2628"/>
                </a:lnTo>
                <a:lnTo>
                  <a:pt x="7203" y="2385"/>
                </a:lnTo>
                <a:lnTo>
                  <a:pt x="7859" y="2141"/>
                </a:lnTo>
                <a:lnTo>
                  <a:pt x="8638" y="1898"/>
                </a:lnTo>
                <a:lnTo>
                  <a:pt x="9441" y="1679"/>
                </a:lnTo>
                <a:lnTo>
                  <a:pt x="11047" y="1290"/>
                </a:lnTo>
                <a:lnTo>
                  <a:pt x="12410" y="974"/>
                </a:lnTo>
                <a:lnTo>
                  <a:pt x="13067" y="803"/>
                </a:lnTo>
                <a:lnTo>
                  <a:pt x="13724" y="584"/>
                </a:lnTo>
                <a:close/>
                <a:moveTo>
                  <a:pt x="13845" y="0"/>
                </a:moveTo>
                <a:lnTo>
                  <a:pt x="13529" y="146"/>
                </a:lnTo>
                <a:lnTo>
                  <a:pt x="13188" y="244"/>
                </a:lnTo>
                <a:lnTo>
                  <a:pt x="12507" y="438"/>
                </a:lnTo>
                <a:lnTo>
                  <a:pt x="11120" y="779"/>
                </a:lnTo>
                <a:lnTo>
                  <a:pt x="9490" y="1168"/>
                </a:lnTo>
                <a:lnTo>
                  <a:pt x="8687" y="1387"/>
                </a:lnTo>
                <a:lnTo>
                  <a:pt x="7908" y="1630"/>
                </a:lnTo>
                <a:lnTo>
                  <a:pt x="7276" y="1849"/>
                </a:lnTo>
                <a:lnTo>
                  <a:pt x="6667" y="2093"/>
                </a:lnTo>
                <a:lnTo>
                  <a:pt x="5451" y="2579"/>
                </a:lnTo>
                <a:lnTo>
                  <a:pt x="4867" y="2798"/>
                </a:lnTo>
                <a:lnTo>
                  <a:pt x="4283" y="2993"/>
                </a:lnTo>
                <a:lnTo>
                  <a:pt x="3893" y="3066"/>
                </a:lnTo>
                <a:lnTo>
                  <a:pt x="3699" y="3115"/>
                </a:lnTo>
                <a:lnTo>
                  <a:pt x="3504" y="3188"/>
                </a:lnTo>
                <a:lnTo>
                  <a:pt x="3382" y="3163"/>
                </a:lnTo>
                <a:lnTo>
                  <a:pt x="3285" y="3188"/>
                </a:lnTo>
                <a:lnTo>
                  <a:pt x="3236" y="3212"/>
                </a:lnTo>
                <a:lnTo>
                  <a:pt x="3188" y="3261"/>
                </a:lnTo>
                <a:lnTo>
                  <a:pt x="3163" y="3309"/>
                </a:lnTo>
                <a:lnTo>
                  <a:pt x="3163" y="3382"/>
                </a:lnTo>
                <a:lnTo>
                  <a:pt x="3163" y="7616"/>
                </a:lnTo>
                <a:lnTo>
                  <a:pt x="3212" y="10098"/>
                </a:lnTo>
                <a:lnTo>
                  <a:pt x="3212" y="11242"/>
                </a:lnTo>
                <a:lnTo>
                  <a:pt x="3212" y="11801"/>
                </a:lnTo>
                <a:lnTo>
                  <a:pt x="3236" y="12385"/>
                </a:lnTo>
                <a:lnTo>
                  <a:pt x="3236" y="12385"/>
                </a:lnTo>
                <a:lnTo>
                  <a:pt x="2920" y="12361"/>
                </a:lnTo>
                <a:lnTo>
                  <a:pt x="2579" y="12385"/>
                </a:lnTo>
                <a:lnTo>
                  <a:pt x="2239" y="12458"/>
                </a:lnTo>
                <a:lnTo>
                  <a:pt x="1898" y="12556"/>
                </a:lnTo>
                <a:lnTo>
                  <a:pt x="1557" y="12677"/>
                </a:lnTo>
                <a:lnTo>
                  <a:pt x="1265" y="12799"/>
                </a:lnTo>
                <a:lnTo>
                  <a:pt x="973" y="12969"/>
                </a:lnTo>
                <a:lnTo>
                  <a:pt x="730" y="13140"/>
                </a:lnTo>
                <a:lnTo>
                  <a:pt x="584" y="13261"/>
                </a:lnTo>
                <a:lnTo>
                  <a:pt x="487" y="13383"/>
                </a:lnTo>
                <a:lnTo>
                  <a:pt x="365" y="13505"/>
                </a:lnTo>
                <a:lnTo>
                  <a:pt x="268" y="13651"/>
                </a:lnTo>
                <a:lnTo>
                  <a:pt x="195" y="13797"/>
                </a:lnTo>
                <a:lnTo>
                  <a:pt x="122" y="13967"/>
                </a:lnTo>
                <a:lnTo>
                  <a:pt x="73" y="14113"/>
                </a:lnTo>
                <a:lnTo>
                  <a:pt x="24" y="14283"/>
                </a:lnTo>
                <a:lnTo>
                  <a:pt x="24" y="14454"/>
                </a:lnTo>
                <a:lnTo>
                  <a:pt x="0" y="14624"/>
                </a:lnTo>
                <a:lnTo>
                  <a:pt x="24" y="14794"/>
                </a:lnTo>
                <a:lnTo>
                  <a:pt x="49" y="14940"/>
                </a:lnTo>
                <a:lnTo>
                  <a:pt x="97" y="15111"/>
                </a:lnTo>
                <a:lnTo>
                  <a:pt x="170" y="15257"/>
                </a:lnTo>
                <a:lnTo>
                  <a:pt x="268" y="15427"/>
                </a:lnTo>
                <a:lnTo>
                  <a:pt x="365" y="15573"/>
                </a:lnTo>
                <a:lnTo>
                  <a:pt x="487" y="15695"/>
                </a:lnTo>
                <a:lnTo>
                  <a:pt x="608" y="15792"/>
                </a:lnTo>
                <a:lnTo>
                  <a:pt x="876" y="15962"/>
                </a:lnTo>
                <a:lnTo>
                  <a:pt x="1144" y="16084"/>
                </a:lnTo>
                <a:lnTo>
                  <a:pt x="1460" y="16157"/>
                </a:lnTo>
                <a:lnTo>
                  <a:pt x="1776" y="16206"/>
                </a:lnTo>
                <a:lnTo>
                  <a:pt x="2093" y="16206"/>
                </a:lnTo>
                <a:lnTo>
                  <a:pt x="2409" y="16181"/>
                </a:lnTo>
                <a:lnTo>
                  <a:pt x="2725" y="16157"/>
                </a:lnTo>
                <a:lnTo>
                  <a:pt x="3042" y="16084"/>
                </a:lnTo>
                <a:lnTo>
                  <a:pt x="3358" y="15987"/>
                </a:lnTo>
                <a:lnTo>
                  <a:pt x="3699" y="15841"/>
                </a:lnTo>
                <a:lnTo>
                  <a:pt x="4015" y="15646"/>
                </a:lnTo>
                <a:lnTo>
                  <a:pt x="4307" y="15451"/>
                </a:lnTo>
                <a:lnTo>
                  <a:pt x="4550" y="15208"/>
                </a:lnTo>
                <a:lnTo>
                  <a:pt x="4672" y="15062"/>
                </a:lnTo>
                <a:lnTo>
                  <a:pt x="4769" y="14916"/>
                </a:lnTo>
                <a:lnTo>
                  <a:pt x="4842" y="14770"/>
                </a:lnTo>
                <a:lnTo>
                  <a:pt x="4891" y="14624"/>
                </a:lnTo>
                <a:lnTo>
                  <a:pt x="4940" y="14527"/>
                </a:lnTo>
                <a:lnTo>
                  <a:pt x="5013" y="14259"/>
                </a:lnTo>
                <a:lnTo>
                  <a:pt x="5061" y="13967"/>
                </a:lnTo>
                <a:lnTo>
                  <a:pt x="5086" y="13675"/>
                </a:lnTo>
                <a:lnTo>
                  <a:pt x="5110" y="13359"/>
                </a:lnTo>
                <a:lnTo>
                  <a:pt x="5086" y="12750"/>
                </a:lnTo>
                <a:lnTo>
                  <a:pt x="5061" y="12166"/>
                </a:lnTo>
                <a:lnTo>
                  <a:pt x="5037" y="10877"/>
                </a:lnTo>
                <a:lnTo>
                  <a:pt x="5037" y="9587"/>
                </a:lnTo>
                <a:lnTo>
                  <a:pt x="5061" y="9125"/>
                </a:lnTo>
                <a:lnTo>
                  <a:pt x="5086" y="8663"/>
                </a:lnTo>
                <a:lnTo>
                  <a:pt x="5110" y="8200"/>
                </a:lnTo>
                <a:lnTo>
                  <a:pt x="5110" y="7738"/>
                </a:lnTo>
                <a:lnTo>
                  <a:pt x="5110" y="7397"/>
                </a:lnTo>
                <a:lnTo>
                  <a:pt x="5086" y="7057"/>
                </a:lnTo>
                <a:lnTo>
                  <a:pt x="5013" y="6740"/>
                </a:lnTo>
                <a:lnTo>
                  <a:pt x="4964" y="6594"/>
                </a:lnTo>
                <a:lnTo>
                  <a:pt x="4891" y="6448"/>
                </a:lnTo>
                <a:lnTo>
                  <a:pt x="5013" y="6424"/>
                </a:lnTo>
                <a:lnTo>
                  <a:pt x="5110" y="6375"/>
                </a:lnTo>
                <a:lnTo>
                  <a:pt x="5402" y="6254"/>
                </a:lnTo>
                <a:lnTo>
                  <a:pt x="5718" y="6132"/>
                </a:lnTo>
                <a:lnTo>
                  <a:pt x="6327" y="5913"/>
                </a:lnTo>
                <a:lnTo>
                  <a:pt x="7373" y="5597"/>
                </a:lnTo>
                <a:lnTo>
                  <a:pt x="8419" y="5305"/>
                </a:lnTo>
                <a:lnTo>
                  <a:pt x="9490" y="5037"/>
                </a:lnTo>
                <a:lnTo>
                  <a:pt x="10560" y="4769"/>
                </a:lnTo>
                <a:lnTo>
                  <a:pt x="11509" y="4550"/>
                </a:lnTo>
                <a:lnTo>
                  <a:pt x="11996" y="4429"/>
                </a:lnTo>
                <a:lnTo>
                  <a:pt x="12458" y="4283"/>
                </a:lnTo>
                <a:lnTo>
                  <a:pt x="12410" y="4429"/>
                </a:lnTo>
                <a:lnTo>
                  <a:pt x="12385" y="4599"/>
                </a:lnTo>
                <a:lnTo>
                  <a:pt x="12385" y="4940"/>
                </a:lnTo>
                <a:lnTo>
                  <a:pt x="12410" y="5548"/>
                </a:lnTo>
                <a:lnTo>
                  <a:pt x="12410" y="6448"/>
                </a:lnTo>
                <a:lnTo>
                  <a:pt x="12410" y="6886"/>
                </a:lnTo>
                <a:lnTo>
                  <a:pt x="12361" y="7349"/>
                </a:lnTo>
                <a:lnTo>
                  <a:pt x="12288" y="8176"/>
                </a:lnTo>
                <a:lnTo>
                  <a:pt x="12215" y="9003"/>
                </a:lnTo>
                <a:lnTo>
                  <a:pt x="12191" y="9538"/>
                </a:lnTo>
                <a:lnTo>
                  <a:pt x="12191" y="9806"/>
                </a:lnTo>
                <a:lnTo>
                  <a:pt x="12239" y="10074"/>
                </a:lnTo>
                <a:lnTo>
                  <a:pt x="11923" y="10098"/>
                </a:lnTo>
                <a:lnTo>
                  <a:pt x="11582" y="10147"/>
                </a:lnTo>
                <a:lnTo>
                  <a:pt x="10925" y="10268"/>
                </a:lnTo>
                <a:lnTo>
                  <a:pt x="10560" y="10366"/>
                </a:lnTo>
                <a:lnTo>
                  <a:pt x="10390" y="10439"/>
                </a:lnTo>
                <a:lnTo>
                  <a:pt x="10244" y="10512"/>
                </a:lnTo>
                <a:lnTo>
                  <a:pt x="10074" y="10585"/>
                </a:lnTo>
                <a:lnTo>
                  <a:pt x="9928" y="10706"/>
                </a:lnTo>
                <a:lnTo>
                  <a:pt x="9782" y="10828"/>
                </a:lnTo>
                <a:lnTo>
                  <a:pt x="9660" y="10950"/>
                </a:lnTo>
                <a:lnTo>
                  <a:pt x="9490" y="11217"/>
                </a:lnTo>
                <a:lnTo>
                  <a:pt x="9368" y="11485"/>
                </a:lnTo>
                <a:lnTo>
                  <a:pt x="9295" y="11801"/>
                </a:lnTo>
                <a:lnTo>
                  <a:pt x="9246" y="12093"/>
                </a:lnTo>
                <a:lnTo>
                  <a:pt x="9271" y="12239"/>
                </a:lnTo>
                <a:lnTo>
                  <a:pt x="9295" y="12410"/>
                </a:lnTo>
                <a:lnTo>
                  <a:pt x="9319" y="12531"/>
                </a:lnTo>
                <a:lnTo>
                  <a:pt x="9392" y="12677"/>
                </a:lnTo>
                <a:lnTo>
                  <a:pt x="9441" y="12823"/>
                </a:lnTo>
                <a:lnTo>
                  <a:pt x="9538" y="12945"/>
                </a:lnTo>
                <a:lnTo>
                  <a:pt x="9636" y="13067"/>
                </a:lnTo>
                <a:lnTo>
                  <a:pt x="9757" y="13164"/>
                </a:lnTo>
                <a:lnTo>
                  <a:pt x="10001" y="13334"/>
                </a:lnTo>
                <a:lnTo>
                  <a:pt x="10244" y="13432"/>
                </a:lnTo>
                <a:lnTo>
                  <a:pt x="10293" y="13505"/>
                </a:lnTo>
                <a:lnTo>
                  <a:pt x="10341" y="13529"/>
                </a:lnTo>
                <a:lnTo>
                  <a:pt x="10390" y="13529"/>
                </a:lnTo>
                <a:lnTo>
                  <a:pt x="10463" y="13505"/>
                </a:lnTo>
                <a:lnTo>
                  <a:pt x="10779" y="13578"/>
                </a:lnTo>
                <a:lnTo>
                  <a:pt x="11096" y="13626"/>
                </a:lnTo>
                <a:lnTo>
                  <a:pt x="11655" y="13626"/>
                </a:lnTo>
                <a:lnTo>
                  <a:pt x="12093" y="13578"/>
                </a:lnTo>
                <a:lnTo>
                  <a:pt x="12288" y="13529"/>
                </a:lnTo>
                <a:lnTo>
                  <a:pt x="12483" y="13480"/>
                </a:lnTo>
                <a:lnTo>
                  <a:pt x="12653" y="13432"/>
                </a:lnTo>
                <a:lnTo>
                  <a:pt x="12848" y="13359"/>
                </a:lnTo>
                <a:lnTo>
                  <a:pt x="13018" y="13261"/>
                </a:lnTo>
                <a:lnTo>
                  <a:pt x="13164" y="13164"/>
                </a:lnTo>
                <a:lnTo>
                  <a:pt x="13334" y="13042"/>
                </a:lnTo>
                <a:lnTo>
                  <a:pt x="13480" y="12921"/>
                </a:lnTo>
                <a:lnTo>
                  <a:pt x="13602" y="12775"/>
                </a:lnTo>
                <a:lnTo>
                  <a:pt x="13724" y="12629"/>
                </a:lnTo>
                <a:lnTo>
                  <a:pt x="13845" y="12483"/>
                </a:lnTo>
                <a:lnTo>
                  <a:pt x="13943" y="12312"/>
                </a:lnTo>
                <a:lnTo>
                  <a:pt x="14040" y="12142"/>
                </a:lnTo>
                <a:lnTo>
                  <a:pt x="14113" y="11947"/>
                </a:lnTo>
                <a:lnTo>
                  <a:pt x="14162" y="11753"/>
                </a:lnTo>
                <a:lnTo>
                  <a:pt x="14210" y="11558"/>
                </a:lnTo>
                <a:lnTo>
                  <a:pt x="14210" y="11485"/>
                </a:lnTo>
                <a:lnTo>
                  <a:pt x="14186" y="11412"/>
                </a:lnTo>
                <a:lnTo>
                  <a:pt x="14235" y="11120"/>
                </a:lnTo>
                <a:lnTo>
                  <a:pt x="14283" y="10852"/>
                </a:lnTo>
                <a:lnTo>
                  <a:pt x="14308" y="10268"/>
                </a:lnTo>
                <a:lnTo>
                  <a:pt x="14332" y="9684"/>
                </a:lnTo>
                <a:lnTo>
                  <a:pt x="14356" y="9125"/>
                </a:lnTo>
                <a:lnTo>
                  <a:pt x="14405" y="8298"/>
                </a:lnTo>
                <a:lnTo>
                  <a:pt x="14429" y="7470"/>
                </a:lnTo>
                <a:lnTo>
                  <a:pt x="14429" y="6643"/>
                </a:lnTo>
                <a:lnTo>
                  <a:pt x="14405" y="5791"/>
                </a:lnTo>
                <a:lnTo>
                  <a:pt x="14356" y="5013"/>
                </a:lnTo>
                <a:lnTo>
                  <a:pt x="14283" y="4234"/>
                </a:lnTo>
                <a:lnTo>
                  <a:pt x="14235" y="3455"/>
                </a:lnTo>
                <a:lnTo>
                  <a:pt x="14186" y="2677"/>
                </a:lnTo>
                <a:lnTo>
                  <a:pt x="14186" y="2093"/>
                </a:lnTo>
                <a:lnTo>
                  <a:pt x="14186" y="1509"/>
                </a:lnTo>
                <a:lnTo>
                  <a:pt x="14186" y="901"/>
                </a:lnTo>
                <a:lnTo>
                  <a:pt x="14162" y="609"/>
                </a:lnTo>
                <a:lnTo>
                  <a:pt x="14137" y="317"/>
                </a:lnTo>
                <a:lnTo>
                  <a:pt x="14162" y="244"/>
                </a:lnTo>
                <a:lnTo>
                  <a:pt x="14137" y="171"/>
                </a:lnTo>
                <a:lnTo>
                  <a:pt x="14113" y="122"/>
                </a:lnTo>
                <a:lnTo>
                  <a:pt x="14089" y="73"/>
                </a:lnTo>
                <a:lnTo>
                  <a:pt x="14040" y="25"/>
                </a:lnTo>
                <a:lnTo>
                  <a:pt x="13991" y="0"/>
                </a:lnTo>
                <a:close/>
              </a:path>
            </a:pathLst>
          </a:custGeom>
          <a:solidFill>
            <a:srgbClr val="403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88;p46">
            <a:extLst>
              <a:ext uri="{FF2B5EF4-FFF2-40B4-BE49-F238E27FC236}">
                <a16:creationId xmlns:a16="http://schemas.microsoft.com/office/drawing/2014/main" id="{E5C5F925-1C80-44F7-BD10-5A7C41A1D002}"/>
              </a:ext>
            </a:extLst>
          </p:cNvPr>
          <p:cNvSpPr/>
          <p:nvPr/>
        </p:nvSpPr>
        <p:spPr>
          <a:xfrm>
            <a:off x="6606065" y="1211932"/>
            <a:ext cx="458409" cy="451502"/>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403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TextBox 34">
            <a:extLst>
              <a:ext uri="{FF2B5EF4-FFF2-40B4-BE49-F238E27FC236}">
                <a16:creationId xmlns:a16="http://schemas.microsoft.com/office/drawing/2014/main" id="{414BF8E3-594D-4124-A616-2159D9E80D4D}"/>
              </a:ext>
            </a:extLst>
          </p:cNvPr>
          <p:cNvSpPr txBox="1"/>
          <p:nvPr/>
        </p:nvSpPr>
        <p:spPr>
          <a:xfrm>
            <a:off x="5192851" y="1760747"/>
            <a:ext cx="2278155" cy="523220"/>
          </a:xfrm>
          <a:prstGeom prst="rect">
            <a:avLst/>
          </a:prstGeom>
          <a:noFill/>
        </p:spPr>
        <p:txBody>
          <a:bodyPr wrap="square">
            <a:spAutoFit/>
          </a:bodyPr>
          <a:lstStyle/>
          <a:p>
            <a:pPr marL="0" lvl="0" indent="0" algn="ctr" rtl="0">
              <a:spcBef>
                <a:spcPts val="0"/>
              </a:spcBef>
              <a:spcAft>
                <a:spcPts val="0"/>
              </a:spcAft>
              <a:buNone/>
            </a:pPr>
            <a:r>
              <a:rPr lang="en-US" b="1" dirty="0" err="1">
                <a:solidFill>
                  <a:schemeClr val="dk1"/>
                </a:solidFill>
                <a:latin typeface="Times New Roman" panose="02020603050405020304" pitchFamily="18" charset="0"/>
                <a:ea typeface="Libre Baskerville"/>
                <a:cs typeface="Times New Roman" panose="02020603050405020304" pitchFamily="18" charset="0"/>
                <a:sym typeface="Libre Baskerville"/>
              </a:rPr>
              <a:t>Phạm</a:t>
            </a:r>
            <a:r>
              <a:rPr lang="en-US" b="1" dirty="0">
                <a:solidFill>
                  <a:schemeClr val="dk1"/>
                </a:solidFill>
                <a:latin typeface="Times New Roman" panose="02020603050405020304" pitchFamily="18" charset="0"/>
                <a:ea typeface="Libre Baskerville"/>
                <a:cs typeface="Times New Roman" panose="02020603050405020304" pitchFamily="18" charset="0"/>
                <a:sym typeface="Libre Baskerville"/>
              </a:rPr>
              <a:t> </a:t>
            </a:r>
            <a:r>
              <a:rPr lang="en-US" b="1" dirty="0" err="1">
                <a:solidFill>
                  <a:schemeClr val="dk1"/>
                </a:solidFill>
                <a:latin typeface="Times New Roman" panose="02020603050405020304" pitchFamily="18" charset="0"/>
                <a:ea typeface="Libre Baskerville"/>
                <a:cs typeface="Times New Roman" panose="02020603050405020304" pitchFamily="18" charset="0"/>
                <a:sym typeface="Libre Baskerville"/>
              </a:rPr>
              <a:t>Duy</a:t>
            </a:r>
            <a:r>
              <a:rPr lang="en-US" b="1" dirty="0">
                <a:solidFill>
                  <a:schemeClr val="dk1"/>
                </a:solidFill>
                <a:latin typeface="Times New Roman" panose="02020603050405020304" pitchFamily="18" charset="0"/>
                <a:ea typeface="Libre Baskerville"/>
                <a:cs typeface="Times New Roman" panose="02020603050405020304" pitchFamily="18" charset="0"/>
                <a:sym typeface="Libre Baskerville"/>
              </a:rPr>
              <a:t> Minh</a:t>
            </a:r>
          </a:p>
          <a:p>
            <a:pPr marL="0" lvl="0" indent="0" algn="ctr" rtl="0">
              <a:spcBef>
                <a:spcPts val="0"/>
              </a:spcBef>
              <a:spcAft>
                <a:spcPts val="0"/>
              </a:spcAft>
              <a:buNone/>
            </a:pPr>
            <a:r>
              <a:rPr lang="en-US" dirty="0">
                <a:solidFill>
                  <a:schemeClr val="dk2"/>
                </a:solidFill>
                <a:latin typeface="Times New Roman" panose="02020603050405020304" pitchFamily="18" charset="0"/>
                <a:ea typeface="Libre Baskerville"/>
                <a:cs typeface="Times New Roman" panose="02020603050405020304" pitchFamily="18" charset="0"/>
                <a:sym typeface="Libre Baskerville"/>
              </a:rPr>
              <a:t>19120588</a:t>
            </a:r>
            <a:endParaRPr lang="en-US" dirty="0">
              <a:latin typeface="Times New Roman" panose="02020603050405020304" pitchFamily="18" charset="0"/>
              <a:ea typeface="Libre Baskerville"/>
              <a:cs typeface="Times New Roman" panose="02020603050405020304" pitchFamily="18" charset="0"/>
              <a:sym typeface="Libre Baskerville"/>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8BFA03-2EDF-4F15-9130-C04D1EEFD1C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sp>
        <p:nvSpPr>
          <p:cNvPr id="5" name="Freeform: Shape 4">
            <a:extLst>
              <a:ext uri="{FF2B5EF4-FFF2-40B4-BE49-F238E27FC236}">
                <a16:creationId xmlns:a16="http://schemas.microsoft.com/office/drawing/2014/main" id="{1E17E7B5-464A-43AE-B1A9-57C8B84D5559}"/>
              </a:ext>
            </a:extLst>
          </p:cNvPr>
          <p:cNvSpPr/>
          <p:nvPr/>
        </p:nvSpPr>
        <p:spPr>
          <a:xfrm>
            <a:off x="1843181" y="3383970"/>
            <a:ext cx="2188491" cy="980390"/>
          </a:xfrm>
          <a:custGeom>
            <a:avLst/>
            <a:gdLst>
              <a:gd name="connsiteX0" fmla="*/ 0 w 2188491"/>
              <a:gd name="connsiteY0" fmla="*/ 0 h 980390"/>
              <a:gd name="connsiteX1" fmla="*/ 2188491 w 2188491"/>
              <a:gd name="connsiteY1" fmla="*/ 0 h 980390"/>
              <a:gd name="connsiteX2" fmla="*/ 2188491 w 2188491"/>
              <a:gd name="connsiteY2" fmla="*/ 980390 h 980390"/>
              <a:gd name="connsiteX3" fmla="*/ 0 w 2188491"/>
              <a:gd name="connsiteY3" fmla="*/ 980390 h 980390"/>
              <a:gd name="connsiteX4" fmla="*/ 0 w 2188491"/>
              <a:gd name="connsiteY4" fmla="*/ 0 h 980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8491" h="980390">
                <a:moveTo>
                  <a:pt x="0" y="0"/>
                </a:moveTo>
                <a:lnTo>
                  <a:pt x="2188491" y="0"/>
                </a:lnTo>
                <a:lnTo>
                  <a:pt x="2188491" y="980390"/>
                </a:lnTo>
                <a:lnTo>
                  <a:pt x="0" y="980390"/>
                </a:lnTo>
                <a:lnTo>
                  <a:pt x="0" y="0"/>
                </a:lnTo>
                <a:close/>
              </a:path>
            </a:pathLst>
          </a:custGeom>
          <a:solidFill>
            <a:schemeClr val="accent3"/>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vi-VN" sz="1200" kern="1200" dirty="0"/>
              <a:t>Là người khởi xướng và là hiện thân của những khát vọng của các dân tộc trong việc khẳng định bản sắc dân tộc mình.</a:t>
            </a:r>
            <a:endParaRPr lang="en-US" sz="1200" kern="1200" dirty="0"/>
          </a:p>
        </p:txBody>
      </p:sp>
      <p:sp>
        <p:nvSpPr>
          <p:cNvPr id="6" name="Freeform: Shape 5">
            <a:extLst>
              <a:ext uri="{FF2B5EF4-FFF2-40B4-BE49-F238E27FC236}">
                <a16:creationId xmlns:a16="http://schemas.microsoft.com/office/drawing/2014/main" id="{071FC715-D9B4-4AED-B5DF-E865DC49ED99}"/>
              </a:ext>
            </a:extLst>
          </p:cNvPr>
          <p:cNvSpPr/>
          <p:nvPr/>
        </p:nvSpPr>
        <p:spPr>
          <a:xfrm>
            <a:off x="1843181" y="1891560"/>
            <a:ext cx="2188491" cy="1507841"/>
          </a:xfrm>
          <a:custGeom>
            <a:avLst/>
            <a:gdLst>
              <a:gd name="connsiteX0" fmla="*/ 0 w 2188491"/>
              <a:gd name="connsiteY0" fmla="*/ 528091 h 1507840"/>
              <a:gd name="connsiteX1" fmla="*/ 905766 w 2188491"/>
              <a:gd name="connsiteY1" fmla="*/ 528091 h 1507840"/>
              <a:gd name="connsiteX2" fmla="*/ 905766 w 2188491"/>
              <a:gd name="connsiteY2" fmla="*/ 376960 h 1507840"/>
              <a:gd name="connsiteX3" fmla="*/ 717286 w 2188491"/>
              <a:gd name="connsiteY3" fmla="*/ 376960 h 1507840"/>
              <a:gd name="connsiteX4" fmla="*/ 1094246 w 2188491"/>
              <a:gd name="connsiteY4" fmla="*/ 0 h 1507840"/>
              <a:gd name="connsiteX5" fmla="*/ 1471206 w 2188491"/>
              <a:gd name="connsiteY5" fmla="*/ 376960 h 1507840"/>
              <a:gd name="connsiteX6" fmla="*/ 1282726 w 2188491"/>
              <a:gd name="connsiteY6" fmla="*/ 376960 h 1507840"/>
              <a:gd name="connsiteX7" fmla="*/ 1282726 w 2188491"/>
              <a:gd name="connsiteY7" fmla="*/ 528091 h 1507840"/>
              <a:gd name="connsiteX8" fmla="*/ 2188491 w 2188491"/>
              <a:gd name="connsiteY8" fmla="*/ 528091 h 1507840"/>
              <a:gd name="connsiteX9" fmla="*/ 2188491 w 2188491"/>
              <a:gd name="connsiteY9" fmla="*/ 1507840 h 1507840"/>
              <a:gd name="connsiteX10" fmla="*/ 0 w 2188491"/>
              <a:gd name="connsiteY10" fmla="*/ 1507840 h 1507840"/>
              <a:gd name="connsiteX11" fmla="*/ 0 w 2188491"/>
              <a:gd name="connsiteY11" fmla="*/ 528091 h 1507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88491" h="1507840">
                <a:moveTo>
                  <a:pt x="2188491" y="979749"/>
                </a:moveTo>
                <a:lnTo>
                  <a:pt x="1282725" y="979749"/>
                </a:lnTo>
                <a:lnTo>
                  <a:pt x="1282725" y="1130880"/>
                </a:lnTo>
                <a:lnTo>
                  <a:pt x="1471205" y="1130880"/>
                </a:lnTo>
                <a:lnTo>
                  <a:pt x="1094245" y="1507840"/>
                </a:lnTo>
                <a:lnTo>
                  <a:pt x="717285" y="1130880"/>
                </a:lnTo>
                <a:lnTo>
                  <a:pt x="905765" y="1130880"/>
                </a:lnTo>
                <a:lnTo>
                  <a:pt x="905765" y="979749"/>
                </a:lnTo>
                <a:lnTo>
                  <a:pt x="0" y="979749"/>
                </a:lnTo>
                <a:lnTo>
                  <a:pt x="0" y="0"/>
                </a:lnTo>
                <a:lnTo>
                  <a:pt x="2188491" y="0"/>
                </a:lnTo>
                <a:lnTo>
                  <a:pt x="2188491" y="979749"/>
                </a:lnTo>
                <a:close/>
              </a:path>
            </a:pathLst>
          </a:custGeom>
          <a:solidFill>
            <a:schemeClr val="accent5"/>
          </a:solidFill>
          <a:ln>
            <a:noFill/>
          </a:ln>
        </p:spPr>
        <p:style>
          <a:lnRef idx="2">
            <a:scrgbClr r="0" g="0" b="0"/>
          </a:lnRef>
          <a:fillRef idx="1">
            <a:scrgbClr r="0" g="0" b="0"/>
          </a:fillRef>
          <a:effectRef idx="0">
            <a:schemeClr val="accent2">
              <a:hueOff val="187274"/>
              <a:satOff val="-23839"/>
              <a:lumOff val="20980"/>
              <a:alphaOff val="0"/>
            </a:schemeClr>
          </a:effectRef>
          <a:fontRef idx="minor">
            <a:schemeClr val="lt1"/>
          </a:fontRef>
        </p:style>
        <p:txBody>
          <a:bodyPr spcFirstLastPara="0" vert="horz" wrap="square" lIns="85343" tIns="85345" rIns="85344" bIns="613434" numCol="1" spcCol="1270" anchor="ctr" anchorCtr="0">
            <a:noAutofit/>
          </a:bodyPr>
          <a:lstStyle/>
          <a:p>
            <a:pPr marL="0" lvl="0" indent="0" algn="ctr" defTabSz="533400">
              <a:lnSpc>
                <a:spcPct val="90000"/>
              </a:lnSpc>
              <a:spcBef>
                <a:spcPct val="0"/>
              </a:spcBef>
              <a:spcAft>
                <a:spcPct val="35000"/>
              </a:spcAft>
              <a:buNone/>
            </a:pPr>
            <a:r>
              <a:rPr lang="vi-VN" sz="1200" kern="1200" dirty="0"/>
              <a:t>HCM giương cao ngọn cờ độc lập, tự do và quyền bình đẳng giữa các dân tộc. </a:t>
            </a:r>
            <a:endParaRPr lang="en-US" sz="1200" kern="1200" dirty="0"/>
          </a:p>
        </p:txBody>
      </p:sp>
      <p:sp>
        <p:nvSpPr>
          <p:cNvPr id="11" name="Freeform: Shape 10">
            <a:extLst>
              <a:ext uri="{FF2B5EF4-FFF2-40B4-BE49-F238E27FC236}">
                <a16:creationId xmlns:a16="http://schemas.microsoft.com/office/drawing/2014/main" id="{770B0672-C577-47BD-B3F8-C7DC9AC0EABA}"/>
              </a:ext>
            </a:extLst>
          </p:cNvPr>
          <p:cNvSpPr/>
          <p:nvPr/>
        </p:nvSpPr>
        <p:spPr>
          <a:xfrm>
            <a:off x="4978555" y="3384696"/>
            <a:ext cx="2101118" cy="980390"/>
          </a:xfrm>
          <a:custGeom>
            <a:avLst/>
            <a:gdLst>
              <a:gd name="connsiteX0" fmla="*/ 0 w 2101118"/>
              <a:gd name="connsiteY0" fmla="*/ 0 h 980390"/>
              <a:gd name="connsiteX1" fmla="*/ 2101118 w 2101118"/>
              <a:gd name="connsiteY1" fmla="*/ 0 h 980390"/>
              <a:gd name="connsiteX2" fmla="*/ 2101118 w 2101118"/>
              <a:gd name="connsiteY2" fmla="*/ 980390 h 980390"/>
              <a:gd name="connsiteX3" fmla="*/ 0 w 2101118"/>
              <a:gd name="connsiteY3" fmla="*/ 980390 h 980390"/>
              <a:gd name="connsiteX4" fmla="*/ 0 w 2101118"/>
              <a:gd name="connsiteY4" fmla="*/ 0 h 980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1118" h="980390">
                <a:moveTo>
                  <a:pt x="0" y="0"/>
                </a:moveTo>
                <a:lnTo>
                  <a:pt x="2101118" y="0"/>
                </a:lnTo>
                <a:lnTo>
                  <a:pt x="2101118" y="980390"/>
                </a:lnTo>
                <a:lnTo>
                  <a:pt x="0" y="980390"/>
                </a:lnTo>
                <a:lnTo>
                  <a:pt x="0" y="0"/>
                </a:lnTo>
                <a:close/>
              </a:path>
            </a:pathLst>
          </a:custGeom>
          <a:solidFill>
            <a:schemeClr val="bg2"/>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vi-VN" sz="1100" kern="1200" dirty="0">
                <a:solidFill>
                  <a:schemeClr val="bg1"/>
                </a:solidFill>
              </a:rPr>
              <a:t>+ Làm rung động trái tim của nhân dân tiến bộ và lực lượng yêu chuộng hoà bình trên TG. </a:t>
            </a:r>
          </a:p>
          <a:p>
            <a:pPr marL="0" lvl="0" indent="0" algn="ctr" defTabSz="488950">
              <a:lnSpc>
                <a:spcPct val="90000"/>
              </a:lnSpc>
              <a:spcBef>
                <a:spcPct val="0"/>
              </a:spcBef>
              <a:spcAft>
                <a:spcPct val="35000"/>
              </a:spcAft>
              <a:buNone/>
            </a:pPr>
            <a:r>
              <a:rPr lang="vi-VN" sz="1100" kern="1200" dirty="0">
                <a:solidFill>
                  <a:schemeClr val="bg1"/>
                </a:solidFill>
              </a:rPr>
              <a:t>+ Dành cho chúng ta sự đồng tình, ủng hộ to lớn.</a:t>
            </a:r>
            <a:endParaRPr lang="en-US" sz="1100" kern="1200" dirty="0">
              <a:solidFill>
                <a:schemeClr val="bg1"/>
              </a:solidFill>
            </a:endParaRPr>
          </a:p>
        </p:txBody>
      </p:sp>
      <p:sp>
        <p:nvSpPr>
          <p:cNvPr id="12" name="Freeform: Shape 11">
            <a:extLst>
              <a:ext uri="{FF2B5EF4-FFF2-40B4-BE49-F238E27FC236}">
                <a16:creationId xmlns:a16="http://schemas.microsoft.com/office/drawing/2014/main" id="{5B0FD672-0724-4402-89F2-74BCF6AF5027}"/>
              </a:ext>
            </a:extLst>
          </p:cNvPr>
          <p:cNvSpPr/>
          <p:nvPr/>
        </p:nvSpPr>
        <p:spPr>
          <a:xfrm>
            <a:off x="4978555" y="1891560"/>
            <a:ext cx="2101118" cy="1507841"/>
          </a:xfrm>
          <a:custGeom>
            <a:avLst/>
            <a:gdLst>
              <a:gd name="connsiteX0" fmla="*/ 0 w 2101118"/>
              <a:gd name="connsiteY0" fmla="*/ 528091 h 1507840"/>
              <a:gd name="connsiteX1" fmla="*/ 862079 w 2101118"/>
              <a:gd name="connsiteY1" fmla="*/ 528091 h 1507840"/>
              <a:gd name="connsiteX2" fmla="*/ 862079 w 2101118"/>
              <a:gd name="connsiteY2" fmla="*/ 376960 h 1507840"/>
              <a:gd name="connsiteX3" fmla="*/ 673599 w 2101118"/>
              <a:gd name="connsiteY3" fmla="*/ 376960 h 1507840"/>
              <a:gd name="connsiteX4" fmla="*/ 1050559 w 2101118"/>
              <a:gd name="connsiteY4" fmla="*/ 0 h 1507840"/>
              <a:gd name="connsiteX5" fmla="*/ 1427519 w 2101118"/>
              <a:gd name="connsiteY5" fmla="*/ 376960 h 1507840"/>
              <a:gd name="connsiteX6" fmla="*/ 1239039 w 2101118"/>
              <a:gd name="connsiteY6" fmla="*/ 376960 h 1507840"/>
              <a:gd name="connsiteX7" fmla="*/ 1239039 w 2101118"/>
              <a:gd name="connsiteY7" fmla="*/ 528091 h 1507840"/>
              <a:gd name="connsiteX8" fmla="*/ 2101118 w 2101118"/>
              <a:gd name="connsiteY8" fmla="*/ 528091 h 1507840"/>
              <a:gd name="connsiteX9" fmla="*/ 2101118 w 2101118"/>
              <a:gd name="connsiteY9" fmla="*/ 1507840 h 1507840"/>
              <a:gd name="connsiteX10" fmla="*/ 0 w 2101118"/>
              <a:gd name="connsiteY10" fmla="*/ 1507840 h 1507840"/>
              <a:gd name="connsiteX11" fmla="*/ 0 w 2101118"/>
              <a:gd name="connsiteY11" fmla="*/ 528091 h 1507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01118" h="1507840">
                <a:moveTo>
                  <a:pt x="2101118" y="979749"/>
                </a:moveTo>
                <a:lnTo>
                  <a:pt x="1239039" y="979749"/>
                </a:lnTo>
                <a:lnTo>
                  <a:pt x="1239039" y="1130880"/>
                </a:lnTo>
                <a:lnTo>
                  <a:pt x="1427519" y="1130880"/>
                </a:lnTo>
                <a:lnTo>
                  <a:pt x="1050559" y="1507840"/>
                </a:lnTo>
                <a:lnTo>
                  <a:pt x="673599" y="1130880"/>
                </a:lnTo>
                <a:lnTo>
                  <a:pt x="862079" y="1130880"/>
                </a:lnTo>
                <a:lnTo>
                  <a:pt x="862079" y="979749"/>
                </a:lnTo>
                <a:lnTo>
                  <a:pt x="0" y="979749"/>
                </a:lnTo>
                <a:lnTo>
                  <a:pt x="0" y="0"/>
                </a:lnTo>
                <a:lnTo>
                  <a:pt x="2101118" y="0"/>
                </a:lnTo>
                <a:lnTo>
                  <a:pt x="2101118" y="979749"/>
                </a:lnTo>
                <a:close/>
              </a:path>
            </a:pathLst>
          </a:custGeom>
          <a:solidFill>
            <a:schemeClr val="tx1"/>
          </a:solidFill>
          <a:ln>
            <a:noFill/>
          </a:ln>
        </p:spPr>
        <p:style>
          <a:lnRef idx="2">
            <a:scrgbClr r="0" g="0" b="0"/>
          </a:lnRef>
          <a:fillRef idx="1">
            <a:scrgbClr r="0" g="0" b="0"/>
          </a:fillRef>
          <a:effectRef idx="0">
            <a:schemeClr val="accent2">
              <a:hueOff val="187274"/>
              <a:satOff val="-23839"/>
              <a:lumOff val="20980"/>
              <a:alphaOff val="0"/>
            </a:schemeClr>
          </a:effectRef>
          <a:fontRef idx="minor">
            <a:schemeClr val="lt1"/>
          </a:fontRef>
        </p:style>
        <p:txBody>
          <a:bodyPr spcFirstLastPara="0" vert="horz" wrap="square" lIns="78231" tIns="78233" rIns="78232" bIns="606323" numCol="1" spcCol="1270" anchor="ctr" anchorCtr="0">
            <a:noAutofit/>
          </a:bodyPr>
          <a:lstStyle/>
          <a:p>
            <a:pPr marL="0" lvl="0" indent="0" algn="ctr" defTabSz="488950">
              <a:lnSpc>
                <a:spcPct val="90000"/>
              </a:lnSpc>
              <a:spcBef>
                <a:spcPct val="0"/>
              </a:spcBef>
              <a:spcAft>
                <a:spcPct val="35000"/>
              </a:spcAft>
              <a:buNone/>
            </a:pPr>
            <a:r>
              <a:rPr lang="vi-VN" sz="1100" kern="1200" dirty="0">
                <a:solidFill>
                  <a:schemeClr val="bg1"/>
                </a:solidFill>
              </a:rPr>
              <a:t>Giương cao ngọn cờ hoà bình và đấu tranh bảo vệ hoà bình, chống chiến tranh xâm lược, nhưng đó phải là “một nền hoà bình chân chính xây trên công bình và lý tưởng dân chủ”</a:t>
            </a:r>
            <a:endParaRPr lang="en-US" sz="1100" kern="1200" dirty="0">
              <a:solidFill>
                <a:schemeClr val="bg1"/>
              </a:solidFill>
            </a:endParaRPr>
          </a:p>
        </p:txBody>
      </p:sp>
      <p:sp>
        <p:nvSpPr>
          <p:cNvPr id="9" name="TextBox 8">
            <a:extLst>
              <a:ext uri="{FF2B5EF4-FFF2-40B4-BE49-F238E27FC236}">
                <a16:creationId xmlns:a16="http://schemas.microsoft.com/office/drawing/2014/main" id="{CF26B360-DF71-42DB-94D9-BFD23656E665}"/>
              </a:ext>
            </a:extLst>
          </p:cNvPr>
          <p:cNvSpPr txBox="1"/>
          <p:nvPr/>
        </p:nvSpPr>
        <p:spPr>
          <a:xfrm>
            <a:off x="4978555" y="925875"/>
            <a:ext cx="2101118" cy="1200329"/>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vi-VN" sz="1800" dirty="0">
                <a:solidFill>
                  <a:schemeClr val="accent2">
                    <a:lumMod val="75000"/>
                  </a:schemeClr>
                </a:solidFill>
              </a:rPr>
              <a:t>Đối với các lực lượng tiến bộ trên thế giới</a:t>
            </a:r>
            <a:endParaRPr lang="en-US" sz="1800" dirty="0">
              <a:solidFill>
                <a:schemeClr val="accent2">
                  <a:lumMod val="75000"/>
                </a:schemeClr>
              </a:solidFill>
            </a:endParaRPr>
          </a:p>
          <a:p>
            <a:endParaRPr lang="en-US" sz="1800" dirty="0">
              <a:solidFill>
                <a:schemeClr val="accent2">
                  <a:lumMod val="75000"/>
                </a:schemeClr>
              </a:solidFill>
            </a:endParaRPr>
          </a:p>
        </p:txBody>
      </p:sp>
      <p:sp>
        <p:nvSpPr>
          <p:cNvPr id="10" name="TextBox 9">
            <a:extLst>
              <a:ext uri="{FF2B5EF4-FFF2-40B4-BE49-F238E27FC236}">
                <a16:creationId xmlns:a16="http://schemas.microsoft.com/office/drawing/2014/main" id="{DAA50DE7-1234-4385-A787-D102D0A6CFAD}"/>
              </a:ext>
            </a:extLst>
          </p:cNvPr>
          <p:cNvSpPr txBox="1"/>
          <p:nvPr/>
        </p:nvSpPr>
        <p:spPr>
          <a:xfrm>
            <a:off x="1879698" y="997528"/>
            <a:ext cx="2101118" cy="861774"/>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vi-VN" sz="1800" dirty="0">
                <a:solidFill>
                  <a:schemeClr val="accent2">
                    <a:lumMod val="75000"/>
                  </a:schemeClr>
                </a:solidFill>
              </a:rPr>
              <a:t>Đối với các dân tộc trên thế giới</a:t>
            </a:r>
            <a:endParaRPr lang="en-US" sz="1800" dirty="0">
              <a:solidFill>
                <a:schemeClr val="accent2">
                  <a:lumMod val="75000"/>
                </a:schemeClr>
              </a:solidFill>
            </a:endParaRPr>
          </a:p>
          <a:p>
            <a:endParaRPr lang="en-US" dirty="0">
              <a:solidFill>
                <a:schemeClr val="tx1"/>
              </a:solidFill>
            </a:endParaRPr>
          </a:p>
        </p:txBody>
      </p:sp>
      <p:sp>
        <p:nvSpPr>
          <p:cNvPr id="16" name="TextBox 15">
            <a:extLst>
              <a:ext uri="{FF2B5EF4-FFF2-40B4-BE49-F238E27FC236}">
                <a16:creationId xmlns:a16="http://schemas.microsoft.com/office/drawing/2014/main" id="{96F2FE6C-70A6-49F0-9582-CCBB6E0F994C}"/>
              </a:ext>
            </a:extLst>
          </p:cNvPr>
          <p:cNvSpPr txBox="1"/>
          <p:nvPr/>
        </p:nvSpPr>
        <p:spPr>
          <a:xfrm>
            <a:off x="164307" y="175592"/>
            <a:ext cx="4739193" cy="369332"/>
          </a:xfrm>
          <a:prstGeom prst="rect">
            <a:avLst/>
          </a:prstGeom>
          <a:solidFill>
            <a:schemeClr val="tx2">
              <a:lumMod val="9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 sz="1800" b="1" dirty="0">
                <a:solidFill>
                  <a:schemeClr val="accent2">
                    <a:lumMod val="75000"/>
                  </a:schemeClr>
                </a:solidFill>
                <a:latin typeface="+mj-lt"/>
              </a:rPr>
              <a:t>III. NGUYÊN TẮC ĐOÀN KẾT QUỐC TẾ</a:t>
            </a:r>
            <a:endParaRPr lang="en-US" sz="1800" b="1" dirty="0"/>
          </a:p>
        </p:txBody>
      </p:sp>
    </p:spTree>
    <p:extLst>
      <p:ext uri="{BB962C8B-B14F-4D97-AF65-F5344CB8AC3E}">
        <p14:creationId xmlns:p14="http://schemas.microsoft.com/office/powerpoint/2010/main" val="256481384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animBg="1"/>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6F5317-F360-4C3E-909E-49CD34DB82A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cxnSp>
        <p:nvCxnSpPr>
          <p:cNvPr id="11" name="Google Shape;442;p42">
            <a:extLst>
              <a:ext uri="{FF2B5EF4-FFF2-40B4-BE49-F238E27FC236}">
                <a16:creationId xmlns:a16="http://schemas.microsoft.com/office/drawing/2014/main" id="{F6CF21F6-75C3-4EA8-8B31-AFA2486362A1}"/>
              </a:ext>
            </a:extLst>
          </p:cNvPr>
          <p:cNvCxnSpPr>
            <a:cxnSpLocks/>
          </p:cNvCxnSpPr>
          <p:nvPr/>
        </p:nvCxnSpPr>
        <p:spPr>
          <a:xfrm>
            <a:off x="3609940" y="2060929"/>
            <a:ext cx="748700" cy="0"/>
          </a:xfrm>
          <a:prstGeom prst="straightConnector1">
            <a:avLst/>
          </a:prstGeom>
          <a:noFill/>
          <a:ln w="9525" cap="flat" cmpd="sng">
            <a:solidFill>
              <a:schemeClr val="accent1"/>
            </a:solidFill>
            <a:prstDash val="solid"/>
            <a:round/>
            <a:headEnd type="oval" w="med" len="med"/>
            <a:tailEnd type="oval" w="med" len="med"/>
          </a:ln>
        </p:spPr>
      </p:cxnSp>
      <p:cxnSp>
        <p:nvCxnSpPr>
          <p:cNvPr id="12" name="Google Shape;444;p42">
            <a:extLst>
              <a:ext uri="{FF2B5EF4-FFF2-40B4-BE49-F238E27FC236}">
                <a16:creationId xmlns:a16="http://schemas.microsoft.com/office/drawing/2014/main" id="{3CAF2F11-1ADE-4F0B-89C9-C73D2CA1EA6D}"/>
              </a:ext>
            </a:extLst>
          </p:cNvPr>
          <p:cNvCxnSpPr>
            <a:cxnSpLocks/>
          </p:cNvCxnSpPr>
          <p:nvPr/>
        </p:nvCxnSpPr>
        <p:spPr>
          <a:xfrm>
            <a:off x="3609940" y="2970984"/>
            <a:ext cx="748700" cy="0"/>
          </a:xfrm>
          <a:prstGeom prst="straightConnector1">
            <a:avLst/>
          </a:prstGeom>
          <a:noFill/>
          <a:ln w="9525" cap="flat" cmpd="sng">
            <a:solidFill>
              <a:schemeClr val="accent2"/>
            </a:solidFill>
            <a:prstDash val="solid"/>
            <a:round/>
            <a:headEnd type="oval" w="med" len="med"/>
            <a:tailEnd type="oval" w="med" len="med"/>
          </a:ln>
        </p:spPr>
      </p:cxnSp>
      <p:cxnSp>
        <p:nvCxnSpPr>
          <p:cNvPr id="13" name="Google Shape;446;p42">
            <a:extLst>
              <a:ext uri="{FF2B5EF4-FFF2-40B4-BE49-F238E27FC236}">
                <a16:creationId xmlns:a16="http://schemas.microsoft.com/office/drawing/2014/main" id="{A3EAC778-FE37-4910-9E72-C6EFA4740F55}"/>
              </a:ext>
            </a:extLst>
          </p:cNvPr>
          <p:cNvCxnSpPr>
            <a:cxnSpLocks/>
          </p:cNvCxnSpPr>
          <p:nvPr/>
        </p:nvCxnSpPr>
        <p:spPr>
          <a:xfrm>
            <a:off x="3609940" y="3759406"/>
            <a:ext cx="748700" cy="820"/>
          </a:xfrm>
          <a:prstGeom prst="straightConnector1">
            <a:avLst/>
          </a:prstGeom>
          <a:noFill/>
          <a:ln w="9525" cap="flat" cmpd="sng">
            <a:solidFill>
              <a:schemeClr val="accent3"/>
            </a:solidFill>
            <a:prstDash val="solid"/>
            <a:round/>
            <a:headEnd type="oval" w="med" len="med"/>
            <a:tailEnd type="oval" w="med" len="med"/>
          </a:ln>
        </p:spPr>
      </p:cxnSp>
      <p:sp>
        <p:nvSpPr>
          <p:cNvPr id="15" name="Google Shape;321;p37">
            <a:extLst>
              <a:ext uri="{FF2B5EF4-FFF2-40B4-BE49-F238E27FC236}">
                <a16:creationId xmlns:a16="http://schemas.microsoft.com/office/drawing/2014/main" id="{854AA21B-D816-4B74-82E6-5CBD2F4218AE}"/>
              </a:ext>
            </a:extLst>
          </p:cNvPr>
          <p:cNvSpPr/>
          <p:nvPr/>
        </p:nvSpPr>
        <p:spPr>
          <a:xfrm>
            <a:off x="1409699" y="1864129"/>
            <a:ext cx="213932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r>
              <a:rPr kumimoji="0" lang="en-US" sz="1600" b="0" i="0" u="none" strike="noStrike" cap="none" normalizeH="0" baseline="0" dirty="0" err="1">
                <a:ln>
                  <a:noFill/>
                </a:ln>
                <a:solidFill>
                  <a:schemeClr val="tx2"/>
                </a:solidFill>
                <a:effectLst/>
              </a:rPr>
              <a:t>Độc</a:t>
            </a:r>
            <a:r>
              <a:rPr kumimoji="0" lang="en-US" sz="1600" b="0" i="0" u="none" strike="noStrike" cap="none" normalizeH="0" baseline="0" dirty="0">
                <a:ln>
                  <a:noFill/>
                </a:ln>
                <a:solidFill>
                  <a:schemeClr val="tx2"/>
                </a:solidFill>
                <a:effectLst/>
              </a:rPr>
              <a:t> </a:t>
            </a:r>
            <a:r>
              <a:rPr kumimoji="0" lang="en-US" sz="1600" b="0" i="0" u="none" strike="noStrike" cap="none" normalizeH="0" baseline="0" dirty="0" err="1">
                <a:ln>
                  <a:noFill/>
                </a:ln>
                <a:solidFill>
                  <a:schemeClr val="tx2"/>
                </a:solidFill>
                <a:effectLst/>
              </a:rPr>
              <a:t>lập</a:t>
            </a:r>
            <a:endParaRPr kumimoji="0" lang="en-US" sz="1600" b="0" i="0" u="none" strike="noStrike" cap="none" normalizeH="0" baseline="0" dirty="0">
              <a:ln>
                <a:noFill/>
              </a:ln>
              <a:solidFill>
                <a:schemeClr val="tx2"/>
              </a:solidFill>
              <a:effectLst/>
            </a:endParaRPr>
          </a:p>
        </p:txBody>
      </p:sp>
      <p:sp>
        <p:nvSpPr>
          <p:cNvPr id="16" name="Google Shape;321;p37">
            <a:extLst>
              <a:ext uri="{FF2B5EF4-FFF2-40B4-BE49-F238E27FC236}">
                <a16:creationId xmlns:a16="http://schemas.microsoft.com/office/drawing/2014/main" id="{4EA3BC7A-2D9C-476D-9E9E-B3FAB125D72A}"/>
              </a:ext>
            </a:extLst>
          </p:cNvPr>
          <p:cNvSpPr/>
          <p:nvPr/>
        </p:nvSpPr>
        <p:spPr>
          <a:xfrm>
            <a:off x="1409700" y="2748984"/>
            <a:ext cx="213932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r>
              <a:rPr lang="vi-VN" altLang="en-US" sz="1600" dirty="0">
                <a:solidFill>
                  <a:schemeClr val="tx2"/>
                </a:solidFill>
              </a:rPr>
              <a:t>Tự chủ</a:t>
            </a:r>
            <a:endParaRPr kumimoji="0" lang="en-US" sz="1600" b="0" i="0" u="none" strike="noStrike" cap="none" normalizeH="0" baseline="0" dirty="0">
              <a:ln>
                <a:noFill/>
              </a:ln>
              <a:solidFill>
                <a:schemeClr val="tx2"/>
              </a:solidFill>
              <a:effectLst/>
            </a:endParaRPr>
          </a:p>
        </p:txBody>
      </p:sp>
      <p:sp>
        <p:nvSpPr>
          <p:cNvPr id="17" name="Google Shape;321;p37">
            <a:extLst>
              <a:ext uri="{FF2B5EF4-FFF2-40B4-BE49-F238E27FC236}">
                <a16:creationId xmlns:a16="http://schemas.microsoft.com/office/drawing/2014/main" id="{29023C7E-0492-43A8-832A-01ADC595EFBC}"/>
              </a:ext>
            </a:extLst>
          </p:cNvPr>
          <p:cNvSpPr/>
          <p:nvPr/>
        </p:nvSpPr>
        <p:spPr>
          <a:xfrm>
            <a:off x="1409701" y="3563426"/>
            <a:ext cx="213932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r>
              <a:rPr lang="vi-VN" altLang="en-US" sz="1600" dirty="0">
                <a:solidFill>
                  <a:schemeClr val="tx2"/>
                </a:solidFill>
              </a:rPr>
              <a:t>Tự lực, tự cường </a:t>
            </a:r>
            <a:endParaRPr kumimoji="0" lang="en-US" sz="1600" b="0" i="0" u="none" strike="noStrike" cap="none" normalizeH="0" baseline="0" dirty="0">
              <a:ln>
                <a:noFill/>
              </a:ln>
              <a:solidFill>
                <a:schemeClr val="tx2"/>
              </a:solidFill>
              <a:effectLst/>
            </a:endParaRPr>
          </a:p>
        </p:txBody>
      </p:sp>
      <p:sp>
        <p:nvSpPr>
          <p:cNvPr id="21" name="TextBox 20">
            <a:extLst>
              <a:ext uri="{FF2B5EF4-FFF2-40B4-BE49-F238E27FC236}">
                <a16:creationId xmlns:a16="http://schemas.microsoft.com/office/drawing/2014/main" id="{5E792EDD-6E0A-4432-83EE-D1AC471DCBD3}"/>
              </a:ext>
            </a:extLst>
          </p:cNvPr>
          <p:cNvSpPr txBox="1"/>
          <p:nvPr/>
        </p:nvSpPr>
        <p:spPr>
          <a:xfrm>
            <a:off x="3747100" y="1928630"/>
            <a:ext cx="4572000" cy="307777"/>
          </a:xfrm>
          <a:prstGeom prst="rect">
            <a:avLst/>
          </a:prstGeom>
          <a:noFill/>
        </p:spPr>
        <p:txBody>
          <a:bodyPr wrap="square">
            <a:spAutoFit/>
          </a:bodyPr>
          <a:lstStyle/>
          <a:p>
            <a:pPr algn="ctr"/>
            <a:r>
              <a:rPr lang="vi-VN" altLang="en-US" sz="1400" dirty="0"/>
              <a:t>Không bị bên ngoài chi phối, can thiệp</a:t>
            </a:r>
            <a:endParaRPr kumimoji="0" lang="en-US" sz="1400" b="0" i="0" u="none" strike="noStrike" cap="none" normalizeH="0" baseline="0" dirty="0">
              <a:ln>
                <a:noFill/>
              </a:ln>
              <a:solidFill>
                <a:schemeClr val="tx1"/>
              </a:solidFill>
              <a:effectLst/>
            </a:endParaRPr>
          </a:p>
        </p:txBody>
      </p:sp>
      <p:sp>
        <p:nvSpPr>
          <p:cNvPr id="23" name="TextBox 22">
            <a:extLst>
              <a:ext uri="{FF2B5EF4-FFF2-40B4-BE49-F238E27FC236}">
                <a16:creationId xmlns:a16="http://schemas.microsoft.com/office/drawing/2014/main" id="{58B9215A-2443-4972-9A2B-80654F7F78B7}"/>
              </a:ext>
            </a:extLst>
          </p:cNvPr>
          <p:cNvSpPr txBox="1"/>
          <p:nvPr/>
        </p:nvSpPr>
        <p:spPr>
          <a:xfrm>
            <a:off x="3984290" y="2831538"/>
            <a:ext cx="3366100" cy="307777"/>
          </a:xfrm>
          <a:prstGeom prst="rect">
            <a:avLst/>
          </a:prstGeom>
          <a:noFill/>
        </p:spPr>
        <p:txBody>
          <a:bodyPr wrap="square">
            <a:spAutoFit/>
          </a:bodyPr>
          <a:lstStyle/>
          <a:p>
            <a:pPr algn="ctr"/>
            <a:r>
              <a:rPr lang="vi-VN" altLang="en-US" sz="1400" dirty="0"/>
              <a:t>Chủ động điều khiển mọi việc </a:t>
            </a:r>
            <a:endParaRPr kumimoji="0" lang="en-US" sz="1400" b="0" i="0" u="none" strike="noStrike" cap="none" normalizeH="0" baseline="0" dirty="0">
              <a:ln>
                <a:noFill/>
              </a:ln>
              <a:solidFill>
                <a:schemeClr val="tx1"/>
              </a:solidFill>
              <a:effectLst/>
            </a:endParaRPr>
          </a:p>
        </p:txBody>
      </p:sp>
      <p:sp>
        <p:nvSpPr>
          <p:cNvPr id="25" name="TextBox 24">
            <a:extLst>
              <a:ext uri="{FF2B5EF4-FFF2-40B4-BE49-F238E27FC236}">
                <a16:creationId xmlns:a16="http://schemas.microsoft.com/office/drawing/2014/main" id="{4FB9E7DB-20C1-4DE8-9702-DA404C6A6659}"/>
              </a:ext>
            </a:extLst>
          </p:cNvPr>
          <p:cNvSpPr txBox="1"/>
          <p:nvPr/>
        </p:nvSpPr>
        <p:spPr>
          <a:xfrm>
            <a:off x="4058590" y="3591322"/>
            <a:ext cx="4572000" cy="307777"/>
          </a:xfrm>
          <a:prstGeom prst="rect">
            <a:avLst/>
          </a:prstGeom>
          <a:noFill/>
        </p:spPr>
        <p:txBody>
          <a:bodyPr wrap="square">
            <a:spAutoFit/>
          </a:bodyPr>
          <a:lstStyle/>
          <a:p>
            <a:pPr algn="ctr"/>
            <a:r>
              <a:rPr lang="vi-VN" altLang="en-US" sz="1400" dirty="0"/>
              <a:t>Tự lực cánh sinh, tự dựa vào sức mình là chính</a:t>
            </a:r>
            <a:endParaRPr kumimoji="0" lang="en-US" sz="1400" b="0" i="0" u="none" strike="noStrike" cap="none" normalizeH="0" baseline="0" dirty="0">
              <a:ln>
                <a:noFill/>
              </a:ln>
              <a:solidFill>
                <a:schemeClr val="tx1"/>
              </a:solidFill>
              <a:effectLst/>
            </a:endParaRPr>
          </a:p>
        </p:txBody>
      </p:sp>
      <p:sp>
        <p:nvSpPr>
          <p:cNvPr id="36" name="Google Shape;107;p18">
            <a:extLst>
              <a:ext uri="{FF2B5EF4-FFF2-40B4-BE49-F238E27FC236}">
                <a16:creationId xmlns:a16="http://schemas.microsoft.com/office/drawing/2014/main" id="{6ADF51D7-67F7-44E7-8D16-9BDE0A54D583}"/>
              </a:ext>
            </a:extLst>
          </p:cNvPr>
          <p:cNvSpPr txBox="1">
            <a:spLocks/>
          </p:cNvSpPr>
          <p:nvPr/>
        </p:nvSpPr>
        <p:spPr>
          <a:xfrm>
            <a:off x="1110906" y="567149"/>
            <a:ext cx="6734137"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err="1">
                <a:solidFill>
                  <a:schemeClr val="accent2">
                    <a:lumMod val="50000"/>
                  </a:schemeClr>
                </a:solidFill>
                <a:latin typeface="+mj-lt"/>
              </a:rPr>
              <a:t>b.Đoàn</a:t>
            </a:r>
            <a:r>
              <a:rPr lang="en-US" sz="1800" dirty="0">
                <a:solidFill>
                  <a:schemeClr val="accent2">
                    <a:lumMod val="50000"/>
                  </a:schemeClr>
                </a:solidFill>
                <a:latin typeface="+mj-lt"/>
              </a:rPr>
              <a:t> </a:t>
            </a:r>
            <a:r>
              <a:rPr lang="en-US" sz="1800" dirty="0" err="1">
                <a:solidFill>
                  <a:schemeClr val="accent2">
                    <a:lumMod val="50000"/>
                  </a:schemeClr>
                </a:solidFill>
                <a:latin typeface="+mj-lt"/>
              </a:rPr>
              <a:t>kết</a:t>
            </a:r>
            <a:r>
              <a:rPr lang="en-US" sz="1800" dirty="0">
                <a:solidFill>
                  <a:schemeClr val="accent2">
                    <a:lumMod val="50000"/>
                  </a:schemeClr>
                </a:solidFill>
                <a:latin typeface="+mj-lt"/>
              </a:rPr>
              <a:t> </a:t>
            </a:r>
            <a:r>
              <a:rPr lang="en-US" sz="1800" dirty="0" err="1">
                <a:solidFill>
                  <a:schemeClr val="accent2">
                    <a:lumMod val="50000"/>
                  </a:schemeClr>
                </a:solidFill>
                <a:latin typeface="+mj-lt"/>
              </a:rPr>
              <a:t>trên</a:t>
            </a:r>
            <a:r>
              <a:rPr lang="en-US" sz="1800" dirty="0">
                <a:solidFill>
                  <a:schemeClr val="accent2">
                    <a:lumMod val="50000"/>
                  </a:schemeClr>
                </a:solidFill>
                <a:latin typeface="+mj-lt"/>
              </a:rPr>
              <a:t> </a:t>
            </a:r>
            <a:r>
              <a:rPr lang="en-US" sz="1800" dirty="0" err="1">
                <a:solidFill>
                  <a:schemeClr val="accent2">
                    <a:lumMod val="50000"/>
                  </a:schemeClr>
                </a:solidFill>
                <a:latin typeface="+mj-lt"/>
              </a:rPr>
              <a:t>cơ</a:t>
            </a:r>
            <a:r>
              <a:rPr lang="en-US" sz="1800" dirty="0">
                <a:solidFill>
                  <a:schemeClr val="accent2">
                    <a:lumMod val="50000"/>
                  </a:schemeClr>
                </a:solidFill>
                <a:latin typeface="+mj-lt"/>
              </a:rPr>
              <a:t> </a:t>
            </a:r>
            <a:r>
              <a:rPr lang="en-US" sz="1800" dirty="0" err="1">
                <a:solidFill>
                  <a:schemeClr val="accent2">
                    <a:lumMod val="50000"/>
                  </a:schemeClr>
                </a:solidFill>
                <a:latin typeface="+mj-lt"/>
              </a:rPr>
              <a:t>sở</a:t>
            </a:r>
            <a:r>
              <a:rPr lang="en-US" sz="1800" dirty="0">
                <a:solidFill>
                  <a:schemeClr val="accent2">
                    <a:lumMod val="50000"/>
                  </a:schemeClr>
                </a:solidFill>
                <a:latin typeface="+mj-lt"/>
              </a:rPr>
              <a:t> </a:t>
            </a:r>
            <a:r>
              <a:rPr lang="en-US" sz="1800" dirty="0" err="1">
                <a:solidFill>
                  <a:schemeClr val="accent2">
                    <a:lumMod val="50000"/>
                  </a:schemeClr>
                </a:solidFill>
                <a:latin typeface="+mj-lt"/>
              </a:rPr>
              <a:t>độc</a:t>
            </a:r>
            <a:r>
              <a:rPr lang="en-US" sz="1800" dirty="0">
                <a:solidFill>
                  <a:schemeClr val="accent2">
                    <a:lumMod val="50000"/>
                  </a:schemeClr>
                </a:solidFill>
                <a:latin typeface="+mj-lt"/>
              </a:rPr>
              <a:t> </a:t>
            </a:r>
            <a:r>
              <a:rPr lang="en-US" sz="1800" dirty="0" err="1">
                <a:solidFill>
                  <a:schemeClr val="accent2">
                    <a:lumMod val="50000"/>
                  </a:schemeClr>
                </a:solidFill>
                <a:latin typeface="+mj-lt"/>
              </a:rPr>
              <a:t>lập</a:t>
            </a:r>
            <a:r>
              <a:rPr lang="en-US" sz="1800" dirty="0">
                <a:solidFill>
                  <a:schemeClr val="accent2">
                    <a:lumMod val="50000"/>
                  </a:schemeClr>
                </a:solidFill>
                <a:latin typeface="+mj-lt"/>
              </a:rPr>
              <a:t> </a:t>
            </a:r>
            <a:r>
              <a:rPr lang="en-US" sz="1800" dirty="0" err="1">
                <a:solidFill>
                  <a:schemeClr val="accent2">
                    <a:lumMod val="50000"/>
                  </a:schemeClr>
                </a:solidFill>
                <a:latin typeface="+mj-lt"/>
              </a:rPr>
              <a:t>tự</a:t>
            </a:r>
            <a:r>
              <a:rPr lang="en-US" sz="1800" dirty="0">
                <a:solidFill>
                  <a:schemeClr val="accent2">
                    <a:lumMod val="50000"/>
                  </a:schemeClr>
                </a:solidFill>
                <a:latin typeface="+mj-lt"/>
              </a:rPr>
              <a:t> </a:t>
            </a:r>
            <a:r>
              <a:rPr lang="en-US" sz="1800" dirty="0" err="1">
                <a:solidFill>
                  <a:schemeClr val="accent2">
                    <a:lumMod val="50000"/>
                  </a:schemeClr>
                </a:solidFill>
                <a:latin typeface="+mj-lt"/>
              </a:rPr>
              <a:t>cường</a:t>
            </a:r>
            <a:r>
              <a:rPr lang="en-US" sz="1800" dirty="0">
                <a:solidFill>
                  <a:schemeClr val="accent2">
                    <a:lumMod val="50000"/>
                  </a:schemeClr>
                </a:solidFill>
                <a:latin typeface="+mj-lt"/>
              </a:rPr>
              <a:t> </a:t>
            </a:r>
            <a:r>
              <a:rPr lang="en-US" sz="1800" dirty="0" err="1">
                <a:solidFill>
                  <a:schemeClr val="accent2">
                    <a:lumMod val="50000"/>
                  </a:schemeClr>
                </a:solidFill>
                <a:latin typeface="+mj-lt"/>
              </a:rPr>
              <a:t>tự</a:t>
            </a:r>
            <a:r>
              <a:rPr lang="en-US" sz="1800" dirty="0">
                <a:solidFill>
                  <a:schemeClr val="accent2">
                    <a:lumMod val="50000"/>
                  </a:schemeClr>
                </a:solidFill>
                <a:latin typeface="+mj-lt"/>
              </a:rPr>
              <a:t> </a:t>
            </a:r>
            <a:r>
              <a:rPr lang="en-US" sz="1800" dirty="0" err="1">
                <a:solidFill>
                  <a:schemeClr val="accent2">
                    <a:lumMod val="50000"/>
                  </a:schemeClr>
                </a:solidFill>
                <a:latin typeface="+mj-lt"/>
              </a:rPr>
              <a:t>chủ</a:t>
            </a:r>
            <a:endParaRPr lang="en-US" sz="1800" dirty="0">
              <a:solidFill>
                <a:schemeClr val="accent2">
                  <a:lumMod val="50000"/>
                </a:schemeClr>
              </a:solidFill>
              <a:latin typeface="+mj-lt"/>
            </a:endParaRPr>
          </a:p>
        </p:txBody>
      </p:sp>
      <p:sp>
        <p:nvSpPr>
          <p:cNvPr id="37" name="TextBox 36">
            <a:extLst>
              <a:ext uri="{FF2B5EF4-FFF2-40B4-BE49-F238E27FC236}">
                <a16:creationId xmlns:a16="http://schemas.microsoft.com/office/drawing/2014/main" id="{2EAC1BD4-650D-4F17-92DD-56E0599BA3BB}"/>
              </a:ext>
            </a:extLst>
          </p:cNvPr>
          <p:cNvSpPr txBox="1"/>
          <p:nvPr/>
        </p:nvSpPr>
        <p:spPr>
          <a:xfrm>
            <a:off x="164307" y="175592"/>
            <a:ext cx="4739193" cy="369332"/>
          </a:xfrm>
          <a:prstGeom prst="rect">
            <a:avLst/>
          </a:prstGeom>
          <a:solidFill>
            <a:schemeClr val="tx2">
              <a:lumMod val="9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 sz="1800" b="1" dirty="0">
                <a:solidFill>
                  <a:schemeClr val="accent2">
                    <a:lumMod val="75000"/>
                  </a:schemeClr>
                </a:solidFill>
                <a:latin typeface="+mj-lt"/>
              </a:rPr>
              <a:t>III. NGUYÊN TẮC ĐOÀN KẾT QUỐC TẾ</a:t>
            </a:r>
            <a:endParaRPr lang="en-US" sz="1800" b="1" dirty="0"/>
          </a:p>
        </p:txBody>
      </p:sp>
      <p:cxnSp>
        <p:nvCxnSpPr>
          <p:cNvPr id="39" name="Straight Connector 38">
            <a:extLst>
              <a:ext uri="{FF2B5EF4-FFF2-40B4-BE49-F238E27FC236}">
                <a16:creationId xmlns:a16="http://schemas.microsoft.com/office/drawing/2014/main" id="{1CF5BD71-905F-46D2-ADB4-890221238BA6}"/>
              </a:ext>
            </a:extLst>
          </p:cNvPr>
          <p:cNvCxnSpPr>
            <a:cxnSpLocks/>
          </p:cNvCxnSpPr>
          <p:nvPr/>
        </p:nvCxnSpPr>
        <p:spPr>
          <a:xfrm>
            <a:off x="4058590" y="1531620"/>
            <a:ext cx="844910" cy="0"/>
          </a:xfrm>
          <a:prstGeom prst="line">
            <a:avLst/>
          </a:prstGeom>
          <a:ln w="38100">
            <a:solidFill>
              <a:schemeClr val="bg2"/>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4757528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down)">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down)">
                                      <p:cBhvr>
                                        <p:cTn id="33" dur="500"/>
                                        <p:tgtEl>
                                          <p:spTgt spid="12"/>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down)">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down)">
                                      <p:cBhvr>
                                        <p:cTn id="41" dur="500"/>
                                        <p:tgtEl>
                                          <p:spTgt spid="13"/>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down)">
                                      <p:cBhvr>
                                        <p:cTn id="4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21" grpId="0"/>
      <p:bldP spid="23" grpId="0"/>
      <p:bldP spid="25" grpId="0"/>
      <p:bldP spid="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8" name="Picture 4" descr="SOSMy voi BHo"/>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594740" y="995707"/>
            <a:ext cx="5574295" cy="358226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8112B17C-6073-4269-9FF8-C3FA2C65E885}"/>
              </a:ext>
            </a:extLst>
          </p:cNvPr>
          <p:cNvSpPr>
            <a:spLocks noGrp="1"/>
          </p:cNvSpPr>
          <p:nvPr>
            <p:ph type="title"/>
          </p:nvPr>
        </p:nvSpPr>
        <p:spPr>
          <a:xfrm>
            <a:off x="1190188" y="138307"/>
            <a:ext cx="6920344" cy="857400"/>
          </a:xfrm>
        </p:spPr>
        <p:txBody>
          <a:bodyPr/>
          <a:lstStyle/>
          <a:p>
            <a:r>
              <a:rPr lang="en-US" altLang="en-US" sz="1800" i="1" dirty="0">
                <a:solidFill>
                  <a:schemeClr val="tx1"/>
                </a:solidFill>
                <a:latin typeface="+mn-lt"/>
              </a:rPr>
              <a:t>“</a:t>
            </a:r>
            <a:r>
              <a:rPr lang="en-US" altLang="en-US" sz="1800" i="1" dirty="0" err="1">
                <a:solidFill>
                  <a:schemeClr val="tx1"/>
                </a:solidFill>
                <a:latin typeface="+mn-lt"/>
              </a:rPr>
              <a:t>Một</a:t>
            </a:r>
            <a:r>
              <a:rPr lang="en-US" altLang="en-US" sz="1800" i="1" dirty="0">
                <a:solidFill>
                  <a:schemeClr val="tx1"/>
                </a:solidFill>
                <a:latin typeface="+mn-lt"/>
              </a:rPr>
              <a:t> </a:t>
            </a:r>
            <a:r>
              <a:rPr lang="en-US" altLang="en-US" sz="1800" i="1" dirty="0" err="1">
                <a:solidFill>
                  <a:schemeClr val="tx1"/>
                </a:solidFill>
                <a:latin typeface="+mn-lt"/>
              </a:rPr>
              <a:t>dân</a:t>
            </a:r>
            <a:r>
              <a:rPr lang="en-US" altLang="en-US" sz="1800" i="1" dirty="0">
                <a:solidFill>
                  <a:schemeClr val="tx1"/>
                </a:solidFill>
                <a:latin typeface="+mn-lt"/>
              </a:rPr>
              <a:t> </a:t>
            </a:r>
            <a:r>
              <a:rPr lang="en-US" altLang="en-US" sz="1800" i="1" dirty="0" err="1">
                <a:solidFill>
                  <a:schemeClr val="tx1"/>
                </a:solidFill>
                <a:latin typeface="+mn-lt"/>
              </a:rPr>
              <a:t>tộc</a:t>
            </a:r>
            <a:r>
              <a:rPr lang="en-US" altLang="en-US" sz="1800" i="1" dirty="0">
                <a:solidFill>
                  <a:schemeClr val="tx1"/>
                </a:solidFill>
                <a:latin typeface="+mn-lt"/>
              </a:rPr>
              <a:t> </a:t>
            </a:r>
            <a:r>
              <a:rPr lang="en-US" altLang="en-US" sz="1800" i="1" dirty="0" err="1">
                <a:solidFill>
                  <a:schemeClr val="tx1"/>
                </a:solidFill>
                <a:latin typeface="+mn-lt"/>
              </a:rPr>
              <a:t>không</a:t>
            </a:r>
            <a:r>
              <a:rPr lang="en-US" altLang="en-US" sz="1800" i="1" dirty="0">
                <a:solidFill>
                  <a:schemeClr val="tx1"/>
                </a:solidFill>
                <a:latin typeface="+mn-lt"/>
              </a:rPr>
              <a:t> </a:t>
            </a:r>
            <a:r>
              <a:rPr lang="en-US" altLang="en-US" sz="1800" i="1" dirty="0" err="1">
                <a:solidFill>
                  <a:schemeClr val="tx1"/>
                </a:solidFill>
                <a:latin typeface="+mn-lt"/>
              </a:rPr>
              <a:t>biết</a:t>
            </a:r>
            <a:r>
              <a:rPr lang="en-US" altLang="en-US" sz="1800" i="1" dirty="0">
                <a:solidFill>
                  <a:schemeClr val="tx1"/>
                </a:solidFill>
                <a:latin typeface="+mn-lt"/>
              </a:rPr>
              <a:t> </a:t>
            </a:r>
            <a:r>
              <a:rPr lang="en-US" altLang="en-US" sz="1800" i="1" dirty="0" err="1">
                <a:solidFill>
                  <a:schemeClr val="tx1"/>
                </a:solidFill>
                <a:latin typeface="+mn-lt"/>
              </a:rPr>
              <a:t>dựa</a:t>
            </a:r>
            <a:r>
              <a:rPr lang="en-US" altLang="en-US" sz="1800" i="1" dirty="0">
                <a:solidFill>
                  <a:schemeClr val="tx1"/>
                </a:solidFill>
                <a:latin typeface="+mn-lt"/>
              </a:rPr>
              <a:t> </a:t>
            </a:r>
            <a:r>
              <a:rPr lang="en-US" altLang="en-US" sz="1800" i="1" dirty="0" err="1">
                <a:solidFill>
                  <a:schemeClr val="tx1"/>
                </a:solidFill>
                <a:latin typeface="+mn-lt"/>
              </a:rPr>
              <a:t>vào</a:t>
            </a:r>
            <a:r>
              <a:rPr lang="en-US" altLang="en-US" sz="1800" i="1" dirty="0">
                <a:solidFill>
                  <a:schemeClr val="tx1"/>
                </a:solidFill>
                <a:latin typeface="+mn-lt"/>
              </a:rPr>
              <a:t> </a:t>
            </a:r>
            <a:r>
              <a:rPr lang="en-US" altLang="en-US" sz="1800" i="1" dirty="0" err="1">
                <a:solidFill>
                  <a:schemeClr val="tx1"/>
                </a:solidFill>
                <a:latin typeface="+mn-lt"/>
              </a:rPr>
              <a:t>sức</a:t>
            </a:r>
            <a:r>
              <a:rPr lang="en-US" altLang="en-US" sz="1800" i="1" dirty="0">
                <a:solidFill>
                  <a:schemeClr val="tx1"/>
                </a:solidFill>
                <a:latin typeface="+mn-lt"/>
              </a:rPr>
              <a:t> </a:t>
            </a:r>
            <a:r>
              <a:rPr lang="en-US" altLang="en-US" sz="1800" i="1" dirty="0" err="1">
                <a:solidFill>
                  <a:schemeClr val="tx1"/>
                </a:solidFill>
                <a:latin typeface="+mn-lt"/>
              </a:rPr>
              <a:t>mình</a:t>
            </a:r>
            <a:r>
              <a:rPr lang="en-US" altLang="en-US" sz="1800" i="1" dirty="0">
                <a:solidFill>
                  <a:schemeClr val="tx1"/>
                </a:solidFill>
                <a:latin typeface="+mn-lt"/>
              </a:rPr>
              <a:t>, </a:t>
            </a:r>
            <a:r>
              <a:rPr lang="en-US" altLang="en-US" sz="1800" i="1" dirty="0" err="1">
                <a:solidFill>
                  <a:schemeClr val="tx1"/>
                </a:solidFill>
                <a:latin typeface="+mn-lt"/>
              </a:rPr>
              <a:t>dân</a:t>
            </a:r>
            <a:r>
              <a:rPr lang="en-US" altLang="en-US" sz="1800" i="1" dirty="0">
                <a:solidFill>
                  <a:schemeClr val="tx1"/>
                </a:solidFill>
                <a:latin typeface="+mn-lt"/>
              </a:rPr>
              <a:t> </a:t>
            </a:r>
            <a:r>
              <a:rPr lang="en-US" altLang="en-US" sz="1800" i="1" dirty="0" err="1">
                <a:solidFill>
                  <a:schemeClr val="tx1"/>
                </a:solidFill>
                <a:latin typeface="+mn-lt"/>
              </a:rPr>
              <a:t>tộc</a:t>
            </a:r>
            <a:r>
              <a:rPr lang="en-US" altLang="en-US" sz="1800" i="1" dirty="0">
                <a:solidFill>
                  <a:schemeClr val="tx1"/>
                </a:solidFill>
                <a:latin typeface="+mn-lt"/>
              </a:rPr>
              <a:t> </a:t>
            </a:r>
            <a:r>
              <a:rPr lang="en-US" altLang="en-US" sz="1800" i="1" dirty="0" err="1">
                <a:solidFill>
                  <a:schemeClr val="tx1"/>
                </a:solidFill>
                <a:latin typeface="+mn-lt"/>
              </a:rPr>
              <a:t>đó</a:t>
            </a:r>
            <a:r>
              <a:rPr lang="en-US" altLang="en-US" sz="1800" i="1" dirty="0">
                <a:solidFill>
                  <a:schemeClr val="tx1"/>
                </a:solidFill>
                <a:latin typeface="+mn-lt"/>
              </a:rPr>
              <a:t> </a:t>
            </a:r>
            <a:r>
              <a:rPr lang="en-US" altLang="en-US" sz="1800" i="1" dirty="0" err="1">
                <a:solidFill>
                  <a:schemeClr val="tx1"/>
                </a:solidFill>
                <a:latin typeface="+mn-lt"/>
              </a:rPr>
              <a:t>không</a:t>
            </a:r>
            <a:r>
              <a:rPr lang="en-US" altLang="en-US" sz="1800" i="1" dirty="0">
                <a:solidFill>
                  <a:schemeClr val="tx1"/>
                </a:solidFill>
                <a:latin typeface="+mn-lt"/>
              </a:rPr>
              <a:t> </a:t>
            </a:r>
            <a:r>
              <a:rPr lang="en-US" altLang="en-US" sz="1800" i="1" dirty="0" err="1">
                <a:solidFill>
                  <a:schemeClr val="tx1"/>
                </a:solidFill>
                <a:latin typeface="+mn-lt"/>
              </a:rPr>
              <a:t>xứng</a:t>
            </a:r>
            <a:r>
              <a:rPr lang="en-US" altLang="en-US" sz="1800" i="1" dirty="0">
                <a:solidFill>
                  <a:schemeClr val="tx1"/>
                </a:solidFill>
                <a:latin typeface="+mn-lt"/>
              </a:rPr>
              <a:t> </a:t>
            </a:r>
            <a:r>
              <a:rPr lang="en-US" altLang="en-US" sz="1800" i="1" dirty="0" err="1">
                <a:solidFill>
                  <a:schemeClr val="tx1"/>
                </a:solidFill>
                <a:latin typeface="+mn-lt"/>
              </a:rPr>
              <a:t>đáng</a:t>
            </a:r>
            <a:r>
              <a:rPr lang="en-US" altLang="en-US" sz="1800" i="1" dirty="0">
                <a:solidFill>
                  <a:schemeClr val="tx1"/>
                </a:solidFill>
                <a:latin typeface="+mn-lt"/>
              </a:rPr>
              <a:t> </a:t>
            </a:r>
            <a:r>
              <a:rPr lang="en-US" altLang="en-US" sz="1800" i="1" dirty="0" err="1">
                <a:solidFill>
                  <a:schemeClr val="tx1"/>
                </a:solidFill>
                <a:latin typeface="+mn-lt"/>
              </a:rPr>
              <a:t>để</a:t>
            </a:r>
            <a:r>
              <a:rPr lang="en-US" altLang="en-US" sz="1800" i="1" dirty="0">
                <a:solidFill>
                  <a:schemeClr val="tx1"/>
                </a:solidFill>
                <a:latin typeface="+mn-lt"/>
              </a:rPr>
              <a:t> </a:t>
            </a:r>
            <a:r>
              <a:rPr lang="en-US" altLang="en-US" sz="1800" i="1" dirty="0" err="1">
                <a:solidFill>
                  <a:schemeClr val="tx1"/>
                </a:solidFill>
                <a:latin typeface="+mn-lt"/>
              </a:rPr>
              <a:t>chiến</a:t>
            </a:r>
            <a:r>
              <a:rPr lang="en-US" altLang="en-US" sz="1800" i="1" dirty="0">
                <a:solidFill>
                  <a:schemeClr val="tx1"/>
                </a:solidFill>
                <a:latin typeface="+mn-lt"/>
              </a:rPr>
              <a:t> </a:t>
            </a:r>
            <a:r>
              <a:rPr lang="en-US" altLang="en-US" sz="1800" i="1" dirty="0" err="1">
                <a:solidFill>
                  <a:schemeClr val="tx1"/>
                </a:solidFill>
                <a:latin typeface="+mn-lt"/>
              </a:rPr>
              <a:t>thắng</a:t>
            </a:r>
            <a:r>
              <a:rPr lang="en-US" altLang="en-US" sz="1800" i="1" dirty="0">
                <a:solidFill>
                  <a:schemeClr val="tx1"/>
                </a:solidFill>
                <a:latin typeface="+mn-lt"/>
              </a:rPr>
              <a:t>”</a:t>
            </a:r>
            <a:endParaRPr lang="en-US" sz="1800" i="1" dirty="0">
              <a:solidFill>
                <a:schemeClr val="tx1"/>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308"/>
                                        </p:tgtEl>
                                        <p:attrNameLst>
                                          <p:attrName>style.visibility</p:attrName>
                                        </p:attrNameLst>
                                      </p:cBhvr>
                                      <p:to>
                                        <p:strVal val="visible"/>
                                      </p:to>
                                    </p:set>
                                    <p:anim calcmode="lin" valueType="num">
                                      <p:cBhvr additive="base">
                                        <p:cTn id="7" dur="500" fill="hold"/>
                                        <p:tgtEl>
                                          <p:spTgt spid="98308"/>
                                        </p:tgtEl>
                                        <p:attrNameLst>
                                          <p:attrName>ppt_x</p:attrName>
                                        </p:attrNameLst>
                                      </p:cBhvr>
                                      <p:tavLst>
                                        <p:tav tm="0">
                                          <p:val>
                                            <p:strVal val="#ppt_x"/>
                                          </p:val>
                                        </p:tav>
                                        <p:tav tm="100000">
                                          <p:val>
                                            <p:strVal val="#ppt_x"/>
                                          </p:val>
                                        </p:tav>
                                      </p:tavLst>
                                    </p:anim>
                                    <p:anim calcmode="lin" valueType="num">
                                      <p:cBhvr additive="base">
                                        <p:cTn id="8" dur="500" fill="hold"/>
                                        <p:tgtEl>
                                          <p:spTgt spid="983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42109" y="432971"/>
            <a:ext cx="6712527" cy="699655"/>
          </a:xfrm>
        </p:spPr>
        <p:txBody>
          <a:bodyPr/>
          <a:lstStyle/>
          <a:p>
            <a:r>
              <a:rPr lang="en-US" altLang="en-US" b="1" dirty="0" err="1">
                <a:solidFill>
                  <a:schemeClr val="tx1"/>
                </a:solidFill>
                <a:latin typeface="+mn-lt"/>
              </a:rPr>
              <a:t>Đoàn</a:t>
            </a:r>
            <a:r>
              <a:rPr lang="en-US" altLang="en-US" b="1" dirty="0">
                <a:solidFill>
                  <a:schemeClr val="tx1"/>
                </a:solidFill>
                <a:latin typeface="+mn-lt"/>
              </a:rPr>
              <a:t> </a:t>
            </a:r>
            <a:r>
              <a:rPr lang="en-US" altLang="en-US" b="1" dirty="0" err="1">
                <a:solidFill>
                  <a:schemeClr val="tx1"/>
                </a:solidFill>
                <a:latin typeface="+mn-lt"/>
              </a:rPr>
              <a:t>kết</a:t>
            </a:r>
            <a:r>
              <a:rPr lang="en-US" altLang="en-US" b="1" dirty="0">
                <a:solidFill>
                  <a:schemeClr val="tx1"/>
                </a:solidFill>
                <a:latin typeface="+mn-lt"/>
              </a:rPr>
              <a:t> </a:t>
            </a:r>
            <a:r>
              <a:rPr lang="en-US" altLang="en-US" b="1" dirty="0" err="1">
                <a:solidFill>
                  <a:schemeClr val="tx1"/>
                </a:solidFill>
                <a:latin typeface="+mn-lt"/>
              </a:rPr>
              <a:t>trên</a:t>
            </a:r>
            <a:r>
              <a:rPr lang="en-US" altLang="en-US" b="1" dirty="0">
                <a:solidFill>
                  <a:schemeClr val="tx1"/>
                </a:solidFill>
                <a:latin typeface="+mn-lt"/>
              </a:rPr>
              <a:t> </a:t>
            </a:r>
            <a:r>
              <a:rPr lang="en-US" altLang="en-US" b="1" dirty="0" err="1">
                <a:solidFill>
                  <a:schemeClr val="tx1"/>
                </a:solidFill>
                <a:latin typeface="+mn-lt"/>
              </a:rPr>
              <a:t>cơ</a:t>
            </a:r>
            <a:r>
              <a:rPr lang="en-US" altLang="en-US" b="1" dirty="0">
                <a:solidFill>
                  <a:schemeClr val="tx1"/>
                </a:solidFill>
                <a:latin typeface="+mn-lt"/>
              </a:rPr>
              <a:t> </a:t>
            </a:r>
            <a:r>
              <a:rPr lang="en-US" altLang="en-US" b="1" dirty="0" err="1">
                <a:solidFill>
                  <a:schemeClr val="tx1"/>
                </a:solidFill>
                <a:latin typeface="+mn-lt"/>
              </a:rPr>
              <a:t>sở</a:t>
            </a:r>
            <a:r>
              <a:rPr lang="en-US" altLang="en-US" b="1" dirty="0">
                <a:solidFill>
                  <a:schemeClr val="tx1"/>
                </a:solidFill>
                <a:latin typeface="+mn-lt"/>
              </a:rPr>
              <a:t> </a:t>
            </a:r>
            <a:r>
              <a:rPr lang="en-US" altLang="en-US" b="1" dirty="0" err="1">
                <a:solidFill>
                  <a:schemeClr val="tx1"/>
                </a:solidFill>
                <a:latin typeface="+mn-lt"/>
              </a:rPr>
              <a:t>độc</a:t>
            </a:r>
            <a:r>
              <a:rPr lang="en-US" altLang="en-US" b="1" dirty="0">
                <a:solidFill>
                  <a:schemeClr val="tx1"/>
                </a:solidFill>
                <a:latin typeface="+mn-lt"/>
              </a:rPr>
              <a:t> </a:t>
            </a:r>
            <a:r>
              <a:rPr lang="en-US" altLang="en-US" b="1" dirty="0" err="1">
                <a:solidFill>
                  <a:schemeClr val="tx1"/>
                </a:solidFill>
                <a:latin typeface="+mn-lt"/>
              </a:rPr>
              <a:t>lập</a:t>
            </a:r>
            <a:r>
              <a:rPr lang="en-US" altLang="en-US" b="1" dirty="0">
                <a:solidFill>
                  <a:schemeClr val="tx1"/>
                </a:solidFill>
                <a:latin typeface="+mn-lt"/>
              </a:rPr>
              <a:t>, </a:t>
            </a:r>
            <a:r>
              <a:rPr lang="en-US" altLang="en-US" b="1" dirty="0" err="1">
                <a:solidFill>
                  <a:schemeClr val="tx1"/>
                </a:solidFill>
                <a:latin typeface="+mn-lt"/>
              </a:rPr>
              <a:t>tự</a:t>
            </a:r>
            <a:r>
              <a:rPr lang="en-US" altLang="en-US" b="1" dirty="0">
                <a:solidFill>
                  <a:schemeClr val="tx1"/>
                </a:solidFill>
                <a:latin typeface="+mn-lt"/>
              </a:rPr>
              <a:t> </a:t>
            </a:r>
            <a:r>
              <a:rPr lang="en-US" altLang="en-US" b="1" dirty="0" err="1">
                <a:solidFill>
                  <a:schemeClr val="tx1"/>
                </a:solidFill>
                <a:latin typeface="+mn-lt"/>
              </a:rPr>
              <a:t>chủ</a:t>
            </a:r>
            <a:r>
              <a:rPr lang="en-US" altLang="en-US" b="1" dirty="0">
                <a:solidFill>
                  <a:schemeClr val="tx1"/>
                </a:solidFill>
                <a:latin typeface="+mn-lt"/>
              </a:rPr>
              <a:t>, </a:t>
            </a:r>
            <a:r>
              <a:rPr lang="en-US" altLang="en-US" b="1" dirty="0" err="1">
                <a:solidFill>
                  <a:schemeClr val="tx1"/>
                </a:solidFill>
                <a:latin typeface="+mn-lt"/>
              </a:rPr>
              <a:t>tự</a:t>
            </a:r>
            <a:r>
              <a:rPr lang="en-US" altLang="en-US" b="1" dirty="0">
                <a:solidFill>
                  <a:schemeClr val="tx1"/>
                </a:solidFill>
                <a:latin typeface="+mn-lt"/>
              </a:rPr>
              <a:t> </a:t>
            </a:r>
            <a:r>
              <a:rPr lang="en-US" altLang="en-US" b="1" dirty="0" err="1">
                <a:solidFill>
                  <a:schemeClr val="tx1"/>
                </a:solidFill>
                <a:latin typeface="+mn-lt"/>
              </a:rPr>
              <a:t>lực</a:t>
            </a:r>
            <a:r>
              <a:rPr lang="en-US" altLang="en-US" b="1" dirty="0">
                <a:solidFill>
                  <a:schemeClr val="tx1"/>
                </a:solidFill>
                <a:latin typeface="+mn-lt"/>
              </a:rPr>
              <a:t>, </a:t>
            </a:r>
            <a:r>
              <a:rPr lang="en-US" altLang="en-US" b="1" dirty="0" err="1">
                <a:solidFill>
                  <a:schemeClr val="tx1"/>
                </a:solidFill>
                <a:latin typeface="+mn-lt"/>
              </a:rPr>
              <a:t>tự</a:t>
            </a:r>
            <a:r>
              <a:rPr lang="en-US" altLang="en-US" b="1" dirty="0">
                <a:solidFill>
                  <a:schemeClr val="tx1"/>
                </a:solidFill>
                <a:latin typeface="+mn-lt"/>
              </a:rPr>
              <a:t> </a:t>
            </a:r>
            <a:r>
              <a:rPr lang="en-US" altLang="en-US" b="1" dirty="0" err="1">
                <a:solidFill>
                  <a:schemeClr val="tx1"/>
                </a:solidFill>
                <a:latin typeface="+mn-lt"/>
              </a:rPr>
              <a:t>cường</a:t>
            </a:r>
            <a:r>
              <a:rPr lang="vi-VN" altLang="en-US" b="1" dirty="0">
                <a:solidFill>
                  <a:schemeClr val="tx1"/>
                </a:solidFill>
                <a:latin typeface="+mn-lt"/>
              </a:rPr>
              <a:t> không quên đoàn kết quốc tế </a:t>
            </a:r>
            <a:endParaRPr lang="en-US" altLang="en-US" b="1" dirty="0">
              <a:solidFill>
                <a:schemeClr val="tx1"/>
              </a:solidFill>
              <a:latin typeface="+mn-lt"/>
            </a:endParaRPr>
          </a:p>
        </p:txBody>
      </p:sp>
      <p:sp>
        <p:nvSpPr>
          <p:cNvPr id="3" name="Hộp Văn bản 2">
            <a:extLst>
              <a:ext uri="{FF2B5EF4-FFF2-40B4-BE49-F238E27FC236}">
                <a16:creationId xmlns:a16="http://schemas.microsoft.com/office/drawing/2014/main" id="{C1CF0760-3B2D-4348-BC1C-4E8D2BC5CECA}"/>
              </a:ext>
            </a:extLst>
          </p:cNvPr>
          <p:cNvSpPr txBox="1"/>
          <p:nvPr/>
        </p:nvSpPr>
        <p:spPr>
          <a:xfrm>
            <a:off x="1047750" y="1207781"/>
            <a:ext cx="5657850" cy="523220"/>
          </a:xfrm>
          <a:prstGeom prst="rect">
            <a:avLst/>
          </a:prstGeom>
          <a:noFill/>
        </p:spPr>
        <p:txBody>
          <a:bodyPr wrap="square" rtlCol="0">
            <a:spAutoFit/>
          </a:bodyPr>
          <a:lstStyle/>
          <a:p>
            <a:r>
              <a:rPr lang="vi-VN" altLang="en-US" dirty="0"/>
              <a:t>HCM nhấn mạnh “phải có thực lực, thực lực là cái chiêng, ngoại giao là cái tiếng, chiêng có to tiếng mới lớn…”</a:t>
            </a:r>
          </a:p>
        </p:txBody>
      </p:sp>
      <p:pic>
        <p:nvPicPr>
          <p:cNvPr id="7" name="Hình ảnh 6" descr="Ảnh có chứa ngoài trời, con đường, tòa nhà, ký hiệu&#10;&#10;Mô tả được tạo tự động">
            <a:extLst>
              <a:ext uri="{FF2B5EF4-FFF2-40B4-BE49-F238E27FC236}">
                <a16:creationId xmlns:a16="http://schemas.microsoft.com/office/drawing/2014/main" id="{CE17E8F9-04EE-4C09-8FF7-F82F7EBE19A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78546" y="1806156"/>
            <a:ext cx="3019826" cy="2294490"/>
          </a:xfrm>
          <a:prstGeom prst="rect">
            <a:avLst/>
          </a:prstGeom>
        </p:spPr>
      </p:pic>
      <p:sp>
        <p:nvSpPr>
          <p:cNvPr id="2" name="TextBox 1">
            <a:extLst>
              <a:ext uri="{FF2B5EF4-FFF2-40B4-BE49-F238E27FC236}">
                <a16:creationId xmlns:a16="http://schemas.microsoft.com/office/drawing/2014/main" id="{6BA5B9F4-0791-4E1F-B321-775EAFAA4CD6}"/>
              </a:ext>
            </a:extLst>
          </p:cNvPr>
          <p:cNvSpPr txBox="1"/>
          <p:nvPr/>
        </p:nvSpPr>
        <p:spPr>
          <a:xfrm>
            <a:off x="762000" y="4175801"/>
            <a:ext cx="3955474" cy="646331"/>
          </a:xfrm>
          <a:prstGeom prst="rect">
            <a:avLst/>
          </a:prstGeom>
          <a:noFill/>
        </p:spPr>
        <p:txBody>
          <a:bodyPr wrap="square" rtlCol="0">
            <a:spAutoFit/>
          </a:bodyPr>
          <a:lstStyle/>
          <a:p>
            <a:r>
              <a:rPr lang="vi-VN" sz="1200" i="1" dirty="0"/>
              <a:t>Sinh viên ĐH Victoria (New Zealand) tổ chức biểu tình, ủng hộ Việt Nam trong những năm tháng chiến tranh.</a:t>
            </a:r>
            <a:endParaRPr lang="en-US" sz="1200" i="1" dirty="0"/>
          </a:p>
          <a:p>
            <a:endParaRPr lang="en-US" sz="1200" i="1" dirty="0"/>
          </a:p>
        </p:txBody>
      </p:sp>
      <p:pic>
        <p:nvPicPr>
          <p:cNvPr id="9" name="Hình ảnh 3" descr="Ảnh có chứa văn bản, ngoài trời, ký hiệu, tờ báo&#10;&#10;Mô tả được tạo tự động">
            <a:extLst>
              <a:ext uri="{FF2B5EF4-FFF2-40B4-BE49-F238E27FC236}">
                <a16:creationId xmlns:a16="http://schemas.microsoft.com/office/drawing/2014/main" id="{6B0B9398-2C53-4324-BF9F-A91D261CB5B2}"/>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008417" y="1806156"/>
            <a:ext cx="3217715" cy="2244286"/>
          </a:xfrm>
          <a:prstGeom prst="rect">
            <a:avLst/>
          </a:prstGeom>
        </p:spPr>
      </p:pic>
      <p:sp>
        <p:nvSpPr>
          <p:cNvPr id="10" name="TextBox 9">
            <a:extLst>
              <a:ext uri="{FF2B5EF4-FFF2-40B4-BE49-F238E27FC236}">
                <a16:creationId xmlns:a16="http://schemas.microsoft.com/office/drawing/2014/main" id="{C3C2ACCB-456E-4A31-8EF8-4B66A8CB0DC2}"/>
              </a:ext>
            </a:extLst>
          </p:cNvPr>
          <p:cNvSpPr txBox="1"/>
          <p:nvPr/>
        </p:nvSpPr>
        <p:spPr>
          <a:xfrm>
            <a:off x="4928755" y="4175800"/>
            <a:ext cx="3553690" cy="646331"/>
          </a:xfrm>
          <a:prstGeom prst="rect">
            <a:avLst/>
          </a:prstGeom>
          <a:noFill/>
        </p:spPr>
        <p:txBody>
          <a:bodyPr wrap="square">
            <a:spAutoFit/>
          </a:bodyPr>
          <a:lstStyle/>
          <a:p>
            <a:pPr algn="ctr"/>
            <a:r>
              <a:rPr lang="vi-VN" sz="1200" i="1" dirty="0"/>
              <a:t>Sinh viên ĐH Wisconsin xuống đường tham gia biểu tình chống chiến tranh ở VN ngày 17/10/1967</a:t>
            </a:r>
            <a:endParaRPr lang="en-US" sz="1200" i="1" dirty="0"/>
          </a:p>
        </p:txBody>
      </p:sp>
    </p:spTree>
    <p:extLst>
      <p:ext uri="{BB962C8B-B14F-4D97-AF65-F5344CB8AC3E}">
        <p14:creationId xmlns:p14="http://schemas.microsoft.com/office/powerpoint/2010/main" val="178032913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81922"/>
                                        </p:tgtEl>
                                      </p:cBhvr>
                                    </p:animEffect>
                                    <p:animScale>
                                      <p:cBhvr>
                                        <p:cTn id="7" dur="250" autoRev="1" fill="hold"/>
                                        <p:tgtEl>
                                          <p:spTgt spid="8192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p:bldP spid="3" grpId="0"/>
      <p:bldP spid="2"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body" idx="1"/>
          </p:nvPr>
        </p:nvSpPr>
        <p:spPr>
          <a:xfrm>
            <a:off x="2105100" y="704035"/>
            <a:ext cx="4933800" cy="146056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dirty="0">
                <a:latin typeface="Times New Roman" panose="02020603050405020304" pitchFamily="18" charset="0"/>
                <a:cs typeface="Times New Roman" panose="02020603050405020304" pitchFamily="18" charset="0"/>
              </a:rPr>
              <a:t>KẾT LUẬN</a:t>
            </a:r>
            <a:endParaRPr dirty="0">
              <a:latin typeface="Times New Roman" panose="02020603050405020304" pitchFamily="18" charset="0"/>
              <a:cs typeface="Times New Roman" panose="02020603050405020304" pitchFamily="18" charset="0"/>
            </a:endParaRPr>
          </a:p>
        </p:txBody>
      </p:sp>
      <p:sp>
        <p:nvSpPr>
          <p:cNvPr id="80" name="Google Shape;80;p15"/>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24</a:t>
            </a:fld>
            <a:endParaRPr/>
          </a:p>
        </p:txBody>
      </p:sp>
      <p:sp>
        <p:nvSpPr>
          <p:cNvPr id="5" name="TextBox 4">
            <a:extLst>
              <a:ext uri="{FF2B5EF4-FFF2-40B4-BE49-F238E27FC236}">
                <a16:creationId xmlns:a16="http://schemas.microsoft.com/office/drawing/2014/main" id="{9A88107B-031F-4118-82E9-B9BAD17E50D6}"/>
              </a:ext>
            </a:extLst>
          </p:cNvPr>
          <p:cNvSpPr txBox="1"/>
          <p:nvPr/>
        </p:nvSpPr>
        <p:spPr>
          <a:xfrm>
            <a:off x="2050473" y="1988304"/>
            <a:ext cx="5250871" cy="1477328"/>
          </a:xfrm>
          <a:prstGeom prst="rect">
            <a:avLst/>
          </a:prstGeom>
          <a:noFill/>
        </p:spPr>
        <p:txBody>
          <a:bodyPr wrap="square">
            <a:spAutoFit/>
          </a:bodyPr>
          <a:lstStyle/>
          <a:p>
            <a:pPr algn="l"/>
            <a:r>
              <a:rPr lang="vi-VN" sz="1800" b="0" i="0" dirty="0">
                <a:solidFill>
                  <a:schemeClr val="accent5"/>
                </a:solidFill>
                <a:effectLst/>
                <a:latin typeface="+mj-lt"/>
              </a:rPr>
              <a:t>Tư tưởng đoàn kết quốc tế của Hồ Chí Minh là một hệ thống các quan điểm xác đáng, phù hợp với hoàn cảnh lịch sử các mạng và cả trong quá trình hội nhập quốc tế, toàn cầu hóa. Cần vận dụng sáng tạo tư tưởng ấy để phát huy hiệu quả quá trình hội nhập quốc tế</a:t>
            </a:r>
            <a:r>
              <a:rPr lang="en-US" sz="1800" b="0" i="0" dirty="0">
                <a:solidFill>
                  <a:schemeClr val="accent5"/>
                </a:solidFill>
                <a:effectLst/>
                <a:latin typeface="+mj-lt"/>
              </a:rPr>
              <a:t>.</a:t>
            </a:r>
            <a:endParaRPr lang="vi-VN" sz="1800" b="0" i="0" dirty="0">
              <a:solidFill>
                <a:schemeClr val="accent5"/>
              </a:solidFill>
              <a:effectLst/>
              <a:latin typeface="+mj-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9">
                                            <p:txEl>
                                              <p:pRg st="0" end="0"/>
                                            </p:txEl>
                                          </p:spTgt>
                                        </p:tgtEl>
                                        <p:attrNameLst>
                                          <p:attrName>style.visibility</p:attrName>
                                        </p:attrNameLst>
                                      </p:cBhvr>
                                      <p:to>
                                        <p:strVal val="visible"/>
                                      </p:to>
                                    </p:set>
                                    <p:animEffect transition="in" filter="fade">
                                      <p:cBhvr>
                                        <p:cTn id="7" dur="1000"/>
                                        <p:tgtEl>
                                          <p:spTgt spid="79">
                                            <p:txEl>
                                              <p:pRg st="0" end="0"/>
                                            </p:txEl>
                                          </p:spTgt>
                                        </p:tgtEl>
                                      </p:cBhvr>
                                    </p:animEffect>
                                    <p:anim calcmode="lin" valueType="num">
                                      <p:cBhvr>
                                        <p:cTn id="8" dur="1000" fill="hold"/>
                                        <p:tgtEl>
                                          <p:spTgt spid="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uild="p"/>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3"/>
          <p:cNvSpPr txBox="1">
            <a:spLocks noGrp="1"/>
          </p:cNvSpPr>
          <p:nvPr>
            <p:ph type="ctrTitle" idx="4294967295"/>
          </p:nvPr>
        </p:nvSpPr>
        <p:spPr>
          <a:xfrm>
            <a:off x="748020" y="1530179"/>
            <a:ext cx="76035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dirty="0">
                <a:latin typeface="Times New Roman" panose="02020603050405020304" pitchFamily="18" charset="0"/>
                <a:cs typeface="Times New Roman" panose="02020603050405020304" pitchFamily="18" charset="0"/>
              </a:rPr>
              <a:t>Cảm ơn mọi người đã lắng nghe!</a:t>
            </a:r>
            <a:endParaRPr sz="4000" b="1" dirty="0">
              <a:latin typeface="Times New Roman" panose="02020603050405020304" pitchFamily="18" charset="0"/>
              <a:cs typeface="Times New Roman" panose="02020603050405020304" pitchFamily="18" charset="0"/>
            </a:endParaRPr>
          </a:p>
        </p:txBody>
      </p:sp>
      <p:sp>
        <p:nvSpPr>
          <p:cNvPr id="281" name="Google Shape;281;p33"/>
          <p:cNvSpPr txBox="1">
            <a:spLocks noGrp="1"/>
          </p:cNvSpPr>
          <p:nvPr>
            <p:ph type="subTitle" idx="4294967295"/>
          </p:nvPr>
        </p:nvSpPr>
        <p:spPr>
          <a:xfrm>
            <a:off x="908670" y="2689979"/>
            <a:ext cx="7282200" cy="17520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000" i="1" dirty="0"/>
              <a:t>Any questions?</a:t>
            </a:r>
          </a:p>
        </p:txBody>
      </p:sp>
      <p:sp>
        <p:nvSpPr>
          <p:cNvPr id="282" name="Google Shape;282;p33"/>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25</a:t>
            </a:fld>
            <a:endParaRPr/>
          </a:p>
        </p:txBody>
      </p:sp>
      <p:sp>
        <p:nvSpPr>
          <p:cNvPr id="5" name="Google Shape;609;p46">
            <a:extLst>
              <a:ext uri="{FF2B5EF4-FFF2-40B4-BE49-F238E27FC236}">
                <a16:creationId xmlns:a16="http://schemas.microsoft.com/office/drawing/2014/main" id="{249B9F46-F111-4CE5-97EE-6636604A8909}"/>
              </a:ext>
            </a:extLst>
          </p:cNvPr>
          <p:cNvSpPr/>
          <p:nvPr/>
        </p:nvSpPr>
        <p:spPr>
          <a:xfrm>
            <a:off x="2745172" y="2924684"/>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403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80"/>
                                        </p:tgtEl>
                                        <p:attrNameLst>
                                          <p:attrName>r</p:attrName>
                                        </p:attrNameLst>
                                      </p:cBhvr>
                                    </p:animRot>
                                    <p:animRot by="-240000">
                                      <p:cBhvr>
                                        <p:cTn id="7" dur="200" fill="hold">
                                          <p:stCondLst>
                                            <p:cond delay="200"/>
                                          </p:stCondLst>
                                        </p:cTn>
                                        <p:tgtEl>
                                          <p:spTgt spid="280"/>
                                        </p:tgtEl>
                                        <p:attrNameLst>
                                          <p:attrName>r</p:attrName>
                                        </p:attrNameLst>
                                      </p:cBhvr>
                                    </p:animRot>
                                    <p:animRot by="240000">
                                      <p:cBhvr>
                                        <p:cTn id="8" dur="200" fill="hold">
                                          <p:stCondLst>
                                            <p:cond delay="400"/>
                                          </p:stCondLst>
                                        </p:cTn>
                                        <p:tgtEl>
                                          <p:spTgt spid="280"/>
                                        </p:tgtEl>
                                        <p:attrNameLst>
                                          <p:attrName>r</p:attrName>
                                        </p:attrNameLst>
                                      </p:cBhvr>
                                    </p:animRot>
                                    <p:animRot by="-240000">
                                      <p:cBhvr>
                                        <p:cTn id="9" dur="200" fill="hold">
                                          <p:stCondLst>
                                            <p:cond delay="600"/>
                                          </p:stCondLst>
                                        </p:cTn>
                                        <p:tgtEl>
                                          <p:spTgt spid="280"/>
                                        </p:tgtEl>
                                        <p:attrNameLst>
                                          <p:attrName>r</p:attrName>
                                        </p:attrNameLst>
                                      </p:cBhvr>
                                    </p:animRot>
                                    <p:animRot by="120000">
                                      <p:cBhvr>
                                        <p:cTn id="10" dur="200" fill="hold">
                                          <p:stCondLst>
                                            <p:cond delay="800"/>
                                          </p:stCondLst>
                                        </p:cTn>
                                        <p:tgtEl>
                                          <p:spTgt spid="280"/>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grpId="0" nodeType="clickEffect">
                                  <p:stCondLst>
                                    <p:cond delay="0"/>
                                  </p:stCondLst>
                                  <p:childTnLst>
                                    <p:animEffect transition="out" filter="fade">
                                      <p:cBhvr>
                                        <p:cTn id="14" dur="500" tmFilter="0, 0; .2, .5; .8, .5; 1, 0"/>
                                        <p:tgtEl>
                                          <p:spTgt spid="281">
                                            <p:txEl>
                                              <p:pRg st="0" end="0"/>
                                            </p:txEl>
                                          </p:spTgt>
                                        </p:tgtEl>
                                      </p:cBhvr>
                                    </p:animEffect>
                                    <p:animScale>
                                      <p:cBhvr>
                                        <p:cTn id="15" dur="250" autoRev="1" fill="hold"/>
                                        <p:tgtEl>
                                          <p:spTgt spid="281">
                                            <p:txEl>
                                              <p:pRg st="0" end="0"/>
                                            </p:txEl>
                                          </p:spTgt>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5"/>
                                        </p:tgtEl>
                                      </p:cBhvr>
                                    </p:animEffect>
                                    <p:animScale>
                                      <p:cBhvr>
                                        <p:cTn id="18"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 grpId="0"/>
      <p:bldP spid="281" grpId="0" build="p"/>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p:nvPr/>
        </p:nvSpPr>
        <p:spPr>
          <a:xfrm>
            <a:off x="3192300" y="1235038"/>
            <a:ext cx="2759400" cy="1117800"/>
          </a:xfrm>
          <a:prstGeom prst="ellipse">
            <a:avLst/>
          </a:prstGeom>
          <a:noFill/>
          <a:ln w="9525" cap="flat" cmpd="sng">
            <a:solidFill>
              <a:srgbClr val="92694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txBox="1">
            <a:spLocks noGrp="1"/>
          </p:cNvSpPr>
          <p:nvPr>
            <p:ph type="ctrTitle" idx="4294967295"/>
          </p:nvPr>
        </p:nvSpPr>
        <p:spPr>
          <a:xfrm>
            <a:off x="1350600" y="2726350"/>
            <a:ext cx="64428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7000" dirty="0"/>
              <a:t>M</a:t>
            </a:r>
            <a:r>
              <a:rPr lang="en" sz="7000" dirty="0"/>
              <a:t>ini game</a:t>
            </a:r>
            <a:endParaRPr sz="7000" dirty="0"/>
          </a:p>
        </p:txBody>
      </p:sp>
      <p:sp>
        <p:nvSpPr>
          <p:cNvPr id="94" name="Google Shape;94;p17"/>
          <p:cNvSpPr txBox="1">
            <a:spLocks noGrp="1"/>
          </p:cNvSpPr>
          <p:nvPr>
            <p:ph type="subTitle" idx="4294967295"/>
          </p:nvPr>
        </p:nvSpPr>
        <p:spPr>
          <a:xfrm>
            <a:off x="1479850" y="3716350"/>
            <a:ext cx="61842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000" i="1" dirty="0" err="1">
                <a:solidFill>
                  <a:schemeClr val="bg2"/>
                </a:solidFill>
                <a:latin typeface="Times New Roman" panose="02020603050405020304" pitchFamily="18" charset="0"/>
                <a:cs typeface="Times New Roman" panose="02020603050405020304" pitchFamily="18" charset="0"/>
              </a:rPr>
              <a:t>Ôn</a:t>
            </a:r>
            <a:r>
              <a:rPr lang="en-US" sz="2000" i="1" dirty="0">
                <a:solidFill>
                  <a:schemeClr val="bg2"/>
                </a:solidFill>
                <a:latin typeface="Times New Roman" panose="02020603050405020304" pitchFamily="18" charset="0"/>
                <a:cs typeface="Times New Roman" panose="02020603050405020304" pitchFamily="18" charset="0"/>
              </a:rPr>
              <a:t> </a:t>
            </a:r>
            <a:r>
              <a:rPr lang="en-US" sz="2000" i="1" dirty="0" err="1">
                <a:solidFill>
                  <a:schemeClr val="bg2"/>
                </a:solidFill>
                <a:latin typeface="Times New Roman" panose="02020603050405020304" pitchFamily="18" charset="0"/>
                <a:cs typeface="Times New Roman" panose="02020603050405020304" pitchFamily="18" charset="0"/>
              </a:rPr>
              <a:t>lại</a:t>
            </a:r>
            <a:r>
              <a:rPr lang="en-US" sz="2000" i="1" dirty="0">
                <a:solidFill>
                  <a:schemeClr val="bg2"/>
                </a:solidFill>
                <a:latin typeface="Times New Roman" panose="02020603050405020304" pitchFamily="18" charset="0"/>
                <a:cs typeface="Times New Roman" panose="02020603050405020304" pitchFamily="18" charset="0"/>
              </a:rPr>
              <a:t> </a:t>
            </a:r>
            <a:r>
              <a:rPr lang="en-US" sz="2000" i="1" dirty="0" err="1">
                <a:solidFill>
                  <a:schemeClr val="bg2"/>
                </a:solidFill>
                <a:latin typeface="Times New Roman" panose="02020603050405020304" pitchFamily="18" charset="0"/>
                <a:cs typeface="Times New Roman" panose="02020603050405020304" pitchFamily="18" charset="0"/>
              </a:rPr>
              <a:t>kiến</a:t>
            </a:r>
            <a:r>
              <a:rPr lang="en-US" sz="2000" i="1" dirty="0">
                <a:solidFill>
                  <a:schemeClr val="bg2"/>
                </a:solidFill>
                <a:latin typeface="Times New Roman" panose="02020603050405020304" pitchFamily="18" charset="0"/>
                <a:cs typeface="Times New Roman" panose="02020603050405020304" pitchFamily="18" charset="0"/>
              </a:rPr>
              <a:t> </a:t>
            </a:r>
            <a:r>
              <a:rPr lang="en-US" sz="2000" i="1" dirty="0" err="1">
                <a:solidFill>
                  <a:schemeClr val="bg2"/>
                </a:solidFill>
                <a:latin typeface="Times New Roman" panose="02020603050405020304" pitchFamily="18" charset="0"/>
                <a:cs typeface="Times New Roman" panose="02020603050405020304" pitchFamily="18" charset="0"/>
              </a:rPr>
              <a:t>thức</a:t>
            </a:r>
            <a:r>
              <a:rPr lang="en-US" sz="2000" i="1" dirty="0">
                <a:solidFill>
                  <a:schemeClr val="bg2"/>
                </a:solidFill>
                <a:latin typeface="Times New Roman" panose="02020603050405020304" pitchFamily="18" charset="0"/>
                <a:cs typeface="Times New Roman" panose="02020603050405020304" pitchFamily="18" charset="0"/>
              </a:rPr>
              <a:t> </a:t>
            </a:r>
            <a:r>
              <a:rPr lang="en-US" sz="2000" i="1" dirty="0" err="1">
                <a:solidFill>
                  <a:schemeClr val="bg2"/>
                </a:solidFill>
                <a:latin typeface="Times New Roman" panose="02020603050405020304" pitchFamily="18" charset="0"/>
                <a:cs typeface="Times New Roman" panose="02020603050405020304" pitchFamily="18" charset="0"/>
              </a:rPr>
              <a:t>đã</a:t>
            </a:r>
            <a:r>
              <a:rPr lang="en-US" sz="2000" i="1" dirty="0">
                <a:solidFill>
                  <a:schemeClr val="bg2"/>
                </a:solidFill>
                <a:latin typeface="Times New Roman" panose="02020603050405020304" pitchFamily="18" charset="0"/>
                <a:cs typeface="Times New Roman" panose="02020603050405020304" pitchFamily="18" charset="0"/>
              </a:rPr>
              <a:t> </a:t>
            </a:r>
            <a:r>
              <a:rPr lang="en-US" sz="2000" i="1" dirty="0" err="1">
                <a:solidFill>
                  <a:schemeClr val="bg2"/>
                </a:solidFill>
                <a:latin typeface="Times New Roman" panose="02020603050405020304" pitchFamily="18" charset="0"/>
                <a:cs typeface="Times New Roman" panose="02020603050405020304" pitchFamily="18" charset="0"/>
              </a:rPr>
              <a:t>học</a:t>
            </a:r>
            <a:r>
              <a:rPr lang="en-US" sz="2000" i="1" dirty="0">
                <a:solidFill>
                  <a:schemeClr val="bg2"/>
                </a:solidFill>
                <a:latin typeface="Times New Roman" panose="02020603050405020304" pitchFamily="18" charset="0"/>
                <a:cs typeface="Times New Roman" panose="02020603050405020304" pitchFamily="18" charset="0"/>
              </a:rPr>
              <a:t>!</a:t>
            </a:r>
            <a:endParaRPr sz="2000" i="1" dirty="0">
              <a:solidFill>
                <a:schemeClr val="bg2"/>
              </a:solidFill>
              <a:latin typeface="Times New Roman" panose="02020603050405020304" pitchFamily="18" charset="0"/>
              <a:cs typeface="Times New Roman" panose="02020603050405020304" pitchFamily="18" charset="0"/>
            </a:endParaRPr>
          </a:p>
        </p:txBody>
      </p:sp>
      <p:sp>
        <p:nvSpPr>
          <p:cNvPr id="95" name="Google Shape;95;p17"/>
          <p:cNvSpPr/>
          <p:nvPr/>
        </p:nvSpPr>
        <p:spPr>
          <a:xfrm>
            <a:off x="3990032" y="763874"/>
            <a:ext cx="307307" cy="29862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926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a:off x="3122350" y="1062500"/>
            <a:ext cx="567551" cy="556361"/>
          </a:xfrm>
          <a:custGeom>
            <a:avLst/>
            <a:gdLst/>
            <a:ahLst/>
            <a:cxnLst/>
            <a:rect l="l" t="t" r="r" b="b"/>
            <a:pathLst>
              <a:path w="17179" h="16839" extrusionOk="0">
                <a:moveTo>
                  <a:pt x="4064" y="1461"/>
                </a:moveTo>
                <a:lnTo>
                  <a:pt x="4307" y="1801"/>
                </a:lnTo>
                <a:lnTo>
                  <a:pt x="4550" y="2093"/>
                </a:lnTo>
                <a:lnTo>
                  <a:pt x="4794" y="2385"/>
                </a:lnTo>
                <a:lnTo>
                  <a:pt x="5037" y="2677"/>
                </a:lnTo>
                <a:lnTo>
                  <a:pt x="5231" y="2872"/>
                </a:lnTo>
                <a:lnTo>
                  <a:pt x="5329" y="2969"/>
                </a:lnTo>
                <a:lnTo>
                  <a:pt x="5450" y="3018"/>
                </a:lnTo>
                <a:lnTo>
                  <a:pt x="5548" y="2994"/>
                </a:lnTo>
                <a:lnTo>
                  <a:pt x="5815" y="3042"/>
                </a:lnTo>
                <a:lnTo>
                  <a:pt x="6083" y="3042"/>
                </a:lnTo>
                <a:lnTo>
                  <a:pt x="6594" y="3018"/>
                </a:lnTo>
                <a:lnTo>
                  <a:pt x="7129" y="2994"/>
                </a:lnTo>
                <a:lnTo>
                  <a:pt x="7129" y="2994"/>
                </a:lnTo>
                <a:lnTo>
                  <a:pt x="6935" y="3310"/>
                </a:lnTo>
                <a:lnTo>
                  <a:pt x="6740" y="3651"/>
                </a:lnTo>
                <a:lnTo>
                  <a:pt x="6545" y="3991"/>
                </a:lnTo>
                <a:lnTo>
                  <a:pt x="6375" y="4332"/>
                </a:lnTo>
                <a:lnTo>
                  <a:pt x="6351" y="4381"/>
                </a:lnTo>
                <a:lnTo>
                  <a:pt x="6351" y="4429"/>
                </a:lnTo>
                <a:lnTo>
                  <a:pt x="6375" y="4648"/>
                </a:lnTo>
                <a:lnTo>
                  <a:pt x="6424" y="4892"/>
                </a:lnTo>
                <a:lnTo>
                  <a:pt x="6618" y="5305"/>
                </a:lnTo>
                <a:lnTo>
                  <a:pt x="6935" y="6133"/>
                </a:lnTo>
                <a:lnTo>
                  <a:pt x="6424" y="5962"/>
                </a:lnTo>
                <a:lnTo>
                  <a:pt x="5864" y="5768"/>
                </a:lnTo>
                <a:lnTo>
                  <a:pt x="5572" y="5719"/>
                </a:lnTo>
                <a:lnTo>
                  <a:pt x="5450" y="5695"/>
                </a:lnTo>
                <a:lnTo>
                  <a:pt x="5231" y="5695"/>
                </a:lnTo>
                <a:lnTo>
                  <a:pt x="5183" y="5743"/>
                </a:lnTo>
                <a:lnTo>
                  <a:pt x="5158" y="5768"/>
                </a:lnTo>
                <a:lnTo>
                  <a:pt x="5158" y="5841"/>
                </a:lnTo>
                <a:lnTo>
                  <a:pt x="4794" y="6133"/>
                </a:lnTo>
                <a:lnTo>
                  <a:pt x="4453" y="6473"/>
                </a:lnTo>
                <a:lnTo>
                  <a:pt x="4210" y="6692"/>
                </a:lnTo>
                <a:lnTo>
                  <a:pt x="3966" y="6911"/>
                </a:lnTo>
                <a:lnTo>
                  <a:pt x="3699" y="7081"/>
                </a:lnTo>
                <a:lnTo>
                  <a:pt x="3650" y="6644"/>
                </a:lnTo>
                <a:lnTo>
                  <a:pt x="3650" y="6206"/>
                </a:lnTo>
                <a:lnTo>
                  <a:pt x="3650" y="5841"/>
                </a:lnTo>
                <a:lnTo>
                  <a:pt x="3650" y="5646"/>
                </a:lnTo>
                <a:lnTo>
                  <a:pt x="3626" y="5451"/>
                </a:lnTo>
                <a:lnTo>
                  <a:pt x="3650" y="5403"/>
                </a:lnTo>
                <a:lnTo>
                  <a:pt x="3650" y="5330"/>
                </a:lnTo>
                <a:lnTo>
                  <a:pt x="3650" y="5257"/>
                </a:lnTo>
                <a:lnTo>
                  <a:pt x="3601" y="5208"/>
                </a:lnTo>
                <a:lnTo>
                  <a:pt x="3188" y="4892"/>
                </a:lnTo>
                <a:lnTo>
                  <a:pt x="2774" y="4600"/>
                </a:lnTo>
                <a:lnTo>
                  <a:pt x="2312" y="4332"/>
                </a:lnTo>
                <a:lnTo>
                  <a:pt x="1874" y="4089"/>
                </a:lnTo>
                <a:lnTo>
                  <a:pt x="2214" y="3943"/>
                </a:lnTo>
                <a:lnTo>
                  <a:pt x="2555" y="3797"/>
                </a:lnTo>
                <a:lnTo>
                  <a:pt x="2944" y="3699"/>
                </a:lnTo>
                <a:lnTo>
                  <a:pt x="3139" y="3626"/>
                </a:lnTo>
                <a:lnTo>
                  <a:pt x="3334" y="3553"/>
                </a:lnTo>
                <a:lnTo>
                  <a:pt x="3431" y="3578"/>
                </a:lnTo>
                <a:lnTo>
                  <a:pt x="3528" y="3578"/>
                </a:lnTo>
                <a:lnTo>
                  <a:pt x="3626" y="3529"/>
                </a:lnTo>
                <a:lnTo>
                  <a:pt x="3650" y="3480"/>
                </a:lnTo>
                <a:lnTo>
                  <a:pt x="3674" y="3432"/>
                </a:lnTo>
                <a:lnTo>
                  <a:pt x="3820" y="2945"/>
                </a:lnTo>
                <a:lnTo>
                  <a:pt x="3918" y="2458"/>
                </a:lnTo>
                <a:lnTo>
                  <a:pt x="4064" y="1461"/>
                </a:lnTo>
                <a:close/>
                <a:moveTo>
                  <a:pt x="3991" y="755"/>
                </a:moveTo>
                <a:lnTo>
                  <a:pt x="3918" y="779"/>
                </a:lnTo>
                <a:lnTo>
                  <a:pt x="3869" y="804"/>
                </a:lnTo>
                <a:lnTo>
                  <a:pt x="3820" y="877"/>
                </a:lnTo>
                <a:lnTo>
                  <a:pt x="3723" y="1144"/>
                </a:lnTo>
                <a:lnTo>
                  <a:pt x="3650" y="1436"/>
                </a:lnTo>
                <a:lnTo>
                  <a:pt x="3504" y="1996"/>
                </a:lnTo>
                <a:lnTo>
                  <a:pt x="3407" y="2556"/>
                </a:lnTo>
                <a:lnTo>
                  <a:pt x="3285" y="3115"/>
                </a:lnTo>
                <a:lnTo>
                  <a:pt x="3163" y="3140"/>
                </a:lnTo>
                <a:lnTo>
                  <a:pt x="3017" y="3188"/>
                </a:lnTo>
                <a:lnTo>
                  <a:pt x="2774" y="3261"/>
                </a:lnTo>
                <a:lnTo>
                  <a:pt x="2312" y="3480"/>
                </a:lnTo>
                <a:lnTo>
                  <a:pt x="2020" y="3578"/>
                </a:lnTo>
                <a:lnTo>
                  <a:pt x="1752" y="3699"/>
                </a:lnTo>
                <a:lnTo>
                  <a:pt x="1630" y="3772"/>
                </a:lnTo>
                <a:lnTo>
                  <a:pt x="1509" y="3845"/>
                </a:lnTo>
                <a:lnTo>
                  <a:pt x="1387" y="3943"/>
                </a:lnTo>
                <a:lnTo>
                  <a:pt x="1290" y="4040"/>
                </a:lnTo>
                <a:lnTo>
                  <a:pt x="1265" y="4089"/>
                </a:lnTo>
                <a:lnTo>
                  <a:pt x="1290" y="4137"/>
                </a:lnTo>
                <a:lnTo>
                  <a:pt x="1314" y="4162"/>
                </a:lnTo>
                <a:lnTo>
                  <a:pt x="1363" y="4186"/>
                </a:lnTo>
                <a:lnTo>
                  <a:pt x="1436" y="4162"/>
                </a:lnTo>
                <a:lnTo>
                  <a:pt x="1460" y="4210"/>
                </a:lnTo>
                <a:lnTo>
                  <a:pt x="1509" y="4259"/>
                </a:lnTo>
                <a:lnTo>
                  <a:pt x="3285" y="5476"/>
                </a:lnTo>
                <a:lnTo>
                  <a:pt x="3261" y="5646"/>
                </a:lnTo>
                <a:lnTo>
                  <a:pt x="3261" y="5841"/>
                </a:lnTo>
                <a:lnTo>
                  <a:pt x="3261" y="6206"/>
                </a:lnTo>
                <a:lnTo>
                  <a:pt x="3261" y="6546"/>
                </a:lnTo>
                <a:lnTo>
                  <a:pt x="3261" y="6863"/>
                </a:lnTo>
                <a:lnTo>
                  <a:pt x="3309" y="7179"/>
                </a:lnTo>
                <a:lnTo>
                  <a:pt x="3358" y="7495"/>
                </a:lnTo>
                <a:lnTo>
                  <a:pt x="3382" y="7568"/>
                </a:lnTo>
                <a:lnTo>
                  <a:pt x="3431" y="7617"/>
                </a:lnTo>
                <a:lnTo>
                  <a:pt x="3504" y="7641"/>
                </a:lnTo>
                <a:lnTo>
                  <a:pt x="3577" y="7641"/>
                </a:lnTo>
                <a:lnTo>
                  <a:pt x="3626" y="7617"/>
                </a:lnTo>
                <a:lnTo>
                  <a:pt x="3699" y="7568"/>
                </a:lnTo>
                <a:lnTo>
                  <a:pt x="3723" y="7519"/>
                </a:lnTo>
                <a:lnTo>
                  <a:pt x="3747" y="7446"/>
                </a:lnTo>
                <a:lnTo>
                  <a:pt x="3942" y="7349"/>
                </a:lnTo>
                <a:lnTo>
                  <a:pt x="4137" y="7227"/>
                </a:lnTo>
                <a:lnTo>
                  <a:pt x="4477" y="6960"/>
                </a:lnTo>
                <a:lnTo>
                  <a:pt x="4964" y="6522"/>
                </a:lnTo>
                <a:lnTo>
                  <a:pt x="5183" y="6303"/>
                </a:lnTo>
                <a:lnTo>
                  <a:pt x="5450" y="6108"/>
                </a:lnTo>
                <a:lnTo>
                  <a:pt x="5742" y="6206"/>
                </a:lnTo>
                <a:lnTo>
                  <a:pt x="6059" y="6303"/>
                </a:lnTo>
                <a:lnTo>
                  <a:pt x="6643" y="6473"/>
                </a:lnTo>
                <a:lnTo>
                  <a:pt x="6910" y="6595"/>
                </a:lnTo>
                <a:lnTo>
                  <a:pt x="7202" y="6717"/>
                </a:lnTo>
                <a:lnTo>
                  <a:pt x="7275" y="6741"/>
                </a:lnTo>
                <a:lnTo>
                  <a:pt x="7348" y="6717"/>
                </a:lnTo>
                <a:lnTo>
                  <a:pt x="7421" y="6692"/>
                </a:lnTo>
                <a:lnTo>
                  <a:pt x="7470" y="6644"/>
                </a:lnTo>
                <a:lnTo>
                  <a:pt x="7494" y="6571"/>
                </a:lnTo>
                <a:lnTo>
                  <a:pt x="7519" y="6522"/>
                </a:lnTo>
                <a:lnTo>
                  <a:pt x="7519" y="6449"/>
                </a:lnTo>
                <a:lnTo>
                  <a:pt x="7470" y="6376"/>
                </a:lnTo>
                <a:lnTo>
                  <a:pt x="7470" y="6327"/>
                </a:lnTo>
                <a:lnTo>
                  <a:pt x="7300" y="5841"/>
                </a:lnTo>
                <a:lnTo>
                  <a:pt x="7105" y="5354"/>
                </a:lnTo>
                <a:lnTo>
                  <a:pt x="6910" y="4916"/>
                </a:lnTo>
                <a:lnTo>
                  <a:pt x="6813" y="4697"/>
                </a:lnTo>
                <a:lnTo>
                  <a:pt x="6691" y="4478"/>
                </a:lnTo>
                <a:lnTo>
                  <a:pt x="7227" y="3675"/>
                </a:lnTo>
                <a:lnTo>
                  <a:pt x="7470" y="3261"/>
                </a:lnTo>
                <a:lnTo>
                  <a:pt x="7592" y="3042"/>
                </a:lnTo>
                <a:lnTo>
                  <a:pt x="7665" y="2799"/>
                </a:lnTo>
                <a:lnTo>
                  <a:pt x="7713" y="2726"/>
                </a:lnTo>
                <a:lnTo>
                  <a:pt x="7713" y="2653"/>
                </a:lnTo>
                <a:lnTo>
                  <a:pt x="7738" y="2629"/>
                </a:lnTo>
                <a:lnTo>
                  <a:pt x="7738" y="2556"/>
                </a:lnTo>
                <a:lnTo>
                  <a:pt x="7713" y="2507"/>
                </a:lnTo>
                <a:lnTo>
                  <a:pt x="7689" y="2458"/>
                </a:lnTo>
                <a:lnTo>
                  <a:pt x="7640" y="2410"/>
                </a:lnTo>
                <a:lnTo>
                  <a:pt x="7592" y="2385"/>
                </a:lnTo>
                <a:lnTo>
                  <a:pt x="7519" y="2385"/>
                </a:lnTo>
                <a:lnTo>
                  <a:pt x="7446" y="2410"/>
                </a:lnTo>
                <a:lnTo>
                  <a:pt x="7397" y="2458"/>
                </a:lnTo>
                <a:lnTo>
                  <a:pt x="7202" y="2458"/>
                </a:lnTo>
                <a:lnTo>
                  <a:pt x="6983" y="2483"/>
                </a:lnTo>
                <a:lnTo>
                  <a:pt x="6594" y="2531"/>
                </a:lnTo>
                <a:lnTo>
                  <a:pt x="6326" y="2556"/>
                </a:lnTo>
                <a:lnTo>
                  <a:pt x="5815" y="2556"/>
                </a:lnTo>
                <a:lnTo>
                  <a:pt x="5548" y="2580"/>
                </a:lnTo>
                <a:lnTo>
                  <a:pt x="5426" y="2410"/>
                </a:lnTo>
                <a:lnTo>
                  <a:pt x="5280" y="2264"/>
                </a:lnTo>
                <a:lnTo>
                  <a:pt x="5012" y="1996"/>
                </a:lnTo>
                <a:lnTo>
                  <a:pt x="4769" y="1704"/>
                </a:lnTo>
                <a:lnTo>
                  <a:pt x="4575" y="1412"/>
                </a:lnTo>
                <a:lnTo>
                  <a:pt x="4356" y="1120"/>
                </a:lnTo>
                <a:lnTo>
                  <a:pt x="4161" y="804"/>
                </a:lnTo>
                <a:lnTo>
                  <a:pt x="4112" y="779"/>
                </a:lnTo>
                <a:lnTo>
                  <a:pt x="4039" y="779"/>
                </a:lnTo>
                <a:lnTo>
                  <a:pt x="3991" y="755"/>
                </a:lnTo>
                <a:close/>
                <a:moveTo>
                  <a:pt x="11169" y="536"/>
                </a:moveTo>
                <a:lnTo>
                  <a:pt x="11582" y="633"/>
                </a:lnTo>
                <a:lnTo>
                  <a:pt x="11972" y="779"/>
                </a:lnTo>
                <a:lnTo>
                  <a:pt x="12361" y="950"/>
                </a:lnTo>
                <a:lnTo>
                  <a:pt x="12726" y="1144"/>
                </a:lnTo>
                <a:lnTo>
                  <a:pt x="13066" y="1363"/>
                </a:lnTo>
                <a:lnTo>
                  <a:pt x="13431" y="1582"/>
                </a:lnTo>
                <a:lnTo>
                  <a:pt x="13748" y="1850"/>
                </a:lnTo>
                <a:lnTo>
                  <a:pt x="14064" y="2093"/>
                </a:lnTo>
                <a:lnTo>
                  <a:pt x="14332" y="2312"/>
                </a:lnTo>
                <a:lnTo>
                  <a:pt x="14551" y="2531"/>
                </a:lnTo>
                <a:lnTo>
                  <a:pt x="14770" y="2775"/>
                </a:lnTo>
                <a:lnTo>
                  <a:pt x="14964" y="3018"/>
                </a:lnTo>
                <a:lnTo>
                  <a:pt x="15305" y="3529"/>
                </a:lnTo>
                <a:lnTo>
                  <a:pt x="15621" y="4064"/>
                </a:lnTo>
                <a:lnTo>
                  <a:pt x="15548" y="4162"/>
                </a:lnTo>
                <a:lnTo>
                  <a:pt x="15475" y="4235"/>
                </a:lnTo>
                <a:lnTo>
                  <a:pt x="15475" y="4259"/>
                </a:lnTo>
                <a:lnTo>
                  <a:pt x="15475" y="4308"/>
                </a:lnTo>
                <a:lnTo>
                  <a:pt x="15500" y="4332"/>
                </a:lnTo>
                <a:lnTo>
                  <a:pt x="15646" y="4332"/>
                </a:lnTo>
                <a:lnTo>
                  <a:pt x="15743" y="4283"/>
                </a:lnTo>
                <a:lnTo>
                  <a:pt x="15938" y="4648"/>
                </a:lnTo>
                <a:lnTo>
                  <a:pt x="15865" y="4673"/>
                </a:lnTo>
                <a:lnTo>
                  <a:pt x="15767" y="4746"/>
                </a:lnTo>
                <a:lnTo>
                  <a:pt x="15719" y="4794"/>
                </a:lnTo>
                <a:lnTo>
                  <a:pt x="15694" y="4867"/>
                </a:lnTo>
                <a:lnTo>
                  <a:pt x="15694" y="4916"/>
                </a:lnTo>
                <a:lnTo>
                  <a:pt x="15743" y="4940"/>
                </a:lnTo>
                <a:lnTo>
                  <a:pt x="15816" y="4940"/>
                </a:lnTo>
                <a:lnTo>
                  <a:pt x="15889" y="4916"/>
                </a:lnTo>
                <a:lnTo>
                  <a:pt x="15962" y="4892"/>
                </a:lnTo>
                <a:lnTo>
                  <a:pt x="16035" y="4819"/>
                </a:lnTo>
                <a:lnTo>
                  <a:pt x="16205" y="5159"/>
                </a:lnTo>
                <a:lnTo>
                  <a:pt x="16108" y="5208"/>
                </a:lnTo>
                <a:lnTo>
                  <a:pt x="16011" y="5281"/>
                </a:lnTo>
                <a:lnTo>
                  <a:pt x="15938" y="5378"/>
                </a:lnTo>
                <a:lnTo>
                  <a:pt x="15889" y="5451"/>
                </a:lnTo>
                <a:lnTo>
                  <a:pt x="15865" y="5524"/>
                </a:lnTo>
                <a:lnTo>
                  <a:pt x="15889" y="5573"/>
                </a:lnTo>
                <a:lnTo>
                  <a:pt x="15938" y="5622"/>
                </a:lnTo>
                <a:lnTo>
                  <a:pt x="16011" y="5622"/>
                </a:lnTo>
                <a:lnTo>
                  <a:pt x="16108" y="5573"/>
                </a:lnTo>
                <a:lnTo>
                  <a:pt x="16205" y="5524"/>
                </a:lnTo>
                <a:lnTo>
                  <a:pt x="16327" y="5451"/>
                </a:lnTo>
                <a:lnTo>
                  <a:pt x="16424" y="5792"/>
                </a:lnTo>
                <a:lnTo>
                  <a:pt x="16254" y="5841"/>
                </a:lnTo>
                <a:lnTo>
                  <a:pt x="16108" y="5938"/>
                </a:lnTo>
                <a:lnTo>
                  <a:pt x="15986" y="6060"/>
                </a:lnTo>
                <a:lnTo>
                  <a:pt x="15938" y="6181"/>
                </a:lnTo>
                <a:lnTo>
                  <a:pt x="15938" y="6230"/>
                </a:lnTo>
                <a:lnTo>
                  <a:pt x="15962" y="6279"/>
                </a:lnTo>
                <a:lnTo>
                  <a:pt x="16011" y="6303"/>
                </a:lnTo>
                <a:lnTo>
                  <a:pt x="16059" y="6303"/>
                </a:lnTo>
                <a:lnTo>
                  <a:pt x="16132" y="6279"/>
                </a:lnTo>
                <a:lnTo>
                  <a:pt x="16205" y="6230"/>
                </a:lnTo>
                <a:lnTo>
                  <a:pt x="16376" y="6157"/>
                </a:lnTo>
                <a:lnTo>
                  <a:pt x="16497" y="6108"/>
                </a:lnTo>
                <a:lnTo>
                  <a:pt x="16570" y="6571"/>
                </a:lnTo>
                <a:lnTo>
                  <a:pt x="16522" y="6546"/>
                </a:lnTo>
                <a:lnTo>
                  <a:pt x="16473" y="6546"/>
                </a:lnTo>
                <a:lnTo>
                  <a:pt x="16376" y="6571"/>
                </a:lnTo>
                <a:lnTo>
                  <a:pt x="16254" y="6619"/>
                </a:lnTo>
                <a:lnTo>
                  <a:pt x="16181" y="6692"/>
                </a:lnTo>
                <a:lnTo>
                  <a:pt x="16108" y="6765"/>
                </a:lnTo>
                <a:lnTo>
                  <a:pt x="16084" y="6863"/>
                </a:lnTo>
                <a:lnTo>
                  <a:pt x="16084" y="6911"/>
                </a:lnTo>
                <a:lnTo>
                  <a:pt x="16108" y="6936"/>
                </a:lnTo>
                <a:lnTo>
                  <a:pt x="16108" y="6960"/>
                </a:lnTo>
                <a:lnTo>
                  <a:pt x="16205" y="6960"/>
                </a:lnTo>
                <a:lnTo>
                  <a:pt x="16278" y="6936"/>
                </a:lnTo>
                <a:lnTo>
                  <a:pt x="16449" y="6887"/>
                </a:lnTo>
                <a:lnTo>
                  <a:pt x="16546" y="6863"/>
                </a:lnTo>
                <a:lnTo>
                  <a:pt x="16619" y="6814"/>
                </a:lnTo>
                <a:lnTo>
                  <a:pt x="16668" y="7154"/>
                </a:lnTo>
                <a:lnTo>
                  <a:pt x="16351" y="7325"/>
                </a:lnTo>
                <a:lnTo>
                  <a:pt x="16230" y="7446"/>
                </a:lnTo>
                <a:lnTo>
                  <a:pt x="16108" y="7568"/>
                </a:lnTo>
                <a:lnTo>
                  <a:pt x="16084" y="7592"/>
                </a:lnTo>
                <a:lnTo>
                  <a:pt x="16108" y="7641"/>
                </a:lnTo>
                <a:lnTo>
                  <a:pt x="16132" y="7665"/>
                </a:lnTo>
                <a:lnTo>
                  <a:pt x="16278" y="7665"/>
                </a:lnTo>
                <a:lnTo>
                  <a:pt x="16424" y="7641"/>
                </a:lnTo>
                <a:lnTo>
                  <a:pt x="16570" y="7592"/>
                </a:lnTo>
                <a:lnTo>
                  <a:pt x="16716" y="7519"/>
                </a:lnTo>
                <a:lnTo>
                  <a:pt x="16765" y="7982"/>
                </a:lnTo>
                <a:lnTo>
                  <a:pt x="16570" y="8055"/>
                </a:lnTo>
                <a:lnTo>
                  <a:pt x="16376" y="8152"/>
                </a:lnTo>
                <a:lnTo>
                  <a:pt x="16205" y="8249"/>
                </a:lnTo>
                <a:lnTo>
                  <a:pt x="16108" y="8298"/>
                </a:lnTo>
                <a:lnTo>
                  <a:pt x="16035" y="8371"/>
                </a:lnTo>
                <a:lnTo>
                  <a:pt x="16035" y="8395"/>
                </a:lnTo>
                <a:lnTo>
                  <a:pt x="16132" y="8444"/>
                </a:lnTo>
                <a:lnTo>
                  <a:pt x="16254" y="8468"/>
                </a:lnTo>
                <a:lnTo>
                  <a:pt x="16449" y="8444"/>
                </a:lnTo>
                <a:lnTo>
                  <a:pt x="16619" y="8395"/>
                </a:lnTo>
                <a:lnTo>
                  <a:pt x="16789" y="8347"/>
                </a:lnTo>
                <a:lnTo>
                  <a:pt x="16814" y="8639"/>
                </a:lnTo>
                <a:lnTo>
                  <a:pt x="16814" y="8833"/>
                </a:lnTo>
                <a:lnTo>
                  <a:pt x="16497" y="8882"/>
                </a:lnTo>
                <a:lnTo>
                  <a:pt x="16205" y="8979"/>
                </a:lnTo>
                <a:lnTo>
                  <a:pt x="16084" y="9028"/>
                </a:lnTo>
                <a:lnTo>
                  <a:pt x="15962" y="9101"/>
                </a:lnTo>
                <a:lnTo>
                  <a:pt x="15889" y="9198"/>
                </a:lnTo>
                <a:lnTo>
                  <a:pt x="15840" y="9247"/>
                </a:lnTo>
                <a:lnTo>
                  <a:pt x="15840" y="9320"/>
                </a:lnTo>
                <a:lnTo>
                  <a:pt x="15840" y="9369"/>
                </a:lnTo>
                <a:lnTo>
                  <a:pt x="15889" y="9393"/>
                </a:lnTo>
                <a:lnTo>
                  <a:pt x="16011" y="9417"/>
                </a:lnTo>
                <a:lnTo>
                  <a:pt x="16132" y="9393"/>
                </a:lnTo>
                <a:lnTo>
                  <a:pt x="16351" y="9320"/>
                </a:lnTo>
                <a:lnTo>
                  <a:pt x="16716" y="9247"/>
                </a:lnTo>
                <a:lnTo>
                  <a:pt x="16546" y="9807"/>
                </a:lnTo>
                <a:lnTo>
                  <a:pt x="16522" y="9807"/>
                </a:lnTo>
                <a:lnTo>
                  <a:pt x="16132" y="9831"/>
                </a:lnTo>
                <a:lnTo>
                  <a:pt x="15986" y="9831"/>
                </a:lnTo>
                <a:lnTo>
                  <a:pt x="15865" y="9880"/>
                </a:lnTo>
                <a:lnTo>
                  <a:pt x="15743" y="9928"/>
                </a:lnTo>
                <a:lnTo>
                  <a:pt x="15646" y="10026"/>
                </a:lnTo>
                <a:lnTo>
                  <a:pt x="15646" y="10074"/>
                </a:lnTo>
                <a:lnTo>
                  <a:pt x="15646" y="10123"/>
                </a:lnTo>
                <a:lnTo>
                  <a:pt x="15670" y="10147"/>
                </a:lnTo>
                <a:lnTo>
                  <a:pt x="15719" y="10172"/>
                </a:lnTo>
                <a:lnTo>
                  <a:pt x="15986" y="10196"/>
                </a:lnTo>
                <a:lnTo>
                  <a:pt x="16424" y="10196"/>
                </a:lnTo>
                <a:lnTo>
                  <a:pt x="16376" y="10342"/>
                </a:lnTo>
                <a:lnTo>
                  <a:pt x="16230" y="10731"/>
                </a:lnTo>
                <a:lnTo>
                  <a:pt x="15889" y="10731"/>
                </a:lnTo>
                <a:lnTo>
                  <a:pt x="15573" y="10683"/>
                </a:lnTo>
                <a:lnTo>
                  <a:pt x="15402" y="10683"/>
                </a:lnTo>
                <a:lnTo>
                  <a:pt x="15256" y="10707"/>
                </a:lnTo>
                <a:lnTo>
                  <a:pt x="15232" y="10731"/>
                </a:lnTo>
                <a:lnTo>
                  <a:pt x="15232" y="10780"/>
                </a:lnTo>
                <a:lnTo>
                  <a:pt x="15281" y="10853"/>
                </a:lnTo>
                <a:lnTo>
                  <a:pt x="15329" y="10877"/>
                </a:lnTo>
                <a:lnTo>
                  <a:pt x="15475" y="10950"/>
                </a:lnTo>
                <a:lnTo>
                  <a:pt x="15621" y="10999"/>
                </a:lnTo>
                <a:lnTo>
                  <a:pt x="15767" y="11023"/>
                </a:lnTo>
                <a:lnTo>
                  <a:pt x="16108" y="11072"/>
                </a:lnTo>
                <a:lnTo>
                  <a:pt x="15938" y="11486"/>
                </a:lnTo>
                <a:lnTo>
                  <a:pt x="15646" y="11413"/>
                </a:lnTo>
                <a:lnTo>
                  <a:pt x="15378" y="11364"/>
                </a:lnTo>
                <a:lnTo>
                  <a:pt x="15232" y="11340"/>
                </a:lnTo>
                <a:lnTo>
                  <a:pt x="15086" y="11340"/>
                </a:lnTo>
                <a:lnTo>
                  <a:pt x="14940" y="11364"/>
                </a:lnTo>
                <a:lnTo>
                  <a:pt x="14794" y="11437"/>
                </a:lnTo>
                <a:lnTo>
                  <a:pt x="14770" y="11461"/>
                </a:lnTo>
                <a:lnTo>
                  <a:pt x="14794" y="11486"/>
                </a:lnTo>
                <a:lnTo>
                  <a:pt x="14794" y="11510"/>
                </a:lnTo>
                <a:lnTo>
                  <a:pt x="14964" y="11583"/>
                </a:lnTo>
                <a:lnTo>
                  <a:pt x="15110" y="11656"/>
                </a:lnTo>
                <a:lnTo>
                  <a:pt x="15427" y="11753"/>
                </a:lnTo>
                <a:lnTo>
                  <a:pt x="15597" y="11802"/>
                </a:lnTo>
                <a:lnTo>
                  <a:pt x="15767" y="11826"/>
                </a:lnTo>
                <a:lnTo>
                  <a:pt x="15719" y="11948"/>
                </a:lnTo>
                <a:lnTo>
                  <a:pt x="15475" y="12362"/>
                </a:lnTo>
                <a:lnTo>
                  <a:pt x="15427" y="12362"/>
                </a:lnTo>
                <a:lnTo>
                  <a:pt x="15135" y="12289"/>
                </a:lnTo>
                <a:lnTo>
                  <a:pt x="14867" y="12191"/>
                </a:lnTo>
                <a:lnTo>
                  <a:pt x="14624" y="12094"/>
                </a:lnTo>
                <a:lnTo>
                  <a:pt x="14502" y="12070"/>
                </a:lnTo>
                <a:lnTo>
                  <a:pt x="14380" y="12045"/>
                </a:lnTo>
                <a:lnTo>
                  <a:pt x="14332" y="12045"/>
                </a:lnTo>
                <a:lnTo>
                  <a:pt x="14307" y="12070"/>
                </a:lnTo>
                <a:lnTo>
                  <a:pt x="14307" y="12118"/>
                </a:lnTo>
                <a:lnTo>
                  <a:pt x="14307" y="12167"/>
                </a:lnTo>
                <a:lnTo>
                  <a:pt x="14380" y="12264"/>
                </a:lnTo>
                <a:lnTo>
                  <a:pt x="14478" y="12362"/>
                </a:lnTo>
                <a:lnTo>
                  <a:pt x="14599" y="12459"/>
                </a:lnTo>
                <a:lnTo>
                  <a:pt x="14721" y="12508"/>
                </a:lnTo>
                <a:lnTo>
                  <a:pt x="14989" y="12629"/>
                </a:lnTo>
                <a:lnTo>
                  <a:pt x="15281" y="12702"/>
                </a:lnTo>
                <a:lnTo>
                  <a:pt x="14916" y="13189"/>
                </a:lnTo>
                <a:lnTo>
                  <a:pt x="14599" y="13067"/>
                </a:lnTo>
                <a:lnTo>
                  <a:pt x="14283" y="12946"/>
                </a:lnTo>
                <a:lnTo>
                  <a:pt x="13967" y="12824"/>
                </a:lnTo>
                <a:lnTo>
                  <a:pt x="13796" y="12775"/>
                </a:lnTo>
                <a:lnTo>
                  <a:pt x="13723" y="12775"/>
                </a:lnTo>
                <a:lnTo>
                  <a:pt x="13650" y="12800"/>
                </a:lnTo>
                <a:lnTo>
                  <a:pt x="13626" y="12824"/>
                </a:lnTo>
                <a:lnTo>
                  <a:pt x="13626" y="12848"/>
                </a:lnTo>
                <a:lnTo>
                  <a:pt x="13650" y="12897"/>
                </a:lnTo>
                <a:lnTo>
                  <a:pt x="13675" y="12970"/>
                </a:lnTo>
                <a:lnTo>
                  <a:pt x="13772" y="13067"/>
                </a:lnTo>
                <a:lnTo>
                  <a:pt x="13991" y="13213"/>
                </a:lnTo>
                <a:lnTo>
                  <a:pt x="14307" y="13384"/>
                </a:lnTo>
                <a:lnTo>
                  <a:pt x="14648" y="13530"/>
                </a:lnTo>
                <a:lnTo>
                  <a:pt x="14210" y="13992"/>
                </a:lnTo>
                <a:lnTo>
                  <a:pt x="14186" y="13968"/>
                </a:lnTo>
                <a:lnTo>
                  <a:pt x="13772" y="13700"/>
                </a:lnTo>
                <a:lnTo>
                  <a:pt x="13602" y="13578"/>
                </a:lnTo>
                <a:lnTo>
                  <a:pt x="13431" y="13505"/>
                </a:lnTo>
                <a:lnTo>
                  <a:pt x="13261" y="13457"/>
                </a:lnTo>
                <a:lnTo>
                  <a:pt x="13066" y="13432"/>
                </a:lnTo>
                <a:lnTo>
                  <a:pt x="13042" y="13432"/>
                </a:lnTo>
                <a:lnTo>
                  <a:pt x="13066" y="13457"/>
                </a:lnTo>
                <a:lnTo>
                  <a:pt x="13188" y="13603"/>
                </a:lnTo>
                <a:lnTo>
                  <a:pt x="13334" y="13724"/>
                </a:lnTo>
                <a:lnTo>
                  <a:pt x="13650" y="13968"/>
                </a:lnTo>
                <a:lnTo>
                  <a:pt x="13796" y="14089"/>
                </a:lnTo>
                <a:lnTo>
                  <a:pt x="13967" y="14211"/>
                </a:lnTo>
                <a:lnTo>
                  <a:pt x="13699" y="14454"/>
                </a:lnTo>
                <a:lnTo>
                  <a:pt x="13334" y="14260"/>
                </a:lnTo>
                <a:lnTo>
                  <a:pt x="12969" y="14016"/>
                </a:lnTo>
                <a:lnTo>
                  <a:pt x="12774" y="13919"/>
                </a:lnTo>
                <a:lnTo>
                  <a:pt x="12556" y="13822"/>
                </a:lnTo>
                <a:lnTo>
                  <a:pt x="12531" y="13822"/>
                </a:lnTo>
                <a:lnTo>
                  <a:pt x="12531" y="13846"/>
                </a:lnTo>
                <a:lnTo>
                  <a:pt x="12507" y="13870"/>
                </a:lnTo>
                <a:lnTo>
                  <a:pt x="12531" y="13895"/>
                </a:lnTo>
                <a:lnTo>
                  <a:pt x="12653" y="14065"/>
                </a:lnTo>
                <a:lnTo>
                  <a:pt x="12823" y="14235"/>
                </a:lnTo>
                <a:lnTo>
                  <a:pt x="13018" y="14381"/>
                </a:lnTo>
                <a:lnTo>
                  <a:pt x="13188" y="14503"/>
                </a:lnTo>
                <a:lnTo>
                  <a:pt x="13431" y="14673"/>
                </a:lnTo>
                <a:lnTo>
                  <a:pt x="12872" y="15063"/>
                </a:lnTo>
                <a:lnTo>
                  <a:pt x="12799" y="14990"/>
                </a:lnTo>
                <a:lnTo>
                  <a:pt x="12726" y="14917"/>
                </a:lnTo>
                <a:lnTo>
                  <a:pt x="12531" y="14746"/>
                </a:lnTo>
                <a:lnTo>
                  <a:pt x="12361" y="14576"/>
                </a:lnTo>
                <a:lnTo>
                  <a:pt x="12215" y="14430"/>
                </a:lnTo>
                <a:lnTo>
                  <a:pt x="12045" y="14308"/>
                </a:lnTo>
                <a:lnTo>
                  <a:pt x="11972" y="14260"/>
                </a:lnTo>
                <a:lnTo>
                  <a:pt x="11874" y="14235"/>
                </a:lnTo>
                <a:lnTo>
                  <a:pt x="11777" y="14235"/>
                </a:lnTo>
                <a:lnTo>
                  <a:pt x="11704" y="14260"/>
                </a:lnTo>
                <a:lnTo>
                  <a:pt x="11680" y="14284"/>
                </a:lnTo>
                <a:lnTo>
                  <a:pt x="11680" y="14308"/>
                </a:lnTo>
                <a:lnTo>
                  <a:pt x="11704" y="14381"/>
                </a:lnTo>
                <a:lnTo>
                  <a:pt x="11728" y="14430"/>
                </a:lnTo>
                <a:lnTo>
                  <a:pt x="11850" y="14552"/>
                </a:lnTo>
                <a:lnTo>
                  <a:pt x="12020" y="14746"/>
                </a:lnTo>
                <a:lnTo>
                  <a:pt x="12191" y="14917"/>
                </a:lnTo>
                <a:lnTo>
                  <a:pt x="12337" y="15087"/>
                </a:lnTo>
                <a:lnTo>
                  <a:pt x="12434" y="15184"/>
                </a:lnTo>
                <a:lnTo>
                  <a:pt x="12531" y="15257"/>
                </a:lnTo>
                <a:lnTo>
                  <a:pt x="11947" y="15573"/>
                </a:lnTo>
                <a:lnTo>
                  <a:pt x="11680" y="15306"/>
                </a:lnTo>
                <a:lnTo>
                  <a:pt x="11436" y="15038"/>
                </a:lnTo>
                <a:lnTo>
                  <a:pt x="11193" y="14771"/>
                </a:lnTo>
                <a:lnTo>
                  <a:pt x="11071" y="14673"/>
                </a:lnTo>
                <a:lnTo>
                  <a:pt x="10901" y="14576"/>
                </a:lnTo>
                <a:lnTo>
                  <a:pt x="10877" y="14600"/>
                </a:lnTo>
                <a:lnTo>
                  <a:pt x="10877" y="14625"/>
                </a:lnTo>
                <a:lnTo>
                  <a:pt x="10925" y="14819"/>
                </a:lnTo>
                <a:lnTo>
                  <a:pt x="10998" y="14990"/>
                </a:lnTo>
                <a:lnTo>
                  <a:pt x="11096" y="15135"/>
                </a:lnTo>
                <a:lnTo>
                  <a:pt x="11217" y="15281"/>
                </a:lnTo>
                <a:lnTo>
                  <a:pt x="11388" y="15525"/>
                </a:lnTo>
                <a:lnTo>
                  <a:pt x="11582" y="15744"/>
                </a:lnTo>
                <a:lnTo>
                  <a:pt x="11096" y="15914"/>
                </a:lnTo>
                <a:lnTo>
                  <a:pt x="11071" y="15865"/>
                </a:lnTo>
                <a:lnTo>
                  <a:pt x="11023" y="15841"/>
                </a:lnTo>
                <a:lnTo>
                  <a:pt x="10731" y="15598"/>
                </a:lnTo>
                <a:lnTo>
                  <a:pt x="10439" y="15330"/>
                </a:lnTo>
                <a:lnTo>
                  <a:pt x="10293" y="15233"/>
                </a:lnTo>
                <a:lnTo>
                  <a:pt x="10147" y="15111"/>
                </a:lnTo>
                <a:lnTo>
                  <a:pt x="9976" y="15014"/>
                </a:lnTo>
                <a:lnTo>
                  <a:pt x="9806" y="14965"/>
                </a:lnTo>
                <a:lnTo>
                  <a:pt x="9782" y="14965"/>
                </a:lnTo>
                <a:lnTo>
                  <a:pt x="9782" y="14990"/>
                </a:lnTo>
                <a:lnTo>
                  <a:pt x="9976" y="15281"/>
                </a:lnTo>
                <a:lnTo>
                  <a:pt x="10220" y="15549"/>
                </a:lnTo>
                <a:lnTo>
                  <a:pt x="10463" y="15817"/>
                </a:lnTo>
                <a:lnTo>
                  <a:pt x="10585" y="15938"/>
                </a:lnTo>
                <a:lnTo>
                  <a:pt x="10731" y="16036"/>
                </a:lnTo>
                <a:lnTo>
                  <a:pt x="10122" y="16182"/>
                </a:lnTo>
                <a:lnTo>
                  <a:pt x="10074" y="16133"/>
                </a:lnTo>
                <a:lnTo>
                  <a:pt x="10001" y="16109"/>
                </a:lnTo>
                <a:lnTo>
                  <a:pt x="9903" y="16060"/>
                </a:lnTo>
                <a:lnTo>
                  <a:pt x="9830" y="16011"/>
                </a:lnTo>
                <a:lnTo>
                  <a:pt x="9684" y="15890"/>
                </a:lnTo>
                <a:lnTo>
                  <a:pt x="9587" y="15719"/>
                </a:lnTo>
                <a:lnTo>
                  <a:pt x="9465" y="15549"/>
                </a:lnTo>
                <a:lnTo>
                  <a:pt x="9368" y="15379"/>
                </a:lnTo>
                <a:lnTo>
                  <a:pt x="9246" y="15257"/>
                </a:lnTo>
                <a:lnTo>
                  <a:pt x="9125" y="15160"/>
                </a:lnTo>
                <a:lnTo>
                  <a:pt x="8954" y="15063"/>
                </a:lnTo>
                <a:lnTo>
                  <a:pt x="8930" y="15087"/>
                </a:lnTo>
                <a:lnTo>
                  <a:pt x="8979" y="15160"/>
                </a:lnTo>
                <a:lnTo>
                  <a:pt x="9027" y="15257"/>
                </a:lnTo>
                <a:lnTo>
                  <a:pt x="9076" y="15476"/>
                </a:lnTo>
                <a:lnTo>
                  <a:pt x="9173" y="15695"/>
                </a:lnTo>
                <a:lnTo>
                  <a:pt x="9295" y="15914"/>
                </a:lnTo>
                <a:lnTo>
                  <a:pt x="9417" y="16109"/>
                </a:lnTo>
                <a:lnTo>
                  <a:pt x="9587" y="16279"/>
                </a:lnTo>
                <a:lnTo>
                  <a:pt x="9222" y="16328"/>
                </a:lnTo>
                <a:lnTo>
                  <a:pt x="8857" y="16352"/>
                </a:lnTo>
                <a:lnTo>
                  <a:pt x="8857" y="16328"/>
                </a:lnTo>
                <a:lnTo>
                  <a:pt x="8808" y="16255"/>
                </a:lnTo>
                <a:lnTo>
                  <a:pt x="8760" y="16182"/>
                </a:lnTo>
                <a:lnTo>
                  <a:pt x="8638" y="16060"/>
                </a:lnTo>
                <a:lnTo>
                  <a:pt x="8516" y="15865"/>
                </a:lnTo>
                <a:lnTo>
                  <a:pt x="8419" y="15622"/>
                </a:lnTo>
                <a:lnTo>
                  <a:pt x="8346" y="15452"/>
                </a:lnTo>
                <a:lnTo>
                  <a:pt x="8273" y="15281"/>
                </a:lnTo>
                <a:lnTo>
                  <a:pt x="8224" y="15208"/>
                </a:lnTo>
                <a:lnTo>
                  <a:pt x="8151" y="15135"/>
                </a:lnTo>
                <a:lnTo>
                  <a:pt x="8078" y="15087"/>
                </a:lnTo>
                <a:lnTo>
                  <a:pt x="7981" y="15038"/>
                </a:lnTo>
                <a:lnTo>
                  <a:pt x="7957" y="15063"/>
                </a:lnTo>
                <a:lnTo>
                  <a:pt x="7932" y="15160"/>
                </a:lnTo>
                <a:lnTo>
                  <a:pt x="7957" y="15306"/>
                </a:lnTo>
                <a:lnTo>
                  <a:pt x="7981" y="15476"/>
                </a:lnTo>
                <a:lnTo>
                  <a:pt x="8005" y="15671"/>
                </a:lnTo>
                <a:lnTo>
                  <a:pt x="8078" y="15841"/>
                </a:lnTo>
                <a:lnTo>
                  <a:pt x="8151" y="16036"/>
                </a:lnTo>
                <a:lnTo>
                  <a:pt x="8249" y="16206"/>
                </a:lnTo>
                <a:lnTo>
                  <a:pt x="8346" y="16352"/>
                </a:lnTo>
                <a:lnTo>
                  <a:pt x="7835" y="16328"/>
                </a:lnTo>
                <a:lnTo>
                  <a:pt x="7762" y="16230"/>
                </a:lnTo>
                <a:lnTo>
                  <a:pt x="7689" y="16109"/>
                </a:lnTo>
                <a:lnTo>
                  <a:pt x="7640" y="15987"/>
                </a:lnTo>
                <a:lnTo>
                  <a:pt x="7567" y="15719"/>
                </a:lnTo>
                <a:lnTo>
                  <a:pt x="7446" y="15330"/>
                </a:lnTo>
                <a:lnTo>
                  <a:pt x="7373" y="15135"/>
                </a:lnTo>
                <a:lnTo>
                  <a:pt x="7300" y="15063"/>
                </a:lnTo>
                <a:lnTo>
                  <a:pt x="7227" y="14990"/>
                </a:lnTo>
                <a:lnTo>
                  <a:pt x="7178" y="14990"/>
                </a:lnTo>
                <a:lnTo>
                  <a:pt x="7154" y="15038"/>
                </a:lnTo>
                <a:lnTo>
                  <a:pt x="7129" y="15135"/>
                </a:lnTo>
                <a:lnTo>
                  <a:pt x="7129" y="15233"/>
                </a:lnTo>
                <a:lnTo>
                  <a:pt x="7154" y="15452"/>
                </a:lnTo>
                <a:lnTo>
                  <a:pt x="7202" y="15695"/>
                </a:lnTo>
                <a:lnTo>
                  <a:pt x="7275" y="15890"/>
                </a:lnTo>
                <a:lnTo>
                  <a:pt x="7324" y="16084"/>
                </a:lnTo>
                <a:lnTo>
                  <a:pt x="7397" y="16279"/>
                </a:lnTo>
                <a:lnTo>
                  <a:pt x="6740" y="16157"/>
                </a:lnTo>
                <a:lnTo>
                  <a:pt x="6691" y="15963"/>
                </a:lnTo>
                <a:lnTo>
                  <a:pt x="6618" y="15792"/>
                </a:lnTo>
                <a:lnTo>
                  <a:pt x="6521" y="15598"/>
                </a:lnTo>
                <a:lnTo>
                  <a:pt x="6472" y="15427"/>
                </a:lnTo>
                <a:lnTo>
                  <a:pt x="6399" y="15135"/>
                </a:lnTo>
                <a:lnTo>
                  <a:pt x="6351" y="14990"/>
                </a:lnTo>
                <a:lnTo>
                  <a:pt x="6278" y="14892"/>
                </a:lnTo>
                <a:lnTo>
                  <a:pt x="6253" y="14868"/>
                </a:lnTo>
                <a:lnTo>
                  <a:pt x="6205" y="14917"/>
                </a:lnTo>
                <a:lnTo>
                  <a:pt x="6156" y="14941"/>
                </a:lnTo>
                <a:lnTo>
                  <a:pt x="6107" y="15063"/>
                </a:lnTo>
                <a:lnTo>
                  <a:pt x="6083" y="15208"/>
                </a:lnTo>
                <a:lnTo>
                  <a:pt x="6107" y="15354"/>
                </a:lnTo>
                <a:lnTo>
                  <a:pt x="6156" y="15549"/>
                </a:lnTo>
                <a:lnTo>
                  <a:pt x="6205" y="15719"/>
                </a:lnTo>
                <a:lnTo>
                  <a:pt x="6326" y="16060"/>
                </a:lnTo>
                <a:lnTo>
                  <a:pt x="6326" y="16060"/>
                </a:lnTo>
                <a:lnTo>
                  <a:pt x="5742" y="15865"/>
                </a:lnTo>
                <a:lnTo>
                  <a:pt x="5742" y="15792"/>
                </a:lnTo>
                <a:lnTo>
                  <a:pt x="5694" y="15719"/>
                </a:lnTo>
                <a:lnTo>
                  <a:pt x="5621" y="15622"/>
                </a:lnTo>
                <a:lnTo>
                  <a:pt x="5572" y="15549"/>
                </a:lnTo>
                <a:lnTo>
                  <a:pt x="5523" y="15379"/>
                </a:lnTo>
                <a:lnTo>
                  <a:pt x="5450" y="15014"/>
                </a:lnTo>
                <a:lnTo>
                  <a:pt x="5377" y="14819"/>
                </a:lnTo>
                <a:lnTo>
                  <a:pt x="5329" y="14698"/>
                </a:lnTo>
                <a:lnTo>
                  <a:pt x="5280" y="14673"/>
                </a:lnTo>
                <a:lnTo>
                  <a:pt x="5231" y="14698"/>
                </a:lnTo>
                <a:lnTo>
                  <a:pt x="5183" y="14746"/>
                </a:lnTo>
                <a:lnTo>
                  <a:pt x="5158" y="14795"/>
                </a:lnTo>
                <a:lnTo>
                  <a:pt x="5110" y="14941"/>
                </a:lnTo>
                <a:lnTo>
                  <a:pt x="5110" y="15111"/>
                </a:lnTo>
                <a:lnTo>
                  <a:pt x="5110" y="15257"/>
                </a:lnTo>
                <a:lnTo>
                  <a:pt x="5134" y="15452"/>
                </a:lnTo>
                <a:lnTo>
                  <a:pt x="5207" y="15646"/>
                </a:lnTo>
                <a:lnTo>
                  <a:pt x="5207" y="15646"/>
                </a:lnTo>
                <a:lnTo>
                  <a:pt x="4769" y="15452"/>
                </a:lnTo>
                <a:lnTo>
                  <a:pt x="4721" y="15233"/>
                </a:lnTo>
                <a:lnTo>
                  <a:pt x="4672" y="15014"/>
                </a:lnTo>
                <a:lnTo>
                  <a:pt x="4623" y="14771"/>
                </a:lnTo>
                <a:lnTo>
                  <a:pt x="4599" y="14503"/>
                </a:lnTo>
                <a:lnTo>
                  <a:pt x="4575" y="14479"/>
                </a:lnTo>
                <a:lnTo>
                  <a:pt x="4502" y="14479"/>
                </a:lnTo>
                <a:lnTo>
                  <a:pt x="4453" y="14552"/>
                </a:lnTo>
                <a:lnTo>
                  <a:pt x="4404" y="14649"/>
                </a:lnTo>
                <a:lnTo>
                  <a:pt x="4380" y="14819"/>
                </a:lnTo>
                <a:lnTo>
                  <a:pt x="4356" y="15038"/>
                </a:lnTo>
                <a:lnTo>
                  <a:pt x="4380" y="15257"/>
                </a:lnTo>
                <a:lnTo>
                  <a:pt x="4112" y="15111"/>
                </a:lnTo>
                <a:lnTo>
                  <a:pt x="4112" y="15063"/>
                </a:lnTo>
                <a:lnTo>
                  <a:pt x="4088" y="14990"/>
                </a:lnTo>
                <a:lnTo>
                  <a:pt x="4064" y="14892"/>
                </a:lnTo>
                <a:lnTo>
                  <a:pt x="4039" y="14795"/>
                </a:lnTo>
                <a:lnTo>
                  <a:pt x="4039" y="14552"/>
                </a:lnTo>
                <a:lnTo>
                  <a:pt x="4039" y="14333"/>
                </a:lnTo>
                <a:lnTo>
                  <a:pt x="4015" y="14235"/>
                </a:lnTo>
                <a:lnTo>
                  <a:pt x="3966" y="14138"/>
                </a:lnTo>
                <a:lnTo>
                  <a:pt x="3942" y="14114"/>
                </a:lnTo>
                <a:lnTo>
                  <a:pt x="3893" y="14114"/>
                </a:lnTo>
                <a:lnTo>
                  <a:pt x="3796" y="14235"/>
                </a:lnTo>
                <a:lnTo>
                  <a:pt x="3747" y="14381"/>
                </a:lnTo>
                <a:lnTo>
                  <a:pt x="3723" y="14527"/>
                </a:lnTo>
                <a:lnTo>
                  <a:pt x="3723" y="14649"/>
                </a:lnTo>
                <a:lnTo>
                  <a:pt x="3723" y="14868"/>
                </a:lnTo>
                <a:lnTo>
                  <a:pt x="3382" y="14649"/>
                </a:lnTo>
                <a:lnTo>
                  <a:pt x="3407" y="14600"/>
                </a:lnTo>
                <a:lnTo>
                  <a:pt x="3407" y="14503"/>
                </a:lnTo>
                <a:lnTo>
                  <a:pt x="3407" y="14406"/>
                </a:lnTo>
                <a:lnTo>
                  <a:pt x="3382" y="14211"/>
                </a:lnTo>
                <a:lnTo>
                  <a:pt x="3382" y="14065"/>
                </a:lnTo>
                <a:lnTo>
                  <a:pt x="3358" y="13968"/>
                </a:lnTo>
                <a:lnTo>
                  <a:pt x="3334" y="13919"/>
                </a:lnTo>
                <a:lnTo>
                  <a:pt x="3309" y="13870"/>
                </a:lnTo>
                <a:lnTo>
                  <a:pt x="3261" y="13870"/>
                </a:lnTo>
                <a:lnTo>
                  <a:pt x="3188" y="13919"/>
                </a:lnTo>
                <a:lnTo>
                  <a:pt x="3139" y="13992"/>
                </a:lnTo>
                <a:lnTo>
                  <a:pt x="3115" y="14089"/>
                </a:lnTo>
                <a:lnTo>
                  <a:pt x="3090" y="14187"/>
                </a:lnTo>
                <a:lnTo>
                  <a:pt x="3066" y="14406"/>
                </a:lnTo>
                <a:lnTo>
                  <a:pt x="2725" y="14114"/>
                </a:lnTo>
                <a:lnTo>
                  <a:pt x="2750" y="14041"/>
                </a:lnTo>
                <a:lnTo>
                  <a:pt x="2725" y="13919"/>
                </a:lnTo>
                <a:lnTo>
                  <a:pt x="2701" y="13797"/>
                </a:lnTo>
                <a:lnTo>
                  <a:pt x="2725" y="13627"/>
                </a:lnTo>
                <a:lnTo>
                  <a:pt x="2725" y="13481"/>
                </a:lnTo>
                <a:lnTo>
                  <a:pt x="2701" y="13408"/>
                </a:lnTo>
                <a:lnTo>
                  <a:pt x="2652" y="13384"/>
                </a:lnTo>
                <a:lnTo>
                  <a:pt x="2579" y="13384"/>
                </a:lnTo>
                <a:lnTo>
                  <a:pt x="2506" y="13432"/>
                </a:lnTo>
                <a:lnTo>
                  <a:pt x="2433" y="13578"/>
                </a:lnTo>
                <a:lnTo>
                  <a:pt x="2385" y="13773"/>
                </a:lnTo>
                <a:lnTo>
                  <a:pt x="2117" y="13505"/>
                </a:lnTo>
                <a:lnTo>
                  <a:pt x="2117" y="13481"/>
                </a:lnTo>
                <a:lnTo>
                  <a:pt x="2166" y="13432"/>
                </a:lnTo>
                <a:lnTo>
                  <a:pt x="2190" y="13359"/>
                </a:lnTo>
                <a:lnTo>
                  <a:pt x="2214" y="13213"/>
                </a:lnTo>
                <a:lnTo>
                  <a:pt x="2214" y="13116"/>
                </a:lnTo>
                <a:lnTo>
                  <a:pt x="2190" y="13019"/>
                </a:lnTo>
                <a:lnTo>
                  <a:pt x="2166" y="12970"/>
                </a:lnTo>
                <a:lnTo>
                  <a:pt x="2093" y="12921"/>
                </a:lnTo>
                <a:lnTo>
                  <a:pt x="2020" y="12946"/>
                </a:lnTo>
                <a:lnTo>
                  <a:pt x="1971" y="12994"/>
                </a:lnTo>
                <a:lnTo>
                  <a:pt x="1922" y="13067"/>
                </a:lnTo>
                <a:lnTo>
                  <a:pt x="1898" y="13165"/>
                </a:lnTo>
                <a:lnTo>
                  <a:pt x="1874" y="13213"/>
                </a:lnTo>
                <a:lnTo>
                  <a:pt x="1533" y="12751"/>
                </a:lnTo>
                <a:lnTo>
                  <a:pt x="1217" y="12264"/>
                </a:lnTo>
                <a:lnTo>
                  <a:pt x="925" y="11753"/>
                </a:lnTo>
                <a:lnTo>
                  <a:pt x="657" y="11218"/>
                </a:lnTo>
                <a:lnTo>
                  <a:pt x="827" y="11340"/>
                </a:lnTo>
                <a:lnTo>
                  <a:pt x="998" y="11461"/>
                </a:lnTo>
                <a:lnTo>
                  <a:pt x="1363" y="11680"/>
                </a:lnTo>
                <a:lnTo>
                  <a:pt x="1728" y="11875"/>
                </a:lnTo>
                <a:lnTo>
                  <a:pt x="2044" y="12021"/>
                </a:lnTo>
                <a:lnTo>
                  <a:pt x="2409" y="12167"/>
                </a:lnTo>
                <a:lnTo>
                  <a:pt x="2798" y="12289"/>
                </a:lnTo>
                <a:lnTo>
                  <a:pt x="3188" y="12410"/>
                </a:lnTo>
                <a:lnTo>
                  <a:pt x="3577" y="12483"/>
                </a:lnTo>
                <a:lnTo>
                  <a:pt x="3966" y="12556"/>
                </a:lnTo>
                <a:lnTo>
                  <a:pt x="4380" y="12581"/>
                </a:lnTo>
                <a:lnTo>
                  <a:pt x="4769" y="12605"/>
                </a:lnTo>
                <a:lnTo>
                  <a:pt x="5183" y="12629"/>
                </a:lnTo>
                <a:lnTo>
                  <a:pt x="5572" y="12605"/>
                </a:lnTo>
                <a:lnTo>
                  <a:pt x="5961" y="12581"/>
                </a:lnTo>
                <a:lnTo>
                  <a:pt x="6351" y="12508"/>
                </a:lnTo>
                <a:lnTo>
                  <a:pt x="6716" y="12435"/>
                </a:lnTo>
                <a:lnTo>
                  <a:pt x="7105" y="12337"/>
                </a:lnTo>
                <a:lnTo>
                  <a:pt x="7494" y="12216"/>
                </a:lnTo>
                <a:lnTo>
                  <a:pt x="7859" y="12094"/>
                </a:lnTo>
                <a:lnTo>
                  <a:pt x="8224" y="11924"/>
                </a:lnTo>
                <a:lnTo>
                  <a:pt x="8565" y="11753"/>
                </a:lnTo>
                <a:lnTo>
                  <a:pt x="8930" y="11559"/>
                </a:lnTo>
                <a:lnTo>
                  <a:pt x="9271" y="11364"/>
                </a:lnTo>
                <a:lnTo>
                  <a:pt x="9587" y="11145"/>
                </a:lnTo>
                <a:lnTo>
                  <a:pt x="9903" y="10902"/>
                </a:lnTo>
                <a:lnTo>
                  <a:pt x="10195" y="10658"/>
                </a:lnTo>
                <a:lnTo>
                  <a:pt x="10487" y="10391"/>
                </a:lnTo>
                <a:lnTo>
                  <a:pt x="10755" y="10123"/>
                </a:lnTo>
                <a:lnTo>
                  <a:pt x="11023" y="9831"/>
                </a:lnTo>
                <a:lnTo>
                  <a:pt x="11242" y="9539"/>
                </a:lnTo>
                <a:lnTo>
                  <a:pt x="11461" y="9247"/>
                </a:lnTo>
                <a:lnTo>
                  <a:pt x="11655" y="8931"/>
                </a:lnTo>
                <a:lnTo>
                  <a:pt x="11850" y="8590"/>
                </a:lnTo>
                <a:lnTo>
                  <a:pt x="11996" y="8249"/>
                </a:lnTo>
                <a:lnTo>
                  <a:pt x="12142" y="7884"/>
                </a:lnTo>
                <a:lnTo>
                  <a:pt x="12288" y="7519"/>
                </a:lnTo>
                <a:lnTo>
                  <a:pt x="12385" y="7154"/>
                </a:lnTo>
                <a:lnTo>
                  <a:pt x="12483" y="6790"/>
                </a:lnTo>
                <a:lnTo>
                  <a:pt x="12556" y="6425"/>
                </a:lnTo>
                <a:lnTo>
                  <a:pt x="12629" y="6035"/>
                </a:lnTo>
                <a:lnTo>
                  <a:pt x="12653" y="5670"/>
                </a:lnTo>
                <a:lnTo>
                  <a:pt x="12677" y="5281"/>
                </a:lnTo>
                <a:lnTo>
                  <a:pt x="12677" y="4916"/>
                </a:lnTo>
                <a:lnTo>
                  <a:pt x="12677" y="4551"/>
                </a:lnTo>
                <a:lnTo>
                  <a:pt x="12629" y="4210"/>
                </a:lnTo>
                <a:lnTo>
                  <a:pt x="12580" y="3870"/>
                </a:lnTo>
                <a:lnTo>
                  <a:pt x="12483" y="3529"/>
                </a:lnTo>
                <a:lnTo>
                  <a:pt x="12385" y="3213"/>
                </a:lnTo>
                <a:lnTo>
                  <a:pt x="12142" y="2580"/>
                </a:lnTo>
                <a:lnTo>
                  <a:pt x="11874" y="1947"/>
                </a:lnTo>
                <a:lnTo>
                  <a:pt x="11558" y="1242"/>
                </a:lnTo>
                <a:lnTo>
                  <a:pt x="11388" y="877"/>
                </a:lnTo>
                <a:lnTo>
                  <a:pt x="11169" y="536"/>
                </a:lnTo>
                <a:close/>
                <a:moveTo>
                  <a:pt x="10706" y="1"/>
                </a:moveTo>
                <a:lnTo>
                  <a:pt x="10609" y="25"/>
                </a:lnTo>
                <a:lnTo>
                  <a:pt x="10560" y="49"/>
                </a:lnTo>
                <a:lnTo>
                  <a:pt x="10512" y="98"/>
                </a:lnTo>
                <a:lnTo>
                  <a:pt x="10487" y="171"/>
                </a:lnTo>
                <a:lnTo>
                  <a:pt x="10463" y="195"/>
                </a:lnTo>
                <a:lnTo>
                  <a:pt x="10414" y="268"/>
                </a:lnTo>
                <a:lnTo>
                  <a:pt x="10414" y="317"/>
                </a:lnTo>
                <a:lnTo>
                  <a:pt x="10414" y="390"/>
                </a:lnTo>
                <a:lnTo>
                  <a:pt x="10439" y="439"/>
                </a:lnTo>
                <a:lnTo>
                  <a:pt x="10487" y="487"/>
                </a:lnTo>
                <a:lnTo>
                  <a:pt x="10536" y="512"/>
                </a:lnTo>
                <a:lnTo>
                  <a:pt x="10585" y="536"/>
                </a:lnTo>
                <a:lnTo>
                  <a:pt x="10658" y="536"/>
                </a:lnTo>
                <a:lnTo>
                  <a:pt x="10779" y="682"/>
                </a:lnTo>
                <a:lnTo>
                  <a:pt x="10925" y="852"/>
                </a:lnTo>
                <a:lnTo>
                  <a:pt x="11023" y="1047"/>
                </a:lnTo>
                <a:lnTo>
                  <a:pt x="11144" y="1266"/>
                </a:lnTo>
                <a:lnTo>
                  <a:pt x="11315" y="1680"/>
                </a:lnTo>
                <a:lnTo>
                  <a:pt x="11485" y="2045"/>
                </a:lnTo>
                <a:lnTo>
                  <a:pt x="11728" y="2604"/>
                </a:lnTo>
                <a:lnTo>
                  <a:pt x="11947" y="3188"/>
                </a:lnTo>
                <a:lnTo>
                  <a:pt x="12045" y="3480"/>
                </a:lnTo>
                <a:lnTo>
                  <a:pt x="12142" y="3772"/>
                </a:lnTo>
                <a:lnTo>
                  <a:pt x="12215" y="4064"/>
                </a:lnTo>
                <a:lnTo>
                  <a:pt x="12264" y="4381"/>
                </a:lnTo>
                <a:lnTo>
                  <a:pt x="12288" y="4721"/>
                </a:lnTo>
                <a:lnTo>
                  <a:pt x="12288" y="5062"/>
                </a:lnTo>
                <a:lnTo>
                  <a:pt x="12288" y="5403"/>
                </a:lnTo>
                <a:lnTo>
                  <a:pt x="12264" y="5768"/>
                </a:lnTo>
                <a:lnTo>
                  <a:pt x="12215" y="6108"/>
                </a:lnTo>
                <a:lnTo>
                  <a:pt x="12166" y="6473"/>
                </a:lnTo>
                <a:lnTo>
                  <a:pt x="12069" y="6814"/>
                </a:lnTo>
                <a:lnTo>
                  <a:pt x="11996" y="7154"/>
                </a:lnTo>
                <a:lnTo>
                  <a:pt x="11874" y="7495"/>
                </a:lnTo>
                <a:lnTo>
                  <a:pt x="11753" y="7836"/>
                </a:lnTo>
                <a:lnTo>
                  <a:pt x="11607" y="8152"/>
                </a:lnTo>
                <a:lnTo>
                  <a:pt x="11461" y="8493"/>
                </a:lnTo>
                <a:lnTo>
                  <a:pt x="11290" y="8785"/>
                </a:lnTo>
                <a:lnTo>
                  <a:pt x="11096" y="9077"/>
                </a:lnTo>
                <a:lnTo>
                  <a:pt x="10901" y="9369"/>
                </a:lnTo>
                <a:lnTo>
                  <a:pt x="10682" y="9636"/>
                </a:lnTo>
                <a:lnTo>
                  <a:pt x="10463" y="9880"/>
                </a:lnTo>
                <a:lnTo>
                  <a:pt x="10220" y="10123"/>
                </a:lnTo>
                <a:lnTo>
                  <a:pt x="9952" y="10342"/>
                </a:lnTo>
                <a:lnTo>
                  <a:pt x="9684" y="10537"/>
                </a:lnTo>
                <a:lnTo>
                  <a:pt x="9125" y="10902"/>
                </a:lnTo>
                <a:lnTo>
                  <a:pt x="8516" y="11218"/>
                </a:lnTo>
                <a:lnTo>
                  <a:pt x="7884" y="11534"/>
                </a:lnTo>
                <a:lnTo>
                  <a:pt x="7543" y="11680"/>
                </a:lnTo>
                <a:lnTo>
                  <a:pt x="7202" y="11802"/>
                </a:lnTo>
                <a:lnTo>
                  <a:pt x="6862" y="11899"/>
                </a:lnTo>
                <a:lnTo>
                  <a:pt x="6521" y="11997"/>
                </a:lnTo>
                <a:lnTo>
                  <a:pt x="6156" y="12045"/>
                </a:lnTo>
                <a:lnTo>
                  <a:pt x="5791" y="12118"/>
                </a:lnTo>
                <a:lnTo>
                  <a:pt x="5426" y="12143"/>
                </a:lnTo>
                <a:lnTo>
                  <a:pt x="4696" y="12143"/>
                </a:lnTo>
                <a:lnTo>
                  <a:pt x="4331" y="12094"/>
                </a:lnTo>
                <a:lnTo>
                  <a:pt x="3966" y="12045"/>
                </a:lnTo>
                <a:lnTo>
                  <a:pt x="3601" y="11997"/>
                </a:lnTo>
                <a:lnTo>
                  <a:pt x="2896" y="11826"/>
                </a:lnTo>
                <a:lnTo>
                  <a:pt x="2555" y="11729"/>
                </a:lnTo>
                <a:lnTo>
                  <a:pt x="2239" y="11607"/>
                </a:lnTo>
                <a:lnTo>
                  <a:pt x="1922" y="11461"/>
                </a:lnTo>
                <a:lnTo>
                  <a:pt x="1630" y="11291"/>
                </a:lnTo>
                <a:lnTo>
                  <a:pt x="1338" y="11145"/>
                </a:lnTo>
                <a:lnTo>
                  <a:pt x="998" y="10950"/>
                </a:lnTo>
                <a:lnTo>
                  <a:pt x="852" y="10829"/>
                </a:lnTo>
                <a:lnTo>
                  <a:pt x="730" y="10707"/>
                </a:lnTo>
                <a:lnTo>
                  <a:pt x="633" y="10585"/>
                </a:lnTo>
                <a:lnTo>
                  <a:pt x="584" y="10415"/>
                </a:lnTo>
                <a:lnTo>
                  <a:pt x="560" y="10366"/>
                </a:lnTo>
                <a:lnTo>
                  <a:pt x="535" y="10342"/>
                </a:lnTo>
                <a:lnTo>
                  <a:pt x="462" y="10318"/>
                </a:lnTo>
                <a:lnTo>
                  <a:pt x="365" y="10342"/>
                </a:lnTo>
                <a:lnTo>
                  <a:pt x="316" y="10391"/>
                </a:lnTo>
                <a:lnTo>
                  <a:pt x="243" y="10366"/>
                </a:lnTo>
                <a:lnTo>
                  <a:pt x="146" y="10391"/>
                </a:lnTo>
                <a:lnTo>
                  <a:pt x="73" y="10439"/>
                </a:lnTo>
                <a:lnTo>
                  <a:pt x="0" y="10512"/>
                </a:lnTo>
                <a:lnTo>
                  <a:pt x="0" y="10561"/>
                </a:lnTo>
                <a:lnTo>
                  <a:pt x="0" y="10610"/>
                </a:lnTo>
                <a:lnTo>
                  <a:pt x="146" y="11048"/>
                </a:lnTo>
                <a:lnTo>
                  <a:pt x="316" y="11461"/>
                </a:lnTo>
                <a:lnTo>
                  <a:pt x="487" y="11875"/>
                </a:lnTo>
                <a:lnTo>
                  <a:pt x="681" y="12264"/>
                </a:lnTo>
                <a:lnTo>
                  <a:pt x="900" y="12629"/>
                </a:lnTo>
                <a:lnTo>
                  <a:pt x="1144" y="12994"/>
                </a:lnTo>
                <a:lnTo>
                  <a:pt x="1411" y="13359"/>
                </a:lnTo>
                <a:lnTo>
                  <a:pt x="1679" y="13676"/>
                </a:lnTo>
                <a:lnTo>
                  <a:pt x="1971" y="13992"/>
                </a:lnTo>
                <a:lnTo>
                  <a:pt x="2263" y="14308"/>
                </a:lnTo>
                <a:lnTo>
                  <a:pt x="2604" y="14600"/>
                </a:lnTo>
                <a:lnTo>
                  <a:pt x="2920" y="14868"/>
                </a:lnTo>
                <a:lnTo>
                  <a:pt x="3285" y="15135"/>
                </a:lnTo>
                <a:lnTo>
                  <a:pt x="3650" y="15379"/>
                </a:lnTo>
                <a:lnTo>
                  <a:pt x="4039" y="15598"/>
                </a:lnTo>
                <a:lnTo>
                  <a:pt x="4429" y="15817"/>
                </a:lnTo>
                <a:lnTo>
                  <a:pt x="4866" y="16036"/>
                </a:lnTo>
                <a:lnTo>
                  <a:pt x="5280" y="16230"/>
                </a:lnTo>
                <a:lnTo>
                  <a:pt x="5718" y="16376"/>
                </a:lnTo>
                <a:lnTo>
                  <a:pt x="6156" y="16522"/>
                </a:lnTo>
                <a:lnTo>
                  <a:pt x="6618" y="16644"/>
                </a:lnTo>
                <a:lnTo>
                  <a:pt x="7056" y="16717"/>
                </a:lnTo>
                <a:lnTo>
                  <a:pt x="7494" y="16790"/>
                </a:lnTo>
                <a:lnTo>
                  <a:pt x="7957" y="16839"/>
                </a:lnTo>
                <a:lnTo>
                  <a:pt x="8857" y="16839"/>
                </a:lnTo>
                <a:lnTo>
                  <a:pt x="9319" y="16814"/>
                </a:lnTo>
                <a:lnTo>
                  <a:pt x="9757" y="16741"/>
                </a:lnTo>
                <a:lnTo>
                  <a:pt x="10220" y="16668"/>
                </a:lnTo>
                <a:lnTo>
                  <a:pt x="10658" y="16571"/>
                </a:lnTo>
                <a:lnTo>
                  <a:pt x="11120" y="16425"/>
                </a:lnTo>
                <a:lnTo>
                  <a:pt x="11558" y="16279"/>
                </a:lnTo>
                <a:lnTo>
                  <a:pt x="11923" y="16133"/>
                </a:lnTo>
                <a:lnTo>
                  <a:pt x="12264" y="15987"/>
                </a:lnTo>
                <a:lnTo>
                  <a:pt x="12604" y="15817"/>
                </a:lnTo>
                <a:lnTo>
                  <a:pt x="12920" y="15622"/>
                </a:lnTo>
                <a:lnTo>
                  <a:pt x="13237" y="15427"/>
                </a:lnTo>
                <a:lnTo>
                  <a:pt x="13553" y="15208"/>
                </a:lnTo>
                <a:lnTo>
                  <a:pt x="13845" y="14990"/>
                </a:lnTo>
                <a:lnTo>
                  <a:pt x="14137" y="14746"/>
                </a:lnTo>
                <a:lnTo>
                  <a:pt x="14405" y="14479"/>
                </a:lnTo>
                <a:lnTo>
                  <a:pt x="14672" y="14211"/>
                </a:lnTo>
                <a:lnTo>
                  <a:pt x="14940" y="13943"/>
                </a:lnTo>
                <a:lnTo>
                  <a:pt x="15183" y="13651"/>
                </a:lnTo>
                <a:lnTo>
                  <a:pt x="15402" y="13359"/>
                </a:lnTo>
                <a:lnTo>
                  <a:pt x="15621" y="13043"/>
                </a:lnTo>
                <a:lnTo>
                  <a:pt x="15840" y="12727"/>
                </a:lnTo>
                <a:lnTo>
                  <a:pt x="16035" y="12410"/>
                </a:lnTo>
                <a:lnTo>
                  <a:pt x="16205" y="12070"/>
                </a:lnTo>
                <a:lnTo>
                  <a:pt x="16376" y="11705"/>
                </a:lnTo>
                <a:lnTo>
                  <a:pt x="16546" y="11340"/>
                </a:lnTo>
                <a:lnTo>
                  <a:pt x="16668" y="10975"/>
                </a:lnTo>
                <a:lnTo>
                  <a:pt x="16911" y="10220"/>
                </a:lnTo>
                <a:lnTo>
                  <a:pt x="17106" y="9466"/>
                </a:lnTo>
                <a:lnTo>
                  <a:pt x="17154" y="9101"/>
                </a:lnTo>
                <a:lnTo>
                  <a:pt x="17179" y="8663"/>
                </a:lnTo>
                <a:lnTo>
                  <a:pt x="17179" y="8176"/>
                </a:lnTo>
                <a:lnTo>
                  <a:pt x="17179" y="7665"/>
                </a:lnTo>
                <a:lnTo>
                  <a:pt x="17106" y="6717"/>
                </a:lnTo>
                <a:lnTo>
                  <a:pt x="17057" y="6352"/>
                </a:lnTo>
                <a:lnTo>
                  <a:pt x="17008" y="6108"/>
                </a:lnTo>
                <a:lnTo>
                  <a:pt x="16814" y="5524"/>
                </a:lnTo>
                <a:lnTo>
                  <a:pt x="16619" y="4965"/>
                </a:lnTo>
                <a:lnTo>
                  <a:pt x="16376" y="4429"/>
                </a:lnTo>
                <a:lnTo>
                  <a:pt x="16108" y="3918"/>
                </a:lnTo>
                <a:lnTo>
                  <a:pt x="15816" y="3432"/>
                </a:lnTo>
                <a:lnTo>
                  <a:pt x="15475" y="2969"/>
                </a:lnTo>
                <a:lnTo>
                  <a:pt x="15110" y="2507"/>
                </a:lnTo>
                <a:lnTo>
                  <a:pt x="14697" y="2093"/>
                </a:lnTo>
                <a:lnTo>
                  <a:pt x="14283" y="1704"/>
                </a:lnTo>
                <a:lnTo>
                  <a:pt x="13845" y="1363"/>
                </a:lnTo>
                <a:lnTo>
                  <a:pt x="13358" y="1023"/>
                </a:lnTo>
                <a:lnTo>
                  <a:pt x="12872" y="706"/>
                </a:lnTo>
                <a:lnTo>
                  <a:pt x="12361" y="439"/>
                </a:lnTo>
                <a:lnTo>
                  <a:pt x="12093" y="341"/>
                </a:lnTo>
                <a:lnTo>
                  <a:pt x="11826" y="244"/>
                </a:lnTo>
                <a:lnTo>
                  <a:pt x="11558" y="147"/>
                </a:lnTo>
                <a:lnTo>
                  <a:pt x="11266" y="98"/>
                </a:lnTo>
                <a:lnTo>
                  <a:pt x="10998" y="49"/>
                </a:lnTo>
                <a:lnTo>
                  <a:pt x="10706" y="1"/>
                </a:lnTo>
                <a:close/>
              </a:path>
            </a:pathLst>
          </a:custGeom>
          <a:solidFill>
            <a:srgbClr val="926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5400650" y="1692801"/>
            <a:ext cx="738425" cy="727300"/>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926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4128816" y="1347403"/>
            <a:ext cx="886368" cy="893062"/>
          </a:xfrm>
          <a:custGeom>
            <a:avLst/>
            <a:gdLst/>
            <a:ahLst/>
            <a:cxnLst/>
            <a:rect l="l" t="t" r="r" b="b"/>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926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3083581" y="2279249"/>
            <a:ext cx="307307" cy="29862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926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p:nvPr/>
        </p:nvSpPr>
        <p:spPr>
          <a:xfrm>
            <a:off x="6039607" y="1191362"/>
            <a:ext cx="307307" cy="29862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926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26</a:t>
            </a:fld>
            <a:endParaRPr/>
          </a:p>
        </p:txBody>
      </p:sp>
      <p:sp>
        <p:nvSpPr>
          <p:cNvPr id="12" name="Google Shape;617;p46">
            <a:extLst>
              <a:ext uri="{FF2B5EF4-FFF2-40B4-BE49-F238E27FC236}">
                <a16:creationId xmlns:a16="http://schemas.microsoft.com/office/drawing/2014/main" id="{0D849ADE-9523-4F9B-B632-B595FC3B4120}"/>
              </a:ext>
            </a:extLst>
          </p:cNvPr>
          <p:cNvSpPr/>
          <p:nvPr/>
        </p:nvSpPr>
        <p:spPr>
          <a:xfrm>
            <a:off x="2442967" y="3861333"/>
            <a:ext cx="492437" cy="398329"/>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403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93"/>
                                        </p:tgtEl>
                                        <p:attrNameLst>
                                          <p:attrName>r</p:attrName>
                                        </p:attrNameLst>
                                      </p:cBhvr>
                                    </p:animRot>
                                    <p:animRot by="-240000">
                                      <p:cBhvr>
                                        <p:cTn id="7" dur="200" fill="hold">
                                          <p:stCondLst>
                                            <p:cond delay="200"/>
                                          </p:stCondLst>
                                        </p:cTn>
                                        <p:tgtEl>
                                          <p:spTgt spid="93"/>
                                        </p:tgtEl>
                                        <p:attrNameLst>
                                          <p:attrName>r</p:attrName>
                                        </p:attrNameLst>
                                      </p:cBhvr>
                                    </p:animRot>
                                    <p:animRot by="240000">
                                      <p:cBhvr>
                                        <p:cTn id="8" dur="200" fill="hold">
                                          <p:stCondLst>
                                            <p:cond delay="400"/>
                                          </p:stCondLst>
                                        </p:cTn>
                                        <p:tgtEl>
                                          <p:spTgt spid="93"/>
                                        </p:tgtEl>
                                        <p:attrNameLst>
                                          <p:attrName>r</p:attrName>
                                        </p:attrNameLst>
                                      </p:cBhvr>
                                    </p:animRot>
                                    <p:animRot by="-240000">
                                      <p:cBhvr>
                                        <p:cTn id="9" dur="200" fill="hold">
                                          <p:stCondLst>
                                            <p:cond delay="600"/>
                                          </p:stCondLst>
                                        </p:cTn>
                                        <p:tgtEl>
                                          <p:spTgt spid="93"/>
                                        </p:tgtEl>
                                        <p:attrNameLst>
                                          <p:attrName>r</p:attrName>
                                        </p:attrNameLst>
                                      </p:cBhvr>
                                    </p:animRot>
                                    <p:animRot by="120000">
                                      <p:cBhvr>
                                        <p:cTn id="10" dur="200" fill="hold">
                                          <p:stCondLst>
                                            <p:cond delay="800"/>
                                          </p:stCondLst>
                                        </p:cTn>
                                        <p:tgtEl>
                                          <p:spTgt spid="9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grpId="0" nodeType="clickEffect">
                                  <p:stCondLst>
                                    <p:cond delay="0"/>
                                  </p:stCondLst>
                                  <p:childTnLst>
                                    <p:animEffect transition="out" filter="fade">
                                      <p:cBhvr>
                                        <p:cTn id="14" dur="500" tmFilter="0, 0; .2, .5; .8, .5; 1, 0"/>
                                        <p:tgtEl>
                                          <p:spTgt spid="94">
                                            <p:txEl>
                                              <p:pRg st="0" end="0"/>
                                            </p:txEl>
                                          </p:spTgt>
                                        </p:tgtEl>
                                      </p:cBhvr>
                                    </p:animEffect>
                                    <p:animScale>
                                      <p:cBhvr>
                                        <p:cTn id="15" dur="250" autoRev="1" fill="hold"/>
                                        <p:tgtEl>
                                          <p:spTgt spid="94">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0"/>
          <p:cNvSpPr txBox="1">
            <a:spLocks noGrp="1"/>
          </p:cNvSpPr>
          <p:nvPr>
            <p:ph type="title"/>
          </p:nvPr>
        </p:nvSpPr>
        <p:spPr>
          <a:xfrm>
            <a:off x="1820212" y="362610"/>
            <a:ext cx="53682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b="1" dirty="0">
                <a:solidFill>
                  <a:schemeClr val="accent3">
                    <a:lumMod val="50000"/>
                  </a:schemeClr>
                </a:solidFill>
                <a:latin typeface="Times New Roman" panose="02020603050405020304" pitchFamily="18" charset="0"/>
                <a:cs typeface="Times New Roman" panose="02020603050405020304" pitchFamily="18" charset="0"/>
              </a:rPr>
              <a:t>NỘI DUNG</a:t>
            </a:r>
            <a:endParaRPr sz="36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91" name="Google Shape;391;p40"/>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
        <p:nvSpPr>
          <p:cNvPr id="11" name="Google Shape;321;p37">
            <a:extLst>
              <a:ext uri="{FF2B5EF4-FFF2-40B4-BE49-F238E27FC236}">
                <a16:creationId xmlns:a16="http://schemas.microsoft.com/office/drawing/2014/main" id="{99CD1B86-9D68-4F29-BB1A-EF4B589F03A2}"/>
              </a:ext>
            </a:extLst>
          </p:cNvPr>
          <p:cNvSpPr/>
          <p:nvPr/>
        </p:nvSpPr>
        <p:spPr>
          <a:xfrm>
            <a:off x="2261502" y="1849030"/>
            <a:ext cx="4908870" cy="519175"/>
          </a:xfrm>
          <a:prstGeom prst="homePlate">
            <a:avLst>
              <a:gd name="adj" fmla="val 32030"/>
            </a:avLst>
          </a:prstGeom>
          <a:solidFill>
            <a:schemeClr val="accent1"/>
          </a:solidFill>
          <a:ln>
            <a:noFill/>
          </a:ln>
          <a:effectLst>
            <a:outerShdw blurRad="50800" dist="38100" dir="5400000" algn="t" rotWithShape="0">
              <a:prstClr val="black">
                <a:alpha val="40000"/>
              </a:prstClr>
            </a:outerShdw>
          </a:effectLst>
        </p:spPr>
        <p:txBody>
          <a:bodyPr spcFirstLastPara="1" wrap="square" lIns="274300" tIns="0" rIns="0" bIns="0" anchor="ctr" anchorCtr="0">
            <a:noAutofit/>
          </a:bodyPr>
          <a:lstStyle/>
          <a:p>
            <a:pPr marL="0" lvl="0" indent="0" rtl="0">
              <a:spcBef>
                <a:spcPts val="0"/>
              </a:spcBef>
              <a:spcAft>
                <a:spcPts val="0"/>
              </a:spcAft>
              <a:buClr>
                <a:schemeClr val="dk1"/>
              </a:buClr>
              <a:buSzPts val="1100"/>
              <a:buFont typeface="Arial"/>
              <a:buNone/>
            </a:pPr>
            <a:endParaRPr lang="en-US" sz="1000" b="1" dirty="0">
              <a:solidFill>
                <a:schemeClr val="tx2"/>
              </a:solidFill>
              <a:latin typeface="+mj-lt"/>
              <a:ea typeface="Libre Baskerville"/>
              <a:cs typeface="Libre Baskerville"/>
              <a:sym typeface="Libre Baskerville"/>
            </a:endParaRPr>
          </a:p>
          <a:p>
            <a:pPr marL="0" lvl="0" indent="0" rtl="0">
              <a:lnSpc>
                <a:spcPct val="150000"/>
              </a:lnSpc>
              <a:spcBef>
                <a:spcPts val="0"/>
              </a:spcBef>
              <a:spcAft>
                <a:spcPts val="0"/>
              </a:spcAft>
              <a:buClr>
                <a:schemeClr val="dk1"/>
              </a:buClr>
              <a:buSzPts val="1100"/>
              <a:buFont typeface="Arial"/>
              <a:buNone/>
            </a:pPr>
            <a:r>
              <a:rPr lang="en-US" sz="1600" b="1" dirty="0" err="1">
                <a:solidFill>
                  <a:schemeClr val="tx2"/>
                </a:solidFill>
                <a:latin typeface="+mj-lt"/>
                <a:ea typeface="Libre Baskerville"/>
                <a:cs typeface="Libre Baskerville"/>
                <a:sym typeface="Libre Baskerville"/>
              </a:rPr>
              <a:t>Sự</a:t>
            </a:r>
            <a:r>
              <a:rPr lang="en-US" sz="1600" b="1" dirty="0">
                <a:solidFill>
                  <a:schemeClr val="tx2"/>
                </a:solidFill>
                <a:latin typeface="+mj-lt"/>
                <a:ea typeface="Libre Baskerville"/>
                <a:cs typeface="Libre Baskerville"/>
                <a:sym typeface="Libre Baskerville"/>
              </a:rPr>
              <a:t> </a:t>
            </a:r>
            <a:r>
              <a:rPr lang="en-US" sz="1600" b="1" dirty="0" err="1">
                <a:solidFill>
                  <a:schemeClr val="tx2"/>
                </a:solidFill>
                <a:latin typeface="+mj-lt"/>
                <a:ea typeface="Libre Baskerville"/>
                <a:cs typeface="Libre Baskerville"/>
                <a:sym typeface="Libre Baskerville"/>
              </a:rPr>
              <a:t>cần</a:t>
            </a:r>
            <a:r>
              <a:rPr lang="en-US" sz="1600" b="1" dirty="0">
                <a:solidFill>
                  <a:schemeClr val="tx2"/>
                </a:solidFill>
                <a:latin typeface="+mj-lt"/>
                <a:ea typeface="Libre Baskerville"/>
                <a:cs typeface="Libre Baskerville"/>
                <a:sym typeface="Libre Baskerville"/>
              </a:rPr>
              <a:t> </a:t>
            </a:r>
            <a:r>
              <a:rPr lang="en-US" sz="1600" b="1" dirty="0" err="1">
                <a:solidFill>
                  <a:schemeClr val="tx2"/>
                </a:solidFill>
                <a:latin typeface="+mj-lt"/>
                <a:ea typeface="Libre Baskerville"/>
                <a:cs typeface="Libre Baskerville"/>
                <a:sym typeface="Libre Baskerville"/>
              </a:rPr>
              <a:t>thiết</a:t>
            </a:r>
            <a:r>
              <a:rPr lang="en-US" sz="1600" b="1" dirty="0">
                <a:solidFill>
                  <a:schemeClr val="tx2"/>
                </a:solidFill>
                <a:latin typeface="+mj-lt"/>
                <a:ea typeface="Libre Baskerville"/>
                <a:cs typeface="Libre Baskerville"/>
                <a:sym typeface="Libre Baskerville"/>
              </a:rPr>
              <a:t> </a:t>
            </a:r>
            <a:r>
              <a:rPr lang="en-US" sz="1600" b="1" dirty="0" err="1">
                <a:solidFill>
                  <a:schemeClr val="tx2"/>
                </a:solidFill>
                <a:latin typeface="+mj-lt"/>
                <a:ea typeface="Libre Baskerville"/>
                <a:cs typeface="Libre Baskerville"/>
                <a:sym typeface="Libre Baskerville"/>
              </a:rPr>
              <a:t>của</a:t>
            </a:r>
            <a:r>
              <a:rPr lang="en-US" sz="1600" b="1" dirty="0">
                <a:solidFill>
                  <a:schemeClr val="tx2"/>
                </a:solidFill>
                <a:latin typeface="+mj-lt"/>
                <a:ea typeface="Libre Baskerville"/>
                <a:cs typeface="Libre Baskerville"/>
                <a:sym typeface="Libre Baskerville"/>
              </a:rPr>
              <a:t> </a:t>
            </a:r>
            <a:r>
              <a:rPr lang="en-US" sz="1600" b="1" dirty="0" err="1">
                <a:solidFill>
                  <a:schemeClr val="tx2"/>
                </a:solidFill>
                <a:latin typeface="+mj-lt"/>
                <a:ea typeface="Libre Baskerville"/>
                <a:cs typeface="Libre Baskerville"/>
                <a:sym typeface="Libre Baskerville"/>
              </a:rPr>
              <a:t>đoàn</a:t>
            </a:r>
            <a:r>
              <a:rPr lang="en-US" sz="1600" b="1" dirty="0">
                <a:solidFill>
                  <a:schemeClr val="tx2"/>
                </a:solidFill>
                <a:latin typeface="+mj-lt"/>
                <a:ea typeface="Libre Baskerville"/>
                <a:cs typeface="Libre Baskerville"/>
                <a:sym typeface="Libre Baskerville"/>
              </a:rPr>
              <a:t> </a:t>
            </a:r>
            <a:r>
              <a:rPr lang="en-US" sz="1600" b="1" dirty="0" err="1">
                <a:solidFill>
                  <a:schemeClr val="tx2"/>
                </a:solidFill>
                <a:latin typeface="+mj-lt"/>
                <a:ea typeface="Libre Baskerville"/>
                <a:cs typeface="Libre Baskerville"/>
                <a:sym typeface="Libre Baskerville"/>
              </a:rPr>
              <a:t>kết</a:t>
            </a:r>
            <a:r>
              <a:rPr lang="en-US" sz="1600" b="1" dirty="0">
                <a:solidFill>
                  <a:schemeClr val="tx2"/>
                </a:solidFill>
                <a:latin typeface="+mj-lt"/>
                <a:ea typeface="Libre Baskerville"/>
                <a:cs typeface="Libre Baskerville"/>
                <a:sym typeface="Libre Baskerville"/>
              </a:rPr>
              <a:t> </a:t>
            </a:r>
            <a:r>
              <a:rPr lang="en-US" sz="1600" b="1" dirty="0" err="1">
                <a:solidFill>
                  <a:schemeClr val="tx2"/>
                </a:solidFill>
                <a:latin typeface="+mj-lt"/>
                <a:ea typeface="Libre Baskerville"/>
                <a:cs typeface="Libre Baskerville"/>
                <a:sym typeface="Libre Baskerville"/>
              </a:rPr>
              <a:t>quốc</a:t>
            </a:r>
            <a:r>
              <a:rPr lang="en-US" sz="1600" b="1" dirty="0">
                <a:solidFill>
                  <a:schemeClr val="tx2"/>
                </a:solidFill>
                <a:latin typeface="+mj-lt"/>
                <a:ea typeface="Libre Baskerville"/>
                <a:cs typeface="Libre Baskerville"/>
                <a:sym typeface="Libre Baskerville"/>
              </a:rPr>
              <a:t> </a:t>
            </a:r>
            <a:r>
              <a:rPr lang="en-US" sz="1600" b="1" dirty="0" err="1">
                <a:solidFill>
                  <a:schemeClr val="tx2"/>
                </a:solidFill>
                <a:latin typeface="+mj-lt"/>
                <a:ea typeface="Libre Baskerville"/>
                <a:cs typeface="Libre Baskerville"/>
                <a:sym typeface="Libre Baskerville"/>
              </a:rPr>
              <a:t>tế</a:t>
            </a:r>
            <a:endParaRPr lang="en-US" sz="1600" b="1" dirty="0">
              <a:solidFill>
                <a:schemeClr val="tx2"/>
              </a:solidFill>
              <a:latin typeface="+mj-lt"/>
              <a:ea typeface="Libre Baskerville"/>
              <a:cs typeface="Libre Baskerville"/>
              <a:sym typeface="Libre Baskerville"/>
            </a:endParaRPr>
          </a:p>
          <a:p>
            <a:pPr marL="0" lvl="0" indent="0" rtl="0">
              <a:spcBef>
                <a:spcPts val="0"/>
              </a:spcBef>
              <a:spcAft>
                <a:spcPts val="0"/>
              </a:spcAft>
              <a:buClr>
                <a:schemeClr val="dk1"/>
              </a:buClr>
              <a:buSzPts val="1100"/>
              <a:buFont typeface="Arial"/>
              <a:buNone/>
            </a:pPr>
            <a:endParaRPr lang="en-US" sz="1000" b="1" dirty="0">
              <a:solidFill>
                <a:schemeClr val="tx2"/>
              </a:solidFill>
              <a:latin typeface="+mj-lt"/>
              <a:ea typeface="Libre Baskerville"/>
              <a:cs typeface="Libre Baskerville"/>
              <a:sym typeface="Libre Baskerville"/>
            </a:endParaRPr>
          </a:p>
          <a:p>
            <a:pPr marL="0" marR="0" lvl="0" indent="0" algn="l" rtl="0">
              <a:lnSpc>
                <a:spcPct val="100000"/>
              </a:lnSpc>
              <a:spcBef>
                <a:spcPts val="0"/>
              </a:spcBef>
              <a:spcAft>
                <a:spcPts val="0"/>
              </a:spcAft>
              <a:buNone/>
            </a:pPr>
            <a:endParaRPr lang="en-US" sz="1000" dirty="0">
              <a:solidFill>
                <a:schemeClr val="tx2"/>
              </a:solidFill>
              <a:latin typeface="+mj-lt"/>
              <a:ea typeface="Libre Baskerville"/>
              <a:cs typeface="Libre Baskerville"/>
              <a:sym typeface="Libre Baskerville"/>
            </a:endParaRPr>
          </a:p>
        </p:txBody>
      </p:sp>
      <p:sp>
        <p:nvSpPr>
          <p:cNvPr id="12" name="Google Shape;322;p37">
            <a:extLst>
              <a:ext uri="{FF2B5EF4-FFF2-40B4-BE49-F238E27FC236}">
                <a16:creationId xmlns:a16="http://schemas.microsoft.com/office/drawing/2014/main" id="{98E24AA3-A89F-4BBD-8204-46BF5983D701}"/>
              </a:ext>
            </a:extLst>
          </p:cNvPr>
          <p:cNvSpPr/>
          <p:nvPr/>
        </p:nvSpPr>
        <p:spPr>
          <a:xfrm>
            <a:off x="1780854" y="1849030"/>
            <a:ext cx="640662" cy="519175"/>
          </a:xfrm>
          <a:prstGeom prst="homePlate">
            <a:avLst>
              <a:gd name="adj" fmla="val 32030"/>
            </a:avLst>
          </a:prstGeom>
          <a:solidFill>
            <a:schemeClr val="accent4"/>
          </a:solidFill>
          <a:ln>
            <a:noFill/>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000" b="1" dirty="0">
                <a:solidFill>
                  <a:schemeClr val="dk1"/>
                </a:solidFill>
              </a:rPr>
              <a:t>1</a:t>
            </a:r>
            <a:endParaRPr sz="1000" b="1" dirty="0">
              <a:solidFill>
                <a:schemeClr val="dk1"/>
              </a:solidFill>
            </a:endParaRPr>
          </a:p>
        </p:txBody>
      </p:sp>
      <p:grpSp>
        <p:nvGrpSpPr>
          <p:cNvPr id="2" name="Group 1">
            <a:extLst>
              <a:ext uri="{FF2B5EF4-FFF2-40B4-BE49-F238E27FC236}">
                <a16:creationId xmlns:a16="http://schemas.microsoft.com/office/drawing/2014/main" id="{52FE6923-1956-4E3C-8B94-899128049E59}"/>
              </a:ext>
            </a:extLst>
          </p:cNvPr>
          <p:cNvGrpSpPr/>
          <p:nvPr/>
        </p:nvGrpSpPr>
        <p:grpSpPr>
          <a:xfrm>
            <a:off x="1780854" y="2740955"/>
            <a:ext cx="5389517" cy="519174"/>
            <a:chOff x="1378428" y="2351331"/>
            <a:chExt cx="5360393" cy="393600"/>
          </a:xfrm>
          <a:effectLst>
            <a:outerShdw blurRad="50800" dist="38100" dir="5400000" algn="t" rotWithShape="0">
              <a:prstClr val="black">
                <a:alpha val="40000"/>
              </a:prstClr>
            </a:outerShdw>
          </a:effectLst>
        </p:grpSpPr>
        <p:sp>
          <p:nvSpPr>
            <p:cNvPr id="13" name="Google Shape;321;p37">
              <a:extLst>
                <a:ext uri="{FF2B5EF4-FFF2-40B4-BE49-F238E27FC236}">
                  <a16:creationId xmlns:a16="http://schemas.microsoft.com/office/drawing/2014/main" id="{08D282D9-F00A-4350-AFB4-A6F26A9212B4}"/>
                </a:ext>
              </a:extLst>
            </p:cNvPr>
            <p:cNvSpPr/>
            <p:nvPr/>
          </p:nvSpPr>
          <p:spPr>
            <a:xfrm>
              <a:off x="1856478" y="2351331"/>
              <a:ext cx="4882343" cy="393600"/>
            </a:xfrm>
            <a:prstGeom prst="homePlate">
              <a:avLst>
                <a:gd name="adj" fmla="val 32030"/>
              </a:avLst>
            </a:prstGeom>
            <a:solidFill>
              <a:schemeClr val="accent2"/>
            </a:solidFill>
            <a:ln>
              <a:solidFill>
                <a:schemeClr val="accent2"/>
              </a:solid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lvl="0" indent="0" rtl="0">
                <a:spcBef>
                  <a:spcPts val="0"/>
                </a:spcBef>
                <a:spcAft>
                  <a:spcPts val="0"/>
                </a:spcAft>
                <a:buClr>
                  <a:schemeClr val="dk1"/>
                </a:buClr>
                <a:buSzPts val="1100"/>
                <a:buFont typeface="Arial"/>
                <a:buNone/>
              </a:pPr>
              <a:endParaRPr lang="en-US" sz="1000" b="1" dirty="0">
                <a:solidFill>
                  <a:schemeClr val="tx2"/>
                </a:solidFill>
                <a:latin typeface="+mj-lt"/>
                <a:ea typeface="Libre Baskerville"/>
                <a:cs typeface="Libre Baskerville"/>
                <a:sym typeface="Libre Baskerville"/>
              </a:endParaRPr>
            </a:p>
            <a:p>
              <a:pPr marL="0" lvl="0" indent="0" rtl="0">
                <a:spcBef>
                  <a:spcPts val="0"/>
                </a:spcBef>
                <a:spcAft>
                  <a:spcPts val="0"/>
                </a:spcAft>
                <a:buClr>
                  <a:schemeClr val="dk1"/>
                </a:buClr>
                <a:buSzPts val="1100"/>
                <a:buFont typeface="Arial"/>
                <a:buNone/>
              </a:pPr>
              <a:r>
                <a:rPr lang="en-US" sz="1600" b="1" dirty="0" err="1">
                  <a:solidFill>
                    <a:schemeClr val="tx2"/>
                  </a:solidFill>
                  <a:latin typeface="+mj-lt"/>
                  <a:ea typeface="Libre Baskerville"/>
                  <a:cs typeface="Libre Baskerville"/>
                  <a:sym typeface="Libre Baskerville"/>
                </a:rPr>
                <a:t>Lực</a:t>
              </a:r>
              <a:r>
                <a:rPr lang="en-US" sz="1600" b="1" dirty="0">
                  <a:solidFill>
                    <a:schemeClr val="tx2"/>
                  </a:solidFill>
                  <a:latin typeface="+mj-lt"/>
                  <a:ea typeface="Libre Baskerville"/>
                  <a:cs typeface="Libre Baskerville"/>
                  <a:sym typeface="Libre Baskerville"/>
                </a:rPr>
                <a:t> </a:t>
              </a:r>
              <a:r>
                <a:rPr lang="en-US" sz="1600" b="1" dirty="0" err="1">
                  <a:solidFill>
                    <a:schemeClr val="tx2"/>
                  </a:solidFill>
                  <a:latin typeface="+mj-lt"/>
                  <a:ea typeface="Libre Baskerville"/>
                  <a:cs typeface="Libre Baskerville"/>
                  <a:sym typeface="Libre Baskerville"/>
                </a:rPr>
                <a:t>lượng</a:t>
              </a:r>
              <a:r>
                <a:rPr lang="en-US" sz="1600" b="1" dirty="0">
                  <a:solidFill>
                    <a:schemeClr val="tx2"/>
                  </a:solidFill>
                  <a:latin typeface="+mj-lt"/>
                  <a:ea typeface="Libre Baskerville"/>
                  <a:cs typeface="Libre Baskerville"/>
                  <a:sym typeface="Libre Baskerville"/>
                </a:rPr>
                <a:t> </a:t>
              </a:r>
              <a:r>
                <a:rPr lang="en-US" sz="1600" b="1" dirty="0" err="1">
                  <a:solidFill>
                    <a:schemeClr val="tx2"/>
                  </a:solidFill>
                  <a:latin typeface="+mj-lt"/>
                  <a:ea typeface="Libre Baskerville"/>
                  <a:cs typeface="Libre Baskerville"/>
                  <a:sym typeface="Libre Baskerville"/>
                </a:rPr>
                <a:t>đoàn</a:t>
              </a:r>
              <a:r>
                <a:rPr lang="en-US" sz="1600" b="1" dirty="0">
                  <a:solidFill>
                    <a:schemeClr val="tx2"/>
                  </a:solidFill>
                  <a:latin typeface="+mj-lt"/>
                  <a:ea typeface="Libre Baskerville"/>
                  <a:cs typeface="Libre Baskerville"/>
                  <a:sym typeface="Libre Baskerville"/>
                </a:rPr>
                <a:t> </a:t>
              </a:r>
              <a:r>
                <a:rPr lang="en-US" sz="1600" b="1" dirty="0" err="1">
                  <a:solidFill>
                    <a:schemeClr val="tx2"/>
                  </a:solidFill>
                  <a:latin typeface="+mj-lt"/>
                  <a:ea typeface="Libre Baskerville"/>
                  <a:cs typeface="Libre Baskerville"/>
                  <a:sym typeface="Libre Baskerville"/>
                </a:rPr>
                <a:t>kết</a:t>
              </a:r>
              <a:r>
                <a:rPr lang="en-US" sz="1600" b="1" dirty="0">
                  <a:solidFill>
                    <a:schemeClr val="tx2"/>
                  </a:solidFill>
                  <a:latin typeface="+mj-lt"/>
                  <a:ea typeface="Libre Baskerville"/>
                  <a:cs typeface="Libre Baskerville"/>
                  <a:sym typeface="Libre Baskerville"/>
                </a:rPr>
                <a:t> </a:t>
              </a:r>
              <a:r>
                <a:rPr lang="en-US" sz="1600" b="1" dirty="0" err="1">
                  <a:solidFill>
                    <a:schemeClr val="tx2"/>
                  </a:solidFill>
                  <a:latin typeface="+mj-lt"/>
                  <a:ea typeface="Libre Baskerville"/>
                  <a:cs typeface="Libre Baskerville"/>
                  <a:sym typeface="Libre Baskerville"/>
                </a:rPr>
                <a:t>và</a:t>
              </a:r>
              <a:r>
                <a:rPr lang="en-US" sz="1600" b="1" dirty="0">
                  <a:solidFill>
                    <a:schemeClr val="tx2"/>
                  </a:solidFill>
                  <a:latin typeface="+mj-lt"/>
                  <a:ea typeface="Libre Baskerville"/>
                  <a:cs typeface="Libre Baskerville"/>
                  <a:sym typeface="Libre Baskerville"/>
                </a:rPr>
                <a:t> </a:t>
              </a:r>
              <a:r>
                <a:rPr lang="en-US" sz="1600" b="1" dirty="0" err="1">
                  <a:solidFill>
                    <a:schemeClr val="tx2"/>
                  </a:solidFill>
                  <a:latin typeface="+mj-lt"/>
                  <a:ea typeface="Libre Baskerville"/>
                  <a:cs typeface="Libre Baskerville"/>
                  <a:sym typeface="Libre Baskerville"/>
                </a:rPr>
                <a:t>hình</a:t>
              </a:r>
              <a:r>
                <a:rPr lang="en-US" sz="1600" b="1" dirty="0">
                  <a:solidFill>
                    <a:schemeClr val="tx2"/>
                  </a:solidFill>
                  <a:latin typeface="+mj-lt"/>
                  <a:ea typeface="Libre Baskerville"/>
                  <a:cs typeface="Libre Baskerville"/>
                  <a:sym typeface="Libre Baskerville"/>
                </a:rPr>
                <a:t> </a:t>
              </a:r>
              <a:r>
                <a:rPr lang="en-US" sz="1600" b="1" dirty="0" err="1">
                  <a:solidFill>
                    <a:schemeClr val="tx2"/>
                  </a:solidFill>
                  <a:latin typeface="+mj-lt"/>
                  <a:ea typeface="Libre Baskerville"/>
                  <a:cs typeface="Libre Baskerville"/>
                  <a:sym typeface="Libre Baskerville"/>
                </a:rPr>
                <a:t>thức</a:t>
              </a:r>
              <a:r>
                <a:rPr lang="en-US" sz="1600" b="1" dirty="0">
                  <a:solidFill>
                    <a:schemeClr val="tx2"/>
                  </a:solidFill>
                  <a:latin typeface="+mj-lt"/>
                  <a:ea typeface="Libre Baskerville"/>
                  <a:cs typeface="Libre Baskerville"/>
                  <a:sym typeface="Libre Baskerville"/>
                </a:rPr>
                <a:t> </a:t>
              </a:r>
              <a:r>
                <a:rPr lang="en-US" sz="1600" b="1" dirty="0" err="1">
                  <a:solidFill>
                    <a:schemeClr val="tx2"/>
                  </a:solidFill>
                  <a:latin typeface="+mj-lt"/>
                  <a:ea typeface="Libre Baskerville"/>
                  <a:cs typeface="Libre Baskerville"/>
                  <a:sym typeface="Libre Baskerville"/>
                </a:rPr>
                <a:t>tổ</a:t>
              </a:r>
              <a:r>
                <a:rPr lang="en-US" sz="1600" b="1" dirty="0">
                  <a:solidFill>
                    <a:schemeClr val="tx2"/>
                  </a:solidFill>
                  <a:latin typeface="+mj-lt"/>
                  <a:ea typeface="Libre Baskerville"/>
                  <a:cs typeface="Libre Baskerville"/>
                  <a:sym typeface="Libre Baskerville"/>
                </a:rPr>
                <a:t> </a:t>
              </a:r>
              <a:r>
                <a:rPr lang="en-US" sz="1600" b="1" dirty="0" err="1">
                  <a:solidFill>
                    <a:schemeClr val="tx2"/>
                  </a:solidFill>
                  <a:latin typeface="+mj-lt"/>
                  <a:ea typeface="Libre Baskerville"/>
                  <a:cs typeface="Libre Baskerville"/>
                  <a:sym typeface="Libre Baskerville"/>
                </a:rPr>
                <a:t>chức</a:t>
              </a:r>
              <a:endParaRPr lang="en-US" sz="1600" b="1" dirty="0">
                <a:solidFill>
                  <a:schemeClr val="tx2"/>
                </a:solidFill>
                <a:latin typeface="+mj-lt"/>
                <a:ea typeface="Libre Baskerville"/>
                <a:cs typeface="Libre Baskerville"/>
                <a:sym typeface="Libre Baskerville"/>
              </a:endParaRPr>
            </a:p>
            <a:p>
              <a:pPr marL="0" lvl="0" indent="0" rtl="0">
                <a:spcBef>
                  <a:spcPts val="0"/>
                </a:spcBef>
                <a:spcAft>
                  <a:spcPts val="0"/>
                </a:spcAft>
                <a:buClr>
                  <a:schemeClr val="dk1"/>
                </a:buClr>
                <a:buSzPts val="1100"/>
                <a:buFont typeface="Arial"/>
                <a:buNone/>
              </a:pPr>
              <a:endParaRPr lang="en-US" sz="1000" b="1" dirty="0">
                <a:solidFill>
                  <a:schemeClr val="tx2"/>
                </a:solidFill>
                <a:latin typeface="+mj-lt"/>
                <a:ea typeface="Libre Baskerville"/>
                <a:cs typeface="Libre Baskerville"/>
                <a:sym typeface="Libre Baskerville"/>
              </a:endParaRPr>
            </a:p>
            <a:p>
              <a:pPr marL="0" marR="0" lvl="0" indent="0" algn="l" rtl="0">
                <a:lnSpc>
                  <a:spcPct val="100000"/>
                </a:lnSpc>
                <a:spcBef>
                  <a:spcPts val="0"/>
                </a:spcBef>
                <a:spcAft>
                  <a:spcPts val="0"/>
                </a:spcAft>
                <a:buNone/>
              </a:pPr>
              <a:endParaRPr lang="en-US" sz="1000" dirty="0">
                <a:solidFill>
                  <a:schemeClr val="tx2"/>
                </a:solidFill>
                <a:latin typeface="+mj-lt"/>
                <a:ea typeface="Libre Baskerville"/>
                <a:cs typeface="Libre Baskerville"/>
                <a:sym typeface="Libre Baskerville"/>
              </a:endParaRPr>
            </a:p>
          </p:txBody>
        </p:sp>
        <p:sp>
          <p:nvSpPr>
            <p:cNvPr id="14" name="Google Shape;322;p37">
              <a:extLst>
                <a:ext uri="{FF2B5EF4-FFF2-40B4-BE49-F238E27FC236}">
                  <a16:creationId xmlns:a16="http://schemas.microsoft.com/office/drawing/2014/main" id="{FF2696E9-874C-43C5-A8B8-102B868E32C8}"/>
                </a:ext>
              </a:extLst>
            </p:cNvPr>
            <p:cNvSpPr/>
            <p:nvPr/>
          </p:nvSpPr>
          <p:spPr>
            <a:xfrm>
              <a:off x="1378428" y="2351331"/>
              <a:ext cx="6372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000" b="1" dirty="0">
                  <a:solidFill>
                    <a:schemeClr val="dk1"/>
                  </a:solidFill>
                </a:rPr>
                <a:t>2</a:t>
              </a:r>
              <a:endParaRPr sz="1000" b="1" dirty="0">
                <a:solidFill>
                  <a:schemeClr val="dk1"/>
                </a:solidFill>
              </a:endParaRPr>
            </a:p>
          </p:txBody>
        </p:sp>
      </p:grpSp>
      <p:grpSp>
        <p:nvGrpSpPr>
          <p:cNvPr id="5" name="Group 4">
            <a:extLst>
              <a:ext uri="{FF2B5EF4-FFF2-40B4-BE49-F238E27FC236}">
                <a16:creationId xmlns:a16="http://schemas.microsoft.com/office/drawing/2014/main" id="{D34EF5D8-CC95-42D6-A699-1F143F930F29}"/>
              </a:ext>
            </a:extLst>
          </p:cNvPr>
          <p:cNvGrpSpPr/>
          <p:nvPr/>
        </p:nvGrpSpPr>
        <p:grpSpPr>
          <a:xfrm>
            <a:off x="1786366" y="3632879"/>
            <a:ext cx="5384005" cy="519174"/>
            <a:chOff x="1378428" y="3223725"/>
            <a:chExt cx="5360393" cy="393600"/>
          </a:xfrm>
          <a:solidFill>
            <a:schemeClr val="accent3"/>
          </a:solidFill>
          <a:effectLst>
            <a:outerShdw blurRad="50800" dist="38100" dir="5400000" algn="t" rotWithShape="0">
              <a:prstClr val="black">
                <a:alpha val="40000"/>
              </a:prstClr>
            </a:outerShdw>
          </a:effectLst>
        </p:grpSpPr>
        <p:sp>
          <p:nvSpPr>
            <p:cNvPr id="15" name="Google Shape;321;p37">
              <a:extLst>
                <a:ext uri="{FF2B5EF4-FFF2-40B4-BE49-F238E27FC236}">
                  <a16:creationId xmlns:a16="http://schemas.microsoft.com/office/drawing/2014/main" id="{CB09C5CE-4AC1-4DFB-B3F4-F0B95C013FF1}"/>
                </a:ext>
              </a:extLst>
            </p:cNvPr>
            <p:cNvSpPr/>
            <p:nvPr/>
          </p:nvSpPr>
          <p:spPr>
            <a:xfrm>
              <a:off x="1856478" y="3223725"/>
              <a:ext cx="4882343" cy="393600"/>
            </a:xfrm>
            <a:prstGeom prst="homePlate">
              <a:avLst>
                <a:gd name="adj" fmla="val 32030"/>
              </a:avLst>
            </a:prstGeom>
            <a:grp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lvl="0" indent="0" rtl="0">
                <a:spcBef>
                  <a:spcPts val="0"/>
                </a:spcBef>
                <a:spcAft>
                  <a:spcPts val="0"/>
                </a:spcAft>
                <a:buClr>
                  <a:schemeClr val="dk1"/>
                </a:buClr>
                <a:buSzPts val="1100"/>
                <a:buFont typeface="Arial"/>
                <a:buNone/>
              </a:pPr>
              <a:endParaRPr lang="en-US" sz="1000" b="1" dirty="0">
                <a:solidFill>
                  <a:schemeClr val="tx2"/>
                </a:solidFill>
                <a:latin typeface="+mj-lt"/>
                <a:ea typeface="Libre Baskerville"/>
                <a:cs typeface="Libre Baskerville"/>
                <a:sym typeface="Libre Baskerville"/>
              </a:endParaRPr>
            </a:p>
            <a:p>
              <a:pPr marL="0" lvl="0" indent="0" rtl="0">
                <a:spcBef>
                  <a:spcPts val="0"/>
                </a:spcBef>
                <a:spcAft>
                  <a:spcPts val="0"/>
                </a:spcAft>
                <a:buClr>
                  <a:schemeClr val="dk1"/>
                </a:buClr>
                <a:buSzPts val="1100"/>
                <a:buFont typeface="Arial"/>
                <a:buNone/>
              </a:pPr>
              <a:r>
                <a:rPr lang="en-US" sz="1600" b="1" dirty="0" err="1">
                  <a:solidFill>
                    <a:schemeClr val="tx2"/>
                  </a:solidFill>
                  <a:latin typeface="+mj-lt"/>
                  <a:ea typeface="Libre Baskerville"/>
                  <a:cs typeface="Libre Baskerville"/>
                  <a:sym typeface="Libre Baskerville"/>
                </a:rPr>
                <a:t>Nguyên</a:t>
              </a:r>
              <a:r>
                <a:rPr lang="en-US" sz="1600" b="1" dirty="0">
                  <a:solidFill>
                    <a:schemeClr val="tx2"/>
                  </a:solidFill>
                  <a:latin typeface="+mj-lt"/>
                  <a:ea typeface="Libre Baskerville"/>
                  <a:cs typeface="Libre Baskerville"/>
                  <a:sym typeface="Libre Baskerville"/>
                </a:rPr>
                <a:t> </a:t>
              </a:r>
              <a:r>
                <a:rPr lang="en-US" sz="1600" b="1" dirty="0" err="1">
                  <a:solidFill>
                    <a:schemeClr val="tx2"/>
                  </a:solidFill>
                  <a:latin typeface="+mj-lt"/>
                  <a:ea typeface="Libre Baskerville"/>
                  <a:cs typeface="Libre Baskerville"/>
                  <a:sym typeface="Libre Baskerville"/>
                </a:rPr>
                <a:t>tắc</a:t>
              </a:r>
              <a:r>
                <a:rPr lang="en-US" sz="1600" b="1" dirty="0">
                  <a:solidFill>
                    <a:schemeClr val="tx2"/>
                  </a:solidFill>
                  <a:latin typeface="+mj-lt"/>
                  <a:ea typeface="Libre Baskerville"/>
                  <a:cs typeface="Libre Baskerville"/>
                  <a:sym typeface="Libre Baskerville"/>
                </a:rPr>
                <a:t> </a:t>
              </a:r>
              <a:r>
                <a:rPr lang="en-US" sz="1600" b="1" dirty="0" err="1">
                  <a:solidFill>
                    <a:schemeClr val="tx2"/>
                  </a:solidFill>
                  <a:latin typeface="+mj-lt"/>
                  <a:ea typeface="Libre Baskerville"/>
                  <a:cs typeface="Libre Baskerville"/>
                  <a:sym typeface="Libre Baskerville"/>
                </a:rPr>
                <a:t>đoàn</a:t>
              </a:r>
              <a:r>
                <a:rPr lang="en-US" sz="1600" b="1" dirty="0">
                  <a:solidFill>
                    <a:schemeClr val="tx2"/>
                  </a:solidFill>
                  <a:latin typeface="+mj-lt"/>
                  <a:ea typeface="Libre Baskerville"/>
                  <a:cs typeface="Libre Baskerville"/>
                  <a:sym typeface="Libre Baskerville"/>
                </a:rPr>
                <a:t> </a:t>
              </a:r>
              <a:r>
                <a:rPr lang="en-US" sz="1600" b="1" dirty="0" err="1">
                  <a:solidFill>
                    <a:schemeClr val="tx2"/>
                  </a:solidFill>
                  <a:latin typeface="+mj-lt"/>
                  <a:ea typeface="Libre Baskerville"/>
                  <a:cs typeface="Libre Baskerville"/>
                  <a:sym typeface="Libre Baskerville"/>
                </a:rPr>
                <a:t>kết</a:t>
              </a:r>
              <a:r>
                <a:rPr lang="en-US" sz="1600" b="1" dirty="0">
                  <a:solidFill>
                    <a:schemeClr val="tx2"/>
                  </a:solidFill>
                  <a:latin typeface="+mj-lt"/>
                  <a:ea typeface="Libre Baskerville"/>
                  <a:cs typeface="Libre Baskerville"/>
                  <a:sym typeface="Libre Baskerville"/>
                </a:rPr>
                <a:t> </a:t>
              </a:r>
              <a:r>
                <a:rPr lang="en-US" sz="1600" b="1" dirty="0" err="1">
                  <a:solidFill>
                    <a:schemeClr val="tx2"/>
                  </a:solidFill>
                  <a:latin typeface="+mj-lt"/>
                  <a:ea typeface="Libre Baskerville"/>
                  <a:cs typeface="Libre Baskerville"/>
                  <a:sym typeface="Libre Baskerville"/>
                </a:rPr>
                <a:t>quốc</a:t>
              </a:r>
              <a:r>
                <a:rPr lang="en-US" sz="1600" b="1" dirty="0">
                  <a:solidFill>
                    <a:schemeClr val="tx2"/>
                  </a:solidFill>
                  <a:latin typeface="+mj-lt"/>
                  <a:ea typeface="Libre Baskerville"/>
                  <a:cs typeface="Libre Baskerville"/>
                  <a:sym typeface="Libre Baskerville"/>
                </a:rPr>
                <a:t> </a:t>
              </a:r>
              <a:r>
                <a:rPr lang="en-US" sz="1600" b="1" dirty="0" err="1">
                  <a:solidFill>
                    <a:schemeClr val="tx2"/>
                  </a:solidFill>
                  <a:latin typeface="+mj-lt"/>
                  <a:ea typeface="Libre Baskerville"/>
                  <a:cs typeface="Libre Baskerville"/>
                  <a:sym typeface="Libre Baskerville"/>
                </a:rPr>
                <a:t>tế</a:t>
              </a:r>
              <a:endParaRPr lang="en-US" sz="1600" b="1" dirty="0">
                <a:solidFill>
                  <a:schemeClr val="tx2"/>
                </a:solidFill>
                <a:latin typeface="+mj-lt"/>
                <a:ea typeface="Libre Baskerville"/>
                <a:cs typeface="Libre Baskerville"/>
                <a:sym typeface="Libre Baskerville"/>
              </a:endParaRPr>
            </a:p>
            <a:p>
              <a:pPr marL="0" lvl="0" indent="0" rtl="0">
                <a:spcBef>
                  <a:spcPts val="0"/>
                </a:spcBef>
                <a:spcAft>
                  <a:spcPts val="0"/>
                </a:spcAft>
                <a:buClr>
                  <a:schemeClr val="dk1"/>
                </a:buClr>
                <a:buSzPts val="1100"/>
                <a:buFont typeface="Arial"/>
                <a:buNone/>
              </a:pPr>
              <a:endParaRPr lang="en-US" sz="1000" b="1" dirty="0">
                <a:solidFill>
                  <a:schemeClr val="tx2"/>
                </a:solidFill>
                <a:latin typeface="+mj-lt"/>
                <a:ea typeface="Libre Baskerville"/>
                <a:cs typeface="Libre Baskerville"/>
                <a:sym typeface="Libre Baskerville"/>
              </a:endParaRPr>
            </a:p>
            <a:p>
              <a:pPr marL="0" marR="0" lvl="0" indent="0" algn="l" rtl="0">
                <a:lnSpc>
                  <a:spcPct val="100000"/>
                </a:lnSpc>
                <a:spcBef>
                  <a:spcPts val="0"/>
                </a:spcBef>
                <a:spcAft>
                  <a:spcPts val="0"/>
                </a:spcAft>
                <a:buNone/>
              </a:pPr>
              <a:endParaRPr lang="en-US" sz="1000" dirty="0">
                <a:solidFill>
                  <a:schemeClr val="tx2"/>
                </a:solidFill>
                <a:latin typeface="+mj-lt"/>
                <a:ea typeface="Libre Baskerville"/>
                <a:cs typeface="Libre Baskerville"/>
                <a:sym typeface="Libre Baskerville"/>
              </a:endParaRPr>
            </a:p>
          </p:txBody>
        </p:sp>
        <p:sp>
          <p:nvSpPr>
            <p:cNvPr id="16" name="Google Shape;322;p37">
              <a:extLst>
                <a:ext uri="{FF2B5EF4-FFF2-40B4-BE49-F238E27FC236}">
                  <a16:creationId xmlns:a16="http://schemas.microsoft.com/office/drawing/2014/main" id="{C20EACD5-45EB-4113-8213-C32B47B24979}"/>
                </a:ext>
              </a:extLst>
            </p:cNvPr>
            <p:cNvSpPr/>
            <p:nvPr/>
          </p:nvSpPr>
          <p:spPr>
            <a:xfrm>
              <a:off x="1378428" y="3223725"/>
              <a:ext cx="6372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000" b="1" dirty="0">
                  <a:solidFill>
                    <a:schemeClr val="dk1"/>
                  </a:solidFill>
                </a:rPr>
                <a:t>3</a:t>
              </a:r>
              <a:endParaRPr sz="1000" b="1" dirty="0">
                <a:solidFill>
                  <a:schemeClr val="dk1"/>
                </a:solidFill>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ctrTitle"/>
          </p:nvPr>
        </p:nvSpPr>
        <p:spPr>
          <a:xfrm>
            <a:off x="1296591" y="2054405"/>
            <a:ext cx="655081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3200" b="0" dirty="0">
              <a:solidFill>
                <a:schemeClr val="accent2">
                  <a:lumMod val="75000"/>
                </a:schemeClr>
              </a:solidFill>
              <a:latin typeface="+mj-lt"/>
            </a:endParaRPr>
          </a:p>
          <a:p>
            <a:pPr marL="0" lvl="0" indent="0" algn="ctr" rtl="0">
              <a:spcBef>
                <a:spcPts val="0"/>
              </a:spcBef>
              <a:spcAft>
                <a:spcPts val="0"/>
              </a:spcAft>
              <a:buNone/>
            </a:pPr>
            <a:r>
              <a:rPr lang="en" sz="3200" dirty="0">
                <a:solidFill>
                  <a:schemeClr val="accent2">
                    <a:lumMod val="75000"/>
                  </a:schemeClr>
                </a:solidFill>
                <a:latin typeface="+mj-lt"/>
              </a:rPr>
              <a:t>SỰ CẦN THIẾT CỦA ĐOÀN KẾT QUỐC TẾ</a:t>
            </a:r>
            <a:endParaRPr sz="3200" dirty="0">
              <a:solidFill>
                <a:schemeClr val="accent2">
                  <a:lumMod val="75000"/>
                </a:schemeClr>
              </a:solidFill>
              <a:latin typeface="+mj-lt"/>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3"/>
                                        </p:tgtEl>
                                      </p:cBhvr>
                                    </p:animEffect>
                                    <p:animScale>
                                      <p:cBhvr>
                                        <p:cTn id="7" dur="250" autoRev="1" fill="hold"/>
                                        <p:tgtEl>
                                          <p:spTgt spid="7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2" name="Google Shape;282;p33"/>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9" name="TextBox 8">
            <a:extLst>
              <a:ext uri="{FF2B5EF4-FFF2-40B4-BE49-F238E27FC236}">
                <a16:creationId xmlns:a16="http://schemas.microsoft.com/office/drawing/2014/main" id="{5AFEB278-F4B6-48E9-B15F-4F46CEFC1864}"/>
              </a:ext>
            </a:extLst>
          </p:cNvPr>
          <p:cNvSpPr txBox="1"/>
          <p:nvPr/>
        </p:nvSpPr>
        <p:spPr>
          <a:xfrm>
            <a:off x="2978944" y="1253334"/>
            <a:ext cx="5600700" cy="2031325"/>
          </a:xfrm>
          <a:prstGeom prst="rect">
            <a:avLst/>
          </a:prstGeom>
          <a:noFill/>
        </p:spPr>
        <p:txBody>
          <a:bodyPr wrap="square">
            <a:spAutoFit/>
          </a:bodyPr>
          <a:lstStyle/>
          <a:p>
            <a:r>
              <a:rPr lang="vi-VN" sz="1800" b="0" i="0" dirty="0">
                <a:solidFill>
                  <a:schemeClr val="accent5">
                    <a:lumMod val="50000"/>
                  </a:schemeClr>
                </a:solidFill>
                <a:effectLst/>
                <a:latin typeface="+mn-lt"/>
              </a:rPr>
              <a:t>Người đã khẳng định : </a:t>
            </a:r>
            <a:endParaRPr lang="en-US" sz="1800" b="0" i="0" dirty="0">
              <a:solidFill>
                <a:schemeClr val="accent5">
                  <a:lumMod val="50000"/>
                </a:schemeClr>
              </a:solidFill>
              <a:effectLst/>
              <a:latin typeface="+mn-lt"/>
            </a:endParaRPr>
          </a:p>
          <a:p>
            <a:r>
              <a:rPr lang="vi-VN" sz="1800" b="0" i="0" dirty="0">
                <a:solidFill>
                  <a:schemeClr val="accent5">
                    <a:lumMod val="50000"/>
                  </a:schemeClr>
                </a:solidFill>
                <a:effectLst/>
                <a:latin typeface="+mn-lt"/>
              </a:rPr>
              <a:t>‘Dân ta có một lòng nồng nàn yêu nước. Đó là một truyền thống quý báu của ta. Từ xưa tới nay, mỗi khi tổ quốc bị xâm lăng, thì tinh thần ấy lại sôi nổi, nó kết thành một làn sóng vô cùng mạnh mẽ, to lớn, nó bước qua mọi nguy hiểm khó khăn, nó nhấn chìm tất cả lũ bán nước và cướp nước’</a:t>
            </a:r>
            <a:endParaRPr lang="en-US" sz="1800" dirty="0">
              <a:solidFill>
                <a:schemeClr val="accent5">
                  <a:lumMod val="50000"/>
                </a:schemeClr>
              </a:solidFill>
              <a:latin typeface="+mn-lt"/>
            </a:endParaRPr>
          </a:p>
        </p:txBody>
      </p:sp>
      <p:sp>
        <p:nvSpPr>
          <p:cNvPr id="12" name="TextBox 11">
            <a:extLst>
              <a:ext uri="{FF2B5EF4-FFF2-40B4-BE49-F238E27FC236}">
                <a16:creationId xmlns:a16="http://schemas.microsoft.com/office/drawing/2014/main" id="{59BB6433-D131-4F22-9914-CF5209F59C56}"/>
              </a:ext>
            </a:extLst>
          </p:cNvPr>
          <p:cNvSpPr txBox="1"/>
          <p:nvPr/>
        </p:nvSpPr>
        <p:spPr>
          <a:xfrm>
            <a:off x="157163" y="146218"/>
            <a:ext cx="5022057" cy="369332"/>
          </a:xfrm>
          <a:prstGeom prst="rect">
            <a:avLst/>
          </a:prstGeom>
          <a:solidFill>
            <a:schemeClr val="tx2">
              <a:lumMod val="9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 sz="1800" b="1" dirty="0">
                <a:solidFill>
                  <a:schemeClr val="accent2">
                    <a:lumMod val="75000"/>
                  </a:schemeClr>
                </a:solidFill>
                <a:latin typeface="+mj-lt"/>
              </a:rPr>
              <a:t>I. SỰ CẦN THIẾT CỦA ĐOÀN KẾT QUỐC TẾ</a:t>
            </a:r>
            <a:endParaRPr lang="en-US" sz="1800" b="1" dirty="0"/>
          </a:p>
        </p:txBody>
      </p:sp>
      <p:pic>
        <p:nvPicPr>
          <p:cNvPr id="5" name="Picture 4">
            <a:extLst>
              <a:ext uri="{FF2B5EF4-FFF2-40B4-BE49-F238E27FC236}">
                <a16:creationId xmlns:a16="http://schemas.microsoft.com/office/drawing/2014/main" id="{39DD3CF2-5505-4951-A016-1A8EAE34F7C3}"/>
              </a:ext>
            </a:extLst>
          </p:cNvPr>
          <p:cNvPicPr>
            <a:picLocks noChangeAspect="1"/>
          </p:cNvPicPr>
          <p:nvPr/>
        </p:nvPicPr>
        <p:blipFill>
          <a:blip r:embed="rId3"/>
          <a:stretch>
            <a:fillRect/>
          </a:stretch>
        </p:blipFill>
        <p:spPr>
          <a:xfrm>
            <a:off x="53568" y="222892"/>
            <a:ext cx="3657143" cy="4723809"/>
          </a:xfrm>
          <a:prstGeom prst="rect">
            <a:avLst/>
          </a:prstGeom>
        </p:spPr>
      </p:pic>
      <p:pic>
        <p:nvPicPr>
          <p:cNvPr id="6" name="Picture 5">
            <a:extLst>
              <a:ext uri="{FF2B5EF4-FFF2-40B4-BE49-F238E27FC236}">
                <a16:creationId xmlns:a16="http://schemas.microsoft.com/office/drawing/2014/main" id="{45CDF6A3-03DA-4F7C-95C1-F7EA4B6E34D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62914" y="3431441"/>
            <a:ext cx="1707158" cy="917450"/>
          </a:xfrm>
          <a:prstGeom prst="rect">
            <a:avLst/>
          </a:prstGeom>
        </p:spPr>
      </p:pic>
    </p:spTree>
    <p:extLst>
      <p:ext uri="{BB962C8B-B14F-4D97-AF65-F5344CB8AC3E}">
        <p14:creationId xmlns:p14="http://schemas.microsoft.com/office/powerpoint/2010/main" val="169039039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372A2F2-25DB-4EF6-8F36-5296B797A9B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
        <p:nvSpPr>
          <p:cNvPr id="7" name="TextBox 6">
            <a:extLst>
              <a:ext uri="{FF2B5EF4-FFF2-40B4-BE49-F238E27FC236}">
                <a16:creationId xmlns:a16="http://schemas.microsoft.com/office/drawing/2014/main" id="{57EDF2EF-C22D-465E-92E7-257D7E23378C}"/>
              </a:ext>
            </a:extLst>
          </p:cNvPr>
          <p:cNvSpPr txBox="1"/>
          <p:nvPr/>
        </p:nvSpPr>
        <p:spPr>
          <a:xfrm>
            <a:off x="157163" y="146218"/>
            <a:ext cx="5022057" cy="369332"/>
          </a:xfrm>
          <a:prstGeom prst="rect">
            <a:avLst/>
          </a:prstGeom>
          <a:solidFill>
            <a:schemeClr val="tx2">
              <a:lumMod val="9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 sz="1800" b="1" dirty="0">
                <a:solidFill>
                  <a:schemeClr val="accent2">
                    <a:lumMod val="75000"/>
                  </a:schemeClr>
                </a:solidFill>
                <a:latin typeface="+mj-lt"/>
              </a:rPr>
              <a:t>I. SỰ CẦN THIẾT CỦA ĐOÀN KẾT QUỐC TẾ</a:t>
            </a:r>
            <a:endParaRPr lang="en-US" sz="1800" b="1" dirty="0"/>
          </a:p>
        </p:txBody>
      </p:sp>
      <p:sp>
        <p:nvSpPr>
          <p:cNvPr id="8" name="Google Shape;107;p18">
            <a:extLst>
              <a:ext uri="{FF2B5EF4-FFF2-40B4-BE49-F238E27FC236}">
                <a16:creationId xmlns:a16="http://schemas.microsoft.com/office/drawing/2014/main" id="{E78658E9-5F1A-457F-9B42-5B1F0D6048A5}"/>
              </a:ext>
            </a:extLst>
          </p:cNvPr>
          <p:cNvSpPr txBox="1">
            <a:spLocks noGrp="1"/>
          </p:cNvSpPr>
          <p:nvPr>
            <p:ph type="title"/>
          </p:nvPr>
        </p:nvSpPr>
        <p:spPr>
          <a:xfrm>
            <a:off x="526342" y="515550"/>
            <a:ext cx="8393906"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solidFill>
                  <a:schemeClr val="tx1">
                    <a:lumMod val="50000"/>
                  </a:schemeClr>
                </a:solidFill>
                <a:latin typeface="+mj-lt"/>
              </a:rPr>
              <a:t>a. </a:t>
            </a:r>
            <a:r>
              <a:rPr lang="en-US" sz="2000" dirty="0" err="1">
                <a:solidFill>
                  <a:schemeClr val="tx1">
                    <a:lumMod val="50000"/>
                  </a:schemeClr>
                </a:solidFill>
                <a:latin typeface="+mj-lt"/>
              </a:rPr>
              <a:t>Thực</a:t>
            </a:r>
            <a:r>
              <a:rPr lang="en-US" sz="2000" dirty="0">
                <a:solidFill>
                  <a:schemeClr val="tx1">
                    <a:lumMod val="50000"/>
                  </a:schemeClr>
                </a:solidFill>
                <a:latin typeface="+mj-lt"/>
              </a:rPr>
              <a:t> </a:t>
            </a:r>
            <a:r>
              <a:rPr lang="en-US" sz="2000" dirty="0" err="1">
                <a:solidFill>
                  <a:schemeClr val="tx1">
                    <a:lumMod val="50000"/>
                  </a:schemeClr>
                </a:solidFill>
                <a:latin typeface="+mj-lt"/>
              </a:rPr>
              <a:t>hiện</a:t>
            </a:r>
            <a:r>
              <a:rPr lang="en-US" sz="2000" dirty="0">
                <a:solidFill>
                  <a:schemeClr val="tx1">
                    <a:lumMod val="50000"/>
                  </a:schemeClr>
                </a:solidFill>
                <a:latin typeface="+mj-lt"/>
              </a:rPr>
              <a:t> </a:t>
            </a:r>
            <a:r>
              <a:rPr lang="en-US" sz="2000" dirty="0" err="1">
                <a:solidFill>
                  <a:schemeClr val="tx1">
                    <a:lumMod val="50000"/>
                  </a:schemeClr>
                </a:solidFill>
                <a:latin typeface="+mj-lt"/>
              </a:rPr>
              <a:t>đoàn</a:t>
            </a:r>
            <a:r>
              <a:rPr lang="en-US" sz="2000" dirty="0">
                <a:solidFill>
                  <a:schemeClr val="tx1">
                    <a:lumMod val="50000"/>
                  </a:schemeClr>
                </a:solidFill>
                <a:latin typeface="+mj-lt"/>
              </a:rPr>
              <a:t> </a:t>
            </a:r>
            <a:r>
              <a:rPr lang="en-US" sz="2000" dirty="0" err="1">
                <a:solidFill>
                  <a:schemeClr val="tx1">
                    <a:lumMod val="50000"/>
                  </a:schemeClr>
                </a:solidFill>
                <a:latin typeface="+mj-lt"/>
              </a:rPr>
              <a:t>kết</a:t>
            </a:r>
            <a:r>
              <a:rPr lang="en-US" sz="2000" dirty="0">
                <a:solidFill>
                  <a:schemeClr val="tx1">
                    <a:lumMod val="50000"/>
                  </a:schemeClr>
                </a:solidFill>
                <a:latin typeface="+mj-lt"/>
              </a:rPr>
              <a:t> </a:t>
            </a:r>
            <a:r>
              <a:rPr lang="en-US" sz="2000" dirty="0" err="1">
                <a:solidFill>
                  <a:schemeClr val="tx1">
                    <a:lumMod val="50000"/>
                  </a:schemeClr>
                </a:solidFill>
                <a:latin typeface="+mj-lt"/>
              </a:rPr>
              <a:t>quốc</a:t>
            </a:r>
            <a:r>
              <a:rPr lang="en-US" sz="2000" dirty="0">
                <a:solidFill>
                  <a:schemeClr val="tx1">
                    <a:lumMod val="50000"/>
                  </a:schemeClr>
                </a:solidFill>
                <a:latin typeface="+mj-lt"/>
              </a:rPr>
              <a:t> </a:t>
            </a:r>
            <a:r>
              <a:rPr lang="en-US" sz="2000" dirty="0" err="1">
                <a:solidFill>
                  <a:schemeClr val="tx1">
                    <a:lumMod val="50000"/>
                  </a:schemeClr>
                </a:solidFill>
                <a:latin typeface="+mj-lt"/>
              </a:rPr>
              <a:t>tế</a:t>
            </a:r>
            <a:r>
              <a:rPr lang="en-US" sz="2000" dirty="0">
                <a:solidFill>
                  <a:schemeClr val="tx1">
                    <a:lumMod val="50000"/>
                  </a:schemeClr>
                </a:solidFill>
                <a:latin typeface="+mj-lt"/>
              </a:rPr>
              <a:t> </a:t>
            </a:r>
            <a:r>
              <a:rPr lang="en-US" sz="2000" dirty="0" err="1">
                <a:solidFill>
                  <a:schemeClr val="tx1">
                    <a:lumMod val="50000"/>
                  </a:schemeClr>
                </a:solidFill>
                <a:latin typeface="+mj-lt"/>
              </a:rPr>
              <a:t>nhằm</a:t>
            </a:r>
            <a:r>
              <a:rPr lang="en-US" sz="2000" dirty="0">
                <a:solidFill>
                  <a:schemeClr val="tx1">
                    <a:lumMod val="50000"/>
                  </a:schemeClr>
                </a:solidFill>
                <a:latin typeface="+mj-lt"/>
              </a:rPr>
              <a:t> </a:t>
            </a:r>
            <a:r>
              <a:rPr lang="en-US" sz="2000" dirty="0" err="1">
                <a:solidFill>
                  <a:schemeClr val="tx1">
                    <a:lumMod val="50000"/>
                  </a:schemeClr>
                </a:solidFill>
                <a:latin typeface="+mj-lt"/>
              </a:rPr>
              <a:t>kết</a:t>
            </a:r>
            <a:r>
              <a:rPr lang="en-US" sz="2000" dirty="0">
                <a:solidFill>
                  <a:schemeClr val="tx1">
                    <a:lumMod val="50000"/>
                  </a:schemeClr>
                </a:solidFill>
                <a:latin typeface="+mj-lt"/>
              </a:rPr>
              <a:t> </a:t>
            </a:r>
            <a:r>
              <a:rPr lang="en-US" sz="2000" dirty="0" err="1">
                <a:solidFill>
                  <a:schemeClr val="tx1">
                    <a:lumMod val="50000"/>
                  </a:schemeClr>
                </a:solidFill>
                <a:latin typeface="+mj-lt"/>
              </a:rPr>
              <a:t>hợp</a:t>
            </a:r>
            <a:r>
              <a:rPr lang="en-US" sz="2000" dirty="0">
                <a:solidFill>
                  <a:schemeClr val="tx1">
                    <a:lumMod val="50000"/>
                  </a:schemeClr>
                </a:solidFill>
                <a:latin typeface="+mj-lt"/>
              </a:rPr>
              <a:t> </a:t>
            </a:r>
            <a:r>
              <a:rPr lang="en-US" sz="2000" dirty="0" err="1">
                <a:solidFill>
                  <a:schemeClr val="tx1">
                    <a:lumMod val="50000"/>
                  </a:schemeClr>
                </a:solidFill>
                <a:latin typeface="+mj-lt"/>
              </a:rPr>
              <a:t>sức</a:t>
            </a:r>
            <a:r>
              <a:rPr lang="en-US" sz="2000" dirty="0">
                <a:solidFill>
                  <a:schemeClr val="tx1">
                    <a:lumMod val="50000"/>
                  </a:schemeClr>
                </a:solidFill>
                <a:latin typeface="+mj-lt"/>
              </a:rPr>
              <a:t> </a:t>
            </a:r>
            <a:r>
              <a:rPr lang="en-US" sz="2000" dirty="0" err="1">
                <a:solidFill>
                  <a:schemeClr val="tx1">
                    <a:lumMod val="50000"/>
                  </a:schemeClr>
                </a:solidFill>
                <a:latin typeface="+mj-lt"/>
              </a:rPr>
              <a:t>mạnh</a:t>
            </a:r>
            <a:r>
              <a:rPr lang="en-US" sz="2000" dirty="0">
                <a:solidFill>
                  <a:schemeClr val="tx1">
                    <a:lumMod val="50000"/>
                  </a:schemeClr>
                </a:solidFill>
                <a:latin typeface="+mj-lt"/>
              </a:rPr>
              <a:t> </a:t>
            </a:r>
            <a:r>
              <a:rPr lang="en-US" sz="2000" dirty="0" err="1">
                <a:solidFill>
                  <a:schemeClr val="tx1">
                    <a:lumMod val="50000"/>
                  </a:schemeClr>
                </a:solidFill>
                <a:latin typeface="+mj-lt"/>
              </a:rPr>
              <a:t>dân</a:t>
            </a:r>
            <a:r>
              <a:rPr lang="en-US" sz="2000" dirty="0">
                <a:solidFill>
                  <a:schemeClr val="tx1">
                    <a:lumMod val="50000"/>
                  </a:schemeClr>
                </a:solidFill>
                <a:latin typeface="+mj-lt"/>
              </a:rPr>
              <a:t> </a:t>
            </a:r>
            <a:r>
              <a:rPr lang="en-US" sz="2000" dirty="0" err="1">
                <a:solidFill>
                  <a:schemeClr val="tx1">
                    <a:lumMod val="50000"/>
                  </a:schemeClr>
                </a:solidFill>
                <a:latin typeface="+mj-lt"/>
              </a:rPr>
              <a:t>tộc</a:t>
            </a:r>
            <a:r>
              <a:rPr lang="en-US" sz="2000" dirty="0">
                <a:solidFill>
                  <a:schemeClr val="tx1">
                    <a:lumMod val="50000"/>
                  </a:schemeClr>
                </a:solidFill>
                <a:latin typeface="+mj-lt"/>
              </a:rPr>
              <a:t> </a:t>
            </a:r>
            <a:r>
              <a:rPr lang="en-US" sz="2000" dirty="0" err="1">
                <a:solidFill>
                  <a:schemeClr val="tx1">
                    <a:lumMod val="50000"/>
                  </a:schemeClr>
                </a:solidFill>
                <a:latin typeface="+mj-lt"/>
              </a:rPr>
              <a:t>và</a:t>
            </a:r>
            <a:r>
              <a:rPr lang="en-US" sz="2000" dirty="0">
                <a:solidFill>
                  <a:schemeClr val="tx1">
                    <a:lumMod val="50000"/>
                  </a:schemeClr>
                </a:solidFill>
                <a:latin typeface="+mj-lt"/>
              </a:rPr>
              <a:t> </a:t>
            </a:r>
            <a:r>
              <a:rPr lang="en-US" sz="2000" dirty="0" err="1">
                <a:solidFill>
                  <a:schemeClr val="tx1">
                    <a:lumMod val="50000"/>
                  </a:schemeClr>
                </a:solidFill>
                <a:latin typeface="+mj-lt"/>
              </a:rPr>
              <a:t>sức</a:t>
            </a:r>
            <a:r>
              <a:rPr lang="en-US" sz="2000" dirty="0">
                <a:solidFill>
                  <a:schemeClr val="tx1">
                    <a:lumMod val="50000"/>
                  </a:schemeClr>
                </a:solidFill>
                <a:latin typeface="+mj-lt"/>
              </a:rPr>
              <a:t> </a:t>
            </a:r>
            <a:r>
              <a:rPr lang="en-US" sz="2000" dirty="0" err="1">
                <a:solidFill>
                  <a:schemeClr val="tx1">
                    <a:lumMod val="50000"/>
                  </a:schemeClr>
                </a:solidFill>
                <a:latin typeface="+mj-lt"/>
              </a:rPr>
              <a:t>mạnh</a:t>
            </a:r>
            <a:r>
              <a:rPr lang="en-US" sz="2000" dirty="0">
                <a:solidFill>
                  <a:schemeClr val="tx1">
                    <a:lumMod val="50000"/>
                  </a:schemeClr>
                </a:solidFill>
                <a:latin typeface="+mj-lt"/>
              </a:rPr>
              <a:t> </a:t>
            </a:r>
            <a:r>
              <a:rPr lang="en-US" sz="2000" dirty="0" err="1">
                <a:solidFill>
                  <a:schemeClr val="tx1">
                    <a:lumMod val="50000"/>
                  </a:schemeClr>
                </a:solidFill>
                <a:latin typeface="+mj-lt"/>
              </a:rPr>
              <a:t>thời</a:t>
            </a:r>
            <a:r>
              <a:rPr lang="en-US" sz="2000" dirty="0">
                <a:solidFill>
                  <a:schemeClr val="tx1">
                    <a:lumMod val="50000"/>
                  </a:schemeClr>
                </a:solidFill>
                <a:latin typeface="+mj-lt"/>
              </a:rPr>
              <a:t> </a:t>
            </a:r>
            <a:r>
              <a:rPr lang="en-US" sz="2000" dirty="0" err="1">
                <a:solidFill>
                  <a:schemeClr val="tx1">
                    <a:lumMod val="50000"/>
                  </a:schemeClr>
                </a:solidFill>
                <a:latin typeface="+mj-lt"/>
              </a:rPr>
              <a:t>đại</a:t>
            </a:r>
            <a:r>
              <a:rPr lang="en-US" sz="2000" dirty="0">
                <a:solidFill>
                  <a:schemeClr val="tx1">
                    <a:lumMod val="50000"/>
                  </a:schemeClr>
                </a:solidFill>
                <a:latin typeface="+mj-lt"/>
              </a:rPr>
              <a:t>, </a:t>
            </a:r>
            <a:r>
              <a:rPr lang="en-US" sz="2000" dirty="0" err="1">
                <a:solidFill>
                  <a:schemeClr val="tx1">
                    <a:lumMod val="50000"/>
                  </a:schemeClr>
                </a:solidFill>
                <a:latin typeface="+mj-lt"/>
              </a:rPr>
              <a:t>tạo</a:t>
            </a:r>
            <a:r>
              <a:rPr lang="en-US" sz="2000" dirty="0">
                <a:solidFill>
                  <a:schemeClr val="tx1">
                    <a:lumMod val="50000"/>
                  </a:schemeClr>
                </a:solidFill>
                <a:latin typeface="+mj-lt"/>
              </a:rPr>
              <a:t> </a:t>
            </a:r>
            <a:r>
              <a:rPr lang="en-US" sz="2000" dirty="0" err="1">
                <a:solidFill>
                  <a:schemeClr val="tx1">
                    <a:lumMod val="50000"/>
                  </a:schemeClr>
                </a:solidFill>
                <a:latin typeface="+mj-lt"/>
              </a:rPr>
              <a:t>sức</a:t>
            </a:r>
            <a:r>
              <a:rPr lang="en-US" sz="2000" dirty="0">
                <a:solidFill>
                  <a:schemeClr val="tx1">
                    <a:lumMod val="50000"/>
                  </a:schemeClr>
                </a:solidFill>
                <a:latin typeface="+mj-lt"/>
              </a:rPr>
              <a:t> </a:t>
            </a:r>
            <a:r>
              <a:rPr lang="en-US" sz="2000" dirty="0" err="1">
                <a:solidFill>
                  <a:schemeClr val="tx1">
                    <a:lumMod val="50000"/>
                  </a:schemeClr>
                </a:solidFill>
                <a:latin typeface="+mj-lt"/>
              </a:rPr>
              <a:t>mạng</a:t>
            </a:r>
            <a:r>
              <a:rPr lang="en-US" sz="2000" dirty="0">
                <a:solidFill>
                  <a:schemeClr val="tx1">
                    <a:lumMod val="50000"/>
                  </a:schemeClr>
                </a:solidFill>
                <a:latin typeface="+mj-lt"/>
              </a:rPr>
              <a:t> </a:t>
            </a:r>
            <a:r>
              <a:rPr lang="en-US" sz="2000" dirty="0" err="1">
                <a:solidFill>
                  <a:schemeClr val="tx1">
                    <a:lumMod val="50000"/>
                  </a:schemeClr>
                </a:solidFill>
                <a:latin typeface="+mj-lt"/>
              </a:rPr>
              <a:t>tổng</a:t>
            </a:r>
            <a:r>
              <a:rPr lang="en-US" sz="2000" dirty="0">
                <a:solidFill>
                  <a:schemeClr val="tx1">
                    <a:lumMod val="50000"/>
                  </a:schemeClr>
                </a:solidFill>
                <a:latin typeface="+mj-lt"/>
              </a:rPr>
              <a:t> </a:t>
            </a:r>
            <a:r>
              <a:rPr lang="en-US" sz="2000" dirty="0" err="1">
                <a:solidFill>
                  <a:schemeClr val="tx1">
                    <a:lumMod val="50000"/>
                  </a:schemeClr>
                </a:solidFill>
                <a:latin typeface="+mj-lt"/>
              </a:rPr>
              <a:t>hợp</a:t>
            </a:r>
            <a:r>
              <a:rPr lang="en-US" sz="2000" dirty="0">
                <a:solidFill>
                  <a:schemeClr val="tx1">
                    <a:lumMod val="50000"/>
                  </a:schemeClr>
                </a:solidFill>
                <a:latin typeface="+mj-lt"/>
              </a:rPr>
              <a:t> </a:t>
            </a:r>
            <a:r>
              <a:rPr lang="en-US" sz="2000" dirty="0" err="1">
                <a:solidFill>
                  <a:schemeClr val="tx1">
                    <a:lumMod val="50000"/>
                  </a:schemeClr>
                </a:solidFill>
                <a:latin typeface="+mj-lt"/>
              </a:rPr>
              <a:t>cho</a:t>
            </a:r>
            <a:r>
              <a:rPr lang="en-US" sz="2000" dirty="0">
                <a:solidFill>
                  <a:schemeClr val="tx1">
                    <a:lumMod val="50000"/>
                  </a:schemeClr>
                </a:solidFill>
                <a:latin typeface="+mj-lt"/>
              </a:rPr>
              <a:t> </a:t>
            </a:r>
            <a:r>
              <a:rPr lang="en-US" sz="2000" dirty="0" err="1">
                <a:solidFill>
                  <a:schemeClr val="tx1">
                    <a:lumMod val="50000"/>
                  </a:schemeClr>
                </a:solidFill>
                <a:latin typeface="+mj-lt"/>
              </a:rPr>
              <a:t>cách</a:t>
            </a:r>
            <a:r>
              <a:rPr lang="en-US" sz="2000" dirty="0">
                <a:solidFill>
                  <a:schemeClr val="tx1">
                    <a:lumMod val="50000"/>
                  </a:schemeClr>
                </a:solidFill>
                <a:latin typeface="+mj-lt"/>
              </a:rPr>
              <a:t> </a:t>
            </a:r>
            <a:r>
              <a:rPr lang="en-US" sz="2000" dirty="0" err="1">
                <a:solidFill>
                  <a:schemeClr val="tx1">
                    <a:lumMod val="50000"/>
                  </a:schemeClr>
                </a:solidFill>
                <a:latin typeface="+mj-lt"/>
              </a:rPr>
              <a:t>mạng</a:t>
            </a:r>
            <a:endParaRPr lang="en-US" sz="2000" dirty="0">
              <a:solidFill>
                <a:schemeClr val="tx1">
                  <a:lumMod val="50000"/>
                </a:schemeClr>
              </a:solidFill>
              <a:latin typeface="+mj-lt"/>
            </a:endParaRPr>
          </a:p>
        </p:txBody>
      </p:sp>
      <p:sp>
        <p:nvSpPr>
          <p:cNvPr id="10" name="TextBox 9">
            <a:extLst>
              <a:ext uri="{FF2B5EF4-FFF2-40B4-BE49-F238E27FC236}">
                <a16:creationId xmlns:a16="http://schemas.microsoft.com/office/drawing/2014/main" id="{268087FC-DDB6-4B81-99A9-00A0B1D89756}"/>
              </a:ext>
            </a:extLst>
          </p:cNvPr>
          <p:cNvSpPr txBox="1"/>
          <p:nvPr/>
        </p:nvSpPr>
        <p:spPr>
          <a:xfrm>
            <a:off x="985838" y="1855078"/>
            <a:ext cx="4593431" cy="1477328"/>
          </a:xfrm>
          <a:prstGeom prst="rect">
            <a:avLst/>
          </a:prstGeom>
          <a:noFill/>
        </p:spPr>
        <p:txBody>
          <a:bodyPr wrap="square">
            <a:spAutoFit/>
          </a:bodyPr>
          <a:lstStyle/>
          <a:p>
            <a:pPr marL="285750" indent="-285750" algn="l">
              <a:buFont typeface="Arial" panose="020B0604020202020204" pitchFamily="34" charset="0"/>
              <a:buChar char="•"/>
            </a:pPr>
            <a:r>
              <a:rPr lang="en-US" sz="1800" dirty="0" err="1">
                <a:solidFill>
                  <a:schemeClr val="tx1">
                    <a:lumMod val="50000"/>
                  </a:schemeClr>
                </a:solidFill>
                <a:latin typeface="+mj-lt"/>
              </a:rPr>
              <a:t>Mục</a:t>
            </a:r>
            <a:r>
              <a:rPr lang="en-US" sz="1800" dirty="0">
                <a:solidFill>
                  <a:schemeClr val="tx1">
                    <a:lumMod val="50000"/>
                  </a:schemeClr>
                </a:solidFill>
                <a:latin typeface="+mj-lt"/>
              </a:rPr>
              <a:t> </a:t>
            </a:r>
            <a:r>
              <a:rPr lang="en-US" sz="1800" dirty="0" err="1">
                <a:solidFill>
                  <a:schemeClr val="tx1">
                    <a:lumMod val="50000"/>
                  </a:schemeClr>
                </a:solidFill>
                <a:latin typeface="+mj-lt"/>
              </a:rPr>
              <a:t>đính</a:t>
            </a:r>
            <a:r>
              <a:rPr lang="en-US" sz="1800" dirty="0">
                <a:solidFill>
                  <a:schemeClr val="tx1">
                    <a:lumMod val="50000"/>
                  </a:schemeClr>
                </a:solidFill>
                <a:latin typeface="+mj-lt"/>
              </a:rPr>
              <a:t> </a:t>
            </a:r>
            <a:r>
              <a:rPr lang="en-US" sz="1800" dirty="0" err="1">
                <a:solidFill>
                  <a:schemeClr val="tx1">
                    <a:lumMod val="50000"/>
                  </a:schemeClr>
                </a:solidFill>
                <a:latin typeface="+mj-lt"/>
              </a:rPr>
              <a:t>của</a:t>
            </a:r>
            <a:r>
              <a:rPr lang="en-US" sz="1800" dirty="0">
                <a:solidFill>
                  <a:schemeClr val="tx1">
                    <a:lumMod val="50000"/>
                  </a:schemeClr>
                </a:solidFill>
                <a:latin typeface="+mj-lt"/>
              </a:rPr>
              <a:t> </a:t>
            </a:r>
            <a:r>
              <a:rPr lang="en-US" sz="1800" dirty="0" err="1">
                <a:solidFill>
                  <a:schemeClr val="tx1">
                    <a:lumMod val="50000"/>
                  </a:schemeClr>
                </a:solidFill>
                <a:latin typeface="+mj-lt"/>
              </a:rPr>
              <a:t>đoàn</a:t>
            </a:r>
            <a:r>
              <a:rPr lang="en-US" sz="1800" dirty="0">
                <a:solidFill>
                  <a:schemeClr val="tx1">
                    <a:lumMod val="50000"/>
                  </a:schemeClr>
                </a:solidFill>
                <a:latin typeface="+mj-lt"/>
              </a:rPr>
              <a:t> </a:t>
            </a:r>
            <a:r>
              <a:rPr lang="en-US" sz="1800" dirty="0" err="1">
                <a:solidFill>
                  <a:schemeClr val="tx1">
                    <a:lumMod val="50000"/>
                  </a:schemeClr>
                </a:solidFill>
                <a:latin typeface="+mj-lt"/>
              </a:rPr>
              <a:t>kết</a:t>
            </a:r>
            <a:r>
              <a:rPr lang="en-US" sz="1800" dirty="0">
                <a:solidFill>
                  <a:schemeClr val="tx1">
                    <a:lumMod val="50000"/>
                  </a:schemeClr>
                </a:solidFill>
                <a:latin typeface="+mj-lt"/>
              </a:rPr>
              <a:t> </a:t>
            </a:r>
            <a:r>
              <a:rPr lang="en-US" sz="1800" dirty="0" err="1">
                <a:solidFill>
                  <a:schemeClr val="tx1">
                    <a:lumMod val="50000"/>
                  </a:schemeClr>
                </a:solidFill>
                <a:latin typeface="+mj-lt"/>
              </a:rPr>
              <a:t>quốc</a:t>
            </a:r>
            <a:r>
              <a:rPr lang="en-US" sz="1800" dirty="0">
                <a:solidFill>
                  <a:schemeClr val="tx1">
                    <a:lumMod val="50000"/>
                  </a:schemeClr>
                </a:solidFill>
                <a:latin typeface="+mj-lt"/>
              </a:rPr>
              <a:t> </a:t>
            </a:r>
            <a:r>
              <a:rPr lang="en-US" sz="1800" dirty="0" err="1">
                <a:solidFill>
                  <a:schemeClr val="tx1">
                    <a:lumMod val="50000"/>
                  </a:schemeClr>
                </a:solidFill>
                <a:latin typeface="+mj-lt"/>
              </a:rPr>
              <a:t>tế</a:t>
            </a:r>
            <a:r>
              <a:rPr lang="vi-VN" sz="1800" b="0" i="0" dirty="0">
                <a:solidFill>
                  <a:schemeClr val="tx1">
                    <a:lumMod val="50000"/>
                  </a:schemeClr>
                </a:solidFill>
                <a:effectLst/>
                <a:latin typeface="+mj-lt"/>
              </a:rPr>
              <a:t>:</a:t>
            </a:r>
            <a:endParaRPr lang="en-US" sz="1800" b="0" i="0" dirty="0">
              <a:solidFill>
                <a:schemeClr val="tx1">
                  <a:lumMod val="50000"/>
                </a:schemeClr>
              </a:solidFill>
              <a:effectLst/>
              <a:latin typeface="+mj-lt"/>
            </a:endParaRPr>
          </a:p>
          <a:p>
            <a:pPr marL="285750" indent="-285750" algn="l">
              <a:buFont typeface="Arial" panose="020B0604020202020204" pitchFamily="34" charset="0"/>
              <a:buChar char="•"/>
            </a:pPr>
            <a:endParaRPr lang="vi-VN" sz="1800" b="0" i="0" dirty="0">
              <a:solidFill>
                <a:schemeClr val="tx1">
                  <a:lumMod val="50000"/>
                </a:schemeClr>
              </a:solidFill>
              <a:effectLst/>
              <a:latin typeface="+mj-lt"/>
            </a:endParaRPr>
          </a:p>
          <a:p>
            <a:pPr algn="l"/>
            <a:r>
              <a:rPr lang="vi-VN" sz="1800" b="0" i="0" dirty="0">
                <a:solidFill>
                  <a:schemeClr val="tx1">
                    <a:lumMod val="50000"/>
                  </a:schemeClr>
                </a:solidFill>
                <a:effectLst/>
                <a:latin typeface="+mj-lt"/>
              </a:rPr>
              <a:t>+Tập hợp lực lượng bên ngoài, tranh thủ sự đồng tình, ủng hộ và giúp đỡ của bạn bè quốc tế.</a:t>
            </a:r>
          </a:p>
        </p:txBody>
      </p:sp>
      <p:sp>
        <p:nvSpPr>
          <p:cNvPr id="11" name="TextBox 10">
            <a:extLst>
              <a:ext uri="{FF2B5EF4-FFF2-40B4-BE49-F238E27FC236}">
                <a16:creationId xmlns:a16="http://schemas.microsoft.com/office/drawing/2014/main" id="{B9CD53A9-2448-4C25-8A7D-74C873003103}"/>
              </a:ext>
            </a:extLst>
          </p:cNvPr>
          <p:cNvSpPr txBox="1"/>
          <p:nvPr/>
        </p:nvSpPr>
        <p:spPr>
          <a:xfrm>
            <a:off x="959513" y="3309759"/>
            <a:ext cx="4225529" cy="1200329"/>
          </a:xfrm>
          <a:prstGeom prst="rect">
            <a:avLst/>
          </a:prstGeom>
          <a:noFill/>
        </p:spPr>
        <p:txBody>
          <a:bodyPr wrap="square" rtlCol="0">
            <a:spAutoFit/>
          </a:bodyPr>
          <a:lstStyle/>
          <a:p>
            <a:pPr algn="l"/>
            <a:r>
              <a:rPr lang="vi-VN" sz="1800" b="0" i="0" dirty="0">
                <a:solidFill>
                  <a:schemeClr val="tx1">
                    <a:lumMod val="50000"/>
                  </a:schemeClr>
                </a:solidFill>
                <a:effectLst/>
                <a:latin typeface="+mj-lt"/>
              </a:rPr>
              <a:t>+Kết hợp sức mạnh dân tộc với sức mạnh của các trào lưu cách mạng thế giới tạo ra SỨC MẠNH TỔNG HỢP cho cách mạng chiến thắng kẻ thù.</a:t>
            </a:r>
          </a:p>
        </p:txBody>
      </p:sp>
      <p:pic>
        <p:nvPicPr>
          <p:cNvPr id="3" name="Picture 2">
            <a:extLst>
              <a:ext uri="{FF2B5EF4-FFF2-40B4-BE49-F238E27FC236}">
                <a16:creationId xmlns:a16="http://schemas.microsoft.com/office/drawing/2014/main" id="{904FD462-0282-4C7D-99B2-5D42E582456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493188" y="2093119"/>
            <a:ext cx="3179757" cy="2091945"/>
          </a:xfrm>
          <a:prstGeom prst="rect">
            <a:avLst/>
          </a:prstGeom>
        </p:spPr>
      </p:pic>
    </p:spTree>
    <p:extLst>
      <p:ext uri="{BB962C8B-B14F-4D97-AF65-F5344CB8AC3E}">
        <p14:creationId xmlns:p14="http://schemas.microsoft.com/office/powerpoint/2010/main" val="39211475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body" idx="1"/>
          </p:nvPr>
        </p:nvSpPr>
        <p:spPr>
          <a:xfrm>
            <a:off x="1351075" y="1518375"/>
            <a:ext cx="3126900" cy="3255000"/>
          </a:xfrm>
          <a:prstGeom prst="rect">
            <a:avLst/>
          </a:prstGeom>
          <a:noFill/>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chemeClr val="tx1"/>
                </a:solidFill>
              </a:rPr>
              <a:t>S</a:t>
            </a:r>
            <a:r>
              <a:rPr lang="en" b="1" dirty="0">
                <a:solidFill>
                  <a:schemeClr val="tx1"/>
                </a:solidFill>
              </a:rPr>
              <a:t>ức mạnh dân tộc</a:t>
            </a:r>
          </a:p>
          <a:p>
            <a:pPr marL="0" lvl="0" indent="0" algn="l" rtl="0">
              <a:spcBef>
                <a:spcPts val="600"/>
              </a:spcBef>
              <a:spcAft>
                <a:spcPts val="0"/>
              </a:spcAft>
              <a:buNone/>
            </a:pPr>
            <a:r>
              <a:rPr lang="en-US" dirty="0">
                <a:solidFill>
                  <a:schemeClr val="accent5">
                    <a:lumMod val="50000"/>
                  </a:schemeClr>
                </a:solidFill>
                <a:latin typeface="Times New Roman" panose="02020603050405020304" pitchFamily="18" charset="0"/>
                <a:cs typeface="Times New Roman" panose="02020603050405020304" pitchFamily="18" charset="0"/>
              </a:rPr>
              <a:t>L</a:t>
            </a:r>
            <a:r>
              <a:rPr lang="vi-VN" b="0" i="0" dirty="0">
                <a:solidFill>
                  <a:schemeClr val="accent5">
                    <a:lumMod val="50000"/>
                  </a:schemeClr>
                </a:solidFill>
                <a:effectLst/>
                <a:latin typeface="Times New Roman" panose="02020603050405020304" pitchFamily="18" charset="0"/>
                <a:cs typeface="Times New Roman" panose="02020603050405020304" pitchFamily="18" charset="0"/>
              </a:rPr>
              <a:t>à sự tổng hợp các yếu tố vật chất và tinh thần trước hết là sức mạnh chủ nghĩa yêu nước , tinh thần đoàn kết , ý chí đấu tranh anh dũng, bất khuất cho độc lập tự do , ý thức độc lập tự chủ tự cường ..</a:t>
            </a:r>
            <a:endParaRPr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7" name="Google Shape;107;p18"/>
          <p:cNvSpPr txBox="1">
            <a:spLocks noGrp="1"/>
          </p:cNvSpPr>
          <p:nvPr>
            <p:ph type="title"/>
          </p:nvPr>
        </p:nvSpPr>
        <p:spPr>
          <a:xfrm>
            <a:off x="526342" y="515550"/>
            <a:ext cx="8393906"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solidFill>
                  <a:schemeClr val="tx1"/>
                </a:solidFill>
                <a:latin typeface="+mj-lt"/>
              </a:rPr>
              <a:t>a. </a:t>
            </a:r>
            <a:r>
              <a:rPr lang="en-US" sz="2000" dirty="0" err="1">
                <a:solidFill>
                  <a:schemeClr val="tx1"/>
                </a:solidFill>
                <a:latin typeface="+mj-lt"/>
              </a:rPr>
              <a:t>Thực</a:t>
            </a:r>
            <a:r>
              <a:rPr lang="en-US" sz="2000" dirty="0">
                <a:solidFill>
                  <a:schemeClr val="tx1"/>
                </a:solidFill>
                <a:latin typeface="+mj-lt"/>
              </a:rPr>
              <a:t> </a:t>
            </a:r>
            <a:r>
              <a:rPr lang="en-US" sz="2000" dirty="0" err="1">
                <a:solidFill>
                  <a:schemeClr val="tx1"/>
                </a:solidFill>
                <a:latin typeface="+mj-lt"/>
              </a:rPr>
              <a:t>hiện</a:t>
            </a:r>
            <a:r>
              <a:rPr lang="en-US" sz="2000" dirty="0">
                <a:solidFill>
                  <a:schemeClr val="tx1"/>
                </a:solidFill>
                <a:latin typeface="+mj-lt"/>
              </a:rPr>
              <a:t> </a:t>
            </a:r>
            <a:r>
              <a:rPr lang="en-US" sz="2000" dirty="0" err="1">
                <a:solidFill>
                  <a:schemeClr val="tx1"/>
                </a:solidFill>
                <a:latin typeface="+mj-lt"/>
              </a:rPr>
              <a:t>đoàn</a:t>
            </a:r>
            <a:r>
              <a:rPr lang="en-US" sz="2000" dirty="0">
                <a:solidFill>
                  <a:schemeClr val="tx1"/>
                </a:solidFill>
                <a:latin typeface="+mj-lt"/>
              </a:rPr>
              <a:t> </a:t>
            </a:r>
            <a:r>
              <a:rPr lang="en-US" sz="2000" dirty="0" err="1">
                <a:solidFill>
                  <a:schemeClr val="tx1"/>
                </a:solidFill>
                <a:latin typeface="+mj-lt"/>
              </a:rPr>
              <a:t>kết</a:t>
            </a:r>
            <a:r>
              <a:rPr lang="en-US" sz="2000" dirty="0">
                <a:solidFill>
                  <a:schemeClr val="tx1"/>
                </a:solidFill>
                <a:latin typeface="+mj-lt"/>
              </a:rPr>
              <a:t> </a:t>
            </a:r>
            <a:r>
              <a:rPr lang="en-US" sz="2000" dirty="0" err="1">
                <a:solidFill>
                  <a:schemeClr val="tx1"/>
                </a:solidFill>
                <a:latin typeface="+mj-lt"/>
              </a:rPr>
              <a:t>quốc</a:t>
            </a:r>
            <a:r>
              <a:rPr lang="en-US" sz="2000" dirty="0">
                <a:solidFill>
                  <a:schemeClr val="tx1"/>
                </a:solidFill>
                <a:latin typeface="+mj-lt"/>
              </a:rPr>
              <a:t> </a:t>
            </a:r>
            <a:r>
              <a:rPr lang="en-US" sz="2000" dirty="0" err="1">
                <a:solidFill>
                  <a:schemeClr val="tx1"/>
                </a:solidFill>
                <a:latin typeface="+mj-lt"/>
              </a:rPr>
              <a:t>tế</a:t>
            </a:r>
            <a:r>
              <a:rPr lang="en-US" sz="2000" dirty="0">
                <a:solidFill>
                  <a:schemeClr val="tx1"/>
                </a:solidFill>
                <a:latin typeface="+mj-lt"/>
              </a:rPr>
              <a:t> </a:t>
            </a:r>
            <a:r>
              <a:rPr lang="en-US" sz="2000" dirty="0" err="1">
                <a:solidFill>
                  <a:schemeClr val="tx1"/>
                </a:solidFill>
                <a:latin typeface="+mj-lt"/>
              </a:rPr>
              <a:t>nhằm</a:t>
            </a:r>
            <a:r>
              <a:rPr lang="en-US" sz="2000" dirty="0">
                <a:solidFill>
                  <a:schemeClr val="tx1"/>
                </a:solidFill>
                <a:latin typeface="+mj-lt"/>
              </a:rPr>
              <a:t> </a:t>
            </a:r>
            <a:r>
              <a:rPr lang="en-US" sz="2000" dirty="0" err="1">
                <a:solidFill>
                  <a:schemeClr val="tx1"/>
                </a:solidFill>
                <a:latin typeface="+mj-lt"/>
              </a:rPr>
              <a:t>kết</a:t>
            </a:r>
            <a:r>
              <a:rPr lang="en-US" sz="2000" dirty="0">
                <a:solidFill>
                  <a:schemeClr val="tx1"/>
                </a:solidFill>
                <a:latin typeface="+mj-lt"/>
              </a:rPr>
              <a:t> </a:t>
            </a:r>
            <a:r>
              <a:rPr lang="en-US" sz="2000" dirty="0" err="1">
                <a:solidFill>
                  <a:schemeClr val="tx1"/>
                </a:solidFill>
                <a:latin typeface="+mj-lt"/>
              </a:rPr>
              <a:t>hợp</a:t>
            </a:r>
            <a:r>
              <a:rPr lang="en-US" sz="2000" dirty="0">
                <a:solidFill>
                  <a:schemeClr val="tx1"/>
                </a:solidFill>
                <a:latin typeface="+mj-lt"/>
              </a:rPr>
              <a:t> </a:t>
            </a:r>
            <a:r>
              <a:rPr lang="en-US" sz="2000" dirty="0" err="1">
                <a:solidFill>
                  <a:schemeClr val="tx1"/>
                </a:solidFill>
                <a:latin typeface="+mj-lt"/>
              </a:rPr>
              <a:t>sức</a:t>
            </a:r>
            <a:r>
              <a:rPr lang="en-US" sz="2000" dirty="0">
                <a:solidFill>
                  <a:schemeClr val="tx1"/>
                </a:solidFill>
                <a:latin typeface="+mj-lt"/>
              </a:rPr>
              <a:t> </a:t>
            </a:r>
            <a:r>
              <a:rPr lang="en-US" sz="2000" dirty="0" err="1">
                <a:solidFill>
                  <a:schemeClr val="tx1"/>
                </a:solidFill>
                <a:latin typeface="+mj-lt"/>
              </a:rPr>
              <a:t>mạnh</a:t>
            </a:r>
            <a:r>
              <a:rPr lang="en-US" sz="2000" dirty="0">
                <a:solidFill>
                  <a:schemeClr val="tx1"/>
                </a:solidFill>
                <a:latin typeface="+mj-lt"/>
              </a:rPr>
              <a:t> </a:t>
            </a:r>
            <a:r>
              <a:rPr lang="en-US" sz="2000" dirty="0" err="1">
                <a:solidFill>
                  <a:schemeClr val="tx1"/>
                </a:solidFill>
                <a:latin typeface="+mj-lt"/>
              </a:rPr>
              <a:t>dân</a:t>
            </a:r>
            <a:r>
              <a:rPr lang="en-US" sz="2000" dirty="0">
                <a:solidFill>
                  <a:schemeClr val="tx1"/>
                </a:solidFill>
                <a:latin typeface="+mj-lt"/>
              </a:rPr>
              <a:t> </a:t>
            </a:r>
            <a:r>
              <a:rPr lang="en-US" sz="2000" dirty="0" err="1">
                <a:solidFill>
                  <a:schemeClr val="tx1"/>
                </a:solidFill>
                <a:latin typeface="+mj-lt"/>
              </a:rPr>
              <a:t>tộc</a:t>
            </a:r>
            <a:r>
              <a:rPr lang="en-US" sz="2000" dirty="0">
                <a:solidFill>
                  <a:schemeClr val="tx1"/>
                </a:solidFill>
                <a:latin typeface="+mj-lt"/>
              </a:rPr>
              <a:t> </a:t>
            </a:r>
            <a:r>
              <a:rPr lang="en-US" sz="2000" dirty="0" err="1">
                <a:solidFill>
                  <a:schemeClr val="tx1"/>
                </a:solidFill>
                <a:latin typeface="+mj-lt"/>
              </a:rPr>
              <a:t>và</a:t>
            </a:r>
            <a:r>
              <a:rPr lang="en-US" sz="2000" dirty="0">
                <a:solidFill>
                  <a:schemeClr val="tx1"/>
                </a:solidFill>
                <a:latin typeface="+mj-lt"/>
              </a:rPr>
              <a:t> </a:t>
            </a:r>
            <a:r>
              <a:rPr lang="en-US" sz="2000" dirty="0" err="1">
                <a:solidFill>
                  <a:schemeClr val="tx1"/>
                </a:solidFill>
                <a:latin typeface="+mj-lt"/>
              </a:rPr>
              <a:t>sức</a:t>
            </a:r>
            <a:r>
              <a:rPr lang="en-US" sz="2000" dirty="0">
                <a:solidFill>
                  <a:schemeClr val="tx1"/>
                </a:solidFill>
                <a:latin typeface="+mj-lt"/>
              </a:rPr>
              <a:t> </a:t>
            </a:r>
            <a:r>
              <a:rPr lang="en-US" sz="2000" dirty="0" err="1">
                <a:solidFill>
                  <a:schemeClr val="tx1"/>
                </a:solidFill>
                <a:latin typeface="+mj-lt"/>
              </a:rPr>
              <a:t>mạnh</a:t>
            </a:r>
            <a:r>
              <a:rPr lang="en-US" sz="2000" dirty="0">
                <a:solidFill>
                  <a:schemeClr val="tx1"/>
                </a:solidFill>
                <a:latin typeface="+mj-lt"/>
              </a:rPr>
              <a:t> </a:t>
            </a:r>
            <a:r>
              <a:rPr lang="en-US" sz="2000" dirty="0" err="1">
                <a:solidFill>
                  <a:schemeClr val="tx1"/>
                </a:solidFill>
                <a:latin typeface="+mj-lt"/>
              </a:rPr>
              <a:t>thời</a:t>
            </a:r>
            <a:r>
              <a:rPr lang="en-US" sz="2000" dirty="0">
                <a:solidFill>
                  <a:schemeClr val="tx1"/>
                </a:solidFill>
                <a:latin typeface="+mj-lt"/>
              </a:rPr>
              <a:t> </a:t>
            </a:r>
            <a:r>
              <a:rPr lang="en-US" sz="2000" dirty="0" err="1">
                <a:solidFill>
                  <a:schemeClr val="tx1"/>
                </a:solidFill>
                <a:latin typeface="+mj-lt"/>
              </a:rPr>
              <a:t>đại</a:t>
            </a:r>
            <a:r>
              <a:rPr lang="en-US" sz="2000" dirty="0">
                <a:solidFill>
                  <a:schemeClr val="tx1"/>
                </a:solidFill>
                <a:latin typeface="+mj-lt"/>
              </a:rPr>
              <a:t>, </a:t>
            </a:r>
            <a:r>
              <a:rPr lang="en-US" sz="2000" dirty="0" err="1">
                <a:solidFill>
                  <a:schemeClr val="tx1"/>
                </a:solidFill>
                <a:latin typeface="+mj-lt"/>
              </a:rPr>
              <a:t>tạo</a:t>
            </a:r>
            <a:r>
              <a:rPr lang="en-US" sz="2000" dirty="0">
                <a:solidFill>
                  <a:schemeClr val="tx1"/>
                </a:solidFill>
                <a:latin typeface="+mj-lt"/>
              </a:rPr>
              <a:t> </a:t>
            </a:r>
            <a:r>
              <a:rPr lang="en-US" sz="2000" dirty="0" err="1">
                <a:solidFill>
                  <a:schemeClr val="tx1"/>
                </a:solidFill>
                <a:latin typeface="+mj-lt"/>
              </a:rPr>
              <a:t>sức</a:t>
            </a:r>
            <a:r>
              <a:rPr lang="en-US" sz="2000" dirty="0">
                <a:solidFill>
                  <a:schemeClr val="tx1"/>
                </a:solidFill>
                <a:latin typeface="+mj-lt"/>
              </a:rPr>
              <a:t> </a:t>
            </a:r>
            <a:r>
              <a:rPr lang="en-US" sz="2000" dirty="0" err="1">
                <a:solidFill>
                  <a:schemeClr val="tx1"/>
                </a:solidFill>
                <a:latin typeface="+mj-lt"/>
              </a:rPr>
              <a:t>mạng</a:t>
            </a:r>
            <a:r>
              <a:rPr lang="en-US" sz="2000" dirty="0">
                <a:solidFill>
                  <a:schemeClr val="tx1"/>
                </a:solidFill>
                <a:latin typeface="+mj-lt"/>
              </a:rPr>
              <a:t> </a:t>
            </a:r>
            <a:r>
              <a:rPr lang="en-US" sz="2000" dirty="0" err="1">
                <a:solidFill>
                  <a:schemeClr val="tx1"/>
                </a:solidFill>
                <a:latin typeface="+mj-lt"/>
              </a:rPr>
              <a:t>tổng</a:t>
            </a:r>
            <a:r>
              <a:rPr lang="en-US" sz="2000" dirty="0">
                <a:solidFill>
                  <a:schemeClr val="tx1"/>
                </a:solidFill>
                <a:latin typeface="+mj-lt"/>
              </a:rPr>
              <a:t> </a:t>
            </a:r>
            <a:r>
              <a:rPr lang="en-US" sz="2000" dirty="0" err="1">
                <a:solidFill>
                  <a:schemeClr val="tx1"/>
                </a:solidFill>
                <a:latin typeface="+mj-lt"/>
              </a:rPr>
              <a:t>hợp</a:t>
            </a:r>
            <a:r>
              <a:rPr lang="en-US" sz="2000" dirty="0">
                <a:solidFill>
                  <a:schemeClr val="tx1"/>
                </a:solidFill>
                <a:latin typeface="+mj-lt"/>
              </a:rPr>
              <a:t> </a:t>
            </a:r>
            <a:r>
              <a:rPr lang="en-US" sz="2000" dirty="0" err="1">
                <a:solidFill>
                  <a:schemeClr val="tx1"/>
                </a:solidFill>
                <a:latin typeface="+mj-lt"/>
              </a:rPr>
              <a:t>cho</a:t>
            </a:r>
            <a:r>
              <a:rPr lang="en-US" sz="2000" dirty="0">
                <a:solidFill>
                  <a:schemeClr val="tx1"/>
                </a:solidFill>
                <a:latin typeface="+mj-lt"/>
              </a:rPr>
              <a:t> </a:t>
            </a:r>
            <a:r>
              <a:rPr lang="en-US" sz="2000" dirty="0" err="1">
                <a:solidFill>
                  <a:schemeClr val="tx1"/>
                </a:solidFill>
                <a:latin typeface="+mj-lt"/>
              </a:rPr>
              <a:t>cách</a:t>
            </a:r>
            <a:r>
              <a:rPr lang="en-US" sz="2000" dirty="0">
                <a:solidFill>
                  <a:schemeClr val="tx1"/>
                </a:solidFill>
                <a:latin typeface="+mj-lt"/>
              </a:rPr>
              <a:t> </a:t>
            </a:r>
            <a:r>
              <a:rPr lang="en-US" sz="2000" dirty="0" err="1">
                <a:solidFill>
                  <a:schemeClr val="tx1"/>
                </a:solidFill>
                <a:latin typeface="+mj-lt"/>
              </a:rPr>
              <a:t>mạng</a:t>
            </a:r>
            <a:endParaRPr lang="en-US" sz="2000" dirty="0">
              <a:solidFill>
                <a:schemeClr val="tx1"/>
              </a:solidFill>
              <a:latin typeface="+mj-lt"/>
            </a:endParaRPr>
          </a:p>
        </p:txBody>
      </p:sp>
      <p:sp>
        <p:nvSpPr>
          <p:cNvPr id="108" name="Google Shape;108;p18"/>
          <p:cNvSpPr txBox="1">
            <a:spLocks noGrp="1"/>
          </p:cNvSpPr>
          <p:nvPr>
            <p:ph type="body" idx="2"/>
          </p:nvPr>
        </p:nvSpPr>
        <p:spPr>
          <a:xfrm>
            <a:off x="4666144" y="1518375"/>
            <a:ext cx="3126900" cy="3255000"/>
          </a:xfrm>
          <a:prstGeom prst="rect">
            <a:avLst/>
          </a:prstGeom>
          <a:noFill/>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chemeClr val="tx1"/>
                </a:solidFill>
              </a:rPr>
              <a:t>S</a:t>
            </a:r>
            <a:r>
              <a:rPr lang="en" b="1" dirty="0">
                <a:solidFill>
                  <a:schemeClr val="tx1"/>
                </a:solidFill>
              </a:rPr>
              <a:t>ức mạnh thời đại</a:t>
            </a:r>
          </a:p>
          <a:p>
            <a:pPr marL="0" lvl="0" indent="0" algn="l" rtl="0">
              <a:spcBef>
                <a:spcPts val="600"/>
              </a:spcBef>
              <a:spcAft>
                <a:spcPts val="0"/>
              </a:spcAft>
              <a:buNone/>
            </a:pPr>
            <a:r>
              <a:rPr lang="en" dirty="0">
                <a:solidFill>
                  <a:schemeClr val="accent5">
                    <a:lumMod val="50000"/>
                  </a:schemeClr>
                </a:solidFill>
                <a:latin typeface="Times New Roman" panose="02020603050405020304" pitchFamily="18" charset="0"/>
                <a:cs typeface="Times New Roman" panose="02020603050405020304" pitchFamily="18" charset="0"/>
              </a:rPr>
              <a:t>Là sức mạnh của phòng trào cách mạng thế giới, đó còn là sức mạnh của chủ nghĩa Mác – Leenin được xác lập bởi thắng lợi của Cách Mạng tháng 10 Nga</a:t>
            </a:r>
            <a:endParaRPr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9" name="Google Shape;109;p18"/>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
        <p:nvSpPr>
          <p:cNvPr id="4" name="TextBox 3">
            <a:extLst>
              <a:ext uri="{FF2B5EF4-FFF2-40B4-BE49-F238E27FC236}">
                <a16:creationId xmlns:a16="http://schemas.microsoft.com/office/drawing/2014/main" id="{BB8F73F1-E52A-4AAE-81B9-23DF2291131A}"/>
              </a:ext>
            </a:extLst>
          </p:cNvPr>
          <p:cNvSpPr txBox="1"/>
          <p:nvPr/>
        </p:nvSpPr>
        <p:spPr>
          <a:xfrm>
            <a:off x="157163" y="146218"/>
            <a:ext cx="5022057" cy="369332"/>
          </a:xfrm>
          <a:prstGeom prst="rect">
            <a:avLst/>
          </a:prstGeom>
          <a:solidFill>
            <a:schemeClr val="tx2">
              <a:lumMod val="9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 sz="1800" b="1" dirty="0">
                <a:solidFill>
                  <a:schemeClr val="accent2">
                    <a:lumMod val="75000"/>
                  </a:schemeClr>
                </a:solidFill>
                <a:latin typeface="+mj-lt"/>
              </a:rPr>
              <a:t>I. SỰ CẦN THIẾT CỦA ĐOÀN KẾT QUỐC TẾ</a:t>
            </a:r>
            <a:endParaRPr 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6">
                                            <p:bg/>
                                          </p:spTgt>
                                        </p:tgtEl>
                                        <p:attrNameLst>
                                          <p:attrName>style.visibility</p:attrName>
                                        </p:attrNameLst>
                                      </p:cBhvr>
                                      <p:to>
                                        <p:strVal val="visible"/>
                                      </p:to>
                                    </p:set>
                                    <p:animEffect transition="in" filter="fade">
                                      <p:cBhvr>
                                        <p:cTn id="7" dur="500"/>
                                        <p:tgtEl>
                                          <p:spTgt spid="106">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6">
                                            <p:txEl>
                                              <p:pRg st="0" end="0"/>
                                            </p:txEl>
                                          </p:spTgt>
                                        </p:tgtEl>
                                        <p:attrNameLst>
                                          <p:attrName>style.visibility</p:attrName>
                                        </p:attrNameLst>
                                      </p:cBhvr>
                                      <p:to>
                                        <p:strVal val="visible"/>
                                      </p:to>
                                    </p:set>
                                    <p:animEffect transition="in" filter="fade">
                                      <p:cBhvr>
                                        <p:cTn id="11" dur="10"/>
                                        <p:tgtEl>
                                          <p:spTgt spid="106">
                                            <p:txEl>
                                              <p:pRg st="0" end="0"/>
                                            </p:txEl>
                                          </p:spTgt>
                                        </p:tgtEl>
                                      </p:cBhvr>
                                    </p:animEffect>
                                  </p:childTnLst>
                                </p:cTn>
                              </p:par>
                            </p:childTnLst>
                          </p:cTn>
                        </p:par>
                        <p:par>
                          <p:cTn id="12" fill="hold">
                            <p:stCondLst>
                              <p:cond delay="510"/>
                            </p:stCondLst>
                            <p:childTnLst>
                              <p:par>
                                <p:cTn id="13" presetID="10" presetClass="entr" presetSubtype="0" fill="hold" grpId="0" nodeType="afterEffect">
                                  <p:stCondLst>
                                    <p:cond delay="0"/>
                                  </p:stCondLst>
                                  <p:childTnLst>
                                    <p:set>
                                      <p:cBhvr>
                                        <p:cTn id="14" dur="1" fill="hold">
                                          <p:stCondLst>
                                            <p:cond delay="0"/>
                                          </p:stCondLst>
                                        </p:cTn>
                                        <p:tgtEl>
                                          <p:spTgt spid="106">
                                            <p:txEl>
                                              <p:pRg st="1" end="1"/>
                                            </p:txEl>
                                          </p:spTgt>
                                        </p:tgtEl>
                                        <p:attrNameLst>
                                          <p:attrName>style.visibility</p:attrName>
                                        </p:attrNameLst>
                                      </p:cBhvr>
                                      <p:to>
                                        <p:strVal val="visible"/>
                                      </p:to>
                                    </p:set>
                                    <p:animEffect transition="in" filter="fade">
                                      <p:cBhvr>
                                        <p:cTn id="15" dur="500"/>
                                        <p:tgtEl>
                                          <p:spTgt spid="10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8">
                                            <p:bg/>
                                          </p:spTgt>
                                        </p:tgtEl>
                                        <p:attrNameLst>
                                          <p:attrName>style.visibility</p:attrName>
                                        </p:attrNameLst>
                                      </p:cBhvr>
                                      <p:to>
                                        <p:strVal val="visible"/>
                                      </p:to>
                                    </p:set>
                                    <p:animEffect transition="in" filter="fade">
                                      <p:cBhvr>
                                        <p:cTn id="20" dur="500"/>
                                        <p:tgtEl>
                                          <p:spTgt spid="108">
                                            <p:bg/>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08">
                                            <p:txEl>
                                              <p:pRg st="0" end="0"/>
                                            </p:txEl>
                                          </p:spTgt>
                                        </p:tgtEl>
                                        <p:attrNameLst>
                                          <p:attrName>style.visibility</p:attrName>
                                        </p:attrNameLst>
                                      </p:cBhvr>
                                      <p:to>
                                        <p:strVal val="visible"/>
                                      </p:to>
                                    </p:set>
                                    <p:animEffect transition="in" filter="fade">
                                      <p:cBhvr>
                                        <p:cTn id="24" dur="500"/>
                                        <p:tgtEl>
                                          <p:spTgt spid="108">
                                            <p:txEl>
                                              <p:pRg st="0" end="0"/>
                                            </p:txEl>
                                          </p:spTgt>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108">
                                            <p:txEl>
                                              <p:pRg st="1" end="1"/>
                                            </p:txEl>
                                          </p:spTgt>
                                        </p:tgtEl>
                                        <p:attrNameLst>
                                          <p:attrName>style.visibility</p:attrName>
                                        </p:attrNameLst>
                                      </p:cBhvr>
                                      <p:to>
                                        <p:strVal val="visible"/>
                                      </p:to>
                                    </p:set>
                                    <p:animEffect transition="in" filter="fade">
                                      <p:cBhvr>
                                        <p:cTn id="28" dur="500"/>
                                        <p:tgtEl>
                                          <p:spTgt spid="10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uiExpand="1" build="p" animBg="1"/>
      <p:bldP spid="108"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Góc Tròn 1">
            <a:extLst>
              <a:ext uri="{FF2B5EF4-FFF2-40B4-BE49-F238E27FC236}">
                <a16:creationId xmlns:a16="http://schemas.microsoft.com/office/drawing/2014/main" id="{07ACE8D6-FE6E-4B19-8907-5E2DC89705F7}"/>
              </a:ext>
            </a:extLst>
          </p:cNvPr>
          <p:cNvSpPr/>
          <p:nvPr/>
        </p:nvSpPr>
        <p:spPr bwMode="auto">
          <a:xfrm>
            <a:off x="297241" y="1601898"/>
            <a:ext cx="1885748" cy="310777"/>
          </a:xfrm>
          <a:prstGeom prst="roundRect">
            <a:avLst/>
          </a:prstGeom>
          <a:solidFill>
            <a:schemeClr val="tx2">
              <a:lumMod val="75000"/>
            </a:schemeClr>
          </a:solidFill>
          <a:ln w="9525" cap="flat" cmpd="sng" algn="ctr">
            <a:solidFill>
              <a:schemeClr val="tx1"/>
            </a:solidFill>
            <a:prstDash val="solid"/>
            <a:round/>
            <a:headEnd type="none" w="med" len="med"/>
            <a:tailEnd type="none" w="med" len="med"/>
          </a:ln>
          <a:effectLst>
            <a:softEdge rad="31750"/>
          </a:effectLst>
        </p:spPr>
        <p:txBody>
          <a:bodyPr vert="horz" wrap="square" lIns="68580" tIns="34290" rIns="68580" bIns="34290" numCol="1" rtlCol="0" anchor="ctr" anchorCtr="0" compatLnSpc="1">
            <a:prstTxWarp prst="textNoShape">
              <a:avLst/>
            </a:prstTxWarp>
          </a:bodyPr>
          <a:lstStyle/>
          <a:p>
            <a:pPr algn="ctr"/>
            <a:r>
              <a:rPr lang="vi-VN" sz="1600" dirty="0"/>
              <a:t>Lòng yêu nước</a:t>
            </a:r>
            <a:endParaRPr lang="en-US" sz="1600" dirty="0"/>
          </a:p>
        </p:txBody>
      </p:sp>
      <p:sp>
        <p:nvSpPr>
          <p:cNvPr id="3" name="Hình chữ nhật: Góc Tròn 2">
            <a:extLst>
              <a:ext uri="{FF2B5EF4-FFF2-40B4-BE49-F238E27FC236}">
                <a16:creationId xmlns:a16="http://schemas.microsoft.com/office/drawing/2014/main" id="{1038550E-7126-43A6-B48F-B1CC8461F130}"/>
              </a:ext>
            </a:extLst>
          </p:cNvPr>
          <p:cNvSpPr/>
          <p:nvPr/>
        </p:nvSpPr>
        <p:spPr bwMode="auto">
          <a:xfrm>
            <a:off x="1800817" y="725299"/>
            <a:ext cx="2289840" cy="659538"/>
          </a:xfrm>
          <a:prstGeom prst="roundRect">
            <a:avLst/>
          </a:prstGeom>
          <a:solidFill>
            <a:schemeClr val="tx2">
              <a:lumMod val="75000"/>
            </a:schemeClr>
          </a:solidFill>
          <a:ln w="9525" cap="flat" cmpd="sng" algn="ctr">
            <a:solidFill>
              <a:schemeClr val="tx1"/>
            </a:solidFill>
            <a:prstDash val="solid"/>
            <a:round/>
            <a:headEnd type="none" w="med" len="med"/>
            <a:tailEnd type="none" w="med" len="med"/>
          </a:ln>
          <a:effectLst>
            <a:softEdge rad="31750"/>
          </a:effectLst>
        </p:spPr>
        <p:txBody>
          <a:bodyPr vert="horz" wrap="square" lIns="68580" tIns="34290" rIns="68580" bIns="34290" numCol="1" rtlCol="0" anchor="ctr" anchorCtr="0" compatLnSpc="1">
            <a:prstTxWarp prst="textNoShape">
              <a:avLst/>
            </a:prstTxWarp>
          </a:bodyPr>
          <a:lstStyle/>
          <a:p>
            <a:pPr algn="ctr"/>
            <a:r>
              <a:rPr lang="vi-VN" sz="1600" dirty="0"/>
              <a:t>Ý thức tự lực, tự cường dân tộc</a:t>
            </a:r>
            <a:endParaRPr lang="en-US" sz="1600" dirty="0"/>
          </a:p>
        </p:txBody>
      </p:sp>
      <p:sp>
        <p:nvSpPr>
          <p:cNvPr id="4" name="Hình chữ nhật: Góc Tròn 3">
            <a:extLst>
              <a:ext uri="{FF2B5EF4-FFF2-40B4-BE49-F238E27FC236}">
                <a16:creationId xmlns:a16="http://schemas.microsoft.com/office/drawing/2014/main" id="{8A8A193A-23B2-4D61-A682-9E671FC299F8}"/>
              </a:ext>
            </a:extLst>
          </p:cNvPr>
          <p:cNvSpPr/>
          <p:nvPr/>
        </p:nvSpPr>
        <p:spPr bwMode="auto">
          <a:xfrm>
            <a:off x="4090658" y="1362680"/>
            <a:ext cx="2068428" cy="516259"/>
          </a:xfrm>
          <a:prstGeom prst="roundRect">
            <a:avLst/>
          </a:prstGeom>
          <a:solidFill>
            <a:schemeClr val="tx2">
              <a:lumMod val="75000"/>
            </a:schemeClr>
          </a:solidFill>
          <a:ln w="9525" cap="flat" cmpd="sng" algn="ctr">
            <a:solidFill>
              <a:schemeClr val="tx1"/>
            </a:solidFill>
            <a:prstDash val="solid"/>
            <a:round/>
            <a:headEnd type="none" w="med" len="med"/>
            <a:tailEnd type="none" w="med" len="med"/>
          </a:ln>
          <a:effectLst>
            <a:softEdge rad="31750"/>
          </a:effectLst>
        </p:spPr>
        <p:txBody>
          <a:bodyPr vert="horz" wrap="square" lIns="68580" tIns="34290" rIns="68580" bIns="34290" numCol="1" rtlCol="0" anchor="ctr" anchorCtr="0" compatLnSpc="1">
            <a:prstTxWarp prst="textNoShape">
              <a:avLst/>
            </a:prstTxWarp>
          </a:bodyPr>
          <a:lstStyle/>
          <a:p>
            <a:pPr algn="ctr"/>
            <a:r>
              <a:rPr lang="en-US" sz="1600" dirty="0"/>
              <a:t>Ý </a:t>
            </a:r>
            <a:r>
              <a:rPr lang="en-US" sz="1600" dirty="0" err="1"/>
              <a:t>chí</a:t>
            </a:r>
            <a:r>
              <a:rPr lang="en-US" sz="1600" dirty="0"/>
              <a:t> </a:t>
            </a:r>
            <a:r>
              <a:rPr lang="en-US" sz="1600" dirty="0" err="1"/>
              <a:t>đấu</a:t>
            </a:r>
            <a:r>
              <a:rPr lang="en-US" sz="1600" dirty="0"/>
              <a:t> </a:t>
            </a:r>
            <a:r>
              <a:rPr lang="en-US" sz="1600" dirty="0" err="1"/>
              <a:t>tranh</a:t>
            </a:r>
            <a:endParaRPr lang="en-US" sz="1600" dirty="0"/>
          </a:p>
        </p:txBody>
      </p:sp>
      <p:sp>
        <p:nvSpPr>
          <p:cNvPr id="8" name="Dấu Cộng 7">
            <a:extLst>
              <a:ext uri="{FF2B5EF4-FFF2-40B4-BE49-F238E27FC236}">
                <a16:creationId xmlns:a16="http://schemas.microsoft.com/office/drawing/2014/main" id="{49057222-FD35-491A-A697-9498501236D7}"/>
              </a:ext>
            </a:extLst>
          </p:cNvPr>
          <p:cNvSpPr/>
          <p:nvPr/>
        </p:nvSpPr>
        <p:spPr bwMode="auto">
          <a:xfrm>
            <a:off x="2609177" y="2624705"/>
            <a:ext cx="834527" cy="427831"/>
          </a:xfrm>
          <a:prstGeom prst="mathPlus">
            <a:avLst/>
          </a:prstGeom>
          <a:solidFill>
            <a:schemeClr val="accent6">
              <a:lumMod val="75000"/>
            </a:schemeClr>
          </a:solidFill>
          <a:ln w="9525" cap="flat" cmpd="sng" algn="ctr">
            <a:solidFill>
              <a:schemeClr val="tx1"/>
            </a:solidFill>
            <a:prstDash val="solid"/>
            <a:round/>
            <a:headEnd type="none" w="med" len="med"/>
            <a:tailEnd type="none" w="med" len="med"/>
          </a:ln>
          <a:effectLst>
            <a:softEdge rad="31750"/>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buClrTx/>
            </a:pPr>
            <a:endParaRPr lang="en-US" sz="1200">
              <a:solidFill>
                <a:schemeClr val="tx1"/>
              </a:solidFill>
              <a:latin typeface="Arial" panose="020B0604020202020204" pitchFamily="34" charset="0"/>
            </a:endParaRPr>
          </a:p>
        </p:txBody>
      </p:sp>
      <p:cxnSp>
        <p:nvCxnSpPr>
          <p:cNvPr id="10" name="Đường kết nối Mũi tên Thẳng 9">
            <a:extLst>
              <a:ext uri="{FF2B5EF4-FFF2-40B4-BE49-F238E27FC236}">
                <a16:creationId xmlns:a16="http://schemas.microsoft.com/office/drawing/2014/main" id="{BB607B07-1B3D-4AC6-B057-93912956CE96}"/>
              </a:ext>
            </a:extLst>
          </p:cNvPr>
          <p:cNvCxnSpPr>
            <a:cxnSpLocks/>
            <a:endCxn id="3" idx="2"/>
          </p:cNvCxnSpPr>
          <p:nvPr/>
        </p:nvCxnSpPr>
        <p:spPr bwMode="auto">
          <a:xfrm flipH="1" flipV="1">
            <a:off x="2945737" y="1384837"/>
            <a:ext cx="90490" cy="68169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Đường kết nối Mũi tên Thẳng 11">
            <a:extLst>
              <a:ext uri="{FF2B5EF4-FFF2-40B4-BE49-F238E27FC236}">
                <a16:creationId xmlns:a16="http://schemas.microsoft.com/office/drawing/2014/main" id="{123005FE-3B92-4E70-9CD2-A7D50E1304C1}"/>
              </a:ext>
            </a:extLst>
          </p:cNvPr>
          <p:cNvCxnSpPr>
            <a:cxnSpLocks/>
            <a:endCxn id="2" idx="3"/>
          </p:cNvCxnSpPr>
          <p:nvPr/>
        </p:nvCxnSpPr>
        <p:spPr bwMode="auto">
          <a:xfrm flipH="1" flipV="1">
            <a:off x="2182989" y="1757287"/>
            <a:ext cx="853238" cy="30924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Đường kết nối Mũi tên Thẳng 13">
            <a:extLst>
              <a:ext uri="{FF2B5EF4-FFF2-40B4-BE49-F238E27FC236}">
                <a16:creationId xmlns:a16="http://schemas.microsoft.com/office/drawing/2014/main" id="{2582F53D-B1DB-40AE-B5C3-4A961886186A}"/>
              </a:ext>
            </a:extLst>
          </p:cNvPr>
          <p:cNvCxnSpPr>
            <a:cxnSpLocks/>
            <a:endCxn id="4" idx="1"/>
          </p:cNvCxnSpPr>
          <p:nvPr/>
        </p:nvCxnSpPr>
        <p:spPr bwMode="auto">
          <a:xfrm flipV="1">
            <a:off x="3036227" y="1620810"/>
            <a:ext cx="1054432" cy="44572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Hình Bầu dục 32">
            <a:extLst>
              <a:ext uri="{FF2B5EF4-FFF2-40B4-BE49-F238E27FC236}">
                <a16:creationId xmlns:a16="http://schemas.microsoft.com/office/drawing/2014/main" id="{6D94BEC6-4B25-4C59-999B-E82B3BC8C056}"/>
              </a:ext>
            </a:extLst>
          </p:cNvPr>
          <p:cNvSpPr/>
          <p:nvPr/>
        </p:nvSpPr>
        <p:spPr bwMode="auto">
          <a:xfrm>
            <a:off x="4414454" y="2570013"/>
            <a:ext cx="2048237" cy="608266"/>
          </a:xfrm>
          <a:prstGeom prst="ellipse">
            <a:avLst/>
          </a:prstGeom>
          <a:solidFill>
            <a:schemeClr val="accent6"/>
          </a:solidFill>
          <a:ln w="9525" cap="flat" cmpd="sng" algn="ctr">
            <a:solidFill>
              <a:schemeClr val="tx1"/>
            </a:solidFill>
            <a:prstDash val="solid"/>
            <a:round/>
            <a:headEnd type="none" w="med" len="med"/>
            <a:tailEnd type="none" w="med" len="med"/>
          </a:ln>
          <a:effectLst>
            <a:softEdge rad="31750"/>
          </a:effectLst>
        </p:spPr>
        <p:txBody>
          <a:bodyPr vert="horz" wrap="square" lIns="68580" tIns="34290" rIns="68580" bIns="34290" numCol="1" rtlCol="0" anchor="ctr" anchorCtr="0" compatLnSpc="1">
            <a:prstTxWarp prst="textNoShape">
              <a:avLst/>
            </a:prstTxWarp>
          </a:bodyPr>
          <a:lstStyle/>
          <a:p>
            <a:pPr algn="ctr"/>
            <a:r>
              <a:rPr lang="en-US" sz="1600" dirty="0"/>
              <a:t>SỨC MẠNH TỔNG HỢP</a:t>
            </a:r>
            <a:endParaRPr lang="en-US" sz="1600" dirty="0">
              <a:solidFill>
                <a:schemeClr val="tx1"/>
              </a:solidFill>
            </a:endParaRPr>
          </a:p>
        </p:txBody>
      </p:sp>
      <p:sp>
        <p:nvSpPr>
          <p:cNvPr id="34" name="Hình chữ nhật: Góc Tròn 33">
            <a:extLst>
              <a:ext uri="{FF2B5EF4-FFF2-40B4-BE49-F238E27FC236}">
                <a16:creationId xmlns:a16="http://schemas.microsoft.com/office/drawing/2014/main" id="{433499F2-D7CA-4AFC-8258-F36A44135519}"/>
              </a:ext>
            </a:extLst>
          </p:cNvPr>
          <p:cNvSpPr/>
          <p:nvPr/>
        </p:nvSpPr>
        <p:spPr bwMode="auto">
          <a:xfrm>
            <a:off x="6513637" y="4045880"/>
            <a:ext cx="1542780" cy="554083"/>
          </a:xfrm>
          <a:prstGeom prst="roundRect">
            <a:avLst/>
          </a:prstGeom>
          <a:solidFill>
            <a:schemeClr val="accent4"/>
          </a:solidFill>
          <a:ln w="9525" cap="flat" cmpd="sng" algn="ctr">
            <a:solidFill>
              <a:schemeClr val="tx1"/>
            </a:solidFill>
            <a:prstDash val="solid"/>
            <a:round/>
            <a:headEnd type="none" w="med" len="med"/>
            <a:tailEnd type="none" w="med" len="med"/>
          </a:ln>
          <a:effectLst>
            <a:softEdge rad="31750"/>
          </a:effectLst>
        </p:spPr>
        <p:txBody>
          <a:bodyPr vert="horz" wrap="square" lIns="68580" tIns="34290" rIns="68580" bIns="34290" numCol="1" rtlCol="0" anchor="ctr" anchorCtr="0" compatLnSpc="1">
            <a:prstTxWarp prst="textNoShape">
              <a:avLst/>
            </a:prstTxWarp>
          </a:bodyPr>
          <a:lstStyle/>
          <a:p>
            <a:pPr algn="ctr"/>
            <a:r>
              <a:rPr lang="en-US" sz="1600" dirty="0"/>
              <a:t>CMVN </a:t>
            </a:r>
            <a:r>
              <a:rPr lang="en-US" sz="1600" dirty="0" err="1"/>
              <a:t>thắng</a:t>
            </a:r>
            <a:r>
              <a:rPr lang="en-US" sz="1600" dirty="0"/>
              <a:t> </a:t>
            </a:r>
            <a:r>
              <a:rPr lang="en-US" sz="1600" dirty="0" err="1"/>
              <a:t>lợi</a:t>
            </a:r>
            <a:endParaRPr lang="en-US" sz="1600" dirty="0"/>
          </a:p>
        </p:txBody>
      </p:sp>
      <p:sp>
        <p:nvSpPr>
          <p:cNvPr id="35" name="Hình chữ nhật: Góc Tròn 34">
            <a:extLst>
              <a:ext uri="{FF2B5EF4-FFF2-40B4-BE49-F238E27FC236}">
                <a16:creationId xmlns:a16="http://schemas.microsoft.com/office/drawing/2014/main" id="{B2E78CA7-ED7B-4AAC-89DA-68D84FB09DD7}"/>
              </a:ext>
            </a:extLst>
          </p:cNvPr>
          <p:cNvSpPr/>
          <p:nvPr/>
        </p:nvSpPr>
        <p:spPr bwMode="auto">
          <a:xfrm>
            <a:off x="6163038" y="1761760"/>
            <a:ext cx="1893379" cy="608266"/>
          </a:xfrm>
          <a:prstGeom prst="roundRect">
            <a:avLst/>
          </a:prstGeom>
          <a:solidFill>
            <a:schemeClr val="tx2"/>
          </a:solidFill>
          <a:ln w="9525" cap="flat" cmpd="sng" algn="ctr">
            <a:solidFill>
              <a:schemeClr val="tx1"/>
            </a:solidFill>
            <a:prstDash val="solid"/>
            <a:round/>
            <a:headEnd type="none" w="med" len="med"/>
            <a:tailEnd type="none" w="med" len="med"/>
          </a:ln>
          <a:effectLst>
            <a:softEdge rad="31750"/>
          </a:effectLst>
        </p:spPr>
        <p:txBody>
          <a:bodyPr vert="horz" wrap="square" lIns="68580" tIns="34290" rIns="68580" bIns="34290" numCol="1" rtlCol="0" anchor="ctr" anchorCtr="0" compatLnSpc="1">
            <a:prstTxWarp prst="textNoShape">
              <a:avLst/>
            </a:prstTxWarp>
          </a:bodyPr>
          <a:lstStyle/>
          <a:p>
            <a:pPr algn="ctr"/>
            <a:r>
              <a:rPr lang="en-US" sz="1600" dirty="0" err="1"/>
              <a:t>Phương</a:t>
            </a:r>
            <a:r>
              <a:rPr lang="en-US" sz="1600" dirty="0"/>
              <a:t> </a:t>
            </a:r>
            <a:r>
              <a:rPr lang="en-US" sz="1600" dirty="0" err="1"/>
              <a:t>pháp</a:t>
            </a:r>
            <a:r>
              <a:rPr lang="en-US" sz="1600" dirty="0"/>
              <a:t> CM</a:t>
            </a:r>
            <a:endParaRPr lang="vi-VN" sz="1600" dirty="0"/>
          </a:p>
          <a:p>
            <a:pPr algn="ctr"/>
            <a:r>
              <a:rPr lang="en-US" sz="1600" dirty="0" err="1"/>
              <a:t>thích</a:t>
            </a:r>
            <a:r>
              <a:rPr lang="en-US" sz="1600" dirty="0"/>
              <a:t> </a:t>
            </a:r>
            <a:r>
              <a:rPr lang="en-US" sz="1600" dirty="0" err="1"/>
              <a:t>hợp</a:t>
            </a:r>
            <a:endParaRPr lang="en-US" sz="1600" dirty="0">
              <a:solidFill>
                <a:schemeClr val="tx1"/>
              </a:solidFill>
            </a:endParaRPr>
          </a:p>
        </p:txBody>
      </p:sp>
      <p:sp>
        <p:nvSpPr>
          <p:cNvPr id="70" name="Dấu bằng 69">
            <a:extLst>
              <a:ext uri="{FF2B5EF4-FFF2-40B4-BE49-F238E27FC236}">
                <a16:creationId xmlns:a16="http://schemas.microsoft.com/office/drawing/2014/main" id="{4EAD11D8-35D4-46ED-99C9-B08ABA70D5A5}"/>
              </a:ext>
            </a:extLst>
          </p:cNvPr>
          <p:cNvSpPr/>
          <p:nvPr/>
        </p:nvSpPr>
        <p:spPr bwMode="auto">
          <a:xfrm>
            <a:off x="3664408" y="2624705"/>
            <a:ext cx="721462" cy="436520"/>
          </a:xfrm>
          <a:prstGeom prst="mathEqual">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path path="circle">
              <a:fillToRect l="100000" t="100000"/>
            </a:path>
            <a:tileRect r="-100000" b="-100000"/>
          </a:gradFill>
          <a:ln w="9525" cap="flat" cmpd="sng" algn="ctr">
            <a:solidFill>
              <a:schemeClr val="tx1"/>
            </a:solidFill>
            <a:prstDash val="solid"/>
            <a:round/>
            <a:headEnd type="none" w="med" len="med"/>
            <a:tailEnd type="none" w="med" len="med"/>
          </a:ln>
          <a:effectLst>
            <a:softEdge rad="31750"/>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buClrTx/>
            </a:pPr>
            <a:endParaRPr lang="en-US" sz="1200">
              <a:solidFill>
                <a:schemeClr val="tx1"/>
              </a:solidFill>
              <a:latin typeface="Arial" panose="020B0604020202020204" pitchFamily="34" charset="0"/>
            </a:endParaRPr>
          </a:p>
        </p:txBody>
      </p:sp>
      <p:sp>
        <p:nvSpPr>
          <p:cNvPr id="72" name="Mũi tên: Cong 71">
            <a:extLst>
              <a:ext uri="{FF2B5EF4-FFF2-40B4-BE49-F238E27FC236}">
                <a16:creationId xmlns:a16="http://schemas.microsoft.com/office/drawing/2014/main" id="{C5422654-4249-499E-88A4-D7657576FC1C}"/>
              </a:ext>
            </a:extLst>
          </p:cNvPr>
          <p:cNvSpPr/>
          <p:nvPr/>
        </p:nvSpPr>
        <p:spPr bwMode="auto">
          <a:xfrm rot="5400000">
            <a:off x="6461583" y="2796817"/>
            <a:ext cx="1185352" cy="1068079"/>
          </a:xfrm>
          <a:prstGeom prst="bentArrow">
            <a:avLst>
              <a:gd name="adj1" fmla="val 25000"/>
              <a:gd name="adj2" fmla="val 26219"/>
              <a:gd name="adj3" fmla="val 25000"/>
              <a:gd name="adj4" fmla="val 43750"/>
            </a:avLst>
          </a:prstGeom>
          <a:solidFill>
            <a:schemeClr val="accent4"/>
          </a:solidFill>
          <a:ln w="9525" cap="flat" cmpd="sng" algn="ctr">
            <a:solidFill>
              <a:schemeClr val="tx1"/>
            </a:solidFill>
            <a:prstDash val="solid"/>
            <a:round/>
            <a:headEnd type="none" w="med" len="med"/>
            <a:tailEnd type="none" w="med" len="med"/>
          </a:ln>
          <a:effectLst>
            <a:softEdge rad="31750"/>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buClrTx/>
            </a:pPr>
            <a:endParaRPr lang="en-US" sz="1200" dirty="0">
              <a:solidFill>
                <a:schemeClr val="tx1"/>
              </a:solidFill>
              <a:latin typeface="Arial" panose="020B0604020202020204" pitchFamily="34" charset="0"/>
            </a:endParaRPr>
          </a:p>
        </p:txBody>
      </p:sp>
      <p:sp>
        <p:nvSpPr>
          <p:cNvPr id="73" name="Mũi tên: Xuống 72">
            <a:extLst>
              <a:ext uri="{FF2B5EF4-FFF2-40B4-BE49-F238E27FC236}">
                <a16:creationId xmlns:a16="http://schemas.microsoft.com/office/drawing/2014/main" id="{811D5AF0-FAA8-4C8A-A463-256CE1EB6F3A}"/>
              </a:ext>
            </a:extLst>
          </p:cNvPr>
          <p:cNvSpPr/>
          <p:nvPr/>
        </p:nvSpPr>
        <p:spPr bwMode="auto">
          <a:xfrm>
            <a:off x="6884590" y="2338958"/>
            <a:ext cx="450274" cy="430290"/>
          </a:xfrm>
          <a:prstGeom prst="downArrow">
            <a:avLst/>
          </a:prstGeom>
          <a:solidFill>
            <a:schemeClr val="tx2"/>
          </a:solidFill>
          <a:ln w="9525" cap="flat" cmpd="sng" algn="ctr">
            <a:solidFill>
              <a:schemeClr val="tx1"/>
            </a:solidFill>
            <a:prstDash val="solid"/>
            <a:round/>
            <a:headEnd type="none" w="med" len="med"/>
            <a:tailEnd type="none" w="med" len="med"/>
          </a:ln>
          <a:effectLst>
            <a:softEdge rad="31750"/>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buClrTx/>
            </a:pPr>
            <a:endParaRPr lang="en-US" sz="1200" dirty="0">
              <a:solidFill>
                <a:schemeClr val="tx1"/>
              </a:solidFill>
              <a:latin typeface="Arial" panose="020B0604020202020204" pitchFamily="34" charset="0"/>
            </a:endParaRPr>
          </a:p>
        </p:txBody>
      </p:sp>
      <p:sp>
        <p:nvSpPr>
          <p:cNvPr id="74" name="Hình Bầu dục 73">
            <a:extLst>
              <a:ext uri="{FF2B5EF4-FFF2-40B4-BE49-F238E27FC236}">
                <a16:creationId xmlns:a16="http://schemas.microsoft.com/office/drawing/2014/main" id="{526C1221-08B0-4500-A906-743779CF1495}"/>
              </a:ext>
            </a:extLst>
          </p:cNvPr>
          <p:cNvSpPr/>
          <p:nvPr/>
        </p:nvSpPr>
        <p:spPr bwMode="auto">
          <a:xfrm>
            <a:off x="1834350" y="3090871"/>
            <a:ext cx="2384182" cy="608267"/>
          </a:xfrm>
          <a:prstGeom prst="ellipse">
            <a:avLst/>
          </a:prstGeom>
          <a:solidFill>
            <a:schemeClr val="accent5"/>
          </a:solidFill>
          <a:ln w="9525" cap="flat" cmpd="sng" algn="ctr">
            <a:solidFill>
              <a:schemeClr val="tx1"/>
            </a:solidFill>
            <a:prstDash val="solid"/>
            <a:round/>
            <a:headEnd type="none" w="med" len="med"/>
            <a:tailEnd type="none" w="med" len="med"/>
          </a:ln>
          <a:effectLst>
            <a:softEdge rad="31750"/>
          </a:effectLst>
        </p:spPr>
        <p:txBody>
          <a:bodyPr vert="horz" wrap="square" lIns="68580" tIns="34290" rIns="68580" bIns="34290" numCol="1" rtlCol="0" anchor="ctr" anchorCtr="0" compatLnSpc="1">
            <a:prstTxWarp prst="textNoShape">
              <a:avLst/>
            </a:prstTxWarp>
          </a:bodyPr>
          <a:lstStyle/>
          <a:p>
            <a:pPr algn="ctr"/>
            <a:r>
              <a:rPr lang="en-US" sz="1600" dirty="0"/>
              <a:t>SỨC MẠNH THỜI ĐẠI</a:t>
            </a:r>
            <a:endParaRPr lang="en-US" sz="1600" dirty="0">
              <a:solidFill>
                <a:schemeClr val="tx1"/>
              </a:solidFill>
            </a:endParaRPr>
          </a:p>
        </p:txBody>
      </p:sp>
      <p:sp>
        <p:nvSpPr>
          <p:cNvPr id="75" name="Hình Bầu dục 74">
            <a:extLst>
              <a:ext uri="{FF2B5EF4-FFF2-40B4-BE49-F238E27FC236}">
                <a16:creationId xmlns:a16="http://schemas.microsoft.com/office/drawing/2014/main" id="{85AE4828-BFA5-4F73-B7E3-9B2D8730CD97}"/>
              </a:ext>
            </a:extLst>
          </p:cNvPr>
          <p:cNvSpPr/>
          <p:nvPr/>
        </p:nvSpPr>
        <p:spPr bwMode="auto">
          <a:xfrm>
            <a:off x="1848087" y="2066531"/>
            <a:ext cx="2384182" cy="608266"/>
          </a:xfrm>
          <a:prstGeom prst="ellipse">
            <a:avLst/>
          </a:prstGeom>
          <a:solidFill>
            <a:schemeClr val="bg2"/>
          </a:solidFill>
          <a:ln w="9525" cap="flat" cmpd="sng" algn="ctr">
            <a:solidFill>
              <a:schemeClr val="tx1"/>
            </a:solidFill>
            <a:prstDash val="solid"/>
            <a:round/>
            <a:headEnd type="none" w="med" len="med"/>
            <a:tailEnd type="none" w="med" len="med"/>
          </a:ln>
          <a:effectLst>
            <a:softEdge rad="31750"/>
          </a:effectLst>
        </p:spPr>
        <p:txBody>
          <a:bodyPr vert="horz" wrap="square" lIns="68580" tIns="34290" rIns="68580" bIns="34290" numCol="1" rtlCol="0" anchor="ctr" anchorCtr="0" compatLnSpc="1">
            <a:prstTxWarp prst="textNoShape">
              <a:avLst/>
            </a:prstTxWarp>
          </a:bodyPr>
          <a:lstStyle/>
          <a:p>
            <a:pPr algn="ctr"/>
            <a:r>
              <a:rPr lang="en-US" sz="1600" dirty="0"/>
              <a:t>SỨC MẠNH DÂN TỘC</a:t>
            </a:r>
            <a:endParaRPr lang="en-US" sz="1600" dirty="0">
              <a:solidFill>
                <a:schemeClr val="tx1"/>
              </a:solidFill>
            </a:endParaRPr>
          </a:p>
        </p:txBody>
      </p:sp>
      <p:sp>
        <p:nvSpPr>
          <p:cNvPr id="91" name="Hình chữ nhật: Góc Tròn 90">
            <a:extLst>
              <a:ext uri="{FF2B5EF4-FFF2-40B4-BE49-F238E27FC236}">
                <a16:creationId xmlns:a16="http://schemas.microsoft.com/office/drawing/2014/main" id="{B102AC78-7916-474C-B682-9661B0F753BE}"/>
              </a:ext>
            </a:extLst>
          </p:cNvPr>
          <p:cNvSpPr/>
          <p:nvPr/>
        </p:nvSpPr>
        <p:spPr bwMode="auto">
          <a:xfrm>
            <a:off x="537502" y="3654157"/>
            <a:ext cx="1591289" cy="461055"/>
          </a:xfrm>
          <a:prstGeom prst="roundRect">
            <a:avLst/>
          </a:prstGeom>
          <a:solidFill>
            <a:schemeClr val="accent3"/>
          </a:solidFill>
          <a:ln w="9525" cap="flat" cmpd="sng" algn="ctr">
            <a:solidFill>
              <a:schemeClr val="tx1"/>
            </a:solidFill>
            <a:prstDash val="solid"/>
            <a:round/>
            <a:headEnd type="none" w="med" len="med"/>
            <a:tailEnd type="none" w="med" len="med"/>
          </a:ln>
          <a:effectLst>
            <a:softEdge rad="31750"/>
          </a:effectLst>
        </p:spPr>
        <p:txBody>
          <a:bodyPr vert="horz" wrap="square" lIns="68580" tIns="34290" rIns="68580" bIns="34290" numCol="1" rtlCol="0" anchor="ctr" anchorCtr="0" compatLnSpc="1">
            <a:prstTxWarp prst="textNoShape">
              <a:avLst/>
            </a:prstTxWarp>
          </a:bodyPr>
          <a:lstStyle/>
          <a:p>
            <a:pPr algn="ctr"/>
            <a:r>
              <a:rPr lang="en-US" sz="1600" dirty="0" err="1"/>
              <a:t>Phong</a:t>
            </a:r>
            <a:r>
              <a:rPr lang="en-US" sz="1600" dirty="0"/>
              <a:t> </a:t>
            </a:r>
            <a:r>
              <a:rPr lang="en-US" sz="1600" dirty="0" err="1"/>
              <a:t>trào</a:t>
            </a:r>
            <a:r>
              <a:rPr lang="vi-VN" sz="1600" dirty="0"/>
              <a:t> GPDT/TG</a:t>
            </a:r>
            <a:endParaRPr lang="en-US" sz="1600" dirty="0"/>
          </a:p>
        </p:txBody>
      </p:sp>
      <p:sp>
        <p:nvSpPr>
          <p:cNvPr id="92" name="Hình chữ nhật: Góc Tròn 91">
            <a:extLst>
              <a:ext uri="{FF2B5EF4-FFF2-40B4-BE49-F238E27FC236}">
                <a16:creationId xmlns:a16="http://schemas.microsoft.com/office/drawing/2014/main" id="{2A3B961E-4046-4AB4-A31E-B3BADF133A51}"/>
              </a:ext>
            </a:extLst>
          </p:cNvPr>
          <p:cNvSpPr/>
          <p:nvPr/>
        </p:nvSpPr>
        <p:spPr bwMode="auto">
          <a:xfrm>
            <a:off x="1326009" y="4269068"/>
            <a:ext cx="2012105" cy="461055"/>
          </a:xfrm>
          <a:prstGeom prst="roundRect">
            <a:avLst/>
          </a:prstGeom>
          <a:solidFill>
            <a:schemeClr val="accent3"/>
          </a:solidFill>
          <a:ln w="9525" cap="flat" cmpd="sng" algn="ctr">
            <a:solidFill>
              <a:schemeClr val="tx1"/>
            </a:solidFill>
            <a:prstDash val="solid"/>
            <a:round/>
            <a:headEnd type="none" w="med" len="med"/>
            <a:tailEnd type="none" w="med" len="med"/>
          </a:ln>
          <a:effectLst>
            <a:softEdge rad="31750"/>
          </a:effectLst>
        </p:spPr>
        <p:txBody>
          <a:bodyPr vert="horz" wrap="square" lIns="68580" tIns="34290" rIns="68580" bIns="34290" numCol="1" rtlCol="0" anchor="ctr" anchorCtr="0" compatLnSpc="1">
            <a:prstTxWarp prst="textNoShape">
              <a:avLst/>
            </a:prstTxWarp>
          </a:bodyPr>
          <a:lstStyle/>
          <a:p>
            <a:pPr algn="ctr"/>
            <a:r>
              <a:rPr lang="vi-VN" sz="1600" dirty="0"/>
              <a:t>Sự đồng tình của nd tiến bộ</a:t>
            </a:r>
            <a:endParaRPr lang="en-US" sz="1600" dirty="0"/>
          </a:p>
        </p:txBody>
      </p:sp>
      <p:sp>
        <p:nvSpPr>
          <p:cNvPr id="93" name="Hình chữ nhật: Góc Tròn 92">
            <a:extLst>
              <a:ext uri="{FF2B5EF4-FFF2-40B4-BE49-F238E27FC236}">
                <a16:creationId xmlns:a16="http://schemas.microsoft.com/office/drawing/2014/main" id="{A3999FD3-8BD7-4EE5-BF5E-2B911FE1D57D}"/>
              </a:ext>
            </a:extLst>
          </p:cNvPr>
          <p:cNvSpPr/>
          <p:nvPr/>
        </p:nvSpPr>
        <p:spPr bwMode="auto">
          <a:xfrm>
            <a:off x="4491550" y="3654157"/>
            <a:ext cx="1747749" cy="377227"/>
          </a:xfrm>
          <a:prstGeom prst="roundRect">
            <a:avLst/>
          </a:prstGeom>
          <a:solidFill>
            <a:schemeClr val="accent3"/>
          </a:solidFill>
          <a:ln w="9525" cap="flat" cmpd="sng" algn="ctr">
            <a:solidFill>
              <a:schemeClr val="tx1"/>
            </a:solidFill>
            <a:prstDash val="solid"/>
            <a:round/>
            <a:headEnd type="none" w="med" len="med"/>
            <a:tailEnd type="none" w="med" len="med"/>
          </a:ln>
          <a:effectLst>
            <a:softEdge rad="31750"/>
          </a:effectLst>
        </p:spPr>
        <p:txBody>
          <a:bodyPr vert="horz" wrap="square" lIns="68580" tIns="34290" rIns="68580" bIns="34290" numCol="1" rtlCol="0" anchor="ctr" anchorCtr="0" compatLnSpc="1">
            <a:prstTxWarp prst="textNoShape">
              <a:avLst/>
            </a:prstTxWarp>
          </a:bodyPr>
          <a:lstStyle/>
          <a:p>
            <a:pPr algn="ctr"/>
            <a:r>
              <a:rPr lang="en-US" sz="1600" dirty="0" err="1"/>
              <a:t>Tiến</a:t>
            </a:r>
            <a:r>
              <a:rPr lang="en-US" sz="1600" dirty="0"/>
              <a:t> </a:t>
            </a:r>
            <a:r>
              <a:rPr lang="en-US" sz="1600" dirty="0" err="1"/>
              <a:t>bộ</a:t>
            </a:r>
            <a:r>
              <a:rPr lang="en-US" sz="1600" dirty="0"/>
              <a:t> KHKT</a:t>
            </a:r>
          </a:p>
        </p:txBody>
      </p:sp>
      <p:cxnSp>
        <p:nvCxnSpPr>
          <p:cNvPr id="95" name="Đường kết nối Mũi tên Thẳng 94">
            <a:extLst>
              <a:ext uri="{FF2B5EF4-FFF2-40B4-BE49-F238E27FC236}">
                <a16:creationId xmlns:a16="http://schemas.microsoft.com/office/drawing/2014/main" id="{E53BD9C5-46EF-4394-A99B-742F8F34A687}"/>
              </a:ext>
            </a:extLst>
          </p:cNvPr>
          <p:cNvCxnSpPr>
            <a:cxnSpLocks/>
          </p:cNvCxnSpPr>
          <p:nvPr/>
        </p:nvCxnSpPr>
        <p:spPr bwMode="auto">
          <a:xfrm flipH="1">
            <a:off x="2096419" y="3699138"/>
            <a:ext cx="925073" cy="18554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Đường kết nối Mũi tên Thẳng 96">
            <a:extLst>
              <a:ext uri="{FF2B5EF4-FFF2-40B4-BE49-F238E27FC236}">
                <a16:creationId xmlns:a16="http://schemas.microsoft.com/office/drawing/2014/main" id="{572D0A4E-0A0F-4F84-9F80-0A9E1D02260E}"/>
              </a:ext>
            </a:extLst>
          </p:cNvPr>
          <p:cNvCxnSpPr>
            <a:cxnSpLocks/>
            <a:endCxn id="92" idx="0"/>
          </p:cNvCxnSpPr>
          <p:nvPr/>
        </p:nvCxnSpPr>
        <p:spPr bwMode="auto">
          <a:xfrm flipH="1">
            <a:off x="2332062" y="3699138"/>
            <a:ext cx="658056" cy="56993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 name="Hình chữ nhật: Góc Tròn 102">
            <a:extLst>
              <a:ext uri="{FF2B5EF4-FFF2-40B4-BE49-F238E27FC236}">
                <a16:creationId xmlns:a16="http://schemas.microsoft.com/office/drawing/2014/main" id="{BD5661DA-C4B7-4F16-8EB1-C756B5D34955}"/>
              </a:ext>
            </a:extLst>
          </p:cNvPr>
          <p:cNvSpPr/>
          <p:nvPr/>
        </p:nvSpPr>
        <p:spPr bwMode="auto">
          <a:xfrm>
            <a:off x="3575353" y="4253221"/>
            <a:ext cx="2012105" cy="461055"/>
          </a:xfrm>
          <a:prstGeom prst="roundRect">
            <a:avLst/>
          </a:prstGeom>
          <a:solidFill>
            <a:schemeClr val="accent3"/>
          </a:solidFill>
          <a:ln w="9525" cap="flat" cmpd="sng" algn="ctr">
            <a:solidFill>
              <a:schemeClr val="tx1"/>
            </a:solidFill>
            <a:prstDash val="solid"/>
            <a:round/>
            <a:headEnd type="none" w="med" len="med"/>
            <a:tailEnd type="none" w="med" len="med"/>
          </a:ln>
          <a:effectLst>
            <a:softEdge rad="31750"/>
          </a:effectLst>
        </p:spPr>
        <p:txBody>
          <a:bodyPr vert="horz" wrap="square" lIns="68580" tIns="34290" rIns="68580" bIns="34290" numCol="1" rtlCol="0" anchor="ctr" anchorCtr="0" compatLnSpc="1">
            <a:prstTxWarp prst="textNoShape">
              <a:avLst/>
            </a:prstTxWarp>
          </a:bodyPr>
          <a:lstStyle/>
          <a:p>
            <a:pPr algn="ctr"/>
            <a:r>
              <a:rPr lang="vi-VN" sz="1600" dirty="0"/>
              <a:t>P</a:t>
            </a:r>
            <a:r>
              <a:rPr lang="en-US" sz="1600" dirty="0" err="1"/>
              <a:t>hong</a:t>
            </a:r>
            <a:r>
              <a:rPr lang="en-US" sz="1600" dirty="0"/>
              <a:t> </a:t>
            </a:r>
            <a:r>
              <a:rPr lang="en-US" sz="1600" dirty="0" err="1"/>
              <a:t>trào</a:t>
            </a:r>
            <a:r>
              <a:rPr lang="en-US" sz="1600" dirty="0"/>
              <a:t> </a:t>
            </a:r>
            <a:r>
              <a:rPr lang="vi-VN" sz="1600" dirty="0"/>
              <a:t>CM của GCCN/TG</a:t>
            </a:r>
            <a:endParaRPr lang="en-US" sz="1600" dirty="0"/>
          </a:p>
        </p:txBody>
      </p:sp>
      <p:cxnSp>
        <p:nvCxnSpPr>
          <p:cNvPr id="105" name="Đường kết nối Mũi tên Thẳng 104">
            <a:extLst>
              <a:ext uri="{FF2B5EF4-FFF2-40B4-BE49-F238E27FC236}">
                <a16:creationId xmlns:a16="http://schemas.microsoft.com/office/drawing/2014/main" id="{7E82CD76-892E-43B6-9894-0BAA52F81C98}"/>
              </a:ext>
            </a:extLst>
          </p:cNvPr>
          <p:cNvCxnSpPr>
            <a:cxnSpLocks/>
            <a:endCxn id="103" idx="0"/>
          </p:cNvCxnSpPr>
          <p:nvPr/>
        </p:nvCxnSpPr>
        <p:spPr bwMode="auto">
          <a:xfrm>
            <a:off x="2990117" y="3699138"/>
            <a:ext cx="1591289" cy="55408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Đường kết nối Mũi tên Thẳng 106">
            <a:extLst>
              <a:ext uri="{FF2B5EF4-FFF2-40B4-BE49-F238E27FC236}">
                <a16:creationId xmlns:a16="http://schemas.microsoft.com/office/drawing/2014/main" id="{77C89078-C28B-42B3-A5B4-95E016A1ACD9}"/>
              </a:ext>
            </a:extLst>
          </p:cNvPr>
          <p:cNvCxnSpPr>
            <a:cxnSpLocks/>
          </p:cNvCxnSpPr>
          <p:nvPr/>
        </p:nvCxnSpPr>
        <p:spPr bwMode="auto">
          <a:xfrm>
            <a:off x="3021492" y="3699138"/>
            <a:ext cx="1469061" cy="14363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a:extLst>
              <a:ext uri="{FF2B5EF4-FFF2-40B4-BE49-F238E27FC236}">
                <a16:creationId xmlns:a16="http://schemas.microsoft.com/office/drawing/2014/main" id="{32CC6D8D-BA01-4962-A331-794A7DDEB819}"/>
              </a:ext>
            </a:extLst>
          </p:cNvPr>
          <p:cNvSpPr txBox="1"/>
          <p:nvPr/>
        </p:nvSpPr>
        <p:spPr>
          <a:xfrm>
            <a:off x="157163" y="146218"/>
            <a:ext cx="5022057" cy="369332"/>
          </a:xfrm>
          <a:prstGeom prst="rect">
            <a:avLst/>
          </a:prstGeom>
          <a:solidFill>
            <a:schemeClr val="tx2">
              <a:lumMod val="9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 sz="1800" b="1" dirty="0">
                <a:solidFill>
                  <a:schemeClr val="accent2">
                    <a:lumMod val="75000"/>
                  </a:schemeClr>
                </a:solidFill>
                <a:latin typeface="+mj-lt"/>
              </a:rPr>
              <a:t>I. SỰ CẦN THIẾT CỦA ĐOÀN KẾT QUỐC TẾ</a:t>
            </a:r>
            <a:endParaRPr lang="en-US" sz="1800" b="1" dirty="0"/>
          </a:p>
        </p:txBody>
      </p:sp>
    </p:spTree>
    <p:extLst>
      <p:ext uri="{BB962C8B-B14F-4D97-AF65-F5344CB8AC3E}">
        <p14:creationId xmlns:p14="http://schemas.microsoft.com/office/powerpoint/2010/main" val="331622336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fade">
                                      <p:cBhvr>
                                        <p:cTn id="10" dur="500"/>
                                        <p:tgtEl>
                                          <p:spTgt spid="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3"/>
                                        </p:tgtEl>
                                        <p:attrNameLst>
                                          <p:attrName>style.visibility</p:attrName>
                                        </p:attrNameLst>
                                      </p:cBhvr>
                                      <p:to>
                                        <p:strVal val="visible"/>
                                      </p:to>
                                    </p:set>
                                    <p:animEffect transition="in" filter="fade">
                                      <p:cBhvr>
                                        <p:cTn id="33" dur="500"/>
                                        <p:tgtEl>
                                          <p:spTgt spid="9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3"/>
                                        </p:tgtEl>
                                        <p:attrNameLst>
                                          <p:attrName>style.visibility</p:attrName>
                                        </p:attrNameLst>
                                      </p:cBhvr>
                                      <p:to>
                                        <p:strVal val="visible"/>
                                      </p:to>
                                    </p:set>
                                    <p:animEffect transition="in" filter="fade">
                                      <p:cBhvr>
                                        <p:cTn id="36" dur="500"/>
                                        <p:tgtEl>
                                          <p:spTgt spid="10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2"/>
                                        </p:tgtEl>
                                        <p:attrNameLst>
                                          <p:attrName>style.visibility</p:attrName>
                                        </p:attrNameLst>
                                      </p:cBhvr>
                                      <p:to>
                                        <p:strVal val="visible"/>
                                      </p:to>
                                    </p:set>
                                    <p:animEffect transition="in" filter="fade">
                                      <p:cBhvr>
                                        <p:cTn id="39" dur="500"/>
                                        <p:tgtEl>
                                          <p:spTgt spid="9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fade">
                                      <p:cBhvr>
                                        <p:cTn id="42" dur="500"/>
                                        <p:tgtEl>
                                          <p:spTgt spid="91"/>
                                        </p:tgtEl>
                                      </p:cBhvr>
                                    </p:animEffect>
                                  </p:childTnLst>
                                </p:cTn>
                              </p:par>
                              <p:par>
                                <p:cTn id="43" presetID="10" presetClass="entr" presetSubtype="0" fill="hold" nodeType="withEffect">
                                  <p:stCondLst>
                                    <p:cond delay="0"/>
                                  </p:stCondLst>
                                  <p:childTnLst>
                                    <p:set>
                                      <p:cBhvr>
                                        <p:cTn id="44" dur="1" fill="hold">
                                          <p:stCondLst>
                                            <p:cond delay="0"/>
                                          </p:stCondLst>
                                        </p:cTn>
                                        <p:tgtEl>
                                          <p:spTgt spid="95"/>
                                        </p:tgtEl>
                                        <p:attrNameLst>
                                          <p:attrName>style.visibility</p:attrName>
                                        </p:attrNameLst>
                                      </p:cBhvr>
                                      <p:to>
                                        <p:strVal val="visible"/>
                                      </p:to>
                                    </p:set>
                                    <p:animEffect transition="in" filter="fade">
                                      <p:cBhvr>
                                        <p:cTn id="45" dur="500"/>
                                        <p:tgtEl>
                                          <p:spTgt spid="95"/>
                                        </p:tgtEl>
                                      </p:cBhvr>
                                    </p:animEffect>
                                  </p:childTnLst>
                                </p:cTn>
                              </p:par>
                              <p:par>
                                <p:cTn id="46" presetID="10" presetClass="entr" presetSubtype="0" fill="hold"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nodeType="withEffect">
                                  <p:stCondLst>
                                    <p:cond delay="0"/>
                                  </p:stCondLst>
                                  <p:childTnLst>
                                    <p:set>
                                      <p:cBhvr>
                                        <p:cTn id="50" dur="1" fill="hold">
                                          <p:stCondLst>
                                            <p:cond delay="0"/>
                                          </p:stCondLst>
                                        </p:cTn>
                                        <p:tgtEl>
                                          <p:spTgt spid="105"/>
                                        </p:tgtEl>
                                        <p:attrNameLst>
                                          <p:attrName>style.visibility</p:attrName>
                                        </p:attrNameLst>
                                      </p:cBhvr>
                                      <p:to>
                                        <p:strVal val="visible"/>
                                      </p:to>
                                    </p:set>
                                    <p:animEffect transition="in" filter="fade">
                                      <p:cBhvr>
                                        <p:cTn id="51" dur="500"/>
                                        <p:tgtEl>
                                          <p:spTgt spid="105"/>
                                        </p:tgtEl>
                                      </p:cBhvr>
                                    </p:animEffect>
                                  </p:childTnLst>
                                </p:cTn>
                              </p:par>
                              <p:par>
                                <p:cTn id="52" presetID="10" presetClass="entr" presetSubtype="0" fill="hold" nodeType="withEffect">
                                  <p:stCondLst>
                                    <p:cond delay="0"/>
                                  </p:stCondLst>
                                  <p:childTnLst>
                                    <p:set>
                                      <p:cBhvr>
                                        <p:cTn id="53" dur="1" fill="hold">
                                          <p:stCondLst>
                                            <p:cond delay="0"/>
                                          </p:stCondLst>
                                        </p:cTn>
                                        <p:tgtEl>
                                          <p:spTgt spid="107"/>
                                        </p:tgtEl>
                                        <p:attrNameLst>
                                          <p:attrName>style.visibility</p:attrName>
                                        </p:attrNameLst>
                                      </p:cBhvr>
                                      <p:to>
                                        <p:strVal val="visible"/>
                                      </p:to>
                                    </p:set>
                                    <p:animEffect transition="in" filter="fade">
                                      <p:cBhvr>
                                        <p:cTn id="54" dur="500"/>
                                        <p:tgtEl>
                                          <p:spTgt spid="10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500"/>
                                        <p:tgtEl>
                                          <p:spTgt spid="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0"/>
                                        </p:tgtEl>
                                        <p:attrNameLst>
                                          <p:attrName>style.visibility</p:attrName>
                                        </p:attrNameLst>
                                      </p:cBhvr>
                                      <p:to>
                                        <p:strVal val="visible"/>
                                      </p:to>
                                    </p:set>
                                    <p:animEffect transition="in" filter="fade">
                                      <p:cBhvr>
                                        <p:cTn id="62" dur="500"/>
                                        <p:tgtEl>
                                          <p:spTgt spid="7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72"/>
                                        </p:tgtEl>
                                        <p:attrNameLst>
                                          <p:attrName>style.visibility</p:attrName>
                                        </p:attrNameLst>
                                      </p:cBhvr>
                                      <p:to>
                                        <p:strVal val="visible"/>
                                      </p:to>
                                    </p:set>
                                    <p:animEffect transition="in" filter="fade">
                                      <p:cBhvr>
                                        <p:cTn id="72" dur="500"/>
                                        <p:tgtEl>
                                          <p:spTgt spid="7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fade">
                                      <p:cBhvr>
                                        <p:cTn id="75" dur="500"/>
                                        <p:tgtEl>
                                          <p:spTgt spid="3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3"/>
                                        </p:tgtEl>
                                        <p:attrNameLst>
                                          <p:attrName>style.visibility</p:attrName>
                                        </p:attrNameLst>
                                      </p:cBhvr>
                                      <p:to>
                                        <p:strVal val="visible"/>
                                      </p:to>
                                    </p:set>
                                    <p:animEffect transition="in" filter="fade">
                                      <p:cBhvr>
                                        <p:cTn id="78" dur="500"/>
                                        <p:tgtEl>
                                          <p:spTgt spid="73"/>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8" grpId="0" animBg="1"/>
      <p:bldP spid="33" grpId="0" animBg="1"/>
      <p:bldP spid="34" grpId="0" animBg="1"/>
      <p:bldP spid="35" grpId="0" animBg="1"/>
      <p:bldP spid="70" grpId="0" animBg="1"/>
      <p:bldP spid="72" grpId="0" animBg="1"/>
      <p:bldP spid="73" grpId="0" animBg="1"/>
      <p:bldP spid="74" grpId="0" animBg="1"/>
      <p:bldP spid="75" grpId="0" animBg="1"/>
      <p:bldP spid="91" grpId="0" animBg="1"/>
      <p:bldP spid="92" grpId="0" animBg="1"/>
      <p:bldP spid="93" grpId="0" animBg="1"/>
      <p:bldP spid="10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2" name="Google Shape;282;p33"/>
          <p:cNvSpPr txBox="1">
            <a:spLocks noGrp="1"/>
          </p:cNvSpPr>
          <p:nvPr>
            <p:ph type="sldNum" idx="12"/>
          </p:nvPr>
        </p:nvSpPr>
        <p:spPr>
          <a:xfrm>
            <a:off x="4297650" y="4749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
        <p:nvSpPr>
          <p:cNvPr id="12" name="TextBox 11">
            <a:extLst>
              <a:ext uri="{FF2B5EF4-FFF2-40B4-BE49-F238E27FC236}">
                <a16:creationId xmlns:a16="http://schemas.microsoft.com/office/drawing/2014/main" id="{59BB6433-D131-4F22-9914-CF5209F59C56}"/>
              </a:ext>
            </a:extLst>
          </p:cNvPr>
          <p:cNvSpPr txBox="1"/>
          <p:nvPr/>
        </p:nvSpPr>
        <p:spPr>
          <a:xfrm>
            <a:off x="157163" y="146218"/>
            <a:ext cx="5022057" cy="369332"/>
          </a:xfrm>
          <a:prstGeom prst="rect">
            <a:avLst/>
          </a:prstGeom>
          <a:solidFill>
            <a:schemeClr val="tx2">
              <a:lumMod val="9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 sz="1800" b="1" dirty="0">
                <a:solidFill>
                  <a:schemeClr val="accent2">
                    <a:lumMod val="75000"/>
                  </a:schemeClr>
                </a:solidFill>
                <a:latin typeface="+mj-lt"/>
              </a:rPr>
              <a:t>I. SỰ CẦN THIẾT CỦA ĐOÀN KẾT QUỐC TẾ</a:t>
            </a:r>
            <a:endParaRPr lang="en-US" sz="1800" b="1" dirty="0"/>
          </a:p>
        </p:txBody>
      </p:sp>
      <p:sp>
        <p:nvSpPr>
          <p:cNvPr id="6" name="Hình chữ nhật: Góc Tròn 6">
            <a:extLst>
              <a:ext uri="{FF2B5EF4-FFF2-40B4-BE49-F238E27FC236}">
                <a16:creationId xmlns:a16="http://schemas.microsoft.com/office/drawing/2014/main" id="{1FEDC471-B4DC-4F12-AD8F-48CC8586948C}"/>
              </a:ext>
            </a:extLst>
          </p:cNvPr>
          <p:cNvSpPr/>
          <p:nvPr/>
        </p:nvSpPr>
        <p:spPr bwMode="auto">
          <a:xfrm>
            <a:off x="633438" y="4000500"/>
            <a:ext cx="3769249" cy="913089"/>
          </a:xfrm>
          <a:prstGeom prst="roundRect">
            <a:avLst/>
          </a:prstGeom>
          <a:solidFill>
            <a:schemeClr val="bg2">
              <a:lumMod val="20000"/>
              <a:lumOff val="80000"/>
            </a:schemeClr>
          </a:solidFill>
          <a:ln w="6350">
            <a:noFill/>
            <a:headEnd type="none" w="med" len="med"/>
            <a:tailEnd type="none" w="med" len="me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vi-VN" sz="2400" dirty="0">
                <a:solidFill>
                  <a:schemeClr val="accent5">
                    <a:lumMod val="50000"/>
                  </a:schemeClr>
                </a:solidFill>
              </a:rPr>
              <a:t>Thực hiện đoàn kết quốc tế</a:t>
            </a:r>
            <a:endParaRPr lang="en-US" sz="2400" dirty="0">
              <a:solidFill>
                <a:schemeClr val="accent5">
                  <a:lumMod val="50000"/>
                </a:schemeClr>
              </a:solidFill>
            </a:endParaRPr>
          </a:p>
        </p:txBody>
      </p:sp>
      <p:sp>
        <p:nvSpPr>
          <p:cNvPr id="10" name="Hình Bầu dục 9">
            <a:extLst>
              <a:ext uri="{FF2B5EF4-FFF2-40B4-BE49-F238E27FC236}">
                <a16:creationId xmlns:a16="http://schemas.microsoft.com/office/drawing/2014/main" id="{2006F9B7-36CD-44B3-B643-A4ABB1B9AC44}"/>
              </a:ext>
            </a:extLst>
          </p:cNvPr>
          <p:cNvSpPr/>
          <p:nvPr/>
        </p:nvSpPr>
        <p:spPr bwMode="auto">
          <a:xfrm>
            <a:off x="5649059" y="1541267"/>
            <a:ext cx="2819400" cy="2309214"/>
          </a:xfrm>
          <a:prstGeom prst="ellipse">
            <a:avLst/>
          </a:prstGeom>
          <a:solidFill>
            <a:schemeClr val="tx1">
              <a:lumMod val="60000"/>
              <a:lumOff val="40000"/>
            </a:schemeClr>
          </a:solidFill>
          <a:ln w="9525" cap="flat" cmpd="sng" algn="ctr">
            <a:solidFill>
              <a:schemeClr val="accent2">
                <a:lumMod val="75000"/>
              </a:schemeClr>
            </a:solid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vi-VN" sz="2800" b="0" i="0" u="none" strike="noStrike" cap="none" normalizeH="0" baseline="0" dirty="0">
                <a:ln>
                  <a:noFill/>
                </a:ln>
                <a:solidFill>
                  <a:schemeClr val="tx1"/>
                </a:solidFill>
                <a:effectLst/>
                <a:latin typeface="Arial" panose="020B0604020202020204" pitchFamily="34" charset="0"/>
              </a:rPr>
              <a:t>Quyết định sự thành công của CMVN</a:t>
            </a:r>
            <a:endParaRPr kumimoji="0" lang="en-US" sz="2800" b="0" i="0" u="none" strike="noStrike" cap="none" normalizeH="0" baseline="0" dirty="0">
              <a:ln>
                <a:noFill/>
              </a:ln>
              <a:solidFill>
                <a:schemeClr val="tx1"/>
              </a:solidFill>
              <a:effectLst/>
              <a:latin typeface="Arial" panose="020B0604020202020204" pitchFamily="34" charset="0"/>
            </a:endParaRPr>
          </a:p>
        </p:txBody>
      </p:sp>
      <p:sp>
        <p:nvSpPr>
          <p:cNvPr id="11" name="Hình chữ nhật: Góc Tròn 3">
            <a:extLst>
              <a:ext uri="{FF2B5EF4-FFF2-40B4-BE49-F238E27FC236}">
                <a16:creationId xmlns:a16="http://schemas.microsoft.com/office/drawing/2014/main" id="{42201EEE-8968-48AD-AF00-488C9A45A6A6}"/>
              </a:ext>
            </a:extLst>
          </p:cNvPr>
          <p:cNvSpPr/>
          <p:nvPr/>
        </p:nvSpPr>
        <p:spPr bwMode="auto">
          <a:xfrm>
            <a:off x="633438" y="959877"/>
            <a:ext cx="3769249" cy="833204"/>
          </a:xfrm>
          <a:prstGeom prst="roundRect">
            <a:avLst/>
          </a:prstGeom>
          <a:solidFill>
            <a:schemeClr val="bg2">
              <a:lumMod val="40000"/>
              <a:lumOff val="60000"/>
            </a:schemeClr>
          </a:solidFill>
          <a:ln w="952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txBody>
          <a:bodyPr vert="horz" wrap="square" lIns="91440" tIns="45720" rIns="91440" bIns="45720" numCol="1" rtlCol="0" anchor="ctr" anchorCtr="0" compatLnSpc="1">
            <a:prstTxWarp prst="textNoShape">
              <a:avLst/>
            </a:prstTxWarp>
          </a:bodyPr>
          <a:lstStyle/>
          <a:p>
            <a:pPr algn="ctr"/>
            <a:r>
              <a:rPr lang="vi-VN" sz="2400" dirty="0">
                <a:solidFill>
                  <a:schemeClr val="tx1"/>
                </a:solidFill>
              </a:rPr>
              <a:t>Thực hiện đoàn kết dân tộc </a:t>
            </a:r>
            <a:endParaRPr lang="en-US" sz="2400" dirty="0">
              <a:solidFill>
                <a:schemeClr val="tx1"/>
              </a:solidFill>
            </a:endParaRPr>
          </a:p>
        </p:txBody>
      </p:sp>
      <p:sp>
        <p:nvSpPr>
          <p:cNvPr id="13" name="Mũi tên: Xuống 4">
            <a:extLst>
              <a:ext uri="{FF2B5EF4-FFF2-40B4-BE49-F238E27FC236}">
                <a16:creationId xmlns:a16="http://schemas.microsoft.com/office/drawing/2014/main" id="{758FBADB-098D-4619-9800-1ACBB3284DE4}"/>
              </a:ext>
            </a:extLst>
          </p:cNvPr>
          <p:cNvSpPr/>
          <p:nvPr/>
        </p:nvSpPr>
        <p:spPr bwMode="auto">
          <a:xfrm>
            <a:off x="687692" y="1943101"/>
            <a:ext cx="1774276" cy="1827487"/>
          </a:xfrm>
          <a:prstGeom prst="downArrow">
            <a:avLst/>
          </a:prstGeom>
          <a:solidFill>
            <a:schemeClr val="tx2"/>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0" compatLnSpc="1">
            <a:prstTxWarp prst="textNoShape">
              <a:avLst/>
            </a:prstTxWarp>
          </a:bodyPr>
          <a:lstStyle/>
          <a:p>
            <a:pPr algn="ctr"/>
            <a:r>
              <a:rPr lang="en-US" sz="1800" dirty="0">
                <a:solidFill>
                  <a:schemeClr val="tx1"/>
                </a:solidFill>
              </a:rPr>
              <a:t>G</a:t>
            </a:r>
            <a:r>
              <a:rPr lang="vi-VN" sz="1800" dirty="0">
                <a:solidFill>
                  <a:schemeClr val="tx1"/>
                </a:solidFill>
              </a:rPr>
              <a:t>ắn liền và là cơ sở</a:t>
            </a:r>
            <a:endParaRPr lang="en-US" sz="1800" dirty="0">
              <a:solidFill>
                <a:schemeClr val="tx1"/>
              </a:solidFill>
            </a:endParaRPr>
          </a:p>
        </p:txBody>
      </p:sp>
      <p:sp>
        <p:nvSpPr>
          <p:cNvPr id="14" name="Mũi tên: Lên 5">
            <a:extLst>
              <a:ext uri="{FF2B5EF4-FFF2-40B4-BE49-F238E27FC236}">
                <a16:creationId xmlns:a16="http://schemas.microsoft.com/office/drawing/2014/main" id="{9F1E2007-8D18-46A1-BBC2-79079C9BF976}"/>
              </a:ext>
            </a:extLst>
          </p:cNvPr>
          <p:cNvSpPr/>
          <p:nvPr/>
        </p:nvSpPr>
        <p:spPr bwMode="auto">
          <a:xfrm>
            <a:off x="2435531" y="1943100"/>
            <a:ext cx="1862120" cy="1827487"/>
          </a:xfrm>
          <a:prstGeom prst="upArrow">
            <a:avLst/>
          </a:prstGeom>
          <a:solidFill>
            <a:schemeClr val="tx1">
              <a:lumMod val="75000"/>
            </a:schemeClr>
          </a:solidFill>
          <a:ln w="9525"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t" anchorCtr="0" compatLnSpc="1">
            <a:prstTxWarp prst="textNoShape">
              <a:avLst/>
            </a:prstTxWarp>
          </a:bodyPr>
          <a:lstStyle/>
          <a:p>
            <a:pPr algn="ctr"/>
            <a:r>
              <a:rPr lang="vi-VN" sz="1800" dirty="0">
                <a:solidFill>
                  <a:schemeClr val="accent4"/>
                </a:solidFill>
              </a:rPr>
              <a:t>Nhân tố thường xuyên </a:t>
            </a:r>
            <a:endParaRPr kumimoji="0" lang="en-US" sz="1800" b="0" i="0" u="none" strike="noStrike" cap="none" normalizeH="0" baseline="0" dirty="0">
              <a:ln>
                <a:noFill/>
              </a:ln>
              <a:solidFill>
                <a:schemeClr val="accent4"/>
              </a:solidFill>
              <a:effectLst/>
            </a:endParaRPr>
          </a:p>
        </p:txBody>
      </p:sp>
      <p:cxnSp>
        <p:nvCxnSpPr>
          <p:cNvPr id="3" name="Straight Arrow Connector 2">
            <a:extLst>
              <a:ext uri="{FF2B5EF4-FFF2-40B4-BE49-F238E27FC236}">
                <a16:creationId xmlns:a16="http://schemas.microsoft.com/office/drawing/2014/main" id="{D87CEECE-F620-49AE-9BA7-796A64202136}"/>
              </a:ext>
            </a:extLst>
          </p:cNvPr>
          <p:cNvCxnSpPr>
            <a:cxnSpLocks/>
            <a:stCxn id="11" idx="3"/>
            <a:endCxn id="10" idx="1"/>
          </p:cNvCxnSpPr>
          <p:nvPr/>
        </p:nvCxnSpPr>
        <p:spPr>
          <a:xfrm>
            <a:off x="4402687" y="1376479"/>
            <a:ext cx="1659264" cy="502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FFF6728-15B6-43C4-B227-880B2BAC2F3B}"/>
              </a:ext>
            </a:extLst>
          </p:cNvPr>
          <p:cNvCxnSpPr>
            <a:stCxn id="6" idx="3"/>
          </p:cNvCxnSpPr>
          <p:nvPr/>
        </p:nvCxnSpPr>
        <p:spPr>
          <a:xfrm flipV="1">
            <a:off x="4402687" y="3602233"/>
            <a:ext cx="1747839" cy="854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338796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3" grpId="0" animBg="1"/>
      <p:bldP spid="14" grpId="0" animBg="1"/>
    </p:bldLst>
  </p:timing>
</p:sld>
</file>

<file path=ppt/theme/theme1.xml><?xml version="1.0" encoding="utf-8"?>
<a:theme xmlns:a="http://schemas.openxmlformats.org/drawingml/2006/main" name="Dolabella template">
  <a:themeElements>
    <a:clrScheme name="Custom 347">
      <a:dk1>
        <a:srgbClr val="403228"/>
      </a:dk1>
      <a:lt1>
        <a:srgbClr val="FFFFFF"/>
      </a:lt1>
      <a:dk2>
        <a:srgbClr val="926940"/>
      </a:dk2>
      <a:lt2>
        <a:srgbClr val="F3EFEA"/>
      </a:lt2>
      <a:accent1>
        <a:srgbClr val="261408"/>
      </a:accent1>
      <a:accent2>
        <a:srgbClr val="8E5025"/>
      </a:accent2>
      <a:accent3>
        <a:srgbClr val="B68C68"/>
      </a:accent3>
      <a:accent4>
        <a:srgbClr val="E8DAC2"/>
      </a:accent4>
      <a:accent5>
        <a:srgbClr val="8E2525"/>
      </a:accent5>
      <a:accent6>
        <a:srgbClr val="B67068"/>
      </a:accent6>
      <a:hlink>
        <a:srgbClr val="40322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TotalTime>
  <Words>1819</Words>
  <Application>Microsoft Macintosh PowerPoint</Application>
  <PresentationFormat>On-screen Show (16:9)</PresentationFormat>
  <Paragraphs>184</Paragraphs>
  <Slides>26</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Times New Roman</vt:lpstr>
      <vt:lpstr>Libre Baskerville</vt:lpstr>
      <vt:lpstr>Cinzel</vt:lpstr>
      <vt:lpstr>Dolabella template</vt:lpstr>
      <vt:lpstr>PowerPoint Presentation</vt:lpstr>
      <vt:lpstr>Thành viên nhóm</vt:lpstr>
      <vt:lpstr>NỘI DUNG</vt:lpstr>
      <vt:lpstr> SỰ CẦN THIẾT CỦA ĐOÀN KẾT QUỐC TẾ</vt:lpstr>
      <vt:lpstr>PowerPoint Presentation</vt:lpstr>
      <vt:lpstr>a. Thực hiện đoàn kết quốc tế nhằm kết hợp sức mạnh dân tộc và sức mạnh thời đại, tạo sức mạng tổng hợp cho cách mạng</vt:lpstr>
      <vt:lpstr>a. Thực hiện đoàn kết quốc tế nhằm kết hợp sức mạnh dân tộc và sức mạnh thời đại, tạo sức mạng tổng hợp cho cách mạng</vt:lpstr>
      <vt:lpstr>PowerPoint Presentation</vt:lpstr>
      <vt:lpstr>PowerPoint Presentation</vt:lpstr>
      <vt:lpstr>b.Góp phần cùng nhân dân thế giới thực hiện thắng lợi mục tiêu cách mạng</vt:lpstr>
      <vt:lpstr>PowerPoint Presentation</vt:lpstr>
      <vt:lpstr> LỰC LƯỢNG VÀ HÌNH THỨC TỔ CHỨC</vt:lpstr>
      <vt:lpstr>a. Các lực lượng cần đoàn kết</vt:lpstr>
      <vt:lpstr>PowerPoint Presentation</vt:lpstr>
      <vt:lpstr>b.Hình thức tổ chức</vt:lpstr>
      <vt:lpstr>PowerPoint Presentation</vt:lpstr>
      <vt:lpstr> NGUYÊN TẮC ĐOÀN KẾT</vt:lpstr>
      <vt:lpstr>a. Đoàn kết trên cơ sở mục tiêu có lợi ích,có lí , có tình</vt:lpstr>
      <vt:lpstr>PowerPoint Presentation</vt:lpstr>
      <vt:lpstr>PowerPoint Presentation</vt:lpstr>
      <vt:lpstr>PowerPoint Presentation</vt:lpstr>
      <vt:lpstr>“Một dân tộc không biết dựa vào sức mình, dân tộc đó không xứng đáng để chiến thắng”</vt:lpstr>
      <vt:lpstr>Đoàn kết trên cơ sở độc lập, tự chủ, tự lực, tự cường không quên đoàn kết quốc tế </vt:lpstr>
      <vt:lpstr>PowerPoint Presentation</vt:lpstr>
      <vt:lpstr>Cảm ơn mọi người đã lắng nghe!</vt:lpstr>
      <vt:lpstr>Mini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Tấn Thọ Huỳnh</cp:lastModifiedBy>
  <cp:revision>73</cp:revision>
  <dcterms:modified xsi:type="dcterms:W3CDTF">2023-06-30T05:28:36Z</dcterms:modified>
</cp:coreProperties>
</file>