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33"/>
  </p:notesMasterIdLst>
  <p:sldIdLst>
    <p:sldId id="256" r:id="rId2"/>
    <p:sldId id="257" r:id="rId3"/>
    <p:sldId id="258" r:id="rId4"/>
    <p:sldId id="261" r:id="rId5"/>
    <p:sldId id="306" r:id="rId6"/>
    <p:sldId id="307" r:id="rId7"/>
    <p:sldId id="308" r:id="rId8"/>
    <p:sldId id="309" r:id="rId9"/>
    <p:sldId id="310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327" r:id="rId23"/>
    <p:sldId id="328" r:id="rId24"/>
    <p:sldId id="329" r:id="rId25"/>
    <p:sldId id="313" r:id="rId26"/>
    <p:sldId id="330" r:id="rId27"/>
    <p:sldId id="314" r:id="rId28"/>
    <p:sldId id="335" r:id="rId29"/>
    <p:sldId id="331" r:id="rId30"/>
    <p:sldId id="336" r:id="rId31"/>
    <p:sldId id="337" r:id="rId32"/>
  </p:sldIdLst>
  <p:sldSz cx="9144000" cy="5143500" type="screen16x9"/>
  <p:notesSz cx="6858000" cy="9144000"/>
  <p:embeddedFontLst>
    <p:embeddedFont>
      <p:font typeface="Berkshire Swash" panose="02000505000000020003" pitchFamily="2" charset="0"/>
      <p:regular r:id="rId34"/>
    </p:embeddedFont>
    <p:embeddedFont>
      <p:font typeface="Livvic" pitchFamily="2" charset="77"/>
      <p:regular r:id="rId35"/>
      <p:bold r:id="rId36"/>
      <p:italic r:id="rId37"/>
      <p:boldItalic r:id="rId38"/>
    </p:embeddedFont>
    <p:embeddedFont>
      <p:font typeface="Merriweather" pitchFamily="2" charset="77"/>
      <p:regular r:id="rId39"/>
      <p:bold r:id="rId40"/>
      <p:italic r:id="rId41"/>
      <p:boldItalic r:id="rId42"/>
    </p:embeddedFont>
    <p:embeddedFont>
      <p:font typeface="Roboto" panose="02000000000000000000" pitchFamily="2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E6F0D8-188C-4E4A-8111-03051393F32A}">
  <a:tblStyle styleId="{D7E6F0D8-188C-4E4A-8111-03051393F32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26" autoAdjust="0"/>
    <p:restoredTop sz="94694"/>
  </p:normalViewPr>
  <p:slideViewPr>
    <p:cSldViewPr snapToGrid="0">
      <p:cViewPr varScale="1">
        <p:scale>
          <a:sx n="156" d="100"/>
          <a:sy n="156" d="100"/>
        </p:scale>
        <p:origin x="7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Relationship Id="rId4" Type="http://schemas.openxmlformats.org/officeDocument/2006/relationships/image" Target="../media/image5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Relationship Id="rId4" Type="http://schemas.openxmlformats.org/officeDocument/2006/relationships/image" Target="../media/image5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EE6130-2CDC-4D98-80F7-C23BDC7B914A}" type="doc">
      <dgm:prSet loTypeId="urn:microsoft.com/office/officeart/2005/8/layout/vList3" loCatId="list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07E16ACA-FB3D-4421-A557-9AF869FC7BD5}">
      <dgm:prSet phldrT="[Text]" custT="1"/>
      <dgm:spPr/>
      <dgm:t>
        <a:bodyPr/>
        <a:lstStyle/>
        <a:p>
          <a:pPr>
            <a:buNone/>
          </a:pPr>
          <a:r>
            <a:rPr lang="en-US" sz="2000" i="1" u="sng" dirty="0"/>
            <a:t>Theo </a:t>
          </a:r>
          <a:r>
            <a:rPr lang="en-US" sz="2000" i="1" u="sng" dirty="0" err="1"/>
            <a:t>nghĩa</a:t>
          </a:r>
          <a:r>
            <a:rPr lang="en-US" sz="2000" i="1" u="sng" dirty="0"/>
            <a:t> </a:t>
          </a:r>
          <a:r>
            <a:rPr lang="en-US" sz="2000" i="1" u="sng" dirty="0" err="1"/>
            <a:t>rộng</a:t>
          </a:r>
          <a:endParaRPr lang="en-US" sz="2000" i="1" u="sng" dirty="0"/>
        </a:p>
      </dgm:t>
    </dgm:pt>
    <dgm:pt modelId="{8A7DF15B-AEF4-4099-BE8F-BA4C556E678B}" type="parTrans" cxnId="{062FB7AC-24F2-4D4D-831A-6E1D8AD31068}">
      <dgm:prSet/>
      <dgm:spPr/>
      <dgm:t>
        <a:bodyPr/>
        <a:lstStyle/>
        <a:p>
          <a:endParaRPr lang="en-US" sz="3600"/>
        </a:p>
      </dgm:t>
    </dgm:pt>
    <dgm:pt modelId="{968366CD-AF80-487B-8517-FD2759F85D06}" type="sibTrans" cxnId="{062FB7AC-24F2-4D4D-831A-6E1D8AD31068}">
      <dgm:prSet/>
      <dgm:spPr/>
      <dgm:t>
        <a:bodyPr/>
        <a:lstStyle/>
        <a:p>
          <a:endParaRPr lang="en-US" sz="3600"/>
        </a:p>
      </dgm:t>
    </dgm:pt>
    <dgm:pt modelId="{2CEBFCF9-13D2-4A93-8197-D9904039B2D5}">
      <dgm:prSet phldrT="[Text]" custT="1"/>
      <dgm:spPr/>
      <dgm:t>
        <a:bodyPr/>
        <a:lstStyle/>
        <a:p>
          <a:pPr>
            <a:buNone/>
          </a:pPr>
          <a:r>
            <a:rPr lang="en-US" sz="2000" dirty="0" err="1"/>
            <a:t>Tổng</a:t>
          </a:r>
          <a:r>
            <a:rPr lang="en-US" sz="2000" dirty="0"/>
            <a:t> </a:t>
          </a:r>
          <a:r>
            <a:rPr lang="en-US" sz="2000" dirty="0" err="1"/>
            <a:t>hợp</a:t>
          </a:r>
          <a:r>
            <a:rPr lang="en-US" sz="2000" dirty="0"/>
            <a:t> </a:t>
          </a:r>
          <a:r>
            <a:rPr lang="en-US" sz="2000" dirty="0" err="1"/>
            <a:t>mọi</a:t>
          </a:r>
          <a:r>
            <a:rPr lang="en-US" sz="2000" dirty="0"/>
            <a:t> </a:t>
          </a:r>
          <a:r>
            <a:rPr lang="en-US" sz="2000" dirty="0" err="1"/>
            <a:t>phương</a:t>
          </a:r>
          <a:r>
            <a:rPr lang="en-US" sz="2000" dirty="0"/>
            <a:t> </a:t>
          </a:r>
          <a:r>
            <a:rPr lang="en-US" sz="2000" dirty="0" err="1"/>
            <a:t>thức</a:t>
          </a:r>
          <a:r>
            <a:rPr lang="en-US" sz="2000" dirty="0"/>
            <a:t> </a:t>
          </a:r>
          <a:r>
            <a:rPr lang="en-US" sz="2000" dirty="0" err="1"/>
            <a:t>sinh</a:t>
          </a:r>
          <a:r>
            <a:rPr lang="en-US" sz="2000" dirty="0"/>
            <a:t> </a:t>
          </a:r>
          <a:r>
            <a:rPr lang="en-US" sz="2000" dirty="0" err="1"/>
            <a:t>hoạt</a:t>
          </a:r>
          <a:r>
            <a:rPr lang="en-US" sz="2000" dirty="0"/>
            <a:t> </a:t>
          </a:r>
          <a:r>
            <a:rPr lang="en-US" sz="2000" dirty="0" err="1"/>
            <a:t>của</a:t>
          </a:r>
          <a:r>
            <a:rPr lang="en-US" sz="2000" dirty="0"/>
            <a:t> con </a:t>
          </a:r>
          <a:r>
            <a:rPr lang="en-US" sz="2000" dirty="0" err="1"/>
            <a:t>người</a:t>
          </a:r>
          <a:endParaRPr lang="en-US" sz="2000" dirty="0"/>
        </a:p>
      </dgm:t>
    </dgm:pt>
    <dgm:pt modelId="{0C7BB0E0-8002-4110-BB33-923C55993AEB}" type="parTrans" cxnId="{B5C0B871-B901-4B78-B570-2C2F046BCA5E}">
      <dgm:prSet/>
      <dgm:spPr/>
      <dgm:t>
        <a:bodyPr/>
        <a:lstStyle/>
        <a:p>
          <a:endParaRPr lang="en-US" sz="3600"/>
        </a:p>
      </dgm:t>
    </dgm:pt>
    <dgm:pt modelId="{AAA8D35E-4D1B-4F05-BB10-C86D989CDDA2}" type="sibTrans" cxnId="{B5C0B871-B901-4B78-B570-2C2F046BCA5E}">
      <dgm:prSet/>
      <dgm:spPr/>
      <dgm:t>
        <a:bodyPr/>
        <a:lstStyle/>
        <a:p>
          <a:endParaRPr lang="en-US" sz="3600"/>
        </a:p>
      </dgm:t>
    </dgm:pt>
    <dgm:pt modelId="{66F1B0FA-78EA-48B8-A9BF-A0065927A668}">
      <dgm:prSet phldrT="[Text]" custT="1"/>
      <dgm:spPr/>
      <dgm:t>
        <a:bodyPr/>
        <a:lstStyle/>
        <a:p>
          <a:pPr>
            <a:buNone/>
          </a:pPr>
          <a:r>
            <a:rPr lang="en-US" sz="2000" i="1" u="sng" dirty="0"/>
            <a:t>Theo </a:t>
          </a:r>
          <a:r>
            <a:rPr lang="en-US" sz="2000" i="1" u="sng" dirty="0" err="1"/>
            <a:t>nghĩa</a:t>
          </a:r>
          <a:r>
            <a:rPr lang="en-US" sz="2000" i="1" u="sng" dirty="0"/>
            <a:t> </a:t>
          </a:r>
          <a:r>
            <a:rPr lang="en-US" sz="2000" i="1" u="sng" dirty="0" err="1"/>
            <a:t>hẹp</a:t>
          </a:r>
          <a:endParaRPr lang="en-US" sz="2000" i="1" u="sng" dirty="0"/>
        </a:p>
      </dgm:t>
    </dgm:pt>
    <dgm:pt modelId="{2086C19D-D389-4ADB-9DC8-65C6AB1EFEF7}" type="parTrans" cxnId="{17537641-9289-48FD-A85D-71BF39C6871F}">
      <dgm:prSet/>
      <dgm:spPr/>
      <dgm:t>
        <a:bodyPr/>
        <a:lstStyle/>
        <a:p>
          <a:endParaRPr lang="en-US" sz="3600"/>
        </a:p>
      </dgm:t>
    </dgm:pt>
    <dgm:pt modelId="{25108FF1-16D4-4655-91CB-691BCB1CF4EC}" type="sibTrans" cxnId="{17537641-9289-48FD-A85D-71BF39C6871F}">
      <dgm:prSet/>
      <dgm:spPr/>
      <dgm:t>
        <a:bodyPr/>
        <a:lstStyle/>
        <a:p>
          <a:endParaRPr lang="en-US" sz="3600"/>
        </a:p>
      </dgm:t>
    </dgm:pt>
    <dgm:pt modelId="{914F1D96-DA4F-4AF3-BF3E-4F59F57FBF24}">
      <dgm:prSet phldrT="[Text]" custT="1"/>
      <dgm:spPr/>
      <dgm:t>
        <a:bodyPr/>
        <a:lstStyle/>
        <a:p>
          <a:pPr>
            <a:buNone/>
          </a:pPr>
          <a:r>
            <a:rPr lang="en-US" sz="2000" i="1" u="sng" dirty="0"/>
            <a:t>Theo </a:t>
          </a:r>
          <a:r>
            <a:rPr lang="en-US" sz="2000" i="1" u="sng" dirty="0" err="1"/>
            <a:t>nghĩa</a:t>
          </a:r>
          <a:r>
            <a:rPr lang="en-US" sz="2000" i="1" u="sng" dirty="0"/>
            <a:t> </a:t>
          </a:r>
          <a:r>
            <a:rPr lang="en-US" sz="2000" i="1" u="sng" dirty="0" err="1"/>
            <a:t>hẹp</a:t>
          </a:r>
          <a:r>
            <a:rPr lang="en-US" sz="2000" i="1" u="sng" dirty="0"/>
            <a:t> “</a:t>
          </a:r>
          <a:r>
            <a:rPr lang="en-US" sz="2000" i="1" u="sng" dirty="0" err="1"/>
            <a:t>hơn</a:t>
          </a:r>
          <a:r>
            <a:rPr lang="en-US" sz="2000" i="1" u="sng" dirty="0"/>
            <a:t>”</a:t>
          </a:r>
        </a:p>
      </dgm:t>
    </dgm:pt>
    <dgm:pt modelId="{47933D70-8B8A-4822-AC79-7A58EB36B541}" type="parTrans" cxnId="{90108DFE-F906-45C9-9879-0BDE8DC384FA}">
      <dgm:prSet/>
      <dgm:spPr/>
      <dgm:t>
        <a:bodyPr/>
        <a:lstStyle/>
        <a:p>
          <a:endParaRPr lang="en-US" sz="3600"/>
        </a:p>
      </dgm:t>
    </dgm:pt>
    <dgm:pt modelId="{CCA0598E-E15D-4E2B-A0AC-83545774BC7D}" type="sibTrans" cxnId="{90108DFE-F906-45C9-9879-0BDE8DC384FA}">
      <dgm:prSet/>
      <dgm:spPr/>
      <dgm:t>
        <a:bodyPr/>
        <a:lstStyle/>
        <a:p>
          <a:endParaRPr lang="en-US" sz="3600"/>
        </a:p>
      </dgm:t>
    </dgm:pt>
    <dgm:pt modelId="{FFB61CFC-269D-48E2-9E65-1A3F6B183BB7}">
      <dgm:prSet phldrT="[Text]" custT="1"/>
      <dgm:spPr/>
      <dgm:t>
        <a:bodyPr/>
        <a:lstStyle/>
        <a:p>
          <a:pPr>
            <a:buNone/>
          </a:pPr>
          <a:r>
            <a:rPr lang="en-US" sz="2000" dirty="0" err="1"/>
            <a:t>Bàn</a:t>
          </a:r>
          <a:r>
            <a:rPr lang="en-US" sz="2000" dirty="0"/>
            <a:t> </a:t>
          </a:r>
          <a:r>
            <a:rPr lang="en-US" sz="2000" dirty="0" err="1"/>
            <a:t>đến</a:t>
          </a:r>
          <a:r>
            <a:rPr lang="en-US" sz="2000" dirty="0"/>
            <a:t> </a:t>
          </a:r>
          <a:r>
            <a:rPr lang="en-US" sz="2000" dirty="0" err="1"/>
            <a:t>trường</a:t>
          </a:r>
          <a:r>
            <a:rPr lang="en-US" sz="2000" dirty="0"/>
            <a:t> </a:t>
          </a:r>
          <a:r>
            <a:rPr lang="en-US" sz="2000" dirty="0" err="1"/>
            <a:t>học</a:t>
          </a:r>
          <a:r>
            <a:rPr lang="en-US" sz="2000" dirty="0"/>
            <a:t>, </a:t>
          </a:r>
          <a:r>
            <a:rPr lang="en-US" sz="2000" dirty="0" err="1"/>
            <a:t>số</a:t>
          </a:r>
          <a:r>
            <a:rPr lang="en-US" sz="2000" dirty="0"/>
            <a:t> </a:t>
          </a:r>
          <a:r>
            <a:rPr lang="en-US" sz="2000" dirty="0" err="1"/>
            <a:t>người</a:t>
          </a:r>
          <a:r>
            <a:rPr lang="en-US" sz="2000" dirty="0"/>
            <a:t> </a:t>
          </a:r>
          <a:r>
            <a:rPr lang="en-US" sz="2000" dirty="0" err="1"/>
            <a:t>đi</a:t>
          </a:r>
          <a:r>
            <a:rPr lang="en-US" sz="2000" dirty="0"/>
            <a:t> </a:t>
          </a:r>
          <a:r>
            <a:rPr lang="en-US" sz="2000" dirty="0" err="1"/>
            <a:t>học</a:t>
          </a:r>
          <a:r>
            <a:rPr lang="en-US" sz="2000" dirty="0"/>
            <a:t>, </a:t>
          </a:r>
          <a:r>
            <a:rPr lang="en-US" sz="2000" dirty="0" err="1"/>
            <a:t>xóa</a:t>
          </a:r>
          <a:r>
            <a:rPr lang="en-US" sz="2000" dirty="0"/>
            <a:t> </a:t>
          </a:r>
          <a:r>
            <a:rPr lang="en-US" sz="2000" dirty="0" err="1"/>
            <a:t>nạn</a:t>
          </a:r>
          <a:r>
            <a:rPr lang="en-US" sz="2000" dirty="0"/>
            <a:t> </a:t>
          </a:r>
          <a:r>
            <a:rPr lang="en-US" sz="2000" dirty="0" err="1"/>
            <a:t>mù</a:t>
          </a:r>
          <a:r>
            <a:rPr lang="en-US" sz="2000" dirty="0"/>
            <a:t> </a:t>
          </a:r>
          <a:r>
            <a:rPr lang="en-US" sz="2000" dirty="0" err="1"/>
            <a:t>chữ</a:t>
          </a:r>
          <a:r>
            <a:rPr lang="en-US" sz="2000" dirty="0"/>
            <a:t>.</a:t>
          </a:r>
        </a:p>
      </dgm:t>
    </dgm:pt>
    <dgm:pt modelId="{66B7EE36-679A-470F-B393-388774DF86DE}" type="parTrans" cxnId="{EEC2505C-24E3-4494-A59D-41157796345D}">
      <dgm:prSet/>
      <dgm:spPr/>
      <dgm:t>
        <a:bodyPr/>
        <a:lstStyle/>
        <a:p>
          <a:endParaRPr lang="en-US" sz="3600"/>
        </a:p>
      </dgm:t>
    </dgm:pt>
    <dgm:pt modelId="{2111F9B6-65A6-482E-A36E-88E312DD5949}" type="sibTrans" cxnId="{EEC2505C-24E3-4494-A59D-41157796345D}">
      <dgm:prSet/>
      <dgm:spPr/>
      <dgm:t>
        <a:bodyPr/>
        <a:lstStyle/>
        <a:p>
          <a:endParaRPr lang="en-US" sz="3600"/>
        </a:p>
      </dgm:t>
    </dgm:pt>
    <dgm:pt modelId="{B2D49271-11D7-4A98-BA1A-689D1B02CF23}">
      <dgm:prSet phldrT="[Text]" custT="1"/>
      <dgm:spPr/>
      <dgm:t>
        <a:bodyPr/>
        <a:lstStyle/>
        <a:p>
          <a:r>
            <a:rPr lang="en-US" sz="2400" b="0" i="1" u="sng" dirty="0"/>
            <a:t>Theo “</a:t>
          </a:r>
          <a:r>
            <a:rPr lang="en-US" sz="2400" b="0" i="1" u="sng" dirty="0" err="1"/>
            <a:t>phương</a:t>
          </a:r>
          <a:r>
            <a:rPr lang="en-US" sz="2400" b="0" i="1" u="sng" dirty="0"/>
            <a:t> </a:t>
          </a:r>
          <a:r>
            <a:rPr lang="en-US" sz="2400" b="0" i="1" u="sng" dirty="0" err="1"/>
            <a:t>thức</a:t>
          </a:r>
          <a:r>
            <a:rPr lang="en-US" sz="2400" b="0" i="1" u="sng" dirty="0"/>
            <a:t> </a:t>
          </a:r>
          <a:r>
            <a:rPr lang="en-US" sz="2400" b="0" i="1" u="sng" dirty="0" err="1"/>
            <a:t>sử</a:t>
          </a:r>
          <a:r>
            <a:rPr lang="en-US" sz="2400" b="0" i="1" u="sng" dirty="0"/>
            <a:t> </a:t>
          </a:r>
          <a:r>
            <a:rPr lang="en-US" sz="2400" b="0" i="1" u="sng" dirty="0" err="1"/>
            <a:t>dụng</a:t>
          </a:r>
          <a:r>
            <a:rPr lang="en-US" sz="2400" b="0" i="1" u="sng" dirty="0"/>
            <a:t> </a:t>
          </a:r>
          <a:r>
            <a:rPr lang="en-US" sz="2400" b="0" i="1" u="sng" dirty="0" err="1"/>
            <a:t>công</a:t>
          </a:r>
          <a:r>
            <a:rPr lang="en-US" sz="2400" b="0" i="1" u="sng" dirty="0"/>
            <a:t> </a:t>
          </a:r>
          <a:r>
            <a:rPr lang="en-US" sz="2400" b="0" i="1" u="sng" dirty="0" err="1"/>
            <a:t>cụ</a:t>
          </a:r>
          <a:r>
            <a:rPr lang="en-US" sz="2400" b="0" i="1" u="sng" dirty="0"/>
            <a:t> </a:t>
          </a:r>
          <a:r>
            <a:rPr lang="en-US" sz="2400" b="0" i="1" u="sng" dirty="0" err="1"/>
            <a:t>sinh</a:t>
          </a:r>
          <a:r>
            <a:rPr lang="en-US" sz="2400" b="0" i="1" u="sng" dirty="0"/>
            <a:t> </a:t>
          </a:r>
          <a:r>
            <a:rPr lang="en-US" sz="2400" b="0" i="1" u="sng" dirty="0" err="1"/>
            <a:t>hoạt</a:t>
          </a:r>
          <a:r>
            <a:rPr lang="en-US" sz="2400" b="0" i="1" u="sng" dirty="0"/>
            <a:t>”</a:t>
          </a:r>
        </a:p>
      </dgm:t>
    </dgm:pt>
    <dgm:pt modelId="{0CB1A558-CC18-4F83-9C04-897442D37654}" type="parTrans" cxnId="{152F6C6B-953C-4D21-8393-7AB303065B06}">
      <dgm:prSet/>
      <dgm:spPr/>
      <dgm:t>
        <a:bodyPr/>
        <a:lstStyle/>
        <a:p>
          <a:endParaRPr lang="en-US" sz="3600"/>
        </a:p>
      </dgm:t>
    </dgm:pt>
    <dgm:pt modelId="{8438A647-8A75-46DA-B008-F918ED831827}" type="sibTrans" cxnId="{152F6C6B-953C-4D21-8393-7AB303065B06}">
      <dgm:prSet/>
      <dgm:spPr/>
      <dgm:t>
        <a:bodyPr/>
        <a:lstStyle/>
        <a:p>
          <a:endParaRPr lang="en-US" sz="3600"/>
        </a:p>
      </dgm:t>
    </dgm:pt>
    <dgm:pt modelId="{CD50DE0C-0556-48C6-AF11-D5CC5046D4EA}">
      <dgm:prSet phldrT="[Text]" custT="1"/>
      <dgm:spPr/>
      <dgm:t>
        <a:bodyPr/>
        <a:lstStyle/>
        <a:p>
          <a:endParaRPr lang="en-US" sz="3200" b="1" u="sng" dirty="0"/>
        </a:p>
      </dgm:t>
    </dgm:pt>
    <dgm:pt modelId="{44BE03C2-8EFE-4B9A-8535-66A09D00E082}" type="parTrans" cxnId="{ABE66C85-8B72-49A6-90FE-09705127A75C}">
      <dgm:prSet/>
      <dgm:spPr/>
      <dgm:t>
        <a:bodyPr/>
        <a:lstStyle/>
        <a:p>
          <a:endParaRPr lang="en-US" sz="2800"/>
        </a:p>
      </dgm:t>
    </dgm:pt>
    <dgm:pt modelId="{BDCFD42C-9D60-4245-BB05-2F094E50BB01}" type="sibTrans" cxnId="{ABE66C85-8B72-49A6-90FE-09705127A75C}">
      <dgm:prSet/>
      <dgm:spPr/>
      <dgm:t>
        <a:bodyPr/>
        <a:lstStyle/>
        <a:p>
          <a:endParaRPr lang="en-US" sz="2800"/>
        </a:p>
      </dgm:t>
    </dgm:pt>
    <dgm:pt modelId="{9314EFF6-9367-4AD8-A6FD-A8E1E08EDE72}">
      <dgm:prSet phldrT="[Text]" custT="1"/>
      <dgm:spPr/>
      <dgm:t>
        <a:bodyPr/>
        <a:lstStyle/>
        <a:p>
          <a:pPr>
            <a:buNone/>
          </a:pPr>
          <a:r>
            <a:rPr lang="en-US" sz="2000" dirty="0" err="1"/>
            <a:t>Đời</a:t>
          </a:r>
          <a:r>
            <a:rPr lang="en-US" sz="2000" dirty="0"/>
            <a:t> </a:t>
          </a:r>
          <a:r>
            <a:rPr lang="en-US" sz="2000" dirty="0" err="1"/>
            <a:t>sống</a:t>
          </a:r>
          <a:r>
            <a:rPr lang="en-US" sz="2000" dirty="0"/>
            <a:t> </a:t>
          </a:r>
          <a:r>
            <a:rPr lang="en-US" sz="2000" dirty="0" err="1"/>
            <a:t>tinh</a:t>
          </a:r>
          <a:r>
            <a:rPr lang="en-US" sz="2000" dirty="0"/>
            <a:t> </a:t>
          </a:r>
          <a:r>
            <a:rPr lang="en-US" sz="2000" dirty="0" err="1"/>
            <a:t>thần</a:t>
          </a:r>
          <a:r>
            <a:rPr lang="en-US" sz="2000" dirty="0"/>
            <a:t> </a:t>
          </a:r>
          <a:r>
            <a:rPr lang="en-US" sz="2000" dirty="0" err="1"/>
            <a:t>của</a:t>
          </a:r>
          <a:r>
            <a:rPr lang="en-US" sz="2000" dirty="0"/>
            <a:t> </a:t>
          </a:r>
          <a:r>
            <a:rPr lang="en-US" sz="2000" dirty="0" err="1"/>
            <a:t>xã</a:t>
          </a:r>
          <a:r>
            <a:rPr lang="en-US" sz="2000" dirty="0"/>
            <a:t> </a:t>
          </a:r>
          <a:r>
            <a:rPr lang="en-US" sz="2000" dirty="0" err="1"/>
            <a:t>hội</a:t>
          </a:r>
          <a:r>
            <a:rPr lang="en-US" sz="2000" dirty="0"/>
            <a:t>, </a:t>
          </a:r>
          <a:r>
            <a:rPr lang="en-US" sz="2000" dirty="0" err="1"/>
            <a:t>thuộc</a:t>
          </a:r>
          <a:r>
            <a:rPr lang="en-US" sz="2000" dirty="0"/>
            <a:t> </a:t>
          </a:r>
          <a:r>
            <a:rPr lang="en-US" sz="2000" dirty="0" err="1"/>
            <a:t>kiến</a:t>
          </a:r>
          <a:r>
            <a:rPr lang="en-US" sz="2000" dirty="0"/>
            <a:t> </a:t>
          </a:r>
          <a:r>
            <a:rPr lang="en-US" sz="2000" dirty="0" err="1"/>
            <a:t>trúc</a:t>
          </a:r>
          <a:r>
            <a:rPr lang="en-US" sz="2000" dirty="0"/>
            <a:t> </a:t>
          </a:r>
          <a:r>
            <a:rPr lang="en-US" sz="2000" dirty="0" err="1"/>
            <a:t>thượng</a:t>
          </a:r>
          <a:r>
            <a:rPr lang="en-US" sz="2000" dirty="0"/>
            <a:t> </a:t>
          </a:r>
          <a:r>
            <a:rPr lang="en-US" sz="2000" dirty="0" err="1"/>
            <a:t>tầng</a:t>
          </a:r>
          <a:endParaRPr lang="en-US" sz="2000" dirty="0"/>
        </a:p>
      </dgm:t>
    </dgm:pt>
    <dgm:pt modelId="{4E844DBD-0DDD-4563-89A7-BFBA0FB7FE4F}" type="sibTrans" cxnId="{159AEBF8-36E8-4386-9031-5AE723196C65}">
      <dgm:prSet/>
      <dgm:spPr/>
      <dgm:t>
        <a:bodyPr/>
        <a:lstStyle/>
        <a:p>
          <a:endParaRPr lang="en-US" sz="3600"/>
        </a:p>
      </dgm:t>
    </dgm:pt>
    <dgm:pt modelId="{D7826169-F722-4F15-AD47-DC8738361D68}" type="parTrans" cxnId="{159AEBF8-36E8-4386-9031-5AE723196C65}">
      <dgm:prSet/>
      <dgm:spPr/>
      <dgm:t>
        <a:bodyPr/>
        <a:lstStyle/>
        <a:p>
          <a:endParaRPr lang="en-US" sz="3600"/>
        </a:p>
      </dgm:t>
    </dgm:pt>
    <dgm:pt modelId="{5F713520-E37F-40BF-A22F-67C9FE2522C4}" type="pres">
      <dgm:prSet presAssocID="{E8EE6130-2CDC-4D98-80F7-C23BDC7B914A}" presName="linearFlow" presStyleCnt="0">
        <dgm:presLayoutVars>
          <dgm:dir/>
          <dgm:resizeHandles val="exact"/>
        </dgm:presLayoutVars>
      </dgm:prSet>
      <dgm:spPr/>
    </dgm:pt>
    <dgm:pt modelId="{91439F14-C025-4701-9556-70C3202D301F}" type="pres">
      <dgm:prSet presAssocID="{07E16ACA-FB3D-4421-A557-9AF869FC7BD5}" presName="composite" presStyleCnt="0"/>
      <dgm:spPr/>
    </dgm:pt>
    <dgm:pt modelId="{5AD31FCC-5432-4A61-93D7-519D6BB69DC7}" type="pres">
      <dgm:prSet presAssocID="{07E16ACA-FB3D-4421-A557-9AF869FC7BD5}" presName="imgShp" presStyleLbl="fgImgPlace1" presStyleIdx="0" presStyleCnt="4" custLinFactX="-30981" custLinFactNeighborX="-100000"/>
      <dgm:spPr>
        <a:blipFill>
          <a:blip xmlns:r="http://schemas.openxmlformats.org/officeDocument/2006/relationships" r:embed="rId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dgm:spPr>
    </dgm:pt>
    <dgm:pt modelId="{0C9495FC-4FEA-40F8-A14A-549D8FA3F03E}" type="pres">
      <dgm:prSet presAssocID="{07E16ACA-FB3D-4421-A557-9AF869FC7BD5}" presName="txShp" presStyleLbl="node1" presStyleIdx="0" presStyleCnt="4" custScaleX="129880">
        <dgm:presLayoutVars>
          <dgm:bulletEnabled val="1"/>
        </dgm:presLayoutVars>
      </dgm:prSet>
      <dgm:spPr/>
    </dgm:pt>
    <dgm:pt modelId="{64BE48C4-D5B5-4042-8772-621B8F9419C2}" type="pres">
      <dgm:prSet presAssocID="{968366CD-AF80-487B-8517-FD2759F85D06}" presName="spacing" presStyleCnt="0"/>
      <dgm:spPr/>
    </dgm:pt>
    <dgm:pt modelId="{FBDBF42A-0188-4F5E-9A2D-28EF0B426D1D}" type="pres">
      <dgm:prSet presAssocID="{66F1B0FA-78EA-48B8-A9BF-A0065927A668}" presName="composite" presStyleCnt="0"/>
      <dgm:spPr/>
    </dgm:pt>
    <dgm:pt modelId="{9DE09860-DA72-4972-8CFD-BB8D7CB8CCA8}" type="pres">
      <dgm:prSet presAssocID="{66F1B0FA-78EA-48B8-A9BF-A0065927A668}" presName="imgShp" presStyleLbl="fgImgPlace1" presStyleIdx="1" presStyleCnt="4" custLinFactX="-30981" custLinFactNeighborX="-100000"/>
      <dgm:spPr>
        <a:blipFill>
          <a:blip xmlns:r="http://schemas.openxmlformats.org/officeDocument/2006/relationships"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dgm:spPr>
    </dgm:pt>
    <dgm:pt modelId="{5FBDCF98-3E81-413D-9042-95C712E88DEC}" type="pres">
      <dgm:prSet presAssocID="{66F1B0FA-78EA-48B8-A9BF-A0065927A668}" presName="txShp" presStyleLbl="node1" presStyleIdx="1" presStyleCnt="4" custScaleX="129880">
        <dgm:presLayoutVars>
          <dgm:bulletEnabled val="1"/>
        </dgm:presLayoutVars>
      </dgm:prSet>
      <dgm:spPr/>
    </dgm:pt>
    <dgm:pt modelId="{1C70AA1C-CC27-4DF9-BEE9-30C5BF322A8C}" type="pres">
      <dgm:prSet presAssocID="{25108FF1-16D4-4655-91CB-691BCB1CF4EC}" presName="spacing" presStyleCnt="0"/>
      <dgm:spPr/>
    </dgm:pt>
    <dgm:pt modelId="{82D7EF56-8E03-4DB1-8499-AB2B3B2AACF5}" type="pres">
      <dgm:prSet presAssocID="{914F1D96-DA4F-4AF3-BF3E-4F59F57FBF24}" presName="composite" presStyleCnt="0"/>
      <dgm:spPr/>
    </dgm:pt>
    <dgm:pt modelId="{5A519018-0FD3-4F15-BE56-1095D81468AE}" type="pres">
      <dgm:prSet presAssocID="{914F1D96-DA4F-4AF3-BF3E-4F59F57FBF24}" presName="imgShp" presStyleLbl="fgImgPlace1" presStyleIdx="2" presStyleCnt="4" custLinFactX="-30981" custLinFactNeighborX="-100000"/>
      <dgm:spPr>
        <a:blipFill>
          <a:blip xmlns:r="http://schemas.openxmlformats.org/officeDocument/2006/relationships"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dgm:spPr>
    </dgm:pt>
    <dgm:pt modelId="{37A18FB8-22B0-466E-823F-394594C56F23}" type="pres">
      <dgm:prSet presAssocID="{914F1D96-DA4F-4AF3-BF3E-4F59F57FBF24}" presName="txShp" presStyleLbl="node1" presStyleIdx="2" presStyleCnt="4" custScaleX="129880" custLinFactNeighborX="264" custLinFactNeighborY="0">
        <dgm:presLayoutVars>
          <dgm:bulletEnabled val="1"/>
        </dgm:presLayoutVars>
      </dgm:prSet>
      <dgm:spPr/>
    </dgm:pt>
    <dgm:pt modelId="{9A6F8E81-183E-4648-9A25-BC0F9B660CEB}" type="pres">
      <dgm:prSet presAssocID="{CCA0598E-E15D-4E2B-A0AC-83545774BC7D}" presName="spacing" presStyleCnt="0"/>
      <dgm:spPr/>
    </dgm:pt>
    <dgm:pt modelId="{DEDA09AB-93EC-4B96-A3A9-91493AF9BAFD}" type="pres">
      <dgm:prSet presAssocID="{B2D49271-11D7-4A98-BA1A-689D1B02CF23}" presName="composite" presStyleCnt="0"/>
      <dgm:spPr/>
    </dgm:pt>
    <dgm:pt modelId="{3BE2BDE5-A956-4F67-8D4F-39850666A654}" type="pres">
      <dgm:prSet presAssocID="{B2D49271-11D7-4A98-BA1A-689D1B02CF23}" presName="imgShp" presStyleLbl="fgImgPlace1" presStyleIdx="3" presStyleCnt="4" custLinFactX="-30981" custLinFactNeighborX="-100000"/>
      <dgm:spPr>
        <a:blipFill>
          <a:blip xmlns:r="http://schemas.openxmlformats.org/officeDocument/2006/relationships"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dgm:spPr>
    </dgm:pt>
    <dgm:pt modelId="{9D8A400E-61E4-4C8D-97C6-0CAA7BB8F0D8}" type="pres">
      <dgm:prSet presAssocID="{B2D49271-11D7-4A98-BA1A-689D1B02CF23}" presName="txShp" presStyleLbl="node1" presStyleIdx="3" presStyleCnt="4" custScaleX="129880">
        <dgm:presLayoutVars>
          <dgm:bulletEnabled val="1"/>
        </dgm:presLayoutVars>
      </dgm:prSet>
      <dgm:spPr/>
    </dgm:pt>
  </dgm:ptLst>
  <dgm:cxnLst>
    <dgm:cxn modelId="{17537641-9289-48FD-A85D-71BF39C6871F}" srcId="{E8EE6130-2CDC-4D98-80F7-C23BDC7B914A}" destId="{66F1B0FA-78EA-48B8-A9BF-A0065927A668}" srcOrd="1" destOrd="0" parTransId="{2086C19D-D389-4ADB-9DC8-65C6AB1EFEF7}" sibTransId="{25108FF1-16D4-4655-91CB-691BCB1CF4EC}"/>
    <dgm:cxn modelId="{3ACC094A-918D-4205-BCFB-EA16AB443AFA}" type="presOf" srcId="{66F1B0FA-78EA-48B8-A9BF-A0065927A668}" destId="{5FBDCF98-3E81-413D-9042-95C712E88DEC}" srcOrd="0" destOrd="0" presId="urn:microsoft.com/office/officeart/2005/8/layout/vList3"/>
    <dgm:cxn modelId="{EEC2505C-24E3-4494-A59D-41157796345D}" srcId="{914F1D96-DA4F-4AF3-BF3E-4F59F57FBF24}" destId="{FFB61CFC-269D-48E2-9E65-1A3F6B183BB7}" srcOrd="0" destOrd="0" parTransId="{66B7EE36-679A-470F-B393-388774DF86DE}" sibTransId="{2111F9B6-65A6-482E-A36E-88E312DD5949}"/>
    <dgm:cxn modelId="{5FFF3863-4061-4930-A0C9-EEB564C64078}" type="presOf" srcId="{9314EFF6-9367-4AD8-A6FD-A8E1E08EDE72}" destId="{5FBDCF98-3E81-413D-9042-95C712E88DEC}" srcOrd="0" destOrd="1" presId="urn:microsoft.com/office/officeart/2005/8/layout/vList3"/>
    <dgm:cxn modelId="{152F6C6B-953C-4D21-8393-7AB303065B06}" srcId="{E8EE6130-2CDC-4D98-80F7-C23BDC7B914A}" destId="{B2D49271-11D7-4A98-BA1A-689D1B02CF23}" srcOrd="3" destOrd="0" parTransId="{0CB1A558-CC18-4F83-9C04-897442D37654}" sibTransId="{8438A647-8A75-46DA-B008-F918ED831827}"/>
    <dgm:cxn modelId="{B5C0B871-B901-4B78-B570-2C2F046BCA5E}" srcId="{07E16ACA-FB3D-4421-A557-9AF869FC7BD5}" destId="{2CEBFCF9-13D2-4A93-8197-D9904039B2D5}" srcOrd="0" destOrd="0" parTransId="{0C7BB0E0-8002-4110-BB33-923C55993AEB}" sibTransId="{AAA8D35E-4D1B-4F05-BB10-C86D989CDDA2}"/>
    <dgm:cxn modelId="{D6E9447C-8E71-44C7-9EE7-E1A56B28B750}" type="presOf" srcId="{FFB61CFC-269D-48E2-9E65-1A3F6B183BB7}" destId="{37A18FB8-22B0-466E-823F-394594C56F23}" srcOrd="0" destOrd="1" presId="urn:microsoft.com/office/officeart/2005/8/layout/vList3"/>
    <dgm:cxn modelId="{ABE66C85-8B72-49A6-90FE-09705127A75C}" srcId="{B2D49271-11D7-4A98-BA1A-689D1B02CF23}" destId="{CD50DE0C-0556-48C6-AF11-D5CC5046D4EA}" srcOrd="0" destOrd="0" parTransId="{44BE03C2-8EFE-4B9A-8535-66A09D00E082}" sibTransId="{BDCFD42C-9D60-4245-BB05-2F094E50BB01}"/>
    <dgm:cxn modelId="{790A369A-7D88-49F6-BBBE-9F073EB9500C}" type="presOf" srcId="{CD50DE0C-0556-48C6-AF11-D5CC5046D4EA}" destId="{9D8A400E-61E4-4C8D-97C6-0CAA7BB8F0D8}" srcOrd="0" destOrd="1" presId="urn:microsoft.com/office/officeart/2005/8/layout/vList3"/>
    <dgm:cxn modelId="{062FB7AC-24F2-4D4D-831A-6E1D8AD31068}" srcId="{E8EE6130-2CDC-4D98-80F7-C23BDC7B914A}" destId="{07E16ACA-FB3D-4421-A557-9AF869FC7BD5}" srcOrd="0" destOrd="0" parTransId="{8A7DF15B-AEF4-4099-BE8F-BA4C556E678B}" sibTransId="{968366CD-AF80-487B-8517-FD2759F85D06}"/>
    <dgm:cxn modelId="{5C4B7CC0-EA21-4CF8-A203-581C988F09BC}" type="presOf" srcId="{914F1D96-DA4F-4AF3-BF3E-4F59F57FBF24}" destId="{37A18FB8-22B0-466E-823F-394594C56F23}" srcOrd="0" destOrd="0" presId="urn:microsoft.com/office/officeart/2005/8/layout/vList3"/>
    <dgm:cxn modelId="{BA5559D3-D1D1-47FE-8C6C-474906643CC0}" type="presOf" srcId="{B2D49271-11D7-4A98-BA1A-689D1B02CF23}" destId="{9D8A400E-61E4-4C8D-97C6-0CAA7BB8F0D8}" srcOrd="0" destOrd="0" presId="urn:microsoft.com/office/officeart/2005/8/layout/vList3"/>
    <dgm:cxn modelId="{A8C3A3DC-5D7F-4871-A5FA-0B9D498A1CFB}" type="presOf" srcId="{E8EE6130-2CDC-4D98-80F7-C23BDC7B914A}" destId="{5F713520-E37F-40BF-A22F-67C9FE2522C4}" srcOrd="0" destOrd="0" presId="urn:microsoft.com/office/officeart/2005/8/layout/vList3"/>
    <dgm:cxn modelId="{98918BF5-EBB5-49DF-8205-2696D63D1BCA}" type="presOf" srcId="{07E16ACA-FB3D-4421-A557-9AF869FC7BD5}" destId="{0C9495FC-4FEA-40F8-A14A-549D8FA3F03E}" srcOrd="0" destOrd="0" presId="urn:microsoft.com/office/officeart/2005/8/layout/vList3"/>
    <dgm:cxn modelId="{159AEBF8-36E8-4386-9031-5AE723196C65}" srcId="{66F1B0FA-78EA-48B8-A9BF-A0065927A668}" destId="{9314EFF6-9367-4AD8-A6FD-A8E1E08EDE72}" srcOrd="0" destOrd="0" parTransId="{D7826169-F722-4F15-AD47-DC8738361D68}" sibTransId="{4E844DBD-0DDD-4563-89A7-BFBA0FB7FE4F}"/>
    <dgm:cxn modelId="{CCA01CF9-43D8-4EA3-BA5C-AC11B2EE7708}" type="presOf" srcId="{2CEBFCF9-13D2-4A93-8197-D9904039B2D5}" destId="{0C9495FC-4FEA-40F8-A14A-549D8FA3F03E}" srcOrd="0" destOrd="1" presId="urn:microsoft.com/office/officeart/2005/8/layout/vList3"/>
    <dgm:cxn modelId="{90108DFE-F906-45C9-9879-0BDE8DC384FA}" srcId="{E8EE6130-2CDC-4D98-80F7-C23BDC7B914A}" destId="{914F1D96-DA4F-4AF3-BF3E-4F59F57FBF24}" srcOrd="2" destOrd="0" parTransId="{47933D70-8B8A-4822-AC79-7A58EB36B541}" sibTransId="{CCA0598E-E15D-4E2B-A0AC-83545774BC7D}"/>
    <dgm:cxn modelId="{DBA45C8A-6D6D-407D-AFC4-F080A61A8BF6}" type="presParOf" srcId="{5F713520-E37F-40BF-A22F-67C9FE2522C4}" destId="{91439F14-C025-4701-9556-70C3202D301F}" srcOrd="0" destOrd="0" presId="urn:microsoft.com/office/officeart/2005/8/layout/vList3"/>
    <dgm:cxn modelId="{F7222F11-BC3F-43DE-BCF5-A6325603B1F6}" type="presParOf" srcId="{91439F14-C025-4701-9556-70C3202D301F}" destId="{5AD31FCC-5432-4A61-93D7-519D6BB69DC7}" srcOrd="0" destOrd="0" presId="urn:microsoft.com/office/officeart/2005/8/layout/vList3"/>
    <dgm:cxn modelId="{CFD1D28B-B243-49CF-93A7-1C68EBC1EB29}" type="presParOf" srcId="{91439F14-C025-4701-9556-70C3202D301F}" destId="{0C9495FC-4FEA-40F8-A14A-549D8FA3F03E}" srcOrd="1" destOrd="0" presId="urn:microsoft.com/office/officeart/2005/8/layout/vList3"/>
    <dgm:cxn modelId="{646FC23C-0163-427B-B517-54559BB494F5}" type="presParOf" srcId="{5F713520-E37F-40BF-A22F-67C9FE2522C4}" destId="{64BE48C4-D5B5-4042-8772-621B8F9419C2}" srcOrd="1" destOrd="0" presId="urn:microsoft.com/office/officeart/2005/8/layout/vList3"/>
    <dgm:cxn modelId="{274E9E41-9BDD-43CA-AAAB-9BF5928EDB88}" type="presParOf" srcId="{5F713520-E37F-40BF-A22F-67C9FE2522C4}" destId="{FBDBF42A-0188-4F5E-9A2D-28EF0B426D1D}" srcOrd="2" destOrd="0" presId="urn:microsoft.com/office/officeart/2005/8/layout/vList3"/>
    <dgm:cxn modelId="{FA2DA977-0906-4798-BB65-55A895400FE9}" type="presParOf" srcId="{FBDBF42A-0188-4F5E-9A2D-28EF0B426D1D}" destId="{9DE09860-DA72-4972-8CFD-BB8D7CB8CCA8}" srcOrd="0" destOrd="0" presId="urn:microsoft.com/office/officeart/2005/8/layout/vList3"/>
    <dgm:cxn modelId="{AE379B23-E030-47A5-8163-8D7894608B80}" type="presParOf" srcId="{FBDBF42A-0188-4F5E-9A2D-28EF0B426D1D}" destId="{5FBDCF98-3E81-413D-9042-95C712E88DEC}" srcOrd="1" destOrd="0" presId="urn:microsoft.com/office/officeart/2005/8/layout/vList3"/>
    <dgm:cxn modelId="{471AF914-5C33-4310-8CE8-76ADEB31A0C8}" type="presParOf" srcId="{5F713520-E37F-40BF-A22F-67C9FE2522C4}" destId="{1C70AA1C-CC27-4DF9-BEE9-30C5BF322A8C}" srcOrd="3" destOrd="0" presId="urn:microsoft.com/office/officeart/2005/8/layout/vList3"/>
    <dgm:cxn modelId="{A4B4D86A-2188-48CA-A973-294A882D67D4}" type="presParOf" srcId="{5F713520-E37F-40BF-A22F-67C9FE2522C4}" destId="{82D7EF56-8E03-4DB1-8499-AB2B3B2AACF5}" srcOrd="4" destOrd="0" presId="urn:microsoft.com/office/officeart/2005/8/layout/vList3"/>
    <dgm:cxn modelId="{69341184-614E-476E-A4F2-471EF99CC2A8}" type="presParOf" srcId="{82D7EF56-8E03-4DB1-8499-AB2B3B2AACF5}" destId="{5A519018-0FD3-4F15-BE56-1095D81468AE}" srcOrd="0" destOrd="0" presId="urn:microsoft.com/office/officeart/2005/8/layout/vList3"/>
    <dgm:cxn modelId="{ABB98AAF-960C-4DF1-9FB7-47EC1AB5D68A}" type="presParOf" srcId="{82D7EF56-8E03-4DB1-8499-AB2B3B2AACF5}" destId="{37A18FB8-22B0-466E-823F-394594C56F23}" srcOrd="1" destOrd="0" presId="urn:microsoft.com/office/officeart/2005/8/layout/vList3"/>
    <dgm:cxn modelId="{F30052A4-21F1-4954-9F1B-0C29B4BCE54F}" type="presParOf" srcId="{5F713520-E37F-40BF-A22F-67C9FE2522C4}" destId="{9A6F8E81-183E-4648-9A25-BC0F9B660CEB}" srcOrd="5" destOrd="0" presId="urn:microsoft.com/office/officeart/2005/8/layout/vList3"/>
    <dgm:cxn modelId="{BAB6D220-C9BB-45F5-91E7-1AF80EF2F50C}" type="presParOf" srcId="{5F713520-E37F-40BF-A22F-67C9FE2522C4}" destId="{DEDA09AB-93EC-4B96-A3A9-91493AF9BAFD}" srcOrd="6" destOrd="0" presId="urn:microsoft.com/office/officeart/2005/8/layout/vList3"/>
    <dgm:cxn modelId="{C790541F-7F9C-4BFA-A870-6A0DC9378295}" type="presParOf" srcId="{DEDA09AB-93EC-4B96-A3A9-91493AF9BAFD}" destId="{3BE2BDE5-A956-4F67-8D4F-39850666A654}" srcOrd="0" destOrd="0" presId="urn:microsoft.com/office/officeart/2005/8/layout/vList3"/>
    <dgm:cxn modelId="{6BF4B6A0-A634-4E6F-8428-4496EA56C7E0}" type="presParOf" srcId="{DEDA09AB-93EC-4B96-A3A9-91493AF9BAFD}" destId="{9D8A400E-61E4-4C8D-97C6-0CAA7BB8F0D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2574D5-F3E2-418B-8FD0-5E4DCFBA8A1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2B7E8FCA-2368-4512-A325-08DA4932CD5D}">
      <dgm:prSet phldrT="[Text]"/>
      <dgm:spPr/>
      <dgm:t>
        <a:bodyPr/>
        <a:lstStyle/>
        <a:p>
          <a:r>
            <a:rPr lang="en-US" b="1" dirty="0" err="1">
              <a:solidFill>
                <a:schemeClr val="tx2"/>
              </a:solidFill>
            </a:rPr>
            <a:t>Các</a:t>
          </a:r>
          <a:r>
            <a:rPr lang="en-US" b="1" dirty="0">
              <a:solidFill>
                <a:schemeClr val="tx2"/>
              </a:solidFill>
            </a:rPr>
            <a:t> </a:t>
          </a:r>
          <a:r>
            <a:rPr lang="en-US" b="1" dirty="0" err="1">
              <a:solidFill>
                <a:schemeClr val="tx2"/>
              </a:solidFill>
            </a:rPr>
            <a:t>vai</a:t>
          </a:r>
          <a:r>
            <a:rPr lang="en-US" b="1" dirty="0">
              <a:solidFill>
                <a:schemeClr val="tx2"/>
              </a:solidFill>
            </a:rPr>
            <a:t> </a:t>
          </a:r>
          <a:r>
            <a:rPr lang="en-US" b="1" dirty="0" err="1">
              <a:solidFill>
                <a:schemeClr val="tx2"/>
              </a:solidFill>
            </a:rPr>
            <a:t>trò</a:t>
          </a:r>
          <a:r>
            <a:rPr lang="en-US" b="1" dirty="0">
              <a:solidFill>
                <a:schemeClr val="tx2"/>
              </a:solidFill>
            </a:rPr>
            <a:t> </a:t>
          </a:r>
          <a:r>
            <a:rPr lang="en-US" b="1" dirty="0" err="1">
              <a:solidFill>
                <a:schemeClr val="tx2"/>
              </a:solidFill>
            </a:rPr>
            <a:t>của</a:t>
          </a:r>
          <a:r>
            <a:rPr lang="en-US" b="1" dirty="0">
              <a:solidFill>
                <a:schemeClr val="tx2"/>
              </a:solidFill>
            </a:rPr>
            <a:t> </a:t>
          </a:r>
          <a:r>
            <a:rPr lang="en-US" b="1" dirty="0" err="1">
              <a:solidFill>
                <a:schemeClr val="tx2"/>
              </a:solidFill>
            </a:rPr>
            <a:t>văn</a:t>
          </a:r>
          <a:r>
            <a:rPr lang="en-US" b="1" dirty="0">
              <a:solidFill>
                <a:schemeClr val="tx2"/>
              </a:solidFill>
            </a:rPr>
            <a:t> </a:t>
          </a:r>
          <a:r>
            <a:rPr lang="en-US" b="1" dirty="0" err="1">
              <a:solidFill>
                <a:schemeClr val="tx2"/>
              </a:solidFill>
            </a:rPr>
            <a:t>hóa</a:t>
          </a:r>
          <a:r>
            <a:rPr lang="en-US" b="1" dirty="0">
              <a:solidFill>
                <a:schemeClr val="tx2"/>
              </a:solidFill>
            </a:rPr>
            <a:t> </a:t>
          </a:r>
          <a:r>
            <a:rPr lang="en-US" b="1" dirty="0" err="1">
              <a:solidFill>
                <a:schemeClr val="tx2"/>
              </a:solidFill>
            </a:rPr>
            <a:t>theo</a:t>
          </a:r>
          <a:r>
            <a:rPr lang="en-US" b="1" dirty="0">
              <a:solidFill>
                <a:schemeClr val="tx2"/>
              </a:solidFill>
            </a:rPr>
            <a:t> </a:t>
          </a:r>
          <a:r>
            <a:rPr lang="en-US" b="1" dirty="0" err="1">
              <a:solidFill>
                <a:schemeClr val="tx2"/>
              </a:solidFill>
            </a:rPr>
            <a:t>quan</a:t>
          </a:r>
          <a:r>
            <a:rPr lang="en-US" b="1" dirty="0">
              <a:solidFill>
                <a:schemeClr val="tx2"/>
              </a:solidFill>
            </a:rPr>
            <a:t> </a:t>
          </a:r>
          <a:r>
            <a:rPr lang="en-US" b="1" dirty="0" err="1">
              <a:solidFill>
                <a:schemeClr val="tx2"/>
              </a:solidFill>
            </a:rPr>
            <a:t>điểm</a:t>
          </a:r>
          <a:r>
            <a:rPr lang="en-US" b="1" dirty="0">
              <a:solidFill>
                <a:schemeClr val="tx2"/>
              </a:solidFill>
            </a:rPr>
            <a:t> </a:t>
          </a:r>
          <a:r>
            <a:rPr lang="en-US" b="1" dirty="0" err="1">
              <a:solidFill>
                <a:schemeClr val="tx2"/>
              </a:solidFill>
            </a:rPr>
            <a:t>của</a:t>
          </a:r>
          <a:r>
            <a:rPr lang="en-US" b="1" dirty="0">
              <a:solidFill>
                <a:schemeClr val="tx2"/>
              </a:solidFill>
            </a:rPr>
            <a:t> </a:t>
          </a:r>
          <a:r>
            <a:rPr lang="en-US" b="1" dirty="0" err="1">
              <a:solidFill>
                <a:schemeClr val="tx2"/>
              </a:solidFill>
            </a:rPr>
            <a:t>chủ</a:t>
          </a:r>
          <a:r>
            <a:rPr lang="en-US" b="1" dirty="0">
              <a:solidFill>
                <a:schemeClr val="tx2"/>
              </a:solidFill>
            </a:rPr>
            <a:t> </a:t>
          </a:r>
          <a:r>
            <a:rPr lang="en-US" b="1" dirty="0" err="1">
              <a:solidFill>
                <a:schemeClr val="tx2"/>
              </a:solidFill>
            </a:rPr>
            <a:t>tịch</a:t>
          </a:r>
          <a:r>
            <a:rPr lang="en-US" b="1" dirty="0">
              <a:solidFill>
                <a:schemeClr val="tx2"/>
              </a:solidFill>
            </a:rPr>
            <a:t> </a:t>
          </a:r>
          <a:r>
            <a:rPr lang="en-US" b="1" dirty="0" err="1">
              <a:solidFill>
                <a:schemeClr val="tx2"/>
              </a:solidFill>
            </a:rPr>
            <a:t>Hồ</a:t>
          </a:r>
          <a:r>
            <a:rPr lang="en-US" b="1" dirty="0">
              <a:solidFill>
                <a:schemeClr val="tx2"/>
              </a:solidFill>
            </a:rPr>
            <a:t> </a:t>
          </a:r>
          <a:r>
            <a:rPr lang="en-US" b="1" dirty="0" err="1">
              <a:solidFill>
                <a:schemeClr val="tx2"/>
              </a:solidFill>
            </a:rPr>
            <a:t>Chí</a:t>
          </a:r>
          <a:r>
            <a:rPr lang="en-US" b="1" dirty="0">
              <a:solidFill>
                <a:schemeClr val="tx2"/>
              </a:solidFill>
            </a:rPr>
            <a:t> Minh</a:t>
          </a:r>
          <a:endParaRPr lang="vi-VN" b="1" dirty="0">
            <a:solidFill>
              <a:schemeClr val="tx2"/>
            </a:solidFill>
          </a:endParaRPr>
        </a:p>
      </dgm:t>
    </dgm:pt>
    <dgm:pt modelId="{562BDD86-FD79-4A0E-83C4-AFCD07877CA5}" type="parTrans" cxnId="{ABB2E999-F329-4267-825E-EB69EDA3344A}">
      <dgm:prSet/>
      <dgm:spPr/>
      <dgm:t>
        <a:bodyPr/>
        <a:lstStyle/>
        <a:p>
          <a:endParaRPr lang="vi-VN"/>
        </a:p>
      </dgm:t>
    </dgm:pt>
    <dgm:pt modelId="{00D91F26-408C-4972-AE6F-194AB143881C}" type="sibTrans" cxnId="{ABB2E999-F329-4267-825E-EB69EDA3344A}">
      <dgm:prSet/>
      <dgm:spPr/>
      <dgm:t>
        <a:bodyPr/>
        <a:lstStyle/>
        <a:p>
          <a:endParaRPr lang="vi-VN"/>
        </a:p>
      </dgm:t>
    </dgm:pt>
    <dgm:pt modelId="{FE02125E-6A94-47AB-90C5-123DEFCE816D}">
      <dgm:prSet phldrT="[Text]"/>
      <dgm:spPr/>
      <dgm:t>
        <a:bodyPr/>
        <a:lstStyle/>
        <a:p>
          <a:r>
            <a:rPr lang="en-US" b="1" dirty="0" err="1">
              <a:solidFill>
                <a:schemeClr val="tx2"/>
              </a:solidFill>
            </a:rPr>
            <a:t>Văn</a:t>
          </a:r>
          <a:r>
            <a:rPr lang="en-US" b="1" dirty="0">
              <a:solidFill>
                <a:schemeClr val="tx2"/>
              </a:solidFill>
            </a:rPr>
            <a:t> </a:t>
          </a:r>
          <a:r>
            <a:rPr lang="en-US" b="1" dirty="0" err="1">
              <a:solidFill>
                <a:schemeClr val="tx2"/>
              </a:solidFill>
            </a:rPr>
            <a:t>hóa</a:t>
          </a:r>
          <a:r>
            <a:rPr lang="en-US" b="1" dirty="0">
              <a:solidFill>
                <a:schemeClr val="tx2"/>
              </a:solidFill>
            </a:rPr>
            <a:t> </a:t>
          </a:r>
          <a:r>
            <a:rPr lang="en-US" b="1" dirty="0" err="1">
              <a:solidFill>
                <a:schemeClr val="tx2"/>
              </a:solidFill>
            </a:rPr>
            <a:t>là</a:t>
          </a:r>
          <a:r>
            <a:rPr lang="en-US" b="1" dirty="0">
              <a:solidFill>
                <a:schemeClr val="tx2"/>
              </a:solidFill>
            </a:rPr>
            <a:t> </a:t>
          </a:r>
          <a:r>
            <a:rPr lang="en-US" b="1" dirty="0" err="1">
              <a:solidFill>
                <a:schemeClr val="tx2"/>
              </a:solidFill>
            </a:rPr>
            <a:t>mục</a:t>
          </a:r>
          <a:r>
            <a:rPr lang="en-US" b="1" dirty="0">
              <a:solidFill>
                <a:schemeClr val="tx2"/>
              </a:solidFill>
            </a:rPr>
            <a:t> </a:t>
          </a:r>
          <a:r>
            <a:rPr lang="en-US" b="1" dirty="0" err="1">
              <a:solidFill>
                <a:schemeClr val="tx2"/>
              </a:solidFill>
            </a:rPr>
            <a:t>tiêu</a:t>
          </a:r>
          <a:r>
            <a:rPr lang="en-US" b="1" dirty="0">
              <a:solidFill>
                <a:schemeClr val="tx2"/>
              </a:solidFill>
            </a:rPr>
            <a:t>, </a:t>
          </a:r>
          <a:r>
            <a:rPr lang="en-US" b="1" dirty="0" err="1">
              <a:solidFill>
                <a:schemeClr val="tx2"/>
              </a:solidFill>
            </a:rPr>
            <a:t>động</a:t>
          </a:r>
          <a:r>
            <a:rPr lang="en-US" b="1" dirty="0">
              <a:solidFill>
                <a:schemeClr val="tx2"/>
              </a:solidFill>
            </a:rPr>
            <a:t> </a:t>
          </a:r>
          <a:r>
            <a:rPr lang="en-US" b="1" dirty="0" err="1">
              <a:solidFill>
                <a:schemeClr val="tx2"/>
              </a:solidFill>
            </a:rPr>
            <a:t>lực</a:t>
          </a:r>
          <a:r>
            <a:rPr lang="en-US" b="1" dirty="0">
              <a:solidFill>
                <a:schemeClr val="tx2"/>
              </a:solidFill>
            </a:rPr>
            <a:t> </a:t>
          </a:r>
          <a:r>
            <a:rPr lang="en-US" b="1" dirty="0" err="1">
              <a:solidFill>
                <a:schemeClr val="tx2"/>
              </a:solidFill>
            </a:rPr>
            <a:t>của</a:t>
          </a:r>
          <a:r>
            <a:rPr lang="en-US" b="1" dirty="0">
              <a:solidFill>
                <a:schemeClr val="tx2"/>
              </a:solidFill>
            </a:rPr>
            <a:t> </a:t>
          </a:r>
          <a:r>
            <a:rPr lang="en-US" b="1" dirty="0" err="1">
              <a:solidFill>
                <a:schemeClr val="tx2"/>
              </a:solidFill>
            </a:rPr>
            <a:t>sự</a:t>
          </a:r>
          <a:r>
            <a:rPr lang="en-US" b="1" dirty="0">
              <a:solidFill>
                <a:schemeClr val="tx2"/>
              </a:solidFill>
            </a:rPr>
            <a:t> </a:t>
          </a:r>
          <a:r>
            <a:rPr lang="en-US" b="1" dirty="0" err="1">
              <a:solidFill>
                <a:schemeClr val="tx2"/>
              </a:solidFill>
            </a:rPr>
            <a:t>nghiệp</a:t>
          </a:r>
          <a:r>
            <a:rPr lang="en-US" b="1" dirty="0">
              <a:solidFill>
                <a:schemeClr val="tx2"/>
              </a:solidFill>
            </a:rPr>
            <a:t> </a:t>
          </a:r>
          <a:r>
            <a:rPr lang="en-US" b="1" dirty="0" err="1">
              <a:solidFill>
                <a:schemeClr val="tx2"/>
              </a:solidFill>
            </a:rPr>
            <a:t>cách</a:t>
          </a:r>
          <a:r>
            <a:rPr lang="en-US" b="1" dirty="0">
              <a:solidFill>
                <a:schemeClr val="tx2"/>
              </a:solidFill>
            </a:rPr>
            <a:t> </a:t>
          </a:r>
          <a:r>
            <a:rPr lang="en-US" b="1" dirty="0" err="1">
              <a:solidFill>
                <a:schemeClr val="tx2"/>
              </a:solidFill>
            </a:rPr>
            <a:t>mạng</a:t>
          </a:r>
          <a:endParaRPr lang="vi-VN" b="1" dirty="0">
            <a:solidFill>
              <a:schemeClr val="tx2"/>
            </a:solidFill>
          </a:endParaRPr>
        </a:p>
      </dgm:t>
    </dgm:pt>
    <dgm:pt modelId="{847C0DEF-9840-47BC-A8E2-8D28DC7C6E36}" type="parTrans" cxnId="{C55B183E-DDCA-4E69-A8FC-D1B9B50785C0}">
      <dgm:prSet/>
      <dgm:spPr/>
      <dgm:t>
        <a:bodyPr/>
        <a:lstStyle/>
        <a:p>
          <a:endParaRPr lang="vi-VN"/>
        </a:p>
      </dgm:t>
    </dgm:pt>
    <dgm:pt modelId="{4B479FE7-D5C4-4A5F-9232-C5C7C333B867}" type="sibTrans" cxnId="{C55B183E-DDCA-4E69-A8FC-D1B9B50785C0}">
      <dgm:prSet/>
      <dgm:spPr/>
      <dgm:t>
        <a:bodyPr/>
        <a:lstStyle/>
        <a:p>
          <a:endParaRPr lang="vi-VN"/>
        </a:p>
      </dgm:t>
    </dgm:pt>
    <dgm:pt modelId="{6FB113E2-3D9E-4240-924B-38AFADBEC1D4}">
      <dgm:prSet phldrT="[Text]"/>
      <dgm:spPr/>
      <dgm:t>
        <a:bodyPr/>
        <a:lstStyle/>
        <a:p>
          <a:r>
            <a:rPr lang="en-US" b="1" dirty="0" err="1">
              <a:solidFill>
                <a:schemeClr val="tx2"/>
              </a:solidFill>
            </a:rPr>
            <a:t>Văn</a:t>
          </a:r>
          <a:r>
            <a:rPr lang="en-US" b="1" dirty="0">
              <a:solidFill>
                <a:schemeClr val="tx2"/>
              </a:solidFill>
            </a:rPr>
            <a:t> </a:t>
          </a:r>
          <a:r>
            <a:rPr lang="en-US" b="1" dirty="0" err="1">
              <a:solidFill>
                <a:schemeClr val="tx2"/>
              </a:solidFill>
            </a:rPr>
            <a:t>hóa</a:t>
          </a:r>
          <a:r>
            <a:rPr lang="en-US" b="1" dirty="0">
              <a:solidFill>
                <a:schemeClr val="tx2"/>
              </a:solidFill>
            </a:rPr>
            <a:t> </a:t>
          </a:r>
          <a:r>
            <a:rPr lang="en-US" b="1" dirty="0" err="1">
              <a:solidFill>
                <a:schemeClr val="tx2"/>
              </a:solidFill>
            </a:rPr>
            <a:t>là</a:t>
          </a:r>
          <a:r>
            <a:rPr lang="en-US" b="1" dirty="0">
              <a:solidFill>
                <a:schemeClr val="tx2"/>
              </a:solidFill>
            </a:rPr>
            <a:t> </a:t>
          </a:r>
          <a:r>
            <a:rPr lang="en-US" b="1" dirty="0" err="1">
              <a:solidFill>
                <a:schemeClr val="tx2"/>
              </a:solidFill>
            </a:rPr>
            <a:t>một</a:t>
          </a:r>
          <a:r>
            <a:rPr lang="en-US" b="1" dirty="0">
              <a:solidFill>
                <a:schemeClr val="tx2"/>
              </a:solidFill>
            </a:rPr>
            <a:t> </a:t>
          </a:r>
          <a:r>
            <a:rPr lang="en-US" b="1" dirty="0" err="1">
              <a:solidFill>
                <a:schemeClr val="tx2"/>
              </a:solidFill>
            </a:rPr>
            <a:t>mặt</a:t>
          </a:r>
          <a:r>
            <a:rPr lang="en-US" b="1" dirty="0">
              <a:solidFill>
                <a:schemeClr val="tx2"/>
              </a:solidFill>
            </a:rPr>
            <a:t> </a:t>
          </a:r>
          <a:r>
            <a:rPr lang="en-US" b="1" dirty="0" err="1">
              <a:solidFill>
                <a:schemeClr val="tx2"/>
              </a:solidFill>
            </a:rPr>
            <a:t>trận</a:t>
          </a:r>
          <a:endParaRPr lang="vi-VN" b="1" dirty="0">
            <a:solidFill>
              <a:schemeClr val="tx2"/>
            </a:solidFill>
          </a:endParaRPr>
        </a:p>
      </dgm:t>
    </dgm:pt>
    <dgm:pt modelId="{2B21F899-0814-4CA0-919C-43AE3EBC967F}" type="parTrans" cxnId="{029B3E4D-9342-49E9-91AB-FB1F6A05903C}">
      <dgm:prSet/>
      <dgm:spPr/>
      <dgm:t>
        <a:bodyPr/>
        <a:lstStyle/>
        <a:p>
          <a:endParaRPr lang="vi-VN"/>
        </a:p>
      </dgm:t>
    </dgm:pt>
    <dgm:pt modelId="{9C098407-10A0-48F1-981E-8716D726315E}" type="sibTrans" cxnId="{029B3E4D-9342-49E9-91AB-FB1F6A05903C}">
      <dgm:prSet/>
      <dgm:spPr/>
      <dgm:t>
        <a:bodyPr/>
        <a:lstStyle/>
        <a:p>
          <a:endParaRPr lang="vi-VN"/>
        </a:p>
      </dgm:t>
    </dgm:pt>
    <dgm:pt modelId="{965ABBAB-EE09-489D-A873-7E46C067A0D9}">
      <dgm:prSet phldrT="[Text]"/>
      <dgm:spPr/>
      <dgm:t>
        <a:bodyPr/>
        <a:lstStyle/>
        <a:p>
          <a:r>
            <a:rPr lang="en-US" b="1" dirty="0" err="1">
              <a:solidFill>
                <a:schemeClr val="tx2"/>
              </a:solidFill>
            </a:rPr>
            <a:t>Văn</a:t>
          </a:r>
          <a:r>
            <a:rPr lang="en-US" b="1" dirty="0">
              <a:solidFill>
                <a:schemeClr val="tx2"/>
              </a:solidFill>
            </a:rPr>
            <a:t> </a:t>
          </a:r>
          <a:r>
            <a:rPr lang="en-US" b="1" dirty="0" err="1">
              <a:solidFill>
                <a:schemeClr val="tx2"/>
              </a:solidFill>
            </a:rPr>
            <a:t>hóa</a:t>
          </a:r>
          <a:r>
            <a:rPr lang="en-US" b="1" dirty="0">
              <a:solidFill>
                <a:schemeClr val="tx2"/>
              </a:solidFill>
            </a:rPr>
            <a:t> </a:t>
          </a:r>
          <a:r>
            <a:rPr lang="en-US" b="1" dirty="0" err="1">
              <a:solidFill>
                <a:schemeClr val="tx2"/>
              </a:solidFill>
            </a:rPr>
            <a:t>phục</a:t>
          </a:r>
          <a:r>
            <a:rPr lang="en-US" b="1" dirty="0">
              <a:solidFill>
                <a:schemeClr val="tx2"/>
              </a:solidFill>
            </a:rPr>
            <a:t> </a:t>
          </a:r>
          <a:r>
            <a:rPr lang="en-US" b="1" dirty="0" err="1">
              <a:solidFill>
                <a:schemeClr val="tx2"/>
              </a:solidFill>
            </a:rPr>
            <a:t>vụ</a:t>
          </a:r>
          <a:r>
            <a:rPr lang="en-US" b="1" dirty="0">
              <a:solidFill>
                <a:schemeClr val="tx2"/>
              </a:solidFill>
            </a:rPr>
            <a:t> </a:t>
          </a:r>
          <a:r>
            <a:rPr lang="en-US" b="1" dirty="0" err="1">
              <a:solidFill>
                <a:schemeClr val="tx2"/>
              </a:solidFill>
            </a:rPr>
            <a:t>quần</a:t>
          </a:r>
          <a:r>
            <a:rPr lang="en-US" b="1" dirty="0">
              <a:solidFill>
                <a:schemeClr val="tx2"/>
              </a:solidFill>
            </a:rPr>
            <a:t> </a:t>
          </a:r>
          <a:r>
            <a:rPr lang="en-US" b="1" dirty="0" err="1">
              <a:solidFill>
                <a:schemeClr val="tx2"/>
              </a:solidFill>
            </a:rPr>
            <a:t>chúng</a:t>
          </a:r>
          <a:r>
            <a:rPr lang="en-US" b="1" dirty="0">
              <a:solidFill>
                <a:schemeClr val="tx2"/>
              </a:solidFill>
            </a:rPr>
            <a:t> </a:t>
          </a:r>
          <a:r>
            <a:rPr lang="en-US" b="1" dirty="0" err="1">
              <a:solidFill>
                <a:schemeClr val="tx2"/>
              </a:solidFill>
            </a:rPr>
            <a:t>nhân</a:t>
          </a:r>
          <a:r>
            <a:rPr lang="en-US" b="1" dirty="0">
              <a:solidFill>
                <a:schemeClr val="tx2"/>
              </a:solidFill>
            </a:rPr>
            <a:t> </a:t>
          </a:r>
          <a:r>
            <a:rPr lang="en-US" b="1" dirty="0" err="1">
              <a:solidFill>
                <a:schemeClr val="tx2"/>
              </a:solidFill>
            </a:rPr>
            <a:t>dân</a:t>
          </a:r>
          <a:endParaRPr lang="vi-VN" b="1" dirty="0">
            <a:solidFill>
              <a:schemeClr val="tx2"/>
            </a:solidFill>
          </a:endParaRPr>
        </a:p>
      </dgm:t>
    </dgm:pt>
    <dgm:pt modelId="{31AD308E-BD6A-4FFC-BB2F-AF067DC4AE90}" type="parTrans" cxnId="{0D2CF878-9ABA-408F-A343-06C394979735}">
      <dgm:prSet/>
      <dgm:spPr/>
      <dgm:t>
        <a:bodyPr/>
        <a:lstStyle/>
        <a:p>
          <a:endParaRPr lang="vi-VN"/>
        </a:p>
      </dgm:t>
    </dgm:pt>
    <dgm:pt modelId="{26C95902-8E3A-4158-B692-218B028DBD42}" type="sibTrans" cxnId="{0D2CF878-9ABA-408F-A343-06C394979735}">
      <dgm:prSet/>
      <dgm:spPr/>
      <dgm:t>
        <a:bodyPr/>
        <a:lstStyle/>
        <a:p>
          <a:endParaRPr lang="vi-VN"/>
        </a:p>
      </dgm:t>
    </dgm:pt>
    <dgm:pt modelId="{95107BD6-5127-4EAF-AF10-FF5F0CA1EF55}" type="pres">
      <dgm:prSet presAssocID="{652574D5-F3E2-418B-8FD0-5E4DCFBA8A1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3B472A8-2D28-451B-A356-DB9685CC3B7D}" type="pres">
      <dgm:prSet presAssocID="{2B7E8FCA-2368-4512-A325-08DA4932CD5D}" presName="hierRoot1" presStyleCnt="0">
        <dgm:presLayoutVars>
          <dgm:hierBranch val="init"/>
        </dgm:presLayoutVars>
      </dgm:prSet>
      <dgm:spPr/>
    </dgm:pt>
    <dgm:pt modelId="{CD04EB32-0B6F-4A2C-BDC7-BBFA67ED8FC8}" type="pres">
      <dgm:prSet presAssocID="{2B7E8FCA-2368-4512-A325-08DA4932CD5D}" presName="rootComposite1" presStyleCnt="0"/>
      <dgm:spPr/>
    </dgm:pt>
    <dgm:pt modelId="{763BEB6E-F70E-4FBD-92E4-4C56FC7A9132}" type="pres">
      <dgm:prSet presAssocID="{2B7E8FCA-2368-4512-A325-08DA4932CD5D}" presName="rootText1" presStyleLbl="node0" presStyleIdx="0" presStyleCnt="1" custScaleX="154267">
        <dgm:presLayoutVars>
          <dgm:chPref val="3"/>
        </dgm:presLayoutVars>
      </dgm:prSet>
      <dgm:spPr/>
    </dgm:pt>
    <dgm:pt modelId="{1EF3FA26-74D7-4596-A894-3FADECF5C9F7}" type="pres">
      <dgm:prSet presAssocID="{2B7E8FCA-2368-4512-A325-08DA4932CD5D}" presName="rootConnector1" presStyleLbl="node1" presStyleIdx="0" presStyleCnt="0"/>
      <dgm:spPr/>
    </dgm:pt>
    <dgm:pt modelId="{3563E1C1-A9F5-45E5-9858-B9CD560E98E6}" type="pres">
      <dgm:prSet presAssocID="{2B7E8FCA-2368-4512-A325-08DA4932CD5D}" presName="hierChild2" presStyleCnt="0"/>
      <dgm:spPr/>
    </dgm:pt>
    <dgm:pt modelId="{47D07432-F2E2-4E6C-8790-1D69C8DB652E}" type="pres">
      <dgm:prSet presAssocID="{847C0DEF-9840-47BC-A8E2-8D28DC7C6E36}" presName="Name37" presStyleLbl="parChTrans1D2" presStyleIdx="0" presStyleCnt="3"/>
      <dgm:spPr/>
    </dgm:pt>
    <dgm:pt modelId="{CAA6C9E5-AFF4-469A-8B5E-41E1DC408CDA}" type="pres">
      <dgm:prSet presAssocID="{FE02125E-6A94-47AB-90C5-123DEFCE816D}" presName="hierRoot2" presStyleCnt="0">
        <dgm:presLayoutVars>
          <dgm:hierBranch val="init"/>
        </dgm:presLayoutVars>
      </dgm:prSet>
      <dgm:spPr/>
    </dgm:pt>
    <dgm:pt modelId="{0861C66D-1617-4B73-A03E-52C798F124D1}" type="pres">
      <dgm:prSet presAssocID="{FE02125E-6A94-47AB-90C5-123DEFCE816D}" presName="rootComposite" presStyleCnt="0"/>
      <dgm:spPr/>
    </dgm:pt>
    <dgm:pt modelId="{FB357880-7FE4-4726-94A9-051A2866B9D1}" type="pres">
      <dgm:prSet presAssocID="{FE02125E-6A94-47AB-90C5-123DEFCE816D}" presName="rootText" presStyleLbl="node2" presStyleIdx="0" presStyleCnt="3">
        <dgm:presLayoutVars>
          <dgm:chPref val="3"/>
        </dgm:presLayoutVars>
      </dgm:prSet>
      <dgm:spPr/>
    </dgm:pt>
    <dgm:pt modelId="{5CA96DF4-865D-4F32-A743-4D52327D7886}" type="pres">
      <dgm:prSet presAssocID="{FE02125E-6A94-47AB-90C5-123DEFCE816D}" presName="rootConnector" presStyleLbl="node2" presStyleIdx="0" presStyleCnt="3"/>
      <dgm:spPr/>
    </dgm:pt>
    <dgm:pt modelId="{260C07AF-8D10-48CF-A256-3F3A43B975FD}" type="pres">
      <dgm:prSet presAssocID="{FE02125E-6A94-47AB-90C5-123DEFCE816D}" presName="hierChild4" presStyleCnt="0"/>
      <dgm:spPr/>
    </dgm:pt>
    <dgm:pt modelId="{80DA37CB-733C-49B5-B81F-9ADAEF0B56AD}" type="pres">
      <dgm:prSet presAssocID="{FE02125E-6A94-47AB-90C5-123DEFCE816D}" presName="hierChild5" presStyleCnt="0"/>
      <dgm:spPr/>
    </dgm:pt>
    <dgm:pt modelId="{89E882CA-675E-4489-AEF4-97BA29B256C2}" type="pres">
      <dgm:prSet presAssocID="{2B21F899-0814-4CA0-919C-43AE3EBC967F}" presName="Name37" presStyleLbl="parChTrans1D2" presStyleIdx="1" presStyleCnt="3"/>
      <dgm:spPr/>
    </dgm:pt>
    <dgm:pt modelId="{F64F4AF8-CD77-4B81-86EA-DF21C3AF843A}" type="pres">
      <dgm:prSet presAssocID="{6FB113E2-3D9E-4240-924B-38AFADBEC1D4}" presName="hierRoot2" presStyleCnt="0">
        <dgm:presLayoutVars>
          <dgm:hierBranch val="init"/>
        </dgm:presLayoutVars>
      </dgm:prSet>
      <dgm:spPr/>
    </dgm:pt>
    <dgm:pt modelId="{BA866929-7AEF-4397-ABB1-03CADC081745}" type="pres">
      <dgm:prSet presAssocID="{6FB113E2-3D9E-4240-924B-38AFADBEC1D4}" presName="rootComposite" presStyleCnt="0"/>
      <dgm:spPr/>
    </dgm:pt>
    <dgm:pt modelId="{9D66DDF7-4494-4D7F-B742-68A4E99CC7A3}" type="pres">
      <dgm:prSet presAssocID="{6FB113E2-3D9E-4240-924B-38AFADBEC1D4}" presName="rootText" presStyleLbl="node2" presStyleIdx="1" presStyleCnt="3">
        <dgm:presLayoutVars>
          <dgm:chPref val="3"/>
        </dgm:presLayoutVars>
      </dgm:prSet>
      <dgm:spPr/>
    </dgm:pt>
    <dgm:pt modelId="{CDFEF040-2F02-457A-8526-CA94A91DA841}" type="pres">
      <dgm:prSet presAssocID="{6FB113E2-3D9E-4240-924B-38AFADBEC1D4}" presName="rootConnector" presStyleLbl="node2" presStyleIdx="1" presStyleCnt="3"/>
      <dgm:spPr/>
    </dgm:pt>
    <dgm:pt modelId="{D7FF624F-C309-4146-90BC-2D6C319985D2}" type="pres">
      <dgm:prSet presAssocID="{6FB113E2-3D9E-4240-924B-38AFADBEC1D4}" presName="hierChild4" presStyleCnt="0"/>
      <dgm:spPr/>
    </dgm:pt>
    <dgm:pt modelId="{9C8F4CDA-F4FA-4C2F-B7A7-57B35DAC111F}" type="pres">
      <dgm:prSet presAssocID="{6FB113E2-3D9E-4240-924B-38AFADBEC1D4}" presName="hierChild5" presStyleCnt="0"/>
      <dgm:spPr/>
    </dgm:pt>
    <dgm:pt modelId="{BDA2F23F-0C24-4D88-A42B-AF1D28AD5CC2}" type="pres">
      <dgm:prSet presAssocID="{31AD308E-BD6A-4FFC-BB2F-AF067DC4AE90}" presName="Name37" presStyleLbl="parChTrans1D2" presStyleIdx="2" presStyleCnt="3"/>
      <dgm:spPr/>
    </dgm:pt>
    <dgm:pt modelId="{04AA3817-8FDA-4C45-A991-53A09C1CC679}" type="pres">
      <dgm:prSet presAssocID="{965ABBAB-EE09-489D-A873-7E46C067A0D9}" presName="hierRoot2" presStyleCnt="0">
        <dgm:presLayoutVars>
          <dgm:hierBranch val="init"/>
        </dgm:presLayoutVars>
      </dgm:prSet>
      <dgm:spPr/>
    </dgm:pt>
    <dgm:pt modelId="{E1AF60F4-E4CC-4E5E-92E9-AE67FB95A6FF}" type="pres">
      <dgm:prSet presAssocID="{965ABBAB-EE09-489D-A873-7E46C067A0D9}" presName="rootComposite" presStyleCnt="0"/>
      <dgm:spPr/>
    </dgm:pt>
    <dgm:pt modelId="{5A166B97-1968-4524-BA9E-6020608E5264}" type="pres">
      <dgm:prSet presAssocID="{965ABBAB-EE09-489D-A873-7E46C067A0D9}" presName="rootText" presStyleLbl="node2" presStyleIdx="2" presStyleCnt="3">
        <dgm:presLayoutVars>
          <dgm:chPref val="3"/>
        </dgm:presLayoutVars>
      </dgm:prSet>
      <dgm:spPr/>
    </dgm:pt>
    <dgm:pt modelId="{197609DD-ED03-4C24-8105-E678E9F7007C}" type="pres">
      <dgm:prSet presAssocID="{965ABBAB-EE09-489D-A873-7E46C067A0D9}" presName="rootConnector" presStyleLbl="node2" presStyleIdx="2" presStyleCnt="3"/>
      <dgm:spPr/>
    </dgm:pt>
    <dgm:pt modelId="{18DAAF09-810E-4C0D-BD56-F456446EB2B2}" type="pres">
      <dgm:prSet presAssocID="{965ABBAB-EE09-489D-A873-7E46C067A0D9}" presName="hierChild4" presStyleCnt="0"/>
      <dgm:spPr/>
    </dgm:pt>
    <dgm:pt modelId="{BC56EA4B-4E08-47AD-8D2A-536A38901A58}" type="pres">
      <dgm:prSet presAssocID="{965ABBAB-EE09-489D-A873-7E46C067A0D9}" presName="hierChild5" presStyleCnt="0"/>
      <dgm:spPr/>
    </dgm:pt>
    <dgm:pt modelId="{C816867A-C1D8-46D9-9622-41B008361634}" type="pres">
      <dgm:prSet presAssocID="{2B7E8FCA-2368-4512-A325-08DA4932CD5D}" presName="hierChild3" presStyleCnt="0"/>
      <dgm:spPr/>
    </dgm:pt>
  </dgm:ptLst>
  <dgm:cxnLst>
    <dgm:cxn modelId="{39820109-CF27-4DC9-9D4B-B7B684CF3BDA}" type="presOf" srcId="{965ABBAB-EE09-489D-A873-7E46C067A0D9}" destId="{5A166B97-1968-4524-BA9E-6020608E5264}" srcOrd="0" destOrd="0" presId="urn:microsoft.com/office/officeart/2005/8/layout/orgChart1"/>
    <dgm:cxn modelId="{15546B29-B126-435D-9BA2-5109FD296FBF}" type="presOf" srcId="{2B7E8FCA-2368-4512-A325-08DA4932CD5D}" destId="{763BEB6E-F70E-4FBD-92E4-4C56FC7A9132}" srcOrd="0" destOrd="0" presId="urn:microsoft.com/office/officeart/2005/8/layout/orgChart1"/>
    <dgm:cxn modelId="{D41AA42C-36D1-447C-931D-40CE53F933A9}" type="presOf" srcId="{2B7E8FCA-2368-4512-A325-08DA4932CD5D}" destId="{1EF3FA26-74D7-4596-A894-3FADECF5C9F7}" srcOrd="1" destOrd="0" presId="urn:microsoft.com/office/officeart/2005/8/layout/orgChart1"/>
    <dgm:cxn modelId="{C55B183E-DDCA-4E69-A8FC-D1B9B50785C0}" srcId="{2B7E8FCA-2368-4512-A325-08DA4932CD5D}" destId="{FE02125E-6A94-47AB-90C5-123DEFCE816D}" srcOrd="0" destOrd="0" parTransId="{847C0DEF-9840-47BC-A8E2-8D28DC7C6E36}" sibTransId="{4B479FE7-D5C4-4A5F-9232-C5C7C333B867}"/>
    <dgm:cxn modelId="{029B3E4D-9342-49E9-91AB-FB1F6A05903C}" srcId="{2B7E8FCA-2368-4512-A325-08DA4932CD5D}" destId="{6FB113E2-3D9E-4240-924B-38AFADBEC1D4}" srcOrd="1" destOrd="0" parTransId="{2B21F899-0814-4CA0-919C-43AE3EBC967F}" sibTransId="{9C098407-10A0-48F1-981E-8716D726315E}"/>
    <dgm:cxn modelId="{0D2CF878-9ABA-408F-A343-06C394979735}" srcId="{2B7E8FCA-2368-4512-A325-08DA4932CD5D}" destId="{965ABBAB-EE09-489D-A873-7E46C067A0D9}" srcOrd="2" destOrd="0" parTransId="{31AD308E-BD6A-4FFC-BB2F-AF067DC4AE90}" sibTransId="{26C95902-8E3A-4158-B692-218B028DBD42}"/>
    <dgm:cxn modelId="{3D094F7D-1F84-45BC-9922-C6E425234200}" type="presOf" srcId="{847C0DEF-9840-47BC-A8E2-8D28DC7C6E36}" destId="{47D07432-F2E2-4E6C-8790-1D69C8DB652E}" srcOrd="0" destOrd="0" presId="urn:microsoft.com/office/officeart/2005/8/layout/orgChart1"/>
    <dgm:cxn modelId="{F53A338B-15C0-4B1B-A48D-DA5E021B835F}" type="presOf" srcId="{652574D5-F3E2-418B-8FD0-5E4DCFBA8A1B}" destId="{95107BD6-5127-4EAF-AF10-FF5F0CA1EF55}" srcOrd="0" destOrd="0" presId="urn:microsoft.com/office/officeart/2005/8/layout/orgChart1"/>
    <dgm:cxn modelId="{7EE7B08D-5CD2-4FBB-A4C6-25107D5ECD92}" type="presOf" srcId="{965ABBAB-EE09-489D-A873-7E46C067A0D9}" destId="{197609DD-ED03-4C24-8105-E678E9F7007C}" srcOrd="1" destOrd="0" presId="urn:microsoft.com/office/officeart/2005/8/layout/orgChart1"/>
    <dgm:cxn modelId="{ABB2E999-F329-4267-825E-EB69EDA3344A}" srcId="{652574D5-F3E2-418B-8FD0-5E4DCFBA8A1B}" destId="{2B7E8FCA-2368-4512-A325-08DA4932CD5D}" srcOrd="0" destOrd="0" parTransId="{562BDD86-FD79-4A0E-83C4-AFCD07877CA5}" sibTransId="{00D91F26-408C-4972-AE6F-194AB143881C}"/>
    <dgm:cxn modelId="{062E93AC-ED9C-4C95-B53A-16D3C731235E}" type="presOf" srcId="{FE02125E-6A94-47AB-90C5-123DEFCE816D}" destId="{5CA96DF4-865D-4F32-A743-4D52327D7886}" srcOrd="1" destOrd="0" presId="urn:microsoft.com/office/officeart/2005/8/layout/orgChart1"/>
    <dgm:cxn modelId="{2EB10FBA-3359-4BC6-8B94-A42D0EC83235}" type="presOf" srcId="{6FB113E2-3D9E-4240-924B-38AFADBEC1D4}" destId="{CDFEF040-2F02-457A-8526-CA94A91DA841}" srcOrd="1" destOrd="0" presId="urn:microsoft.com/office/officeart/2005/8/layout/orgChart1"/>
    <dgm:cxn modelId="{D408A9BC-4B3C-48D8-A9C9-B88A249B714A}" type="presOf" srcId="{31AD308E-BD6A-4FFC-BB2F-AF067DC4AE90}" destId="{BDA2F23F-0C24-4D88-A42B-AF1D28AD5CC2}" srcOrd="0" destOrd="0" presId="urn:microsoft.com/office/officeart/2005/8/layout/orgChart1"/>
    <dgm:cxn modelId="{AA8DABC4-D5E5-404E-AB35-3F8CC4DE4EEF}" type="presOf" srcId="{FE02125E-6A94-47AB-90C5-123DEFCE816D}" destId="{FB357880-7FE4-4726-94A9-051A2866B9D1}" srcOrd="0" destOrd="0" presId="urn:microsoft.com/office/officeart/2005/8/layout/orgChart1"/>
    <dgm:cxn modelId="{C848ABCB-BAF8-4B01-B4C0-AD8FF84367F1}" type="presOf" srcId="{6FB113E2-3D9E-4240-924B-38AFADBEC1D4}" destId="{9D66DDF7-4494-4D7F-B742-68A4E99CC7A3}" srcOrd="0" destOrd="0" presId="urn:microsoft.com/office/officeart/2005/8/layout/orgChart1"/>
    <dgm:cxn modelId="{7D7EE5FA-8B97-484F-ADCA-039BC4D975EB}" type="presOf" srcId="{2B21F899-0814-4CA0-919C-43AE3EBC967F}" destId="{89E882CA-675E-4489-AEF4-97BA29B256C2}" srcOrd="0" destOrd="0" presId="urn:microsoft.com/office/officeart/2005/8/layout/orgChart1"/>
    <dgm:cxn modelId="{9E299587-1198-4F46-A9E0-FC3E7856FE6C}" type="presParOf" srcId="{95107BD6-5127-4EAF-AF10-FF5F0CA1EF55}" destId="{63B472A8-2D28-451B-A356-DB9685CC3B7D}" srcOrd="0" destOrd="0" presId="urn:microsoft.com/office/officeart/2005/8/layout/orgChart1"/>
    <dgm:cxn modelId="{AF080E27-9F8E-4969-8048-D6A8AA93F56E}" type="presParOf" srcId="{63B472A8-2D28-451B-A356-DB9685CC3B7D}" destId="{CD04EB32-0B6F-4A2C-BDC7-BBFA67ED8FC8}" srcOrd="0" destOrd="0" presId="urn:microsoft.com/office/officeart/2005/8/layout/orgChart1"/>
    <dgm:cxn modelId="{C2646116-9690-4648-AFDC-9D80888E504D}" type="presParOf" srcId="{CD04EB32-0B6F-4A2C-BDC7-BBFA67ED8FC8}" destId="{763BEB6E-F70E-4FBD-92E4-4C56FC7A9132}" srcOrd="0" destOrd="0" presId="urn:microsoft.com/office/officeart/2005/8/layout/orgChart1"/>
    <dgm:cxn modelId="{C6F5CA34-0889-425D-AD0B-E617529F3091}" type="presParOf" srcId="{CD04EB32-0B6F-4A2C-BDC7-BBFA67ED8FC8}" destId="{1EF3FA26-74D7-4596-A894-3FADECF5C9F7}" srcOrd="1" destOrd="0" presId="urn:microsoft.com/office/officeart/2005/8/layout/orgChart1"/>
    <dgm:cxn modelId="{083FB32D-5634-4C4B-B244-0B612537C52D}" type="presParOf" srcId="{63B472A8-2D28-451B-A356-DB9685CC3B7D}" destId="{3563E1C1-A9F5-45E5-9858-B9CD560E98E6}" srcOrd="1" destOrd="0" presId="urn:microsoft.com/office/officeart/2005/8/layout/orgChart1"/>
    <dgm:cxn modelId="{3B1B428B-EEB6-4CB2-A6B4-B49D1B5BECB6}" type="presParOf" srcId="{3563E1C1-A9F5-45E5-9858-B9CD560E98E6}" destId="{47D07432-F2E2-4E6C-8790-1D69C8DB652E}" srcOrd="0" destOrd="0" presId="urn:microsoft.com/office/officeart/2005/8/layout/orgChart1"/>
    <dgm:cxn modelId="{784E6FB4-FA6D-4435-8C94-D30E126D6781}" type="presParOf" srcId="{3563E1C1-A9F5-45E5-9858-B9CD560E98E6}" destId="{CAA6C9E5-AFF4-469A-8B5E-41E1DC408CDA}" srcOrd="1" destOrd="0" presId="urn:microsoft.com/office/officeart/2005/8/layout/orgChart1"/>
    <dgm:cxn modelId="{BAB1501C-9802-466E-87AC-C20902ED236B}" type="presParOf" srcId="{CAA6C9E5-AFF4-469A-8B5E-41E1DC408CDA}" destId="{0861C66D-1617-4B73-A03E-52C798F124D1}" srcOrd="0" destOrd="0" presId="urn:microsoft.com/office/officeart/2005/8/layout/orgChart1"/>
    <dgm:cxn modelId="{6E391F89-1BF8-4FAA-85A4-59A6D139E43A}" type="presParOf" srcId="{0861C66D-1617-4B73-A03E-52C798F124D1}" destId="{FB357880-7FE4-4726-94A9-051A2866B9D1}" srcOrd="0" destOrd="0" presId="urn:microsoft.com/office/officeart/2005/8/layout/orgChart1"/>
    <dgm:cxn modelId="{5BDA01D6-1122-44F2-A439-8DFCA588B7CC}" type="presParOf" srcId="{0861C66D-1617-4B73-A03E-52C798F124D1}" destId="{5CA96DF4-865D-4F32-A743-4D52327D7886}" srcOrd="1" destOrd="0" presId="urn:microsoft.com/office/officeart/2005/8/layout/orgChart1"/>
    <dgm:cxn modelId="{B3CF8080-E97D-438F-AFDD-332C5C8FD12E}" type="presParOf" srcId="{CAA6C9E5-AFF4-469A-8B5E-41E1DC408CDA}" destId="{260C07AF-8D10-48CF-A256-3F3A43B975FD}" srcOrd="1" destOrd="0" presId="urn:microsoft.com/office/officeart/2005/8/layout/orgChart1"/>
    <dgm:cxn modelId="{EAB8F247-2100-4900-8D67-BE2C6DA71BA0}" type="presParOf" srcId="{CAA6C9E5-AFF4-469A-8B5E-41E1DC408CDA}" destId="{80DA37CB-733C-49B5-B81F-9ADAEF0B56AD}" srcOrd="2" destOrd="0" presId="urn:microsoft.com/office/officeart/2005/8/layout/orgChart1"/>
    <dgm:cxn modelId="{611E7303-2594-4117-8FD9-4E1456C54744}" type="presParOf" srcId="{3563E1C1-A9F5-45E5-9858-B9CD560E98E6}" destId="{89E882CA-675E-4489-AEF4-97BA29B256C2}" srcOrd="2" destOrd="0" presId="urn:microsoft.com/office/officeart/2005/8/layout/orgChart1"/>
    <dgm:cxn modelId="{0547AF90-CEF1-42D7-B6C6-8E0F770C1D16}" type="presParOf" srcId="{3563E1C1-A9F5-45E5-9858-B9CD560E98E6}" destId="{F64F4AF8-CD77-4B81-86EA-DF21C3AF843A}" srcOrd="3" destOrd="0" presId="urn:microsoft.com/office/officeart/2005/8/layout/orgChart1"/>
    <dgm:cxn modelId="{2D16ED45-3AB0-47EB-A2F3-6DE5D2B82D2B}" type="presParOf" srcId="{F64F4AF8-CD77-4B81-86EA-DF21C3AF843A}" destId="{BA866929-7AEF-4397-ABB1-03CADC081745}" srcOrd="0" destOrd="0" presId="urn:microsoft.com/office/officeart/2005/8/layout/orgChart1"/>
    <dgm:cxn modelId="{4BA35970-8DEF-4D0A-8EE9-A178D6781CEA}" type="presParOf" srcId="{BA866929-7AEF-4397-ABB1-03CADC081745}" destId="{9D66DDF7-4494-4D7F-B742-68A4E99CC7A3}" srcOrd="0" destOrd="0" presId="urn:microsoft.com/office/officeart/2005/8/layout/orgChart1"/>
    <dgm:cxn modelId="{FECCA765-3309-427D-9C18-F3C829FA84BF}" type="presParOf" srcId="{BA866929-7AEF-4397-ABB1-03CADC081745}" destId="{CDFEF040-2F02-457A-8526-CA94A91DA841}" srcOrd="1" destOrd="0" presId="urn:microsoft.com/office/officeart/2005/8/layout/orgChart1"/>
    <dgm:cxn modelId="{45CDE76D-67BE-4D83-8896-AB9B9312F276}" type="presParOf" srcId="{F64F4AF8-CD77-4B81-86EA-DF21C3AF843A}" destId="{D7FF624F-C309-4146-90BC-2D6C319985D2}" srcOrd="1" destOrd="0" presId="urn:microsoft.com/office/officeart/2005/8/layout/orgChart1"/>
    <dgm:cxn modelId="{86D3C9E2-131E-4488-B413-692103D8E214}" type="presParOf" srcId="{F64F4AF8-CD77-4B81-86EA-DF21C3AF843A}" destId="{9C8F4CDA-F4FA-4C2F-B7A7-57B35DAC111F}" srcOrd="2" destOrd="0" presId="urn:microsoft.com/office/officeart/2005/8/layout/orgChart1"/>
    <dgm:cxn modelId="{7A094E84-B5A8-47F8-B91C-D3CFC6B22343}" type="presParOf" srcId="{3563E1C1-A9F5-45E5-9858-B9CD560E98E6}" destId="{BDA2F23F-0C24-4D88-A42B-AF1D28AD5CC2}" srcOrd="4" destOrd="0" presId="urn:microsoft.com/office/officeart/2005/8/layout/orgChart1"/>
    <dgm:cxn modelId="{4A3FE8AC-F72E-4A07-9867-CE3C741E7C0F}" type="presParOf" srcId="{3563E1C1-A9F5-45E5-9858-B9CD560E98E6}" destId="{04AA3817-8FDA-4C45-A991-53A09C1CC679}" srcOrd="5" destOrd="0" presId="urn:microsoft.com/office/officeart/2005/8/layout/orgChart1"/>
    <dgm:cxn modelId="{B93A1DC9-7750-4B4B-88CE-40B1ED423D57}" type="presParOf" srcId="{04AA3817-8FDA-4C45-A991-53A09C1CC679}" destId="{E1AF60F4-E4CC-4E5E-92E9-AE67FB95A6FF}" srcOrd="0" destOrd="0" presId="urn:microsoft.com/office/officeart/2005/8/layout/orgChart1"/>
    <dgm:cxn modelId="{DCA088C4-8B20-43DE-AED5-9946995088A0}" type="presParOf" srcId="{E1AF60F4-E4CC-4E5E-92E9-AE67FB95A6FF}" destId="{5A166B97-1968-4524-BA9E-6020608E5264}" srcOrd="0" destOrd="0" presId="urn:microsoft.com/office/officeart/2005/8/layout/orgChart1"/>
    <dgm:cxn modelId="{A69A284C-C348-4DA9-95FF-3CD68F7E543C}" type="presParOf" srcId="{E1AF60F4-E4CC-4E5E-92E9-AE67FB95A6FF}" destId="{197609DD-ED03-4C24-8105-E678E9F7007C}" srcOrd="1" destOrd="0" presId="urn:microsoft.com/office/officeart/2005/8/layout/orgChart1"/>
    <dgm:cxn modelId="{258A95B8-5CAD-4B6A-BDF2-9D1507FC6724}" type="presParOf" srcId="{04AA3817-8FDA-4C45-A991-53A09C1CC679}" destId="{18DAAF09-810E-4C0D-BD56-F456446EB2B2}" srcOrd="1" destOrd="0" presId="urn:microsoft.com/office/officeart/2005/8/layout/orgChart1"/>
    <dgm:cxn modelId="{2CB00C91-16EF-44C9-B906-7A50CC0AC74E}" type="presParOf" srcId="{04AA3817-8FDA-4C45-A991-53A09C1CC679}" destId="{BC56EA4B-4E08-47AD-8D2A-536A38901A58}" srcOrd="2" destOrd="0" presId="urn:microsoft.com/office/officeart/2005/8/layout/orgChart1"/>
    <dgm:cxn modelId="{1DD12578-663E-4FC5-AD72-22C8FB7001DD}" type="presParOf" srcId="{63B472A8-2D28-451B-A356-DB9685CC3B7D}" destId="{C816867A-C1D8-46D9-9622-41B00836163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087D0D1-6719-42C1-929C-B81C40436EB5}" type="doc">
      <dgm:prSet loTypeId="urn:microsoft.com/office/officeart/2005/8/layout/chevron2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F2402D1E-FFE3-43B2-A971-3829A4CDBDA3}">
      <dgm:prSet phldrT="[Text]" custT="1"/>
      <dgm:spPr/>
      <dgm:t>
        <a:bodyPr/>
        <a:lstStyle/>
        <a:p>
          <a:r>
            <a:rPr kumimoji="1" lang="en-US" altLang="ja-JP" sz="1500" b="1" dirty="0" err="1">
              <a:latin typeface="Arial" panose="020B0604020202020204" pitchFamily="34" charset="0"/>
              <a:cs typeface="Arial" panose="020B0604020202020204" pitchFamily="34" charset="0"/>
            </a:rPr>
            <a:t>Mục</a:t>
          </a:r>
          <a:r>
            <a:rPr kumimoji="1" lang="en-US" altLang="ja-JP" sz="1500" b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500" b="1" dirty="0" err="1">
              <a:latin typeface="Arial" panose="020B0604020202020204" pitchFamily="34" charset="0"/>
              <a:cs typeface="Arial" panose="020B0604020202020204" pitchFamily="34" charset="0"/>
            </a:rPr>
            <a:t>tiêu</a:t>
          </a:r>
          <a:r>
            <a:rPr kumimoji="1" lang="en-US" altLang="ja-JP" sz="1500" b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500" b="1" dirty="0" err="1">
              <a:latin typeface="Arial" panose="020B0604020202020204" pitchFamily="34" charset="0"/>
              <a:cs typeface="Arial" panose="020B0604020202020204" pitchFamily="34" charset="0"/>
            </a:rPr>
            <a:t>của</a:t>
          </a:r>
          <a:r>
            <a:rPr kumimoji="1" lang="en-US" altLang="ja-JP" sz="1500" b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500" b="1" dirty="0" err="1">
              <a:latin typeface="Arial" panose="020B0604020202020204" pitchFamily="34" charset="0"/>
              <a:cs typeface="Arial" panose="020B0604020202020204" pitchFamily="34" charset="0"/>
            </a:rPr>
            <a:t>sự</a:t>
          </a:r>
          <a:r>
            <a:rPr kumimoji="1" lang="en-US" altLang="ja-JP" sz="1500" b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500" b="1" dirty="0" err="1">
              <a:latin typeface="Arial" panose="020B0604020202020204" pitchFamily="34" charset="0"/>
              <a:cs typeface="Arial" panose="020B0604020202020204" pitchFamily="34" charset="0"/>
            </a:rPr>
            <a:t>nghiệp</a:t>
          </a:r>
          <a:r>
            <a:rPr kumimoji="1" lang="en-US" altLang="ja-JP" sz="1500" b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500" b="1" dirty="0" err="1">
              <a:latin typeface="Arial" panose="020B0604020202020204" pitchFamily="34" charset="0"/>
              <a:cs typeface="Arial" panose="020B0604020202020204" pitchFamily="34" charset="0"/>
            </a:rPr>
            <a:t>cách</a:t>
          </a:r>
          <a:r>
            <a:rPr kumimoji="1" lang="en-US" altLang="ja-JP" sz="1500" b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500" b="1" dirty="0" err="1">
              <a:latin typeface="Arial" panose="020B0604020202020204" pitchFamily="34" charset="0"/>
              <a:cs typeface="Arial" panose="020B0604020202020204" pitchFamily="34" charset="0"/>
            </a:rPr>
            <a:t>mạng</a:t>
          </a:r>
          <a:endParaRPr kumimoji="1" lang="ja-JP" altLang="en-US" sz="15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CA57C34-2158-4FC5-8C3D-1C59184C7623}" type="parTrans" cxnId="{016D62E8-77C8-4FD4-A30B-D40151FF8F64}">
      <dgm:prSet/>
      <dgm:spPr/>
      <dgm:t>
        <a:bodyPr/>
        <a:lstStyle/>
        <a:p>
          <a:endParaRPr kumimoji="1" lang="ja-JP" alt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AE3311A-7CE6-42D3-ADB9-B71E2AB35E50}" type="sibTrans" cxnId="{016D62E8-77C8-4FD4-A30B-D40151FF8F64}">
      <dgm:prSet/>
      <dgm:spPr/>
      <dgm:t>
        <a:bodyPr/>
        <a:lstStyle/>
        <a:p>
          <a:endParaRPr kumimoji="1" lang="ja-JP" alt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B0346BD-620F-4DFB-B039-41893B427AA5}">
      <dgm:prSet phldrT="[Text]" custT="1"/>
      <dgm:spPr/>
      <dgm:t>
        <a:bodyPr/>
        <a:lstStyle/>
        <a:p>
          <a:r>
            <a:rPr kumimoji="1" lang="en-US" altLang="ja-JP" sz="1800" dirty="0" err="1">
              <a:latin typeface="Arial" panose="020B0604020202020204" pitchFamily="34" charset="0"/>
              <a:cs typeface="Arial" panose="020B0604020202020204" pitchFamily="34" charset="0"/>
            </a:rPr>
            <a:t>Quyền</a:t>
          </a:r>
          <a:r>
            <a:rPr kumimoji="1" lang="en-US" altLang="ja-JP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800" dirty="0" err="1">
              <a:latin typeface="Arial" panose="020B0604020202020204" pitchFamily="34" charset="0"/>
              <a:cs typeface="Arial" panose="020B0604020202020204" pitchFamily="34" charset="0"/>
            </a:rPr>
            <a:t>sống</a:t>
          </a:r>
          <a:r>
            <a:rPr kumimoji="1" lang="en-US" altLang="ja-JP" sz="18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kumimoji="1" lang="en-US" altLang="ja-JP" sz="1800" dirty="0" err="1">
              <a:latin typeface="Arial" panose="020B0604020202020204" pitchFamily="34" charset="0"/>
              <a:cs typeface="Arial" panose="020B0604020202020204" pitchFamily="34" charset="0"/>
            </a:rPr>
            <a:t>quyền</a:t>
          </a:r>
          <a:r>
            <a:rPr kumimoji="1" lang="en-US" altLang="ja-JP" sz="1800" dirty="0">
              <a:latin typeface="Arial" panose="020B0604020202020204" pitchFamily="34" charset="0"/>
              <a:cs typeface="Arial" panose="020B0604020202020204" pitchFamily="34" charset="0"/>
            </a:rPr>
            <a:t> sung </a:t>
          </a:r>
          <a:r>
            <a:rPr kumimoji="1" lang="en-US" altLang="ja-JP" sz="1800" dirty="0" err="1">
              <a:latin typeface="Arial" panose="020B0604020202020204" pitchFamily="34" charset="0"/>
              <a:cs typeface="Arial" panose="020B0604020202020204" pitchFamily="34" charset="0"/>
            </a:rPr>
            <a:t>sướng</a:t>
          </a:r>
          <a:r>
            <a:rPr kumimoji="1" lang="en-US" altLang="ja-JP" sz="18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kumimoji="1" lang="en-US" altLang="ja-JP" sz="1800" dirty="0" err="1">
              <a:latin typeface="Arial" panose="020B0604020202020204" pitchFamily="34" charset="0"/>
              <a:cs typeface="Arial" panose="020B0604020202020204" pitchFamily="34" charset="0"/>
            </a:rPr>
            <a:t>quyền</a:t>
          </a:r>
          <a:r>
            <a:rPr kumimoji="1" lang="en-US" altLang="ja-JP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800" dirty="0" err="1">
              <a:latin typeface="Arial" panose="020B0604020202020204" pitchFamily="34" charset="0"/>
              <a:cs typeface="Arial" panose="020B0604020202020204" pitchFamily="34" charset="0"/>
            </a:rPr>
            <a:t>tự</a:t>
          </a:r>
          <a:r>
            <a:rPr kumimoji="1" lang="en-US" altLang="ja-JP" sz="1800" dirty="0">
              <a:latin typeface="Arial" panose="020B0604020202020204" pitchFamily="34" charset="0"/>
              <a:cs typeface="Arial" panose="020B0604020202020204" pitchFamily="34" charset="0"/>
            </a:rPr>
            <a:t> do </a:t>
          </a:r>
          <a:r>
            <a:rPr kumimoji="1" lang="en-US" altLang="ja-JP" sz="180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kumimoji="1" lang="en-US" altLang="ja-JP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800" dirty="0" err="1">
              <a:latin typeface="Arial" panose="020B0604020202020204" pitchFamily="34" charset="0"/>
              <a:cs typeface="Arial" panose="020B0604020202020204" pitchFamily="34" charset="0"/>
            </a:rPr>
            <a:t>quyền</a:t>
          </a:r>
          <a:r>
            <a:rPr kumimoji="1" lang="en-US" altLang="ja-JP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800" dirty="0" err="1">
              <a:latin typeface="Arial" panose="020B0604020202020204" pitchFamily="34" charset="0"/>
              <a:cs typeface="Arial" panose="020B0604020202020204" pitchFamily="34" charset="0"/>
            </a:rPr>
            <a:t>mưu</a:t>
          </a:r>
          <a:r>
            <a:rPr kumimoji="1" lang="en-US" altLang="ja-JP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800" dirty="0" err="1">
              <a:latin typeface="Arial" panose="020B0604020202020204" pitchFamily="34" charset="0"/>
              <a:cs typeface="Arial" panose="020B0604020202020204" pitchFamily="34" charset="0"/>
            </a:rPr>
            <a:t>cầu</a:t>
          </a:r>
          <a:r>
            <a:rPr kumimoji="1" lang="en-US" altLang="ja-JP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800" dirty="0" err="1">
              <a:latin typeface="Arial" panose="020B0604020202020204" pitchFamily="34" charset="0"/>
              <a:cs typeface="Arial" panose="020B0604020202020204" pitchFamily="34" charset="0"/>
            </a:rPr>
            <a:t>hạnh</a:t>
          </a:r>
          <a:r>
            <a:rPr kumimoji="1" lang="en-US" altLang="ja-JP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800" dirty="0" err="1">
              <a:latin typeface="Arial" panose="020B0604020202020204" pitchFamily="34" charset="0"/>
              <a:cs typeface="Arial" panose="020B0604020202020204" pitchFamily="34" charset="0"/>
            </a:rPr>
            <a:t>phúc</a:t>
          </a:r>
          <a:endParaRPr kumimoji="1" lang="ja-JP" alt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50BCC64-33ED-4335-A604-6D8E28B90F7F}" type="parTrans" cxnId="{15435C51-072C-49D6-B7F6-88E0C48C7006}">
      <dgm:prSet/>
      <dgm:spPr/>
      <dgm:t>
        <a:bodyPr/>
        <a:lstStyle/>
        <a:p>
          <a:endParaRPr kumimoji="1" lang="ja-JP" alt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3F24D81-1115-4BE5-BBA6-FBFC420CD522}" type="sibTrans" cxnId="{15435C51-072C-49D6-B7F6-88E0C48C7006}">
      <dgm:prSet/>
      <dgm:spPr/>
      <dgm:t>
        <a:bodyPr/>
        <a:lstStyle/>
        <a:p>
          <a:endParaRPr kumimoji="1" lang="ja-JP" alt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592D8B9-D9DD-4C68-ABEB-8E46E2440148}">
      <dgm:prSet phldrT="[Text]" custT="1"/>
      <dgm:spPr/>
      <dgm:t>
        <a:bodyPr/>
        <a:lstStyle/>
        <a:p>
          <a:r>
            <a:rPr kumimoji="1" lang="en-US" altLang="ja-JP" sz="1800" dirty="0" err="1">
              <a:latin typeface="Arial" panose="020B0604020202020204" pitchFamily="34" charset="0"/>
              <a:cs typeface="Arial" panose="020B0604020202020204" pitchFamily="34" charset="0"/>
            </a:rPr>
            <a:t>Khát</a:t>
          </a:r>
          <a:r>
            <a:rPr kumimoji="1" lang="en-US" altLang="ja-JP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800" dirty="0" err="1">
              <a:latin typeface="Arial" panose="020B0604020202020204" pitchFamily="34" charset="0"/>
              <a:cs typeface="Arial" panose="020B0604020202020204" pitchFamily="34" charset="0"/>
            </a:rPr>
            <a:t>vọng</a:t>
          </a:r>
          <a:r>
            <a:rPr kumimoji="1" lang="en-US" altLang="ja-JP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800" dirty="0" err="1">
              <a:latin typeface="Arial" panose="020B0604020202020204" pitchFamily="34" charset="0"/>
              <a:cs typeface="Arial" panose="020B0604020202020204" pitchFamily="34" charset="0"/>
            </a:rPr>
            <a:t>của</a:t>
          </a:r>
          <a:r>
            <a:rPr kumimoji="1" lang="en-US" altLang="ja-JP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800" dirty="0" err="1">
              <a:latin typeface="Arial" panose="020B0604020202020204" pitchFamily="34" charset="0"/>
              <a:cs typeface="Arial" panose="020B0604020202020204" pitchFamily="34" charset="0"/>
            </a:rPr>
            <a:t>nhân</a:t>
          </a:r>
          <a:r>
            <a:rPr kumimoji="1" lang="en-US" altLang="ja-JP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800" dirty="0" err="1">
              <a:latin typeface="Arial" panose="020B0604020202020204" pitchFamily="34" charset="0"/>
              <a:cs typeface="Arial" panose="020B0604020202020204" pitchFamily="34" charset="0"/>
            </a:rPr>
            <a:t>dân</a:t>
          </a:r>
          <a:r>
            <a:rPr kumimoji="1" lang="en-US" altLang="ja-JP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800" dirty="0" err="1">
              <a:latin typeface="Arial" panose="020B0604020202020204" pitchFamily="34" charset="0"/>
              <a:cs typeface="Arial" panose="020B0604020202020204" pitchFamily="34" charset="0"/>
            </a:rPr>
            <a:t>về</a:t>
          </a:r>
          <a:r>
            <a:rPr kumimoji="1" lang="en-US" altLang="ja-JP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800" dirty="0" err="1">
              <a:latin typeface="Arial" panose="020B0604020202020204" pitchFamily="34" charset="0"/>
              <a:cs typeface="Arial" panose="020B0604020202020204" pitchFamily="34" charset="0"/>
            </a:rPr>
            <a:t>các</a:t>
          </a:r>
          <a:r>
            <a:rPr kumimoji="1" lang="en-US" altLang="ja-JP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800" dirty="0" err="1">
              <a:latin typeface="Arial" panose="020B0604020202020204" pitchFamily="34" charset="0"/>
              <a:cs typeface="Arial" panose="020B0604020202020204" pitchFamily="34" charset="0"/>
            </a:rPr>
            <a:t>giá</a:t>
          </a:r>
          <a:r>
            <a:rPr kumimoji="1" lang="en-US" altLang="ja-JP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800" dirty="0" err="1">
              <a:latin typeface="Arial" panose="020B0604020202020204" pitchFamily="34" charset="0"/>
              <a:cs typeface="Arial" panose="020B0604020202020204" pitchFamily="34" charset="0"/>
            </a:rPr>
            <a:t>trị</a:t>
          </a:r>
          <a:r>
            <a:rPr kumimoji="1" lang="en-US" altLang="ja-JP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800" dirty="0" err="1">
              <a:latin typeface="Arial" panose="020B0604020202020204" pitchFamily="34" charset="0"/>
              <a:cs typeface="Arial" panose="020B0604020202020204" pitchFamily="34" charset="0"/>
            </a:rPr>
            <a:t>chân</a:t>
          </a:r>
          <a:r>
            <a:rPr kumimoji="1" lang="en-US" altLang="ja-JP" sz="18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kumimoji="1" lang="en-US" altLang="ja-JP" sz="1800" dirty="0" err="1">
              <a:latin typeface="Arial" panose="020B0604020202020204" pitchFamily="34" charset="0"/>
              <a:cs typeface="Arial" panose="020B0604020202020204" pitchFamily="34" charset="0"/>
            </a:rPr>
            <a:t>thiện</a:t>
          </a:r>
          <a:r>
            <a:rPr kumimoji="1" lang="en-US" altLang="ja-JP" sz="18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kumimoji="1" lang="en-US" altLang="ja-JP" sz="1800" dirty="0" err="1">
              <a:latin typeface="Arial" panose="020B0604020202020204" pitchFamily="34" charset="0"/>
              <a:cs typeface="Arial" panose="020B0604020202020204" pitchFamily="34" charset="0"/>
            </a:rPr>
            <a:t>mỹ</a:t>
          </a:r>
          <a:endParaRPr kumimoji="1" lang="ja-JP" alt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ED5879A-8375-4A42-B3FD-FABC26722E99}" type="parTrans" cxnId="{2A1DD2C5-58F0-44C6-AC5A-D6BBAE9CF9C4}">
      <dgm:prSet/>
      <dgm:spPr/>
      <dgm:t>
        <a:bodyPr/>
        <a:lstStyle/>
        <a:p>
          <a:endParaRPr kumimoji="1" lang="ja-JP" alt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C045854-6AA6-43B1-BA35-606F2C6D3507}" type="sibTrans" cxnId="{2A1DD2C5-58F0-44C6-AC5A-D6BBAE9CF9C4}">
      <dgm:prSet/>
      <dgm:spPr/>
      <dgm:t>
        <a:bodyPr/>
        <a:lstStyle/>
        <a:p>
          <a:endParaRPr kumimoji="1" lang="ja-JP" alt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C7CB731-BD8D-466D-9A90-89B8A70E0B24}">
      <dgm:prSet phldrT="[Text]" custT="1"/>
      <dgm:spPr/>
      <dgm:t>
        <a:bodyPr/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500" b="1" kern="1200" dirty="0" err="1">
              <a:latin typeface="Arial" panose="020B0604020202020204" pitchFamily="34" charset="0"/>
              <a:ea typeface="游ゴシック" panose="020B0400000000000000" pitchFamily="34" charset="-128"/>
              <a:cs typeface="Arial" panose="020B0604020202020204" pitchFamily="34" charset="0"/>
            </a:rPr>
            <a:t>Động</a:t>
          </a:r>
          <a:r>
            <a:rPr kumimoji="1" lang="en-US" altLang="ja-JP" sz="1500" b="1" kern="1200" dirty="0">
              <a:latin typeface="Arial" panose="020B0604020202020204" pitchFamily="34" charset="0"/>
              <a:ea typeface="游ゴシック" panose="020B0400000000000000" pitchFamily="34" charset="-128"/>
              <a:cs typeface="Arial" panose="020B0604020202020204" pitchFamily="34" charset="0"/>
            </a:rPr>
            <a:t> </a:t>
          </a:r>
          <a:r>
            <a:rPr kumimoji="1" lang="en-US" altLang="ja-JP" sz="1500" b="1" kern="1200" dirty="0" err="1">
              <a:latin typeface="Arial" panose="020B0604020202020204" pitchFamily="34" charset="0"/>
              <a:ea typeface="游ゴシック" panose="020B0400000000000000" pitchFamily="34" charset="-128"/>
              <a:cs typeface="Arial" panose="020B0604020202020204" pitchFamily="34" charset="0"/>
            </a:rPr>
            <a:t>lực</a:t>
          </a:r>
          <a:r>
            <a:rPr kumimoji="1" lang="en-US" altLang="ja-JP" sz="1500" b="1" kern="1200" dirty="0">
              <a:latin typeface="Arial" panose="020B0604020202020204" pitchFamily="34" charset="0"/>
              <a:ea typeface="游ゴシック" panose="020B0400000000000000" pitchFamily="34" charset="-128"/>
              <a:cs typeface="Arial" panose="020B0604020202020204" pitchFamily="34" charset="0"/>
            </a:rPr>
            <a:t> </a:t>
          </a:r>
          <a:r>
            <a:rPr kumimoji="1" lang="en-US" altLang="ja-JP" sz="1500" b="1" kern="1200" dirty="0" err="1">
              <a:latin typeface="Arial" panose="020B0604020202020204" pitchFamily="34" charset="0"/>
              <a:ea typeface="游ゴシック" panose="020B0400000000000000" pitchFamily="34" charset="-128"/>
              <a:cs typeface="Arial" panose="020B0604020202020204" pitchFamily="34" charset="0"/>
            </a:rPr>
            <a:t>của</a:t>
          </a:r>
          <a:r>
            <a:rPr kumimoji="1" lang="en-US" altLang="ja-JP" sz="1500" b="1" kern="1200" dirty="0">
              <a:latin typeface="Arial" panose="020B0604020202020204" pitchFamily="34" charset="0"/>
              <a:ea typeface="游ゴシック" panose="020B0400000000000000" pitchFamily="34" charset="-128"/>
              <a:cs typeface="Arial" panose="020B0604020202020204" pitchFamily="34" charset="0"/>
            </a:rPr>
            <a:t> </a:t>
          </a:r>
          <a:r>
            <a:rPr kumimoji="1" lang="en-US" altLang="ja-JP" sz="1500" b="1" kern="1200" dirty="0" err="1">
              <a:latin typeface="Arial" panose="020B0604020202020204" pitchFamily="34" charset="0"/>
              <a:ea typeface="游ゴシック" panose="020B0400000000000000" pitchFamily="34" charset="-128"/>
              <a:cs typeface="Arial" panose="020B0604020202020204" pitchFamily="34" charset="0"/>
            </a:rPr>
            <a:t>sự</a:t>
          </a:r>
          <a:r>
            <a:rPr kumimoji="1" lang="en-US" altLang="ja-JP" sz="1500" b="1" kern="1200" dirty="0">
              <a:latin typeface="Arial" panose="020B0604020202020204" pitchFamily="34" charset="0"/>
              <a:ea typeface="游ゴシック" panose="020B0400000000000000" pitchFamily="34" charset="-128"/>
              <a:cs typeface="Arial" panose="020B0604020202020204" pitchFamily="34" charset="0"/>
            </a:rPr>
            <a:t> </a:t>
          </a:r>
          <a:r>
            <a:rPr kumimoji="1" lang="en-US" altLang="ja-JP" sz="1500" b="1" kern="1200" dirty="0" err="1">
              <a:latin typeface="Arial" panose="020B0604020202020204" pitchFamily="34" charset="0"/>
              <a:ea typeface="游ゴシック" panose="020B0400000000000000" pitchFamily="34" charset="-128"/>
              <a:cs typeface="Arial" panose="020B0604020202020204" pitchFamily="34" charset="0"/>
            </a:rPr>
            <a:t>nghiệp</a:t>
          </a:r>
          <a:r>
            <a:rPr kumimoji="1" lang="en-US" altLang="ja-JP" sz="1500" b="1" kern="1200" dirty="0">
              <a:latin typeface="Arial" panose="020B0604020202020204" pitchFamily="34" charset="0"/>
              <a:ea typeface="游ゴシック" panose="020B0400000000000000" pitchFamily="34" charset="-128"/>
              <a:cs typeface="Arial" panose="020B0604020202020204" pitchFamily="34" charset="0"/>
            </a:rPr>
            <a:t> </a:t>
          </a:r>
          <a:r>
            <a:rPr kumimoji="1" lang="en-US" altLang="ja-JP" sz="1500" b="1" kern="1200" dirty="0" err="1">
              <a:latin typeface="Arial" panose="020B0604020202020204" pitchFamily="34" charset="0"/>
              <a:ea typeface="游ゴシック" panose="020B0400000000000000" pitchFamily="34" charset="-128"/>
              <a:cs typeface="Arial" panose="020B0604020202020204" pitchFamily="34" charset="0"/>
            </a:rPr>
            <a:t>cách</a:t>
          </a:r>
          <a:r>
            <a:rPr kumimoji="1" lang="en-US" altLang="ja-JP" sz="1500" b="1" kern="1200" dirty="0">
              <a:latin typeface="Arial" panose="020B0604020202020204" pitchFamily="34" charset="0"/>
              <a:ea typeface="游ゴシック" panose="020B0400000000000000" pitchFamily="34" charset="-128"/>
              <a:cs typeface="Arial" panose="020B0604020202020204" pitchFamily="34" charset="0"/>
            </a:rPr>
            <a:t> </a:t>
          </a:r>
          <a:r>
            <a:rPr kumimoji="1" lang="en-US" altLang="ja-JP" sz="1500" b="1" kern="1200" dirty="0" err="1">
              <a:latin typeface="Arial" panose="020B0604020202020204" pitchFamily="34" charset="0"/>
              <a:ea typeface="游ゴシック" panose="020B0400000000000000" pitchFamily="34" charset="-128"/>
              <a:cs typeface="Arial" panose="020B0604020202020204" pitchFamily="34" charset="0"/>
            </a:rPr>
            <a:t>mạng</a:t>
          </a:r>
          <a:endParaRPr kumimoji="1" lang="ja-JP" altLang="en-US" sz="1500" b="1" kern="1200" dirty="0">
            <a:latin typeface="Arial" panose="020B0604020202020204" pitchFamily="34" charset="0"/>
            <a:ea typeface="游ゴシック" panose="020B0400000000000000" pitchFamily="34" charset="-128"/>
            <a:cs typeface="Arial" panose="020B0604020202020204" pitchFamily="34" charset="0"/>
          </a:endParaRPr>
        </a:p>
      </dgm:t>
    </dgm:pt>
    <dgm:pt modelId="{1B0CAA8E-6799-45C5-9040-B5A5081D03FB}" type="parTrans" cxnId="{4A170E22-8089-426B-8416-4F0B34129F9C}">
      <dgm:prSet/>
      <dgm:spPr/>
      <dgm:t>
        <a:bodyPr/>
        <a:lstStyle/>
        <a:p>
          <a:endParaRPr kumimoji="1" lang="ja-JP" alt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9BB4C19-478F-4DF9-8D7F-EA914E428D34}" type="sibTrans" cxnId="{4A170E22-8089-426B-8416-4F0B34129F9C}">
      <dgm:prSet/>
      <dgm:spPr/>
      <dgm:t>
        <a:bodyPr/>
        <a:lstStyle/>
        <a:p>
          <a:endParaRPr kumimoji="1" lang="ja-JP" alt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846851A-EFF6-4C06-9CCD-CB848B305150}">
      <dgm:prSet phldrT="[Text]" custT="1"/>
      <dgm:spPr/>
      <dgm:t>
        <a:bodyPr/>
        <a:lstStyle/>
        <a:p>
          <a:r>
            <a:rPr kumimoji="1" lang="en-US" altLang="ja-JP" sz="1800" dirty="0" err="1">
              <a:latin typeface="Arial" panose="020B0604020202020204" pitchFamily="34" charset="0"/>
              <a:cs typeface="Arial" panose="020B0604020202020204" pitchFamily="34" charset="0"/>
            </a:rPr>
            <a:t>Văn</a:t>
          </a:r>
          <a:r>
            <a:rPr kumimoji="1" lang="en-US" altLang="ja-JP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800" dirty="0" err="1">
              <a:latin typeface="Arial" panose="020B0604020202020204" pitchFamily="34" charset="0"/>
              <a:cs typeface="Arial" panose="020B0604020202020204" pitchFamily="34" charset="0"/>
            </a:rPr>
            <a:t>hóa</a:t>
          </a:r>
          <a:r>
            <a:rPr kumimoji="1" lang="en-US" altLang="ja-JP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800" dirty="0" err="1">
              <a:latin typeface="Arial" panose="020B0604020202020204" pitchFamily="34" charset="0"/>
              <a:cs typeface="Arial" panose="020B0604020202020204" pitchFamily="34" charset="0"/>
            </a:rPr>
            <a:t>chính</a:t>
          </a:r>
          <a:r>
            <a:rPr kumimoji="1" lang="en-US" altLang="ja-JP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800" dirty="0" err="1">
              <a:latin typeface="Arial" panose="020B0604020202020204" pitchFamily="34" charset="0"/>
              <a:cs typeface="Arial" panose="020B0604020202020204" pitchFamily="34" charset="0"/>
            </a:rPr>
            <a:t>trị</a:t>
          </a:r>
          <a:endParaRPr kumimoji="1" lang="ja-JP" alt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DF2A7F1-3DA3-49EC-A66C-BB824256AEF2}" type="parTrans" cxnId="{E780DCA6-D0D5-4B33-BB8E-5F16A895F593}">
      <dgm:prSet/>
      <dgm:spPr/>
      <dgm:t>
        <a:bodyPr/>
        <a:lstStyle/>
        <a:p>
          <a:endParaRPr kumimoji="1" lang="ja-JP" alt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AD404A8-FF41-40A7-B908-980E56578FE8}" type="sibTrans" cxnId="{E780DCA6-D0D5-4B33-BB8E-5F16A895F593}">
      <dgm:prSet/>
      <dgm:spPr/>
      <dgm:t>
        <a:bodyPr/>
        <a:lstStyle/>
        <a:p>
          <a:endParaRPr kumimoji="1" lang="ja-JP" alt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8F5B2A9-AA86-4CC8-9BA0-22222C0B9462}">
      <dgm:prSet phldrT="[Text]" custT="1"/>
      <dgm:spPr/>
      <dgm:t>
        <a:bodyPr/>
        <a:lstStyle/>
        <a:p>
          <a:r>
            <a:rPr kumimoji="1" lang="en-US" altLang="ja-JP" sz="1800" dirty="0" err="1">
              <a:latin typeface="Arial" panose="020B0604020202020204" pitchFamily="34" charset="0"/>
              <a:cs typeface="Arial" panose="020B0604020202020204" pitchFamily="34" charset="0"/>
            </a:rPr>
            <a:t>Xã</a:t>
          </a:r>
          <a:r>
            <a:rPr kumimoji="1" lang="en-US" altLang="ja-JP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800" dirty="0" err="1">
              <a:latin typeface="Arial" panose="020B0604020202020204" pitchFamily="34" charset="0"/>
              <a:cs typeface="Arial" panose="020B0604020202020204" pitchFamily="34" charset="0"/>
            </a:rPr>
            <a:t>hội</a:t>
          </a:r>
          <a:r>
            <a:rPr kumimoji="1" lang="en-US" altLang="ja-JP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800" dirty="0" err="1">
              <a:latin typeface="Arial" panose="020B0604020202020204" pitchFamily="34" charset="0"/>
              <a:cs typeface="Arial" panose="020B0604020202020204" pitchFamily="34" charset="0"/>
            </a:rPr>
            <a:t>dân</a:t>
          </a:r>
          <a:r>
            <a:rPr kumimoji="1" lang="en-US" altLang="ja-JP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800" dirty="0" err="1">
              <a:latin typeface="Arial" panose="020B0604020202020204" pitchFamily="34" charset="0"/>
              <a:cs typeface="Arial" panose="020B0604020202020204" pitchFamily="34" charset="0"/>
            </a:rPr>
            <a:t>chủ</a:t>
          </a:r>
          <a:r>
            <a:rPr kumimoji="1" lang="en-US" altLang="ja-JP" sz="18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kumimoji="1" lang="en-US" altLang="ja-JP" sz="1800" dirty="0" err="1">
              <a:latin typeface="Arial" panose="020B0604020202020204" pitchFamily="34" charset="0"/>
              <a:cs typeface="Arial" panose="020B0604020202020204" pitchFamily="34" charset="0"/>
            </a:rPr>
            <a:t>công</a:t>
          </a:r>
          <a:r>
            <a:rPr kumimoji="1" lang="en-US" altLang="ja-JP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800" dirty="0" err="1">
              <a:latin typeface="Arial" panose="020B0604020202020204" pitchFamily="34" charset="0"/>
              <a:cs typeface="Arial" panose="020B0604020202020204" pitchFamily="34" charset="0"/>
            </a:rPr>
            <a:t>bằng</a:t>
          </a:r>
          <a:r>
            <a:rPr kumimoji="1" lang="en-US" altLang="ja-JP" sz="18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kumimoji="1" lang="en-US" altLang="ja-JP" sz="1800" dirty="0" err="1">
              <a:latin typeface="Arial" panose="020B0604020202020204" pitchFamily="34" charset="0"/>
              <a:cs typeface="Arial" panose="020B0604020202020204" pitchFamily="34" charset="0"/>
            </a:rPr>
            <a:t>văn</a:t>
          </a:r>
          <a:r>
            <a:rPr kumimoji="1" lang="en-US" altLang="ja-JP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800" dirty="0" err="1">
              <a:latin typeface="Arial" panose="020B0604020202020204" pitchFamily="34" charset="0"/>
              <a:cs typeface="Arial" panose="020B0604020202020204" pitchFamily="34" charset="0"/>
            </a:rPr>
            <a:t>minh</a:t>
          </a:r>
          <a:endParaRPr kumimoji="1" lang="ja-JP" alt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F25126E-14C1-41EE-BAF4-66D2DF47E942}" type="parTrans" cxnId="{40F0E18A-4D88-4419-83B2-CF7DA11F123D}">
      <dgm:prSet/>
      <dgm:spPr/>
      <dgm:t>
        <a:bodyPr/>
        <a:lstStyle/>
        <a:p>
          <a:endParaRPr kumimoji="1" lang="ja-JP" alt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33D2D69-CF15-4393-B222-A2502D818A75}" type="sibTrans" cxnId="{40F0E18A-4D88-4419-83B2-CF7DA11F123D}">
      <dgm:prSet/>
      <dgm:spPr/>
      <dgm:t>
        <a:bodyPr/>
        <a:lstStyle/>
        <a:p>
          <a:endParaRPr kumimoji="1" lang="ja-JP" alt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2CFF7D9-2F84-4B68-A715-8EF64E3DADBD}">
      <dgm:prSet phldrT="[Text]" custT="1"/>
      <dgm:spPr/>
      <dgm:t>
        <a:bodyPr/>
        <a:lstStyle/>
        <a:p>
          <a:r>
            <a:rPr kumimoji="1" lang="en-US" altLang="ja-JP" sz="1800" dirty="0" err="1">
              <a:latin typeface="Arial" panose="020B0604020202020204" pitchFamily="34" charset="0"/>
              <a:cs typeface="Arial" panose="020B0604020202020204" pitchFamily="34" charset="0"/>
            </a:rPr>
            <a:t>Văn</a:t>
          </a:r>
          <a:r>
            <a:rPr kumimoji="1" lang="en-US" altLang="ja-JP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800" dirty="0" err="1">
              <a:latin typeface="Arial" panose="020B0604020202020204" pitchFamily="34" charset="0"/>
              <a:cs typeface="Arial" panose="020B0604020202020204" pitchFamily="34" charset="0"/>
            </a:rPr>
            <a:t>hóa</a:t>
          </a:r>
          <a:r>
            <a:rPr kumimoji="1" lang="en-US" altLang="ja-JP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800" dirty="0" err="1">
              <a:latin typeface="Arial" panose="020B0604020202020204" pitchFamily="34" charset="0"/>
              <a:cs typeface="Arial" panose="020B0604020202020204" pitchFamily="34" charset="0"/>
            </a:rPr>
            <a:t>văn</a:t>
          </a:r>
          <a:r>
            <a:rPr kumimoji="1" lang="en-US" altLang="ja-JP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800" dirty="0" err="1">
              <a:latin typeface="Arial" panose="020B0604020202020204" pitchFamily="34" charset="0"/>
              <a:cs typeface="Arial" panose="020B0604020202020204" pitchFamily="34" charset="0"/>
            </a:rPr>
            <a:t>nghệ</a:t>
          </a:r>
          <a:endParaRPr kumimoji="1" lang="ja-JP" alt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CA3FF4B-64D2-40D5-A93C-1820780B9A4A}" type="parTrans" cxnId="{C6157D32-0F62-4A86-93AE-1E21D19320A2}">
      <dgm:prSet/>
      <dgm:spPr/>
      <dgm:t>
        <a:bodyPr/>
        <a:lstStyle/>
        <a:p>
          <a:endParaRPr lang="en-US"/>
        </a:p>
      </dgm:t>
    </dgm:pt>
    <dgm:pt modelId="{4BDA736A-9E53-4138-8082-568F2A52501A}" type="sibTrans" cxnId="{C6157D32-0F62-4A86-93AE-1E21D19320A2}">
      <dgm:prSet/>
      <dgm:spPr/>
      <dgm:t>
        <a:bodyPr/>
        <a:lstStyle/>
        <a:p>
          <a:endParaRPr lang="en-US"/>
        </a:p>
      </dgm:t>
    </dgm:pt>
    <dgm:pt modelId="{8711C342-FC13-47CB-9253-F4FC74C79A6A}">
      <dgm:prSet phldrT="[Text]" custT="1"/>
      <dgm:spPr/>
      <dgm:t>
        <a:bodyPr/>
        <a:lstStyle/>
        <a:p>
          <a:r>
            <a:rPr kumimoji="1" lang="en-US" altLang="ja-JP" sz="1800" dirty="0" err="1">
              <a:latin typeface="Arial" panose="020B0604020202020204" pitchFamily="34" charset="0"/>
              <a:cs typeface="Arial" panose="020B0604020202020204" pitchFamily="34" charset="0"/>
            </a:rPr>
            <a:t>Văn</a:t>
          </a:r>
          <a:r>
            <a:rPr kumimoji="1" lang="en-US" altLang="ja-JP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800" dirty="0" err="1">
              <a:latin typeface="Arial" panose="020B0604020202020204" pitchFamily="34" charset="0"/>
              <a:cs typeface="Arial" panose="020B0604020202020204" pitchFamily="34" charset="0"/>
            </a:rPr>
            <a:t>hóa</a:t>
          </a:r>
          <a:r>
            <a:rPr kumimoji="1" lang="en-US" altLang="ja-JP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800" dirty="0" err="1">
              <a:latin typeface="Arial" panose="020B0604020202020204" pitchFamily="34" charset="0"/>
              <a:cs typeface="Arial" panose="020B0604020202020204" pitchFamily="34" charset="0"/>
            </a:rPr>
            <a:t>giáo</a:t>
          </a:r>
          <a:r>
            <a:rPr kumimoji="1" lang="en-US" altLang="ja-JP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800" dirty="0" err="1">
              <a:latin typeface="Arial" panose="020B0604020202020204" pitchFamily="34" charset="0"/>
              <a:cs typeface="Arial" panose="020B0604020202020204" pitchFamily="34" charset="0"/>
            </a:rPr>
            <a:t>dục</a:t>
          </a:r>
          <a:endParaRPr kumimoji="1" lang="ja-JP" alt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16D3E20-849B-4533-B42C-1568E351EF66}" type="parTrans" cxnId="{6113D748-BE5D-4288-96E8-488566A9F561}">
      <dgm:prSet/>
      <dgm:spPr/>
      <dgm:t>
        <a:bodyPr/>
        <a:lstStyle/>
        <a:p>
          <a:endParaRPr lang="en-US"/>
        </a:p>
      </dgm:t>
    </dgm:pt>
    <dgm:pt modelId="{A6CB2EDC-7ADD-4829-822C-0A8C0E0B81AC}" type="sibTrans" cxnId="{6113D748-BE5D-4288-96E8-488566A9F561}">
      <dgm:prSet/>
      <dgm:spPr/>
      <dgm:t>
        <a:bodyPr/>
        <a:lstStyle/>
        <a:p>
          <a:endParaRPr lang="en-US"/>
        </a:p>
      </dgm:t>
    </dgm:pt>
    <dgm:pt modelId="{CA9F48F0-94F4-43C3-A677-6F6A66064B21}">
      <dgm:prSet phldrT="[Text]" custT="1"/>
      <dgm:spPr/>
      <dgm:t>
        <a:bodyPr/>
        <a:lstStyle/>
        <a:p>
          <a:r>
            <a:rPr kumimoji="1" lang="en-US" altLang="ja-JP" sz="1800" dirty="0" err="1">
              <a:latin typeface="Arial" panose="020B0604020202020204" pitchFamily="34" charset="0"/>
              <a:cs typeface="Arial" panose="020B0604020202020204" pitchFamily="34" charset="0"/>
            </a:rPr>
            <a:t>Văn</a:t>
          </a:r>
          <a:r>
            <a:rPr kumimoji="1" lang="en-US" altLang="ja-JP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800" dirty="0" err="1">
              <a:latin typeface="Arial" panose="020B0604020202020204" pitchFamily="34" charset="0"/>
              <a:cs typeface="Arial" panose="020B0604020202020204" pitchFamily="34" charset="0"/>
            </a:rPr>
            <a:t>hóa</a:t>
          </a:r>
          <a:r>
            <a:rPr kumimoji="1" lang="en-US" altLang="ja-JP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800" dirty="0" err="1">
              <a:latin typeface="Arial" panose="020B0604020202020204" pitchFamily="34" charset="0"/>
              <a:cs typeface="Arial" panose="020B0604020202020204" pitchFamily="34" charset="0"/>
            </a:rPr>
            <a:t>đạo</a:t>
          </a:r>
          <a:r>
            <a:rPr kumimoji="1" lang="en-US" altLang="ja-JP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800" dirty="0" err="1">
              <a:latin typeface="Arial" panose="020B0604020202020204" pitchFamily="34" charset="0"/>
              <a:cs typeface="Arial" panose="020B0604020202020204" pitchFamily="34" charset="0"/>
            </a:rPr>
            <a:t>đức</a:t>
          </a:r>
          <a:endParaRPr kumimoji="1" lang="ja-JP" alt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F3C91EB-61ED-4846-B8A4-46EEF090A982}" type="parTrans" cxnId="{FC4FE052-883C-4204-9666-318E5150A606}">
      <dgm:prSet/>
      <dgm:spPr/>
      <dgm:t>
        <a:bodyPr/>
        <a:lstStyle/>
        <a:p>
          <a:endParaRPr lang="en-US"/>
        </a:p>
      </dgm:t>
    </dgm:pt>
    <dgm:pt modelId="{563ADFC1-8E38-4754-B22B-F53EDB8B5C0B}" type="sibTrans" cxnId="{FC4FE052-883C-4204-9666-318E5150A606}">
      <dgm:prSet/>
      <dgm:spPr/>
      <dgm:t>
        <a:bodyPr/>
        <a:lstStyle/>
        <a:p>
          <a:endParaRPr lang="en-US"/>
        </a:p>
      </dgm:t>
    </dgm:pt>
    <dgm:pt modelId="{BD954FD4-9484-455D-B6A3-B01CA3B74707}">
      <dgm:prSet phldrT="[Text]" custT="1"/>
      <dgm:spPr/>
      <dgm:t>
        <a:bodyPr/>
        <a:lstStyle/>
        <a:p>
          <a:r>
            <a:rPr kumimoji="1" lang="en-US" altLang="ja-JP" sz="1800" dirty="0" err="1">
              <a:latin typeface="Arial" panose="020B0604020202020204" pitchFamily="34" charset="0"/>
              <a:cs typeface="Arial" panose="020B0604020202020204" pitchFamily="34" charset="0"/>
            </a:rPr>
            <a:t>Văn</a:t>
          </a:r>
          <a:r>
            <a:rPr kumimoji="1" lang="en-US" altLang="ja-JP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800" dirty="0" err="1">
              <a:latin typeface="Arial" panose="020B0604020202020204" pitchFamily="34" charset="0"/>
              <a:cs typeface="Arial" panose="020B0604020202020204" pitchFamily="34" charset="0"/>
            </a:rPr>
            <a:t>hóa</a:t>
          </a:r>
          <a:r>
            <a:rPr kumimoji="1" lang="en-US" altLang="ja-JP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800" dirty="0" err="1">
              <a:latin typeface="Arial" panose="020B0604020202020204" pitchFamily="34" charset="0"/>
              <a:cs typeface="Arial" panose="020B0604020202020204" pitchFamily="34" charset="0"/>
            </a:rPr>
            <a:t>pháp</a:t>
          </a:r>
          <a:r>
            <a:rPr kumimoji="1" lang="en-US" altLang="ja-JP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800" dirty="0" err="1">
              <a:latin typeface="Arial" panose="020B0604020202020204" pitchFamily="34" charset="0"/>
              <a:cs typeface="Arial" panose="020B0604020202020204" pitchFamily="34" charset="0"/>
            </a:rPr>
            <a:t>luật</a:t>
          </a:r>
          <a:endParaRPr kumimoji="1" lang="ja-JP" alt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756BC11-3860-48A3-A758-FB4CF5DB4CDF}" type="parTrans" cxnId="{615751CD-0683-4976-B625-BB4929356E1B}">
      <dgm:prSet/>
      <dgm:spPr/>
      <dgm:t>
        <a:bodyPr/>
        <a:lstStyle/>
        <a:p>
          <a:endParaRPr lang="en-US"/>
        </a:p>
      </dgm:t>
    </dgm:pt>
    <dgm:pt modelId="{6EE9521C-EA90-48F5-8B3B-1BE85CB63628}" type="sibTrans" cxnId="{615751CD-0683-4976-B625-BB4929356E1B}">
      <dgm:prSet/>
      <dgm:spPr/>
      <dgm:t>
        <a:bodyPr/>
        <a:lstStyle/>
        <a:p>
          <a:endParaRPr lang="en-US"/>
        </a:p>
      </dgm:t>
    </dgm:pt>
    <dgm:pt modelId="{CC70BE69-0C22-4603-898A-3C38ACF7B98F}">
      <dgm:prSet phldrT="[Text]" custT="1"/>
      <dgm:spPr/>
      <dgm:t>
        <a:bodyPr/>
        <a:lstStyle/>
        <a:p>
          <a:r>
            <a:rPr kumimoji="1" lang="en-US" altLang="ja-JP" sz="1800" dirty="0" err="1">
              <a:latin typeface="Arial" panose="020B0604020202020204" pitchFamily="34" charset="0"/>
              <a:cs typeface="Arial" panose="020B0604020202020204" pitchFamily="34" charset="0"/>
            </a:rPr>
            <a:t>Đời</a:t>
          </a:r>
          <a:r>
            <a:rPr kumimoji="1" lang="en-US" altLang="ja-JP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800" dirty="0" err="1">
              <a:latin typeface="Arial" panose="020B0604020202020204" pitchFamily="34" charset="0"/>
              <a:cs typeface="Arial" panose="020B0604020202020204" pitchFamily="34" charset="0"/>
            </a:rPr>
            <a:t>sống</a:t>
          </a:r>
          <a:r>
            <a:rPr kumimoji="1" lang="en-US" altLang="ja-JP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800" dirty="0" err="1">
              <a:latin typeface="Arial" panose="020B0604020202020204" pitchFamily="34" charset="0"/>
              <a:cs typeface="Arial" panose="020B0604020202020204" pitchFamily="34" charset="0"/>
            </a:rPr>
            <a:t>vật</a:t>
          </a:r>
          <a:r>
            <a:rPr kumimoji="1" lang="en-US" altLang="ja-JP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800" dirty="0" err="1">
              <a:latin typeface="Arial" panose="020B0604020202020204" pitchFamily="34" charset="0"/>
              <a:cs typeface="Arial" panose="020B0604020202020204" pitchFamily="34" charset="0"/>
            </a:rPr>
            <a:t>chất</a:t>
          </a:r>
          <a:r>
            <a:rPr kumimoji="1" lang="en-US" altLang="ja-JP" sz="18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kumimoji="1" lang="en-US" altLang="ja-JP" sz="1800" dirty="0" err="1">
              <a:latin typeface="Arial" panose="020B0604020202020204" pitchFamily="34" charset="0"/>
              <a:cs typeface="Arial" panose="020B0604020202020204" pitchFamily="34" charset="0"/>
            </a:rPr>
            <a:t>tinh</a:t>
          </a:r>
          <a:r>
            <a:rPr kumimoji="1" lang="en-US" altLang="ja-JP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800" dirty="0" err="1">
              <a:latin typeface="Arial" panose="020B0604020202020204" pitchFamily="34" charset="0"/>
              <a:cs typeface="Arial" panose="020B0604020202020204" pitchFamily="34" charset="0"/>
            </a:rPr>
            <a:t>thần</a:t>
          </a:r>
          <a:r>
            <a:rPr kumimoji="1" lang="en-US" altLang="ja-JP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800" dirty="0" err="1">
              <a:latin typeface="Arial" panose="020B0604020202020204" pitchFamily="34" charset="0"/>
              <a:cs typeface="Arial" panose="020B0604020202020204" pitchFamily="34" charset="0"/>
            </a:rPr>
            <a:t>của</a:t>
          </a:r>
          <a:r>
            <a:rPr kumimoji="1" lang="en-US" altLang="ja-JP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800" dirty="0" err="1">
              <a:latin typeface="Arial" panose="020B0604020202020204" pitchFamily="34" charset="0"/>
              <a:cs typeface="Arial" panose="020B0604020202020204" pitchFamily="34" charset="0"/>
            </a:rPr>
            <a:t>nhân</a:t>
          </a:r>
          <a:r>
            <a:rPr kumimoji="1" lang="en-US" altLang="ja-JP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800" dirty="0" err="1">
              <a:latin typeface="Arial" panose="020B0604020202020204" pitchFamily="34" charset="0"/>
              <a:cs typeface="Arial" panose="020B0604020202020204" pitchFamily="34" charset="0"/>
            </a:rPr>
            <a:t>dân</a:t>
          </a:r>
          <a:r>
            <a:rPr kumimoji="1" lang="en-US" altLang="ja-JP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800" dirty="0" err="1">
              <a:latin typeface="Arial" panose="020B0604020202020204" pitchFamily="34" charset="0"/>
              <a:cs typeface="Arial" panose="020B0604020202020204" pitchFamily="34" charset="0"/>
            </a:rPr>
            <a:t>luôn</a:t>
          </a:r>
          <a:r>
            <a:rPr kumimoji="1" lang="en-US" altLang="ja-JP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800" dirty="0" err="1">
              <a:latin typeface="Arial" panose="020B0604020202020204" pitchFamily="34" charset="0"/>
              <a:cs typeface="Arial" panose="020B0604020202020204" pitchFamily="34" charset="0"/>
            </a:rPr>
            <a:t>được</a:t>
          </a:r>
          <a:r>
            <a:rPr kumimoji="1" lang="en-US" altLang="ja-JP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800" dirty="0" err="1">
              <a:latin typeface="Arial" panose="020B0604020202020204" pitchFamily="34" charset="0"/>
              <a:cs typeface="Arial" panose="020B0604020202020204" pitchFamily="34" charset="0"/>
            </a:rPr>
            <a:t>quan</a:t>
          </a:r>
          <a:r>
            <a:rPr kumimoji="1" lang="en-US" altLang="ja-JP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800" dirty="0" err="1">
              <a:latin typeface="Arial" panose="020B0604020202020204" pitchFamily="34" charset="0"/>
              <a:cs typeface="Arial" panose="020B0604020202020204" pitchFamily="34" charset="0"/>
            </a:rPr>
            <a:t>tâm</a:t>
          </a:r>
          <a:endParaRPr kumimoji="1" lang="ja-JP" alt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4056AF7-E190-473A-8E00-4100E783C19E}" type="parTrans" cxnId="{20EC46CC-0A4E-42DB-A7FF-F9DBFEA74E0D}">
      <dgm:prSet/>
      <dgm:spPr/>
      <dgm:t>
        <a:bodyPr/>
        <a:lstStyle/>
        <a:p>
          <a:endParaRPr lang="en-US"/>
        </a:p>
      </dgm:t>
    </dgm:pt>
    <dgm:pt modelId="{4BDB17D2-9F58-47E8-AAE5-90E4CD049C2F}" type="sibTrans" cxnId="{20EC46CC-0A4E-42DB-A7FF-F9DBFEA74E0D}">
      <dgm:prSet/>
      <dgm:spPr/>
      <dgm:t>
        <a:bodyPr/>
        <a:lstStyle/>
        <a:p>
          <a:endParaRPr lang="en-US"/>
        </a:p>
      </dgm:t>
    </dgm:pt>
    <dgm:pt modelId="{BE12990B-40CB-4A32-97EA-E9EDF3AA17D7}">
      <dgm:prSet phldrT="[Text]" custT="1"/>
      <dgm:spPr/>
      <dgm:t>
        <a:bodyPr/>
        <a:lstStyle/>
        <a:p>
          <a:r>
            <a:rPr kumimoji="1" lang="en-US" altLang="ja-JP" sz="1800" dirty="0">
              <a:latin typeface="Arial" panose="020B0604020202020204" pitchFamily="34" charset="0"/>
              <a:cs typeface="Arial" panose="020B0604020202020204" pitchFamily="34" charset="0"/>
            </a:rPr>
            <a:t>Ba </a:t>
          </a:r>
          <a:r>
            <a:rPr kumimoji="1" lang="en-US" altLang="ja-JP" sz="1800" dirty="0" err="1">
              <a:latin typeface="Arial" panose="020B0604020202020204" pitchFamily="34" charset="0"/>
              <a:cs typeface="Arial" panose="020B0604020202020204" pitchFamily="34" charset="0"/>
            </a:rPr>
            <a:t>trụ</a:t>
          </a:r>
          <a:r>
            <a:rPr kumimoji="1" lang="en-US" altLang="ja-JP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800" dirty="0" err="1">
              <a:latin typeface="Arial" panose="020B0604020202020204" pitchFamily="34" charset="0"/>
              <a:cs typeface="Arial" panose="020B0604020202020204" pitchFamily="34" charset="0"/>
            </a:rPr>
            <a:t>cột</a:t>
          </a:r>
          <a:r>
            <a:rPr kumimoji="1" lang="en-US" altLang="ja-JP" sz="1800" dirty="0">
              <a:latin typeface="Arial" panose="020B0604020202020204" pitchFamily="34" charset="0"/>
              <a:cs typeface="Arial" panose="020B0604020202020204" pitchFamily="34" charset="0"/>
            </a:rPr>
            <a:t>: </a:t>
          </a:r>
          <a:r>
            <a:rPr kumimoji="1" lang="en-US" altLang="ja-JP" sz="1800" dirty="0" err="1">
              <a:latin typeface="Arial" panose="020B0604020202020204" pitchFamily="34" charset="0"/>
              <a:cs typeface="Arial" panose="020B0604020202020204" pitchFamily="34" charset="0"/>
            </a:rPr>
            <a:t>kinh</a:t>
          </a:r>
          <a:r>
            <a:rPr kumimoji="1" lang="en-US" altLang="ja-JP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800" dirty="0" err="1">
              <a:latin typeface="Arial" panose="020B0604020202020204" pitchFamily="34" charset="0"/>
              <a:cs typeface="Arial" panose="020B0604020202020204" pitchFamily="34" charset="0"/>
            </a:rPr>
            <a:t>tế</a:t>
          </a:r>
          <a:r>
            <a:rPr kumimoji="1" lang="en-US" altLang="ja-JP" sz="18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kumimoji="1" lang="en-US" altLang="ja-JP" sz="1800" dirty="0" err="1">
              <a:latin typeface="Arial" panose="020B0604020202020204" pitchFamily="34" charset="0"/>
              <a:cs typeface="Arial" panose="020B0604020202020204" pitchFamily="34" charset="0"/>
            </a:rPr>
            <a:t>xã</a:t>
          </a:r>
          <a:r>
            <a:rPr kumimoji="1" lang="en-US" altLang="ja-JP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800" dirty="0" err="1">
              <a:latin typeface="Arial" panose="020B0604020202020204" pitchFamily="34" charset="0"/>
              <a:cs typeface="Arial" panose="020B0604020202020204" pitchFamily="34" charset="0"/>
            </a:rPr>
            <a:t>hội</a:t>
          </a:r>
          <a:r>
            <a:rPr kumimoji="1" lang="en-US" altLang="ja-JP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80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kumimoji="1" lang="en-US" altLang="ja-JP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800" dirty="0" err="1">
              <a:latin typeface="Arial" panose="020B0604020202020204" pitchFamily="34" charset="0"/>
              <a:cs typeface="Arial" panose="020B0604020202020204" pitchFamily="34" charset="0"/>
            </a:rPr>
            <a:t>môi</a:t>
          </a:r>
          <a:r>
            <a:rPr kumimoji="1" lang="en-US" altLang="ja-JP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800" dirty="0" err="1">
              <a:latin typeface="Arial" panose="020B0604020202020204" pitchFamily="34" charset="0"/>
              <a:cs typeface="Arial" panose="020B0604020202020204" pitchFamily="34" charset="0"/>
            </a:rPr>
            <a:t>trường</a:t>
          </a:r>
          <a:endParaRPr kumimoji="1" lang="ja-JP" alt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A7675FD-CC50-4A03-A524-471FBEC5EDE0}" type="parTrans" cxnId="{73BBBF95-A9E2-4A38-8407-0A05E3B76879}">
      <dgm:prSet/>
      <dgm:spPr/>
      <dgm:t>
        <a:bodyPr/>
        <a:lstStyle/>
        <a:p>
          <a:endParaRPr lang="en-US"/>
        </a:p>
      </dgm:t>
    </dgm:pt>
    <dgm:pt modelId="{A609A10C-0BA8-4559-A32C-E20EBD94FCC6}" type="sibTrans" cxnId="{73BBBF95-A9E2-4A38-8407-0A05E3B76879}">
      <dgm:prSet/>
      <dgm:spPr/>
      <dgm:t>
        <a:bodyPr/>
        <a:lstStyle/>
        <a:p>
          <a:endParaRPr lang="en-US"/>
        </a:p>
      </dgm:t>
    </dgm:pt>
    <dgm:pt modelId="{E9024218-0444-4792-9E82-07DA0595F566}" type="pres">
      <dgm:prSet presAssocID="{5087D0D1-6719-42C1-929C-B81C40436EB5}" presName="linearFlow" presStyleCnt="0">
        <dgm:presLayoutVars>
          <dgm:dir/>
          <dgm:animLvl val="lvl"/>
          <dgm:resizeHandles val="exact"/>
        </dgm:presLayoutVars>
      </dgm:prSet>
      <dgm:spPr/>
    </dgm:pt>
    <dgm:pt modelId="{080E2170-4001-4117-AB9B-2DE2E2A754C1}" type="pres">
      <dgm:prSet presAssocID="{F2402D1E-FFE3-43B2-A971-3829A4CDBDA3}" presName="composite" presStyleCnt="0"/>
      <dgm:spPr/>
    </dgm:pt>
    <dgm:pt modelId="{02543C87-88A1-452C-A17D-AE973EFBB39E}" type="pres">
      <dgm:prSet presAssocID="{F2402D1E-FFE3-43B2-A971-3829A4CDBDA3}" presName="parentText" presStyleLbl="alignNode1" presStyleIdx="0" presStyleCnt="2" custScaleY="118657">
        <dgm:presLayoutVars>
          <dgm:chMax val="1"/>
          <dgm:bulletEnabled val="1"/>
        </dgm:presLayoutVars>
      </dgm:prSet>
      <dgm:spPr/>
    </dgm:pt>
    <dgm:pt modelId="{5A591CB3-9FEE-4A83-88D4-7E9042FFAABA}" type="pres">
      <dgm:prSet presAssocID="{F2402D1E-FFE3-43B2-A971-3829A4CDBDA3}" presName="descendantText" presStyleLbl="alignAcc1" presStyleIdx="0" presStyleCnt="2" custAng="0" custScaleY="135412" custLinFactNeighborX="0">
        <dgm:presLayoutVars>
          <dgm:bulletEnabled val="1"/>
        </dgm:presLayoutVars>
      </dgm:prSet>
      <dgm:spPr/>
    </dgm:pt>
    <dgm:pt modelId="{82CD2A0A-1AA9-4942-9680-69B4E61F390E}" type="pres">
      <dgm:prSet presAssocID="{8AE3311A-7CE6-42D3-ADB9-B71E2AB35E50}" presName="sp" presStyleCnt="0"/>
      <dgm:spPr/>
    </dgm:pt>
    <dgm:pt modelId="{4BBFDBF3-6262-4143-861A-DCD025BE5D17}" type="pres">
      <dgm:prSet presAssocID="{9C7CB731-BD8D-466D-9A90-89B8A70E0B24}" presName="composite" presStyleCnt="0"/>
      <dgm:spPr/>
    </dgm:pt>
    <dgm:pt modelId="{223F0DA1-4190-4C41-88CE-B13FCF9B17E2}" type="pres">
      <dgm:prSet presAssocID="{9C7CB731-BD8D-466D-9A90-89B8A70E0B24}" presName="parentText" presStyleLbl="alignNode1" presStyleIdx="1" presStyleCnt="2" custScaleY="123913" custLinFactNeighborY="0">
        <dgm:presLayoutVars>
          <dgm:chMax val="1"/>
          <dgm:bulletEnabled val="1"/>
        </dgm:presLayoutVars>
      </dgm:prSet>
      <dgm:spPr/>
    </dgm:pt>
    <dgm:pt modelId="{12755A16-E5A5-4585-83DC-0516722394EA}" type="pres">
      <dgm:prSet presAssocID="{9C7CB731-BD8D-466D-9A90-89B8A70E0B24}" presName="descendantText" presStyleLbl="alignAcc1" presStyleIdx="1" presStyleCnt="2" custLinFactNeighborX="0" custLinFactNeighborY="0">
        <dgm:presLayoutVars>
          <dgm:bulletEnabled val="1"/>
        </dgm:presLayoutVars>
      </dgm:prSet>
      <dgm:spPr/>
    </dgm:pt>
  </dgm:ptLst>
  <dgm:cxnLst>
    <dgm:cxn modelId="{0A50D81F-059A-4A99-92E9-590EC1DF71B1}" type="presOf" srcId="{1592D8B9-D9DD-4C68-ABEB-8E46E2440148}" destId="{5A591CB3-9FEE-4A83-88D4-7E9042FFAABA}" srcOrd="0" destOrd="1" presId="urn:microsoft.com/office/officeart/2005/8/layout/chevron2"/>
    <dgm:cxn modelId="{4A170E22-8089-426B-8416-4F0B34129F9C}" srcId="{5087D0D1-6719-42C1-929C-B81C40436EB5}" destId="{9C7CB731-BD8D-466D-9A90-89B8A70E0B24}" srcOrd="1" destOrd="0" parTransId="{1B0CAA8E-6799-45C5-9040-B5A5081D03FB}" sibTransId="{99BB4C19-478F-4DF9-8D7F-EA914E428D34}"/>
    <dgm:cxn modelId="{A918D525-A798-4375-99D3-593AC0B82DFC}" type="presOf" srcId="{BD954FD4-9484-455D-B6A3-B01CA3B74707}" destId="{12755A16-E5A5-4585-83DC-0516722394EA}" srcOrd="0" destOrd="4" presId="urn:microsoft.com/office/officeart/2005/8/layout/chevron2"/>
    <dgm:cxn modelId="{07D0A730-4E80-421E-8D1B-6B494DD3060D}" type="presOf" srcId="{BE12990B-40CB-4A32-97EA-E9EDF3AA17D7}" destId="{5A591CB3-9FEE-4A83-88D4-7E9042FFAABA}" srcOrd="0" destOrd="4" presId="urn:microsoft.com/office/officeart/2005/8/layout/chevron2"/>
    <dgm:cxn modelId="{C6157D32-0F62-4A86-93AE-1E21D19320A2}" srcId="{9C7CB731-BD8D-466D-9A90-89B8A70E0B24}" destId="{E2CFF7D9-2F84-4B68-A715-8EF64E3DADBD}" srcOrd="1" destOrd="0" parTransId="{ACA3FF4B-64D2-40D5-A93C-1820780B9A4A}" sibTransId="{4BDA736A-9E53-4138-8082-568F2A52501A}"/>
    <dgm:cxn modelId="{6113D748-BE5D-4288-96E8-488566A9F561}" srcId="{9C7CB731-BD8D-466D-9A90-89B8A70E0B24}" destId="{8711C342-FC13-47CB-9253-F4FC74C79A6A}" srcOrd="2" destOrd="0" parTransId="{E16D3E20-849B-4533-B42C-1568E351EF66}" sibTransId="{A6CB2EDC-7ADD-4829-822C-0A8C0E0B81AC}"/>
    <dgm:cxn modelId="{15435C51-072C-49D6-B7F6-88E0C48C7006}" srcId="{F2402D1E-FFE3-43B2-A971-3829A4CDBDA3}" destId="{2B0346BD-620F-4DFB-B039-41893B427AA5}" srcOrd="0" destOrd="0" parTransId="{750BCC64-33ED-4335-A604-6D8E28B90F7F}" sibTransId="{E3F24D81-1115-4BE5-BBA6-FBFC420CD522}"/>
    <dgm:cxn modelId="{FC4FE052-883C-4204-9666-318E5150A606}" srcId="{9C7CB731-BD8D-466D-9A90-89B8A70E0B24}" destId="{CA9F48F0-94F4-43C3-A677-6F6A66064B21}" srcOrd="3" destOrd="0" parTransId="{0F3C91EB-61ED-4846-B8A4-46EEF090A982}" sibTransId="{563ADFC1-8E38-4754-B22B-F53EDB8B5C0B}"/>
    <dgm:cxn modelId="{E1D5CD7A-F093-4F34-960C-0E05F8776531}" type="presOf" srcId="{F2402D1E-FFE3-43B2-A971-3829A4CDBDA3}" destId="{02543C87-88A1-452C-A17D-AE973EFBB39E}" srcOrd="0" destOrd="0" presId="urn:microsoft.com/office/officeart/2005/8/layout/chevron2"/>
    <dgm:cxn modelId="{40F0E18A-4D88-4419-83B2-CF7DA11F123D}" srcId="{F2402D1E-FFE3-43B2-A971-3829A4CDBDA3}" destId="{88F5B2A9-AA86-4CC8-9BA0-22222C0B9462}" srcOrd="2" destOrd="0" parTransId="{DF25126E-14C1-41EE-BAF4-66D2DF47E942}" sibTransId="{833D2D69-CF15-4393-B222-A2502D818A75}"/>
    <dgm:cxn modelId="{17C70490-BF6C-4DF2-90C2-7675D4D83536}" type="presOf" srcId="{4846851A-EFF6-4C06-9CCD-CB848B305150}" destId="{12755A16-E5A5-4585-83DC-0516722394EA}" srcOrd="0" destOrd="0" presId="urn:microsoft.com/office/officeart/2005/8/layout/chevron2"/>
    <dgm:cxn modelId="{73BBBF95-A9E2-4A38-8407-0A05E3B76879}" srcId="{F2402D1E-FFE3-43B2-A971-3829A4CDBDA3}" destId="{BE12990B-40CB-4A32-97EA-E9EDF3AA17D7}" srcOrd="4" destOrd="0" parTransId="{DA7675FD-CC50-4A03-A524-471FBEC5EDE0}" sibTransId="{A609A10C-0BA8-4559-A32C-E20EBD94FCC6}"/>
    <dgm:cxn modelId="{889AC797-07FF-4D32-9077-60CED431326E}" type="presOf" srcId="{2B0346BD-620F-4DFB-B039-41893B427AA5}" destId="{5A591CB3-9FEE-4A83-88D4-7E9042FFAABA}" srcOrd="0" destOrd="0" presId="urn:microsoft.com/office/officeart/2005/8/layout/chevron2"/>
    <dgm:cxn modelId="{C68983A3-5425-4F01-9D36-232257B674AA}" type="presOf" srcId="{E2CFF7D9-2F84-4B68-A715-8EF64E3DADBD}" destId="{12755A16-E5A5-4585-83DC-0516722394EA}" srcOrd="0" destOrd="1" presId="urn:microsoft.com/office/officeart/2005/8/layout/chevron2"/>
    <dgm:cxn modelId="{E780DCA6-D0D5-4B33-BB8E-5F16A895F593}" srcId="{9C7CB731-BD8D-466D-9A90-89B8A70E0B24}" destId="{4846851A-EFF6-4C06-9CCD-CB848B305150}" srcOrd="0" destOrd="0" parTransId="{3DF2A7F1-3DA3-49EC-A66C-BB824256AEF2}" sibTransId="{DAD404A8-FF41-40A7-B908-980E56578FE8}"/>
    <dgm:cxn modelId="{C1A55DB1-F1FE-4D0B-BBCC-9AC73CE62C02}" type="presOf" srcId="{8711C342-FC13-47CB-9253-F4FC74C79A6A}" destId="{12755A16-E5A5-4585-83DC-0516722394EA}" srcOrd="0" destOrd="2" presId="urn:microsoft.com/office/officeart/2005/8/layout/chevron2"/>
    <dgm:cxn modelId="{4A5F9EB5-2CF6-43C2-A20E-49E36229A878}" type="presOf" srcId="{9C7CB731-BD8D-466D-9A90-89B8A70E0B24}" destId="{223F0DA1-4190-4C41-88CE-B13FCF9B17E2}" srcOrd="0" destOrd="0" presId="urn:microsoft.com/office/officeart/2005/8/layout/chevron2"/>
    <dgm:cxn modelId="{0E9CFCB9-7955-41C4-9CD1-B9F5A8D6C13E}" type="presOf" srcId="{5087D0D1-6719-42C1-929C-B81C40436EB5}" destId="{E9024218-0444-4792-9E82-07DA0595F566}" srcOrd="0" destOrd="0" presId="urn:microsoft.com/office/officeart/2005/8/layout/chevron2"/>
    <dgm:cxn modelId="{2A1DD2C5-58F0-44C6-AC5A-D6BBAE9CF9C4}" srcId="{F2402D1E-FFE3-43B2-A971-3829A4CDBDA3}" destId="{1592D8B9-D9DD-4C68-ABEB-8E46E2440148}" srcOrd="1" destOrd="0" parTransId="{7ED5879A-8375-4A42-B3FD-FABC26722E99}" sibTransId="{AC045854-6AA6-43B1-BA35-606F2C6D3507}"/>
    <dgm:cxn modelId="{672CDDC6-9DBB-43D0-BDC3-6F198E213B83}" type="presOf" srcId="{88F5B2A9-AA86-4CC8-9BA0-22222C0B9462}" destId="{5A591CB3-9FEE-4A83-88D4-7E9042FFAABA}" srcOrd="0" destOrd="2" presId="urn:microsoft.com/office/officeart/2005/8/layout/chevron2"/>
    <dgm:cxn modelId="{20EC46CC-0A4E-42DB-A7FF-F9DBFEA74E0D}" srcId="{F2402D1E-FFE3-43B2-A971-3829A4CDBDA3}" destId="{CC70BE69-0C22-4603-898A-3C38ACF7B98F}" srcOrd="3" destOrd="0" parTransId="{74056AF7-E190-473A-8E00-4100E783C19E}" sibTransId="{4BDB17D2-9F58-47E8-AAE5-90E4CD049C2F}"/>
    <dgm:cxn modelId="{615751CD-0683-4976-B625-BB4929356E1B}" srcId="{9C7CB731-BD8D-466D-9A90-89B8A70E0B24}" destId="{BD954FD4-9484-455D-B6A3-B01CA3B74707}" srcOrd="4" destOrd="0" parTransId="{6756BC11-3860-48A3-A758-FB4CF5DB4CDF}" sibTransId="{6EE9521C-EA90-48F5-8B3B-1BE85CB63628}"/>
    <dgm:cxn modelId="{754B46CF-6125-4AAB-9206-B87194A577B5}" type="presOf" srcId="{CC70BE69-0C22-4603-898A-3C38ACF7B98F}" destId="{5A591CB3-9FEE-4A83-88D4-7E9042FFAABA}" srcOrd="0" destOrd="3" presId="urn:microsoft.com/office/officeart/2005/8/layout/chevron2"/>
    <dgm:cxn modelId="{016D62E8-77C8-4FD4-A30B-D40151FF8F64}" srcId="{5087D0D1-6719-42C1-929C-B81C40436EB5}" destId="{F2402D1E-FFE3-43B2-A971-3829A4CDBDA3}" srcOrd="0" destOrd="0" parTransId="{CCA57C34-2158-4FC5-8C3D-1C59184C7623}" sibTransId="{8AE3311A-7CE6-42D3-ADB9-B71E2AB35E50}"/>
    <dgm:cxn modelId="{DF86AEED-3EF2-44E5-B778-D0DE7A7D8007}" type="presOf" srcId="{CA9F48F0-94F4-43C3-A677-6F6A66064B21}" destId="{12755A16-E5A5-4585-83DC-0516722394EA}" srcOrd="0" destOrd="3" presId="urn:microsoft.com/office/officeart/2005/8/layout/chevron2"/>
    <dgm:cxn modelId="{ADD235F4-80DC-4A82-8BFC-A8EC4622AC55}" type="presParOf" srcId="{E9024218-0444-4792-9E82-07DA0595F566}" destId="{080E2170-4001-4117-AB9B-2DE2E2A754C1}" srcOrd="0" destOrd="0" presId="urn:microsoft.com/office/officeart/2005/8/layout/chevron2"/>
    <dgm:cxn modelId="{A1484889-6770-4461-A783-6F5ADD024644}" type="presParOf" srcId="{080E2170-4001-4117-AB9B-2DE2E2A754C1}" destId="{02543C87-88A1-452C-A17D-AE973EFBB39E}" srcOrd="0" destOrd="0" presId="urn:microsoft.com/office/officeart/2005/8/layout/chevron2"/>
    <dgm:cxn modelId="{791BB3E0-E9CA-41EB-A798-C56FED600A3C}" type="presParOf" srcId="{080E2170-4001-4117-AB9B-2DE2E2A754C1}" destId="{5A591CB3-9FEE-4A83-88D4-7E9042FFAABA}" srcOrd="1" destOrd="0" presId="urn:microsoft.com/office/officeart/2005/8/layout/chevron2"/>
    <dgm:cxn modelId="{45A380D1-762B-416D-846B-D1E9E83DBDF4}" type="presParOf" srcId="{E9024218-0444-4792-9E82-07DA0595F566}" destId="{82CD2A0A-1AA9-4942-9680-69B4E61F390E}" srcOrd="1" destOrd="0" presId="urn:microsoft.com/office/officeart/2005/8/layout/chevron2"/>
    <dgm:cxn modelId="{225D1D60-90CC-4E51-860F-53966B157CB4}" type="presParOf" srcId="{E9024218-0444-4792-9E82-07DA0595F566}" destId="{4BBFDBF3-6262-4143-861A-DCD025BE5D17}" srcOrd="2" destOrd="0" presId="urn:microsoft.com/office/officeart/2005/8/layout/chevron2"/>
    <dgm:cxn modelId="{5EFA895F-C88B-44DF-A01A-5D4C3C563F5F}" type="presParOf" srcId="{4BBFDBF3-6262-4143-861A-DCD025BE5D17}" destId="{223F0DA1-4190-4C41-88CE-B13FCF9B17E2}" srcOrd="0" destOrd="0" presId="urn:microsoft.com/office/officeart/2005/8/layout/chevron2"/>
    <dgm:cxn modelId="{AF80648D-FE9F-4697-86A9-688C9652ADF0}" type="presParOf" srcId="{4BBFDBF3-6262-4143-861A-DCD025BE5D17}" destId="{12755A16-E5A5-4585-83DC-0516722394E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750CD9C-F8EC-461B-9F47-A276B0E5AE59}" type="doc">
      <dgm:prSet loTypeId="urn:microsoft.com/office/officeart/2008/layout/HorizontalMultiLevelHierarchy" loCatId="hierarchy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kumimoji="1" lang="ja-JP" altLang="en-US"/>
        </a:p>
      </dgm:t>
    </dgm:pt>
    <dgm:pt modelId="{B8BF649B-F726-4EEB-901B-AC196569BD45}">
      <dgm:prSet phldrT="[Text]"/>
      <dgm:spPr/>
      <dgm:t>
        <a:bodyPr vert="eaVert"/>
        <a:lstStyle/>
        <a:p>
          <a:pPr algn="l"/>
          <a:r>
            <a:rPr kumimoji="1" lang="en-US" altLang="ja-JP" dirty="0" err="1">
              <a:latin typeface="Arial" panose="020B0604020202020204" pitchFamily="34" charset="0"/>
              <a:cs typeface="Arial" panose="020B0604020202020204" pitchFamily="34" charset="0"/>
            </a:rPr>
            <a:t>Văn</a:t>
          </a:r>
          <a:r>
            <a:rPr kumimoji="1" lang="en-US" altLang="ja-JP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dirty="0" err="1">
              <a:latin typeface="Arial" panose="020B0604020202020204" pitchFamily="34" charset="0"/>
              <a:cs typeface="Arial" panose="020B0604020202020204" pitchFamily="34" charset="0"/>
            </a:rPr>
            <a:t>hóa</a:t>
          </a:r>
          <a:r>
            <a:rPr kumimoji="1" lang="en-US" altLang="ja-JP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dirty="0" err="1">
              <a:latin typeface="Arial" panose="020B0604020202020204" pitchFamily="34" charset="0"/>
              <a:cs typeface="Arial" panose="020B0604020202020204" pitchFamily="34" charset="0"/>
            </a:rPr>
            <a:t>là</a:t>
          </a:r>
          <a:r>
            <a:rPr kumimoji="1" lang="en-US" altLang="ja-JP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dirty="0" err="1">
              <a:latin typeface="Arial" panose="020B0604020202020204" pitchFamily="34" charset="0"/>
              <a:cs typeface="Arial" panose="020B0604020202020204" pitchFamily="34" charset="0"/>
            </a:rPr>
            <a:t>một</a:t>
          </a:r>
          <a:r>
            <a:rPr kumimoji="1" lang="en-US" altLang="ja-JP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dirty="0" err="1">
              <a:latin typeface="Arial" panose="020B0604020202020204" pitchFamily="34" charset="0"/>
              <a:cs typeface="Arial" panose="020B0604020202020204" pitchFamily="34" charset="0"/>
            </a:rPr>
            <a:t>mặt</a:t>
          </a:r>
          <a:r>
            <a:rPr kumimoji="1" lang="en-US" altLang="ja-JP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dirty="0" err="1">
              <a:latin typeface="Arial" panose="020B0604020202020204" pitchFamily="34" charset="0"/>
              <a:cs typeface="Arial" panose="020B0604020202020204" pitchFamily="34" charset="0"/>
            </a:rPr>
            <a:t>trận</a:t>
          </a:r>
          <a:endParaRPr kumimoji="1" lang="ja-JP" alt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EDAB335-5228-4A7B-BB44-3EFD91C15EC9}" type="parTrans" cxnId="{4B1B5BB8-C9D7-4B93-BC0D-7AA1549A6995}">
      <dgm:prSet/>
      <dgm:spPr/>
      <dgm:t>
        <a:bodyPr/>
        <a:lstStyle/>
        <a:p>
          <a:endParaRPr kumimoji="1" lang="ja-JP" altLang="en-US"/>
        </a:p>
      </dgm:t>
    </dgm:pt>
    <dgm:pt modelId="{8C3AB9C8-3200-42E2-9FE4-59E638A6C571}" type="sibTrans" cxnId="{4B1B5BB8-C9D7-4B93-BC0D-7AA1549A6995}">
      <dgm:prSet/>
      <dgm:spPr/>
      <dgm:t>
        <a:bodyPr/>
        <a:lstStyle/>
        <a:p>
          <a:endParaRPr kumimoji="1" lang="ja-JP" altLang="en-US"/>
        </a:p>
      </dgm:t>
    </dgm:pt>
    <dgm:pt modelId="{BD6FE09C-806F-41FA-9E00-6D1C62F3F33D}">
      <dgm:prSet phldrT="[Text]"/>
      <dgm:spPr/>
      <dgm:t>
        <a:bodyPr/>
        <a:lstStyle/>
        <a:p>
          <a:r>
            <a:rPr kumimoji="1" lang="en-US" altLang="ja-JP" dirty="0" err="1">
              <a:latin typeface="Arial" panose="020B0604020202020204" pitchFamily="34" charset="0"/>
              <a:cs typeface="Arial" panose="020B0604020202020204" pitchFamily="34" charset="0"/>
            </a:rPr>
            <a:t>Một</a:t>
          </a:r>
          <a:r>
            <a:rPr kumimoji="1" lang="en-US" altLang="ja-JP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dirty="0" err="1">
              <a:latin typeface="Arial" panose="020B0604020202020204" pitchFamily="34" charset="0"/>
              <a:cs typeface="Arial" panose="020B0604020202020204" pitchFamily="34" charset="0"/>
            </a:rPr>
            <a:t>trong</a:t>
          </a:r>
          <a:r>
            <a:rPr kumimoji="1" lang="en-US" altLang="ja-JP" dirty="0">
              <a:latin typeface="Arial" panose="020B0604020202020204" pitchFamily="34" charset="0"/>
              <a:cs typeface="Arial" panose="020B0604020202020204" pitchFamily="34" charset="0"/>
            </a:rPr>
            <a:t> 4 </a:t>
          </a:r>
          <a:r>
            <a:rPr kumimoji="1" lang="en-US" altLang="ja-JP" dirty="0" err="1">
              <a:latin typeface="Arial" panose="020B0604020202020204" pitchFamily="34" charset="0"/>
              <a:cs typeface="Arial" panose="020B0604020202020204" pitchFamily="34" charset="0"/>
            </a:rPr>
            <a:t>nội</a:t>
          </a:r>
          <a:r>
            <a:rPr kumimoji="1" lang="en-US" altLang="ja-JP" dirty="0">
              <a:latin typeface="Arial" panose="020B0604020202020204" pitchFamily="34" charset="0"/>
              <a:cs typeface="Arial" panose="020B0604020202020204" pitchFamily="34" charset="0"/>
            </a:rPr>
            <a:t> dung </a:t>
          </a:r>
          <a:r>
            <a:rPr kumimoji="1" lang="en-US" altLang="ja-JP" dirty="0" err="1">
              <a:latin typeface="Arial" panose="020B0604020202020204" pitchFamily="34" charset="0"/>
              <a:cs typeface="Arial" panose="020B0604020202020204" pitchFamily="34" charset="0"/>
            </a:rPr>
            <a:t>chính</a:t>
          </a:r>
          <a:r>
            <a:rPr kumimoji="1" lang="en-US" altLang="ja-JP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dirty="0" err="1">
              <a:latin typeface="Arial" panose="020B0604020202020204" pitchFamily="34" charset="0"/>
              <a:cs typeface="Arial" panose="020B0604020202020204" pitchFamily="34" charset="0"/>
            </a:rPr>
            <a:t>của</a:t>
          </a:r>
          <a:r>
            <a:rPr kumimoji="1" lang="en-US" altLang="ja-JP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dirty="0" err="1">
              <a:latin typeface="Arial" panose="020B0604020202020204" pitchFamily="34" charset="0"/>
              <a:cs typeface="Arial" panose="020B0604020202020204" pitchFamily="34" charset="0"/>
            </a:rPr>
            <a:t>đời</a:t>
          </a:r>
          <a:r>
            <a:rPr kumimoji="1" lang="en-US" altLang="ja-JP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dirty="0" err="1">
              <a:latin typeface="Arial" panose="020B0604020202020204" pitchFamily="34" charset="0"/>
              <a:cs typeface="Arial" panose="020B0604020202020204" pitchFamily="34" charset="0"/>
            </a:rPr>
            <a:t>sống</a:t>
          </a:r>
          <a:r>
            <a:rPr kumimoji="1" lang="en-US" altLang="ja-JP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dirty="0" err="1">
              <a:latin typeface="Arial" panose="020B0604020202020204" pitchFamily="34" charset="0"/>
              <a:cs typeface="Arial" panose="020B0604020202020204" pitchFamily="34" charset="0"/>
            </a:rPr>
            <a:t>kinh</a:t>
          </a:r>
          <a:r>
            <a:rPr kumimoji="1" lang="en-US" altLang="ja-JP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dirty="0" err="1">
              <a:latin typeface="Arial" panose="020B0604020202020204" pitchFamily="34" charset="0"/>
              <a:cs typeface="Arial" panose="020B0604020202020204" pitchFamily="34" charset="0"/>
            </a:rPr>
            <a:t>tế</a:t>
          </a:r>
          <a:r>
            <a:rPr kumimoji="1" lang="en-US" altLang="ja-JP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dirty="0" err="1">
              <a:latin typeface="Arial" panose="020B0604020202020204" pitchFamily="34" charset="0"/>
              <a:cs typeface="Arial" panose="020B0604020202020204" pitchFamily="34" charset="0"/>
            </a:rPr>
            <a:t>xã</a:t>
          </a:r>
          <a:r>
            <a:rPr kumimoji="1" lang="en-US" altLang="ja-JP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dirty="0" err="1">
              <a:latin typeface="Arial" panose="020B0604020202020204" pitchFamily="34" charset="0"/>
              <a:cs typeface="Arial" panose="020B0604020202020204" pitchFamily="34" charset="0"/>
            </a:rPr>
            <a:t>hội</a:t>
          </a:r>
          <a:endParaRPr kumimoji="1" lang="ja-JP" alt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DE15EDD-A332-48DE-8BFC-AB73D6F93638}" type="parTrans" cxnId="{F9E8DD4E-980F-4AA0-A229-E32ADE8E1088}">
      <dgm:prSet/>
      <dgm:spPr/>
      <dgm:t>
        <a:bodyPr/>
        <a:lstStyle/>
        <a:p>
          <a:endParaRPr kumimoji="1" lang="ja-JP" altLang="en-US"/>
        </a:p>
      </dgm:t>
    </dgm:pt>
    <dgm:pt modelId="{AE435E52-A153-45DF-84E3-1806A5AC361B}" type="sibTrans" cxnId="{F9E8DD4E-980F-4AA0-A229-E32ADE8E1088}">
      <dgm:prSet/>
      <dgm:spPr/>
      <dgm:t>
        <a:bodyPr/>
        <a:lstStyle/>
        <a:p>
          <a:endParaRPr kumimoji="1" lang="ja-JP" altLang="en-US"/>
        </a:p>
      </dgm:t>
    </dgm:pt>
    <dgm:pt modelId="{AB98EAD3-D50E-4010-A7F2-E92DD424C001}">
      <dgm:prSet phldrT="[Text]"/>
      <dgm:spPr/>
      <dgm:t>
        <a:bodyPr/>
        <a:lstStyle/>
        <a:p>
          <a:r>
            <a:rPr kumimoji="1" lang="en-US" altLang="ja-JP" dirty="0" err="1">
              <a:latin typeface="Arial" panose="020B0604020202020204" pitchFamily="34" charset="0"/>
              <a:cs typeface="Arial" panose="020B0604020202020204" pitchFamily="34" charset="0"/>
            </a:rPr>
            <a:t>Nội</a:t>
          </a:r>
          <a:r>
            <a:rPr kumimoji="1" lang="en-US" altLang="ja-JP" dirty="0">
              <a:latin typeface="Arial" panose="020B0604020202020204" pitchFamily="34" charset="0"/>
              <a:cs typeface="Arial" panose="020B0604020202020204" pitchFamily="34" charset="0"/>
            </a:rPr>
            <a:t> dung </a:t>
          </a:r>
          <a:r>
            <a:rPr kumimoji="1" lang="en-US" altLang="ja-JP" dirty="0" err="1">
              <a:latin typeface="Arial" panose="020B0604020202020204" pitchFamily="34" charset="0"/>
              <a:cs typeface="Arial" panose="020B0604020202020204" pitchFamily="34" charset="0"/>
            </a:rPr>
            <a:t>phong</a:t>
          </a:r>
          <a:r>
            <a:rPr kumimoji="1" lang="en-US" altLang="ja-JP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dirty="0" err="1">
              <a:latin typeface="Arial" panose="020B0604020202020204" pitchFamily="34" charset="0"/>
              <a:cs typeface="Arial" panose="020B0604020202020204" pitchFamily="34" charset="0"/>
            </a:rPr>
            <a:t>phú</a:t>
          </a:r>
          <a:endParaRPr kumimoji="1" lang="ja-JP" alt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E257DD4-2570-4E42-9869-59148CC267F1}" type="parTrans" cxnId="{55C6C74D-3D89-40AA-B749-16ACAFB997C7}">
      <dgm:prSet/>
      <dgm:spPr/>
      <dgm:t>
        <a:bodyPr/>
        <a:lstStyle/>
        <a:p>
          <a:endParaRPr kumimoji="1" lang="ja-JP" altLang="en-US"/>
        </a:p>
      </dgm:t>
    </dgm:pt>
    <dgm:pt modelId="{33D236E8-973F-4681-BF11-F6FCCAEF09C0}" type="sibTrans" cxnId="{55C6C74D-3D89-40AA-B749-16ACAFB997C7}">
      <dgm:prSet/>
      <dgm:spPr/>
      <dgm:t>
        <a:bodyPr/>
        <a:lstStyle/>
        <a:p>
          <a:endParaRPr kumimoji="1" lang="ja-JP" altLang="en-US"/>
        </a:p>
      </dgm:t>
    </dgm:pt>
    <dgm:pt modelId="{E3A8DD93-70D7-49E3-84FC-412B486AC54C}">
      <dgm:prSet phldrT="[Text]"/>
      <dgm:spPr/>
      <dgm:t>
        <a:bodyPr/>
        <a:lstStyle/>
        <a:p>
          <a:r>
            <a:rPr kumimoji="1" lang="en-US" altLang="ja-JP" dirty="0" err="1">
              <a:latin typeface="Arial" panose="020B0604020202020204" pitchFamily="34" charset="0"/>
              <a:cs typeface="Arial" panose="020B0604020202020204" pitchFamily="34" charset="0"/>
            </a:rPr>
            <a:t>Cuộc</a:t>
          </a:r>
          <a:r>
            <a:rPr kumimoji="1" lang="en-US" altLang="ja-JP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dirty="0" err="1">
              <a:latin typeface="Arial" panose="020B0604020202020204" pitchFamily="34" charset="0"/>
              <a:cs typeface="Arial" panose="020B0604020202020204" pitchFamily="34" charset="0"/>
            </a:rPr>
            <a:t>chiến</a:t>
          </a:r>
          <a:r>
            <a:rPr kumimoji="1" lang="en-US" altLang="ja-JP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dirty="0" err="1">
              <a:latin typeface="Arial" panose="020B0604020202020204" pitchFamily="34" charset="0"/>
              <a:cs typeface="Arial" panose="020B0604020202020204" pitchFamily="34" charset="0"/>
            </a:rPr>
            <a:t>đấu</a:t>
          </a:r>
          <a:r>
            <a:rPr kumimoji="1" lang="en-US" altLang="ja-JP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dirty="0" err="1">
              <a:latin typeface="Arial" panose="020B0604020202020204" pitchFamily="34" charset="0"/>
              <a:cs typeface="Arial" panose="020B0604020202020204" pitchFamily="34" charset="0"/>
            </a:rPr>
            <a:t>trên</a:t>
          </a:r>
          <a:r>
            <a:rPr kumimoji="1" lang="en-US" altLang="ja-JP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dirty="0" err="1">
              <a:latin typeface="Arial" panose="020B0604020202020204" pitchFamily="34" charset="0"/>
              <a:cs typeface="Arial" panose="020B0604020202020204" pitchFamily="34" charset="0"/>
            </a:rPr>
            <a:t>lĩnh</a:t>
          </a:r>
          <a:r>
            <a:rPr kumimoji="1" lang="en-US" altLang="ja-JP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dirty="0" err="1">
              <a:latin typeface="Arial" panose="020B0604020202020204" pitchFamily="34" charset="0"/>
              <a:cs typeface="Arial" panose="020B0604020202020204" pitchFamily="34" charset="0"/>
            </a:rPr>
            <a:t>vực</a:t>
          </a:r>
          <a:r>
            <a:rPr kumimoji="1" lang="en-US" altLang="ja-JP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dirty="0" err="1">
              <a:latin typeface="Arial" panose="020B0604020202020204" pitchFamily="34" charset="0"/>
              <a:cs typeface="Arial" panose="020B0604020202020204" pitchFamily="34" charset="0"/>
            </a:rPr>
            <a:t>văn</a:t>
          </a:r>
          <a:r>
            <a:rPr kumimoji="1" lang="en-US" altLang="ja-JP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dirty="0" err="1">
              <a:latin typeface="Arial" panose="020B0604020202020204" pitchFamily="34" charset="0"/>
              <a:cs typeface="Arial" panose="020B0604020202020204" pitchFamily="34" charset="0"/>
            </a:rPr>
            <a:t>hóa</a:t>
          </a:r>
          <a:endParaRPr kumimoji="1" lang="ja-JP" alt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C6E9F0F-5BC7-43DF-8D67-2E69BC48B2D8}" type="parTrans" cxnId="{B3F8D86A-95A8-411E-B380-0A4161355892}">
      <dgm:prSet/>
      <dgm:spPr/>
      <dgm:t>
        <a:bodyPr/>
        <a:lstStyle/>
        <a:p>
          <a:endParaRPr kumimoji="1" lang="ja-JP" altLang="en-US"/>
        </a:p>
      </dgm:t>
    </dgm:pt>
    <dgm:pt modelId="{C8AC6742-154E-4228-97EB-7DBC937D9DAC}" type="sibTrans" cxnId="{B3F8D86A-95A8-411E-B380-0A4161355892}">
      <dgm:prSet/>
      <dgm:spPr/>
      <dgm:t>
        <a:bodyPr/>
        <a:lstStyle/>
        <a:p>
          <a:endParaRPr kumimoji="1" lang="ja-JP" altLang="en-US"/>
        </a:p>
      </dgm:t>
    </dgm:pt>
    <dgm:pt modelId="{D7DC3946-E591-4896-828D-014E2556570D}">
      <dgm:prSet phldrT="[Text]"/>
      <dgm:spPr/>
      <dgm:t>
        <a:bodyPr/>
        <a:lstStyle/>
        <a:p>
          <a:r>
            <a:rPr kumimoji="1" lang="en-US" altLang="ja-JP" dirty="0" err="1">
              <a:latin typeface="Arial" panose="020B0604020202020204" pitchFamily="34" charset="0"/>
              <a:cs typeface="Arial" panose="020B0604020202020204" pitchFamily="34" charset="0"/>
            </a:rPr>
            <a:t>Kháng</a:t>
          </a:r>
          <a:r>
            <a:rPr kumimoji="1" lang="en-US" altLang="ja-JP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dirty="0" err="1">
              <a:latin typeface="Arial" panose="020B0604020202020204" pitchFamily="34" charset="0"/>
              <a:cs typeface="Arial" panose="020B0604020202020204" pitchFamily="34" charset="0"/>
            </a:rPr>
            <a:t>chiến</a:t>
          </a:r>
          <a:r>
            <a:rPr kumimoji="1" lang="en-US" altLang="ja-JP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dirty="0" err="1">
              <a:latin typeface="Arial" panose="020B0604020202020204" pitchFamily="34" charset="0"/>
              <a:cs typeface="Arial" panose="020B0604020202020204" pitchFamily="34" charset="0"/>
            </a:rPr>
            <a:t>hóa</a:t>
          </a:r>
          <a:r>
            <a:rPr kumimoji="1" lang="en-US" altLang="ja-JP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dirty="0" err="1">
              <a:latin typeface="Arial" panose="020B0604020202020204" pitchFamily="34" charset="0"/>
              <a:cs typeface="Arial" panose="020B0604020202020204" pitchFamily="34" charset="0"/>
            </a:rPr>
            <a:t>văn</a:t>
          </a:r>
          <a:r>
            <a:rPr kumimoji="1" lang="en-US" altLang="ja-JP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dirty="0" err="1">
              <a:latin typeface="Arial" panose="020B0604020202020204" pitchFamily="34" charset="0"/>
              <a:cs typeface="Arial" panose="020B0604020202020204" pitchFamily="34" charset="0"/>
            </a:rPr>
            <a:t>hóa</a:t>
          </a:r>
          <a:r>
            <a:rPr kumimoji="1" lang="en-US" altLang="ja-JP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kumimoji="1" lang="en-US" altLang="ja-JP" dirty="0" err="1">
              <a:latin typeface="Arial" panose="020B0604020202020204" pitchFamily="34" charset="0"/>
              <a:cs typeface="Arial" panose="020B0604020202020204" pitchFamily="34" charset="0"/>
            </a:rPr>
            <a:t>văn</a:t>
          </a:r>
          <a:r>
            <a:rPr kumimoji="1" lang="en-US" altLang="ja-JP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dirty="0" err="1">
              <a:latin typeface="Arial" panose="020B0604020202020204" pitchFamily="34" charset="0"/>
              <a:cs typeface="Arial" panose="020B0604020202020204" pitchFamily="34" charset="0"/>
            </a:rPr>
            <a:t>hóa</a:t>
          </a:r>
          <a:r>
            <a:rPr kumimoji="1" lang="en-US" altLang="ja-JP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dirty="0" err="1">
              <a:latin typeface="Arial" panose="020B0604020202020204" pitchFamily="34" charset="0"/>
              <a:cs typeface="Arial" panose="020B0604020202020204" pitchFamily="34" charset="0"/>
            </a:rPr>
            <a:t>hóa</a:t>
          </a:r>
          <a:r>
            <a:rPr kumimoji="1" lang="en-US" altLang="ja-JP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dirty="0" err="1">
              <a:latin typeface="Arial" panose="020B0604020202020204" pitchFamily="34" charset="0"/>
              <a:cs typeface="Arial" panose="020B0604020202020204" pitchFamily="34" charset="0"/>
            </a:rPr>
            <a:t>kháng</a:t>
          </a:r>
          <a:r>
            <a:rPr kumimoji="1" lang="en-US" altLang="ja-JP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dirty="0" err="1">
              <a:latin typeface="Arial" panose="020B0604020202020204" pitchFamily="34" charset="0"/>
              <a:cs typeface="Arial" panose="020B0604020202020204" pitchFamily="34" charset="0"/>
            </a:rPr>
            <a:t>chiến</a:t>
          </a:r>
          <a:endParaRPr kumimoji="1" lang="ja-JP" alt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F27A07C-66A1-415C-B033-65618368106A}" type="parTrans" cxnId="{CC2B80E5-6E7A-4AAD-9B62-E76293062F35}">
      <dgm:prSet/>
      <dgm:spPr/>
      <dgm:t>
        <a:bodyPr/>
        <a:lstStyle/>
        <a:p>
          <a:endParaRPr lang="en-US"/>
        </a:p>
      </dgm:t>
    </dgm:pt>
    <dgm:pt modelId="{A544673A-6649-4B35-A498-56F5DFFAB128}" type="sibTrans" cxnId="{CC2B80E5-6E7A-4AAD-9B62-E76293062F35}">
      <dgm:prSet/>
      <dgm:spPr/>
      <dgm:t>
        <a:bodyPr/>
        <a:lstStyle/>
        <a:p>
          <a:endParaRPr lang="en-US"/>
        </a:p>
      </dgm:t>
    </dgm:pt>
    <dgm:pt modelId="{65C20163-C751-4872-AC7A-47055583A01E}" type="pres">
      <dgm:prSet presAssocID="{0750CD9C-F8EC-461B-9F47-A276B0E5AE5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7292446-583A-4A3E-B961-F0EBC894A71C}" type="pres">
      <dgm:prSet presAssocID="{B8BF649B-F726-4EEB-901B-AC196569BD45}" presName="root1" presStyleCnt="0"/>
      <dgm:spPr/>
    </dgm:pt>
    <dgm:pt modelId="{51930526-AEC6-458C-8FAC-095D148CE0B3}" type="pres">
      <dgm:prSet presAssocID="{B8BF649B-F726-4EEB-901B-AC196569BD45}" presName="LevelOneTextNode" presStyleLbl="node0" presStyleIdx="0" presStyleCnt="1" custScaleX="117689" custLinFactNeighborX="1810">
        <dgm:presLayoutVars>
          <dgm:chPref val="3"/>
        </dgm:presLayoutVars>
      </dgm:prSet>
      <dgm:spPr/>
    </dgm:pt>
    <dgm:pt modelId="{FF307791-66AE-464C-9582-AD6096645B38}" type="pres">
      <dgm:prSet presAssocID="{B8BF649B-F726-4EEB-901B-AC196569BD45}" presName="level2hierChild" presStyleCnt="0"/>
      <dgm:spPr/>
    </dgm:pt>
    <dgm:pt modelId="{A92E3893-F271-421A-AE08-6B949D6DD37C}" type="pres">
      <dgm:prSet presAssocID="{7DE15EDD-A332-48DE-8BFC-AB73D6F93638}" presName="conn2-1" presStyleLbl="parChTrans1D2" presStyleIdx="0" presStyleCnt="4"/>
      <dgm:spPr/>
    </dgm:pt>
    <dgm:pt modelId="{48B5BA1A-C373-4233-BD6D-68819E392F09}" type="pres">
      <dgm:prSet presAssocID="{7DE15EDD-A332-48DE-8BFC-AB73D6F93638}" presName="connTx" presStyleLbl="parChTrans1D2" presStyleIdx="0" presStyleCnt="4"/>
      <dgm:spPr/>
    </dgm:pt>
    <dgm:pt modelId="{89A3C1AB-5F68-4297-983B-DE7BEFECC11B}" type="pres">
      <dgm:prSet presAssocID="{BD6FE09C-806F-41FA-9E00-6D1C62F3F33D}" presName="root2" presStyleCnt="0"/>
      <dgm:spPr/>
    </dgm:pt>
    <dgm:pt modelId="{3175ADE8-95D0-428B-AEDD-778FE314BF8E}" type="pres">
      <dgm:prSet presAssocID="{BD6FE09C-806F-41FA-9E00-6D1C62F3F33D}" presName="LevelTwoTextNode" presStyleLbl="node2" presStyleIdx="0" presStyleCnt="4" custScaleX="273204" custScaleY="104872" custLinFactNeighborX="2179">
        <dgm:presLayoutVars>
          <dgm:chPref val="3"/>
        </dgm:presLayoutVars>
      </dgm:prSet>
      <dgm:spPr/>
    </dgm:pt>
    <dgm:pt modelId="{05B4D20F-C23A-403D-83B0-151C1DC99F0F}" type="pres">
      <dgm:prSet presAssocID="{BD6FE09C-806F-41FA-9E00-6D1C62F3F33D}" presName="level3hierChild" presStyleCnt="0"/>
      <dgm:spPr/>
    </dgm:pt>
    <dgm:pt modelId="{02005A2F-D219-4CC9-A46F-439DC01DEE0E}" type="pres">
      <dgm:prSet presAssocID="{BE257DD4-2570-4E42-9869-59148CC267F1}" presName="conn2-1" presStyleLbl="parChTrans1D2" presStyleIdx="1" presStyleCnt="4"/>
      <dgm:spPr/>
    </dgm:pt>
    <dgm:pt modelId="{16A859A8-9932-4064-B1BC-D7114871EB15}" type="pres">
      <dgm:prSet presAssocID="{BE257DD4-2570-4E42-9869-59148CC267F1}" presName="connTx" presStyleLbl="parChTrans1D2" presStyleIdx="1" presStyleCnt="4"/>
      <dgm:spPr/>
    </dgm:pt>
    <dgm:pt modelId="{6A1F52EB-7EBB-4341-B4E5-697A2B5E6358}" type="pres">
      <dgm:prSet presAssocID="{AB98EAD3-D50E-4010-A7F2-E92DD424C001}" presName="root2" presStyleCnt="0"/>
      <dgm:spPr/>
    </dgm:pt>
    <dgm:pt modelId="{E67B9050-A441-4E7E-BAF9-7CE0BBFD99A7}" type="pres">
      <dgm:prSet presAssocID="{AB98EAD3-D50E-4010-A7F2-E92DD424C001}" presName="LevelTwoTextNode" presStyleLbl="node2" presStyleIdx="1" presStyleCnt="4" custScaleX="272838" custLinFactNeighborX="3281" custLinFactNeighborY="-1076">
        <dgm:presLayoutVars>
          <dgm:chPref val="3"/>
        </dgm:presLayoutVars>
      </dgm:prSet>
      <dgm:spPr/>
    </dgm:pt>
    <dgm:pt modelId="{875DA912-3699-48BA-9FC7-6A910C894D3F}" type="pres">
      <dgm:prSet presAssocID="{AB98EAD3-D50E-4010-A7F2-E92DD424C001}" presName="level3hierChild" presStyleCnt="0"/>
      <dgm:spPr/>
    </dgm:pt>
    <dgm:pt modelId="{0B84C198-49A9-4F60-9E9D-3C0519A6F4BD}" type="pres">
      <dgm:prSet presAssocID="{CC6E9F0F-5BC7-43DF-8D67-2E69BC48B2D8}" presName="conn2-1" presStyleLbl="parChTrans1D2" presStyleIdx="2" presStyleCnt="4"/>
      <dgm:spPr/>
    </dgm:pt>
    <dgm:pt modelId="{4E51662F-1753-427E-A5CD-6A42343A4CF5}" type="pres">
      <dgm:prSet presAssocID="{CC6E9F0F-5BC7-43DF-8D67-2E69BC48B2D8}" presName="connTx" presStyleLbl="parChTrans1D2" presStyleIdx="2" presStyleCnt="4"/>
      <dgm:spPr/>
    </dgm:pt>
    <dgm:pt modelId="{81E0DC42-531D-42C4-A192-E397B1F6B103}" type="pres">
      <dgm:prSet presAssocID="{E3A8DD93-70D7-49E3-84FC-412B486AC54C}" presName="root2" presStyleCnt="0"/>
      <dgm:spPr/>
    </dgm:pt>
    <dgm:pt modelId="{FEF11F8C-702E-4FC9-9A67-005B29ABA741}" type="pres">
      <dgm:prSet presAssocID="{E3A8DD93-70D7-49E3-84FC-412B486AC54C}" presName="LevelTwoTextNode" presStyleLbl="node2" presStyleIdx="2" presStyleCnt="4" custScaleX="273987" custLinFactNeighborX="554" custLinFactNeighborY="4376">
        <dgm:presLayoutVars>
          <dgm:chPref val="3"/>
        </dgm:presLayoutVars>
      </dgm:prSet>
      <dgm:spPr/>
    </dgm:pt>
    <dgm:pt modelId="{4AD6BBD7-36DE-4992-8280-6238442B6BD5}" type="pres">
      <dgm:prSet presAssocID="{E3A8DD93-70D7-49E3-84FC-412B486AC54C}" presName="level3hierChild" presStyleCnt="0"/>
      <dgm:spPr/>
    </dgm:pt>
    <dgm:pt modelId="{C5E48C80-831E-4597-B8CF-D330762CB875}" type="pres">
      <dgm:prSet presAssocID="{3F27A07C-66A1-415C-B033-65618368106A}" presName="conn2-1" presStyleLbl="parChTrans1D2" presStyleIdx="3" presStyleCnt="4"/>
      <dgm:spPr/>
    </dgm:pt>
    <dgm:pt modelId="{AF5F89CD-0E88-4CD1-ACAF-534C75522F90}" type="pres">
      <dgm:prSet presAssocID="{3F27A07C-66A1-415C-B033-65618368106A}" presName="connTx" presStyleLbl="parChTrans1D2" presStyleIdx="3" presStyleCnt="4"/>
      <dgm:spPr/>
    </dgm:pt>
    <dgm:pt modelId="{65CE852A-05EB-4D34-9941-5889609BA1F8}" type="pres">
      <dgm:prSet presAssocID="{D7DC3946-E591-4896-828D-014E2556570D}" presName="root2" presStyleCnt="0"/>
      <dgm:spPr/>
    </dgm:pt>
    <dgm:pt modelId="{9F381538-1A8B-4174-8594-D1C613CEC0A7}" type="pres">
      <dgm:prSet presAssocID="{D7DC3946-E591-4896-828D-014E2556570D}" presName="LevelTwoTextNode" presStyleLbl="node2" presStyleIdx="3" presStyleCnt="4" custScaleX="272659" custLinFactNeighborX="52620" custLinFactNeighborY="-5884">
        <dgm:presLayoutVars>
          <dgm:chPref val="3"/>
        </dgm:presLayoutVars>
      </dgm:prSet>
      <dgm:spPr/>
    </dgm:pt>
    <dgm:pt modelId="{7C8C7ED2-7BBB-4764-8D6E-2599D96BDE06}" type="pres">
      <dgm:prSet presAssocID="{D7DC3946-E591-4896-828D-014E2556570D}" presName="level3hierChild" presStyleCnt="0"/>
      <dgm:spPr/>
    </dgm:pt>
  </dgm:ptLst>
  <dgm:cxnLst>
    <dgm:cxn modelId="{C3478800-6E3B-4D6E-9F59-94CE090B8927}" type="presOf" srcId="{3F27A07C-66A1-415C-B033-65618368106A}" destId="{AF5F89CD-0E88-4CD1-ACAF-534C75522F90}" srcOrd="1" destOrd="0" presId="urn:microsoft.com/office/officeart/2008/layout/HorizontalMultiLevelHierarchy"/>
    <dgm:cxn modelId="{C781B701-C89D-4B5A-B0FC-A819439919BB}" type="presOf" srcId="{E3A8DD93-70D7-49E3-84FC-412B486AC54C}" destId="{FEF11F8C-702E-4FC9-9A67-005B29ABA741}" srcOrd="0" destOrd="0" presId="urn:microsoft.com/office/officeart/2008/layout/HorizontalMultiLevelHierarchy"/>
    <dgm:cxn modelId="{80C7381C-99A7-45CB-8310-6438E227F1D0}" type="presOf" srcId="{7DE15EDD-A332-48DE-8BFC-AB73D6F93638}" destId="{A92E3893-F271-421A-AE08-6B949D6DD37C}" srcOrd="0" destOrd="0" presId="urn:microsoft.com/office/officeart/2008/layout/HorizontalMultiLevelHierarchy"/>
    <dgm:cxn modelId="{8BE8A128-A15C-464E-AC34-353C0C8A256F}" type="presOf" srcId="{0750CD9C-F8EC-461B-9F47-A276B0E5AE59}" destId="{65C20163-C751-4872-AC7A-47055583A01E}" srcOrd="0" destOrd="0" presId="urn:microsoft.com/office/officeart/2008/layout/HorizontalMultiLevelHierarchy"/>
    <dgm:cxn modelId="{F9BD052B-7261-4F38-8E55-C66287151F68}" type="presOf" srcId="{AB98EAD3-D50E-4010-A7F2-E92DD424C001}" destId="{E67B9050-A441-4E7E-BAF9-7CE0BBFD99A7}" srcOrd="0" destOrd="0" presId="urn:microsoft.com/office/officeart/2008/layout/HorizontalMultiLevelHierarchy"/>
    <dgm:cxn modelId="{55C6C74D-3D89-40AA-B749-16ACAFB997C7}" srcId="{B8BF649B-F726-4EEB-901B-AC196569BD45}" destId="{AB98EAD3-D50E-4010-A7F2-E92DD424C001}" srcOrd="1" destOrd="0" parTransId="{BE257DD4-2570-4E42-9869-59148CC267F1}" sibTransId="{33D236E8-973F-4681-BF11-F6FCCAEF09C0}"/>
    <dgm:cxn modelId="{F9E8DD4E-980F-4AA0-A229-E32ADE8E1088}" srcId="{B8BF649B-F726-4EEB-901B-AC196569BD45}" destId="{BD6FE09C-806F-41FA-9E00-6D1C62F3F33D}" srcOrd="0" destOrd="0" parTransId="{7DE15EDD-A332-48DE-8BFC-AB73D6F93638}" sibTransId="{AE435E52-A153-45DF-84E3-1806A5AC361B}"/>
    <dgm:cxn modelId="{B3F8D86A-95A8-411E-B380-0A4161355892}" srcId="{B8BF649B-F726-4EEB-901B-AC196569BD45}" destId="{E3A8DD93-70D7-49E3-84FC-412B486AC54C}" srcOrd="2" destOrd="0" parTransId="{CC6E9F0F-5BC7-43DF-8D67-2E69BC48B2D8}" sibTransId="{C8AC6742-154E-4228-97EB-7DBC937D9DAC}"/>
    <dgm:cxn modelId="{3B72D375-4304-4006-A22E-CF16588A7B5A}" type="presOf" srcId="{3F27A07C-66A1-415C-B033-65618368106A}" destId="{C5E48C80-831E-4597-B8CF-D330762CB875}" srcOrd="0" destOrd="0" presId="urn:microsoft.com/office/officeart/2008/layout/HorizontalMultiLevelHierarchy"/>
    <dgm:cxn modelId="{B2E70E76-DB8E-4447-B5E4-BA357391E2B4}" type="presOf" srcId="{7DE15EDD-A332-48DE-8BFC-AB73D6F93638}" destId="{48B5BA1A-C373-4233-BD6D-68819E392F09}" srcOrd="1" destOrd="0" presId="urn:microsoft.com/office/officeart/2008/layout/HorizontalMultiLevelHierarchy"/>
    <dgm:cxn modelId="{95017882-C2BB-4D1A-A88B-2E2239017CFB}" type="presOf" srcId="{BE257DD4-2570-4E42-9869-59148CC267F1}" destId="{02005A2F-D219-4CC9-A46F-439DC01DEE0E}" srcOrd="0" destOrd="0" presId="urn:microsoft.com/office/officeart/2008/layout/HorizontalMultiLevelHierarchy"/>
    <dgm:cxn modelId="{E52A039F-1D4F-4F02-9EDB-909F8B37127C}" type="presOf" srcId="{B8BF649B-F726-4EEB-901B-AC196569BD45}" destId="{51930526-AEC6-458C-8FAC-095D148CE0B3}" srcOrd="0" destOrd="0" presId="urn:microsoft.com/office/officeart/2008/layout/HorizontalMultiLevelHierarchy"/>
    <dgm:cxn modelId="{4B1B5BB8-C9D7-4B93-BC0D-7AA1549A6995}" srcId="{0750CD9C-F8EC-461B-9F47-A276B0E5AE59}" destId="{B8BF649B-F726-4EEB-901B-AC196569BD45}" srcOrd="0" destOrd="0" parTransId="{CEDAB335-5228-4A7B-BB44-3EFD91C15EC9}" sibTransId="{8C3AB9C8-3200-42E2-9FE4-59E638A6C571}"/>
    <dgm:cxn modelId="{A9C797B9-5672-4683-98F5-D0216809EA00}" type="presOf" srcId="{D7DC3946-E591-4896-828D-014E2556570D}" destId="{9F381538-1A8B-4174-8594-D1C613CEC0A7}" srcOrd="0" destOrd="0" presId="urn:microsoft.com/office/officeart/2008/layout/HorizontalMultiLevelHierarchy"/>
    <dgm:cxn modelId="{A514E0BD-B688-4CB8-A5E4-44B6C4220F4B}" type="presOf" srcId="{BE257DD4-2570-4E42-9869-59148CC267F1}" destId="{16A859A8-9932-4064-B1BC-D7114871EB15}" srcOrd="1" destOrd="0" presId="urn:microsoft.com/office/officeart/2008/layout/HorizontalMultiLevelHierarchy"/>
    <dgm:cxn modelId="{29F29CD6-D179-410D-A24A-374AA2C4F255}" type="presOf" srcId="{BD6FE09C-806F-41FA-9E00-6D1C62F3F33D}" destId="{3175ADE8-95D0-428B-AEDD-778FE314BF8E}" srcOrd="0" destOrd="0" presId="urn:microsoft.com/office/officeart/2008/layout/HorizontalMultiLevelHierarchy"/>
    <dgm:cxn modelId="{9C3AB9DC-6033-43CC-AB1F-A7F1E1B69ED5}" type="presOf" srcId="{CC6E9F0F-5BC7-43DF-8D67-2E69BC48B2D8}" destId="{4E51662F-1753-427E-A5CD-6A42343A4CF5}" srcOrd="1" destOrd="0" presId="urn:microsoft.com/office/officeart/2008/layout/HorizontalMultiLevelHierarchy"/>
    <dgm:cxn modelId="{CC2B80E5-6E7A-4AAD-9B62-E76293062F35}" srcId="{B8BF649B-F726-4EEB-901B-AC196569BD45}" destId="{D7DC3946-E591-4896-828D-014E2556570D}" srcOrd="3" destOrd="0" parTransId="{3F27A07C-66A1-415C-B033-65618368106A}" sibTransId="{A544673A-6649-4B35-A498-56F5DFFAB128}"/>
    <dgm:cxn modelId="{B84423F1-179B-4AE2-89CD-7F024971BEE7}" type="presOf" srcId="{CC6E9F0F-5BC7-43DF-8D67-2E69BC48B2D8}" destId="{0B84C198-49A9-4F60-9E9D-3C0519A6F4BD}" srcOrd="0" destOrd="0" presId="urn:microsoft.com/office/officeart/2008/layout/HorizontalMultiLevelHierarchy"/>
    <dgm:cxn modelId="{0B9BEFE4-C54F-4D74-85E9-EB25F28BE98D}" type="presParOf" srcId="{65C20163-C751-4872-AC7A-47055583A01E}" destId="{47292446-583A-4A3E-B961-F0EBC894A71C}" srcOrd="0" destOrd="0" presId="urn:microsoft.com/office/officeart/2008/layout/HorizontalMultiLevelHierarchy"/>
    <dgm:cxn modelId="{05792DCF-513F-441A-819F-67CF01B96FAB}" type="presParOf" srcId="{47292446-583A-4A3E-B961-F0EBC894A71C}" destId="{51930526-AEC6-458C-8FAC-095D148CE0B3}" srcOrd="0" destOrd="0" presId="urn:microsoft.com/office/officeart/2008/layout/HorizontalMultiLevelHierarchy"/>
    <dgm:cxn modelId="{006E79CE-F682-4084-B4B5-EB20E7A6FB80}" type="presParOf" srcId="{47292446-583A-4A3E-B961-F0EBC894A71C}" destId="{FF307791-66AE-464C-9582-AD6096645B38}" srcOrd="1" destOrd="0" presId="urn:microsoft.com/office/officeart/2008/layout/HorizontalMultiLevelHierarchy"/>
    <dgm:cxn modelId="{21514095-0C32-4DDE-9AB7-C0EF4C6967E2}" type="presParOf" srcId="{FF307791-66AE-464C-9582-AD6096645B38}" destId="{A92E3893-F271-421A-AE08-6B949D6DD37C}" srcOrd="0" destOrd="0" presId="urn:microsoft.com/office/officeart/2008/layout/HorizontalMultiLevelHierarchy"/>
    <dgm:cxn modelId="{E0B6F922-6BC8-438C-916D-A6058370ABC3}" type="presParOf" srcId="{A92E3893-F271-421A-AE08-6B949D6DD37C}" destId="{48B5BA1A-C373-4233-BD6D-68819E392F09}" srcOrd="0" destOrd="0" presId="urn:microsoft.com/office/officeart/2008/layout/HorizontalMultiLevelHierarchy"/>
    <dgm:cxn modelId="{D6D4DFC2-05FF-410F-9D7B-E3BCBC8A7780}" type="presParOf" srcId="{FF307791-66AE-464C-9582-AD6096645B38}" destId="{89A3C1AB-5F68-4297-983B-DE7BEFECC11B}" srcOrd="1" destOrd="0" presId="urn:microsoft.com/office/officeart/2008/layout/HorizontalMultiLevelHierarchy"/>
    <dgm:cxn modelId="{593A0B62-060B-4E5D-B866-636114A0FFA8}" type="presParOf" srcId="{89A3C1AB-5F68-4297-983B-DE7BEFECC11B}" destId="{3175ADE8-95D0-428B-AEDD-778FE314BF8E}" srcOrd="0" destOrd="0" presId="urn:microsoft.com/office/officeart/2008/layout/HorizontalMultiLevelHierarchy"/>
    <dgm:cxn modelId="{C5DE3C4C-80E0-441D-9334-6453139489B2}" type="presParOf" srcId="{89A3C1AB-5F68-4297-983B-DE7BEFECC11B}" destId="{05B4D20F-C23A-403D-83B0-151C1DC99F0F}" srcOrd="1" destOrd="0" presId="urn:microsoft.com/office/officeart/2008/layout/HorizontalMultiLevelHierarchy"/>
    <dgm:cxn modelId="{23BB126D-EFA5-41D3-BB6D-D7B70DDB817C}" type="presParOf" srcId="{FF307791-66AE-464C-9582-AD6096645B38}" destId="{02005A2F-D219-4CC9-A46F-439DC01DEE0E}" srcOrd="2" destOrd="0" presId="urn:microsoft.com/office/officeart/2008/layout/HorizontalMultiLevelHierarchy"/>
    <dgm:cxn modelId="{B5001169-F852-42C2-B40D-ECC9D8BD7C0D}" type="presParOf" srcId="{02005A2F-D219-4CC9-A46F-439DC01DEE0E}" destId="{16A859A8-9932-4064-B1BC-D7114871EB15}" srcOrd="0" destOrd="0" presId="urn:microsoft.com/office/officeart/2008/layout/HorizontalMultiLevelHierarchy"/>
    <dgm:cxn modelId="{9F6C553F-18E5-46A7-877F-FF4D5A2434CC}" type="presParOf" srcId="{FF307791-66AE-464C-9582-AD6096645B38}" destId="{6A1F52EB-7EBB-4341-B4E5-697A2B5E6358}" srcOrd="3" destOrd="0" presId="urn:microsoft.com/office/officeart/2008/layout/HorizontalMultiLevelHierarchy"/>
    <dgm:cxn modelId="{355A9C5C-AAF9-4151-8A9E-6434856FAE83}" type="presParOf" srcId="{6A1F52EB-7EBB-4341-B4E5-697A2B5E6358}" destId="{E67B9050-A441-4E7E-BAF9-7CE0BBFD99A7}" srcOrd="0" destOrd="0" presId="urn:microsoft.com/office/officeart/2008/layout/HorizontalMultiLevelHierarchy"/>
    <dgm:cxn modelId="{087729F6-1551-436B-866E-FABA33E27126}" type="presParOf" srcId="{6A1F52EB-7EBB-4341-B4E5-697A2B5E6358}" destId="{875DA912-3699-48BA-9FC7-6A910C894D3F}" srcOrd="1" destOrd="0" presId="urn:microsoft.com/office/officeart/2008/layout/HorizontalMultiLevelHierarchy"/>
    <dgm:cxn modelId="{1D86CCE2-9B60-43DC-9100-95CBF612713E}" type="presParOf" srcId="{FF307791-66AE-464C-9582-AD6096645B38}" destId="{0B84C198-49A9-4F60-9E9D-3C0519A6F4BD}" srcOrd="4" destOrd="0" presId="urn:microsoft.com/office/officeart/2008/layout/HorizontalMultiLevelHierarchy"/>
    <dgm:cxn modelId="{A4B4AE43-6CEE-4B88-B305-BD399C8AF96A}" type="presParOf" srcId="{0B84C198-49A9-4F60-9E9D-3C0519A6F4BD}" destId="{4E51662F-1753-427E-A5CD-6A42343A4CF5}" srcOrd="0" destOrd="0" presId="urn:microsoft.com/office/officeart/2008/layout/HorizontalMultiLevelHierarchy"/>
    <dgm:cxn modelId="{34D660C2-1CFB-4E25-8DD9-AC6E55ABCAB1}" type="presParOf" srcId="{FF307791-66AE-464C-9582-AD6096645B38}" destId="{81E0DC42-531D-42C4-A192-E397B1F6B103}" srcOrd="5" destOrd="0" presId="urn:microsoft.com/office/officeart/2008/layout/HorizontalMultiLevelHierarchy"/>
    <dgm:cxn modelId="{F64FC72C-39C2-450B-82C5-365692C975E7}" type="presParOf" srcId="{81E0DC42-531D-42C4-A192-E397B1F6B103}" destId="{FEF11F8C-702E-4FC9-9A67-005B29ABA741}" srcOrd="0" destOrd="0" presId="urn:microsoft.com/office/officeart/2008/layout/HorizontalMultiLevelHierarchy"/>
    <dgm:cxn modelId="{D8912AFD-ECE3-45BD-892A-82983587CA3A}" type="presParOf" srcId="{81E0DC42-531D-42C4-A192-E397B1F6B103}" destId="{4AD6BBD7-36DE-4992-8280-6238442B6BD5}" srcOrd="1" destOrd="0" presId="urn:microsoft.com/office/officeart/2008/layout/HorizontalMultiLevelHierarchy"/>
    <dgm:cxn modelId="{B0B97767-31D4-4E27-8804-06342B6590DD}" type="presParOf" srcId="{FF307791-66AE-464C-9582-AD6096645B38}" destId="{C5E48C80-831E-4597-B8CF-D330762CB875}" srcOrd="6" destOrd="0" presId="urn:microsoft.com/office/officeart/2008/layout/HorizontalMultiLevelHierarchy"/>
    <dgm:cxn modelId="{E50F5729-D5BF-4D7B-8CAD-E82942F3EBFE}" type="presParOf" srcId="{C5E48C80-831E-4597-B8CF-D330762CB875}" destId="{AF5F89CD-0E88-4CD1-ACAF-534C75522F90}" srcOrd="0" destOrd="0" presId="urn:microsoft.com/office/officeart/2008/layout/HorizontalMultiLevelHierarchy"/>
    <dgm:cxn modelId="{03DDE9E6-4560-4EDB-BA40-CD6E08FF0374}" type="presParOf" srcId="{FF307791-66AE-464C-9582-AD6096645B38}" destId="{65CE852A-05EB-4D34-9941-5889609BA1F8}" srcOrd="7" destOrd="0" presId="urn:microsoft.com/office/officeart/2008/layout/HorizontalMultiLevelHierarchy"/>
    <dgm:cxn modelId="{BA610857-B8EF-4A35-A4DB-EB650B364250}" type="presParOf" srcId="{65CE852A-05EB-4D34-9941-5889609BA1F8}" destId="{9F381538-1A8B-4174-8594-D1C613CEC0A7}" srcOrd="0" destOrd="0" presId="urn:microsoft.com/office/officeart/2008/layout/HorizontalMultiLevelHierarchy"/>
    <dgm:cxn modelId="{3571AD0E-29E1-4B2B-9E1A-B7D964B56DF5}" type="presParOf" srcId="{65CE852A-05EB-4D34-9941-5889609BA1F8}" destId="{7C8C7ED2-7BBB-4764-8D6E-2599D96BDE06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087D0D1-6719-42C1-929C-B81C40436EB5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kumimoji="1" lang="ja-JP" altLang="en-US"/>
        </a:p>
      </dgm:t>
    </dgm:pt>
    <dgm:pt modelId="{F2402D1E-FFE3-43B2-A971-3829A4CDBDA3}">
      <dgm:prSet phldrT="[Text]"/>
      <dgm:spPr/>
      <dgm:t>
        <a:bodyPr/>
        <a:lstStyle/>
        <a:p>
          <a:r>
            <a:rPr kumimoji="1" lang="en-US" altLang="ja-JP" b="1" dirty="0" err="1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rPr>
            <a:t>Trước</a:t>
          </a:r>
          <a:r>
            <a:rPr kumimoji="1" lang="en-US" altLang="ja-JP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b="1" dirty="0" err="1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rPr>
            <a:t>Cách</a:t>
          </a:r>
          <a:r>
            <a:rPr kumimoji="1" lang="en-US" altLang="ja-JP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b="1" dirty="0" err="1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rPr>
            <a:t>mạng</a:t>
          </a:r>
          <a:r>
            <a:rPr kumimoji="1" lang="en-US" altLang="ja-JP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b="1" dirty="0" err="1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rPr>
            <a:t>tháng</a:t>
          </a:r>
          <a:r>
            <a:rPr kumimoji="1" lang="en-US" altLang="ja-JP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b="1" dirty="0" err="1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rPr>
            <a:t>Tám</a:t>
          </a:r>
          <a:r>
            <a:rPr kumimoji="1" lang="en-US" altLang="ja-JP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rPr>
            <a:t> 1945</a:t>
          </a:r>
          <a:endParaRPr kumimoji="1" lang="ja-JP" altLang="en-US" b="1" dirty="0">
            <a:solidFill>
              <a:schemeClr val="tx2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CA57C34-2158-4FC5-8C3D-1C59184C7623}" type="parTrans" cxnId="{016D62E8-77C8-4FD4-A30B-D40151FF8F64}">
      <dgm:prSet/>
      <dgm:spPr/>
      <dgm:t>
        <a:bodyPr/>
        <a:lstStyle/>
        <a:p>
          <a:endParaRPr kumimoji="1" lang="ja-JP" alt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AE3311A-7CE6-42D3-ADB9-B71E2AB35E50}" type="sibTrans" cxnId="{016D62E8-77C8-4FD4-A30B-D40151FF8F64}">
      <dgm:prSet/>
      <dgm:spPr/>
      <dgm:t>
        <a:bodyPr/>
        <a:lstStyle/>
        <a:p>
          <a:endParaRPr kumimoji="1" lang="ja-JP" alt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B0346BD-620F-4DFB-B039-41893B427AA5}">
      <dgm:prSet phldrT="[Text]"/>
      <dgm:spPr/>
      <dgm:t>
        <a:bodyPr/>
        <a:lstStyle/>
        <a:p>
          <a:r>
            <a:rPr kumimoji="1" lang="en-US" altLang="ja-JP" dirty="0" err="1">
              <a:latin typeface="Arial" panose="020B0604020202020204" pitchFamily="34" charset="0"/>
              <a:cs typeface="Arial" panose="020B0604020202020204" pitchFamily="34" charset="0"/>
            </a:rPr>
            <a:t>Xây</a:t>
          </a:r>
          <a:r>
            <a:rPr kumimoji="1" lang="en-US" altLang="ja-JP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dirty="0" err="1">
              <a:latin typeface="Arial" panose="020B0604020202020204" pitchFamily="34" charset="0"/>
              <a:cs typeface="Arial" panose="020B0604020202020204" pitchFamily="34" charset="0"/>
            </a:rPr>
            <a:t>dựng</a:t>
          </a:r>
          <a:r>
            <a:rPr kumimoji="1" lang="en-US" altLang="ja-JP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dirty="0" err="1">
              <a:latin typeface="Arial" panose="020B0604020202020204" pitchFamily="34" charset="0"/>
              <a:cs typeface="Arial" panose="020B0604020202020204" pitchFamily="34" charset="0"/>
            </a:rPr>
            <a:t>tâm</a:t>
          </a:r>
          <a:r>
            <a:rPr kumimoji="1" lang="en-US" altLang="ja-JP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dirty="0" err="1">
              <a:latin typeface="Arial" panose="020B0604020202020204" pitchFamily="34" charset="0"/>
              <a:cs typeface="Arial" panose="020B0604020202020204" pitchFamily="34" charset="0"/>
            </a:rPr>
            <a:t>lý</a:t>
          </a:r>
          <a:r>
            <a:rPr kumimoji="1" lang="en-US" altLang="ja-JP" dirty="0">
              <a:latin typeface="Arial" panose="020B0604020202020204" pitchFamily="34" charset="0"/>
              <a:cs typeface="Arial" panose="020B0604020202020204" pitchFamily="34" charset="0"/>
            </a:rPr>
            <a:t>: </a:t>
          </a:r>
          <a:r>
            <a:rPr kumimoji="1" lang="en-US" altLang="ja-JP" dirty="0" err="1">
              <a:latin typeface="Arial" panose="020B0604020202020204" pitchFamily="34" charset="0"/>
              <a:cs typeface="Arial" panose="020B0604020202020204" pitchFamily="34" charset="0"/>
            </a:rPr>
            <a:t>Tinh</a:t>
          </a:r>
          <a:r>
            <a:rPr kumimoji="1" lang="en-US" altLang="ja-JP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dirty="0" err="1">
              <a:latin typeface="Arial" panose="020B0604020202020204" pitchFamily="34" charset="0"/>
              <a:cs typeface="Arial" panose="020B0604020202020204" pitchFamily="34" charset="0"/>
            </a:rPr>
            <a:t>thần</a:t>
          </a:r>
          <a:r>
            <a:rPr kumimoji="1" lang="en-US" altLang="ja-JP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dirty="0" err="1">
              <a:latin typeface="Arial" panose="020B0604020202020204" pitchFamily="34" charset="0"/>
              <a:cs typeface="Arial" panose="020B0604020202020204" pitchFamily="34" charset="0"/>
            </a:rPr>
            <a:t>độc</a:t>
          </a:r>
          <a:r>
            <a:rPr kumimoji="1" lang="en-US" altLang="ja-JP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dirty="0" err="1">
              <a:latin typeface="Arial" panose="020B0604020202020204" pitchFamily="34" charset="0"/>
              <a:cs typeface="Arial" panose="020B0604020202020204" pitchFamily="34" charset="0"/>
            </a:rPr>
            <a:t>lập</a:t>
          </a:r>
          <a:r>
            <a:rPr kumimoji="1" lang="en-US" altLang="ja-JP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dirty="0" err="1">
              <a:latin typeface="Arial" panose="020B0604020202020204" pitchFamily="34" charset="0"/>
              <a:cs typeface="Arial" panose="020B0604020202020204" pitchFamily="34" charset="0"/>
            </a:rPr>
            <a:t>tự</a:t>
          </a:r>
          <a:r>
            <a:rPr kumimoji="1" lang="en-US" altLang="ja-JP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dirty="0" err="1">
              <a:latin typeface="Arial" panose="020B0604020202020204" pitchFamily="34" charset="0"/>
              <a:cs typeface="Arial" panose="020B0604020202020204" pitchFamily="34" charset="0"/>
            </a:rPr>
            <a:t>cường</a:t>
          </a:r>
          <a:endParaRPr kumimoji="1" lang="ja-JP" alt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50BCC64-33ED-4335-A604-6D8E28B90F7F}" type="parTrans" cxnId="{15435C51-072C-49D6-B7F6-88E0C48C7006}">
      <dgm:prSet/>
      <dgm:spPr/>
      <dgm:t>
        <a:bodyPr/>
        <a:lstStyle/>
        <a:p>
          <a:endParaRPr kumimoji="1" lang="ja-JP" alt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3F24D81-1115-4BE5-BBA6-FBFC420CD522}" type="sibTrans" cxnId="{15435C51-072C-49D6-B7F6-88E0C48C7006}">
      <dgm:prSet/>
      <dgm:spPr/>
      <dgm:t>
        <a:bodyPr/>
        <a:lstStyle/>
        <a:p>
          <a:endParaRPr kumimoji="1" lang="ja-JP" alt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592D8B9-D9DD-4C68-ABEB-8E46E2440148}">
      <dgm:prSet phldrT="[Text]"/>
      <dgm:spPr/>
      <dgm:t>
        <a:bodyPr/>
        <a:lstStyle/>
        <a:p>
          <a:r>
            <a:rPr kumimoji="1" lang="en-US" altLang="ja-JP" dirty="0" err="1">
              <a:latin typeface="Arial" panose="020B0604020202020204" pitchFamily="34" charset="0"/>
              <a:cs typeface="Arial" panose="020B0604020202020204" pitchFamily="34" charset="0"/>
            </a:rPr>
            <a:t>Xây</a:t>
          </a:r>
          <a:r>
            <a:rPr kumimoji="1" lang="en-US" altLang="ja-JP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dirty="0" err="1">
              <a:latin typeface="Arial" panose="020B0604020202020204" pitchFamily="34" charset="0"/>
              <a:cs typeface="Arial" panose="020B0604020202020204" pitchFamily="34" charset="0"/>
            </a:rPr>
            <a:t>dựng</a:t>
          </a:r>
          <a:r>
            <a:rPr kumimoji="1" lang="en-US" altLang="ja-JP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dirty="0" err="1">
              <a:latin typeface="Arial" panose="020B0604020202020204" pitchFamily="34" charset="0"/>
              <a:cs typeface="Arial" panose="020B0604020202020204" pitchFamily="34" charset="0"/>
            </a:rPr>
            <a:t>luận</a:t>
          </a:r>
          <a:r>
            <a:rPr kumimoji="1" lang="en-US" altLang="ja-JP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dirty="0" err="1">
              <a:latin typeface="Arial" panose="020B0604020202020204" pitchFamily="34" charset="0"/>
              <a:cs typeface="Arial" panose="020B0604020202020204" pitchFamily="34" charset="0"/>
            </a:rPr>
            <a:t>lý</a:t>
          </a:r>
          <a:r>
            <a:rPr kumimoji="1" lang="en-US" altLang="ja-JP" dirty="0">
              <a:latin typeface="Arial" panose="020B0604020202020204" pitchFamily="34" charset="0"/>
              <a:cs typeface="Arial" panose="020B0604020202020204" pitchFamily="34" charset="0"/>
            </a:rPr>
            <a:t>: </a:t>
          </a:r>
          <a:r>
            <a:rPr kumimoji="1" lang="en-US" altLang="ja-JP" dirty="0" err="1">
              <a:latin typeface="Arial" panose="020B0604020202020204" pitchFamily="34" charset="0"/>
              <a:cs typeface="Arial" panose="020B0604020202020204" pitchFamily="34" charset="0"/>
            </a:rPr>
            <a:t>Biết</a:t>
          </a:r>
          <a:r>
            <a:rPr kumimoji="1" lang="en-US" altLang="ja-JP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dirty="0" err="1">
              <a:latin typeface="Arial" panose="020B0604020202020204" pitchFamily="34" charset="0"/>
              <a:cs typeface="Arial" panose="020B0604020202020204" pitchFamily="34" charset="0"/>
            </a:rPr>
            <a:t>hy</a:t>
          </a:r>
          <a:r>
            <a:rPr kumimoji="1" lang="en-US" altLang="ja-JP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dirty="0" err="1">
              <a:latin typeface="Arial" panose="020B0604020202020204" pitchFamily="34" charset="0"/>
              <a:cs typeface="Arial" panose="020B0604020202020204" pitchFamily="34" charset="0"/>
            </a:rPr>
            <a:t>sinh</a:t>
          </a:r>
          <a:r>
            <a:rPr kumimoji="1" lang="en-US" altLang="ja-JP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dirty="0" err="1">
              <a:latin typeface="Arial" panose="020B0604020202020204" pitchFamily="34" charset="0"/>
              <a:cs typeface="Arial" panose="020B0604020202020204" pitchFamily="34" charset="0"/>
            </a:rPr>
            <a:t>mình</a:t>
          </a:r>
          <a:r>
            <a:rPr kumimoji="1" lang="en-US" altLang="ja-JP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kumimoji="1" lang="en-US" altLang="ja-JP" dirty="0" err="1">
              <a:latin typeface="Arial" panose="020B0604020202020204" pitchFamily="34" charset="0"/>
              <a:cs typeface="Arial" panose="020B0604020202020204" pitchFamily="34" charset="0"/>
            </a:rPr>
            <a:t>làm</a:t>
          </a:r>
          <a:r>
            <a:rPr kumimoji="1" lang="en-US" altLang="ja-JP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dirty="0" err="1">
              <a:latin typeface="Arial" panose="020B0604020202020204" pitchFamily="34" charset="0"/>
              <a:cs typeface="Arial" panose="020B0604020202020204" pitchFamily="34" charset="0"/>
            </a:rPr>
            <a:t>lợi</a:t>
          </a:r>
          <a:r>
            <a:rPr kumimoji="1" lang="en-US" altLang="ja-JP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dirty="0" err="1">
              <a:latin typeface="Arial" panose="020B0604020202020204" pitchFamily="34" charset="0"/>
              <a:cs typeface="Arial" panose="020B0604020202020204" pitchFamily="34" charset="0"/>
            </a:rPr>
            <a:t>cho</a:t>
          </a:r>
          <a:r>
            <a:rPr kumimoji="1" lang="en-US" altLang="ja-JP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dirty="0" err="1">
              <a:latin typeface="Arial" panose="020B0604020202020204" pitchFamily="34" charset="0"/>
              <a:cs typeface="Arial" panose="020B0604020202020204" pitchFamily="34" charset="0"/>
            </a:rPr>
            <a:t>quần</a:t>
          </a:r>
          <a:r>
            <a:rPr kumimoji="1" lang="en-US" altLang="ja-JP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dirty="0" err="1">
              <a:latin typeface="Arial" panose="020B0604020202020204" pitchFamily="34" charset="0"/>
              <a:cs typeface="Arial" panose="020B0604020202020204" pitchFamily="34" charset="0"/>
            </a:rPr>
            <a:t>chúng</a:t>
          </a:r>
          <a:endParaRPr kumimoji="1" lang="ja-JP" alt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ED5879A-8375-4A42-B3FD-FABC26722E99}" type="parTrans" cxnId="{2A1DD2C5-58F0-44C6-AC5A-D6BBAE9CF9C4}">
      <dgm:prSet/>
      <dgm:spPr/>
      <dgm:t>
        <a:bodyPr/>
        <a:lstStyle/>
        <a:p>
          <a:endParaRPr kumimoji="1" lang="ja-JP" alt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C045854-6AA6-43B1-BA35-606F2C6D3507}" type="sibTrans" cxnId="{2A1DD2C5-58F0-44C6-AC5A-D6BBAE9CF9C4}">
      <dgm:prSet/>
      <dgm:spPr/>
      <dgm:t>
        <a:bodyPr/>
        <a:lstStyle/>
        <a:p>
          <a:endParaRPr kumimoji="1" lang="ja-JP" alt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C7CB731-BD8D-466D-9A90-89B8A70E0B24}">
      <dgm:prSet phldrT="[Text]"/>
      <dgm:spPr/>
      <dgm:t>
        <a:bodyPr/>
        <a:lstStyle/>
        <a:p>
          <a:r>
            <a:rPr kumimoji="1" lang="en-US" altLang="ja-JP" b="1" dirty="0" err="1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rPr>
            <a:t>Trong</a:t>
          </a:r>
          <a:r>
            <a:rPr kumimoji="1" lang="en-US" altLang="ja-JP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b="1" dirty="0" err="1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rPr>
            <a:t>kháng</a:t>
          </a:r>
          <a:r>
            <a:rPr kumimoji="1" lang="en-US" altLang="ja-JP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b="1" dirty="0" err="1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rPr>
            <a:t>chiến</a:t>
          </a:r>
          <a:r>
            <a:rPr kumimoji="1" lang="en-US" altLang="ja-JP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b="1" dirty="0" err="1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rPr>
            <a:t>chống</a:t>
          </a:r>
          <a:r>
            <a:rPr kumimoji="1" lang="en-US" altLang="ja-JP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b="1" dirty="0" err="1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rPr>
            <a:t>Pháp</a:t>
          </a:r>
          <a:endParaRPr kumimoji="1" lang="ja-JP" altLang="en-US" b="1" dirty="0">
            <a:solidFill>
              <a:schemeClr val="tx2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B0CAA8E-6799-45C5-9040-B5A5081D03FB}" type="parTrans" cxnId="{4A170E22-8089-426B-8416-4F0B34129F9C}">
      <dgm:prSet/>
      <dgm:spPr/>
      <dgm:t>
        <a:bodyPr/>
        <a:lstStyle/>
        <a:p>
          <a:endParaRPr kumimoji="1" lang="ja-JP" alt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9BB4C19-478F-4DF9-8D7F-EA914E428D34}" type="sibTrans" cxnId="{4A170E22-8089-426B-8416-4F0B34129F9C}">
      <dgm:prSet/>
      <dgm:spPr/>
      <dgm:t>
        <a:bodyPr/>
        <a:lstStyle/>
        <a:p>
          <a:endParaRPr kumimoji="1" lang="ja-JP" alt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846851A-EFF6-4C06-9CCD-CB848B305150}">
      <dgm:prSet phldrT="[Text]"/>
      <dgm:spPr/>
      <dgm:t>
        <a:bodyPr/>
        <a:lstStyle/>
        <a:p>
          <a:r>
            <a:rPr kumimoji="1" lang="en-US" altLang="ja-JP">
              <a:latin typeface="Arial" panose="020B0604020202020204" pitchFamily="34" charset="0"/>
              <a:cs typeface="Arial" panose="020B0604020202020204" pitchFamily="34" charset="0"/>
            </a:rPr>
            <a:t>Nền văn hóa có tính chất dân tộc, khoa học, đại chúng</a:t>
          </a:r>
          <a:endParaRPr kumimoji="1" lang="ja-JP" alt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DF2A7F1-3DA3-49EC-A66C-BB824256AEF2}" type="parTrans" cxnId="{E780DCA6-D0D5-4B33-BB8E-5F16A895F593}">
      <dgm:prSet/>
      <dgm:spPr/>
      <dgm:t>
        <a:bodyPr/>
        <a:lstStyle/>
        <a:p>
          <a:endParaRPr kumimoji="1" lang="ja-JP" alt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AD404A8-FF41-40A7-B908-980E56578FE8}" type="sibTrans" cxnId="{E780DCA6-D0D5-4B33-BB8E-5F16A895F593}">
      <dgm:prSet/>
      <dgm:spPr/>
      <dgm:t>
        <a:bodyPr/>
        <a:lstStyle/>
        <a:p>
          <a:endParaRPr kumimoji="1" lang="ja-JP" alt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FFCFDF1-89FF-4FA0-973C-84A10A8EF45C}">
      <dgm:prSet phldrT="[Text]"/>
      <dgm:spPr/>
      <dgm:t>
        <a:bodyPr/>
        <a:lstStyle/>
        <a:p>
          <a:r>
            <a:rPr kumimoji="1" lang="en-US" altLang="ja-JP" b="1" dirty="0" err="1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rPr>
            <a:t>Thời</a:t>
          </a:r>
          <a:r>
            <a:rPr kumimoji="1" lang="en-US" altLang="ja-JP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b="1" dirty="0" err="1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rPr>
            <a:t>kỳ</a:t>
          </a:r>
          <a:r>
            <a:rPr kumimoji="1" lang="en-US" altLang="ja-JP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b="1" dirty="0" err="1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rPr>
            <a:t>xây</a:t>
          </a:r>
          <a:r>
            <a:rPr kumimoji="1" lang="en-US" altLang="ja-JP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b="1" dirty="0" err="1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rPr>
            <a:t>dựng</a:t>
          </a:r>
          <a:r>
            <a:rPr kumimoji="1" lang="en-US" altLang="ja-JP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rPr>
            <a:t> CNXH</a:t>
          </a:r>
          <a:endParaRPr kumimoji="1" lang="ja-JP" altLang="en-US" b="1" dirty="0">
            <a:solidFill>
              <a:schemeClr val="tx2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45D84FF-D4C8-40C6-9882-F6B3B3D288BD}" type="parTrans" cxnId="{AF4D39EB-A703-4E32-B1B3-A37A196E8B27}">
      <dgm:prSet/>
      <dgm:spPr/>
      <dgm:t>
        <a:bodyPr/>
        <a:lstStyle/>
        <a:p>
          <a:endParaRPr kumimoji="1" lang="ja-JP" alt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926BC7C-6199-470A-A4F9-2FE3A6199FBD}" type="sibTrans" cxnId="{AF4D39EB-A703-4E32-B1B3-A37A196E8B27}">
      <dgm:prSet/>
      <dgm:spPr/>
      <dgm:t>
        <a:bodyPr/>
        <a:lstStyle/>
        <a:p>
          <a:endParaRPr kumimoji="1" lang="ja-JP" alt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DBADDCF-11F4-4AAB-BEF1-AE568E93F841}">
      <dgm:prSet phldrT="[Text]"/>
      <dgm:spPr/>
      <dgm:t>
        <a:bodyPr/>
        <a:lstStyle/>
        <a:p>
          <a:r>
            <a:rPr kumimoji="1" lang="en-US" altLang="ja-JP" dirty="0" err="1">
              <a:latin typeface="Arial" panose="020B0604020202020204" pitchFamily="34" charset="0"/>
              <a:cs typeface="Arial" panose="020B0604020202020204" pitchFamily="34" charset="0"/>
            </a:rPr>
            <a:t>Nền</a:t>
          </a:r>
          <a:r>
            <a:rPr kumimoji="1" lang="en-US" altLang="ja-JP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dirty="0" err="1">
              <a:latin typeface="Arial" panose="020B0604020202020204" pitchFamily="34" charset="0"/>
              <a:cs typeface="Arial" panose="020B0604020202020204" pitchFamily="34" charset="0"/>
            </a:rPr>
            <a:t>văn</a:t>
          </a:r>
          <a:r>
            <a:rPr kumimoji="1" lang="en-US" altLang="ja-JP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dirty="0" err="1">
              <a:latin typeface="Arial" panose="020B0604020202020204" pitchFamily="34" charset="0"/>
              <a:cs typeface="Arial" panose="020B0604020202020204" pitchFamily="34" charset="0"/>
            </a:rPr>
            <a:t>hóa</a:t>
          </a:r>
          <a:r>
            <a:rPr kumimoji="1" lang="en-US" altLang="ja-JP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dirty="0" err="1">
              <a:latin typeface="Arial" panose="020B0604020202020204" pitchFamily="34" charset="0"/>
              <a:cs typeface="Arial" panose="020B0604020202020204" pitchFamily="34" charset="0"/>
            </a:rPr>
            <a:t>có</a:t>
          </a:r>
          <a:r>
            <a:rPr kumimoji="1" lang="en-US" altLang="ja-JP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dirty="0" err="1">
              <a:latin typeface="Arial" panose="020B0604020202020204" pitchFamily="34" charset="0"/>
              <a:cs typeface="Arial" panose="020B0604020202020204" pitchFamily="34" charset="0"/>
            </a:rPr>
            <a:t>nội</a:t>
          </a:r>
          <a:r>
            <a:rPr kumimoji="1" lang="en-US" altLang="ja-JP" dirty="0">
              <a:latin typeface="Arial" panose="020B0604020202020204" pitchFamily="34" charset="0"/>
              <a:cs typeface="Arial" panose="020B0604020202020204" pitchFamily="34" charset="0"/>
            </a:rPr>
            <a:t> dung </a:t>
          </a:r>
          <a:r>
            <a:rPr kumimoji="1" lang="en-US" altLang="ja-JP" dirty="0" err="1">
              <a:latin typeface="Arial" panose="020B0604020202020204" pitchFamily="34" charset="0"/>
              <a:cs typeface="Arial" panose="020B0604020202020204" pitchFamily="34" charset="0"/>
            </a:rPr>
            <a:t>xã</a:t>
          </a:r>
          <a:r>
            <a:rPr kumimoji="1" lang="en-US" altLang="ja-JP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dirty="0" err="1">
              <a:latin typeface="Arial" panose="020B0604020202020204" pitchFamily="34" charset="0"/>
              <a:cs typeface="Arial" panose="020B0604020202020204" pitchFamily="34" charset="0"/>
            </a:rPr>
            <a:t>hội</a:t>
          </a:r>
          <a:r>
            <a:rPr kumimoji="1" lang="en-US" altLang="ja-JP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dirty="0" err="1">
              <a:latin typeface="Arial" panose="020B0604020202020204" pitchFamily="34" charset="0"/>
              <a:cs typeface="Arial" panose="020B0604020202020204" pitchFamily="34" charset="0"/>
            </a:rPr>
            <a:t>chủ</a:t>
          </a:r>
          <a:r>
            <a:rPr kumimoji="1" lang="en-US" altLang="ja-JP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dirty="0" err="1">
              <a:latin typeface="Arial" panose="020B0604020202020204" pitchFamily="34" charset="0"/>
              <a:cs typeface="Arial" panose="020B0604020202020204" pitchFamily="34" charset="0"/>
            </a:rPr>
            <a:t>nghĩa</a:t>
          </a:r>
          <a:r>
            <a:rPr kumimoji="1" lang="en-US" altLang="ja-JP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kumimoji="1" lang="en-US" altLang="ja-JP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dirty="0" err="1">
              <a:latin typeface="Arial" panose="020B0604020202020204" pitchFamily="34" charset="0"/>
              <a:cs typeface="Arial" panose="020B0604020202020204" pitchFamily="34" charset="0"/>
            </a:rPr>
            <a:t>tính</a:t>
          </a:r>
          <a:r>
            <a:rPr kumimoji="1" lang="en-US" altLang="ja-JP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dirty="0" err="1">
              <a:latin typeface="Arial" panose="020B0604020202020204" pitchFamily="34" charset="0"/>
              <a:cs typeface="Arial" panose="020B0604020202020204" pitchFamily="34" charset="0"/>
            </a:rPr>
            <a:t>chất</a:t>
          </a:r>
          <a:r>
            <a:rPr kumimoji="1" lang="en-US" altLang="ja-JP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dirty="0" err="1">
              <a:latin typeface="Arial" panose="020B0604020202020204" pitchFamily="34" charset="0"/>
              <a:cs typeface="Arial" panose="020B0604020202020204" pitchFamily="34" charset="0"/>
            </a:rPr>
            <a:t>dân</a:t>
          </a:r>
          <a:r>
            <a:rPr kumimoji="1" lang="en-US" altLang="ja-JP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dirty="0" err="1">
              <a:latin typeface="Arial" panose="020B0604020202020204" pitchFamily="34" charset="0"/>
              <a:cs typeface="Arial" panose="020B0604020202020204" pitchFamily="34" charset="0"/>
            </a:rPr>
            <a:t>tộc</a:t>
          </a:r>
          <a:endParaRPr kumimoji="1" lang="ja-JP" alt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51B8EAD-350F-4A93-B2A2-CB14B3428E38}" type="parTrans" cxnId="{06F05430-0DD4-4AF0-8181-AF111F7E76AA}">
      <dgm:prSet/>
      <dgm:spPr/>
      <dgm:t>
        <a:bodyPr/>
        <a:lstStyle/>
        <a:p>
          <a:endParaRPr kumimoji="1" lang="ja-JP" alt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2685A16-8ABC-4244-BD2E-AFD4DC1ECAD1}" type="sibTrans" cxnId="{06F05430-0DD4-4AF0-8181-AF111F7E76AA}">
      <dgm:prSet/>
      <dgm:spPr/>
      <dgm:t>
        <a:bodyPr/>
        <a:lstStyle/>
        <a:p>
          <a:endParaRPr kumimoji="1" lang="ja-JP" alt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8F5B2A9-AA86-4CC8-9BA0-22222C0B9462}">
      <dgm:prSet phldrT="[Text]"/>
      <dgm:spPr/>
      <dgm:t>
        <a:bodyPr/>
        <a:lstStyle/>
        <a:p>
          <a:r>
            <a:rPr kumimoji="1" lang="en-US" altLang="ja-JP" dirty="0" err="1">
              <a:latin typeface="Arial" panose="020B0604020202020204" pitchFamily="34" charset="0"/>
              <a:cs typeface="Arial" panose="020B0604020202020204" pitchFamily="34" charset="0"/>
            </a:rPr>
            <a:t>Xây</a:t>
          </a:r>
          <a:r>
            <a:rPr kumimoji="1" lang="en-US" altLang="ja-JP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dirty="0" err="1">
              <a:latin typeface="Arial" panose="020B0604020202020204" pitchFamily="34" charset="0"/>
              <a:cs typeface="Arial" panose="020B0604020202020204" pitchFamily="34" charset="0"/>
            </a:rPr>
            <a:t>dựng</a:t>
          </a:r>
          <a:r>
            <a:rPr kumimoji="1" lang="en-US" altLang="ja-JP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dirty="0" err="1">
              <a:latin typeface="Arial" panose="020B0604020202020204" pitchFamily="34" charset="0"/>
              <a:cs typeface="Arial" panose="020B0604020202020204" pitchFamily="34" charset="0"/>
            </a:rPr>
            <a:t>xã</a:t>
          </a:r>
          <a:r>
            <a:rPr kumimoji="1" lang="en-US" altLang="ja-JP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dirty="0" err="1">
              <a:latin typeface="Arial" panose="020B0604020202020204" pitchFamily="34" charset="0"/>
              <a:cs typeface="Arial" panose="020B0604020202020204" pitchFamily="34" charset="0"/>
            </a:rPr>
            <a:t>hội</a:t>
          </a:r>
          <a:r>
            <a:rPr kumimoji="1" lang="en-US" altLang="ja-JP" dirty="0">
              <a:latin typeface="Arial" panose="020B0604020202020204" pitchFamily="34" charset="0"/>
              <a:cs typeface="Arial" panose="020B0604020202020204" pitchFamily="34" charset="0"/>
            </a:rPr>
            <a:t>: </a:t>
          </a:r>
          <a:r>
            <a:rPr kumimoji="1" lang="en-US" altLang="ja-JP" dirty="0" err="1">
              <a:latin typeface="Arial" panose="020B0604020202020204" pitchFamily="34" charset="0"/>
              <a:cs typeface="Arial" panose="020B0604020202020204" pitchFamily="34" charset="0"/>
            </a:rPr>
            <a:t>Mọi</a:t>
          </a:r>
          <a:r>
            <a:rPr kumimoji="1" lang="en-US" altLang="ja-JP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dirty="0" err="1">
              <a:latin typeface="Arial" panose="020B0604020202020204" pitchFamily="34" charset="0"/>
              <a:cs typeface="Arial" panose="020B0604020202020204" pitchFamily="34" charset="0"/>
            </a:rPr>
            <a:t>sự</a:t>
          </a:r>
          <a:r>
            <a:rPr kumimoji="1" lang="en-US" altLang="ja-JP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dirty="0" err="1">
              <a:latin typeface="Arial" panose="020B0604020202020204" pitchFamily="34" charset="0"/>
              <a:cs typeface="Arial" panose="020B0604020202020204" pitchFamily="34" charset="0"/>
            </a:rPr>
            <a:t>nghiệp</a:t>
          </a:r>
          <a:r>
            <a:rPr kumimoji="1" lang="en-US" altLang="ja-JP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dirty="0" err="1">
              <a:latin typeface="Arial" panose="020B0604020202020204" pitchFamily="34" charset="0"/>
              <a:cs typeface="Arial" panose="020B0604020202020204" pitchFamily="34" charset="0"/>
            </a:rPr>
            <a:t>liên</a:t>
          </a:r>
          <a:r>
            <a:rPr kumimoji="1" lang="en-US" altLang="ja-JP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dirty="0" err="1">
              <a:latin typeface="Arial" panose="020B0604020202020204" pitchFamily="34" charset="0"/>
              <a:cs typeface="Arial" panose="020B0604020202020204" pitchFamily="34" charset="0"/>
            </a:rPr>
            <a:t>quan</a:t>
          </a:r>
          <a:r>
            <a:rPr kumimoji="1" lang="en-US" altLang="ja-JP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dirty="0" err="1">
              <a:latin typeface="Arial" panose="020B0604020202020204" pitchFamily="34" charset="0"/>
              <a:cs typeface="Arial" panose="020B0604020202020204" pitchFamily="34" charset="0"/>
            </a:rPr>
            <a:t>đến</a:t>
          </a:r>
          <a:r>
            <a:rPr kumimoji="1" lang="en-US" altLang="ja-JP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dirty="0" err="1">
              <a:latin typeface="Arial" panose="020B0604020202020204" pitchFamily="34" charset="0"/>
              <a:cs typeface="Arial" panose="020B0604020202020204" pitchFamily="34" charset="0"/>
            </a:rPr>
            <a:t>phúc</a:t>
          </a:r>
          <a:r>
            <a:rPr kumimoji="1" lang="en-US" altLang="ja-JP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dirty="0" err="1">
              <a:latin typeface="Arial" panose="020B0604020202020204" pitchFamily="34" charset="0"/>
              <a:cs typeface="Arial" panose="020B0604020202020204" pitchFamily="34" charset="0"/>
            </a:rPr>
            <a:t>lợi</a:t>
          </a:r>
          <a:r>
            <a:rPr kumimoji="1" lang="en-US" altLang="ja-JP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dirty="0" err="1">
              <a:latin typeface="Arial" panose="020B0604020202020204" pitchFamily="34" charset="0"/>
              <a:cs typeface="Arial" panose="020B0604020202020204" pitchFamily="34" charset="0"/>
            </a:rPr>
            <a:t>của</a:t>
          </a:r>
          <a:r>
            <a:rPr kumimoji="1" lang="en-US" altLang="ja-JP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dirty="0" err="1">
              <a:latin typeface="Arial" panose="020B0604020202020204" pitchFamily="34" charset="0"/>
              <a:cs typeface="Arial" panose="020B0604020202020204" pitchFamily="34" charset="0"/>
            </a:rPr>
            <a:t>nhân</a:t>
          </a:r>
          <a:r>
            <a:rPr kumimoji="1" lang="en-US" altLang="ja-JP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dirty="0" err="1">
              <a:latin typeface="Arial" panose="020B0604020202020204" pitchFamily="34" charset="0"/>
              <a:cs typeface="Arial" panose="020B0604020202020204" pitchFamily="34" charset="0"/>
            </a:rPr>
            <a:t>dân</a:t>
          </a:r>
          <a:endParaRPr kumimoji="1" lang="ja-JP" alt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F25126E-14C1-41EE-BAF4-66D2DF47E942}" type="parTrans" cxnId="{40F0E18A-4D88-4419-83B2-CF7DA11F123D}">
      <dgm:prSet/>
      <dgm:spPr/>
      <dgm:t>
        <a:bodyPr/>
        <a:lstStyle/>
        <a:p>
          <a:endParaRPr kumimoji="1" lang="ja-JP" alt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33D2D69-CF15-4393-B222-A2502D818A75}" type="sibTrans" cxnId="{40F0E18A-4D88-4419-83B2-CF7DA11F123D}">
      <dgm:prSet/>
      <dgm:spPr/>
      <dgm:t>
        <a:bodyPr/>
        <a:lstStyle/>
        <a:p>
          <a:endParaRPr kumimoji="1" lang="ja-JP" alt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264ED30-C6B0-42CF-AB29-7F69AD00C50B}">
      <dgm:prSet phldrT="[Text]"/>
      <dgm:spPr/>
      <dgm:t>
        <a:bodyPr/>
        <a:lstStyle/>
        <a:p>
          <a:r>
            <a:rPr kumimoji="1" lang="en-US" altLang="ja-JP" dirty="0" err="1">
              <a:latin typeface="Arial" panose="020B0604020202020204" pitchFamily="34" charset="0"/>
              <a:cs typeface="Arial" panose="020B0604020202020204" pitchFamily="34" charset="0"/>
            </a:rPr>
            <a:t>Xây</a:t>
          </a:r>
          <a:r>
            <a:rPr kumimoji="1" lang="en-US" altLang="ja-JP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dirty="0" err="1">
              <a:latin typeface="Arial" panose="020B0604020202020204" pitchFamily="34" charset="0"/>
              <a:cs typeface="Arial" panose="020B0604020202020204" pitchFamily="34" charset="0"/>
            </a:rPr>
            <a:t>dựng</a:t>
          </a:r>
          <a:r>
            <a:rPr kumimoji="1" lang="en-US" altLang="ja-JP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dirty="0" err="1">
              <a:latin typeface="Arial" panose="020B0604020202020204" pitchFamily="34" charset="0"/>
              <a:cs typeface="Arial" panose="020B0604020202020204" pitchFamily="34" charset="0"/>
            </a:rPr>
            <a:t>chính</a:t>
          </a:r>
          <a:r>
            <a:rPr kumimoji="1" lang="en-US" altLang="ja-JP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dirty="0" err="1">
              <a:latin typeface="Arial" panose="020B0604020202020204" pitchFamily="34" charset="0"/>
              <a:cs typeface="Arial" panose="020B0604020202020204" pitchFamily="34" charset="0"/>
            </a:rPr>
            <a:t>trị</a:t>
          </a:r>
          <a:r>
            <a:rPr kumimoji="1" lang="en-US" altLang="ja-JP" dirty="0">
              <a:latin typeface="Arial" panose="020B0604020202020204" pitchFamily="34" charset="0"/>
              <a:cs typeface="Arial" panose="020B0604020202020204" pitchFamily="34" charset="0"/>
            </a:rPr>
            <a:t>: </a:t>
          </a:r>
          <a:r>
            <a:rPr kumimoji="1" lang="en-US" altLang="ja-JP" dirty="0" err="1">
              <a:latin typeface="Arial" panose="020B0604020202020204" pitchFamily="34" charset="0"/>
              <a:cs typeface="Arial" panose="020B0604020202020204" pitchFamily="34" charset="0"/>
            </a:rPr>
            <a:t>Dân</a:t>
          </a:r>
          <a:r>
            <a:rPr kumimoji="1" lang="en-US" altLang="ja-JP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dirty="0" err="1">
              <a:latin typeface="Arial" panose="020B0604020202020204" pitchFamily="34" charset="0"/>
              <a:cs typeface="Arial" panose="020B0604020202020204" pitchFamily="34" charset="0"/>
            </a:rPr>
            <a:t>quyền</a:t>
          </a:r>
          <a:endParaRPr kumimoji="1" lang="ja-JP" alt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A60742B-7466-4789-8D92-4ACF8D0F623F}" type="parTrans" cxnId="{E00E1669-4F0D-4DE4-9484-C03BDE0DFC6B}">
      <dgm:prSet/>
      <dgm:spPr/>
      <dgm:t>
        <a:bodyPr/>
        <a:lstStyle/>
        <a:p>
          <a:endParaRPr kumimoji="1" lang="ja-JP" alt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CF35C20-2161-4DDB-84C0-2F24799F1275}" type="sibTrans" cxnId="{E00E1669-4F0D-4DE4-9484-C03BDE0DFC6B}">
      <dgm:prSet/>
      <dgm:spPr/>
      <dgm:t>
        <a:bodyPr/>
        <a:lstStyle/>
        <a:p>
          <a:endParaRPr kumimoji="1" lang="ja-JP" alt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60AA251-A918-4BC0-9664-46BFE62BD83F}">
      <dgm:prSet phldrT="[Text]"/>
      <dgm:spPr/>
      <dgm:t>
        <a:bodyPr/>
        <a:lstStyle/>
        <a:p>
          <a:r>
            <a:rPr kumimoji="1" lang="en-US" altLang="ja-JP" dirty="0" err="1">
              <a:latin typeface="Arial" panose="020B0604020202020204" pitchFamily="34" charset="0"/>
              <a:cs typeface="Arial" panose="020B0604020202020204" pitchFamily="34" charset="0"/>
            </a:rPr>
            <a:t>Xây</a:t>
          </a:r>
          <a:r>
            <a:rPr kumimoji="1" lang="en-US" altLang="ja-JP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dirty="0" err="1">
              <a:latin typeface="Arial" panose="020B0604020202020204" pitchFamily="34" charset="0"/>
              <a:cs typeface="Arial" panose="020B0604020202020204" pitchFamily="34" charset="0"/>
            </a:rPr>
            <a:t>dựng</a:t>
          </a:r>
          <a:r>
            <a:rPr kumimoji="1" lang="en-US" altLang="ja-JP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dirty="0" err="1">
              <a:latin typeface="Arial" panose="020B0604020202020204" pitchFamily="34" charset="0"/>
              <a:cs typeface="Arial" panose="020B0604020202020204" pitchFamily="34" charset="0"/>
            </a:rPr>
            <a:t>kinh</a:t>
          </a:r>
          <a:r>
            <a:rPr kumimoji="1" lang="en-US" altLang="ja-JP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dirty="0" err="1">
              <a:latin typeface="Arial" panose="020B0604020202020204" pitchFamily="34" charset="0"/>
              <a:cs typeface="Arial" panose="020B0604020202020204" pitchFamily="34" charset="0"/>
            </a:rPr>
            <a:t>tế</a:t>
          </a:r>
          <a:endParaRPr kumimoji="1" lang="ja-JP" alt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D7ADFBE-9D25-4884-9B48-FB8D306DBE57}" type="parTrans" cxnId="{C520B17D-3576-4038-AF17-152F05377FFA}">
      <dgm:prSet/>
      <dgm:spPr/>
      <dgm:t>
        <a:bodyPr/>
        <a:lstStyle/>
        <a:p>
          <a:endParaRPr kumimoji="1" lang="ja-JP" alt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105EEB1-6C78-408E-AE34-F4A2B7652AC0}" type="sibTrans" cxnId="{C520B17D-3576-4038-AF17-152F05377FFA}">
      <dgm:prSet/>
      <dgm:spPr/>
      <dgm:t>
        <a:bodyPr/>
        <a:lstStyle/>
        <a:p>
          <a:endParaRPr kumimoji="1" lang="ja-JP" alt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7910A44-C432-4CC4-BF36-013E2B82D032}" type="pres">
      <dgm:prSet presAssocID="{5087D0D1-6719-42C1-929C-B81C40436EB5}" presName="linear" presStyleCnt="0">
        <dgm:presLayoutVars>
          <dgm:animLvl val="lvl"/>
          <dgm:resizeHandles val="exact"/>
        </dgm:presLayoutVars>
      </dgm:prSet>
      <dgm:spPr/>
    </dgm:pt>
    <dgm:pt modelId="{DDD2CAEA-F802-4C97-AECE-D8C4154824FD}" type="pres">
      <dgm:prSet presAssocID="{F2402D1E-FFE3-43B2-A971-3829A4CDBDA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87F5CDC-650E-4264-ADC0-00E542AE4B98}" type="pres">
      <dgm:prSet presAssocID="{F2402D1E-FFE3-43B2-A971-3829A4CDBDA3}" presName="childText" presStyleLbl="revTx" presStyleIdx="0" presStyleCnt="3">
        <dgm:presLayoutVars>
          <dgm:bulletEnabled val="1"/>
        </dgm:presLayoutVars>
      </dgm:prSet>
      <dgm:spPr/>
    </dgm:pt>
    <dgm:pt modelId="{756399DA-2CAB-41C8-9A3D-4FA93BE265BD}" type="pres">
      <dgm:prSet presAssocID="{9C7CB731-BD8D-466D-9A90-89B8A70E0B2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64DABBB-90B4-40F3-AF6A-9AAC9EE05F36}" type="pres">
      <dgm:prSet presAssocID="{9C7CB731-BD8D-466D-9A90-89B8A70E0B24}" presName="childText" presStyleLbl="revTx" presStyleIdx="1" presStyleCnt="3">
        <dgm:presLayoutVars>
          <dgm:bulletEnabled val="1"/>
        </dgm:presLayoutVars>
      </dgm:prSet>
      <dgm:spPr/>
    </dgm:pt>
    <dgm:pt modelId="{553178AE-1DE4-41B0-8C31-A0E721730A59}" type="pres">
      <dgm:prSet presAssocID="{9FFCFDF1-89FF-4FA0-973C-84A10A8EF45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B652D60-F422-4FC4-AF4A-F198D792E3EA}" type="pres">
      <dgm:prSet presAssocID="{9FFCFDF1-89FF-4FA0-973C-84A10A8EF45C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4A170E22-8089-426B-8416-4F0B34129F9C}" srcId="{5087D0D1-6719-42C1-929C-B81C40436EB5}" destId="{9C7CB731-BD8D-466D-9A90-89B8A70E0B24}" srcOrd="1" destOrd="0" parTransId="{1B0CAA8E-6799-45C5-9040-B5A5081D03FB}" sibTransId="{99BB4C19-478F-4DF9-8D7F-EA914E428D34}"/>
    <dgm:cxn modelId="{06F05430-0DD4-4AF0-8181-AF111F7E76AA}" srcId="{9FFCFDF1-89FF-4FA0-973C-84A10A8EF45C}" destId="{6DBADDCF-11F4-4AAB-BEF1-AE568E93F841}" srcOrd="0" destOrd="0" parTransId="{851B8EAD-350F-4A93-B2A2-CB14B3428E38}" sibTransId="{C2685A16-8ABC-4244-BD2E-AFD4DC1ECAD1}"/>
    <dgm:cxn modelId="{262C5D3C-9719-477C-B7E8-84179B4ED4D3}" type="presOf" srcId="{F2402D1E-FFE3-43B2-A971-3829A4CDBDA3}" destId="{DDD2CAEA-F802-4C97-AECE-D8C4154824FD}" srcOrd="0" destOrd="0" presId="urn:microsoft.com/office/officeart/2005/8/layout/vList2"/>
    <dgm:cxn modelId="{15435C51-072C-49D6-B7F6-88E0C48C7006}" srcId="{F2402D1E-FFE3-43B2-A971-3829A4CDBDA3}" destId="{2B0346BD-620F-4DFB-B039-41893B427AA5}" srcOrd="0" destOrd="0" parTransId="{750BCC64-33ED-4335-A604-6D8E28B90F7F}" sibTransId="{E3F24D81-1115-4BE5-BBA6-FBFC420CD522}"/>
    <dgm:cxn modelId="{E261AF56-F414-4465-AE39-6ABD767967D1}" type="presOf" srcId="{5087D0D1-6719-42C1-929C-B81C40436EB5}" destId="{B7910A44-C432-4CC4-BF36-013E2B82D032}" srcOrd="0" destOrd="0" presId="urn:microsoft.com/office/officeart/2005/8/layout/vList2"/>
    <dgm:cxn modelId="{CC813F5E-4A81-49F5-833E-CB02CBD0F7F4}" type="presOf" srcId="{3264ED30-C6B0-42CF-AB29-7F69AD00C50B}" destId="{B87F5CDC-650E-4264-ADC0-00E542AE4B98}" srcOrd="0" destOrd="3" presId="urn:microsoft.com/office/officeart/2005/8/layout/vList2"/>
    <dgm:cxn modelId="{E14CDD65-E163-4B94-A3CD-C014F9E296A3}" type="presOf" srcId="{9FFCFDF1-89FF-4FA0-973C-84A10A8EF45C}" destId="{553178AE-1DE4-41B0-8C31-A0E721730A59}" srcOrd="0" destOrd="0" presId="urn:microsoft.com/office/officeart/2005/8/layout/vList2"/>
    <dgm:cxn modelId="{E00E1669-4F0D-4DE4-9484-C03BDE0DFC6B}" srcId="{F2402D1E-FFE3-43B2-A971-3829A4CDBDA3}" destId="{3264ED30-C6B0-42CF-AB29-7F69AD00C50B}" srcOrd="3" destOrd="0" parTransId="{EA60742B-7466-4789-8D92-4ACF8D0F623F}" sibTransId="{ECF35C20-2161-4DDB-84C0-2F24799F1275}"/>
    <dgm:cxn modelId="{C520B17D-3576-4038-AF17-152F05377FFA}" srcId="{F2402D1E-FFE3-43B2-A971-3829A4CDBDA3}" destId="{060AA251-A918-4BC0-9664-46BFE62BD83F}" srcOrd="4" destOrd="0" parTransId="{7D7ADFBE-9D25-4884-9B48-FB8D306DBE57}" sibTransId="{F105EEB1-6C78-408E-AE34-F4A2B7652AC0}"/>
    <dgm:cxn modelId="{C829E77F-FAC3-4662-8279-2F492B9C45AE}" type="presOf" srcId="{2B0346BD-620F-4DFB-B039-41893B427AA5}" destId="{B87F5CDC-650E-4264-ADC0-00E542AE4B98}" srcOrd="0" destOrd="0" presId="urn:microsoft.com/office/officeart/2005/8/layout/vList2"/>
    <dgm:cxn modelId="{40F0E18A-4D88-4419-83B2-CF7DA11F123D}" srcId="{F2402D1E-FFE3-43B2-A971-3829A4CDBDA3}" destId="{88F5B2A9-AA86-4CC8-9BA0-22222C0B9462}" srcOrd="2" destOrd="0" parTransId="{DF25126E-14C1-41EE-BAF4-66D2DF47E942}" sibTransId="{833D2D69-CF15-4393-B222-A2502D818A75}"/>
    <dgm:cxn modelId="{8394078F-02F2-4450-9751-D795FA32965F}" type="presOf" srcId="{1592D8B9-D9DD-4C68-ABEB-8E46E2440148}" destId="{B87F5CDC-650E-4264-ADC0-00E542AE4B98}" srcOrd="0" destOrd="1" presId="urn:microsoft.com/office/officeart/2005/8/layout/vList2"/>
    <dgm:cxn modelId="{B61C4798-1D3A-4AEE-BB31-472C411F20D1}" type="presOf" srcId="{88F5B2A9-AA86-4CC8-9BA0-22222C0B9462}" destId="{B87F5CDC-650E-4264-ADC0-00E542AE4B98}" srcOrd="0" destOrd="2" presId="urn:microsoft.com/office/officeart/2005/8/layout/vList2"/>
    <dgm:cxn modelId="{E780DCA6-D0D5-4B33-BB8E-5F16A895F593}" srcId="{9C7CB731-BD8D-466D-9A90-89B8A70E0B24}" destId="{4846851A-EFF6-4C06-9CCD-CB848B305150}" srcOrd="0" destOrd="0" parTransId="{3DF2A7F1-3DA3-49EC-A66C-BB824256AEF2}" sibTransId="{DAD404A8-FF41-40A7-B908-980E56578FE8}"/>
    <dgm:cxn modelId="{6E894BC4-F71C-4BDF-9945-A5FA9D61D3FC}" type="presOf" srcId="{060AA251-A918-4BC0-9664-46BFE62BD83F}" destId="{B87F5CDC-650E-4264-ADC0-00E542AE4B98}" srcOrd="0" destOrd="4" presId="urn:microsoft.com/office/officeart/2005/8/layout/vList2"/>
    <dgm:cxn modelId="{2A1DD2C5-58F0-44C6-AC5A-D6BBAE9CF9C4}" srcId="{F2402D1E-FFE3-43B2-A971-3829A4CDBDA3}" destId="{1592D8B9-D9DD-4C68-ABEB-8E46E2440148}" srcOrd="1" destOrd="0" parTransId="{7ED5879A-8375-4A42-B3FD-FABC26722E99}" sibTransId="{AC045854-6AA6-43B1-BA35-606F2C6D3507}"/>
    <dgm:cxn modelId="{6F33F7C7-C06A-4BCC-ABDB-7EBDD88E525E}" type="presOf" srcId="{9C7CB731-BD8D-466D-9A90-89B8A70E0B24}" destId="{756399DA-2CAB-41C8-9A3D-4FA93BE265BD}" srcOrd="0" destOrd="0" presId="urn:microsoft.com/office/officeart/2005/8/layout/vList2"/>
    <dgm:cxn modelId="{9552DDD2-EE1E-470C-BD44-8D62A5A59604}" type="presOf" srcId="{6DBADDCF-11F4-4AAB-BEF1-AE568E93F841}" destId="{9B652D60-F422-4FC4-AF4A-F198D792E3EA}" srcOrd="0" destOrd="0" presId="urn:microsoft.com/office/officeart/2005/8/layout/vList2"/>
    <dgm:cxn modelId="{016D62E8-77C8-4FD4-A30B-D40151FF8F64}" srcId="{5087D0D1-6719-42C1-929C-B81C40436EB5}" destId="{F2402D1E-FFE3-43B2-A971-3829A4CDBDA3}" srcOrd="0" destOrd="0" parTransId="{CCA57C34-2158-4FC5-8C3D-1C59184C7623}" sibTransId="{8AE3311A-7CE6-42D3-ADB9-B71E2AB35E50}"/>
    <dgm:cxn modelId="{AF4D39EB-A703-4E32-B1B3-A37A196E8B27}" srcId="{5087D0D1-6719-42C1-929C-B81C40436EB5}" destId="{9FFCFDF1-89FF-4FA0-973C-84A10A8EF45C}" srcOrd="2" destOrd="0" parTransId="{645D84FF-D4C8-40C6-9882-F6B3B3D288BD}" sibTransId="{5926BC7C-6199-470A-A4F9-2FE3A6199FBD}"/>
    <dgm:cxn modelId="{45D0F0F5-12D7-463A-8724-BC30092DFA77}" type="presOf" srcId="{4846851A-EFF6-4C06-9CCD-CB848B305150}" destId="{E64DABBB-90B4-40F3-AF6A-9AAC9EE05F36}" srcOrd="0" destOrd="0" presId="urn:microsoft.com/office/officeart/2005/8/layout/vList2"/>
    <dgm:cxn modelId="{B60F5579-6C99-4E29-AB67-28A47FF904EC}" type="presParOf" srcId="{B7910A44-C432-4CC4-BF36-013E2B82D032}" destId="{DDD2CAEA-F802-4C97-AECE-D8C4154824FD}" srcOrd="0" destOrd="0" presId="urn:microsoft.com/office/officeart/2005/8/layout/vList2"/>
    <dgm:cxn modelId="{53982841-6EE1-4964-BB65-BD19E43406A6}" type="presParOf" srcId="{B7910A44-C432-4CC4-BF36-013E2B82D032}" destId="{B87F5CDC-650E-4264-ADC0-00E542AE4B98}" srcOrd="1" destOrd="0" presId="urn:microsoft.com/office/officeart/2005/8/layout/vList2"/>
    <dgm:cxn modelId="{6FB8C778-68AA-4CCF-84EE-23EC1BCE9A77}" type="presParOf" srcId="{B7910A44-C432-4CC4-BF36-013E2B82D032}" destId="{756399DA-2CAB-41C8-9A3D-4FA93BE265BD}" srcOrd="2" destOrd="0" presId="urn:microsoft.com/office/officeart/2005/8/layout/vList2"/>
    <dgm:cxn modelId="{B40ECAC9-8B48-4CFB-AABA-04A7DEC94678}" type="presParOf" srcId="{B7910A44-C432-4CC4-BF36-013E2B82D032}" destId="{E64DABBB-90B4-40F3-AF6A-9AAC9EE05F36}" srcOrd="3" destOrd="0" presId="urn:microsoft.com/office/officeart/2005/8/layout/vList2"/>
    <dgm:cxn modelId="{17655F67-1DC7-4A5C-ADD7-A2232828C8A3}" type="presParOf" srcId="{B7910A44-C432-4CC4-BF36-013E2B82D032}" destId="{553178AE-1DE4-41B0-8C31-A0E721730A59}" srcOrd="4" destOrd="0" presId="urn:microsoft.com/office/officeart/2005/8/layout/vList2"/>
    <dgm:cxn modelId="{FB65E6B9-4F06-4CE3-91C0-68A40E7EB627}" type="presParOf" srcId="{B7910A44-C432-4CC4-BF36-013E2B82D032}" destId="{9B652D60-F422-4FC4-AF4A-F198D792E3EA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9495FC-4FEA-40F8-A14A-549D8FA3F03E}">
      <dsp:nvSpPr>
        <dsp:cNvPr id="0" name=""/>
        <dsp:cNvSpPr/>
      </dsp:nvSpPr>
      <dsp:spPr>
        <a:xfrm rot="10800000">
          <a:off x="590046" y="123"/>
          <a:ext cx="7478093" cy="797352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1610" tIns="7620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1" u="sng" kern="1200" dirty="0"/>
            <a:t>Theo </a:t>
          </a:r>
          <a:r>
            <a:rPr lang="en-US" sz="2000" i="1" u="sng" kern="1200" dirty="0" err="1"/>
            <a:t>nghĩa</a:t>
          </a:r>
          <a:r>
            <a:rPr lang="en-US" sz="2000" i="1" u="sng" kern="1200" dirty="0"/>
            <a:t> </a:t>
          </a:r>
          <a:r>
            <a:rPr lang="en-US" sz="2000" i="1" u="sng" kern="1200" dirty="0" err="1"/>
            <a:t>rộng</a:t>
          </a:r>
          <a:endParaRPr lang="en-US" sz="2000" i="1" u="sng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kern="1200" dirty="0" err="1"/>
            <a:t>Tổng</a:t>
          </a:r>
          <a:r>
            <a:rPr lang="en-US" sz="2000" kern="1200" dirty="0"/>
            <a:t> </a:t>
          </a:r>
          <a:r>
            <a:rPr lang="en-US" sz="2000" kern="1200" dirty="0" err="1"/>
            <a:t>hợp</a:t>
          </a:r>
          <a:r>
            <a:rPr lang="en-US" sz="2000" kern="1200" dirty="0"/>
            <a:t> </a:t>
          </a:r>
          <a:r>
            <a:rPr lang="en-US" sz="2000" kern="1200" dirty="0" err="1"/>
            <a:t>mọi</a:t>
          </a:r>
          <a:r>
            <a:rPr lang="en-US" sz="2000" kern="1200" dirty="0"/>
            <a:t> </a:t>
          </a:r>
          <a:r>
            <a:rPr lang="en-US" sz="2000" kern="1200" dirty="0" err="1"/>
            <a:t>phương</a:t>
          </a:r>
          <a:r>
            <a:rPr lang="en-US" sz="2000" kern="1200" dirty="0"/>
            <a:t> </a:t>
          </a:r>
          <a:r>
            <a:rPr lang="en-US" sz="2000" kern="1200" dirty="0" err="1"/>
            <a:t>thức</a:t>
          </a:r>
          <a:r>
            <a:rPr lang="en-US" sz="2000" kern="1200" dirty="0"/>
            <a:t> </a:t>
          </a:r>
          <a:r>
            <a:rPr lang="en-US" sz="2000" kern="1200" dirty="0" err="1"/>
            <a:t>sinh</a:t>
          </a:r>
          <a:r>
            <a:rPr lang="en-US" sz="2000" kern="1200" dirty="0"/>
            <a:t> </a:t>
          </a:r>
          <a:r>
            <a:rPr lang="en-US" sz="2000" kern="1200" dirty="0" err="1"/>
            <a:t>hoạt</a:t>
          </a:r>
          <a:r>
            <a:rPr lang="en-US" sz="2000" kern="1200" dirty="0"/>
            <a:t> </a:t>
          </a:r>
          <a:r>
            <a:rPr lang="en-US" sz="2000" kern="1200" dirty="0" err="1"/>
            <a:t>của</a:t>
          </a:r>
          <a:r>
            <a:rPr lang="en-US" sz="2000" kern="1200" dirty="0"/>
            <a:t> con </a:t>
          </a:r>
          <a:r>
            <a:rPr lang="en-US" sz="2000" kern="1200" dirty="0" err="1"/>
            <a:t>người</a:t>
          </a:r>
          <a:endParaRPr lang="en-US" sz="2000" kern="1200" dirty="0"/>
        </a:p>
      </dsp:txBody>
      <dsp:txXfrm rot="10800000">
        <a:off x="789384" y="123"/>
        <a:ext cx="7278755" cy="797352"/>
      </dsp:txXfrm>
    </dsp:sp>
    <dsp:sp modelId="{5AD31FCC-5432-4A61-93D7-519D6BB69DC7}">
      <dsp:nvSpPr>
        <dsp:cNvPr id="0" name=""/>
        <dsp:cNvSpPr/>
      </dsp:nvSpPr>
      <dsp:spPr>
        <a:xfrm>
          <a:off x="7190" y="123"/>
          <a:ext cx="797352" cy="797352"/>
        </a:xfrm>
        <a:prstGeom prst="ellipse">
          <a:avLst/>
        </a:prstGeom>
        <a:blipFill>
          <a:blip xmlns:r="http://schemas.openxmlformats.org/officeDocument/2006/relationships" r:embed="rId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BDCF98-3E81-413D-9042-95C712E88DEC}">
      <dsp:nvSpPr>
        <dsp:cNvPr id="0" name=""/>
        <dsp:cNvSpPr/>
      </dsp:nvSpPr>
      <dsp:spPr>
        <a:xfrm rot="10800000">
          <a:off x="590046" y="1035490"/>
          <a:ext cx="7478093" cy="797352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1610" tIns="7620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1" u="sng" kern="1200" dirty="0"/>
            <a:t>Theo </a:t>
          </a:r>
          <a:r>
            <a:rPr lang="en-US" sz="2000" i="1" u="sng" kern="1200" dirty="0" err="1"/>
            <a:t>nghĩa</a:t>
          </a:r>
          <a:r>
            <a:rPr lang="en-US" sz="2000" i="1" u="sng" kern="1200" dirty="0"/>
            <a:t> </a:t>
          </a:r>
          <a:r>
            <a:rPr lang="en-US" sz="2000" i="1" u="sng" kern="1200" dirty="0" err="1"/>
            <a:t>hẹp</a:t>
          </a:r>
          <a:endParaRPr lang="en-US" sz="2000" i="1" u="sng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kern="1200" dirty="0" err="1"/>
            <a:t>Đời</a:t>
          </a:r>
          <a:r>
            <a:rPr lang="en-US" sz="2000" kern="1200" dirty="0"/>
            <a:t> </a:t>
          </a:r>
          <a:r>
            <a:rPr lang="en-US" sz="2000" kern="1200" dirty="0" err="1"/>
            <a:t>sống</a:t>
          </a:r>
          <a:r>
            <a:rPr lang="en-US" sz="2000" kern="1200" dirty="0"/>
            <a:t> </a:t>
          </a:r>
          <a:r>
            <a:rPr lang="en-US" sz="2000" kern="1200" dirty="0" err="1"/>
            <a:t>tinh</a:t>
          </a:r>
          <a:r>
            <a:rPr lang="en-US" sz="2000" kern="1200" dirty="0"/>
            <a:t> </a:t>
          </a:r>
          <a:r>
            <a:rPr lang="en-US" sz="2000" kern="1200" dirty="0" err="1"/>
            <a:t>thần</a:t>
          </a:r>
          <a:r>
            <a:rPr lang="en-US" sz="2000" kern="1200" dirty="0"/>
            <a:t> </a:t>
          </a:r>
          <a:r>
            <a:rPr lang="en-US" sz="2000" kern="1200" dirty="0" err="1"/>
            <a:t>của</a:t>
          </a:r>
          <a:r>
            <a:rPr lang="en-US" sz="2000" kern="1200" dirty="0"/>
            <a:t> </a:t>
          </a:r>
          <a:r>
            <a:rPr lang="en-US" sz="2000" kern="1200" dirty="0" err="1"/>
            <a:t>xã</a:t>
          </a:r>
          <a:r>
            <a:rPr lang="en-US" sz="2000" kern="1200" dirty="0"/>
            <a:t> </a:t>
          </a:r>
          <a:r>
            <a:rPr lang="en-US" sz="2000" kern="1200" dirty="0" err="1"/>
            <a:t>hội</a:t>
          </a:r>
          <a:r>
            <a:rPr lang="en-US" sz="2000" kern="1200" dirty="0"/>
            <a:t>, </a:t>
          </a:r>
          <a:r>
            <a:rPr lang="en-US" sz="2000" kern="1200" dirty="0" err="1"/>
            <a:t>thuộc</a:t>
          </a:r>
          <a:r>
            <a:rPr lang="en-US" sz="2000" kern="1200" dirty="0"/>
            <a:t> </a:t>
          </a:r>
          <a:r>
            <a:rPr lang="en-US" sz="2000" kern="1200" dirty="0" err="1"/>
            <a:t>kiến</a:t>
          </a:r>
          <a:r>
            <a:rPr lang="en-US" sz="2000" kern="1200" dirty="0"/>
            <a:t> </a:t>
          </a:r>
          <a:r>
            <a:rPr lang="en-US" sz="2000" kern="1200" dirty="0" err="1"/>
            <a:t>trúc</a:t>
          </a:r>
          <a:r>
            <a:rPr lang="en-US" sz="2000" kern="1200" dirty="0"/>
            <a:t> </a:t>
          </a:r>
          <a:r>
            <a:rPr lang="en-US" sz="2000" kern="1200" dirty="0" err="1"/>
            <a:t>thượng</a:t>
          </a:r>
          <a:r>
            <a:rPr lang="en-US" sz="2000" kern="1200" dirty="0"/>
            <a:t> </a:t>
          </a:r>
          <a:r>
            <a:rPr lang="en-US" sz="2000" kern="1200" dirty="0" err="1"/>
            <a:t>tầng</a:t>
          </a:r>
          <a:endParaRPr lang="en-US" sz="2000" kern="1200" dirty="0"/>
        </a:p>
      </dsp:txBody>
      <dsp:txXfrm rot="10800000">
        <a:off x="789384" y="1035490"/>
        <a:ext cx="7278755" cy="797352"/>
      </dsp:txXfrm>
    </dsp:sp>
    <dsp:sp modelId="{9DE09860-DA72-4972-8CFD-BB8D7CB8CCA8}">
      <dsp:nvSpPr>
        <dsp:cNvPr id="0" name=""/>
        <dsp:cNvSpPr/>
      </dsp:nvSpPr>
      <dsp:spPr>
        <a:xfrm>
          <a:off x="7190" y="1035490"/>
          <a:ext cx="797352" cy="797352"/>
        </a:xfrm>
        <a:prstGeom prst="ellipse">
          <a:avLst/>
        </a:prstGeom>
        <a:blipFill>
          <a:blip xmlns:r="http://schemas.openxmlformats.org/officeDocument/2006/relationships"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A18FB8-22B0-466E-823F-394594C56F23}">
      <dsp:nvSpPr>
        <dsp:cNvPr id="0" name=""/>
        <dsp:cNvSpPr/>
      </dsp:nvSpPr>
      <dsp:spPr>
        <a:xfrm rot="10800000">
          <a:off x="605247" y="2070858"/>
          <a:ext cx="7478093" cy="797352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1610" tIns="7620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1" u="sng" kern="1200" dirty="0"/>
            <a:t>Theo </a:t>
          </a:r>
          <a:r>
            <a:rPr lang="en-US" sz="2000" i="1" u="sng" kern="1200" dirty="0" err="1"/>
            <a:t>nghĩa</a:t>
          </a:r>
          <a:r>
            <a:rPr lang="en-US" sz="2000" i="1" u="sng" kern="1200" dirty="0"/>
            <a:t> </a:t>
          </a:r>
          <a:r>
            <a:rPr lang="en-US" sz="2000" i="1" u="sng" kern="1200" dirty="0" err="1"/>
            <a:t>hẹp</a:t>
          </a:r>
          <a:r>
            <a:rPr lang="en-US" sz="2000" i="1" u="sng" kern="1200" dirty="0"/>
            <a:t> “</a:t>
          </a:r>
          <a:r>
            <a:rPr lang="en-US" sz="2000" i="1" u="sng" kern="1200" dirty="0" err="1"/>
            <a:t>hơn</a:t>
          </a:r>
          <a:r>
            <a:rPr lang="en-US" sz="2000" i="1" u="sng" kern="1200" dirty="0"/>
            <a:t>”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kern="1200" dirty="0" err="1"/>
            <a:t>Bàn</a:t>
          </a:r>
          <a:r>
            <a:rPr lang="en-US" sz="2000" kern="1200" dirty="0"/>
            <a:t> </a:t>
          </a:r>
          <a:r>
            <a:rPr lang="en-US" sz="2000" kern="1200" dirty="0" err="1"/>
            <a:t>đến</a:t>
          </a:r>
          <a:r>
            <a:rPr lang="en-US" sz="2000" kern="1200" dirty="0"/>
            <a:t> </a:t>
          </a:r>
          <a:r>
            <a:rPr lang="en-US" sz="2000" kern="1200" dirty="0" err="1"/>
            <a:t>trường</a:t>
          </a:r>
          <a:r>
            <a:rPr lang="en-US" sz="2000" kern="1200" dirty="0"/>
            <a:t> </a:t>
          </a:r>
          <a:r>
            <a:rPr lang="en-US" sz="2000" kern="1200" dirty="0" err="1"/>
            <a:t>học</a:t>
          </a:r>
          <a:r>
            <a:rPr lang="en-US" sz="2000" kern="1200" dirty="0"/>
            <a:t>, </a:t>
          </a:r>
          <a:r>
            <a:rPr lang="en-US" sz="2000" kern="1200" dirty="0" err="1"/>
            <a:t>số</a:t>
          </a:r>
          <a:r>
            <a:rPr lang="en-US" sz="2000" kern="1200" dirty="0"/>
            <a:t> </a:t>
          </a:r>
          <a:r>
            <a:rPr lang="en-US" sz="2000" kern="1200" dirty="0" err="1"/>
            <a:t>người</a:t>
          </a:r>
          <a:r>
            <a:rPr lang="en-US" sz="2000" kern="1200" dirty="0"/>
            <a:t> </a:t>
          </a:r>
          <a:r>
            <a:rPr lang="en-US" sz="2000" kern="1200" dirty="0" err="1"/>
            <a:t>đi</a:t>
          </a:r>
          <a:r>
            <a:rPr lang="en-US" sz="2000" kern="1200" dirty="0"/>
            <a:t> </a:t>
          </a:r>
          <a:r>
            <a:rPr lang="en-US" sz="2000" kern="1200" dirty="0" err="1"/>
            <a:t>học</a:t>
          </a:r>
          <a:r>
            <a:rPr lang="en-US" sz="2000" kern="1200" dirty="0"/>
            <a:t>, </a:t>
          </a:r>
          <a:r>
            <a:rPr lang="en-US" sz="2000" kern="1200" dirty="0" err="1"/>
            <a:t>xóa</a:t>
          </a:r>
          <a:r>
            <a:rPr lang="en-US" sz="2000" kern="1200" dirty="0"/>
            <a:t> </a:t>
          </a:r>
          <a:r>
            <a:rPr lang="en-US" sz="2000" kern="1200" dirty="0" err="1"/>
            <a:t>nạn</a:t>
          </a:r>
          <a:r>
            <a:rPr lang="en-US" sz="2000" kern="1200" dirty="0"/>
            <a:t> </a:t>
          </a:r>
          <a:r>
            <a:rPr lang="en-US" sz="2000" kern="1200" dirty="0" err="1"/>
            <a:t>mù</a:t>
          </a:r>
          <a:r>
            <a:rPr lang="en-US" sz="2000" kern="1200" dirty="0"/>
            <a:t> </a:t>
          </a:r>
          <a:r>
            <a:rPr lang="en-US" sz="2000" kern="1200" dirty="0" err="1"/>
            <a:t>chữ</a:t>
          </a:r>
          <a:r>
            <a:rPr lang="en-US" sz="2000" kern="1200" dirty="0"/>
            <a:t>.</a:t>
          </a:r>
        </a:p>
      </dsp:txBody>
      <dsp:txXfrm rot="10800000">
        <a:off x="804585" y="2070858"/>
        <a:ext cx="7278755" cy="797352"/>
      </dsp:txXfrm>
    </dsp:sp>
    <dsp:sp modelId="{5A519018-0FD3-4F15-BE56-1095D81468AE}">
      <dsp:nvSpPr>
        <dsp:cNvPr id="0" name=""/>
        <dsp:cNvSpPr/>
      </dsp:nvSpPr>
      <dsp:spPr>
        <a:xfrm>
          <a:off x="7190" y="2070858"/>
          <a:ext cx="797352" cy="797352"/>
        </a:xfrm>
        <a:prstGeom prst="ellipse">
          <a:avLst/>
        </a:prstGeom>
        <a:blipFill>
          <a:blip xmlns:r="http://schemas.openxmlformats.org/officeDocument/2006/relationships"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8A400E-61E4-4C8D-97C6-0CAA7BB8F0D8}">
      <dsp:nvSpPr>
        <dsp:cNvPr id="0" name=""/>
        <dsp:cNvSpPr/>
      </dsp:nvSpPr>
      <dsp:spPr>
        <a:xfrm rot="10800000">
          <a:off x="590046" y="3106226"/>
          <a:ext cx="7478093" cy="797352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1610" tIns="91440" rIns="170688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1" u="sng" kern="1200" dirty="0"/>
            <a:t>Theo “</a:t>
          </a:r>
          <a:r>
            <a:rPr lang="en-US" sz="2400" b="0" i="1" u="sng" kern="1200" dirty="0" err="1"/>
            <a:t>phương</a:t>
          </a:r>
          <a:r>
            <a:rPr lang="en-US" sz="2400" b="0" i="1" u="sng" kern="1200" dirty="0"/>
            <a:t> </a:t>
          </a:r>
          <a:r>
            <a:rPr lang="en-US" sz="2400" b="0" i="1" u="sng" kern="1200" dirty="0" err="1"/>
            <a:t>thức</a:t>
          </a:r>
          <a:r>
            <a:rPr lang="en-US" sz="2400" b="0" i="1" u="sng" kern="1200" dirty="0"/>
            <a:t> </a:t>
          </a:r>
          <a:r>
            <a:rPr lang="en-US" sz="2400" b="0" i="1" u="sng" kern="1200" dirty="0" err="1"/>
            <a:t>sử</a:t>
          </a:r>
          <a:r>
            <a:rPr lang="en-US" sz="2400" b="0" i="1" u="sng" kern="1200" dirty="0"/>
            <a:t> </a:t>
          </a:r>
          <a:r>
            <a:rPr lang="en-US" sz="2400" b="0" i="1" u="sng" kern="1200" dirty="0" err="1"/>
            <a:t>dụng</a:t>
          </a:r>
          <a:r>
            <a:rPr lang="en-US" sz="2400" b="0" i="1" u="sng" kern="1200" dirty="0"/>
            <a:t> </a:t>
          </a:r>
          <a:r>
            <a:rPr lang="en-US" sz="2400" b="0" i="1" u="sng" kern="1200" dirty="0" err="1"/>
            <a:t>công</a:t>
          </a:r>
          <a:r>
            <a:rPr lang="en-US" sz="2400" b="0" i="1" u="sng" kern="1200" dirty="0"/>
            <a:t> </a:t>
          </a:r>
          <a:r>
            <a:rPr lang="en-US" sz="2400" b="0" i="1" u="sng" kern="1200" dirty="0" err="1"/>
            <a:t>cụ</a:t>
          </a:r>
          <a:r>
            <a:rPr lang="en-US" sz="2400" b="0" i="1" u="sng" kern="1200" dirty="0"/>
            <a:t> </a:t>
          </a:r>
          <a:r>
            <a:rPr lang="en-US" sz="2400" b="0" i="1" u="sng" kern="1200" dirty="0" err="1"/>
            <a:t>sinh</a:t>
          </a:r>
          <a:r>
            <a:rPr lang="en-US" sz="2400" b="0" i="1" u="sng" kern="1200" dirty="0"/>
            <a:t> </a:t>
          </a:r>
          <a:r>
            <a:rPr lang="en-US" sz="2400" b="0" i="1" u="sng" kern="1200" dirty="0" err="1"/>
            <a:t>hoạt</a:t>
          </a:r>
          <a:r>
            <a:rPr lang="en-US" sz="2400" b="0" i="1" u="sng" kern="1200" dirty="0"/>
            <a:t>”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200" b="1" u="sng" kern="1200" dirty="0"/>
        </a:p>
      </dsp:txBody>
      <dsp:txXfrm rot="10800000">
        <a:off x="789384" y="3106226"/>
        <a:ext cx="7278755" cy="797352"/>
      </dsp:txXfrm>
    </dsp:sp>
    <dsp:sp modelId="{3BE2BDE5-A956-4F67-8D4F-39850666A654}">
      <dsp:nvSpPr>
        <dsp:cNvPr id="0" name=""/>
        <dsp:cNvSpPr/>
      </dsp:nvSpPr>
      <dsp:spPr>
        <a:xfrm>
          <a:off x="7190" y="3106226"/>
          <a:ext cx="797352" cy="797352"/>
        </a:xfrm>
        <a:prstGeom prst="ellipse">
          <a:avLst/>
        </a:prstGeom>
        <a:blipFill>
          <a:blip xmlns:r="http://schemas.openxmlformats.org/officeDocument/2006/relationships"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A2F23F-0C24-4D88-A42B-AF1D28AD5CC2}">
      <dsp:nvSpPr>
        <dsp:cNvPr id="0" name=""/>
        <dsp:cNvSpPr/>
      </dsp:nvSpPr>
      <dsp:spPr>
        <a:xfrm>
          <a:off x="4218384" y="1323873"/>
          <a:ext cx="2984537" cy="5179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8988"/>
              </a:lnTo>
              <a:lnTo>
                <a:pt x="2984537" y="258988"/>
              </a:lnTo>
              <a:lnTo>
                <a:pt x="2984537" y="51797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E882CA-675E-4489-AEF4-97BA29B256C2}">
      <dsp:nvSpPr>
        <dsp:cNvPr id="0" name=""/>
        <dsp:cNvSpPr/>
      </dsp:nvSpPr>
      <dsp:spPr>
        <a:xfrm>
          <a:off x="4172664" y="1323873"/>
          <a:ext cx="91440" cy="5179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1797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D07432-F2E2-4E6C-8790-1D69C8DB652E}">
      <dsp:nvSpPr>
        <dsp:cNvPr id="0" name=""/>
        <dsp:cNvSpPr/>
      </dsp:nvSpPr>
      <dsp:spPr>
        <a:xfrm>
          <a:off x="1233846" y="1323873"/>
          <a:ext cx="2984537" cy="517977"/>
        </a:xfrm>
        <a:custGeom>
          <a:avLst/>
          <a:gdLst/>
          <a:ahLst/>
          <a:cxnLst/>
          <a:rect l="0" t="0" r="0" b="0"/>
          <a:pathLst>
            <a:path>
              <a:moveTo>
                <a:pt x="2984537" y="0"/>
              </a:moveTo>
              <a:lnTo>
                <a:pt x="2984537" y="258988"/>
              </a:lnTo>
              <a:lnTo>
                <a:pt x="0" y="258988"/>
              </a:lnTo>
              <a:lnTo>
                <a:pt x="0" y="51797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3BEB6E-F70E-4FBD-92E4-4C56FC7A9132}">
      <dsp:nvSpPr>
        <dsp:cNvPr id="0" name=""/>
        <dsp:cNvSpPr/>
      </dsp:nvSpPr>
      <dsp:spPr>
        <a:xfrm>
          <a:off x="2315840" y="90593"/>
          <a:ext cx="3805088" cy="12332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 err="1">
              <a:solidFill>
                <a:schemeClr val="tx2"/>
              </a:solidFill>
            </a:rPr>
            <a:t>Các</a:t>
          </a:r>
          <a:r>
            <a:rPr lang="en-US" sz="2200" b="1" kern="1200" dirty="0">
              <a:solidFill>
                <a:schemeClr val="tx2"/>
              </a:solidFill>
            </a:rPr>
            <a:t> </a:t>
          </a:r>
          <a:r>
            <a:rPr lang="en-US" sz="2200" b="1" kern="1200" dirty="0" err="1">
              <a:solidFill>
                <a:schemeClr val="tx2"/>
              </a:solidFill>
            </a:rPr>
            <a:t>vai</a:t>
          </a:r>
          <a:r>
            <a:rPr lang="en-US" sz="2200" b="1" kern="1200" dirty="0">
              <a:solidFill>
                <a:schemeClr val="tx2"/>
              </a:solidFill>
            </a:rPr>
            <a:t> </a:t>
          </a:r>
          <a:r>
            <a:rPr lang="en-US" sz="2200" b="1" kern="1200" dirty="0" err="1">
              <a:solidFill>
                <a:schemeClr val="tx2"/>
              </a:solidFill>
            </a:rPr>
            <a:t>trò</a:t>
          </a:r>
          <a:r>
            <a:rPr lang="en-US" sz="2200" b="1" kern="1200" dirty="0">
              <a:solidFill>
                <a:schemeClr val="tx2"/>
              </a:solidFill>
            </a:rPr>
            <a:t> </a:t>
          </a:r>
          <a:r>
            <a:rPr lang="en-US" sz="2200" b="1" kern="1200" dirty="0" err="1">
              <a:solidFill>
                <a:schemeClr val="tx2"/>
              </a:solidFill>
            </a:rPr>
            <a:t>của</a:t>
          </a:r>
          <a:r>
            <a:rPr lang="en-US" sz="2200" b="1" kern="1200" dirty="0">
              <a:solidFill>
                <a:schemeClr val="tx2"/>
              </a:solidFill>
            </a:rPr>
            <a:t> </a:t>
          </a:r>
          <a:r>
            <a:rPr lang="en-US" sz="2200" b="1" kern="1200" dirty="0" err="1">
              <a:solidFill>
                <a:schemeClr val="tx2"/>
              </a:solidFill>
            </a:rPr>
            <a:t>văn</a:t>
          </a:r>
          <a:r>
            <a:rPr lang="en-US" sz="2200" b="1" kern="1200" dirty="0">
              <a:solidFill>
                <a:schemeClr val="tx2"/>
              </a:solidFill>
            </a:rPr>
            <a:t> </a:t>
          </a:r>
          <a:r>
            <a:rPr lang="en-US" sz="2200" b="1" kern="1200" dirty="0" err="1">
              <a:solidFill>
                <a:schemeClr val="tx2"/>
              </a:solidFill>
            </a:rPr>
            <a:t>hóa</a:t>
          </a:r>
          <a:r>
            <a:rPr lang="en-US" sz="2200" b="1" kern="1200" dirty="0">
              <a:solidFill>
                <a:schemeClr val="tx2"/>
              </a:solidFill>
            </a:rPr>
            <a:t> </a:t>
          </a:r>
          <a:r>
            <a:rPr lang="en-US" sz="2200" b="1" kern="1200" dirty="0" err="1">
              <a:solidFill>
                <a:schemeClr val="tx2"/>
              </a:solidFill>
            </a:rPr>
            <a:t>theo</a:t>
          </a:r>
          <a:r>
            <a:rPr lang="en-US" sz="2200" b="1" kern="1200" dirty="0">
              <a:solidFill>
                <a:schemeClr val="tx2"/>
              </a:solidFill>
            </a:rPr>
            <a:t> </a:t>
          </a:r>
          <a:r>
            <a:rPr lang="en-US" sz="2200" b="1" kern="1200" dirty="0" err="1">
              <a:solidFill>
                <a:schemeClr val="tx2"/>
              </a:solidFill>
            </a:rPr>
            <a:t>quan</a:t>
          </a:r>
          <a:r>
            <a:rPr lang="en-US" sz="2200" b="1" kern="1200" dirty="0">
              <a:solidFill>
                <a:schemeClr val="tx2"/>
              </a:solidFill>
            </a:rPr>
            <a:t> </a:t>
          </a:r>
          <a:r>
            <a:rPr lang="en-US" sz="2200" b="1" kern="1200" dirty="0" err="1">
              <a:solidFill>
                <a:schemeClr val="tx2"/>
              </a:solidFill>
            </a:rPr>
            <a:t>điểm</a:t>
          </a:r>
          <a:r>
            <a:rPr lang="en-US" sz="2200" b="1" kern="1200" dirty="0">
              <a:solidFill>
                <a:schemeClr val="tx2"/>
              </a:solidFill>
            </a:rPr>
            <a:t> </a:t>
          </a:r>
          <a:r>
            <a:rPr lang="en-US" sz="2200" b="1" kern="1200" dirty="0" err="1">
              <a:solidFill>
                <a:schemeClr val="tx2"/>
              </a:solidFill>
            </a:rPr>
            <a:t>của</a:t>
          </a:r>
          <a:r>
            <a:rPr lang="en-US" sz="2200" b="1" kern="1200" dirty="0">
              <a:solidFill>
                <a:schemeClr val="tx2"/>
              </a:solidFill>
            </a:rPr>
            <a:t> </a:t>
          </a:r>
          <a:r>
            <a:rPr lang="en-US" sz="2200" b="1" kern="1200" dirty="0" err="1">
              <a:solidFill>
                <a:schemeClr val="tx2"/>
              </a:solidFill>
            </a:rPr>
            <a:t>chủ</a:t>
          </a:r>
          <a:r>
            <a:rPr lang="en-US" sz="2200" b="1" kern="1200" dirty="0">
              <a:solidFill>
                <a:schemeClr val="tx2"/>
              </a:solidFill>
            </a:rPr>
            <a:t> </a:t>
          </a:r>
          <a:r>
            <a:rPr lang="en-US" sz="2200" b="1" kern="1200" dirty="0" err="1">
              <a:solidFill>
                <a:schemeClr val="tx2"/>
              </a:solidFill>
            </a:rPr>
            <a:t>tịch</a:t>
          </a:r>
          <a:r>
            <a:rPr lang="en-US" sz="2200" b="1" kern="1200" dirty="0">
              <a:solidFill>
                <a:schemeClr val="tx2"/>
              </a:solidFill>
            </a:rPr>
            <a:t> </a:t>
          </a:r>
          <a:r>
            <a:rPr lang="en-US" sz="2200" b="1" kern="1200" dirty="0" err="1">
              <a:solidFill>
                <a:schemeClr val="tx2"/>
              </a:solidFill>
            </a:rPr>
            <a:t>Hồ</a:t>
          </a:r>
          <a:r>
            <a:rPr lang="en-US" sz="2200" b="1" kern="1200" dirty="0">
              <a:solidFill>
                <a:schemeClr val="tx2"/>
              </a:solidFill>
            </a:rPr>
            <a:t> </a:t>
          </a:r>
          <a:r>
            <a:rPr lang="en-US" sz="2200" b="1" kern="1200" dirty="0" err="1">
              <a:solidFill>
                <a:schemeClr val="tx2"/>
              </a:solidFill>
            </a:rPr>
            <a:t>Chí</a:t>
          </a:r>
          <a:r>
            <a:rPr lang="en-US" sz="2200" b="1" kern="1200" dirty="0">
              <a:solidFill>
                <a:schemeClr val="tx2"/>
              </a:solidFill>
            </a:rPr>
            <a:t> Minh</a:t>
          </a:r>
          <a:endParaRPr lang="vi-VN" sz="2200" b="1" kern="1200" dirty="0">
            <a:solidFill>
              <a:schemeClr val="tx2"/>
            </a:solidFill>
          </a:endParaRPr>
        </a:p>
      </dsp:txBody>
      <dsp:txXfrm>
        <a:off x="2315840" y="90593"/>
        <a:ext cx="3805088" cy="1233280"/>
      </dsp:txXfrm>
    </dsp:sp>
    <dsp:sp modelId="{FB357880-7FE4-4726-94A9-051A2866B9D1}">
      <dsp:nvSpPr>
        <dsp:cNvPr id="0" name=""/>
        <dsp:cNvSpPr/>
      </dsp:nvSpPr>
      <dsp:spPr>
        <a:xfrm>
          <a:off x="566" y="1841851"/>
          <a:ext cx="2466560" cy="12332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 err="1">
              <a:solidFill>
                <a:schemeClr val="tx2"/>
              </a:solidFill>
            </a:rPr>
            <a:t>Văn</a:t>
          </a:r>
          <a:r>
            <a:rPr lang="en-US" sz="2200" b="1" kern="1200" dirty="0">
              <a:solidFill>
                <a:schemeClr val="tx2"/>
              </a:solidFill>
            </a:rPr>
            <a:t> </a:t>
          </a:r>
          <a:r>
            <a:rPr lang="en-US" sz="2200" b="1" kern="1200" dirty="0" err="1">
              <a:solidFill>
                <a:schemeClr val="tx2"/>
              </a:solidFill>
            </a:rPr>
            <a:t>hóa</a:t>
          </a:r>
          <a:r>
            <a:rPr lang="en-US" sz="2200" b="1" kern="1200" dirty="0">
              <a:solidFill>
                <a:schemeClr val="tx2"/>
              </a:solidFill>
            </a:rPr>
            <a:t> </a:t>
          </a:r>
          <a:r>
            <a:rPr lang="en-US" sz="2200" b="1" kern="1200" dirty="0" err="1">
              <a:solidFill>
                <a:schemeClr val="tx2"/>
              </a:solidFill>
            </a:rPr>
            <a:t>là</a:t>
          </a:r>
          <a:r>
            <a:rPr lang="en-US" sz="2200" b="1" kern="1200" dirty="0">
              <a:solidFill>
                <a:schemeClr val="tx2"/>
              </a:solidFill>
            </a:rPr>
            <a:t> </a:t>
          </a:r>
          <a:r>
            <a:rPr lang="en-US" sz="2200" b="1" kern="1200" dirty="0" err="1">
              <a:solidFill>
                <a:schemeClr val="tx2"/>
              </a:solidFill>
            </a:rPr>
            <a:t>mục</a:t>
          </a:r>
          <a:r>
            <a:rPr lang="en-US" sz="2200" b="1" kern="1200" dirty="0">
              <a:solidFill>
                <a:schemeClr val="tx2"/>
              </a:solidFill>
            </a:rPr>
            <a:t> </a:t>
          </a:r>
          <a:r>
            <a:rPr lang="en-US" sz="2200" b="1" kern="1200" dirty="0" err="1">
              <a:solidFill>
                <a:schemeClr val="tx2"/>
              </a:solidFill>
            </a:rPr>
            <a:t>tiêu</a:t>
          </a:r>
          <a:r>
            <a:rPr lang="en-US" sz="2200" b="1" kern="1200" dirty="0">
              <a:solidFill>
                <a:schemeClr val="tx2"/>
              </a:solidFill>
            </a:rPr>
            <a:t>, </a:t>
          </a:r>
          <a:r>
            <a:rPr lang="en-US" sz="2200" b="1" kern="1200" dirty="0" err="1">
              <a:solidFill>
                <a:schemeClr val="tx2"/>
              </a:solidFill>
            </a:rPr>
            <a:t>động</a:t>
          </a:r>
          <a:r>
            <a:rPr lang="en-US" sz="2200" b="1" kern="1200" dirty="0">
              <a:solidFill>
                <a:schemeClr val="tx2"/>
              </a:solidFill>
            </a:rPr>
            <a:t> </a:t>
          </a:r>
          <a:r>
            <a:rPr lang="en-US" sz="2200" b="1" kern="1200" dirty="0" err="1">
              <a:solidFill>
                <a:schemeClr val="tx2"/>
              </a:solidFill>
            </a:rPr>
            <a:t>lực</a:t>
          </a:r>
          <a:r>
            <a:rPr lang="en-US" sz="2200" b="1" kern="1200" dirty="0">
              <a:solidFill>
                <a:schemeClr val="tx2"/>
              </a:solidFill>
            </a:rPr>
            <a:t> </a:t>
          </a:r>
          <a:r>
            <a:rPr lang="en-US" sz="2200" b="1" kern="1200" dirty="0" err="1">
              <a:solidFill>
                <a:schemeClr val="tx2"/>
              </a:solidFill>
            </a:rPr>
            <a:t>của</a:t>
          </a:r>
          <a:r>
            <a:rPr lang="en-US" sz="2200" b="1" kern="1200" dirty="0">
              <a:solidFill>
                <a:schemeClr val="tx2"/>
              </a:solidFill>
            </a:rPr>
            <a:t> </a:t>
          </a:r>
          <a:r>
            <a:rPr lang="en-US" sz="2200" b="1" kern="1200" dirty="0" err="1">
              <a:solidFill>
                <a:schemeClr val="tx2"/>
              </a:solidFill>
            </a:rPr>
            <a:t>sự</a:t>
          </a:r>
          <a:r>
            <a:rPr lang="en-US" sz="2200" b="1" kern="1200" dirty="0">
              <a:solidFill>
                <a:schemeClr val="tx2"/>
              </a:solidFill>
            </a:rPr>
            <a:t> </a:t>
          </a:r>
          <a:r>
            <a:rPr lang="en-US" sz="2200" b="1" kern="1200" dirty="0" err="1">
              <a:solidFill>
                <a:schemeClr val="tx2"/>
              </a:solidFill>
            </a:rPr>
            <a:t>nghiệp</a:t>
          </a:r>
          <a:r>
            <a:rPr lang="en-US" sz="2200" b="1" kern="1200" dirty="0">
              <a:solidFill>
                <a:schemeClr val="tx2"/>
              </a:solidFill>
            </a:rPr>
            <a:t> </a:t>
          </a:r>
          <a:r>
            <a:rPr lang="en-US" sz="2200" b="1" kern="1200" dirty="0" err="1">
              <a:solidFill>
                <a:schemeClr val="tx2"/>
              </a:solidFill>
            </a:rPr>
            <a:t>cách</a:t>
          </a:r>
          <a:r>
            <a:rPr lang="en-US" sz="2200" b="1" kern="1200" dirty="0">
              <a:solidFill>
                <a:schemeClr val="tx2"/>
              </a:solidFill>
            </a:rPr>
            <a:t> </a:t>
          </a:r>
          <a:r>
            <a:rPr lang="en-US" sz="2200" b="1" kern="1200" dirty="0" err="1">
              <a:solidFill>
                <a:schemeClr val="tx2"/>
              </a:solidFill>
            </a:rPr>
            <a:t>mạng</a:t>
          </a:r>
          <a:endParaRPr lang="vi-VN" sz="2200" b="1" kern="1200" dirty="0">
            <a:solidFill>
              <a:schemeClr val="tx2"/>
            </a:solidFill>
          </a:endParaRPr>
        </a:p>
      </dsp:txBody>
      <dsp:txXfrm>
        <a:off x="566" y="1841851"/>
        <a:ext cx="2466560" cy="1233280"/>
      </dsp:txXfrm>
    </dsp:sp>
    <dsp:sp modelId="{9D66DDF7-4494-4D7F-B742-68A4E99CC7A3}">
      <dsp:nvSpPr>
        <dsp:cNvPr id="0" name=""/>
        <dsp:cNvSpPr/>
      </dsp:nvSpPr>
      <dsp:spPr>
        <a:xfrm>
          <a:off x="2985104" y="1841851"/>
          <a:ext cx="2466560" cy="12332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 err="1">
              <a:solidFill>
                <a:schemeClr val="tx2"/>
              </a:solidFill>
            </a:rPr>
            <a:t>Văn</a:t>
          </a:r>
          <a:r>
            <a:rPr lang="en-US" sz="2200" b="1" kern="1200" dirty="0">
              <a:solidFill>
                <a:schemeClr val="tx2"/>
              </a:solidFill>
            </a:rPr>
            <a:t> </a:t>
          </a:r>
          <a:r>
            <a:rPr lang="en-US" sz="2200" b="1" kern="1200" dirty="0" err="1">
              <a:solidFill>
                <a:schemeClr val="tx2"/>
              </a:solidFill>
            </a:rPr>
            <a:t>hóa</a:t>
          </a:r>
          <a:r>
            <a:rPr lang="en-US" sz="2200" b="1" kern="1200" dirty="0">
              <a:solidFill>
                <a:schemeClr val="tx2"/>
              </a:solidFill>
            </a:rPr>
            <a:t> </a:t>
          </a:r>
          <a:r>
            <a:rPr lang="en-US" sz="2200" b="1" kern="1200" dirty="0" err="1">
              <a:solidFill>
                <a:schemeClr val="tx2"/>
              </a:solidFill>
            </a:rPr>
            <a:t>là</a:t>
          </a:r>
          <a:r>
            <a:rPr lang="en-US" sz="2200" b="1" kern="1200" dirty="0">
              <a:solidFill>
                <a:schemeClr val="tx2"/>
              </a:solidFill>
            </a:rPr>
            <a:t> </a:t>
          </a:r>
          <a:r>
            <a:rPr lang="en-US" sz="2200" b="1" kern="1200" dirty="0" err="1">
              <a:solidFill>
                <a:schemeClr val="tx2"/>
              </a:solidFill>
            </a:rPr>
            <a:t>một</a:t>
          </a:r>
          <a:r>
            <a:rPr lang="en-US" sz="2200" b="1" kern="1200" dirty="0">
              <a:solidFill>
                <a:schemeClr val="tx2"/>
              </a:solidFill>
            </a:rPr>
            <a:t> </a:t>
          </a:r>
          <a:r>
            <a:rPr lang="en-US" sz="2200" b="1" kern="1200" dirty="0" err="1">
              <a:solidFill>
                <a:schemeClr val="tx2"/>
              </a:solidFill>
            </a:rPr>
            <a:t>mặt</a:t>
          </a:r>
          <a:r>
            <a:rPr lang="en-US" sz="2200" b="1" kern="1200" dirty="0">
              <a:solidFill>
                <a:schemeClr val="tx2"/>
              </a:solidFill>
            </a:rPr>
            <a:t> </a:t>
          </a:r>
          <a:r>
            <a:rPr lang="en-US" sz="2200" b="1" kern="1200" dirty="0" err="1">
              <a:solidFill>
                <a:schemeClr val="tx2"/>
              </a:solidFill>
            </a:rPr>
            <a:t>trận</a:t>
          </a:r>
          <a:endParaRPr lang="vi-VN" sz="2200" b="1" kern="1200" dirty="0">
            <a:solidFill>
              <a:schemeClr val="tx2"/>
            </a:solidFill>
          </a:endParaRPr>
        </a:p>
      </dsp:txBody>
      <dsp:txXfrm>
        <a:off x="2985104" y="1841851"/>
        <a:ext cx="2466560" cy="1233280"/>
      </dsp:txXfrm>
    </dsp:sp>
    <dsp:sp modelId="{5A166B97-1968-4524-BA9E-6020608E5264}">
      <dsp:nvSpPr>
        <dsp:cNvPr id="0" name=""/>
        <dsp:cNvSpPr/>
      </dsp:nvSpPr>
      <dsp:spPr>
        <a:xfrm>
          <a:off x="5969642" y="1841851"/>
          <a:ext cx="2466560" cy="12332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 err="1">
              <a:solidFill>
                <a:schemeClr val="tx2"/>
              </a:solidFill>
            </a:rPr>
            <a:t>Văn</a:t>
          </a:r>
          <a:r>
            <a:rPr lang="en-US" sz="2200" b="1" kern="1200" dirty="0">
              <a:solidFill>
                <a:schemeClr val="tx2"/>
              </a:solidFill>
            </a:rPr>
            <a:t> </a:t>
          </a:r>
          <a:r>
            <a:rPr lang="en-US" sz="2200" b="1" kern="1200" dirty="0" err="1">
              <a:solidFill>
                <a:schemeClr val="tx2"/>
              </a:solidFill>
            </a:rPr>
            <a:t>hóa</a:t>
          </a:r>
          <a:r>
            <a:rPr lang="en-US" sz="2200" b="1" kern="1200" dirty="0">
              <a:solidFill>
                <a:schemeClr val="tx2"/>
              </a:solidFill>
            </a:rPr>
            <a:t> </a:t>
          </a:r>
          <a:r>
            <a:rPr lang="en-US" sz="2200" b="1" kern="1200" dirty="0" err="1">
              <a:solidFill>
                <a:schemeClr val="tx2"/>
              </a:solidFill>
            </a:rPr>
            <a:t>phục</a:t>
          </a:r>
          <a:r>
            <a:rPr lang="en-US" sz="2200" b="1" kern="1200" dirty="0">
              <a:solidFill>
                <a:schemeClr val="tx2"/>
              </a:solidFill>
            </a:rPr>
            <a:t> </a:t>
          </a:r>
          <a:r>
            <a:rPr lang="en-US" sz="2200" b="1" kern="1200" dirty="0" err="1">
              <a:solidFill>
                <a:schemeClr val="tx2"/>
              </a:solidFill>
            </a:rPr>
            <a:t>vụ</a:t>
          </a:r>
          <a:r>
            <a:rPr lang="en-US" sz="2200" b="1" kern="1200" dirty="0">
              <a:solidFill>
                <a:schemeClr val="tx2"/>
              </a:solidFill>
            </a:rPr>
            <a:t> </a:t>
          </a:r>
          <a:r>
            <a:rPr lang="en-US" sz="2200" b="1" kern="1200" dirty="0" err="1">
              <a:solidFill>
                <a:schemeClr val="tx2"/>
              </a:solidFill>
            </a:rPr>
            <a:t>quần</a:t>
          </a:r>
          <a:r>
            <a:rPr lang="en-US" sz="2200" b="1" kern="1200" dirty="0">
              <a:solidFill>
                <a:schemeClr val="tx2"/>
              </a:solidFill>
            </a:rPr>
            <a:t> </a:t>
          </a:r>
          <a:r>
            <a:rPr lang="en-US" sz="2200" b="1" kern="1200" dirty="0" err="1">
              <a:solidFill>
                <a:schemeClr val="tx2"/>
              </a:solidFill>
            </a:rPr>
            <a:t>chúng</a:t>
          </a:r>
          <a:r>
            <a:rPr lang="en-US" sz="2200" b="1" kern="1200" dirty="0">
              <a:solidFill>
                <a:schemeClr val="tx2"/>
              </a:solidFill>
            </a:rPr>
            <a:t> </a:t>
          </a:r>
          <a:r>
            <a:rPr lang="en-US" sz="2200" b="1" kern="1200" dirty="0" err="1">
              <a:solidFill>
                <a:schemeClr val="tx2"/>
              </a:solidFill>
            </a:rPr>
            <a:t>nhân</a:t>
          </a:r>
          <a:r>
            <a:rPr lang="en-US" sz="2200" b="1" kern="1200" dirty="0">
              <a:solidFill>
                <a:schemeClr val="tx2"/>
              </a:solidFill>
            </a:rPr>
            <a:t> </a:t>
          </a:r>
          <a:r>
            <a:rPr lang="en-US" sz="2200" b="1" kern="1200" dirty="0" err="1">
              <a:solidFill>
                <a:schemeClr val="tx2"/>
              </a:solidFill>
            </a:rPr>
            <a:t>dân</a:t>
          </a:r>
          <a:endParaRPr lang="vi-VN" sz="2200" b="1" kern="1200" dirty="0">
            <a:solidFill>
              <a:schemeClr val="tx2"/>
            </a:solidFill>
          </a:endParaRPr>
        </a:p>
      </dsp:txBody>
      <dsp:txXfrm>
        <a:off x="5969642" y="1841851"/>
        <a:ext cx="2466560" cy="12332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543C87-88A1-452C-A17D-AE973EFBB39E}">
      <dsp:nvSpPr>
        <dsp:cNvPr id="0" name=""/>
        <dsp:cNvSpPr/>
      </dsp:nvSpPr>
      <dsp:spPr>
        <a:xfrm rot="5400000">
          <a:off x="-511432" y="566979"/>
          <a:ext cx="2494403" cy="147153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500" b="1" kern="1200" dirty="0" err="1">
              <a:latin typeface="Arial" panose="020B0604020202020204" pitchFamily="34" charset="0"/>
              <a:cs typeface="Arial" panose="020B0604020202020204" pitchFamily="34" charset="0"/>
            </a:rPr>
            <a:t>Mục</a:t>
          </a:r>
          <a:r>
            <a:rPr kumimoji="1" lang="en-US" altLang="ja-JP" sz="1500" b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500" b="1" kern="1200" dirty="0" err="1">
              <a:latin typeface="Arial" panose="020B0604020202020204" pitchFamily="34" charset="0"/>
              <a:cs typeface="Arial" panose="020B0604020202020204" pitchFamily="34" charset="0"/>
            </a:rPr>
            <a:t>tiêu</a:t>
          </a:r>
          <a:r>
            <a:rPr kumimoji="1" lang="en-US" altLang="ja-JP" sz="1500" b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500" b="1" kern="1200" dirty="0" err="1">
              <a:latin typeface="Arial" panose="020B0604020202020204" pitchFamily="34" charset="0"/>
              <a:cs typeface="Arial" panose="020B0604020202020204" pitchFamily="34" charset="0"/>
            </a:rPr>
            <a:t>của</a:t>
          </a:r>
          <a:r>
            <a:rPr kumimoji="1" lang="en-US" altLang="ja-JP" sz="1500" b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500" b="1" kern="1200" dirty="0" err="1">
              <a:latin typeface="Arial" panose="020B0604020202020204" pitchFamily="34" charset="0"/>
              <a:cs typeface="Arial" panose="020B0604020202020204" pitchFamily="34" charset="0"/>
            </a:rPr>
            <a:t>sự</a:t>
          </a:r>
          <a:r>
            <a:rPr kumimoji="1" lang="en-US" altLang="ja-JP" sz="1500" b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500" b="1" kern="1200" dirty="0" err="1">
              <a:latin typeface="Arial" panose="020B0604020202020204" pitchFamily="34" charset="0"/>
              <a:cs typeface="Arial" panose="020B0604020202020204" pitchFamily="34" charset="0"/>
            </a:rPr>
            <a:t>nghiệp</a:t>
          </a:r>
          <a:r>
            <a:rPr kumimoji="1" lang="en-US" altLang="ja-JP" sz="1500" b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500" b="1" kern="1200" dirty="0" err="1">
              <a:latin typeface="Arial" panose="020B0604020202020204" pitchFamily="34" charset="0"/>
              <a:cs typeface="Arial" panose="020B0604020202020204" pitchFamily="34" charset="0"/>
            </a:rPr>
            <a:t>cách</a:t>
          </a:r>
          <a:r>
            <a:rPr kumimoji="1" lang="en-US" altLang="ja-JP" sz="1500" b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500" b="1" kern="1200" dirty="0" err="1">
              <a:latin typeface="Arial" panose="020B0604020202020204" pitchFamily="34" charset="0"/>
              <a:cs typeface="Arial" panose="020B0604020202020204" pitchFamily="34" charset="0"/>
            </a:rPr>
            <a:t>mạng</a:t>
          </a:r>
          <a:endParaRPr kumimoji="1" lang="ja-JP" altLang="en-US" sz="15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2" y="791315"/>
        <a:ext cx="1471537" cy="1022866"/>
      </dsp:txXfrm>
    </dsp:sp>
    <dsp:sp modelId="{5A591CB3-9FEE-4A83-88D4-7E9042FFAABA}">
      <dsp:nvSpPr>
        <dsp:cNvPr id="0" name=""/>
        <dsp:cNvSpPr/>
      </dsp:nvSpPr>
      <dsp:spPr>
        <a:xfrm rot="5400000">
          <a:off x="3818258" y="-2337010"/>
          <a:ext cx="1850307" cy="6543749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Quyền</a:t>
          </a:r>
          <a:r>
            <a:rPr kumimoji="1" lang="en-US" altLang="ja-JP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sống</a:t>
          </a:r>
          <a:r>
            <a:rPr kumimoji="1" lang="en-US" altLang="ja-JP" sz="1800" kern="12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kumimoji="1" lang="en-US" altLang="ja-JP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quyền</a:t>
          </a:r>
          <a:r>
            <a:rPr kumimoji="1" lang="en-US" altLang="ja-JP" sz="1800" kern="1200" dirty="0">
              <a:latin typeface="Arial" panose="020B0604020202020204" pitchFamily="34" charset="0"/>
              <a:cs typeface="Arial" panose="020B0604020202020204" pitchFamily="34" charset="0"/>
            </a:rPr>
            <a:t> sung </a:t>
          </a:r>
          <a:r>
            <a:rPr kumimoji="1" lang="en-US" altLang="ja-JP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sướng</a:t>
          </a:r>
          <a:r>
            <a:rPr kumimoji="1" lang="en-US" altLang="ja-JP" sz="1800" kern="12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kumimoji="1" lang="en-US" altLang="ja-JP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quyền</a:t>
          </a:r>
          <a:r>
            <a:rPr kumimoji="1" lang="en-US" altLang="ja-JP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tự</a:t>
          </a:r>
          <a:r>
            <a:rPr kumimoji="1" lang="en-US" altLang="ja-JP" sz="1800" kern="1200" dirty="0">
              <a:latin typeface="Arial" panose="020B0604020202020204" pitchFamily="34" charset="0"/>
              <a:cs typeface="Arial" panose="020B0604020202020204" pitchFamily="34" charset="0"/>
            </a:rPr>
            <a:t> do </a:t>
          </a:r>
          <a:r>
            <a:rPr kumimoji="1" lang="en-US" altLang="ja-JP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kumimoji="1" lang="en-US" altLang="ja-JP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quyền</a:t>
          </a:r>
          <a:r>
            <a:rPr kumimoji="1" lang="en-US" altLang="ja-JP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mưu</a:t>
          </a:r>
          <a:r>
            <a:rPr kumimoji="1" lang="en-US" altLang="ja-JP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cầu</a:t>
          </a:r>
          <a:r>
            <a:rPr kumimoji="1" lang="en-US" altLang="ja-JP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hạnh</a:t>
          </a:r>
          <a:r>
            <a:rPr kumimoji="1" lang="en-US" altLang="ja-JP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phúc</a:t>
          </a:r>
          <a:endParaRPr kumimoji="1" lang="ja-JP" alt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Khát</a:t>
          </a:r>
          <a:r>
            <a:rPr kumimoji="1" lang="en-US" altLang="ja-JP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vọng</a:t>
          </a:r>
          <a:r>
            <a:rPr kumimoji="1" lang="en-US" altLang="ja-JP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của</a:t>
          </a:r>
          <a:r>
            <a:rPr kumimoji="1" lang="en-US" altLang="ja-JP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nhân</a:t>
          </a:r>
          <a:r>
            <a:rPr kumimoji="1" lang="en-US" altLang="ja-JP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dân</a:t>
          </a:r>
          <a:r>
            <a:rPr kumimoji="1" lang="en-US" altLang="ja-JP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về</a:t>
          </a:r>
          <a:r>
            <a:rPr kumimoji="1" lang="en-US" altLang="ja-JP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các</a:t>
          </a:r>
          <a:r>
            <a:rPr kumimoji="1" lang="en-US" altLang="ja-JP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giá</a:t>
          </a:r>
          <a:r>
            <a:rPr kumimoji="1" lang="en-US" altLang="ja-JP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trị</a:t>
          </a:r>
          <a:r>
            <a:rPr kumimoji="1" lang="en-US" altLang="ja-JP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chân</a:t>
          </a:r>
          <a:r>
            <a:rPr kumimoji="1" lang="en-US" altLang="ja-JP" sz="1800" kern="12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kumimoji="1" lang="en-US" altLang="ja-JP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thiện</a:t>
          </a:r>
          <a:r>
            <a:rPr kumimoji="1" lang="en-US" altLang="ja-JP" sz="1800" kern="12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kumimoji="1" lang="en-US" altLang="ja-JP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mỹ</a:t>
          </a:r>
          <a:endParaRPr kumimoji="1" lang="ja-JP" alt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Xã</a:t>
          </a:r>
          <a:r>
            <a:rPr kumimoji="1" lang="en-US" altLang="ja-JP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hội</a:t>
          </a:r>
          <a:r>
            <a:rPr kumimoji="1" lang="en-US" altLang="ja-JP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dân</a:t>
          </a:r>
          <a:r>
            <a:rPr kumimoji="1" lang="en-US" altLang="ja-JP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chủ</a:t>
          </a:r>
          <a:r>
            <a:rPr kumimoji="1" lang="en-US" altLang="ja-JP" sz="1800" kern="12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kumimoji="1" lang="en-US" altLang="ja-JP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công</a:t>
          </a:r>
          <a:r>
            <a:rPr kumimoji="1" lang="en-US" altLang="ja-JP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bằng</a:t>
          </a:r>
          <a:r>
            <a:rPr kumimoji="1" lang="en-US" altLang="ja-JP" sz="1800" kern="12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kumimoji="1" lang="en-US" altLang="ja-JP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văn</a:t>
          </a:r>
          <a:r>
            <a:rPr kumimoji="1" lang="en-US" altLang="ja-JP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minh</a:t>
          </a:r>
          <a:endParaRPr kumimoji="1" lang="ja-JP" alt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Đời</a:t>
          </a:r>
          <a:r>
            <a:rPr kumimoji="1" lang="en-US" altLang="ja-JP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sống</a:t>
          </a:r>
          <a:r>
            <a:rPr kumimoji="1" lang="en-US" altLang="ja-JP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vật</a:t>
          </a:r>
          <a:r>
            <a:rPr kumimoji="1" lang="en-US" altLang="ja-JP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chất</a:t>
          </a:r>
          <a:r>
            <a:rPr kumimoji="1" lang="en-US" altLang="ja-JP" sz="1800" kern="12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kumimoji="1" lang="en-US" altLang="ja-JP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tinh</a:t>
          </a:r>
          <a:r>
            <a:rPr kumimoji="1" lang="en-US" altLang="ja-JP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thần</a:t>
          </a:r>
          <a:r>
            <a:rPr kumimoji="1" lang="en-US" altLang="ja-JP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của</a:t>
          </a:r>
          <a:r>
            <a:rPr kumimoji="1" lang="en-US" altLang="ja-JP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nhân</a:t>
          </a:r>
          <a:r>
            <a:rPr kumimoji="1" lang="en-US" altLang="ja-JP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dân</a:t>
          </a:r>
          <a:r>
            <a:rPr kumimoji="1" lang="en-US" altLang="ja-JP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luôn</a:t>
          </a:r>
          <a:r>
            <a:rPr kumimoji="1" lang="en-US" altLang="ja-JP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được</a:t>
          </a:r>
          <a:r>
            <a:rPr kumimoji="1" lang="en-US" altLang="ja-JP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quan</a:t>
          </a:r>
          <a:r>
            <a:rPr kumimoji="1" lang="en-US" altLang="ja-JP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tâm</a:t>
          </a:r>
          <a:endParaRPr kumimoji="1" lang="ja-JP" alt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1800" kern="1200" dirty="0">
              <a:latin typeface="Arial" panose="020B0604020202020204" pitchFamily="34" charset="0"/>
              <a:cs typeface="Arial" panose="020B0604020202020204" pitchFamily="34" charset="0"/>
            </a:rPr>
            <a:t>Ba </a:t>
          </a:r>
          <a:r>
            <a:rPr kumimoji="1" lang="en-US" altLang="ja-JP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trụ</a:t>
          </a:r>
          <a:r>
            <a:rPr kumimoji="1" lang="en-US" altLang="ja-JP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cột</a:t>
          </a:r>
          <a:r>
            <a:rPr kumimoji="1" lang="en-US" altLang="ja-JP" sz="1800" kern="1200" dirty="0">
              <a:latin typeface="Arial" panose="020B0604020202020204" pitchFamily="34" charset="0"/>
              <a:cs typeface="Arial" panose="020B0604020202020204" pitchFamily="34" charset="0"/>
            </a:rPr>
            <a:t>: </a:t>
          </a:r>
          <a:r>
            <a:rPr kumimoji="1" lang="en-US" altLang="ja-JP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kinh</a:t>
          </a:r>
          <a:r>
            <a:rPr kumimoji="1" lang="en-US" altLang="ja-JP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tế</a:t>
          </a:r>
          <a:r>
            <a:rPr kumimoji="1" lang="en-US" altLang="ja-JP" sz="1800" kern="12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kumimoji="1" lang="en-US" altLang="ja-JP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xã</a:t>
          </a:r>
          <a:r>
            <a:rPr kumimoji="1" lang="en-US" altLang="ja-JP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hội</a:t>
          </a:r>
          <a:r>
            <a:rPr kumimoji="1" lang="en-US" altLang="ja-JP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kumimoji="1" lang="en-US" altLang="ja-JP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môi</a:t>
          </a:r>
          <a:r>
            <a:rPr kumimoji="1" lang="en-US" altLang="ja-JP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trường</a:t>
          </a:r>
          <a:endParaRPr kumimoji="1" lang="ja-JP" alt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1471538" y="100035"/>
        <a:ext cx="6453424" cy="1669657"/>
      </dsp:txXfrm>
    </dsp:sp>
    <dsp:sp modelId="{223F0DA1-4190-4C41-88CE-B13FCF9B17E2}">
      <dsp:nvSpPr>
        <dsp:cNvPr id="0" name=""/>
        <dsp:cNvSpPr/>
      </dsp:nvSpPr>
      <dsp:spPr>
        <a:xfrm rot="5400000">
          <a:off x="-566678" y="2888508"/>
          <a:ext cx="2604895" cy="147153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500" b="1" kern="1200" dirty="0" err="1">
              <a:latin typeface="Arial" panose="020B0604020202020204" pitchFamily="34" charset="0"/>
              <a:ea typeface="游ゴシック" panose="020B0400000000000000" pitchFamily="34" charset="-128"/>
              <a:cs typeface="Arial" panose="020B0604020202020204" pitchFamily="34" charset="0"/>
            </a:rPr>
            <a:t>Động</a:t>
          </a:r>
          <a:r>
            <a:rPr kumimoji="1" lang="en-US" altLang="ja-JP" sz="1500" b="1" kern="1200" dirty="0">
              <a:latin typeface="Arial" panose="020B0604020202020204" pitchFamily="34" charset="0"/>
              <a:ea typeface="游ゴシック" panose="020B0400000000000000" pitchFamily="34" charset="-128"/>
              <a:cs typeface="Arial" panose="020B0604020202020204" pitchFamily="34" charset="0"/>
            </a:rPr>
            <a:t> </a:t>
          </a:r>
          <a:r>
            <a:rPr kumimoji="1" lang="en-US" altLang="ja-JP" sz="1500" b="1" kern="1200" dirty="0" err="1">
              <a:latin typeface="Arial" panose="020B0604020202020204" pitchFamily="34" charset="0"/>
              <a:ea typeface="游ゴシック" panose="020B0400000000000000" pitchFamily="34" charset="-128"/>
              <a:cs typeface="Arial" panose="020B0604020202020204" pitchFamily="34" charset="0"/>
            </a:rPr>
            <a:t>lực</a:t>
          </a:r>
          <a:r>
            <a:rPr kumimoji="1" lang="en-US" altLang="ja-JP" sz="1500" b="1" kern="1200" dirty="0">
              <a:latin typeface="Arial" panose="020B0604020202020204" pitchFamily="34" charset="0"/>
              <a:ea typeface="游ゴシック" panose="020B0400000000000000" pitchFamily="34" charset="-128"/>
              <a:cs typeface="Arial" panose="020B0604020202020204" pitchFamily="34" charset="0"/>
            </a:rPr>
            <a:t> </a:t>
          </a:r>
          <a:r>
            <a:rPr kumimoji="1" lang="en-US" altLang="ja-JP" sz="1500" b="1" kern="1200" dirty="0" err="1">
              <a:latin typeface="Arial" panose="020B0604020202020204" pitchFamily="34" charset="0"/>
              <a:ea typeface="游ゴシック" panose="020B0400000000000000" pitchFamily="34" charset="-128"/>
              <a:cs typeface="Arial" panose="020B0604020202020204" pitchFamily="34" charset="0"/>
            </a:rPr>
            <a:t>của</a:t>
          </a:r>
          <a:r>
            <a:rPr kumimoji="1" lang="en-US" altLang="ja-JP" sz="1500" b="1" kern="1200" dirty="0">
              <a:latin typeface="Arial" panose="020B0604020202020204" pitchFamily="34" charset="0"/>
              <a:ea typeface="游ゴシック" panose="020B0400000000000000" pitchFamily="34" charset="-128"/>
              <a:cs typeface="Arial" panose="020B0604020202020204" pitchFamily="34" charset="0"/>
            </a:rPr>
            <a:t> </a:t>
          </a:r>
          <a:r>
            <a:rPr kumimoji="1" lang="en-US" altLang="ja-JP" sz="1500" b="1" kern="1200" dirty="0" err="1">
              <a:latin typeface="Arial" panose="020B0604020202020204" pitchFamily="34" charset="0"/>
              <a:ea typeface="游ゴシック" panose="020B0400000000000000" pitchFamily="34" charset="-128"/>
              <a:cs typeface="Arial" panose="020B0604020202020204" pitchFamily="34" charset="0"/>
            </a:rPr>
            <a:t>sự</a:t>
          </a:r>
          <a:r>
            <a:rPr kumimoji="1" lang="en-US" altLang="ja-JP" sz="1500" b="1" kern="1200" dirty="0">
              <a:latin typeface="Arial" panose="020B0604020202020204" pitchFamily="34" charset="0"/>
              <a:ea typeface="游ゴシック" panose="020B0400000000000000" pitchFamily="34" charset="-128"/>
              <a:cs typeface="Arial" panose="020B0604020202020204" pitchFamily="34" charset="0"/>
            </a:rPr>
            <a:t> </a:t>
          </a:r>
          <a:r>
            <a:rPr kumimoji="1" lang="en-US" altLang="ja-JP" sz="1500" b="1" kern="1200" dirty="0" err="1">
              <a:latin typeface="Arial" panose="020B0604020202020204" pitchFamily="34" charset="0"/>
              <a:ea typeface="游ゴシック" panose="020B0400000000000000" pitchFamily="34" charset="-128"/>
              <a:cs typeface="Arial" panose="020B0604020202020204" pitchFamily="34" charset="0"/>
            </a:rPr>
            <a:t>nghiệp</a:t>
          </a:r>
          <a:r>
            <a:rPr kumimoji="1" lang="en-US" altLang="ja-JP" sz="1500" b="1" kern="1200" dirty="0">
              <a:latin typeface="Arial" panose="020B0604020202020204" pitchFamily="34" charset="0"/>
              <a:ea typeface="游ゴシック" panose="020B0400000000000000" pitchFamily="34" charset="-128"/>
              <a:cs typeface="Arial" panose="020B0604020202020204" pitchFamily="34" charset="0"/>
            </a:rPr>
            <a:t> </a:t>
          </a:r>
          <a:r>
            <a:rPr kumimoji="1" lang="en-US" altLang="ja-JP" sz="1500" b="1" kern="1200" dirty="0" err="1">
              <a:latin typeface="Arial" panose="020B0604020202020204" pitchFamily="34" charset="0"/>
              <a:ea typeface="游ゴシック" panose="020B0400000000000000" pitchFamily="34" charset="-128"/>
              <a:cs typeface="Arial" panose="020B0604020202020204" pitchFamily="34" charset="0"/>
            </a:rPr>
            <a:t>cách</a:t>
          </a:r>
          <a:r>
            <a:rPr kumimoji="1" lang="en-US" altLang="ja-JP" sz="1500" b="1" kern="1200" dirty="0">
              <a:latin typeface="Arial" panose="020B0604020202020204" pitchFamily="34" charset="0"/>
              <a:ea typeface="游ゴシック" panose="020B0400000000000000" pitchFamily="34" charset="-128"/>
              <a:cs typeface="Arial" panose="020B0604020202020204" pitchFamily="34" charset="0"/>
            </a:rPr>
            <a:t> </a:t>
          </a:r>
          <a:r>
            <a:rPr kumimoji="1" lang="en-US" altLang="ja-JP" sz="1500" b="1" kern="1200" dirty="0" err="1">
              <a:latin typeface="Arial" panose="020B0604020202020204" pitchFamily="34" charset="0"/>
              <a:ea typeface="游ゴシック" panose="020B0400000000000000" pitchFamily="34" charset="-128"/>
              <a:cs typeface="Arial" panose="020B0604020202020204" pitchFamily="34" charset="0"/>
            </a:rPr>
            <a:t>mạng</a:t>
          </a:r>
          <a:endParaRPr kumimoji="1" lang="ja-JP" altLang="en-US" sz="1500" b="1" kern="1200" dirty="0">
            <a:latin typeface="Arial" panose="020B0604020202020204" pitchFamily="34" charset="0"/>
            <a:ea typeface="游ゴシック" panose="020B0400000000000000" pitchFamily="34" charset="-128"/>
            <a:cs typeface="Arial" panose="020B0604020202020204" pitchFamily="34" charset="0"/>
          </a:endParaRPr>
        </a:p>
      </dsp:txBody>
      <dsp:txXfrm rot="-5400000">
        <a:off x="2" y="3057598"/>
        <a:ext cx="1471537" cy="1133358"/>
      </dsp:txXfrm>
    </dsp:sp>
    <dsp:sp modelId="{12755A16-E5A5-4585-83DC-0516722394EA}">
      <dsp:nvSpPr>
        <dsp:cNvPr id="0" name=""/>
        <dsp:cNvSpPr/>
      </dsp:nvSpPr>
      <dsp:spPr>
        <a:xfrm rot="5400000">
          <a:off x="4060198" y="-15482"/>
          <a:ext cx="1366427" cy="6543749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Văn</a:t>
          </a:r>
          <a:r>
            <a:rPr kumimoji="1" lang="en-US" altLang="ja-JP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hóa</a:t>
          </a:r>
          <a:r>
            <a:rPr kumimoji="1" lang="en-US" altLang="ja-JP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chính</a:t>
          </a:r>
          <a:r>
            <a:rPr kumimoji="1" lang="en-US" altLang="ja-JP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trị</a:t>
          </a:r>
          <a:endParaRPr kumimoji="1" lang="ja-JP" alt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Văn</a:t>
          </a:r>
          <a:r>
            <a:rPr kumimoji="1" lang="en-US" altLang="ja-JP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hóa</a:t>
          </a:r>
          <a:r>
            <a:rPr kumimoji="1" lang="en-US" altLang="ja-JP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văn</a:t>
          </a:r>
          <a:r>
            <a:rPr kumimoji="1" lang="en-US" altLang="ja-JP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nghệ</a:t>
          </a:r>
          <a:endParaRPr kumimoji="1" lang="ja-JP" alt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Văn</a:t>
          </a:r>
          <a:r>
            <a:rPr kumimoji="1" lang="en-US" altLang="ja-JP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hóa</a:t>
          </a:r>
          <a:r>
            <a:rPr kumimoji="1" lang="en-US" altLang="ja-JP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giáo</a:t>
          </a:r>
          <a:r>
            <a:rPr kumimoji="1" lang="en-US" altLang="ja-JP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dục</a:t>
          </a:r>
          <a:endParaRPr kumimoji="1" lang="ja-JP" alt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Văn</a:t>
          </a:r>
          <a:r>
            <a:rPr kumimoji="1" lang="en-US" altLang="ja-JP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hóa</a:t>
          </a:r>
          <a:r>
            <a:rPr kumimoji="1" lang="en-US" altLang="ja-JP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đạo</a:t>
          </a:r>
          <a:r>
            <a:rPr kumimoji="1" lang="en-US" altLang="ja-JP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đức</a:t>
          </a:r>
          <a:endParaRPr kumimoji="1" lang="ja-JP" alt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Văn</a:t>
          </a:r>
          <a:r>
            <a:rPr kumimoji="1" lang="en-US" altLang="ja-JP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hóa</a:t>
          </a:r>
          <a:r>
            <a:rPr kumimoji="1" lang="en-US" altLang="ja-JP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pháp</a:t>
          </a:r>
          <a:r>
            <a:rPr kumimoji="1" lang="en-US" altLang="ja-JP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luật</a:t>
          </a:r>
          <a:endParaRPr kumimoji="1" lang="ja-JP" alt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1471538" y="2639882"/>
        <a:ext cx="6477046" cy="12330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E48C80-831E-4597-B8CF-D330762CB875}">
      <dsp:nvSpPr>
        <dsp:cNvPr id="0" name=""/>
        <dsp:cNvSpPr/>
      </dsp:nvSpPr>
      <dsp:spPr>
        <a:xfrm>
          <a:off x="798611" y="2741662"/>
          <a:ext cx="456391" cy="12265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8195" y="0"/>
              </a:lnTo>
              <a:lnTo>
                <a:pt x="228195" y="1226533"/>
              </a:lnTo>
              <a:lnTo>
                <a:pt x="456391" y="1226533"/>
              </a:lnTo>
            </a:path>
          </a:pathLst>
        </a:custGeom>
        <a:noFill/>
        <a:ln w="9525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994090" y="3322211"/>
        <a:ext cx="65434" cy="65434"/>
      </dsp:txXfrm>
    </dsp:sp>
    <dsp:sp modelId="{0B84C198-49A9-4F60-9E9D-3C0519A6F4BD}">
      <dsp:nvSpPr>
        <dsp:cNvPr id="0" name=""/>
        <dsp:cNvSpPr/>
      </dsp:nvSpPr>
      <dsp:spPr>
        <a:xfrm>
          <a:off x="798611" y="2741662"/>
          <a:ext cx="427363" cy="4618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3681" y="0"/>
              </a:lnTo>
              <a:lnTo>
                <a:pt x="213681" y="461899"/>
              </a:lnTo>
              <a:lnTo>
                <a:pt x="427363" y="461899"/>
              </a:lnTo>
            </a:path>
          </a:pathLst>
        </a:custGeom>
        <a:noFill/>
        <a:ln w="9525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996561" y="2956879"/>
        <a:ext cx="31463" cy="31463"/>
      </dsp:txXfrm>
    </dsp:sp>
    <dsp:sp modelId="{02005A2F-D219-4CC9-A46F-439DC01DEE0E}">
      <dsp:nvSpPr>
        <dsp:cNvPr id="0" name=""/>
        <dsp:cNvSpPr/>
      </dsp:nvSpPr>
      <dsp:spPr>
        <a:xfrm>
          <a:off x="798611" y="2334221"/>
          <a:ext cx="452478" cy="407440"/>
        </a:xfrm>
        <a:custGeom>
          <a:avLst/>
          <a:gdLst/>
          <a:ahLst/>
          <a:cxnLst/>
          <a:rect l="0" t="0" r="0" b="0"/>
          <a:pathLst>
            <a:path>
              <a:moveTo>
                <a:pt x="0" y="407440"/>
              </a:moveTo>
              <a:lnTo>
                <a:pt x="226239" y="407440"/>
              </a:lnTo>
              <a:lnTo>
                <a:pt x="226239" y="0"/>
              </a:lnTo>
              <a:lnTo>
                <a:pt x="452478" y="0"/>
              </a:lnTo>
            </a:path>
          </a:pathLst>
        </a:custGeom>
        <a:noFill/>
        <a:ln w="9525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009629" y="2522719"/>
        <a:ext cx="30444" cy="30444"/>
      </dsp:txXfrm>
    </dsp:sp>
    <dsp:sp modelId="{A92E3893-F271-421A-AE08-6B949D6DD37C}">
      <dsp:nvSpPr>
        <dsp:cNvPr id="0" name=""/>
        <dsp:cNvSpPr/>
      </dsp:nvSpPr>
      <dsp:spPr>
        <a:xfrm>
          <a:off x="798611" y="1492150"/>
          <a:ext cx="444478" cy="1249511"/>
        </a:xfrm>
        <a:custGeom>
          <a:avLst/>
          <a:gdLst/>
          <a:ahLst/>
          <a:cxnLst/>
          <a:rect l="0" t="0" r="0" b="0"/>
          <a:pathLst>
            <a:path>
              <a:moveTo>
                <a:pt x="0" y="1249511"/>
              </a:moveTo>
              <a:lnTo>
                <a:pt x="222239" y="1249511"/>
              </a:lnTo>
              <a:lnTo>
                <a:pt x="222239" y="0"/>
              </a:lnTo>
              <a:lnTo>
                <a:pt x="444478" y="0"/>
              </a:lnTo>
            </a:path>
          </a:pathLst>
        </a:custGeom>
        <a:noFill/>
        <a:ln w="9525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987696" y="2083751"/>
        <a:ext cx="66310" cy="66310"/>
      </dsp:txXfrm>
    </dsp:sp>
    <dsp:sp modelId="{51930526-AEC6-458C-8FAC-095D148CE0B3}">
      <dsp:nvSpPr>
        <dsp:cNvPr id="0" name=""/>
        <dsp:cNvSpPr/>
      </dsp:nvSpPr>
      <dsp:spPr>
        <a:xfrm rot="16200000">
          <a:off x="-1347231" y="2349518"/>
          <a:ext cx="3507399" cy="78428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eaVert" wrap="square" lIns="19685" tIns="19685" rIns="19685" bIns="19685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3100" kern="1200" dirty="0" err="1">
              <a:latin typeface="Arial" panose="020B0604020202020204" pitchFamily="34" charset="0"/>
              <a:cs typeface="Arial" panose="020B0604020202020204" pitchFamily="34" charset="0"/>
            </a:rPr>
            <a:t>Văn</a:t>
          </a:r>
          <a:r>
            <a:rPr kumimoji="1" lang="en-US" altLang="ja-JP" sz="31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3100" kern="1200" dirty="0" err="1">
              <a:latin typeface="Arial" panose="020B0604020202020204" pitchFamily="34" charset="0"/>
              <a:cs typeface="Arial" panose="020B0604020202020204" pitchFamily="34" charset="0"/>
            </a:rPr>
            <a:t>hóa</a:t>
          </a:r>
          <a:r>
            <a:rPr kumimoji="1" lang="en-US" altLang="ja-JP" sz="31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3100" kern="1200" dirty="0" err="1">
              <a:latin typeface="Arial" panose="020B0604020202020204" pitchFamily="34" charset="0"/>
              <a:cs typeface="Arial" panose="020B0604020202020204" pitchFamily="34" charset="0"/>
            </a:rPr>
            <a:t>là</a:t>
          </a:r>
          <a:r>
            <a:rPr kumimoji="1" lang="en-US" altLang="ja-JP" sz="31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3100" kern="1200" dirty="0" err="1">
              <a:latin typeface="Arial" panose="020B0604020202020204" pitchFamily="34" charset="0"/>
              <a:cs typeface="Arial" panose="020B0604020202020204" pitchFamily="34" charset="0"/>
            </a:rPr>
            <a:t>một</a:t>
          </a:r>
          <a:r>
            <a:rPr kumimoji="1" lang="en-US" altLang="ja-JP" sz="31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3100" kern="1200" dirty="0" err="1">
              <a:latin typeface="Arial" panose="020B0604020202020204" pitchFamily="34" charset="0"/>
              <a:cs typeface="Arial" panose="020B0604020202020204" pitchFamily="34" charset="0"/>
            </a:rPr>
            <a:t>mặt</a:t>
          </a:r>
          <a:r>
            <a:rPr kumimoji="1" lang="en-US" altLang="ja-JP" sz="31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3100" kern="1200" dirty="0" err="1">
              <a:latin typeface="Arial" panose="020B0604020202020204" pitchFamily="34" charset="0"/>
              <a:cs typeface="Arial" panose="020B0604020202020204" pitchFamily="34" charset="0"/>
            </a:rPr>
            <a:t>trận</a:t>
          </a:r>
          <a:endParaRPr kumimoji="1" lang="ja-JP" altLang="en-US" sz="31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-1347231" y="2349518"/>
        <a:ext cx="3507399" cy="784286"/>
      </dsp:txXfrm>
    </dsp:sp>
    <dsp:sp modelId="{3175ADE8-95D0-428B-AEDD-778FE314BF8E}">
      <dsp:nvSpPr>
        <dsp:cNvPr id="0" name=""/>
        <dsp:cNvSpPr/>
      </dsp:nvSpPr>
      <dsp:spPr>
        <a:xfrm>
          <a:off x="1243090" y="1142714"/>
          <a:ext cx="5971724" cy="69887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100" kern="1200" dirty="0" err="1">
              <a:latin typeface="Arial" panose="020B0604020202020204" pitchFamily="34" charset="0"/>
              <a:cs typeface="Arial" panose="020B0604020202020204" pitchFamily="34" charset="0"/>
            </a:rPr>
            <a:t>Một</a:t>
          </a:r>
          <a:r>
            <a:rPr kumimoji="1" lang="en-US" altLang="ja-JP" sz="21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2100" kern="1200" dirty="0" err="1">
              <a:latin typeface="Arial" panose="020B0604020202020204" pitchFamily="34" charset="0"/>
              <a:cs typeface="Arial" panose="020B0604020202020204" pitchFamily="34" charset="0"/>
            </a:rPr>
            <a:t>trong</a:t>
          </a:r>
          <a:r>
            <a:rPr kumimoji="1" lang="en-US" altLang="ja-JP" sz="2100" kern="1200" dirty="0">
              <a:latin typeface="Arial" panose="020B0604020202020204" pitchFamily="34" charset="0"/>
              <a:cs typeface="Arial" panose="020B0604020202020204" pitchFamily="34" charset="0"/>
            </a:rPr>
            <a:t> 4 </a:t>
          </a:r>
          <a:r>
            <a:rPr kumimoji="1" lang="en-US" altLang="ja-JP" sz="2100" kern="1200" dirty="0" err="1">
              <a:latin typeface="Arial" panose="020B0604020202020204" pitchFamily="34" charset="0"/>
              <a:cs typeface="Arial" panose="020B0604020202020204" pitchFamily="34" charset="0"/>
            </a:rPr>
            <a:t>nội</a:t>
          </a:r>
          <a:r>
            <a:rPr kumimoji="1" lang="en-US" altLang="ja-JP" sz="2100" kern="1200" dirty="0">
              <a:latin typeface="Arial" panose="020B0604020202020204" pitchFamily="34" charset="0"/>
              <a:cs typeface="Arial" panose="020B0604020202020204" pitchFamily="34" charset="0"/>
            </a:rPr>
            <a:t> dung </a:t>
          </a:r>
          <a:r>
            <a:rPr kumimoji="1" lang="en-US" altLang="ja-JP" sz="2100" kern="1200" dirty="0" err="1">
              <a:latin typeface="Arial" panose="020B0604020202020204" pitchFamily="34" charset="0"/>
              <a:cs typeface="Arial" panose="020B0604020202020204" pitchFamily="34" charset="0"/>
            </a:rPr>
            <a:t>chính</a:t>
          </a:r>
          <a:r>
            <a:rPr kumimoji="1" lang="en-US" altLang="ja-JP" sz="21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2100" kern="1200" dirty="0" err="1">
              <a:latin typeface="Arial" panose="020B0604020202020204" pitchFamily="34" charset="0"/>
              <a:cs typeface="Arial" panose="020B0604020202020204" pitchFamily="34" charset="0"/>
            </a:rPr>
            <a:t>của</a:t>
          </a:r>
          <a:r>
            <a:rPr kumimoji="1" lang="en-US" altLang="ja-JP" sz="21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2100" kern="1200" dirty="0" err="1">
              <a:latin typeface="Arial" panose="020B0604020202020204" pitchFamily="34" charset="0"/>
              <a:cs typeface="Arial" panose="020B0604020202020204" pitchFamily="34" charset="0"/>
            </a:rPr>
            <a:t>đời</a:t>
          </a:r>
          <a:r>
            <a:rPr kumimoji="1" lang="en-US" altLang="ja-JP" sz="21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2100" kern="1200" dirty="0" err="1">
              <a:latin typeface="Arial" panose="020B0604020202020204" pitchFamily="34" charset="0"/>
              <a:cs typeface="Arial" panose="020B0604020202020204" pitchFamily="34" charset="0"/>
            </a:rPr>
            <a:t>sống</a:t>
          </a:r>
          <a:r>
            <a:rPr kumimoji="1" lang="en-US" altLang="ja-JP" sz="21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2100" kern="1200" dirty="0" err="1">
              <a:latin typeface="Arial" panose="020B0604020202020204" pitchFamily="34" charset="0"/>
              <a:cs typeface="Arial" panose="020B0604020202020204" pitchFamily="34" charset="0"/>
            </a:rPr>
            <a:t>kinh</a:t>
          </a:r>
          <a:r>
            <a:rPr kumimoji="1" lang="en-US" altLang="ja-JP" sz="21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2100" kern="1200" dirty="0" err="1">
              <a:latin typeface="Arial" panose="020B0604020202020204" pitchFamily="34" charset="0"/>
              <a:cs typeface="Arial" panose="020B0604020202020204" pitchFamily="34" charset="0"/>
            </a:rPr>
            <a:t>tế</a:t>
          </a:r>
          <a:r>
            <a:rPr kumimoji="1" lang="en-US" altLang="ja-JP" sz="21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2100" kern="1200" dirty="0" err="1">
              <a:latin typeface="Arial" panose="020B0604020202020204" pitchFamily="34" charset="0"/>
              <a:cs typeface="Arial" panose="020B0604020202020204" pitchFamily="34" charset="0"/>
            </a:rPr>
            <a:t>xã</a:t>
          </a:r>
          <a:r>
            <a:rPr kumimoji="1" lang="en-US" altLang="ja-JP" sz="21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2100" kern="1200" dirty="0" err="1">
              <a:latin typeface="Arial" panose="020B0604020202020204" pitchFamily="34" charset="0"/>
              <a:cs typeface="Arial" panose="020B0604020202020204" pitchFamily="34" charset="0"/>
            </a:rPr>
            <a:t>hội</a:t>
          </a:r>
          <a:endParaRPr kumimoji="1" lang="ja-JP" altLang="en-US" sz="21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243090" y="1142714"/>
        <a:ext cx="5971724" cy="698873"/>
      </dsp:txXfrm>
    </dsp:sp>
    <dsp:sp modelId="{E67B9050-A441-4E7E-BAF9-7CE0BBFD99A7}">
      <dsp:nvSpPr>
        <dsp:cNvPr id="0" name=""/>
        <dsp:cNvSpPr/>
      </dsp:nvSpPr>
      <dsp:spPr>
        <a:xfrm>
          <a:off x="1251090" y="2001018"/>
          <a:ext cx="5963724" cy="66640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100" kern="1200" dirty="0" err="1">
              <a:latin typeface="Arial" panose="020B0604020202020204" pitchFamily="34" charset="0"/>
              <a:cs typeface="Arial" panose="020B0604020202020204" pitchFamily="34" charset="0"/>
            </a:rPr>
            <a:t>Nội</a:t>
          </a:r>
          <a:r>
            <a:rPr kumimoji="1" lang="en-US" altLang="ja-JP" sz="2100" kern="1200" dirty="0">
              <a:latin typeface="Arial" panose="020B0604020202020204" pitchFamily="34" charset="0"/>
              <a:cs typeface="Arial" panose="020B0604020202020204" pitchFamily="34" charset="0"/>
            </a:rPr>
            <a:t> dung </a:t>
          </a:r>
          <a:r>
            <a:rPr kumimoji="1" lang="en-US" altLang="ja-JP" sz="2100" kern="1200" dirty="0" err="1">
              <a:latin typeface="Arial" panose="020B0604020202020204" pitchFamily="34" charset="0"/>
              <a:cs typeface="Arial" panose="020B0604020202020204" pitchFamily="34" charset="0"/>
            </a:rPr>
            <a:t>phong</a:t>
          </a:r>
          <a:r>
            <a:rPr kumimoji="1" lang="en-US" altLang="ja-JP" sz="21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2100" kern="1200" dirty="0" err="1">
              <a:latin typeface="Arial" panose="020B0604020202020204" pitchFamily="34" charset="0"/>
              <a:cs typeface="Arial" panose="020B0604020202020204" pitchFamily="34" charset="0"/>
            </a:rPr>
            <a:t>phú</a:t>
          </a:r>
          <a:endParaRPr kumimoji="1" lang="ja-JP" altLang="en-US" sz="21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251090" y="2001018"/>
        <a:ext cx="5963724" cy="666405"/>
      </dsp:txXfrm>
    </dsp:sp>
    <dsp:sp modelId="{FEF11F8C-702E-4FC9-9A67-005B29ABA741}">
      <dsp:nvSpPr>
        <dsp:cNvPr id="0" name=""/>
        <dsp:cNvSpPr/>
      </dsp:nvSpPr>
      <dsp:spPr>
        <a:xfrm>
          <a:off x="1225975" y="2870358"/>
          <a:ext cx="5988839" cy="66640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100" kern="1200" dirty="0" err="1">
              <a:latin typeface="Arial" panose="020B0604020202020204" pitchFamily="34" charset="0"/>
              <a:cs typeface="Arial" panose="020B0604020202020204" pitchFamily="34" charset="0"/>
            </a:rPr>
            <a:t>Cuộc</a:t>
          </a:r>
          <a:r>
            <a:rPr kumimoji="1" lang="en-US" altLang="ja-JP" sz="21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2100" kern="1200" dirty="0" err="1">
              <a:latin typeface="Arial" panose="020B0604020202020204" pitchFamily="34" charset="0"/>
              <a:cs typeface="Arial" panose="020B0604020202020204" pitchFamily="34" charset="0"/>
            </a:rPr>
            <a:t>chiến</a:t>
          </a:r>
          <a:r>
            <a:rPr kumimoji="1" lang="en-US" altLang="ja-JP" sz="21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2100" kern="1200" dirty="0" err="1">
              <a:latin typeface="Arial" panose="020B0604020202020204" pitchFamily="34" charset="0"/>
              <a:cs typeface="Arial" panose="020B0604020202020204" pitchFamily="34" charset="0"/>
            </a:rPr>
            <a:t>đấu</a:t>
          </a:r>
          <a:r>
            <a:rPr kumimoji="1" lang="en-US" altLang="ja-JP" sz="21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2100" kern="1200" dirty="0" err="1">
              <a:latin typeface="Arial" panose="020B0604020202020204" pitchFamily="34" charset="0"/>
              <a:cs typeface="Arial" panose="020B0604020202020204" pitchFamily="34" charset="0"/>
            </a:rPr>
            <a:t>trên</a:t>
          </a:r>
          <a:r>
            <a:rPr kumimoji="1" lang="en-US" altLang="ja-JP" sz="21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2100" kern="1200" dirty="0" err="1">
              <a:latin typeface="Arial" panose="020B0604020202020204" pitchFamily="34" charset="0"/>
              <a:cs typeface="Arial" panose="020B0604020202020204" pitchFamily="34" charset="0"/>
            </a:rPr>
            <a:t>lĩnh</a:t>
          </a:r>
          <a:r>
            <a:rPr kumimoji="1" lang="en-US" altLang="ja-JP" sz="21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2100" kern="1200" dirty="0" err="1">
              <a:latin typeface="Arial" panose="020B0604020202020204" pitchFamily="34" charset="0"/>
              <a:cs typeface="Arial" panose="020B0604020202020204" pitchFamily="34" charset="0"/>
            </a:rPr>
            <a:t>vực</a:t>
          </a:r>
          <a:r>
            <a:rPr kumimoji="1" lang="en-US" altLang="ja-JP" sz="21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2100" kern="1200" dirty="0" err="1">
              <a:latin typeface="Arial" panose="020B0604020202020204" pitchFamily="34" charset="0"/>
              <a:cs typeface="Arial" panose="020B0604020202020204" pitchFamily="34" charset="0"/>
            </a:rPr>
            <a:t>văn</a:t>
          </a:r>
          <a:r>
            <a:rPr kumimoji="1" lang="en-US" altLang="ja-JP" sz="21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2100" kern="1200" dirty="0" err="1">
              <a:latin typeface="Arial" panose="020B0604020202020204" pitchFamily="34" charset="0"/>
              <a:cs typeface="Arial" panose="020B0604020202020204" pitchFamily="34" charset="0"/>
            </a:rPr>
            <a:t>hóa</a:t>
          </a:r>
          <a:endParaRPr kumimoji="1" lang="ja-JP" altLang="en-US" sz="21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225975" y="2870358"/>
        <a:ext cx="5988839" cy="666405"/>
      </dsp:txXfrm>
    </dsp:sp>
    <dsp:sp modelId="{9F381538-1A8B-4174-8594-D1C613CEC0A7}">
      <dsp:nvSpPr>
        <dsp:cNvPr id="0" name=""/>
        <dsp:cNvSpPr/>
      </dsp:nvSpPr>
      <dsp:spPr>
        <a:xfrm>
          <a:off x="1255003" y="3634992"/>
          <a:ext cx="5959811" cy="66640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Kháng</a:t>
          </a:r>
          <a:r>
            <a:rPr kumimoji="1" lang="en-US" altLang="ja-JP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chiến</a:t>
          </a:r>
          <a:r>
            <a:rPr kumimoji="1" lang="en-US" altLang="ja-JP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hóa</a:t>
          </a:r>
          <a:r>
            <a:rPr kumimoji="1" lang="en-US" altLang="ja-JP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văn</a:t>
          </a:r>
          <a:r>
            <a:rPr kumimoji="1" lang="en-US" altLang="ja-JP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hóa</a:t>
          </a:r>
          <a:r>
            <a:rPr kumimoji="1" lang="en-US" altLang="ja-JP" sz="2000" kern="12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kumimoji="1" lang="en-US" altLang="ja-JP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văn</a:t>
          </a:r>
          <a:r>
            <a:rPr kumimoji="1" lang="en-US" altLang="ja-JP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hóa</a:t>
          </a:r>
          <a:r>
            <a:rPr kumimoji="1" lang="en-US" altLang="ja-JP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hóa</a:t>
          </a:r>
          <a:r>
            <a:rPr kumimoji="1" lang="en-US" altLang="ja-JP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kháng</a:t>
          </a:r>
          <a:r>
            <a:rPr kumimoji="1" lang="en-US" altLang="ja-JP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chiến</a:t>
          </a:r>
          <a:endParaRPr kumimoji="1" lang="ja-JP" alt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255003" y="3634992"/>
        <a:ext cx="5959811" cy="66640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D2CAEA-F802-4C97-AECE-D8C4154824FD}">
      <dsp:nvSpPr>
        <dsp:cNvPr id="0" name=""/>
        <dsp:cNvSpPr/>
      </dsp:nvSpPr>
      <dsp:spPr>
        <a:xfrm>
          <a:off x="0" y="36556"/>
          <a:ext cx="5877232" cy="49139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100" b="1" kern="1200" dirty="0" err="1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rPr>
            <a:t>Trước</a:t>
          </a:r>
          <a:r>
            <a:rPr kumimoji="1" lang="en-US" altLang="ja-JP" sz="2100" b="1" kern="1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2100" b="1" kern="1200" dirty="0" err="1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rPr>
            <a:t>Cách</a:t>
          </a:r>
          <a:r>
            <a:rPr kumimoji="1" lang="en-US" altLang="ja-JP" sz="2100" b="1" kern="1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2100" b="1" kern="1200" dirty="0" err="1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rPr>
            <a:t>mạng</a:t>
          </a:r>
          <a:r>
            <a:rPr kumimoji="1" lang="en-US" altLang="ja-JP" sz="2100" b="1" kern="1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2100" b="1" kern="1200" dirty="0" err="1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rPr>
            <a:t>tháng</a:t>
          </a:r>
          <a:r>
            <a:rPr kumimoji="1" lang="en-US" altLang="ja-JP" sz="2100" b="1" kern="1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2100" b="1" kern="1200" dirty="0" err="1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rPr>
            <a:t>Tám</a:t>
          </a:r>
          <a:r>
            <a:rPr kumimoji="1" lang="en-US" altLang="ja-JP" sz="2100" b="1" kern="1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rPr>
            <a:t> 1945</a:t>
          </a:r>
          <a:endParaRPr kumimoji="1" lang="ja-JP" altLang="en-US" sz="2100" b="1" kern="1200" dirty="0">
            <a:solidFill>
              <a:schemeClr val="tx2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3988" y="60544"/>
        <a:ext cx="5829256" cy="443423"/>
      </dsp:txXfrm>
    </dsp:sp>
    <dsp:sp modelId="{B87F5CDC-650E-4264-ADC0-00E542AE4B98}">
      <dsp:nvSpPr>
        <dsp:cNvPr id="0" name=""/>
        <dsp:cNvSpPr/>
      </dsp:nvSpPr>
      <dsp:spPr>
        <a:xfrm>
          <a:off x="0" y="527956"/>
          <a:ext cx="5877232" cy="1738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02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1" lang="en-US" altLang="ja-JP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Xây</a:t>
          </a:r>
          <a:r>
            <a:rPr kumimoji="1" lang="en-US" altLang="ja-JP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dựng</a:t>
          </a:r>
          <a:r>
            <a:rPr kumimoji="1" lang="en-US" altLang="ja-JP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tâm</a:t>
          </a:r>
          <a:r>
            <a:rPr kumimoji="1" lang="en-US" altLang="ja-JP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lý</a:t>
          </a:r>
          <a:r>
            <a:rPr kumimoji="1" lang="en-US" altLang="ja-JP" sz="1600" kern="1200" dirty="0">
              <a:latin typeface="Arial" panose="020B0604020202020204" pitchFamily="34" charset="0"/>
              <a:cs typeface="Arial" panose="020B0604020202020204" pitchFamily="34" charset="0"/>
            </a:rPr>
            <a:t>: </a:t>
          </a:r>
          <a:r>
            <a:rPr kumimoji="1" lang="en-US" altLang="ja-JP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Tinh</a:t>
          </a:r>
          <a:r>
            <a:rPr kumimoji="1" lang="en-US" altLang="ja-JP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thần</a:t>
          </a:r>
          <a:r>
            <a:rPr kumimoji="1" lang="en-US" altLang="ja-JP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độc</a:t>
          </a:r>
          <a:r>
            <a:rPr kumimoji="1" lang="en-US" altLang="ja-JP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lập</a:t>
          </a:r>
          <a:r>
            <a:rPr kumimoji="1" lang="en-US" altLang="ja-JP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tự</a:t>
          </a:r>
          <a:r>
            <a:rPr kumimoji="1" lang="en-US" altLang="ja-JP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cường</a:t>
          </a:r>
          <a:endParaRPr kumimoji="1" lang="ja-JP" alt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1" lang="en-US" altLang="ja-JP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Xây</a:t>
          </a:r>
          <a:r>
            <a:rPr kumimoji="1" lang="en-US" altLang="ja-JP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dựng</a:t>
          </a:r>
          <a:r>
            <a:rPr kumimoji="1" lang="en-US" altLang="ja-JP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luận</a:t>
          </a:r>
          <a:r>
            <a:rPr kumimoji="1" lang="en-US" altLang="ja-JP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lý</a:t>
          </a:r>
          <a:r>
            <a:rPr kumimoji="1" lang="en-US" altLang="ja-JP" sz="1600" kern="1200" dirty="0">
              <a:latin typeface="Arial" panose="020B0604020202020204" pitchFamily="34" charset="0"/>
              <a:cs typeface="Arial" panose="020B0604020202020204" pitchFamily="34" charset="0"/>
            </a:rPr>
            <a:t>: </a:t>
          </a:r>
          <a:r>
            <a:rPr kumimoji="1" lang="en-US" altLang="ja-JP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Biết</a:t>
          </a:r>
          <a:r>
            <a:rPr kumimoji="1" lang="en-US" altLang="ja-JP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hy</a:t>
          </a:r>
          <a:r>
            <a:rPr kumimoji="1" lang="en-US" altLang="ja-JP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sinh</a:t>
          </a:r>
          <a:r>
            <a:rPr kumimoji="1" lang="en-US" altLang="ja-JP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mình</a:t>
          </a:r>
          <a:r>
            <a:rPr kumimoji="1" lang="en-US" altLang="ja-JP" sz="1600" kern="12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kumimoji="1" lang="en-US" altLang="ja-JP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làm</a:t>
          </a:r>
          <a:r>
            <a:rPr kumimoji="1" lang="en-US" altLang="ja-JP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lợi</a:t>
          </a:r>
          <a:r>
            <a:rPr kumimoji="1" lang="en-US" altLang="ja-JP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cho</a:t>
          </a:r>
          <a:r>
            <a:rPr kumimoji="1" lang="en-US" altLang="ja-JP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quần</a:t>
          </a:r>
          <a:r>
            <a:rPr kumimoji="1" lang="en-US" altLang="ja-JP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chúng</a:t>
          </a:r>
          <a:endParaRPr kumimoji="1" lang="ja-JP" alt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1" lang="en-US" altLang="ja-JP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Xây</a:t>
          </a:r>
          <a:r>
            <a:rPr kumimoji="1" lang="en-US" altLang="ja-JP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dựng</a:t>
          </a:r>
          <a:r>
            <a:rPr kumimoji="1" lang="en-US" altLang="ja-JP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xã</a:t>
          </a:r>
          <a:r>
            <a:rPr kumimoji="1" lang="en-US" altLang="ja-JP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hội</a:t>
          </a:r>
          <a:r>
            <a:rPr kumimoji="1" lang="en-US" altLang="ja-JP" sz="1600" kern="1200" dirty="0">
              <a:latin typeface="Arial" panose="020B0604020202020204" pitchFamily="34" charset="0"/>
              <a:cs typeface="Arial" panose="020B0604020202020204" pitchFamily="34" charset="0"/>
            </a:rPr>
            <a:t>: </a:t>
          </a:r>
          <a:r>
            <a:rPr kumimoji="1" lang="en-US" altLang="ja-JP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Mọi</a:t>
          </a:r>
          <a:r>
            <a:rPr kumimoji="1" lang="en-US" altLang="ja-JP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sự</a:t>
          </a:r>
          <a:r>
            <a:rPr kumimoji="1" lang="en-US" altLang="ja-JP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nghiệp</a:t>
          </a:r>
          <a:r>
            <a:rPr kumimoji="1" lang="en-US" altLang="ja-JP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liên</a:t>
          </a:r>
          <a:r>
            <a:rPr kumimoji="1" lang="en-US" altLang="ja-JP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quan</a:t>
          </a:r>
          <a:r>
            <a:rPr kumimoji="1" lang="en-US" altLang="ja-JP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đến</a:t>
          </a:r>
          <a:r>
            <a:rPr kumimoji="1" lang="en-US" altLang="ja-JP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phúc</a:t>
          </a:r>
          <a:r>
            <a:rPr kumimoji="1" lang="en-US" altLang="ja-JP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lợi</a:t>
          </a:r>
          <a:r>
            <a:rPr kumimoji="1" lang="en-US" altLang="ja-JP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của</a:t>
          </a:r>
          <a:r>
            <a:rPr kumimoji="1" lang="en-US" altLang="ja-JP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nhân</a:t>
          </a:r>
          <a:r>
            <a:rPr kumimoji="1" lang="en-US" altLang="ja-JP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dân</a:t>
          </a:r>
          <a:endParaRPr kumimoji="1" lang="ja-JP" alt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1" lang="en-US" altLang="ja-JP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Xây</a:t>
          </a:r>
          <a:r>
            <a:rPr kumimoji="1" lang="en-US" altLang="ja-JP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dựng</a:t>
          </a:r>
          <a:r>
            <a:rPr kumimoji="1" lang="en-US" altLang="ja-JP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chính</a:t>
          </a:r>
          <a:r>
            <a:rPr kumimoji="1" lang="en-US" altLang="ja-JP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trị</a:t>
          </a:r>
          <a:r>
            <a:rPr kumimoji="1" lang="en-US" altLang="ja-JP" sz="1600" kern="1200" dirty="0">
              <a:latin typeface="Arial" panose="020B0604020202020204" pitchFamily="34" charset="0"/>
              <a:cs typeface="Arial" panose="020B0604020202020204" pitchFamily="34" charset="0"/>
            </a:rPr>
            <a:t>: </a:t>
          </a:r>
          <a:r>
            <a:rPr kumimoji="1" lang="en-US" altLang="ja-JP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Dân</a:t>
          </a:r>
          <a:r>
            <a:rPr kumimoji="1" lang="en-US" altLang="ja-JP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quyền</a:t>
          </a:r>
          <a:endParaRPr kumimoji="1" lang="ja-JP" alt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1" lang="en-US" altLang="ja-JP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Xây</a:t>
          </a:r>
          <a:r>
            <a:rPr kumimoji="1" lang="en-US" altLang="ja-JP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dựng</a:t>
          </a:r>
          <a:r>
            <a:rPr kumimoji="1" lang="en-US" altLang="ja-JP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kinh</a:t>
          </a:r>
          <a:r>
            <a:rPr kumimoji="1" lang="en-US" altLang="ja-JP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tế</a:t>
          </a:r>
          <a:endParaRPr kumimoji="1" lang="ja-JP" alt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527956"/>
        <a:ext cx="5877232" cy="1738800"/>
      </dsp:txXfrm>
    </dsp:sp>
    <dsp:sp modelId="{756399DA-2CAB-41C8-9A3D-4FA93BE265BD}">
      <dsp:nvSpPr>
        <dsp:cNvPr id="0" name=""/>
        <dsp:cNvSpPr/>
      </dsp:nvSpPr>
      <dsp:spPr>
        <a:xfrm>
          <a:off x="0" y="2266756"/>
          <a:ext cx="5877232" cy="491399"/>
        </a:xfrm>
        <a:prstGeom prst="roundRect">
          <a:avLst/>
        </a:prstGeom>
        <a:solidFill>
          <a:schemeClr val="accent5">
            <a:hueOff val="-1277416"/>
            <a:satOff val="-50000"/>
            <a:lumOff val="304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100" b="1" kern="1200" dirty="0" err="1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rPr>
            <a:t>Trong</a:t>
          </a:r>
          <a:r>
            <a:rPr kumimoji="1" lang="en-US" altLang="ja-JP" sz="2100" b="1" kern="1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2100" b="1" kern="1200" dirty="0" err="1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rPr>
            <a:t>kháng</a:t>
          </a:r>
          <a:r>
            <a:rPr kumimoji="1" lang="en-US" altLang="ja-JP" sz="2100" b="1" kern="1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2100" b="1" kern="1200" dirty="0" err="1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rPr>
            <a:t>chiến</a:t>
          </a:r>
          <a:r>
            <a:rPr kumimoji="1" lang="en-US" altLang="ja-JP" sz="2100" b="1" kern="1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2100" b="1" kern="1200" dirty="0" err="1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rPr>
            <a:t>chống</a:t>
          </a:r>
          <a:r>
            <a:rPr kumimoji="1" lang="en-US" altLang="ja-JP" sz="2100" b="1" kern="1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2100" b="1" kern="1200" dirty="0" err="1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rPr>
            <a:t>Pháp</a:t>
          </a:r>
          <a:endParaRPr kumimoji="1" lang="ja-JP" altLang="en-US" sz="2100" b="1" kern="1200" dirty="0">
            <a:solidFill>
              <a:schemeClr val="tx2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3988" y="2290744"/>
        <a:ext cx="5829256" cy="443423"/>
      </dsp:txXfrm>
    </dsp:sp>
    <dsp:sp modelId="{E64DABBB-90B4-40F3-AF6A-9AAC9EE05F36}">
      <dsp:nvSpPr>
        <dsp:cNvPr id="0" name=""/>
        <dsp:cNvSpPr/>
      </dsp:nvSpPr>
      <dsp:spPr>
        <a:xfrm>
          <a:off x="0" y="2758156"/>
          <a:ext cx="5877232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02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1" lang="en-US" altLang="ja-JP" sz="1600" kern="1200">
              <a:latin typeface="Arial" panose="020B0604020202020204" pitchFamily="34" charset="0"/>
              <a:cs typeface="Arial" panose="020B0604020202020204" pitchFamily="34" charset="0"/>
            </a:rPr>
            <a:t>Nền văn hóa có tính chất dân tộc, khoa học, đại chúng</a:t>
          </a:r>
          <a:endParaRPr kumimoji="1" lang="ja-JP" altLang="en-US" sz="16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2758156"/>
        <a:ext cx="5877232" cy="347760"/>
      </dsp:txXfrm>
    </dsp:sp>
    <dsp:sp modelId="{553178AE-1DE4-41B0-8C31-A0E721730A59}">
      <dsp:nvSpPr>
        <dsp:cNvPr id="0" name=""/>
        <dsp:cNvSpPr/>
      </dsp:nvSpPr>
      <dsp:spPr>
        <a:xfrm>
          <a:off x="0" y="3105916"/>
          <a:ext cx="5877232" cy="491399"/>
        </a:xfrm>
        <a:prstGeom prst="roundRect">
          <a:avLst/>
        </a:prstGeom>
        <a:solidFill>
          <a:schemeClr val="accent5">
            <a:hueOff val="-2554832"/>
            <a:satOff val="-100000"/>
            <a:lumOff val="607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100" b="1" kern="1200" dirty="0" err="1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rPr>
            <a:t>Thời</a:t>
          </a:r>
          <a:r>
            <a:rPr kumimoji="1" lang="en-US" altLang="ja-JP" sz="2100" b="1" kern="1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2100" b="1" kern="1200" dirty="0" err="1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rPr>
            <a:t>kỳ</a:t>
          </a:r>
          <a:r>
            <a:rPr kumimoji="1" lang="en-US" altLang="ja-JP" sz="2100" b="1" kern="1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2100" b="1" kern="1200" dirty="0" err="1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rPr>
            <a:t>xây</a:t>
          </a:r>
          <a:r>
            <a:rPr kumimoji="1" lang="en-US" altLang="ja-JP" sz="2100" b="1" kern="1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2100" b="1" kern="1200" dirty="0" err="1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rPr>
            <a:t>dựng</a:t>
          </a:r>
          <a:r>
            <a:rPr kumimoji="1" lang="en-US" altLang="ja-JP" sz="2100" b="1" kern="1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rPr>
            <a:t> CNXH</a:t>
          </a:r>
          <a:endParaRPr kumimoji="1" lang="ja-JP" altLang="en-US" sz="2100" b="1" kern="1200" dirty="0">
            <a:solidFill>
              <a:schemeClr val="tx2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3988" y="3129904"/>
        <a:ext cx="5829256" cy="443423"/>
      </dsp:txXfrm>
    </dsp:sp>
    <dsp:sp modelId="{9B652D60-F422-4FC4-AF4A-F198D792E3EA}">
      <dsp:nvSpPr>
        <dsp:cNvPr id="0" name=""/>
        <dsp:cNvSpPr/>
      </dsp:nvSpPr>
      <dsp:spPr>
        <a:xfrm>
          <a:off x="0" y="3597316"/>
          <a:ext cx="5877232" cy="478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02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1" lang="en-US" altLang="ja-JP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Nền</a:t>
          </a:r>
          <a:r>
            <a:rPr kumimoji="1" lang="en-US" altLang="ja-JP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văn</a:t>
          </a:r>
          <a:r>
            <a:rPr kumimoji="1" lang="en-US" altLang="ja-JP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hóa</a:t>
          </a:r>
          <a:r>
            <a:rPr kumimoji="1" lang="en-US" altLang="ja-JP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có</a:t>
          </a:r>
          <a:r>
            <a:rPr kumimoji="1" lang="en-US" altLang="ja-JP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nội</a:t>
          </a:r>
          <a:r>
            <a:rPr kumimoji="1" lang="en-US" altLang="ja-JP" sz="1600" kern="1200" dirty="0">
              <a:latin typeface="Arial" panose="020B0604020202020204" pitchFamily="34" charset="0"/>
              <a:cs typeface="Arial" panose="020B0604020202020204" pitchFamily="34" charset="0"/>
            </a:rPr>
            <a:t> dung </a:t>
          </a:r>
          <a:r>
            <a:rPr kumimoji="1" lang="en-US" altLang="ja-JP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xã</a:t>
          </a:r>
          <a:r>
            <a:rPr kumimoji="1" lang="en-US" altLang="ja-JP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hội</a:t>
          </a:r>
          <a:r>
            <a:rPr kumimoji="1" lang="en-US" altLang="ja-JP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chủ</a:t>
          </a:r>
          <a:r>
            <a:rPr kumimoji="1" lang="en-US" altLang="ja-JP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nghĩa</a:t>
          </a:r>
          <a:r>
            <a:rPr kumimoji="1" lang="en-US" altLang="ja-JP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kumimoji="1" lang="en-US" altLang="ja-JP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tính</a:t>
          </a:r>
          <a:r>
            <a:rPr kumimoji="1" lang="en-US" altLang="ja-JP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chất</a:t>
          </a:r>
          <a:r>
            <a:rPr kumimoji="1" lang="en-US" altLang="ja-JP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dân</a:t>
          </a:r>
          <a:r>
            <a:rPr kumimoji="1" lang="en-US" altLang="ja-JP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kumimoji="1" lang="en-US" altLang="ja-JP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tộc</a:t>
          </a:r>
          <a:endParaRPr kumimoji="1" lang="ja-JP" alt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3597316"/>
        <a:ext cx="5877232" cy="4781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1723facd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1723facd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4" name="Google Shape;8674;gb179643f6e_0_5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5" name="Google Shape;8675;gb179643f6e_0_56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4087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4" name="Google Shape;8674;gb179643f6e_0_5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5" name="Google Shape;8675;gb179643f6e_0_56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84161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4" name="Google Shape;8674;gb179643f6e_0_5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5" name="Google Shape;8675;gb179643f6e_0_56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70446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1723facd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1723facd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7382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b1a8945be4_0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b1a8945be4_0_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b1723facdc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b1723facdc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4" name="Google Shape;8674;gb179643f6e_0_5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5" name="Google Shape;8675;gb179643f6e_0_56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4" name="Google Shape;8674;gb179643f6e_0_5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5" name="Google Shape;8675;gb179643f6e_0_56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3770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4" name="Google Shape;8674;gb179643f6e_0_5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5" name="Google Shape;8675;gb179643f6e_0_56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1279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4" name="Google Shape;8674;gb179643f6e_0_5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5" name="Google Shape;8675;gb179643f6e_0_56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30841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4" name="Google Shape;8674;gb179643f6e_0_5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5" name="Google Shape;8675;gb179643f6e_0_56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6292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4" name="Google Shape;8674;gb179643f6e_0_5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5" name="Google Shape;8675;gb179643f6e_0_56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1486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228250" y="1542475"/>
            <a:ext cx="4687500" cy="15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176100" y="3164550"/>
            <a:ext cx="27918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Roboto"/>
              <a:buAutoNum type="arabicPeriod"/>
              <a:defRPr sz="12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rgbClr val="1A3F61"/>
              </a:buClr>
              <a:buSzPts val="1000"/>
              <a:buFont typeface="Muli"/>
              <a:buAutoNum type="alphaLcPeriod"/>
              <a:defRPr/>
            </a:lvl2pPr>
            <a:lvl3pPr marL="1371600" lvl="2" indent="-292100">
              <a:spcBef>
                <a:spcPts val="1600"/>
              </a:spcBef>
              <a:spcAft>
                <a:spcPts val="0"/>
              </a:spcAft>
              <a:buClr>
                <a:srgbClr val="1A3F61"/>
              </a:buClr>
              <a:buSzPts val="1000"/>
              <a:buFont typeface="Muli"/>
              <a:buAutoNum type="romanLcPeriod"/>
              <a:defRPr/>
            </a:lvl3pPr>
            <a:lvl4pPr marL="1828800" lvl="3" indent="-292100">
              <a:spcBef>
                <a:spcPts val="1600"/>
              </a:spcBef>
              <a:spcAft>
                <a:spcPts val="0"/>
              </a:spcAft>
              <a:buClr>
                <a:srgbClr val="1A3F61"/>
              </a:buClr>
              <a:buSzPts val="1000"/>
              <a:buFont typeface="Muli"/>
              <a:buAutoNum type="arabicPeriod"/>
              <a:defRPr/>
            </a:lvl4pPr>
            <a:lvl5pPr marL="2286000" lvl="4" indent="-292100">
              <a:spcBef>
                <a:spcPts val="1600"/>
              </a:spcBef>
              <a:spcAft>
                <a:spcPts val="0"/>
              </a:spcAft>
              <a:buClr>
                <a:srgbClr val="1A3F61"/>
              </a:buClr>
              <a:buSzPts val="1000"/>
              <a:buFont typeface="Muli"/>
              <a:buAutoNum type="alphaLcPeriod"/>
              <a:defRPr/>
            </a:lvl5pPr>
            <a:lvl6pPr marL="2743200" lvl="5" indent="-292100">
              <a:spcBef>
                <a:spcPts val="1600"/>
              </a:spcBef>
              <a:spcAft>
                <a:spcPts val="0"/>
              </a:spcAft>
              <a:buClr>
                <a:srgbClr val="1A3F61"/>
              </a:buClr>
              <a:buSzPts val="1000"/>
              <a:buFont typeface="Muli"/>
              <a:buAutoNum type="romanLcPeriod"/>
              <a:defRPr/>
            </a:lvl6pPr>
            <a:lvl7pPr marL="3200400" lvl="6" indent="-292100">
              <a:spcBef>
                <a:spcPts val="1600"/>
              </a:spcBef>
              <a:spcAft>
                <a:spcPts val="0"/>
              </a:spcAft>
              <a:buClr>
                <a:srgbClr val="1A3F61"/>
              </a:buClr>
              <a:buSzPts val="1000"/>
              <a:buFont typeface="Muli"/>
              <a:buAutoNum type="arabicPeriod"/>
              <a:defRPr/>
            </a:lvl7pPr>
            <a:lvl8pPr marL="3657600" lvl="7" indent="-292100">
              <a:spcBef>
                <a:spcPts val="1600"/>
              </a:spcBef>
              <a:spcAft>
                <a:spcPts val="0"/>
              </a:spcAft>
              <a:buClr>
                <a:srgbClr val="1A3F61"/>
              </a:buClr>
              <a:buSzPts val="1000"/>
              <a:buFont typeface="Muli"/>
              <a:buAutoNum type="alphaLcPeriod"/>
              <a:defRPr/>
            </a:lvl8pPr>
            <a:lvl9pPr marL="4114800" lvl="8" indent="-292100">
              <a:spcBef>
                <a:spcPts val="1600"/>
              </a:spcBef>
              <a:spcAft>
                <a:spcPts val="1600"/>
              </a:spcAft>
              <a:buClr>
                <a:srgbClr val="1A3F61"/>
              </a:buClr>
              <a:buSzPts val="1000"/>
              <a:buFont typeface="Muli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bg>
      <p:bgPr>
        <a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Berkshire Swash"/>
              <a:buNone/>
              <a:defRPr sz="2800"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subTitle" idx="1"/>
          </p:nvPr>
        </p:nvSpPr>
        <p:spPr>
          <a:xfrm>
            <a:off x="713213" y="1709220"/>
            <a:ext cx="2196000" cy="4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Berkshire Swash"/>
              <a:buNone/>
              <a:defRPr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title" idx="2" hasCustomPrompt="1"/>
          </p:nvPr>
        </p:nvSpPr>
        <p:spPr>
          <a:xfrm>
            <a:off x="713213" y="1294513"/>
            <a:ext cx="824100" cy="5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3" name="Google Shape;43;p14"/>
          <p:cNvSpPr txBox="1">
            <a:spLocks noGrp="1"/>
          </p:cNvSpPr>
          <p:nvPr>
            <p:ph type="subTitle" idx="3"/>
          </p:nvPr>
        </p:nvSpPr>
        <p:spPr>
          <a:xfrm>
            <a:off x="713213" y="2078613"/>
            <a:ext cx="2196000" cy="6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subTitle" idx="4"/>
          </p:nvPr>
        </p:nvSpPr>
        <p:spPr>
          <a:xfrm>
            <a:off x="3030913" y="1709220"/>
            <a:ext cx="2196000" cy="4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erkshire Swash"/>
              <a:buNone/>
              <a:defRPr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title" idx="5" hasCustomPrompt="1"/>
          </p:nvPr>
        </p:nvSpPr>
        <p:spPr>
          <a:xfrm>
            <a:off x="3030913" y="1294513"/>
            <a:ext cx="824100" cy="5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6" name="Google Shape;46;p14"/>
          <p:cNvSpPr txBox="1">
            <a:spLocks noGrp="1"/>
          </p:cNvSpPr>
          <p:nvPr>
            <p:ph type="subTitle" idx="6"/>
          </p:nvPr>
        </p:nvSpPr>
        <p:spPr>
          <a:xfrm>
            <a:off x="3030913" y="2078613"/>
            <a:ext cx="2196000" cy="6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ubTitle" idx="7"/>
          </p:nvPr>
        </p:nvSpPr>
        <p:spPr>
          <a:xfrm>
            <a:off x="713213" y="3303710"/>
            <a:ext cx="2196000" cy="4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erkshire Swash"/>
              <a:buNone/>
              <a:defRPr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title" idx="8" hasCustomPrompt="1"/>
          </p:nvPr>
        </p:nvSpPr>
        <p:spPr>
          <a:xfrm>
            <a:off x="713213" y="2889000"/>
            <a:ext cx="824100" cy="5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9" name="Google Shape;49;p14"/>
          <p:cNvSpPr txBox="1">
            <a:spLocks noGrp="1"/>
          </p:cNvSpPr>
          <p:nvPr>
            <p:ph type="subTitle" idx="9"/>
          </p:nvPr>
        </p:nvSpPr>
        <p:spPr>
          <a:xfrm>
            <a:off x="713213" y="3673107"/>
            <a:ext cx="2196000" cy="6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subTitle" idx="13"/>
          </p:nvPr>
        </p:nvSpPr>
        <p:spPr>
          <a:xfrm>
            <a:off x="3030913" y="3303710"/>
            <a:ext cx="2196000" cy="4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erkshire Swash"/>
              <a:buNone/>
              <a:defRPr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title" idx="14" hasCustomPrompt="1"/>
          </p:nvPr>
        </p:nvSpPr>
        <p:spPr>
          <a:xfrm>
            <a:off x="3030913" y="2889000"/>
            <a:ext cx="824100" cy="5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52" name="Google Shape;52;p14"/>
          <p:cNvSpPr txBox="1">
            <a:spLocks noGrp="1"/>
          </p:cNvSpPr>
          <p:nvPr>
            <p:ph type="subTitle" idx="15"/>
          </p:nvPr>
        </p:nvSpPr>
        <p:spPr>
          <a:xfrm>
            <a:off x="3030913" y="3673107"/>
            <a:ext cx="2196000" cy="6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 txBox="1">
            <a:spLocks noGrp="1"/>
          </p:cNvSpPr>
          <p:nvPr>
            <p:ph type="title"/>
          </p:nvPr>
        </p:nvSpPr>
        <p:spPr>
          <a:xfrm>
            <a:off x="2340425" y="2699163"/>
            <a:ext cx="456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subTitle" idx="1"/>
          </p:nvPr>
        </p:nvSpPr>
        <p:spPr>
          <a:xfrm>
            <a:off x="2340425" y="1643038"/>
            <a:ext cx="4566000" cy="11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AD953-90E1-430C-8A13-E3C0BB63E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DA435-5E2F-433D-860F-91694220F8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DD0441-7F78-4A24-AAE2-0241BF5ED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0E4F6F-8136-48CD-9760-9111761D0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F6C89-D7CD-4F59-9DDD-B9003E2D305D}" type="datetimeFigureOut">
              <a:rPr lang="en-US" smtClean="0"/>
              <a:t>6/30/23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346531-DB5E-49F1-9142-9E808D90C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DCBF5-BC34-45E7-B514-3B04FED0A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012-97CD-4B75-98F3-0082F084B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323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D28F3-BCB8-4011-B409-696969864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2769F-8FD2-493F-BCBE-07C20271F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33DC0-50DB-4EE3-9313-608B58290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F6C89-D7CD-4F59-9DDD-B9003E2D305D}" type="datetimeFigureOut">
              <a:rPr lang="en-US" smtClean="0"/>
              <a:t>6/30/23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83FD3-D6C0-4AA9-9D2A-E10AA5FB2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45593-139D-426C-9F4A-633AFABA2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012-97CD-4B75-98F3-0082F084B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29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0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ivvic"/>
              <a:buChar char="●"/>
              <a:defRPr sz="1800"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Char char="○"/>
              <a:defRPr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Char char="■"/>
              <a:defRPr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Char char="●"/>
              <a:defRPr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Char char="○"/>
              <a:defRPr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Char char="■"/>
              <a:defRPr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Char char="●"/>
              <a:defRPr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Char char="○"/>
              <a:defRPr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Livvic"/>
              <a:buChar char="■"/>
              <a:defRPr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59" r:id="rId4"/>
    <p:sldLayoutId id="2147483660" r:id="rId5"/>
    <p:sldLayoutId id="2147483661" r:id="rId6"/>
    <p:sldLayoutId id="2147483675" r:id="rId7"/>
    <p:sldLayoutId id="214748367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7" Type="http://schemas.openxmlformats.org/officeDocument/2006/relationships/image" Target="../media/image36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jpeg"/><Relationship Id="rId5" Type="http://schemas.openxmlformats.org/officeDocument/2006/relationships/image" Target="../media/image34.jpeg"/><Relationship Id="rId4" Type="http://schemas.openxmlformats.org/officeDocument/2006/relationships/image" Target="../media/image3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sv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3.jpeg"/><Relationship Id="rId5" Type="http://schemas.openxmlformats.org/officeDocument/2006/relationships/image" Target="../media/image42.jpeg"/><Relationship Id="rId4" Type="http://schemas.openxmlformats.org/officeDocument/2006/relationships/image" Target="../media/image4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7.jpeg"/><Relationship Id="rId4" Type="http://schemas.openxmlformats.org/officeDocument/2006/relationships/image" Target="../media/image46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7" Type="http://schemas.openxmlformats.org/officeDocument/2006/relationships/image" Target="../media/image53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2.png"/><Relationship Id="rId5" Type="http://schemas.openxmlformats.org/officeDocument/2006/relationships/image" Target="../media/image51.svg"/><Relationship Id="rId4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54.jpe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28"/>
          <p:cNvGrpSpPr/>
          <p:nvPr/>
        </p:nvGrpSpPr>
        <p:grpSpPr>
          <a:xfrm rot="-1985458">
            <a:off x="-512319" y="-928453"/>
            <a:ext cx="3236603" cy="2992665"/>
            <a:chOff x="2483025" y="1774950"/>
            <a:chExt cx="1815750" cy="1678900"/>
          </a:xfrm>
        </p:grpSpPr>
        <p:sp>
          <p:nvSpPr>
            <p:cNvPr id="125" name="Google Shape;125;p28"/>
            <p:cNvSpPr/>
            <p:nvPr/>
          </p:nvSpPr>
          <p:spPr>
            <a:xfrm>
              <a:off x="2546425" y="1800350"/>
              <a:ext cx="1653525" cy="1653500"/>
            </a:xfrm>
            <a:custGeom>
              <a:avLst/>
              <a:gdLst/>
              <a:ahLst/>
              <a:cxnLst/>
              <a:rect l="l" t="t" r="r" b="b"/>
              <a:pathLst>
                <a:path w="66141" h="66140" extrusionOk="0">
                  <a:moveTo>
                    <a:pt x="33077" y="1144"/>
                  </a:moveTo>
                  <a:cubicBezTo>
                    <a:pt x="50674" y="1144"/>
                    <a:pt x="64997" y="15467"/>
                    <a:pt x="64997" y="33064"/>
                  </a:cubicBezTo>
                  <a:cubicBezTo>
                    <a:pt x="64997" y="50673"/>
                    <a:pt x="50674" y="64997"/>
                    <a:pt x="33077" y="64997"/>
                  </a:cubicBezTo>
                  <a:cubicBezTo>
                    <a:pt x="15467" y="64997"/>
                    <a:pt x="1144" y="50673"/>
                    <a:pt x="1144" y="33064"/>
                  </a:cubicBezTo>
                  <a:cubicBezTo>
                    <a:pt x="1144" y="15467"/>
                    <a:pt x="15467" y="1144"/>
                    <a:pt x="33077" y="1144"/>
                  </a:cubicBezTo>
                  <a:close/>
                  <a:moveTo>
                    <a:pt x="33077" y="1"/>
                  </a:moveTo>
                  <a:cubicBezTo>
                    <a:pt x="14836" y="1"/>
                    <a:pt x="1" y="14836"/>
                    <a:pt x="1" y="33064"/>
                  </a:cubicBezTo>
                  <a:cubicBezTo>
                    <a:pt x="1" y="51304"/>
                    <a:pt x="14836" y="66140"/>
                    <a:pt x="33077" y="66140"/>
                  </a:cubicBezTo>
                  <a:cubicBezTo>
                    <a:pt x="51317" y="66140"/>
                    <a:pt x="66140" y="51304"/>
                    <a:pt x="66140" y="33064"/>
                  </a:cubicBezTo>
                  <a:cubicBezTo>
                    <a:pt x="66140" y="14836"/>
                    <a:pt x="51305" y="1"/>
                    <a:pt x="3307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8"/>
            <p:cNvSpPr/>
            <p:nvPr/>
          </p:nvSpPr>
          <p:spPr>
            <a:xfrm>
              <a:off x="3422725" y="3171350"/>
              <a:ext cx="425675" cy="206900"/>
            </a:xfrm>
            <a:custGeom>
              <a:avLst/>
              <a:gdLst/>
              <a:ahLst/>
              <a:cxnLst/>
              <a:rect l="l" t="t" r="r" b="b"/>
              <a:pathLst>
                <a:path w="17027" h="8276" extrusionOk="0">
                  <a:moveTo>
                    <a:pt x="17027" y="1"/>
                  </a:moveTo>
                  <a:cubicBezTo>
                    <a:pt x="17027" y="1"/>
                    <a:pt x="16848" y="215"/>
                    <a:pt x="16503" y="584"/>
                  </a:cubicBezTo>
                  <a:cubicBezTo>
                    <a:pt x="16193" y="953"/>
                    <a:pt x="15705" y="1477"/>
                    <a:pt x="15050" y="2060"/>
                  </a:cubicBezTo>
                  <a:cubicBezTo>
                    <a:pt x="13753" y="3251"/>
                    <a:pt x="11741" y="4620"/>
                    <a:pt x="9312" y="5668"/>
                  </a:cubicBezTo>
                  <a:cubicBezTo>
                    <a:pt x="6895" y="6740"/>
                    <a:pt x="4525" y="7359"/>
                    <a:pt x="2811" y="7728"/>
                  </a:cubicBezTo>
                  <a:cubicBezTo>
                    <a:pt x="1954" y="7918"/>
                    <a:pt x="1251" y="8049"/>
                    <a:pt x="763" y="8144"/>
                  </a:cubicBezTo>
                  <a:cubicBezTo>
                    <a:pt x="263" y="8228"/>
                    <a:pt x="1" y="8275"/>
                    <a:pt x="1" y="8275"/>
                  </a:cubicBezTo>
                  <a:cubicBezTo>
                    <a:pt x="1" y="8275"/>
                    <a:pt x="287" y="8264"/>
                    <a:pt x="775" y="8252"/>
                  </a:cubicBezTo>
                  <a:cubicBezTo>
                    <a:pt x="1275" y="8216"/>
                    <a:pt x="1989" y="8168"/>
                    <a:pt x="2870" y="8061"/>
                  </a:cubicBezTo>
                  <a:cubicBezTo>
                    <a:pt x="4633" y="7859"/>
                    <a:pt x="7085" y="7406"/>
                    <a:pt x="9597" y="6311"/>
                  </a:cubicBezTo>
                  <a:cubicBezTo>
                    <a:pt x="12133" y="5216"/>
                    <a:pt x="14110" y="3632"/>
                    <a:pt x="15301" y="2310"/>
                  </a:cubicBezTo>
                  <a:cubicBezTo>
                    <a:pt x="15908" y="1656"/>
                    <a:pt x="16336" y="1072"/>
                    <a:pt x="16610" y="655"/>
                  </a:cubicBezTo>
                  <a:cubicBezTo>
                    <a:pt x="16896" y="239"/>
                    <a:pt x="17027" y="1"/>
                    <a:pt x="1702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8"/>
            <p:cNvSpPr/>
            <p:nvPr/>
          </p:nvSpPr>
          <p:spPr>
            <a:xfrm>
              <a:off x="3488525" y="3212725"/>
              <a:ext cx="233375" cy="116700"/>
            </a:xfrm>
            <a:custGeom>
              <a:avLst/>
              <a:gdLst/>
              <a:ahLst/>
              <a:cxnLst/>
              <a:rect l="l" t="t" r="r" b="b"/>
              <a:pathLst>
                <a:path w="9335" h="4668" extrusionOk="0">
                  <a:moveTo>
                    <a:pt x="9335" y="1"/>
                  </a:moveTo>
                  <a:cubicBezTo>
                    <a:pt x="9335" y="1"/>
                    <a:pt x="9216" y="84"/>
                    <a:pt x="9001" y="251"/>
                  </a:cubicBezTo>
                  <a:cubicBezTo>
                    <a:pt x="8799" y="417"/>
                    <a:pt x="8466" y="655"/>
                    <a:pt x="8085" y="917"/>
                  </a:cubicBezTo>
                  <a:cubicBezTo>
                    <a:pt x="7287" y="1477"/>
                    <a:pt x="6180" y="2168"/>
                    <a:pt x="4894" y="2810"/>
                  </a:cubicBezTo>
                  <a:cubicBezTo>
                    <a:pt x="3620" y="3453"/>
                    <a:pt x="2393" y="3930"/>
                    <a:pt x="1489" y="4227"/>
                  </a:cubicBezTo>
                  <a:cubicBezTo>
                    <a:pt x="1036" y="4370"/>
                    <a:pt x="667" y="4477"/>
                    <a:pt x="405" y="4549"/>
                  </a:cubicBezTo>
                  <a:cubicBezTo>
                    <a:pt x="143" y="4632"/>
                    <a:pt x="0" y="4668"/>
                    <a:pt x="0" y="4668"/>
                  </a:cubicBezTo>
                  <a:lnTo>
                    <a:pt x="417" y="4668"/>
                  </a:lnTo>
                  <a:cubicBezTo>
                    <a:pt x="691" y="4656"/>
                    <a:pt x="1072" y="4632"/>
                    <a:pt x="1560" y="4573"/>
                  </a:cubicBezTo>
                  <a:cubicBezTo>
                    <a:pt x="2524" y="4430"/>
                    <a:pt x="3858" y="4108"/>
                    <a:pt x="5203" y="3441"/>
                  </a:cubicBezTo>
                  <a:cubicBezTo>
                    <a:pt x="6561" y="2751"/>
                    <a:pt x="7620" y="1894"/>
                    <a:pt x="8299" y="1191"/>
                  </a:cubicBezTo>
                  <a:cubicBezTo>
                    <a:pt x="8644" y="834"/>
                    <a:pt x="8918" y="536"/>
                    <a:pt x="9073" y="322"/>
                  </a:cubicBezTo>
                  <a:cubicBezTo>
                    <a:pt x="9239" y="120"/>
                    <a:pt x="9335" y="1"/>
                    <a:pt x="933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8"/>
            <p:cNvSpPr/>
            <p:nvPr/>
          </p:nvSpPr>
          <p:spPr>
            <a:xfrm>
              <a:off x="3550725" y="3216000"/>
              <a:ext cx="75050" cy="50925"/>
            </a:xfrm>
            <a:custGeom>
              <a:avLst/>
              <a:gdLst/>
              <a:ahLst/>
              <a:cxnLst/>
              <a:rect l="l" t="t" r="r" b="b"/>
              <a:pathLst>
                <a:path w="3002" h="2037" extrusionOk="0">
                  <a:moveTo>
                    <a:pt x="3001" y="1"/>
                  </a:moveTo>
                  <a:cubicBezTo>
                    <a:pt x="3001" y="1"/>
                    <a:pt x="2132" y="167"/>
                    <a:pt x="1310" y="727"/>
                  </a:cubicBezTo>
                  <a:cubicBezTo>
                    <a:pt x="477" y="1298"/>
                    <a:pt x="1" y="2037"/>
                    <a:pt x="1" y="2037"/>
                  </a:cubicBezTo>
                  <a:cubicBezTo>
                    <a:pt x="1" y="2037"/>
                    <a:pt x="858" y="1870"/>
                    <a:pt x="1691" y="1310"/>
                  </a:cubicBezTo>
                  <a:cubicBezTo>
                    <a:pt x="2525" y="739"/>
                    <a:pt x="3001" y="1"/>
                    <a:pt x="300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8"/>
            <p:cNvSpPr/>
            <p:nvPr/>
          </p:nvSpPr>
          <p:spPr>
            <a:xfrm>
              <a:off x="3539125" y="3190600"/>
              <a:ext cx="61925" cy="30250"/>
            </a:xfrm>
            <a:custGeom>
              <a:avLst/>
              <a:gdLst/>
              <a:ahLst/>
              <a:cxnLst/>
              <a:rect l="l" t="t" r="r" b="b"/>
              <a:pathLst>
                <a:path w="2477" h="1210" extrusionOk="0">
                  <a:moveTo>
                    <a:pt x="2350" y="1"/>
                  </a:moveTo>
                  <a:cubicBezTo>
                    <a:pt x="2117" y="1"/>
                    <a:pt x="1597" y="34"/>
                    <a:pt x="1084" y="290"/>
                  </a:cubicBezTo>
                  <a:cubicBezTo>
                    <a:pt x="405" y="636"/>
                    <a:pt x="0" y="1207"/>
                    <a:pt x="0" y="1207"/>
                  </a:cubicBezTo>
                  <a:cubicBezTo>
                    <a:pt x="0" y="1207"/>
                    <a:pt x="37" y="1210"/>
                    <a:pt x="102" y="1210"/>
                  </a:cubicBezTo>
                  <a:cubicBezTo>
                    <a:pt x="320" y="1210"/>
                    <a:pt x="858" y="1181"/>
                    <a:pt x="1381" y="933"/>
                  </a:cubicBezTo>
                  <a:cubicBezTo>
                    <a:pt x="2072" y="588"/>
                    <a:pt x="2477" y="5"/>
                    <a:pt x="2477" y="5"/>
                  </a:cubicBezTo>
                  <a:cubicBezTo>
                    <a:pt x="2477" y="5"/>
                    <a:pt x="2431" y="1"/>
                    <a:pt x="235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8"/>
            <p:cNvSpPr/>
            <p:nvPr/>
          </p:nvSpPr>
          <p:spPr>
            <a:xfrm>
              <a:off x="2764025" y="1887850"/>
              <a:ext cx="393825" cy="307225"/>
            </a:xfrm>
            <a:custGeom>
              <a:avLst/>
              <a:gdLst/>
              <a:ahLst/>
              <a:cxnLst/>
              <a:rect l="l" t="t" r="r" b="b"/>
              <a:pathLst>
                <a:path w="15753" h="12289" extrusionOk="0">
                  <a:moveTo>
                    <a:pt x="15752" y="1"/>
                  </a:moveTo>
                  <a:lnTo>
                    <a:pt x="15752" y="1"/>
                  </a:lnTo>
                  <a:cubicBezTo>
                    <a:pt x="15752" y="1"/>
                    <a:pt x="15467" y="72"/>
                    <a:pt x="14967" y="191"/>
                  </a:cubicBezTo>
                  <a:cubicBezTo>
                    <a:pt x="14705" y="251"/>
                    <a:pt x="14395" y="334"/>
                    <a:pt x="14050" y="453"/>
                  </a:cubicBezTo>
                  <a:cubicBezTo>
                    <a:pt x="13693" y="572"/>
                    <a:pt x="13300" y="692"/>
                    <a:pt x="12859" y="870"/>
                  </a:cubicBezTo>
                  <a:cubicBezTo>
                    <a:pt x="12431" y="1037"/>
                    <a:pt x="11954" y="1215"/>
                    <a:pt x="11466" y="1454"/>
                  </a:cubicBezTo>
                  <a:cubicBezTo>
                    <a:pt x="10978" y="1668"/>
                    <a:pt x="10454" y="1942"/>
                    <a:pt x="9906" y="2227"/>
                  </a:cubicBezTo>
                  <a:cubicBezTo>
                    <a:pt x="8811" y="2823"/>
                    <a:pt x="7668" y="3549"/>
                    <a:pt x="6537" y="4430"/>
                  </a:cubicBezTo>
                  <a:cubicBezTo>
                    <a:pt x="5418" y="5311"/>
                    <a:pt x="4430" y="6252"/>
                    <a:pt x="3596" y="7157"/>
                  </a:cubicBezTo>
                  <a:cubicBezTo>
                    <a:pt x="3191" y="7621"/>
                    <a:pt x="2787" y="8061"/>
                    <a:pt x="2465" y="8490"/>
                  </a:cubicBezTo>
                  <a:cubicBezTo>
                    <a:pt x="2120" y="8907"/>
                    <a:pt x="1822" y="9324"/>
                    <a:pt x="1548" y="9716"/>
                  </a:cubicBezTo>
                  <a:cubicBezTo>
                    <a:pt x="1286" y="10097"/>
                    <a:pt x="1060" y="10455"/>
                    <a:pt x="870" y="10776"/>
                  </a:cubicBezTo>
                  <a:cubicBezTo>
                    <a:pt x="679" y="11086"/>
                    <a:pt x="512" y="11371"/>
                    <a:pt x="393" y="11586"/>
                  </a:cubicBezTo>
                  <a:cubicBezTo>
                    <a:pt x="143" y="12038"/>
                    <a:pt x="0" y="12288"/>
                    <a:pt x="0" y="12288"/>
                  </a:cubicBezTo>
                  <a:cubicBezTo>
                    <a:pt x="0" y="12288"/>
                    <a:pt x="167" y="12062"/>
                    <a:pt x="477" y="11645"/>
                  </a:cubicBezTo>
                  <a:cubicBezTo>
                    <a:pt x="631" y="11443"/>
                    <a:pt x="810" y="11193"/>
                    <a:pt x="1048" y="10907"/>
                  </a:cubicBezTo>
                  <a:cubicBezTo>
                    <a:pt x="1286" y="10621"/>
                    <a:pt x="1524" y="10276"/>
                    <a:pt x="1834" y="9943"/>
                  </a:cubicBezTo>
                  <a:cubicBezTo>
                    <a:pt x="2132" y="9585"/>
                    <a:pt x="2465" y="9193"/>
                    <a:pt x="2834" y="8812"/>
                  </a:cubicBezTo>
                  <a:cubicBezTo>
                    <a:pt x="3191" y="8407"/>
                    <a:pt x="3608" y="8002"/>
                    <a:pt x="4025" y="7573"/>
                  </a:cubicBezTo>
                  <a:cubicBezTo>
                    <a:pt x="4882" y="6728"/>
                    <a:pt x="5882" y="5847"/>
                    <a:pt x="6966" y="4978"/>
                  </a:cubicBezTo>
                  <a:cubicBezTo>
                    <a:pt x="8073" y="4132"/>
                    <a:pt x="9168" y="3394"/>
                    <a:pt x="10204" y="2751"/>
                  </a:cubicBezTo>
                  <a:cubicBezTo>
                    <a:pt x="10716" y="2442"/>
                    <a:pt x="11216" y="2144"/>
                    <a:pt x="11692" y="1882"/>
                  </a:cubicBezTo>
                  <a:cubicBezTo>
                    <a:pt x="12145" y="1632"/>
                    <a:pt x="12597" y="1406"/>
                    <a:pt x="13014" y="1204"/>
                  </a:cubicBezTo>
                  <a:cubicBezTo>
                    <a:pt x="13431" y="989"/>
                    <a:pt x="13812" y="834"/>
                    <a:pt x="14145" y="680"/>
                  </a:cubicBezTo>
                  <a:cubicBezTo>
                    <a:pt x="14467" y="513"/>
                    <a:pt x="14764" y="394"/>
                    <a:pt x="15002" y="311"/>
                  </a:cubicBezTo>
                  <a:cubicBezTo>
                    <a:pt x="15478" y="96"/>
                    <a:pt x="15752" y="1"/>
                    <a:pt x="1575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8"/>
            <p:cNvSpPr/>
            <p:nvPr/>
          </p:nvSpPr>
          <p:spPr>
            <a:xfrm>
              <a:off x="2832175" y="1989650"/>
              <a:ext cx="202450" cy="180125"/>
            </a:xfrm>
            <a:custGeom>
              <a:avLst/>
              <a:gdLst/>
              <a:ahLst/>
              <a:cxnLst/>
              <a:rect l="l" t="t" r="r" b="b"/>
              <a:pathLst>
                <a:path w="8098" h="7205" extrusionOk="0">
                  <a:moveTo>
                    <a:pt x="8097" y="1"/>
                  </a:moveTo>
                  <a:cubicBezTo>
                    <a:pt x="8097" y="1"/>
                    <a:pt x="7966" y="60"/>
                    <a:pt x="7716" y="179"/>
                  </a:cubicBezTo>
                  <a:cubicBezTo>
                    <a:pt x="7454" y="299"/>
                    <a:pt x="7085" y="477"/>
                    <a:pt x="6657" y="715"/>
                  </a:cubicBezTo>
                  <a:cubicBezTo>
                    <a:pt x="5776" y="1192"/>
                    <a:pt x="4621" y="1942"/>
                    <a:pt x="3466" y="2954"/>
                  </a:cubicBezTo>
                  <a:cubicBezTo>
                    <a:pt x="2335" y="3966"/>
                    <a:pt x="1465" y="5037"/>
                    <a:pt x="882" y="5847"/>
                  </a:cubicBezTo>
                  <a:cubicBezTo>
                    <a:pt x="584" y="6252"/>
                    <a:pt x="370" y="6597"/>
                    <a:pt x="227" y="6835"/>
                  </a:cubicBezTo>
                  <a:cubicBezTo>
                    <a:pt x="72" y="7073"/>
                    <a:pt x="1" y="7204"/>
                    <a:pt x="1" y="7204"/>
                  </a:cubicBezTo>
                  <a:lnTo>
                    <a:pt x="1132" y="6073"/>
                  </a:lnTo>
                  <a:cubicBezTo>
                    <a:pt x="1835" y="5394"/>
                    <a:pt x="2811" y="4454"/>
                    <a:pt x="3930" y="3466"/>
                  </a:cubicBezTo>
                  <a:cubicBezTo>
                    <a:pt x="5049" y="2489"/>
                    <a:pt x="6073" y="1608"/>
                    <a:pt x="6847" y="1001"/>
                  </a:cubicBezTo>
                  <a:cubicBezTo>
                    <a:pt x="7621" y="394"/>
                    <a:pt x="8097" y="1"/>
                    <a:pt x="809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8"/>
            <p:cNvSpPr/>
            <p:nvPr/>
          </p:nvSpPr>
          <p:spPr>
            <a:xfrm>
              <a:off x="2904825" y="2081625"/>
              <a:ext cx="61325" cy="47950"/>
            </a:xfrm>
            <a:custGeom>
              <a:avLst/>
              <a:gdLst/>
              <a:ahLst/>
              <a:cxnLst/>
              <a:rect l="l" t="t" r="r" b="b"/>
              <a:pathLst>
                <a:path w="2453" h="1918" extrusionOk="0">
                  <a:moveTo>
                    <a:pt x="2453" y="1"/>
                  </a:moveTo>
                  <a:cubicBezTo>
                    <a:pt x="2453" y="1"/>
                    <a:pt x="1691" y="144"/>
                    <a:pt x="1012" y="680"/>
                  </a:cubicBezTo>
                  <a:cubicBezTo>
                    <a:pt x="322" y="1215"/>
                    <a:pt x="0" y="1918"/>
                    <a:pt x="0" y="1918"/>
                  </a:cubicBezTo>
                  <a:cubicBezTo>
                    <a:pt x="0" y="1918"/>
                    <a:pt x="762" y="1775"/>
                    <a:pt x="1441" y="1239"/>
                  </a:cubicBezTo>
                  <a:cubicBezTo>
                    <a:pt x="2131" y="703"/>
                    <a:pt x="2453" y="1"/>
                    <a:pt x="245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8"/>
            <p:cNvSpPr/>
            <p:nvPr/>
          </p:nvSpPr>
          <p:spPr>
            <a:xfrm>
              <a:off x="4110925" y="2429900"/>
              <a:ext cx="29200" cy="310775"/>
            </a:xfrm>
            <a:custGeom>
              <a:avLst/>
              <a:gdLst/>
              <a:ahLst/>
              <a:cxnLst/>
              <a:rect l="l" t="t" r="r" b="b"/>
              <a:pathLst>
                <a:path w="1168" h="12431" extrusionOk="0">
                  <a:moveTo>
                    <a:pt x="0" y="0"/>
                  </a:moveTo>
                  <a:cubicBezTo>
                    <a:pt x="0" y="0"/>
                    <a:pt x="24" y="179"/>
                    <a:pt x="48" y="488"/>
                  </a:cubicBezTo>
                  <a:cubicBezTo>
                    <a:pt x="95" y="798"/>
                    <a:pt x="143" y="1262"/>
                    <a:pt x="179" y="1834"/>
                  </a:cubicBezTo>
                  <a:cubicBezTo>
                    <a:pt x="286" y="2941"/>
                    <a:pt x="393" y="4489"/>
                    <a:pt x="417" y="6203"/>
                  </a:cubicBezTo>
                  <a:cubicBezTo>
                    <a:pt x="453" y="7918"/>
                    <a:pt x="405" y="9466"/>
                    <a:pt x="346" y="10597"/>
                  </a:cubicBezTo>
                  <a:cubicBezTo>
                    <a:pt x="322" y="11156"/>
                    <a:pt x="286" y="11621"/>
                    <a:pt x="262" y="11930"/>
                  </a:cubicBezTo>
                  <a:cubicBezTo>
                    <a:pt x="238" y="12252"/>
                    <a:pt x="226" y="12430"/>
                    <a:pt x="226" y="12430"/>
                  </a:cubicBezTo>
                  <a:cubicBezTo>
                    <a:pt x="226" y="12430"/>
                    <a:pt x="274" y="12252"/>
                    <a:pt x="393" y="11942"/>
                  </a:cubicBezTo>
                  <a:cubicBezTo>
                    <a:pt x="476" y="11644"/>
                    <a:pt x="596" y="11204"/>
                    <a:pt x="715" y="10632"/>
                  </a:cubicBezTo>
                  <a:cubicBezTo>
                    <a:pt x="953" y="9525"/>
                    <a:pt x="1167" y="7942"/>
                    <a:pt x="1131" y="6191"/>
                  </a:cubicBezTo>
                  <a:cubicBezTo>
                    <a:pt x="1096" y="4453"/>
                    <a:pt x="822" y="2870"/>
                    <a:pt x="536" y="1774"/>
                  </a:cubicBezTo>
                  <a:cubicBezTo>
                    <a:pt x="405" y="1215"/>
                    <a:pt x="274" y="774"/>
                    <a:pt x="167" y="476"/>
                  </a:cubicBezTo>
                  <a:cubicBezTo>
                    <a:pt x="60" y="167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8"/>
            <p:cNvSpPr/>
            <p:nvPr/>
          </p:nvSpPr>
          <p:spPr>
            <a:xfrm>
              <a:off x="4076400" y="2491200"/>
              <a:ext cx="20250" cy="146775"/>
            </a:xfrm>
            <a:custGeom>
              <a:avLst/>
              <a:gdLst/>
              <a:ahLst/>
              <a:cxnLst/>
              <a:rect l="l" t="t" r="r" b="b"/>
              <a:pathLst>
                <a:path w="810" h="5871" extrusionOk="0">
                  <a:moveTo>
                    <a:pt x="107" y="1"/>
                  </a:moveTo>
                  <a:cubicBezTo>
                    <a:pt x="107" y="1"/>
                    <a:pt x="72" y="346"/>
                    <a:pt x="48" y="882"/>
                  </a:cubicBezTo>
                  <a:cubicBezTo>
                    <a:pt x="36" y="1418"/>
                    <a:pt x="0" y="2144"/>
                    <a:pt x="48" y="2942"/>
                  </a:cubicBezTo>
                  <a:cubicBezTo>
                    <a:pt x="72" y="3739"/>
                    <a:pt x="167" y="4466"/>
                    <a:pt x="238" y="5002"/>
                  </a:cubicBezTo>
                  <a:cubicBezTo>
                    <a:pt x="298" y="5537"/>
                    <a:pt x="369" y="5871"/>
                    <a:pt x="369" y="5871"/>
                  </a:cubicBezTo>
                  <a:cubicBezTo>
                    <a:pt x="369" y="5871"/>
                    <a:pt x="488" y="5549"/>
                    <a:pt x="607" y="5013"/>
                  </a:cubicBezTo>
                  <a:cubicBezTo>
                    <a:pt x="714" y="4478"/>
                    <a:pt x="810" y="3739"/>
                    <a:pt x="762" y="2918"/>
                  </a:cubicBezTo>
                  <a:cubicBezTo>
                    <a:pt x="714" y="2084"/>
                    <a:pt x="548" y="1358"/>
                    <a:pt x="405" y="834"/>
                  </a:cubicBezTo>
                  <a:cubicBezTo>
                    <a:pt x="238" y="310"/>
                    <a:pt x="107" y="1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8"/>
            <p:cNvSpPr/>
            <p:nvPr/>
          </p:nvSpPr>
          <p:spPr>
            <a:xfrm>
              <a:off x="4038875" y="2531700"/>
              <a:ext cx="19975" cy="78900"/>
            </a:xfrm>
            <a:custGeom>
              <a:avLst/>
              <a:gdLst/>
              <a:ahLst/>
              <a:cxnLst/>
              <a:rect l="l" t="t" r="r" b="b"/>
              <a:pathLst>
                <a:path w="799" h="3156" extrusionOk="0">
                  <a:moveTo>
                    <a:pt x="144" y="0"/>
                  </a:moveTo>
                  <a:cubicBezTo>
                    <a:pt x="144" y="0"/>
                    <a:pt x="84" y="203"/>
                    <a:pt x="60" y="500"/>
                  </a:cubicBezTo>
                  <a:cubicBezTo>
                    <a:pt x="13" y="798"/>
                    <a:pt x="1" y="1179"/>
                    <a:pt x="49" y="1607"/>
                  </a:cubicBezTo>
                  <a:cubicBezTo>
                    <a:pt x="108" y="2048"/>
                    <a:pt x="203" y="2417"/>
                    <a:pt x="310" y="2703"/>
                  </a:cubicBezTo>
                  <a:cubicBezTo>
                    <a:pt x="418" y="2977"/>
                    <a:pt x="501" y="3155"/>
                    <a:pt x="501" y="3155"/>
                  </a:cubicBezTo>
                  <a:cubicBezTo>
                    <a:pt x="501" y="3155"/>
                    <a:pt x="596" y="2977"/>
                    <a:pt x="668" y="2679"/>
                  </a:cubicBezTo>
                  <a:cubicBezTo>
                    <a:pt x="739" y="2393"/>
                    <a:pt x="799" y="1977"/>
                    <a:pt x="763" y="1536"/>
                  </a:cubicBezTo>
                  <a:cubicBezTo>
                    <a:pt x="715" y="1084"/>
                    <a:pt x="549" y="703"/>
                    <a:pt x="418" y="429"/>
                  </a:cubicBezTo>
                  <a:cubicBezTo>
                    <a:pt x="263" y="155"/>
                    <a:pt x="144" y="0"/>
                    <a:pt x="14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8"/>
            <p:cNvSpPr/>
            <p:nvPr/>
          </p:nvSpPr>
          <p:spPr>
            <a:xfrm>
              <a:off x="2709850" y="2941850"/>
              <a:ext cx="126525" cy="184275"/>
            </a:xfrm>
            <a:custGeom>
              <a:avLst/>
              <a:gdLst/>
              <a:ahLst/>
              <a:cxnLst/>
              <a:rect l="l" t="t" r="r" b="b"/>
              <a:pathLst>
                <a:path w="5061" h="7371" extrusionOk="0">
                  <a:moveTo>
                    <a:pt x="1" y="1"/>
                  </a:moveTo>
                  <a:cubicBezTo>
                    <a:pt x="1" y="1"/>
                    <a:pt x="12" y="132"/>
                    <a:pt x="60" y="358"/>
                  </a:cubicBezTo>
                  <a:cubicBezTo>
                    <a:pt x="108" y="584"/>
                    <a:pt x="179" y="906"/>
                    <a:pt x="298" y="1311"/>
                  </a:cubicBezTo>
                  <a:cubicBezTo>
                    <a:pt x="536" y="2108"/>
                    <a:pt x="965" y="3204"/>
                    <a:pt x="1691" y="4251"/>
                  </a:cubicBezTo>
                  <a:cubicBezTo>
                    <a:pt x="2417" y="5311"/>
                    <a:pt x="3287" y="6121"/>
                    <a:pt x="3941" y="6621"/>
                  </a:cubicBezTo>
                  <a:cubicBezTo>
                    <a:pt x="4263" y="6871"/>
                    <a:pt x="4549" y="7073"/>
                    <a:pt x="4751" y="7192"/>
                  </a:cubicBezTo>
                  <a:lnTo>
                    <a:pt x="5061" y="7371"/>
                  </a:lnTo>
                  <a:cubicBezTo>
                    <a:pt x="5061" y="7371"/>
                    <a:pt x="4989" y="7276"/>
                    <a:pt x="4823" y="7097"/>
                  </a:cubicBezTo>
                  <a:cubicBezTo>
                    <a:pt x="4656" y="6930"/>
                    <a:pt x="4453" y="6680"/>
                    <a:pt x="4180" y="6371"/>
                  </a:cubicBezTo>
                  <a:cubicBezTo>
                    <a:pt x="3644" y="5740"/>
                    <a:pt x="2977" y="4871"/>
                    <a:pt x="2275" y="3859"/>
                  </a:cubicBezTo>
                  <a:cubicBezTo>
                    <a:pt x="1596" y="2847"/>
                    <a:pt x="1013" y="1894"/>
                    <a:pt x="620" y="1180"/>
                  </a:cubicBezTo>
                  <a:cubicBezTo>
                    <a:pt x="417" y="822"/>
                    <a:pt x="262" y="525"/>
                    <a:pt x="167" y="310"/>
                  </a:cubicBezTo>
                  <a:cubicBezTo>
                    <a:pt x="60" y="12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8"/>
            <p:cNvSpPr/>
            <p:nvPr/>
          </p:nvSpPr>
          <p:spPr>
            <a:xfrm>
              <a:off x="2758975" y="2976675"/>
              <a:ext cx="50900" cy="73850"/>
            </a:xfrm>
            <a:custGeom>
              <a:avLst/>
              <a:gdLst/>
              <a:ahLst/>
              <a:cxnLst/>
              <a:rect l="l" t="t" r="r" b="b"/>
              <a:pathLst>
                <a:path w="2036" h="2954" extrusionOk="0">
                  <a:moveTo>
                    <a:pt x="12" y="1"/>
                  </a:moveTo>
                  <a:cubicBezTo>
                    <a:pt x="12" y="1"/>
                    <a:pt x="0" y="227"/>
                    <a:pt x="60" y="572"/>
                  </a:cubicBezTo>
                  <a:cubicBezTo>
                    <a:pt x="119" y="906"/>
                    <a:pt x="262" y="1370"/>
                    <a:pt x="560" y="1799"/>
                  </a:cubicBezTo>
                  <a:cubicBezTo>
                    <a:pt x="857" y="2239"/>
                    <a:pt x="1238" y="2537"/>
                    <a:pt x="1536" y="2716"/>
                  </a:cubicBezTo>
                  <a:cubicBezTo>
                    <a:pt x="1834" y="2894"/>
                    <a:pt x="2036" y="2954"/>
                    <a:pt x="2036" y="2954"/>
                  </a:cubicBezTo>
                  <a:cubicBezTo>
                    <a:pt x="2036" y="2954"/>
                    <a:pt x="1929" y="2739"/>
                    <a:pt x="1786" y="2466"/>
                  </a:cubicBezTo>
                  <a:cubicBezTo>
                    <a:pt x="1619" y="2180"/>
                    <a:pt x="1417" y="1787"/>
                    <a:pt x="1143" y="1406"/>
                  </a:cubicBezTo>
                  <a:cubicBezTo>
                    <a:pt x="881" y="1013"/>
                    <a:pt x="595" y="680"/>
                    <a:pt x="381" y="418"/>
                  </a:cubicBezTo>
                  <a:cubicBezTo>
                    <a:pt x="167" y="168"/>
                    <a:pt x="12" y="1"/>
                    <a:pt x="1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8"/>
            <p:cNvSpPr/>
            <p:nvPr/>
          </p:nvSpPr>
          <p:spPr>
            <a:xfrm>
              <a:off x="3598350" y="2251900"/>
              <a:ext cx="106000" cy="102425"/>
            </a:xfrm>
            <a:custGeom>
              <a:avLst/>
              <a:gdLst/>
              <a:ahLst/>
              <a:cxnLst/>
              <a:rect l="l" t="t" r="r" b="b"/>
              <a:pathLst>
                <a:path w="4240" h="4097" extrusionOk="0">
                  <a:moveTo>
                    <a:pt x="4239" y="0"/>
                  </a:moveTo>
                  <a:lnTo>
                    <a:pt x="4239" y="0"/>
                  </a:lnTo>
                  <a:cubicBezTo>
                    <a:pt x="4239" y="0"/>
                    <a:pt x="3953" y="203"/>
                    <a:pt x="3513" y="512"/>
                  </a:cubicBezTo>
                  <a:cubicBezTo>
                    <a:pt x="3287" y="679"/>
                    <a:pt x="3025" y="869"/>
                    <a:pt x="2727" y="1072"/>
                  </a:cubicBezTo>
                  <a:cubicBezTo>
                    <a:pt x="2572" y="1179"/>
                    <a:pt x="2430" y="1298"/>
                    <a:pt x="2263" y="1429"/>
                  </a:cubicBezTo>
                  <a:cubicBezTo>
                    <a:pt x="2096" y="1572"/>
                    <a:pt x="1965" y="1751"/>
                    <a:pt x="1858" y="1941"/>
                  </a:cubicBezTo>
                  <a:cubicBezTo>
                    <a:pt x="1751" y="2132"/>
                    <a:pt x="1679" y="2310"/>
                    <a:pt x="1560" y="2441"/>
                  </a:cubicBezTo>
                  <a:cubicBezTo>
                    <a:pt x="1453" y="2584"/>
                    <a:pt x="1310" y="2667"/>
                    <a:pt x="1144" y="2727"/>
                  </a:cubicBezTo>
                  <a:cubicBezTo>
                    <a:pt x="977" y="2798"/>
                    <a:pt x="798" y="2846"/>
                    <a:pt x="667" y="2977"/>
                  </a:cubicBezTo>
                  <a:cubicBezTo>
                    <a:pt x="513" y="3120"/>
                    <a:pt x="489" y="3298"/>
                    <a:pt x="477" y="3429"/>
                  </a:cubicBezTo>
                  <a:cubicBezTo>
                    <a:pt x="441" y="3679"/>
                    <a:pt x="310" y="3858"/>
                    <a:pt x="191" y="3965"/>
                  </a:cubicBezTo>
                  <a:cubicBezTo>
                    <a:pt x="84" y="4072"/>
                    <a:pt x="1" y="4096"/>
                    <a:pt x="1" y="4096"/>
                  </a:cubicBezTo>
                  <a:cubicBezTo>
                    <a:pt x="1" y="4096"/>
                    <a:pt x="84" y="4084"/>
                    <a:pt x="215" y="4013"/>
                  </a:cubicBezTo>
                  <a:cubicBezTo>
                    <a:pt x="358" y="3917"/>
                    <a:pt x="536" y="3739"/>
                    <a:pt x="596" y="3453"/>
                  </a:cubicBezTo>
                  <a:cubicBezTo>
                    <a:pt x="620" y="3310"/>
                    <a:pt x="667" y="3191"/>
                    <a:pt x="775" y="3096"/>
                  </a:cubicBezTo>
                  <a:cubicBezTo>
                    <a:pt x="882" y="3013"/>
                    <a:pt x="1037" y="2965"/>
                    <a:pt x="1215" y="2905"/>
                  </a:cubicBezTo>
                  <a:cubicBezTo>
                    <a:pt x="1382" y="2846"/>
                    <a:pt x="1608" y="2739"/>
                    <a:pt x="1739" y="2584"/>
                  </a:cubicBezTo>
                  <a:cubicBezTo>
                    <a:pt x="1894" y="2417"/>
                    <a:pt x="1977" y="2227"/>
                    <a:pt x="2084" y="2048"/>
                  </a:cubicBezTo>
                  <a:cubicBezTo>
                    <a:pt x="2263" y="1691"/>
                    <a:pt x="2572" y="1465"/>
                    <a:pt x="2858" y="1227"/>
                  </a:cubicBezTo>
                  <a:cubicBezTo>
                    <a:pt x="3120" y="989"/>
                    <a:pt x="3382" y="774"/>
                    <a:pt x="3584" y="596"/>
                  </a:cubicBezTo>
                  <a:cubicBezTo>
                    <a:pt x="3989" y="239"/>
                    <a:pt x="4239" y="0"/>
                    <a:pt x="423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8"/>
            <p:cNvSpPr/>
            <p:nvPr/>
          </p:nvSpPr>
          <p:spPr>
            <a:xfrm>
              <a:off x="3577525" y="2353400"/>
              <a:ext cx="13125" cy="11025"/>
            </a:xfrm>
            <a:custGeom>
              <a:avLst/>
              <a:gdLst/>
              <a:ahLst/>
              <a:cxnLst/>
              <a:rect l="l" t="t" r="r" b="b"/>
              <a:pathLst>
                <a:path w="525" h="441" extrusionOk="0">
                  <a:moveTo>
                    <a:pt x="405" y="0"/>
                  </a:moveTo>
                  <a:cubicBezTo>
                    <a:pt x="322" y="0"/>
                    <a:pt x="226" y="36"/>
                    <a:pt x="143" y="96"/>
                  </a:cubicBezTo>
                  <a:cubicBezTo>
                    <a:pt x="72" y="167"/>
                    <a:pt x="24" y="250"/>
                    <a:pt x="12" y="322"/>
                  </a:cubicBezTo>
                  <a:cubicBezTo>
                    <a:pt x="0" y="393"/>
                    <a:pt x="0" y="441"/>
                    <a:pt x="0" y="441"/>
                  </a:cubicBezTo>
                  <a:cubicBezTo>
                    <a:pt x="0" y="441"/>
                    <a:pt x="48" y="429"/>
                    <a:pt x="119" y="393"/>
                  </a:cubicBezTo>
                  <a:cubicBezTo>
                    <a:pt x="179" y="369"/>
                    <a:pt x="250" y="322"/>
                    <a:pt x="310" y="274"/>
                  </a:cubicBezTo>
                  <a:cubicBezTo>
                    <a:pt x="369" y="227"/>
                    <a:pt x="417" y="167"/>
                    <a:pt x="465" y="107"/>
                  </a:cubicBezTo>
                  <a:lnTo>
                    <a:pt x="524" y="24"/>
                  </a:lnTo>
                  <a:cubicBezTo>
                    <a:pt x="524" y="24"/>
                    <a:pt x="476" y="0"/>
                    <a:pt x="40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8"/>
            <p:cNvSpPr/>
            <p:nvPr/>
          </p:nvSpPr>
          <p:spPr>
            <a:xfrm>
              <a:off x="3592700" y="2398650"/>
              <a:ext cx="19375" cy="25900"/>
            </a:xfrm>
            <a:custGeom>
              <a:avLst/>
              <a:gdLst/>
              <a:ahLst/>
              <a:cxnLst/>
              <a:rect l="l" t="t" r="r" b="b"/>
              <a:pathLst>
                <a:path w="775" h="1036" extrusionOk="0">
                  <a:moveTo>
                    <a:pt x="0" y="0"/>
                  </a:moveTo>
                  <a:cubicBezTo>
                    <a:pt x="0" y="0"/>
                    <a:pt x="12" y="83"/>
                    <a:pt x="96" y="191"/>
                  </a:cubicBezTo>
                  <a:cubicBezTo>
                    <a:pt x="167" y="310"/>
                    <a:pt x="298" y="429"/>
                    <a:pt x="417" y="536"/>
                  </a:cubicBezTo>
                  <a:cubicBezTo>
                    <a:pt x="524" y="643"/>
                    <a:pt x="608" y="762"/>
                    <a:pt x="631" y="857"/>
                  </a:cubicBezTo>
                  <a:cubicBezTo>
                    <a:pt x="654" y="958"/>
                    <a:pt x="613" y="1027"/>
                    <a:pt x="608" y="1035"/>
                  </a:cubicBezTo>
                  <a:lnTo>
                    <a:pt x="608" y="1035"/>
                  </a:lnTo>
                  <a:cubicBezTo>
                    <a:pt x="620" y="1031"/>
                    <a:pt x="706" y="1004"/>
                    <a:pt x="727" y="857"/>
                  </a:cubicBezTo>
                  <a:cubicBezTo>
                    <a:pt x="774" y="726"/>
                    <a:pt x="727" y="500"/>
                    <a:pt x="572" y="357"/>
                  </a:cubicBezTo>
                  <a:cubicBezTo>
                    <a:pt x="417" y="226"/>
                    <a:pt x="274" y="167"/>
                    <a:pt x="167" y="107"/>
                  </a:cubicBezTo>
                  <a:cubicBezTo>
                    <a:pt x="60" y="48"/>
                    <a:pt x="0" y="0"/>
                    <a:pt x="0" y="0"/>
                  </a:cubicBezTo>
                  <a:close/>
                  <a:moveTo>
                    <a:pt x="608" y="1035"/>
                  </a:moveTo>
                  <a:lnTo>
                    <a:pt x="608" y="1035"/>
                  </a:lnTo>
                  <a:cubicBezTo>
                    <a:pt x="607" y="1036"/>
                    <a:pt x="606" y="1036"/>
                    <a:pt x="608" y="1036"/>
                  </a:cubicBezTo>
                  <a:cubicBezTo>
                    <a:pt x="608" y="1036"/>
                    <a:pt x="608" y="1036"/>
                    <a:pt x="608" y="1035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8"/>
            <p:cNvSpPr/>
            <p:nvPr/>
          </p:nvSpPr>
          <p:spPr>
            <a:xfrm>
              <a:off x="3617100" y="2548050"/>
              <a:ext cx="181000" cy="62325"/>
            </a:xfrm>
            <a:custGeom>
              <a:avLst/>
              <a:gdLst/>
              <a:ahLst/>
              <a:cxnLst/>
              <a:rect l="l" t="t" r="r" b="b"/>
              <a:pathLst>
                <a:path w="7240" h="2493" extrusionOk="0">
                  <a:moveTo>
                    <a:pt x="1" y="1"/>
                  </a:moveTo>
                  <a:cubicBezTo>
                    <a:pt x="1" y="1"/>
                    <a:pt x="334" y="335"/>
                    <a:pt x="834" y="846"/>
                  </a:cubicBezTo>
                  <a:cubicBezTo>
                    <a:pt x="1108" y="1108"/>
                    <a:pt x="1418" y="1406"/>
                    <a:pt x="1763" y="1739"/>
                  </a:cubicBezTo>
                  <a:cubicBezTo>
                    <a:pt x="1846" y="1823"/>
                    <a:pt x="1953" y="1918"/>
                    <a:pt x="2096" y="1977"/>
                  </a:cubicBezTo>
                  <a:cubicBezTo>
                    <a:pt x="2239" y="2037"/>
                    <a:pt x="2370" y="2037"/>
                    <a:pt x="2477" y="2073"/>
                  </a:cubicBezTo>
                  <a:cubicBezTo>
                    <a:pt x="2703" y="2132"/>
                    <a:pt x="2906" y="2299"/>
                    <a:pt x="3192" y="2418"/>
                  </a:cubicBezTo>
                  <a:cubicBezTo>
                    <a:pt x="3301" y="2468"/>
                    <a:pt x="3435" y="2492"/>
                    <a:pt x="3573" y="2492"/>
                  </a:cubicBezTo>
                  <a:cubicBezTo>
                    <a:pt x="3600" y="2492"/>
                    <a:pt x="3628" y="2491"/>
                    <a:pt x="3656" y="2489"/>
                  </a:cubicBezTo>
                  <a:cubicBezTo>
                    <a:pt x="3823" y="2477"/>
                    <a:pt x="3942" y="2406"/>
                    <a:pt x="4061" y="2358"/>
                  </a:cubicBezTo>
                  <a:cubicBezTo>
                    <a:pt x="4287" y="2263"/>
                    <a:pt x="4525" y="2239"/>
                    <a:pt x="4775" y="2227"/>
                  </a:cubicBezTo>
                  <a:cubicBezTo>
                    <a:pt x="4868" y="2223"/>
                    <a:pt x="4959" y="2221"/>
                    <a:pt x="5049" y="2221"/>
                  </a:cubicBezTo>
                  <a:cubicBezTo>
                    <a:pt x="5417" y="2221"/>
                    <a:pt x="5752" y="2254"/>
                    <a:pt x="6049" y="2263"/>
                  </a:cubicBezTo>
                  <a:cubicBezTo>
                    <a:pt x="6799" y="2299"/>
                    <a:pt x="7240" y="2311"/>
                    <a:pt x="7240" y="2311"/>
                  </a:cubicBezTo>
                  <a:cubicBezTo>
                    <a:pt x="7240" y="2311"/>
                    <a:pt x="6799" y="2251"/>
                    <a:pt x="6037" y="2156"/>
                  </a:cubicBezTo>
                  <a:cubicBezTo>
                    <a:pt x="5656" y="2120"/>
                    <a:pt x="5228" y="2037"/>
                    <a:pt x="4739" y="2037"/>
                  </a:cubicBezTo>
                  <a:cubicBezTo>
                    <a:pt x="4501" y="2037"/>
                    <a:pt x="4227" y="2073"/>
                    <a:pt x="3966" y="2156"/>
                  </a:cubicBezTo>
                  <a:cubicBezTo>
                    <a:pt x="3835" y="2204"/>
                    <a:pt x="3716" y="2263"/>
                    <a:pt x="3608" y="2275"/>
                  </a:cubicBezTo>
                  <a:cubicBezTo>
                    <a:pt x="3585" y="2280"/>
                    <a:pt x="3561" y="2283"/>
                    <a:pt x="3536" y="2283"/>
                  </a:cubicBezTo>
                  <a:cubicBezTo>
                    <a:pt x="3449" y="2283"/>
                    <a:pt x="3356" y="2253"/>
                    <a:pt x="3263" y="2216"/>
                  </a:cubicBezTo>
                  <a:cubicBezTo>
                    <a:pt x="3025" y="2132"/>
                    <a:pt x="2799" y="1954"/>
                    <a:pt x="2525" y="1882"/>
                  </a:cubicBezTo>
                  <a:cubicBezTo>
                    <a:pt x="2370" y="1835"/>
                    <a:pt x="2239" y="1846"/>
                    <a:pt x="2144" y="1799"/>
                  </a:cubicBezTo>
                  <a:cubicBezTo>
                    <a:pt x="2061" y="1763"/>
                    <a:pt x="1965" y="1680"/>
                    <a:pt x="1882" y="1608"/>
                  </a:cubicBezTo>
                  <a:cubicBezTo>
                    <a:pt x="1525" y="1287"/>
                    <a:pt x="1191" y="1001"/>
                    <a:pt x="918" y="763"/>
                  </a:cubicBezTo>
                  <a:cubicBezTo>
                    <a:pt x="346" y="299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8"/>
            <p:cNvSpPr/>
            <p:nvPr/>
          </p:nvSpPr>
          <p:spPr>
            <a:xfrm>
              <a:off x="3842425" y="2585875"/>
              <a:ext cx="60150" cy="15200"/>
            </a:xfrm>
            <a:custGeom>
              <a:avLst/>
              <a:gdLst/>
              <a:ahLst/>
              <a:cxnLst/>
              <a:rect l="l" t="t" r="r" b="b"/>
              <a:pathLst>
                <a:path w="2406" h="608" extrusionOk="0">
                  <a:moveTo>
                    <a:pt x="1251" y="0"/>
                  </a:moveTo>
                  <a:cubicBezTo>
                    <a:pt x="858" y="0"/>
                    <a:pt x="560" y="179"/>
                    <a:pt x="358" y="238"/>
                  </a:cubicBezTo>
                  <a:cubicBezTo>
                    <a:pt x="144" y="310"/>
                    <a:pt x="1" y="310"/>
                    <a:pt x="1" y="310"/>
                  </a:cubicBezTo>
                  <a:cubicBezTo>
                    <a:pt x="1" y="310"/>
                    <a:pt x="92" y="340"/>
                    <a:pt x="251" y="340"/>
                  </a:cubicBezTo>
                  <a:cubicBezTo>
                    <a:pt x="290" y="340"/>
                    <a:pt x="334" y="338"/>
                    <a:pt x="382" y="333"/>
                  </a:cubicBezTo>
                  <a:cubicBezTo>
                    <a:pt x="620" y="322"/>
                    <a:pt x="901" y="214"/>
                    <a:pt x="1216" y="214"/>
                  </a:cubicBezTo>
                  <a:cubicBezTo>
                    <a:pt x="1231" y="214"/>
                    <a:pt x="1247" y="214"/>
                    <a:pt x="1263" y="214"/>
                  </a:cubicBezTo>
                  <a:cubicBezTo>
                    <a:pt x="1596" y="238"/>
                    <a:pt x="1870" y="322"/>
                    <a:pt x="2084" y="417"/>
                  </a:cubicBezTo>
                  <a:cubicBezTo>
                    <a:pt x="2287" y="512"/>
                    <a:pt x="2406" y="607"/>
                    <a:pt x="2406" y="607"/>
                  </a:cubicBezTo>
                  <a:cubicBezTo>
                    <a:pt x="2406" y="607"/>
                    <a:pt x="2334" y="488"/>
                    <a:pt x="2144" y="322"/>
                  </a:cubicBezTo>
                  <a:cubicBezTo>
                    <a:pt x="1953" y="155"/>
                    <a:pt x="1632" y="0"/>
                    <a:pt x="125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8"/>
            <p:cNvSpPr/>
            <p:nvPr/>
          </p:nvSpPr>
          <p:spPr>
            <a:xfrm>
              <a:off x="3942750" y="2738550"/>
              <a:ext cx="32175" cy="103625"/>
            </a:xfrm>
            <a:custGeom>
              <a:avLst/>
              <a:gdLst/>
              <a:ahLst/>
              <a:cxnLst/>
              <a:rect l="l" t="t" r="r" b="b"/>
              <a:pathLst>
                <a:path w="1287" h="4145" extrusionOk="0">
                  <a:moveTo>
                    <a:pt x="107" y="1"/>
                  </a:moveTo>
                  <a:lnTo>
                    <a:pt x="107" y="1"/>
                  </a:lnTo>
                  <a:cubicBezTo>
                    <a:pt x="107" y="1"/>
                    <a:pt x="60" y="49"/>
                    <a:pt x="36" y="168"/>
                  </a:cubicBezTo>
                  <a:cubicBezTo>
                    <a:pt x="0" y="287"/>
                    <a:pt x="36" y="477"/>
                    <a:pt x="167" y="656"/>
                  </a:cubicBezTo>
                  <a:cubicBezTo>
                    <a:pt x="286" y="846"/>
                    <a:pt x="512" y="989"/>
                    <a:pt x="703" y="1168"/>
                  </a:cubicBezTo>
                  <a:cubicBezTo>
                    <a:pt x="881" y="1346"/>
                    <a:pt x="1000" y="1596"/>
                    <a:pt x="1012" y="1894"/>
                  </a:cubicBezTo>
                  <a:cubicBezTo>
                    <a:pt x="1048" y="2489"/>
                    <a:pt x="881" y="3061"/>
                    <a:pt x="834" y="3466"/>
                  </a:cubicBezTo>
                  <a:cubicBezTo>
                    <a:pt x="774" y="3882"/>
                    <a:pt x="750" y="4144"/>
                    <a:pt x="750" y="4144"/>
                  </a:cubicBezTo>
                  <a:cubicBezTo>
                    <a:pt x="750" y="4144"/>
                    <a:pt x="834" y="3906"/>
                    <a:pt x="953" y="3501"/>
                  </a:cubicBezTo>
                  <a:cubicBezTo>
                    <a:pt x="1012" y="3311"/>
                    <a:pt x="1072" y="3073"/>
                    <a:pt x="1155" y="2799"/>
                  </a:cubicBezTo>
                  <a:cubicBezTo>
                    <a:pt x="1227" y="2513"/>
                    <a:pt x="1286" y="2216"/>
                    <a:pt x="1250" y="1882"/>
                  </a:cubicBezTo>
                  <a:cubicBezTo>
                    <a:pt x="1238" y="1549"/>
                    <a:pt x="1072" y="1203"/>
                    <a:pt x="834" y="1025"/>
                  </a:cubicBezTo>
                  <a:cubicBezTo>
                    <a:pt x="619" y="834"/>
                    <a:pt x="393" y="751"/>
                    <a:pt x="262" y="596"/>
                  </a:cubicBezTo>
                  <a:cubicBezTo>
                    <a:pt x="119" y="453"/>
                    <a:pt x="60" y="287"/>
                    <a:pt x="60" y="180"/>
                  </a:cubicBezTo>
                  <a:cubicBezTo>
                    <a:pt x="60" y="61"/>
                    <a:pt x="107" y="1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8"/>
            <p:cNvSpPr/>
            <p:nvPr/>
          </p:nvSpPr>
          <p:spPr>
            <a:xfrm>
              <a:off x="3953150" y="2856125"/>
              <a:ext cx="24450" cy="94400"/>
            </a:xfrm>
            <a:custGeom>
              <a:avLst/>
              <a:gdLst/>
              <a:ahLst/>
              <a:cxnLst/>
              <a:rect l="l" t="t" r="r" b="b"/>
              <a:pathLst>
                <a:path w="978" h="3776" extrusionOk="0">
                  <a:moveTo>
                    <a:pt x="299" y="1"/>
                  </a:moveTo>
                  <a:cubicBezTo>
                    <a:pt x="299" y="1"/>
                    <a:pt x="298" y="1"/>
                    <a:pt x="296" y="2"/>
                  </a:cubicBezTo>
                  <a:lnTo>
                    <a:pt x="296" y="2"/>
                  </a:lnTo>
                  <a:cubicBezTo>
                    <a:pt x="301" y="1"/>
                    <a:pt x="302" y="1"/>
                    <a:pt x="299" y="1"/>
                  </a:cubicBezTo>
                  <a:close/>
                  <a:moveTo>
                    <a:pt x="296" y="2"/>
                  </a:moveTo>
                  <a:cubicBezTo>
                    <a:pt x="283" y="6"/>
                    <a:pt x="239" y="22"/>
                    <a:pt x="168" y="84"/>
                  </a:cubicBezTo>
                  <a:cubicBezTo>
                    <a:pt x="72" y="156"/>
                    <a:pt x="1" y="299"/>
                    <a:pt x="1" y="501"/>
                  </a:cubicBezTo>
                  <a:cubicBezTo>
                    <a:pt x="1" y="894"/>
                    <a:pt x="180" y="1370"/>
                    <a:pt x="394" y="1882"/>
                  </a:cubicBezTo>
                  <a:cubicBezTo>
                    <a:pt x="596" y="2382"/>
                    <a:pt x="799" y="2847"/>
                    <a:pt x="870" y="3192"/>
                  </a:cubicBezTo>
                  <a:cubicBezTo>
                    <a:pt x="894" y="3370"/>
                    <a:pt x="906" y="3501"/>
                    <a:pt x="930" y="3609"/>
                  </a:cubicBezTo>
                  <a:cubicBezTo>
                    <a:pt x="942" y="3716"/>
                    <a:pt x="942" y="3775"/>
                    <a:pt x="942" y="3775"/>
                  </a:cubicBezTo>
                  <a:lnTo>
                    <a:pt x="942" y="3597"/>
                  </a:lnTo>
                  <a:cubicBezTo>
                    <a:pt x="953" y="3489"/>
                    <a:pt x="977" y="3335"/>
                    <a:pt x="953" y="3156"/>
                  </a:cubicBezTo>
                  <a:cubicBezTo>
                    <a:pt x="942" y="2799"/>
                    <a:pt x="811" y="2299"/>
                    <a:pt x="584" y="1787"/>
                  </a:cubicBezTo>
                  <a:cubicBezTo>
                    <a:pt x="394" y="1287"/>
                    <a:pt x="156" y="822"/>
                    <a:pt x="108" y="501"/>
                  </a:cubicBezTo>
                  <a:cubicBezTo>
                    <a:pt x="96" y="334"/>
                    <a:pt x="120" y="180"/>
                    <a:pt x="180" y="108"/>
                  </a:cubicBezTo>
                  <a:cubicBezTo>
                    <a:pt x="232" y="45"/>
                    <a:pt x="285" y="9"/>
                    <a:pt x="296" y="2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8"/>
            <p:cNvSpPr/>
            <p:nvPr/>
          </p:nvSpPr>
          <p:spPr>
            <a:xfrm>
              <a:off x="3961800" y="2979375"/>
              <a:ext cx="15800" cy="52400"/>
            </a:xfrm>
            <a:custGeom>
              <a:avLst/>
              <a:gdLst/>
              <a:ahLst/>
              <a:cxnLst/>
              <a:rect l="l" t="t" r="r" b="b"/>
              <a:pathLst>
                <a:path w="632" h="2096" extrusionOk="0">
                  <a:moveTo>
                    <a:pt x="631" y="0"/>
                  </a:moveTo>
                  <a:cubicBezTo>
                    <a:pt x="631" y="0"/>
                    <a:pt x="357" y="429"/>
                    <a:pt x="179" y="1024"/>
                  </a:cubicBezTo>
                  <a:cubicBezTo>
                    <a:pt x="95" y="1310"/>
                    <a:pt x="0" y="1607"/>
                    <a:pt x="60" y="1834"/>
                  </a:cubicBezTo>
                  <a:cubicBezTo>
                    <a:pt x="72" y="1941"/>
                    <a:pt x="155" y="2024"/>
                    <a:pt x="191" y="2060"/>
                  </a:cubicBezTo>
                  <a:cubicBezTo>
                    <a:pt x="250" y="2096"/>
                    <a:pt x="286" y="2096"/>
                    <a:pt x="286" y="2096"/>
                  </a:cubicBezTo>
                  <a:lnTo>
                    <a:pt x="226" y="2036"/>
                  </a:lnTo>
                  <a:cubicBezTo>
                    <a:pt x="191" y="2000"/>
                    <a:pt x="179" y="1917"/>
                    <a:pt x="179" y="1834"/>
                  </a:cubicBezTo>
                  <a:cubicBezTo>
                    <a:pt x="179" y="1643"/>
                    <a:pt x="310" y="1405"/>
                    <a:pt x="405" y="1107"/>
                  </a:cubicBezTo>
                  <a:cubicBezTo>
                    <a:pt x="584" y="524"/>
                    <a:pt x="631" y="0"/>
                    <a:pt x="63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8"/>
            <p:cNvSpPr/>
            <p:nvPr/>
          </p:nvSpPr>
          <p:spPr>
            <a:xfrm>
              <a:off x="3812375" y="2229200"/>
              <a:ext cx="46750" cy="9325"/>
            </a:xfrm>
            <a:custGeom>
              <a:avLst/>
              <a:gdLst/>
              <a:ahLst/>
              <a:cxnLst/>
              <a:rect l="l" t="t" r="r" b="b"/>
              <a:pathLst>
                <a:path w="1870" h="373" extrusionOk="0">
                  <a:moveTo>
                    <a:pt x="826" y="0"/>
                  </a:moveTo>
                  <a:cubicBezTo>
                    <a:pt x="601" y="0"/>
                    <a:pt x="411" y="25"/>
                    <a:pt x="262" y="75"/>
                  </a:cubicBezTo>
                  <a:cubicBezTo>
                    <a:pt x="96" y="122"/>
                    <a:pt x="0" y="182"/>
                    <a:pt x="0" y="182"/>
                  </a:cubicBezTo>
                  <a:cubicBezTo>
                    <a:pt x="0" y="182"/>
                    <a:pt x="429" y="182"/>
                    <a:pt x="929" y="242"/>
                  </a:cubicBezTo>
                  <a:cubicBezTo>
                    <a:pt x="1441" y="301"/>
                    <a:pt x="1870" y="373"/>
                    <a:pt x="1870" y="373"/>
                  </a:cubicBezTo>
                  <a:cubicBezTo>
                    <a:pt x="1870" y="373"/>
                    <a:pt x="1786" y="301"/>
                    <a:pt x="1631" y="218"/>
                  </a:cubicBezTo>
                  <a:cubicBezTo>
                    <a:pt x="1465" y="122"/>
                    <a:pt x="1250" y="39"/>
                    <a:pt x="965" y="3"/>
                  </a:cubicBezTo>
                  <a:cubicBezTo>
                    <a:pt x="917" y="1"/>
                    <a:pt x="871" y="0"/>
                    <a:pt x="82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8"/>
            <p:cNvSpPr/>
            <p:nvPr/>
          </p:nvSpPr>
          <p:spPr>
            <a:xfrm>
              <a:off x="3881125" y="2265300"/>
              <a:ext cx="18175" cy="7450"/>
            </a:xfrm>
            <a:custGeom>
              <a:avLst/>
              <a:gdLst/>
              <a:ahLst/>
              <a:cxnLst/>
              <a:rect l="l" t="t" r="r" b="b"/>
              <a:pathLst>
                <a:path w="727" h="298" extrusionOk="0">
                  <a:moveTo>
                    <a:pt x="188" y="1"/>
                  </a:moveTo>
                  <a:cubicBezTo>
                    <a:pt x="80" y="1"/>
                    <a:pt x="1" y="24"/>
                    <a:pt x="1" y="24"/>
                  </a:cubicBezTo>
                  <a:cubicBezTo>
                    <a:pt x="1" y="24"/>
                    <a:pt x="120" y="179"/>
                    <a:pt x="322" y="262"/>
                  </a:cubicBezTo>
                  <a:cubicBezTo>
                    <a:pt x="398" y="289"/>
                    <a:pt x="474" y="297"/>
                    <a:pt x="539" y="297"/>
                  </a:cubicBezTo>
                  <a:cubicBezTo>
                    <a:pt x="648" y="297"/>
                    <a:pt x="727" y="274"/>
                    <a:pt x="727" y="274"/>
                  </a:cubicBezTo>
                  <a:cubicBezTo>
                    <a:pt x="727" y="274"/>
                    <a:pt x="608" y="107"/>
                    <a:pt x="405" y="36"/>
                  </a:cubicBezTo>
                  <a:cubicBezTo>
                    <a:pt x="330" y="9"/>
                    <a:pt x="254" y="1"/>
                    <a:pt x="18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8"/>
            <p:cNvSpPr/>
            <p:nvPr/>
          </p:nvSpPr>
          <p:spPr>
            <a:xfrm>
              <a:off x="2925650" y="2532000"/>
              <a:ext cx="24425" cy="7450"/>
            </a:xfrm>
            <a:custGeom>
              <a:avLst/>
              <a:gdLst/>
              <a:ahLst/>
              <a:cxnLst/>
              <a:rect l="l" t="t" r="r" b="b"/>
              <a:pathLst>
                <a:path w="977" h="298" extrusionOk="0">
                  <a:moveTo>
                    <a:pt x="238" y="1"/>
                  </a:moveTo>
                  <a:cubicBezTo>
                    <a:pt x="98" y="1"/>
                    <a:pt x="1" y="24"/>
                    <a:pt x="1" y="24"/>
                  </a:cubicBezTo>
                  <a:cubicBezTo>
                    <a:pt x="1" y="24"/>
                    <a:pt x="191" y="191"/>
                    <a:pt x="465" y="262"/>
                  </a:cubicBezTo>
                  <a:cubicBezTo>
                    <a:pt x="563" y="289"/>
                    <a:pt x="660" y="297"/>
                    <a:pt x="742" y="297"/>
                  </a:cubicBezTo>
                  <a:cubicBezTo>
                    <a:pt x="879" y="297"/>
                    <a:pt x="977" y="274"/>
                    <a:pt x="977" y="274"/>
                  </a:cubicBezTo>
                  <a:cubicBezTo>
                    <a:pt x="977" y="274"/>
                    <a:pt x="786" y="107"/>
                    <a:pt x="524" y="36"/>
                  </a:cubicBezTo>
                  <a:cubicBezTo>
                    <a:pt x="422" y="9"/>
                    <a:pt x="322" y="1"/>
                    <a:pt x="23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8"/>
            <p:cNvSpPr/>
            <p:nvPr/>
          </p:nvSpPr>
          <p:spPr>
            <a:xfrm>
              <a:off x="2970600" y="2549150"/>
              <a:ext cx="138125" cy="62050"/>
            </a:xfrm>
            <a:custGeom>
              <a:avLst/>
              <a:gdLst/>
              <a:ahLst/>
              <a:cxnLst/>
              <a:rect l="l" t="t" r="r" b="b"/>
              <a:pathLst>
                <a:path w="5525" h="2482" extrusionOk="0">
                  <a:moveTo>
                    <a:pt x="1078" y="1"/>
                  </a:moveTo>
                  <a:cubicBezTo>
                    <a:pt x="1018" y="1"/>
                    <a:pt x="961" y="2"/>
                    <a:pt x="905" y="5"/>
                  </a:cubicBezTo>
                  <a:cubicBezTo>
                    <a:pt x="631" y="17"/>
                    <a:pt x="405" y="52"/>
                    <a:pt x="239" y="64"/>
                  </a:cubicBezTo>
                  <a:cubicBezTo>
                    <a:pt x="96" y="76"/>
                    <a:pt x="0" y="88"/>
                    <a:pt x="0" y="88"/>
                  </a:cubicBezTo>
                  <a:lnTo>
                    <a:pt x="239" y="88"/>
                  </a:lnTo>
                  <a:cubicBezTo>
                    <a:pt x="405" y="88"/>
                    <a:pt x="631" y="88"/>
                    <a:pt x="905" y="112"/>
                  </a:cubicBezTo>
                  <a:cubicBezTo>
                    <a:pt x="1191" y="136"/>
                    <a:pt x="1524" y="171"/>
                    <a:pt x="1858" y="290"/>
                  </a:cubicBezTo>
                  <a:cubicBezTo>
                    <a:pt x="2215" y="386"/>
                    <a:pt x="2560" y="588"/>
                    <a:pt x="2917" y="802"/>
                  </a:cubicBezTo>
                  <a:cubicBezTo>
                    <a:pt x="3608" y="1279"/>
                    <a:pt x="4215" y="1791"/>
                    <a:pt x="4703" y="2076"/>
                  </a:cubicBezTo>
                  <a:cubicBezTo>
                    <a:pt x="4941" y="2219"/>
                    <a:pt x="5156" y="2326"/>
                    <a:pt x="5299" y="2386"/>
                  </a:cubicBezTo>
                  <a:lnTo>
                    <a:pt x="5525" y="2481"/>
                  </a:lnTo>
                  <a:cubicBezTo>
                    <a:pt x="5525" y="2481"/>
                    <a:pt x="5453" y="2433"/>
                    <a:pt x="5299" y="2374"/>
                  </a:cubicBezTo>
                  <a:cubicBezTo>
                    <a:pt x="5168" y="2291"/>
                    <a:pt x="4977" y="2160"/>
                    <a:pt x="4751" y="1993"/>
                  </a:cubicBezTo>
                  <a:cubicBezTo>
                    <a:pt x="4299" y="1660"/>
                    <a:pt x="3751" y="1124"/>
                    <a:pt x="3025" y="624"/>
                  </a:cubicBezTo>
                  <a:cubicBezTo>
                    <a:pt x="2667" y="386"/>
                    <a:pt x="2274" y="195"/>
                    <a:pt x="1905" y="112"/>
                  </a:cubicBezTo>
                  <a:cubicBezTo>
                    <a:pt x="1608" y="25"/>
                    <a:pt x="1326" y="1"/>
                    <a:pt x="107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8"/>
            <p:cNvSpPr/>
            <p:nvPr/>
          </p:nvSpPr>
          <p:spPr>
            <a:xfrm>
              <a:off x="3293250" y="2759100"/>
              <a:ext cx="10150" cy="50625"/>
            </a:xfrm>
            <a:custGeom>
              <a:avLst/>
              <a:gdLst/>
              <a:ahLst/>
              <a:cxnLst/>
              <a:rect l="l" t="t" r="r" b="b"/>
              <a:pathLst>
                <a:path w="406" h="2025" extrusionOk="0">
                  <a:moveTo>
                    <a:pt x="406" y="0"/>
                  </a:moveTo>
                  <a:lnTo>
                    <a:pt x="406" y="0"/>
                  </a:lnTo>
                  <a:cubicBezTo>
                    <a:pt x="406" y="1"/>
                    <a:pt x="322" y="96"/>
                    <a:pt x="251" y="274"/>
                  </a:cubicBezTo>
                  <a:cubicBezTo>
                    <a:pt x="179" y="453"/>
                    <a:pt x="84" y="703"/>
                    <a:pt x="48" y="989"/>
                  </a:cubicBezTo>
                  <a:cubicBezTo>
                    <a:pt x="1" y="1286"/>
                    <a:pt x="25" y="1536"/>
                    <a:pt x="60" y="1727"/>
                  </a:cubicBezTo>
                  <a:cubicBezTo>
                    <a:pt x="84" y="1905"/>
                    <a:pt x="132" y="2025"/>
                    <a:pt x="132" y="2025"/>
                  </a:cubicBezTo>
                  <a:cubicBezTo>
                    <a:pt x="132" y="2025"/>
                    <a:pt x="191" y="1584"/>
                    <a:pt x="263" y="1013"/>
                  </a:cubicBezTo>
                  <a:cubicBezTo>
                    <a:pt x="346" y="465"/>
                    <a:pt x="406" y="1"/>
                    <a:pt x="40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8"/>
            <p:cNvSpPr/>
            <p:nvPr/>
          </p:nvSpPr>
          <p:spPr>
            <a:xfrm>
              <a:off x="3281950" y="2821900"/>
              <a:ext cx="14900" cy="58975"/>
            </a:xfrm>
            <a:custGeom>
              <a:avLst/>
              <a:gdLst/>
              <a:ahLst/>
              <a:cxnLst/>
              <a:rect l="l" t="t" r="r" b="b"/>
              <a:pathLst>
                <a:path w="596" h="2359" extrusionOk="0">
                  <a:moveTo>
                    <a:pt x="405" y="1"/>
                  </a:moveTo>
                  <a:cubicBezTo>
                    <a:pt x="405" y="1"/>
                    <a:pt x="322" y="120"/>
                    <a:pt x="274" y="358"/>
                  </a:cubicBezTo>
                  <a:cubicBezTo>
                    <a:pt x="238" y="477"/>
                    <a:pt x="238" y="620"/>
                    <a:pt x="262" y="775"/>
                  </a:cubicBezTo>
                  <a:cubicBezTo>
                    <a:pt x="274" y="929"/>
                    <a:pt x="358" y="1108"/>
                    <a:pt x="358" y="1227"/>
                  </a:cubicBezTo>
                  <a:cubicBezTo>
                    <a:pt x="381" y="1346"/>
                    <a:pt x="286" y="1477"/>
                    <a:pt x="238" y="1632"/>
                  </a:cubicBezTo>
                  <a:cubicBezTo>
                    <a:pt x="179" y="1763"/>
                    <a:pt x="143" y="1894"/>
                    <a:pt x="107" y="2001"/>
                  </a:cubicBezTo>
                  <a:cubicBezTo>
                    <a:pt x="36" y="2227"/>
                    <a:pt x="0" y="2358"/>
                    <a:pt x="0" y="2358"/>
                  </a:cubicBezTo>
                  <a:cubicBezTo>
                    <a:pt x="0" y="2358"/>
                    <a:pt x="96" y="2239"/>
                    <a:pt x="215" y="2060"/>
                  </a:cubicBezTo>
                  <a:cubicBezTo>
                    <a:pt x="274" y="1953"/>
                    <a:pt x="346" y="1846"/>
                    <a:pt x="417" y="1715"/>
                  </a:cubicBezTo>
                  <a:cubicBezTo>
                    <a:pt x="477" y="1584"/>
                    <a:pt x="596" y="1453"/>
                    <a:pt x="596" y="1215"/>
                  </a:cubicBezTo>
                  <a:cubicBezTo>
                    <a:pt x="572" y="989"/>
                    <a:pt x="477" y="870"/>
                    <a:pt x="453" y="739"/>
                  </a:cubicBezTo>
                  <a:cubicBezTo>
                    <a:pt x="417" y="596"/>
                    <a:pt x="393" y="465"/>
                    <a:pt x="393" y="358"/>
                  </a:cubicBezTo>
                  <a:cubicBezTo>
                    <a:pt x="369" y="156"/>
                    <a:pt x="405" y="1"/>
                    <a:pt x="40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8"/>
            <p:cNvSpPr/>
            <p:nvPr/>
          </p:nvSpPr>
          <p:spPr>
            <a:xfrm>
              <a:off x="3220925" y="2921025"/>
              <a:ext cx="33950" cy="29500"/>
            </a:xfrm>
            <a:custGeom>
              <a:avLst/>
              <a:gdLst/>
              <a:ahLst/>
              <a:cxnLst/>
              <a:rect l="l" t="t" r="r" b="b"/>
              <a:pathLst>
                <a:path w="1358" h="1180" extrusionOk="0">
                  <a:moveTo>
                    <a:pt x="1358" y="0"/>
                  </a:moveTo>
                  <a:lnTo>
                    <a:pt x="1358" y="0"/>
                  </a:lnTo>
                  <a:cubicBezTo>
                    <a:pt x="1358" y="1"/>
                    <a:pt x="953" y="131"/>
                    <a:pt x="572" y="465"/>
                  </a:cubicBezTo>
                  <a:cubicBezTo>
                    <a:pt x="179" y="786"/>
                    <a:pt x="1" y="1179"/>
                    <a:pt x="1" y="1179"/>
                  </a:cubicBezTo>
                  <a:cubicBezTo>
                    <a:pt x="1" y="1179"/>
                    <a:pt x="358" y="953"/>
                    <a:pt x="715" y="632"/>
                  </a:cubicBezTo>
                  <a:cubicBezTo>
                    <a:pt x="1096" y="310"/>
                    <a:pt x="1358" y="1"/>
                    <a:pt x="135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8"/>
            <p:cNvSpPr/>
            <p:nvPr/>
          </p:nvSpPr>
          <p:spPr>
            <a:xfrm>
              <a:off x="3182225" y="2972225"/>
              <a:ext cx="17600" cy="43175"/>
            </a:xfrm>
            <a:custGeom>
              <a:avLst/>
              <a:gdLst/>
              <a:ahLst/>
              <a:cxnLst/>
              <a:rect l="l" t="t" r="r" b="b"/>
              <a:pathLst>
                <a:path w="704" h="1727" extrusionOk="0">
                  <a:moveTo>
                    <a:pt x="703" y="0"/>
                  </a:moveTo>
                  <a:cubicBezTo>
                    <a:pt x="703" y="0"/>
                    <a:pt x="441" y="346"/>
                    <a:pt x="239" y="822"/>
                  </a:cubicBezTo>
                  <a:cubicBezTo>
                    <a:pt x="48" y="1298"/>
                    <a:pt x="1" y="1727"/>
                    <a:pt x="1" y="1727"/>
                  </a:cubicBezTo>
                  <a:cubicBezTo>
                    <a:pt x="1" y="1727"/>
                    <a:pt x="275" y="1393"/>
                    <a:pt x="465" y="917"/>
                  </a:cubicBezTo>
                  <a:cubicBezTo>
                    <a:pt x="656" y="429"/>
                    <a:pt x="703" y="0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8"/>
            <p:cNvSpPr/>
            <p:nvPr/>
          </p:nvSpPr>
          <p:spPr>
            <a:xfrm>
              <a:off x="3149500" y="3058250"/>
              <a:ext cx="11925" cy="38725"/>
            </a:xfrm>
            <a:custGeom>
              <a:avLst/>
              <a:gdLst/>
              <a:ahLst/>
              <a:cxnLst/>
              <a:rect l="l" t="t" r="r" b="b"/>
              <a:pathLst>
                <a:path w="477" h="1549" extrusionOk="0">
                  <a:moveTo>
                    <a:pt x="405" y="0"/>
                  </a:moveTo>
                  <a:cubicBezTo>
                    <a:pt x="405" y="0"/>
                    <a:pt x="262" y="346"/>
                    <a:pt x="143" y="762"/>
                  </a:cubicBezTo>
                  <a:cubicBezTo>
                    <a:pt x="36" y="1179"/>
                    <a:pt x="0" y="1548"/>
                    <a:pt x="0" y="1548"/>
                  </a:cubicBezTo>
                  <a:cubicBezTo>
                    <a:pt x="0" y="1548"/>
                    <a:pt x="262" y="1262"/>
                    <a:pt x="357" y="822"/>
                  </a:cubicBezTo>
                  <a:cubicBezTo>
                    <a:pt x="476" y="369"/>
                    <a:pt x="405" y="0"/>
                    <a:pt x="40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8"/>
            <p:cNvSpPr/>
            <p:nvPr/>
          </p:nvSpPr>
          <p:spPr>
            <a:xfrm>
              <a:off x="2819975" y="2257550"/>
              <a:ext cx="77425" cy="50325"/>
            </a:xfrm>
            <a:custGeom>
              <a:avLst/>
              <a:gdLst/>
              <a:ahLst/>
              <a:cxnLst/>
              <a:rect l="l" t="t" r="r" b="b"/>
              <a:pathLst>
                <a:path w="3097" h="2013" extrusionOk="0">
                  <a:moveTo>
                    <a:pt x="1" y="1"/>
                  </a:moveTo>
                  <a:cubicBezTo>
                    <a:pt x="1" y="1"/>
                    <a:pt x="644" y="548"/>
                    <a:pt x="1489" y="1108"/>
                  </a:cubicBezTo>
                  <a:cubicBezTo>
                    <a:pt x="2334" y="1655"/>
                    <a:pt x="3096" y="2013"/>
                    <a:pt x="3096" y="2013"/>
                  </a:cubicBezTo>
                  <a:cubicBezTo>
                    <a:pt x="3096" y="2013"/>
                    <a:pt x="2465" y="1477"/>
                    <a:pt x="1608" y="905"/>
                  </a:cubicBezTo>
                  <a:cubicBezTo>
                    <a:pt x="763" y="358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8"/>
            <p:cNvSpPr/>
            <p:nvPr/>
          </p:nvSpPr>
          <p:spPr>
            <a:xfrm>
              <a:off x="2892025" y="2280175"/>
              <a:ext cx="9850" cy="16100"/>
            </a:xfrm>
            <a:custGeom>
              <a:avLst/>
              <a:gdLst/>
              <a:ahLst/>
              <a:cxnLst/>
              <a:rect l="l" t="t" r="r" b="b"/>
              <a:pathLst>
                <a:path w="394" h="644" extrusionOk="0">
                  <a:moveTo>
                    <a:pt x="36" y="0"/>
                  </a:moveTo>
                  <a:cubicBezTo>
                    <a:pt x="36" y="0"/>
                    <a:pt x="0" y="203"/>
                    <a:pt x="95" y="381"/>
                  </a:cubicBezTo>
                  <a:cubicBezTo>
                    <a:pt x="179" y="560"/>
                    <a:pt x="357" y="643"/>
                    <a:pt x="357" y="643"/>
                  </a:cubicBezTo>
                  <a:cubicBezTo>
                    <a:pt x="357" y="643"/>
                    <a:pt x="393" y="453"/>
                    <a:pt x="298" y="274"/>
                  </a:cubicBezTo>
                  <a:cubicBezTo>
                    <a:pt x="214" y="96"/>
                    <a:pt x="36" y="0"/>
                    <a:pt x="3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8"/>
            <p:cNvSpPr/>
            <p:nvPr/>
          </p:nvSpPr>
          <p:spPr>
            <a:xfrm>
              <a:off x="2883675" y="2218850"/>
              <a:ext cx="9250" cy="42900"/>
            </a:xfrm>
            <a:custGeom>
              <a:avLst/>
              <a:gdLst/>
              <a:ahLst/>
              <a:cxnLst/>
              <a:rect l="l" t="t" r="r" b="b"/>
              <a:pathLst>
                <a:path w="370" h="1716" extrusionOk="0">
                  <a:moveTo>
                    <a:pt x="370" y="1"/>
                  </a:moveTo>
                  <a:cubicBezTo>
                    <a:pt x="370" y="1"/>
                    <a:pt x="298" y="72"/>
                    <a:pt x="239" y="215"/>
                  </a:cubicBezTo>
                  <a:cubicBezTo>
                    <a:pt x="144" y="358"/>
                    <a:pt x="60" y="572"/>
                    <a:pt x="25" y="822"/>
                  </a:cubicBezTo>
                  <a:cubicBezTo>
                    <a:pt x="1" y="1072"/>
                    <a:pt x="25" y="1298"/>
                    <a:pt x="72" y="1465"/>
                  </a:cubicBezTo>
                  <a:cubicBezTo>
                    <a:pt x="120" y="1620"/>
                    <a:pt x="156" y="1715"/>
                    <a:pt x="156" y="1715"/>
                  </a:cubicBezTo>
                  <a:cubicBezTo>
                    <a:pt x="156" y="1715"/>
                    <a:pt x="191" y="1310"/>
                    <a:pt x="251" y="846"/>
                  </a:cubicBezTo>
                  <a:cubicBezTo>
                    <a:pt x="298" y="406"/>
                    <a:pt x="370" y="1"/>
                    <a:pt x="37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8"/>
            <p:cNvSpPr/>
            <p:nvPr/>
          </p:nvSpPr>
          <p:spPr>
            <a:xfrm>
              <a:off x="3017025" y="1898575"/>
              <a:ext cx="325075" cy="144975"/>
            </a:xfrm>
            <a:custGeom>
              <a:avLst/>
              <a:gdLst/>
              <a:ahLst/>
              <a:cxnLst/>
              <a:rect l="l" t="t" r="r" b="b"/>
              <a:pathLst>
                <a:path w="13003" h="5799" extrusionOk="0">
                  <a:moveTo>
                    <a:pt x="13002" y="1"/>
                  </a:moveTo>
                  <a:lnTo>
                    <a:pt x="13002" y="1"/>
                  </a:lnTo>
                  <a:cubicBezTo>
                    <a:pt x="13002" y="1"/>
                    <a:pt x="12984" y="25"/>
                    <a:pt x="12965" y="86"/>
                  </a:cubicBezTo>
                  <a:lnTo>
                    <a:pt x="12965" y="86"/>
                  </a:lnTo>
                  <a:cubicBezTo>
                    <a:pt x="12988" y="29"/>
                    <a:pt x="13002" y="1"/>
                    <a:pt x="13002" y="1"/>
                  </a:cubicBezTo>
                  <a:close/>
                  <a:moveTo>
                    <a:pt x="12965" y="86"/>
                  </a:moveTo>
                  <a:lnTo>
                    <a:pt x="12965" y="86"/>
                  </a:lnTo>
                  <a:cubicBezTo>
                    <a:pt x="12959" y="102"/>
                    <a:pt x="12951" y="122"/>
                    <a:pt x="12943" y="143"/>
                  </a:cubicBezTo>
                  <a:cubicBezTo>
                    <a:pt x="12918" y="193"/>
                    <a:pt x="12890" y="253"/>
                    <a:pt x="12850" y="320"/>
                  </a:cubicBezTo>
                  <a:lnTo>
                    <a:pt x="12850" y="320"/>
                  </a:lnTo>
                  <a:cubicBezTo>
                    <a:pt x="12891" y="263"/>
                    <a:pt x="12920" y="214"/>
                    <a:pt x="12943" y="179"/>
                  </a:cubicBezTo>
                  <a:cubicBezTo>
                    <a:pt x="12950" y="141"/>
                    <a:pt x="12958" y="110"/>
                    <a:pt x="12965" y="86"/>
                  </a:cubicBezTo>
                  <a:close/>
                  <a:moveTo>
                    <a:pt x="12850" y="320"/>
                  </a:moveTo>
                  <a:lnTo>
                    <a:pt x="12850" y="320"/>
                  </a:lnTo>
                  <a:cubicBezTo>
                    <a:pt x="12808" y="379"/>
                    <a:pt x="12754" y="446"/>
                    <a:pt x="12681" y="513"/>
                  </a:cubicBezTo>
                  <a:cubicBezTo>
                    <a:pt x="12431" y="798"/>
                    <a:pt x="11931" y="1048"/>
                    <a:pt x="11276" y="1203"/>
                  </a:cubicBezTo>
                  <a:cubicBezTo>
                    <a:pt x="10943" y="1286"/>
                    <a:pt x="10574" y="1334"/>
                    <a:pt x="10181" y="1453"/>
                  </a:cubicBezTo>
                  <a:cubicBezTo>
                    <a:pt x="9800" y="1572"/>
                    <a:pt x="9371" y="1727"/>
                    <a:pt x="9014" y="2037"/>
                  </a:cubicBezTo>
                  <a:cubicBezTo>
                    <a:pt x="8835" y="2179"/>
                    <a:pt x="8669" y="2394"/>
                    <a:pt x="8573" y="2632"/>
                  </a:cubicBezTo>
                  <a:cubicBezTo>
                    <a:pt x="8478" y="2858"/>
                    <a:pt x="8442" y="3108"/>
                    <a:pt x="8335" y="3287"/>
                  </a:cubicBezTo>
                  <a:cubicBezTo>
                    <a:pt x="8240" y="3477"/>
                    <a:pt x="8026" y="3489"/>
                    <a:pt x="7764" y="3525"/>
                  </a:cubicBezTo>
                  <a:cubicBezTo>
                    <a:pt x="7621" y="3537"/>
                    <a:pt x="7478" y="3596"/>
                    <a:pt x="7359" y="3692"/>
                  </a:cubicBezTo>
                  <a:cubicBezTo>
                    <a:pt x="7252" y="3775"/>
                    <a:pt x="7168" y="3882"/>
                    <a:pt x="7073" y="3989"/>
                  </a:cubicBezTo>
                  <a:cubicBezTo>
                    <a:pt x="6775" y="4394"/>
                    <a:pt x="6359" y="4656"/>
                    <a:pt x="5918" y="4823"/>
                  </a:cubicBezTo>
                  <a:cubicBezTo>
                    <a:pt x="5466" y="5001"/>
                    <a:pt x="5001" y="5073"/>
                    <a:pt x="4561" y="5144"/>
                  </a:cubicBezTo>
                  <a:cubicBezTo>
                    <a:pt x="3668" y="5263"/>
                    <a:pt x="2858" y="5382"/>
                    <a:pt x="2192" y="5477"/>
                  </a:cubicBezTo>
                  <a:cubicBezTo>
                    <a:pt x="834" y="5680"/>
                    <a:pt x="1" y="5799"/>
                    <a:pt x="1" y="5799"/>
                  </a:cubicBezTo>
                  <a:cubicBezTo>
                    <a:pt x="1" y="5799"/>
                    <a:pt x="858" y="5727"/>
                    <a:pt x="2203" y="5597"/>
                  </a:cubicBezTo>
                  <a:cubicBezTo>
                    <a:pt x="2894" y="5513"/>
                    <a:pt x="3692" y="5442"/>
                    <a:pt x="4585" y="5335"/>
                  </a:cubicBezTo>
                  <a:cubicBezTo>
                    <a:pt x="5037" y="5275"/>
                    <a:pt x="5513" y="5204"/>
                    <a:pt x="5990" y="5025"/>
                  </a:cubicBezTo>
                  <a:cubicBezTo>
                    <a:pt x="6454" y="4858"/>
                    <a:pt x="6930" y="4561"/>
                    <a:pt x="7252" y="4132"/>
                  </a:cubicBezTo>
                  <a:cubicBezTo>
                    <a:pt x="7418" y="3930"/>
                    <a:pt x="7585" y="3775"/>
                    <a:pt x="7799" y="3751"/>
                  </a:cubicBezTo>
                  <a:cubicBezTo>
                    <a:pt x="7918" y="3715"/>
                    <a:pt x="8061" y="3715"/>
                    <a:pt x="8192" y="3668"/>
                  </a:cubicBezTo>
                  <a:cubicBezTo>
                    <a:pt x="8335" y="3632"/>
                    <a:pt x="8454" y="3513"/>
                    <a:pt x="8538" y="3394"/>
                  </a:cubicBezTo>
                  <a:cubicBezTo>
                    <a:pt x="8680" y="3132"/>
                    <a:pt x="8680" y="2894"/>
                    <a:pt x="8776" y="2691"/>
                  </a:cubicBezTo>
                  <a:cubicBezTo>
                    <a:pt x="8847" y="2501"/>
                    <a:pt x="8978" y="2322"/>
                    <a:pt x="9133" y="2168"/>
                  </a:cubicBezTo>
                  <a:cubicBezTo>
                    <a:pt x="9442" y="1870"/>
                    <a:pt x="9847" y="1715"/>
                    <a:pt x="10216" y="1584"/>
                  </a:cubicBezTo>
                  <a:cubicBezTo>
                    <a:pt x="10585" y="1453"/>
                    <a:pt x="10955" y="1394"/>
                    <a:pt x="11288" y="1286"/>
                  </a:cubicBezTo>
                  <a:cubicBezTo>
                    <a:pt x="11943" y="1096"/>
                    <a:pt x="12443" y="822"/>
                    <a:pt x="12705" y="524"/>
                  </a:cubicBezTo>
                  <a:cubicBezTo>
                    <a:pt x="12767" y="450"/>
                    <a:pt x="12814" y="382"/>
                    <a:pt x="12850" y="32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8"/>
            <p:cNvSpPr/>
            <p:nvPr/>
          </p:nvSpPr>
          <p:spPr>
            <a:xfrm>
              <a:off x="3341475" y="1874775"/>
              <a:ext cx="20275" cy="12225"/>
            </a:xfrm>
            <a:custGeom>
              <a:avLst/>
              <a:gdLst/>
              <a:ahLst/>
              <a:cxnLst/>
              <a:rect l="l" t="t" r="r" b="b"/>
              <a:pathLst>
                <a:path w="811" h="489" extrusionOk="0">
                  <a:moveTo>
                    <a:pt x="810" y="0"/>
                  </a:moveTo>
                  <a:cubicBezTo>
                    <a:pt x="810" y="0"/>
                    <a:pt x="560" y="0"/>
                    <a:pt x="346" y="143"/>
                  </a:cubicBezTo>
                  <a:cubicBezTo>
                    <a:pt x="120" y="286"/>
                    <a:pt x="1" y="488"/>
                    <a:pt x="1" y="488"/>
                  </a:cubicBezTo>
                  <a:cubicBezTo>
                    <a:pt x="1" y="488"/>
                    <a:pt x="239" y="476"/>
                    <a:pt x="465" y="345"/>
                  </a:cubicBezTo>
                  <a:cubicBezTo>
                    <a:pt x="691" y="203"/>
                    <a:pt x="810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8"/>
            <p:cNvSpPr/>
            <p:nvPr/>
          </p:nvSpPr>
          <p:spPr>
            <a:xfrm>
              <a:off x="3360525" y="1852150"/>
              <a:ext cx="8975" cy="14300"/>
            </a:xfrm>
            <a:custGeom>
              <a:avLst/>
              <a:gdLst/>
              <a:ahLst/>
              <a:cxnLst/>
              <a:rect l="l" t="t" r="r" b="b"/>
              <a:pathLst>
                <a:path w="359" h="572" extrusionOk="0">
                  <a:moveTo>
                    <a:pt x="358" y="0"/>
                  </a:moveTo>
                  <a:cubicBezTo>
                    <a:pt x="358" y="0"/>
                    <a:pt x="358" y="0"/>
                    <a:pt x="358" y="0"/>
                  </a:cubicBezTo>
                  <a:lnTo>
                    <a:pt x="358" y="0"/>
                  </a:lnTo>
                  <a:cubicBezTo>
                    <a:pt x="358" y="0"/>
                    <a:pt x="358" y="0"/>
                    <a:pt x="358" y="0"/>
                  </a:cubicBezTo>
                  <a:close/>
                  <a:moveTo>
                    <a:pt x="358" y="0"/>
                  </a:moveTo>
                  <a:cubicBezTo>
                    <a:pt x="347" y="4"/>
                    <a:pt x="163" y="35"/>
                    <a:pt x="96" y="215"/>
                  </a:cubicBezTo>
                  <a:cubicBezTo>
                    <a:pt x="1" y="405"/>
                    <a:pt x="132" y="572"/>
                    <a:pt x="132" y="572"/>
                  </a:cubicBezTo>
                  <a:lnTo>
                    <a:pt x="191" y="488"/>
                  </a:lnTo>
                  <a:cubicBezTo>
                    <a:pt x="227" y="441"/>
                    <a:pt x="274" y="381"/>
                    <a:pt x="298" y="310"/>
                  </a:cubicBezTo>
                  <a:cubicBezTo>
                    <a:pt x="310" y="226"/>
                    <a:pt x="334" y="155"/>
                    <a:pt x="346" y="95"/>
                  </a:cubicBezTo>
                  <a:cubicBezTo>
                    <a:pt x="357" y="39"/>
                    <a:pt x="358" y="4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8"/>
            <p:cNvSpPr/>
            <p:nvPr/>
          </p:nvSpPr>
          <p:spPr>
            <a:xfrm>
              <a:off x="3643300" y="1914050"/>
              <a:ext cx="105100" cy="200950"/>
            </a:xfrm>
            <a:custGeom>
              <a:avLst/>
              <a:gdLst/>
              <a:ahLst/>
              <a:cxnLst/>
              <a:rect l="l" t="t" r="r" b="b"/>
              <a:pathLst>
                <a:path w="4204" h="8038" extrusionOk="0">
                  <a:moveTo>
                    <a:pt x="155" y="1"/>
                  </a:moveTo>
                  <a:lnTo>
                    <a:pt x="155" y="1"/>
                  </a:lnTo>
                  <a:cubicBezTo>
                    <a:pt x="155" y="1"/>
                    <a:pt x="142" y="21"/>
                    <a:pt x="125" y="61"/>
                  </a:cubicBezTo>
                  <a:lnTo>
                    <a:pt x="125" y="61"/>
                  </a:lnTo>
                  <a:lnTo>
                    <a:pt x="155" y="1"/>
                  </a:lnTo>
                  <a:close/>
                  <a:moveTo>
                    <a:pt x="125" y="61"/>
                  </a:moveTo>
                  <a:lnTo>
                    <a:pt x="108" y="96"/>
                  </a:lnTo>
                  <a:cubicBezTo>
                    <a:pt x="96" y="156"/>
                    <a:pt x="48" y="251"/>
                    <a:pt x="36" y="394"/>
                  </a:cubicBezTo>
                  <a:cubicBezTo>
                    <a:pt x="1" y="656"/>
                    <a:pt x="60" y="1120"/>
                    <a:pt x="477" y="1429"/>
                  </a:cubicBezTo>
                  <a:cubicBezTo>
                    <a:pt x="691" y="1584"/>
                    <a:pt x="965" y="1644"/>
                    <a:pt x="1251" y="1668"/>
                  </a:cubicBezTo>
                  <a:cubicBezTo>
                    <a:pt x="1536" y="1703"/>
                    <a:pt x="1822" y="1763"/>
                    <a:pt x="2096" y="1894"/>
                  </a:cubicBezTo>
                  <a:cubicBezTo>
                    <a:pt x="2382" y="2013"/>
                    <a:pt x="2668" y="2180"/>
                    <a:pt x="2977" y="2334"/>
                  </a:cubicBezTo>
                  <a:cubicBezTo>
                    <a:pt x="3132" y="2418"/>
                    <a:pt x="3275" y="2489"/>
                    <a:pt x="3441" y="2572"/>
                  </a:cubicBezTo>
                  <a:lnTo>
                    <a:pt x="3680" y="2692"/>
                  </a:lnTo>
                  <a:cubicBezTo>
                    <a:pt x="3751" y="2739"/>
                    <a:pt x="3858" y="2787"/>
                    <a:pt x="3870" y="2811"/>
                  </a:cubicBezTo>
                  <a:cubicBezTo>
                    <a:pt x="3918" y="2846"/>
                    <a:pt x="3846" y="3096"/>
                    <a:pt x="3846" y="3275"/>
                  </a:cubicBezTo>
                  <a:cubicBezTo>
                    <a:pt x="3822" y="3477"/>
                    <a:pt x="3846" y="3644"/>
                    <a:pt x="3870" y="3823"/>
                  </a:cubicBezTo>
                  <a:cubicBezTo>
                    <a:pt x="3918" y="4192"/>
                    <a:pt x="3989" y="4501"/>
                    <a:pt x="3989" y="4811"/>
                  </a:cubicBezTo>
                  <a:cubicBezTo>
                    <a:pt x="4001" y="5430"/>
                    <a:pt x="3882" y="6001"/>
                    <a:pt x="3822" y="6478"/>
                  </a:cubicBezTo>
                  <a:cubicBezTo>
                    <a:pt x="3751" y="6954"/>
                    <a:pt x="3727" y="7359"/>
                    <a:pt x="3739" y="7621"/>
                  </a:cubicBezTo>
                  <a:cubicBezTo>
                    <a:pt x="3751" y="7895"/>
                    <a:pt x="3787" y="8037"/>
                    <a:pt x="3787" y="8037"/>
                  </a:cubicBezTo>
                  <a:cubicBezTo>
                    <a:pt x="3787" y="8037"/>
                    <a:pt x="3763" y="7895"/>
                    <a:pt x="3787" y="7597"/>
                  </a:cubicBezTo>
                  <a:cubicBezTo>
                    <a:pt x="3799" y="7323"/>
                    <a:pt x="3846" y="6954"/>
                    <a:pt x="3941" y="6478"/>
                  </a:cubicBezTo>
                  <a:cubicBezTo>
                    <a:pt x="4037" y="6013"/>
                    <a:pt x="4180" y="5454"/>
                    <a:pt x="4180" y="4799"/>
                  </a:cubicBezTo>
                  <a:cubicBezTo>
                    <a:pt x="4203" y="4466"/>
                    <a:pt x="4144" y="4144"/>
                    <a:pt x="4096" y="3799"/>
                  </a:cubicBezTo>
                  <a:cubicBezTo>
                    <a:pt x="4084" y="3632"/>
                    <a:pt x="4061" y="3454"/>
                    <a:pt x="4061" y="3287"/>
                  </a:cubicBezTo>
                  <a:cubicBezTo>
                    <a:pt x="4061" y="3203"/>
                    <a:pt x="4084" y="3132"/>
                    <a:pt x="4096" y="3037"/>
                  </a:cubicBezTo>
                  <a:cubicBezTo>
                    <a:pt x="4108" y="2965"/>
                    <a:pt x="4156" y="2811"/>
                    <a:pt x="4049" y="2680"/>
                  </a:cubicBezTo>
                  <a:cubicBezTo>
                    <a:pt x="3941" y="2561"/>
                    <a:pt x="3858" y="2549"/>
                    <a:pt x="3787" y="2501"/>
                  </a:cubicBezTo>
                  <a:lnTo>
                    <a:pt x="3549" y="2382"/>
                  </a:lnTo>
                  <a:cubicBezTo>
                    <a:pt x="3382" y="2299"/>
                    <a:pt x="3215" y="2215"/>
                    <a:pt x="3072" y="2144"/>
                  </a:cubicBezTo>
                  <a:cubicBezTo>
                    <a:pt x="2751" y="2001"/>
                    <a:pt x="2453" y="1846"/>
                    <a:pt x="2156" y="1715"/>
                  </a:cubicBezTo>
                  <a:cubicBezTo>
                    <a:pt x="1548" y="1429"/>
                    <a:pt x="905" y="1608"/>
                    <a:pt x="536" y="1346"/>
                  </a:cubicBezTo>
                  <a:cubicBezTo>
                    <a:pt x="155" y="1084"/>
                    <a:pt x="48" y="656"/>
                    <a:pt x="60" y="406"/>
                  </a:cubicBezTo>
                  <a:cubicBezTo>
                    <a:pt x="60" y="275"/>
                    <a:pt x="96" y="179"/>
                    <a:pt x="108" y="108"/>
                  </a:cubicBezTo>
                  <a:cubicBezTo>
                    <a:pt x="114" y="90"/>
                    <a:pt x="120" y="74"/>
                    <a:pt x="125" y="6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8"/>
            <p:cNvSpPr/>
            <p:nvPr/>
          </p:nvSpPr>
          <p:spPr>
            <a:xfrm>
              <a:off x="3786175" y="2089575"/>
              <a:ext cx="178625" cy="76025"/>
            </a:xfrm>
            <a:custGeom>
              <a:avLst/>
              <a:gdLst/>
              <a:ahLst/>
              <a:cxnLst/>
              <a:rect l="l" t="t" r="r" b="b"/>
              <a:pathLst>
                <a:path w="7145" h="3041" extrusionOk="0">
                  <a:moveTo>
                    <a:pt x="1419" y="0"/>
                  </a:moveTo>
                  <a:cubicBezTo>
                    <a:pt x="1333" y="0"/>
                    <a:pt x="1241" y="16"/>
                    <a:pt x="1144" y="52"/>
                  </a:cubicBezTo>
                  <a:cubicBezTo>
                    <a:pt x="774" y="207"/>
                    <a:pt x="524" y="385"/>
                    <a:pt x="310" y="409"/>
                  </a:cubicBezTo>
                  <a:cubicBezTo>
                    <a:pt x="278" y="415"/>
                    <a:pt x="248" y="417"/>
                    <a:pt x="221" y="417"/>
                  </a:cubicBezTo>
                  <a:cubicBezTo>
                    <a:pt x="86" y="417"/>
                    <a:pt x="12" y="361"/>
                    <a:pt x="2" y="361"/>
                  </a:cubicBezTo>
                  <a:cubicBezTo>
                    <a:pt x="1" y="361"/>
                    <a:pt x="1" y="361"/>
                    <a:pt x="1" y="362"/>
                  </a:cubicBezTo>
                  <a:lnTo>
                    <a:pt x="1" y="362"/>
                  </a:lnTo>
                  <a:cubicBezTo>
                    <a:pt x="1" y="361"/>
                    <a:pt x="1" y="361"/>
                    <a:pt x="1" y="361"/>
                  </a:cubicBezTo>
                  <a:cubicBezTo>
                    <a:pt x="12" y="361"/>
                    <a:pt x="107" y="446"/>
                    <a:pt x="289" y="446"/>
                  </a:cubicBezTo>
                  <a:cubicBezTo>
                    <a:pt x="300" y="446"/>
                    <a:pt x="311" y="446"/>
                    <a:pt x="322" y="445"/>
                  </a:cubicBezTo>
                  <a:cubicBezTo>
                    <a:pt x="548" y="421"/>
                    <a:pt x="834" y="266"/>
                    <a:pt x="1191" y="159"/>
                  </a:cubicBezTo>
                  <a:cubicBezTo>
                    <a:pt x="1265" y="140"/>
                    <a:pt x="1340" y="126"/>
                    <a:pt x="1415" y="126"/>
                  </a:cubicBezTo>
                  <a:cubicBezTo>
                    <a:pt x="1523" y="126"/>
                    <a:pt x="1629" y="154"/>
                    <a:pt x="1727" y="231"/>
                  </a:cubicBezTo>
                  <a:cubicBezTo>
                    <a:pt x="1894" y="350"/>
                    <a:pt x="2048" y="540"/>
                    <a:pt x="2227" y="719"/>
                  </a:cubicBezTo>
                  <a:cubicBezTo>
                    <a:pt x="2406" y="897"/>
                    <a:pt x="2584" y="1100"/>
                    <a:pt x="2787" y="1290"/>
                  </a:cubicBezTo>
                  <a:cubicBezTo>
                    <a:pt x="2870" y="1374"/>
                    <a:pt x="2989" y="1516"/>
                    <a:pt x="3179" y="1540"/>
                  </a:cubicBezTo>
                  <a:cubicBezTo>
                    <a:pt x="3211" y="1542"/>
                    <a:pt x="3240" y="1543"/>
                    <a:pt x="3267" y="1543"/>
                  </a:cubicBezTo>
                  <a:cubicBezTo>
                    <a:pt x="3321" y="1543"/>
                    <a:pt x="3366" y="1540"/>
                    <a:pt x="3406" y="1540"/>
                  </a:cubicBezTo>
                  <a:cubicBezTo>
                    <a:pt x="3465" y="1540"/>
                    <a:pt x="3513" y="1546"/>
                    <a:pt x="3560" y="1576"/>
                  </a:cubicBezTo>
                  <a:cubicBezTo>
                    <a:pt x="3644" y="1636"/>
                    <a:pt x="3739" y="1755"/>
                    <a:pt x="3834" y="1850"/>
                  </a:cubicBezTo>
                  <a:cubicBezTo>
                    <a:pt x="3941" y="1969"/>
                    <a:pt x="4096" y="2052"/>
                    <a:pt x="4239" y="2088"/>
                  </a:cubicBezTo>
                  <a:cubicBezTo>
                    <a:pt x="4357" y="2121"/>
                    <a:pt x="4474" y="2134"/>
                    <a:pt x="4587" y="2134"/>
                  </a:cubicBezTo>
                  <a:cubicBezTo>
                    <a:pt x="4758" y="2134"/>
                    <a:pt x="4922" y="2105"/>
                    <a:pt x="5073" y="2076"/>
                  </a:cubicBezTo>
                  <a:cubicBezTo>
                    <a:pt x="5311" y="2028"/>
                    <a:pt x="5549" y="1957"/>
                    <a:pt x="5763" y="1945"/>
                  </a:cubicBezTo>
                  <a:cubicBezTo>
                    <a:pt x="5777" y="1942"/>
                    <a:pt x="5791" y="1941"/>
                    <a:pt x="5805" y="1941"/>
                  </a:cubicBezTo>
                  <a:cubicBezTo>
                    <a:pt x="5963" y="1941"/>
                    <a:pt x="6085" y="2121"/>
                    <a:pt x="6227" y="2231"/>
                  </a:cubicBezTo>
                  <a:cubicBezTo>
                    <a:pt x="6787" y="2731"/>
                    <a:pt x="7144" y="3040"/>
                    <a:pt x="7144" y="3040"/>
                  </a:cubicBezTo>
                  <a:cubicBezTo>
                    <a:pt x="7144" y="3040"/>
                    <a:pt x="6823" y="2707"/>
                    <a:pt x="6323" y="2195"/>
                  </a:cubicBezTo>
                  <a:cubicBezTo>
                    <a:pt x="6263" y="2124"/>
                    <a:pt x="6192" y="2052"/>
                    <a:pt x="6120" y="1969"/>
                  </a:cubicBezTo>
                  <a:cubicBezTo>
                    <a:pt x="6037" y="1886"/>
                    <a:pt x="5906" y="1826"/>
                    <a:pt x="5775" y="1826"/>
                  </a:cubicBezTo>
                  <a:cubicBezTo>
                    <a:pt x="5525" y="1826"/>
                    <a:pt x="5299" y="1886"/>
                    <a:pt x="5049" y="1909"/>
                  </a:cubicBezTo>
                  <a:cubicBezTo>
                    <a:pt x="4911" y="1928"/>
                    <a:pt x="4776" y="1944"/>
                    <a:pt x="4644" y="1944"/>
                  </a:cubicBezTo>
                  <a:cubicBezTo>
                    <a:pt x="4526" y="1944"/>
                    <a:pt x="4411" y="1931"/>
                    <a:pt x="4299" y="1897"/>
                  </a:cubicBezTo>
                  <a:cubicBezTo>
                    <a:pt x="4192" y="1874"/>
                    <a:pt x="4096" y="1814"/>
                    <a:pt x="4001" y="1719"/>
                  </a:cubicBezTo>
                  <a:cubicBezTo>
                    <a:pt x="3918" y="1636"/>
                    <a:pt x="3834" y="1493"/>
                    <a:pt x="3680" y="1397"/>
                  </a:cubicBezTo>
                  <a:cubicBezTo>
                    <a:pt x="3675" y="1397"/>
                    <a:pt x="3671" y="1397"/>
                    <a:pt x="3667" y="1397"/>
                  </a:cubicBezTo>
                  <a:cubicBezTo>
                    <a:pt x="2612" y="1397"/>
                    <a:pt x="2227" y="0"/>
                    <a:pt x="141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8"/>
            <p:cNvSpPr/>
            <p:nvPr/>
          </p:nvSpPr>
          <p:spPr>
            <a:xfrm>
              <a:off x="3989475" y="2177475"/>
              <a:ext cx="39200" cy="67600"/>
            </a:xfrm>
            <a:custGeom>
              <a:avLst/>
              <a:gdLst/>
              <a:ahLst/>
              <a:cxnLst/>
              <a:rect l="l" t="t" r="r" b="b"/>
              <a:pathLst>
                <a:path w="1568" h="2704" extrusionOk="0">
                  <a:moveTo>
                    <a:pt x="0" y="1"/>
                  </a:moveTo>
                  <a:cubicBezTo>
                    <a:pt x="1" y="1"/>
                    <a:pt x="346" y="632"/>
                    <a:pt x="893" y="1334"/>
                  </a:cubicBezTo>
                  <a:cubicBezTo>
                    <a:pt x="1155" y="1668"/>
                    <a:pt x="1382" y="1989"/>
                    <a:pt x="1441" y="2251"/>
                  </a:cubicBezTo>
                  <a:cubicBezTo>
                    <a:pt x="1465" y="2382"/>
                    <a:pt x="1465" y="2501"/>
                    <a:pt x="1453" y="2584"/>
                  </a:cubicBezTo>
                  <a:cubicBezTo>
                    <a:pt x="1445" y="2633"/>
                    <a:pt x="1437" y="2671"/>
                    <a:pt x="1432" y="2690"/>
                  </a:cubicBezTo>
                  <a:lnTo>
                    <a:pt x="1432" y="2690"/>
                  </a:lnTo>
                  <a:cubicBezTo>
                    <a:pt x="1459" y="2647"/>
                    <a:pt x="1568" y="2503"/>
                    <a:pt x="1548" y="2239"/>
                  </a:cubicBezTo>
                  <a:cubicBezTo>
                    <a:pt x="1548" y="1930"/>
                    <a:pt x="1346" y="1525"/>
                    <a:pt x="1072" y="1179"/>
                  </a:cubicBezTo>
                  <a:cubicBezTo>
                    <a:pt x="536" y="501"/>
                    <a:pt x="1" y="1"/>
                    <a:pt x="0" y="1"/>
                  </a:cubicBezTo>
                  <a:close/>
                  <a:moveTo>
                    <a:pt x="1432" y="2690"/>
                  </a:moveTo>
                  <a:cubicBezTo>
                    <a:pt x="1427" y="2699"/>
                    <a:pt x="1425" y="2703"/>
                    <a:pt x="1429" y="2703"/>
                  </a:cubicBezTo>
                  <a:cubicBezTo>
                    <a:pt x="1429" y="2703"/>
                    <a:pt x="1430" y="2699"/>
                    <a:pt x="1432" y="269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8"/>
            <p:cNvSpPr/>
            <p:nvPr/>
          </p:nvSpPr>
          <p:spPr>
            <a:xfrm>
              <a:off x="3973100" y="2259050"/>
              <a:ext cx="40500" cy="10550"/>
            </a:xfrm>
            <a:custGeom>
              <a:avLst/>
              <a:gdLst/>
              <a:ahLst/>
              <a:cxnLst/>
              <a:rect l="l" t="t" r="r" b="b"/>
              <a:pathLst>
                <a:path w="1620" h="422" extrusionOk="0">
                  <a:moveTo>
                    <a:pt x="1620" y="0"/>
                  </a:moveTo>
                  <a:cubicBezTo>
                    <a:pt x="1620" y="0"/>
                    <a:pt x="1227" y="71"/>
                    <a:pt x="798" y="167"/>
                  </a:cubicBezTo>
                  <a:cubicBezTo>
                    <a:pt x="370" y="274"/>
                    <a:pt x="1" y="357"/>
                    <a:pt x="1" y="357"/>
                  </a:cubicBezTo>
                  <a:cubicBezTo>
                    <a:pt x="1" y="357"/>
                    <a:pt x="84" y="393"/>
                    <a:pt x="239" y="405"/>
                  </a:cubicBezTo>
                  <a:cubicBezTo>
                    <a:pt x="303" y="416"/>
                    <a:pt x="384" y="421"/>
                    <a:pt x="475" y="421"/>
                  </a:cubicBezTo>
                  <a:cubicBezTo>
                    <a:pt x="587" y="421"/>
                    <a:pt x="715" y="413"/>
                    <a:pt x="846" y="393"/>
                  </a:cubicBezTo>
                  <a:cubicBezTo>
                    <a:pt x="1084" y="322"/>
                    <a:pt x="1275" y="238"/>
                    <a:pt x="1406" y="155"/>
                  </a:cubicBezTo>
                  <a:cubicBezTo>
                    <a:pt x="1548" y="71"/>
                    <a:pt x="1620" y="0"/>
                    <a:pt x="162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8"/>
            <p:cNvSpPr/>
            <p:nvPr/>
          </p:nvSpPr>
          <p:spPr>
            <a:xfrm>
              <a:off x="2862850" y="2550450"/>
              <a:ext cx="45275" cy="6275"/>
            </a:xfrm>
            <a:custGeom>
              <a:avLst/>
              <a:gdLst/>
              <a:ahLst/>
              <a:cxnLst/>
              <a:rect l="l" t="t" r="r" b="b"/>
              <a:pathLst>
                <a:path w="1811" h="251" extrusionOk="0">
                  <a:moveTo>
                    <a:pt x="1810" y="0"/>
                  </a:moveTo>
                  <a:cubicBezTo>
                    <a:pt x="1810" y="0"/>
                    <a:pt x="1381" y="12"/>
                    <a:pt x="905" y="12"/>
                  </a:cubicBezTo>
                  <a:cubicBezTo>
                    <a:pt x="417" y="12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84" y="60"/>
                    <a:pt x="250" y="131"/>
                  </a:cubicBezTo>
                  <a:cubicBezTo>
                    <a:pt x="417" y="191"/>
                    <a:pt x="631" y="250"/>
                    <a:pt x="905" y="250"/>
                  </a:cubicBezTo>
                  <a:cubicBezTo>
                    <a:pt x="1167" y="250"/>
                    <a:pt x="1393" y="179"/>
                    <a:pt x="1560" y="119"/>
                  </a:cubicBezTo>
                  <a:cubicBezTo>
                    <a:pt x="1727" y="60"/>
                    <a:pt x="1810" y="0"/>
                    <a:pt x="181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8"/>
            <p:cNvSpPr/>
            <p:nvPr/>
          </p:nvSpPr>
          <p:spPr>
            <a:xfrm>
              <a:off x="2828025" y="2538825"/>
              <a:ext cx="20250" cy="17800"/>
            </a:xfrm>
            <a:custGeom>
              <a:avLst/>
              <a:gdLst/>
              <a:ahLst/>
              <a:cxnLst/>
              <a:rect l="l" t="t" r="r" b="b"/>
              <a:pathLst>
                <a:path w="810" h="712" extrusionOk="0">
                  <a:moveTo>
                    <a:pt x="60" y="1"/>
                  </a:moveTo>
                  <a:cubicBezTo>
                    <a:pt x="60" y="1"/>
                    <a:pt x="24" y="60"/>
                    <a:pt x="0" y="168"/>
                  </a:cubicBezTo>
                  <a:cubicBezTo>
                    <a:pt x="0" y="287"/>
                    <a:pt x="48" y="465"/>
                    <a:pt x="203" y="584"/>
                  </a:cubicBezTo>
                  <a:cubicBezTo>
                    <a:pt x="313" y="677"/>
                    <a:pt x="446" y="712"/>
                    <a:pt x="555" y="712"/>
                  </a:cubicBezTo>
                  <a:cubicBezTo>
                    <a:pt x="587" y="712"/>
                    <a:pt x="616" y="709"/>
                    <a:pt x="643" y="703"/>
                  </a:cubicBezTo>
                  <a:cubicBezTo>
                    <a:pt x="762" y="668"/>
                    <a:pt x="810" y="608"/>
                    <a:pt x="810" y="608"/>
                  </a:cubicBezTo>
                  <a:cubicBezTo>
                    <a:pt x="810" y="608"/>
                    <a:pt x="738" y="608"/>
                    <a:pt x="643" y="584"/>
                  </a:cubicBezTo>
                  <a:cubicBezTo>
                    <a:pt x="536" y="549"/>
                    <a:pt x="453" y="489"/>
                    <a:pt x="346" y="406"/>
                  </a:cubicBezTo>
                  <a:cubicBezTo>
                    <a:pt x="238" y="334"/>
                    <a:pt x="167" y="239"/>
                    <a:pt x="119" y="156"/>
                  </a:cubicBezTo>
                  <a:cubicBezTo>
                    <a:pt x="84" y="72"/>
                    <a:pt x="60" y="1"/>
                    <a:pt x="6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8"/>
            <p:cNvSpPr/>
            <p:nvPr/>
          </p:nvSpPr>
          <p:spPr>
            <a:xfrm>
              <a:off x="2681575" y="2253975"/>
              <a:ext cx="80975" cy="205400"/>
            </a:xfrm>
            <a:custGeom>
              <a:avLst/>
              <a:gdLst/>
              <a:ahLst/>
              <a:cxnLst/>
              <a:rect l="l" t="t" r="r" b="b"/>
              <a:pathLst>
                <a:path w="3239" h="8216" extrusionOk="0">
                  <a:moveTo>
                    <a:pt x="3239" y="1"/>
                  </a:moveTo>
                  <a:lnTo>
                    <a:pt x="3156" y="84"/>
                  </a:lnTo>
                  <a:lnTo>
                    <a:pt x="3156" y="84"/>
                  </a:lnTo>
                  <a:lnTo>
                    <a:pt x="3239" y="1"/>
                  </a:lnTo>
                  <a:close/>
                  <a:moveTo>
                    <a:pt x="3155" y="84"/>
                  </a:moveTo>
                  <a:lnTo>
                    <a:pt x="3155" y="84"/>
                  </a:lnTo>
                  <a:cubicBezTo>
                    <a:pt x="3151" y="88"/>
                    <a:pt x="3147" y="92"/>
                    <a:pt x="3143" y="96"/>
                  </a:cubicBezTo>
                  <a:lnTo>
                    <a:pt x="3143" y="96"/>
                  </a:lnTo>
                  <a:cubicBezTo>
                    <a:pt x="3143" y="96"/>
                    <a:pt x="3143" y="96"/>
                    <a:pt x="3144" y="96"/>
                  </a:cubicBezTo>
                  <a:lnTo>
                    <a:pt x="3155" y="84"/>
                  </a:lnTo>
                  <a:close/>
                  <a:moveTo>
                    <a:pt x="3143" y="96"/>
                  </a:moveTo>
                  <a:cubicBezTo>
                    <a:pt x="3060" y="144"/>
                    <a:pt x="2977" y="203"/>
                    <a:pt x="2846" y="274"/>
                  </a:cubicBezTo>
                  <a:cubicBezTo>
                    <a:pt x="2572" y="429"/>
                    <a:pt x="2144" y="513"/>
                    <a:pt x="1632" y="727"/>
                  </a:cubicBezTo>
                  <a:cubicBezTo>
                    <a:pt x="1393" y="846"/>
                    <a:pt x="1120" y="1001"/>
                    <a:pt x="941" y="1298"/>
                  </a:cubicBezTo>
                  <a:cubicBezTo>
                    <a:pt x="739" y="1620"/>
                    <a:pt x="786" y="1989"/>
                    <a:pt x="762" y="2334"/>
                  </a:cubicBezTo>
                  <a:cubicBezTo>
                    <a:pt x="762" y="2513"/>
                    <a:pt x="727" y="2668"/>
                    <a:pt x="643" y="2811"/>
                  </a:cubicBezTo>
                  <a:cubicBezTo>
                    <a:pt x="560" y="2941"/>
                    <a:pt x="405" y="3013"/>
                    <a:pt x="239" y="3144"/>
                  </a:cubicBezTo>
                  <a:cubicBezTo>
                    <a:pt x="143" y="3227"/>
                    <a:pt x="72" y="3322"/>
                    <a:pt x="48" y="3442"/>
                  </a:cubicBezTo>
                  <a:cubicBezTo>
                    <a:pt x="0" y="3561"/>
                    <a:pt x="48" y="3739"/>
                    <a:pt x="143" y="3834"/>
                  </a:cubicBezTo>
                  <a:cubicBezTo>
                    <a:pt x="250" y="3918"/>
                    <a:pt x="346" y="3965"/>
                    <a:pt x="381" y="4013"/>
                  </a:cubicBezTo>
                  <a:cubicBezTo>
                    <a:pt x="429" y="4061"/>
                    <a:pt x="441" y="4120"/>
                    <a:pt x="441" y="4215"/>
                  </a:cubicBezTo>
                  <a:cubicBezTo>
                    <a:pt x="441" y="4311"/>
                    <a:pt x="441" y="4430"/>
                    <a:pt x="477" y="4549"/>
                  </a:cubicBezTo>
                  <a:cubicBezTo>
                    <a:pt x="489" y="4668"/>
                    <a:pt x="560" y="4775"/>
                    <a:pt x="643" y="4858"/>
                  </a:cubicBezTo>
                  <a:cubicBezTo>
                    <a:pt x="798" y="5025"/>
                    <a:pt x="1012" y="5120"/>
                    <a:pt x="1203" y="5168"/>
                  </a:cubicBezTo>
                  <a:cubicBezTo>
                    <a:pt x="1620" y="5275"/>
                    <a:pt x="1989" y="5204"/>
                    <a:pt x="2334" y="5263"/>
                  </a:cubicBezTo>
                  <a:cubicBezTo>
                    <a:pt x="2501" y="5275"/>
                    <a:pt x="2667" y="5335"/>
                    <a:pt x="2786" y="5418"/>
                  </a:cubicBezTo>
                  <a:cubicBezTo>
                    <a:pt x="2906" y="5489"/>
                    <a:pt x="2882" y="5585"/>
                    <a:pt x="2798" y="5716"/>
                  </a:cubicBezTo>
                  <a:cubicBezTo>
                    <a:pt x="2703" y="5835"/>
                    <a:pt x="2584" y="5930"/>
                    <a:pt x="2525" y="6097"/>
                  </a:cubicBezTo>
                  <a:cubicBezTo>
                    <a:pt x="2465" y="6251"/>
                    <a:pt x="2465" y="6406"/>
                    <a:pt x="2489" y="6549"/>
                  </a:cubicBezTo>
                  <a:cubicBezTo>
                    <a:pt x="2513" y="6823"/>
                    <a:pt x="2632" y="7049"/>
                    <a:pt x="2727" y="7240"/>
                  </a:cubicBezTo>
                  <a:cubicBezTo>
                    <a:pt x="2810" y="7430"/>
                    <a:pt x="2882" y="7597"/>
                    <a:pt x="2929" y="7752"/>
                  </a:cubicBezTo>
                  <a:cubicBezTo>
                    <a:pt x="2977" y="7894"/>
                    <a:pt x="2977" y="8014"/>
                    <a:pt x="2977" y="8097"/>
                  </a:cubicBezTo>
                  <a:cubicBezTo>
                    <a:pt x="2977" y="8014"/>
                    <a:pt x="2977" y="7894"/>
                    <a:pt x="2941" y="7752"/>
                  </a:cubicBezTo>
                  <a:cubicBezTo>
                    <a:pt x="2917" y="7597"/>
                    <a:pt x="2858" y="7418"/>
                    <a:pt x="2763" y="7228"/>
                  </a:cubicBezTo>
                  <a:cubicBezTo>
                    <a:pt x="2691" y="7037"/>
                    <a:pt x="2584" y="6799"/>
                    <a:pt x="2572" y="6537"/>
                  </a:cubicBezTo>
                  <a:cubicBezTo>
                    <a:pt x="2572" y="6406"/>
                    <a:pt x="2572" y="6275"/>
                    <a:pt x="2632" y="6156"/>
                  </a:cubicBezTo>
                  <a:cubicBezTo>
                    <a:pt x="2679" y="6037"/>
                    <a:pt x="2798" y="5942"/>
                    <a:pt x="2906" y="5811"/>
                  </a:cubicBezTo>
                  <a:cubicBezTo>
                    <a:pt x="2965" y="5751"/>
                    <a:pt x="3025" y="5668"/>
                    <a:pt x="3025" y="5549"/>
                  </a:cubicBezTo>
                  <a:cubicBezTo>
                    <a:pt x="3025" y="5430"/>
                    <a:pt x="2929" y="5323"/>
                    <a:pt x="2858" y="5263"/>
                  </a:cubicBezTo>
                  <a:cubicBezTo>
                    <a:pt x="2703" y="5144"/>
                    <a:pt x="2513" y="5085"/>
                    <a:pt x="2334" y="5049"/>
                  </a:cubicBezTo>
                  <a:cubicBezTo>
                    <a:pt x="1965" y="4977"/>
                    <a:pt x="1572" y="5037"/>
                    <a:pt x="1239" y="4930"/>
                  </a:cubicBezTo>
                  <a:cubicBezTo>
                    <a:pt x="1060" y="4894"/>
                    <a:pt x="893" y="4799"/>
                    <a:pt x="774" y="4680"/>
                  </a:cubicBezTo>
                  <a:cubicBezTo>
                    <a:pt x="655" y="4561"/>
                    <a:pt x="643" y="4418"/>
                    <a:pt x="643" y="4192"/>
                  </a:cubicBezTo>
                  <a:cubicBezTo>
                    <a:pt x="643" y="4084"/>
                    <a:pt x="620" y="3942"/>
                    <a:pt x="524" y="3834"/>
                  </a:cubicBezTo>
                  <a:cubicBezTo>
                    <a:pt x="417" y="3727"/>
                    <a:pt x="310" y="3680"/>
                    <a:pt x="262" y="3644"/>
                  </a:cubicBezTo>
                  <a:cubicBezTo>
                    <a:pt x="179" y="3561"/>
                    <a:pt x="239" y="3406"/>
                    <a:pt x="358" y="3299"/>
                  </a:cubicBezTo>
                  <a:cubicBezTo>
                    <a:pt x="489" y="3192"/>
                    <a:pt x="703" y="3084"/>
                    <a:pt x="798" y="2894"/>
                  </a:cubicBezTo>
                  <a:cubicBezTo>
                    <a:pt x="917" y="2703"/>
                    <a:pt x="941" y="2489"/>
                    <a:pt x="953" y="2310"/>
                  </a:cubicBezTo>
                  <a:cubicBezTo>
                    <a:pt x="965" y="1965"/>
                    <a:pt x="917" y="1620"/>
                    <a:pt x="1072" y="1370"/>
                  </a:cubicBezTo>
                  <a:cubicBezTo>
                    <a:pt x="1215" y="1096"/>
                    <a:pt x="1453" y="929"/>
                    <a:pt x="1691" y="810"/>
                  </a:cubicBezTo>
                  <a:cubicBezTo>
                    <a:pt x="2167" y="572"/>
                    <a:pt x="2620" y="453"/>
                    <a:pt x="2870" y="298"/>
                  </a:cubicBezTo>
                  <a:cubicBezTo>
                    <a:pt x="2992" y="221"/>
                    <a:pt x="3083" y="153"/>
                    <a:pt x="3143" y="96"/>
                  </a:cubicBezTo>
                  <a:close/>
                  <a:moveTo>
                    <a:pt x="2977" y="8097"/>
                  </a:moveTo>
                  <a:cubicBezTo>
                    <a:pt x="2965" y="8168"/>
                    <a:pt x="2965" y="8216"/>
                    <a:pt x="2965" y="8216"/>
                  </a:cubicBezTo>
                  <a:cubicBezTo>
                    <a:pt x="2965" y="8216"/>
                    <a:pt x="2977" y="8168"/>
                    <a:pt x="2977" y="8097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8"/>
            <p:cNvSpPr/>
            <p:nvPr/>
          </p:nvSpPr>
          <p:spPr>
            <a:xfrm>
              <a:off x="2775025" y="2251850"/>
              <a:ext cx="36350" cy="10200"/>
            </a:xfrm>
            <a:custGeom>
              <a:avLst/>
              <a:gdLst/>
              <a:ahLst/>
              <a:cxnLst/>
              <a:rect l="l" t="t" r="r" b="b"/>
              <a:pathLst>
                <a:path w="1454" h="408" extrusionOk="0">
                  <a:moveTo>
                    <a:pt x="448" y="1"/>
                  </a:moveTo>
                  <a:cubicBezTo>
                    <a:pt x="361" y="1"/>
                    <a:pt x="282" y="10"/>
                    <a:pt x="215" y="26"/>
                  </a:cubicBezTo>
                  <a:cubicBezTo>
                    <a:pt x="84" y="50"/>
                    <a:pt x="1" y="86"/>
                    <a:pt x="1" y="86"/>
                  </a:cubicBezTo>
                  <a:cubicBezTo>
                    <a:pt x="1" y="86"/>
                    <a:pt x="334" y="169"/>
                    <a:pt x="727" y="264"/>
                  </a:cubicBezTo>
                  <a:cubicBezTo>
                    <a:pt x="1108" y="348"/>
                    <a:pt x="1454" y="407"/>
                    <a:pt x="1454" y="407"/>
                  </a:cubicBezTo>
                  <a:cubicBezTo>
                    <a:pt x="1454" y="407"/>
                    <a:pt x="1394" y="336"/>
                    <a:pt x="1275" y="264"/>
                  </a:cubicBezTo>
                  <a:cubicBezTo>
                    <a:pt x="1156" y="181"/>
                    <a:pt x="977" y="86"/>
                    <a:pt x="775" y="38"/>
                  </a:cubicBezTo>
                  <a:cubicBezTo>
                    <a:pt x="660" y="12"/>
                    <a:pt x="549" y="1"/>
                    <a:pt x="44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8"/>
            <p:cNvSpPr/>
            <p:nvPr/>
          </p:nvSpPr>
          <p:spPr>
            <a:xfrm>
              <a:off x="2835450" y="2655825"/>
              <a:ext cx="167625" cy="327425"/>
            </a:xfrm>
            <a:custGeom>
              <a:avLst/>
              <a:gdLst/>
              <a:ahLst/>
              <a:cxnLst/>
              <a:rect l="l" t="t" r="r" b="b"/>
              <a:pathLst>
                <a:path w="6705" h="13097" extrusionOk="0">
                  <a:moveTo>
                    <a:pt x="692" y="0"/>
                  </a:moveTo>
                  <a:cubicBezTo>
                    <a:pt x="691" y="0"/>
                    <a:pt x="681" y="11"/>
                    <a:pt x="665" y="37"/>
                  </a:cubicBezTo>
                  <a:lnTo>
                    <a:pt x="665" y="37"/>
                  </a:lnTo>
                  <a:lnTo>
                    <a:pt x="692" y="0"/>
                  </a:lnTo>
                  <a:close/>
                  <a:moveTo>
                    <a:pt x="665" y="37"/>
                  </a:moveTo>
                  <a:lnTo>
                    <a:pt x="596" y="131"/>
                  </a:lnTo>
                  <a:cubicBezTo>
                    <a:pt x="537" y="214"/>
                    <a:pt x="465" y="357"/>
                    <a:pt x="382" y="536"/>
                  </a:cubicBezTo>
                  <a:cubicBezTo>
                    <a:pt x="215" y="905"/>
                    <a:pt x="37" y="1465"/>
                    <a:pt x="25" y="2179"/>
                  </a:cubicBezTo>
                  <a:cubicBezTo>
                    <a:pt x="1" y="2893"/>
                    <a:pt x="180" y="3774"/>
                    <a:pt x="739" y="4584"/>
                  </a:cubicBezTo>
                  <a:cubicBezTo>
                    <a:pt x="1287" y="5382"/>
                    <a:pt x="2204" y="5929"/>
                    <a:pt x="3073" y="6560"/>
                  </a:cubicBezTo>
                  <a:cubicBezTo>
                    <a:pt x="3501" y="6882"/>
                    <a:pt x="3906" y="7215"/>
                    <a:pt x="4192" y="7620"/>
                  </a:cubicBezTo>
                  <a:cubicBezTo>
                    <a:pt x="4335" y="7811"/>
                    <a:pt x="4430" y="8037"/>
                    <a:pt x="4454" y="8251"/>
                  </a:cubicBezTo>
                  <a:cubicBezTo>
                    <a:pt x="4502" y="8477"/>
                    <a:pt x="4490" y="8715"/>
                    <a:pt x="4502" y="8954"/>
                  </a:cubicBezTo>
                  <a:cubicBezTo>
                    <a:pt x="4502" y="9192"/>
                    <a:pt x="4525" y="9430"/>
                    <a:pt x="4621" y="9656"/>
                  </a:cubicBezTo>
                  <a:cubicBezTo>
                    <a:pt x="4704" y="9882"/>
                    <a:pt x="4835" y="10073"/>
                    <a:pt x="4990" y="10216"/>
                  </a:cubicBezTo>
                  <a:cubicBezTo>
                    <a:pt x="5287" y="10513"/>
                    <a:pt x="5597" y="10751"/>
                    <a:pt x="5823" y="11025"/>
                  </a:cubicBezTo>
                  <a:cubicBezTo>
                    <a:pt x="6276" y="11561"/>
                    <a:pt x="6478" y="12109"/>
                    <a:pt x="6585" y="12478"/>
                  </a:cubicBezTo>
                  <a:cubicBezTo>
                    <a:pt x="6692" y="12871"/>
                    <a:pt x="6692" y="13097"/>
                    <a:pt x="6692" y="13097"/>
                  </a:cubicBezTo>
                  <a:cubicBezTo>
                    <a:pt x="6692" y="13097"/>
                    <a:pt x="6704" y="12883"/>
                    <a:pt x="6645" y="12478"/>
                  </a:cubicBezTo>
                  <a:cubicBezTo>
                    <a:pt x="6573" y="12097"/>
                    <a:pt x="6395" y="11513"/>
                    <a:pt x="5942" y="10942"/>
                  </a:cubicBezTo>
                  <a:cubicBezTo>
                    <a:pt x="5716" y="10668"/>
                    <a:pt x="5406" y="10406"/>
                    <a:pt x="5144" y="10108"/>
                  </a:cubicBezTo>
                  <a:cubicBezTo>
                    <a:pt x="5002" y="9954"/>
                    <a:pt x="4883" y="9787"/>
                    <a:pt x="4811" y="9596"/>
                  </a:cubicBezTo>
                  <a:cubicBezTo>
                    <a:pt x="4740" y="9406"/>
                    <a:pt x="4728" y="9180"/>
                    <a:pt x="4728" y="8954"/>
                  </a:cubicBezTo>
                  <a:cubicBezTo>
                    <a:pt x="4728" y="8727"/>
                    <a:pt x="4728" y="8477"/>
                    <a:pt x="4692" y="8227"/>
                  </a:cubicBezTo>
                  <a:cubicBezTo>
                    <a:pt x="4644" y="7953"/>
                    <a:pt x="4549" y="7703"/>
                    <a:pt x="4394" y="7477"/>
                  </a:cubicBezTo>
                  <a:cubicBezTo>
                    <a:pt x="4097" y="7037"/>
                    <a:pt x="3668" y="6691"/>
                    <a:pt x="3239" y="6370"/>
                  </a:cubicBezTo>
                  <a:cubicBezTo>
                    <a:pt x="2346" y="5739"/>
                    <a:pt x="1454" y="5215"/>
                    <a:pt x="918" y="4465"/>
                  </a:cubicBezTo>
                  <a:cubicBezTo>
                    <a:pt x="382" y="3715"/>
                    <a:pt x="180" y="2881"/>
                    <a:pt x="156" y="2179"/>
                  </a:cubicBezTo>
                  <a:cubicBezTo>
                    <a:pt x="144" y="1465"/>
                    <a:pt x="275" y="917"/>
                    <a:pt x="418" y="548"/>
                  </a:cubicBezTo>
                  <a:cubicBezTo>
                    <a:pt x="501" y="357"/>
                    <a:pt x="561" y="214"/>
                    <a:pt x="620" y="131"/>
                  </a:cubicBezTo>
                  <a:cubicBezTo>
                    <a:pt x="636" y="88"/>
                    <a:pt x="652" y="57"/>
                    <a:pt x="665" y="37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8"/>
            <p:cNvSpPr/>
            <p:nvPr/>
          </p:nvSpPr>
          <p:spPr>
            <a:xfrm>
              <a:off x="2991725" y="2989475"/>
              <a:ext cx="34850" cy="190525"/>
            </a:xfrm>
            <a:custGeom>
              <a:avLst/>
              <a:gdLst/>
              <a:ahLst/>
              <a:cxnLst/>
              <a:rect l="l" t="t" r="r" b="b"/>
              <a:pathLst>
                <a:path w="1394" h="7621" extrusionOk="0">
                  <a:moveTo>
                    <a:pt x="25" y="1"/>
                  </a:moveTo>
                  <a:cubicBezTo>
                    <a:pt x="25" y="1"/>
                    <a:pt x="25" y="441"/>
                    <a:pt x="1" y="1156"/>
                  </a:cubicBezTo>
                  <a:lnTo>
                    <a:pt x="1" y="2430"/>
                  </a:lnTo>
                  <a:lnTo>
                    <a:pt x="1" y="2787"/>
                  </a:lnTo>
                  <a:cubicBezTo>
                    <a:pt x="25" y="2906"/>
                    <a:pt x="1" y="3049"/>
                    <a:pt x="84" y="3204"/>
                  </a:cubicBezTo>
                  <a:cubicBezTo>
                    <a:pt x="156" y="3358"/>
                    <a:pt x="322" y="3442"/>
                    <a:pt x="358" y="3501"/>
                  </a:cubicBezTo>
                  <a:cubicBezTo>
                    <a:pt x="417" y="3561"/>
                    <a:pt x="417" y="3680"/>
                    <a:pt x="406" y="3811"/>
                  </a:cubicBezTo>
                  <a:cubicBezTo>
                    <a:pt x="394" y="3930"/>
                    <a:pt x="382" y="4109"/>
                    <a:pt x="453" y="4251"/>
                  </a:cubicBezTo>
                  <a:cubicBezTo>
                    <a:pt x="525" y="4406"/>
                    <a:pt x="596" y="4490"/>
                    <a:pt x="644" y="4597"/>
                  </a:cubicBezTo>
                  <a:cubicBezTo>
                    <a:pt x="739" y="4787"/>
                    <a:pt x="703" y="5049"/>
                    <a:pt x="703" y="5287"/>
                  </a:cubicBezTo>
                  <a:cubicBezTo>
                    <a:pt x="703" y="5775"/>
                    <a:pt x="810" y="6204"/>
                    <a:pt x="929" y="6549"/>
                  </a:cubicBezTo>
                  <a:cubicBezTo>
                    <a:pt x="1048" y="6895"/>
                    <a:pt x="1168" y="7157"/>
                    <a:pt x="1251" y="7335"/>
                  </a:cubicBezTo>
                  <a:cubicBezTo>
                    <a:pt x="1346" y="7514"/>
                    <a:pt x="1394" y="7621"/>
                    <a:pt x="1394" y="7621"/>
                  </a:cubicBezTo>
                  <a:cubicBezTo>
                    <a:pt x="1394" y="7621"/>
                    <a:pt x="1358" y="7514"/>
                    <a:pt x="1275" y="7311"/>
                  </a:cubicBezTo>
                  <a:cubicBezTo>
                    <a:pt x="1215" y="7133"/>
                    <a:pt x="1120" y="6847"/>
                    <a:pt x="1037" y="6502"/>
                  </a:cubicBezTo>
                  <a:cubicBezTo>
                    <a:pt x="953" y="6156"/>
                    <a:pt x="870" y="5740"/>
                    <a:pt x="894" y="5287"/>
                  </a:cubicBezTo>
                  <a:cubicBezTo>
                    <a:pt x="918" y="5061"/>
                    <a:pt x="953" y="4787"/>
                    <a:pt x="858" y="4513"/>
                  </a:cubicBezTo>
                  <a:cubicBezTo>
                    <a:pt x="810" y="4370"/>
                    <a:pt x="715" y="4275"/>
                    <a:pt x="679" y="4168"/>
                  </a:cubicBezTo>
                  <a:cubicBezTo>
                    <a:pt x="632" y="4073"/>
                    <a:pt x="632" y="3954"/>
                    <a:pt x="644" y="3823"/>
                  </a:cubicBezTo>
                  <a:cubicBezTo>
                    <a:pt x="644" y="3704"/>
                    <a:pt x="679" y="3513"/>
                    <a:pt x="560" y="3358"/>
                  </a:cubicBezTo>
                  <a:cubicBezTo>
                    <a:pt x="417" y="3216"/>
                    <a:pt x="322" y="3180"/>
                    <a:pt x="286" y="3097"/>
                  </a:cubicBezTo>
                  <a:cubicBezTo>
                    <a:pt x="215" y="2930"/>
                    <a:pt x="239" y="2632"/>
                    <a:pt x="215" y="2406"/>
                  </a:cubicBezTo>
                  <a:cubicBezTo>
                    <a:pt x="179" y="1954"/>
                    <a:pt x="156" y="1513"/>
                    <a:pt x="120" y="1156"/>
                  </a:cubicBezTo>
                  <a:cubicBezTo>
                    <a:pt x="60" y="441"/>
                    <a:pt x="25" y="1"/>
                    <a:pt x="2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8"/>
            <p:cNvSpPr/>
            <p:nvPr/>
          </p:nvSpPr>
          <p:spPr>
            <a:xfrm>
              <a:off x="3134600" y="2622475"/>
              <a:ext cx="119700" cy="101225"/>
            </a:xfrm>
            <a:custGeom>
              <a:avLst/>
              <a:gdLst/>
              <a:ahLst/>
              <a:cxnLst/>
              <a:rect l="l" t="t" r="r" b="b"/>
              <a:pathLst>
                <a:path w="4788" h="4049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84" y="60"/>
                    <a:pt x="215" y="167"/>
                  </a:cubicBezTo>
                  <a:cubicBezTo>
                    <a:pt x="346" y="286"/>
                    <a:pt x="525" y="453"/>
                    <a:pt x="703" y="691"/>
                  </a:cubicBezTo>
                  <a:cubicBezTo>
                    <a:pt x="882" y="929"/>
                    <a:pt x="1060" y="1227"/>
                    <a:pt x="1179" y="1596"/>
                  </a:cubicBezTo>
                  <a:cubicBezTo>
                    <a:pt x="1239" y="1775"/>
                    <a:pt x="1287" y="1965"/>
                    <a:pt x="1334" y="2191"/>
                  </a:cubicBezTo>
                  <a:cubicBezTo>
                    <a:pt x="1370" y="2418"/>
                    <a:pt x="1429" y="2656"/>
                    <a:pt x="1608" y="2858"/>
                  </a:cubicBezTo>
                  <a:cubicBezTo>
                    <a:pt x="1787" y="3072"/>
                    <a:pt x="2025" y="3156"/>
                    <a:pt x="2239" y="3239"/>
                  </a:cubicBezTo>
                  <a:cubicBezTo>
                    <a:pt x="2442" y="3310"/>
                    <a:pt x="2644" y="3382"/>
                    <a:pt x="2834" y="3441"/>
                  </a:cubicBezTo>
                  <a:cubicBezTo>
                    <a:pt x="3204" y="3572"/>
                    <a:pt x="3561" y="3680"/>
                    <a:pt x="3846" y="3775"/>
                  </a:cubicBezTo>
                  <a:cubicBezTo>
                    <a:pt x="4430" y="3953"/>
                    <a:pt x="4787" y="4049"/>
                    <a:pt x="4787" y="4049"/>
                  </a:cubicBezTo>
                  <a:cubicBezTo>
                    <a:pt x="4787" y="4049"/>
                    <a:pt x="4442" y="3906"/>
                    <a:pt x="3870" y="3632"/>
                  </a:cubicBezTo>
                  <a:cubicBezTo>
                    <a:pt x="3596" y="3513"/>
                    <a:pt x="3263" y="3382"/>
                    <a:pt x="2894" y="3239"/>
                  </a:cubicBezTo>
                  <a:cubicBezTo>
                    <a:pt x="2715" y="3156"/>
                    <a:pt x="2525" y="3084"/>
                    <a:pt x="2311" y="3013"/>
                  </a:cubicBezTo>
                  <a:cubicBezTo>
                    <a:pt x="2120" y="2941"/>
                    <a:pt x="1930" y="2846"/>
                    <a:pt x="1787" y="2703"/>
                  </a:cubicBezTo>
                  <a:cubicBezTo>
                    <a:pt x="1525" y="2382"/>
                    <a:pt x="1525" y="1906"/>
                    <a:pt x="1358" y="1525"/>
                  </a:cubicBezTo>
                  <a:cubicBezTo>
                    <a:pt x="1215" y="1132"/>
                    <a:pt x="989" y="822"/>
                    <a:pt x="775" y="596"/>
                  </a:cubicBezTo>
                  <a:cubicBezTo>
                    <a:pt x="572" y="382"/>
                    <a:pt x="382" y="227"/>
                    <a:pt x="227" y="143"/>
                  </a:cubicBezTo>
                  <a:cubicBezTo>
                    <a:pt x="96" y="48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8"/>
            <p:cNvSpPr/>
            <p:nvPr/>
          </p:nvSpPr>
          <p:spPr>
            <a:xfrm>
              <a:off x="3231350" y="2851075"/>
              <a:ext cx="103300" cy="133075"/>
            </a:xfrm>
            <a:custGeom>
              <a:avLst/>
              <a:gdLst/>
              <a:ahLst/>
              <a:cxnLst/>
              <a:rect l="l" t="t" r="r" b="b"/>
              <a:pathLst>
                <a:path w="4132" h="5323" extrusionOk="0">
                  <a:moveTo>
                    <a:pt x="4132" y="1"/>
                  </a:moveTo>
                  <a:cubicBezTo>
                    <a:pt x="4132" y="1"/>
                    <a:pt x="4108" y="84"/>
                    <a:pt x="4084" y="286"/>
                  </a:cubicBezTo>
                  <a:cubicBezTo>
                    <a:pt x="4048" y="441"/>
                    <a:pt x="4001" y="715"/>
                    <a:pt x="3917" y="1013"/>
                  </a:cubicBezTo>
                  <a:cubicBezTo>
                    <a:pt x="3739" y="1620"/>
                    <a:pt x="3370" y="2429"/>
                    <a:pt x="2715" y="3120"/>
                  </a:cubicBezTo>
                  <a:cubicBezTo>
                    <a:pt x="2393" y="3477"/>
                    <a:pt x="2036" y="3763"/>
                    <a:pt x="1679" y="3989"/>
                  </a:cubicBezTo>
                  <a:cubicBezTo>
                    <a:pt x="1346" y="4215"/>
                    <a:pt x="1000" y="4394"/>
                    <a:pt x="727" y="4584"/>
                  </a:cubicBezTo>
                  <a:cubicBezTo>
                    <a:pt x="465" y="4775"/>
                    <a:pt x="286" y="4954"/>
                    <a:pt x="167" y="5108"/>
                  </a:cubicBezTo>
                  <a:cubicBezTo>
                    <a:pt x="48" y="5239"/>
                    <a:pt x="0" y="5323"/>
                    <a:pt x="0" y="5323"/>
                  </a:cubicBezTo>
                  <a:cubicBezTo>
                    <a:pt x="0" y="5323"/>
                    <a:pt x="48" y="5239"/>
                    <a:pt x="179" y="5120"/>
                  </a:cubicBezTo>
                  <a:cubicBezTo>
                    <a:pt x="310" y="4989"/>
                    <a:pt x="524" y="4834"/>
                    <a:pt x="798" y="4668"/>
                  </a:cubicBezTo>
                  <a:cubicBezTo>
                    <a:pt x="1060" y="4513"/>
                    <a:pt x="1417" y="4358"/>
                    <a:pt x="1786" y="4156"/>
                  </a:cubicBezTo>
                  <a:cubicBezTo>
                    <a:pt x="2167" y="3941"/>
                    <a:pt x="2548" y="3656"/>
                    <a:pt x="2893" y="3287"/>
                  </a:cubicBezTo>
                  <a:cubicBezTo>
                    <a:pt x="3572" y="2548"/>
                    <a:pt x="3917" y="1679"/>
                    <a:pt x="4036" y="1036"/>
                  </a:cubicBezTo>
                  <a:cubicBezTo>
                    <a:pt x="4108" y="727"/>
                    <a:pt x="4132" y="465"/>
                    <a:pt x="4132" y="286"/>
                  </a:cubicBezTo>
                  <a:lnTo>
                    <a:pt x="41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8"/>
            <p:cNvSpPr/>
            <p:nvPr/>
          </p:nvSpPr>
          <p:spPr>
            <a:xfrm>
              <a:off x="3301900" y="2895725"/>
              <a:ext cx="39600" cy="58650"/>
            </a:xfrm>
            <a:custGeom>
              <a:avLst/>
              <a:gdLst/>
              <a:ahLst/>
              <a:cxnLst/>
              <a:rect l="l" t="t" r="r" b="b"/>
              <a:pathLst>
                <a:path w="1584" h="2346" extrusionOk="0">
                  <a:moveTo>
                    <a:pt x="1584" y="0"/>
                  </a:moveTo>
                  <a:cubicBezTo>
                    <a:pt x="1584" y="1"/>
                    <a:pt x="1548" y="143"/>
                    <a:pt x="1405" y="405"/>
                  </a:cubicBezTo>
                  <a:cubicBezTo>
                    <a:pt x="1310" y="620"/>
                    <a:pt x="1143" y="941"/>
                    <a:pt x="917" y="1263"/>
                  </a:cubicBezTo>
                  <a:cubicBezTo>
                    <a:pt x="691" y="1596"/>
                    <a:pt x="476" y="1858"/>
                    <a:pt x="298" y="2048"/>
                  </a:cubicBezTo>
                  <a:cubicBezTo>
                    <a:pt x="119" y="2239"/>
                    <a:pt x="0" y="2346"/>
                    <a:pt x="0" y="2346"/>
                  </a:cubicBezTo>
                  <a:cubicBezTo>
                    <a:pt x="0" y="2346"/>
                    <a:pt x="143" y="2286"/>
                    <a:pt x="369" y="2144"/>
                  </a:cubicBezTo>
                  <a:cubicBezTo>
                    <a:pt x="595" y="1989"/>
                    <a:pt x="869" y="1739"/>
                    <a:pt x="1107" y="1393"/>
                  </a:cubicBezTo>
                  <a:cubicBezTo>
                    <a:pt x="1345" y="1060"/>
                    <a:pt x="1465" y="703"/>
                    <a:pt x="1524" y="429"/>
                  </a:cubicBezTo>
                  <a:cubicBezTo>
                    <a:pt x="1584" y="167"/>
                    <a:pt x="1584" y="1"/>
                    <a:pt x="158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8"/>
            <p:cNvSpPr/>
            <p:nvPr/>
          </p:nvSpPr>
          <p:spPr>
            <a:xfrm>
              <a:off x="3531375" y="2505800"/>
              <a:ext cx="61350" cy="90875"/>
            </a:xfrm>
            <a:custGeom>
              <a:avLst/>
              <a:gdLst/>
              <a:ahLst/>
              <a:cxnLst/>
              <a:rect l="l" t="t" r="r" b="b"/>
              <a:pathLst>
                <a:path w="2454" h="3635" extrusionOk="0">
                  <a:moveTo>
                    <a:pt x="798" y="0"/>
                  </a:moveTo>
                  <a:cubicBezTo>
                    <a:pt x="798" y="0"/>
                    <a:pt x="644" y="227"/>
                    <a:pt x="406" y="608"/>
                  </a:cubicBezTo>
                  <a:cubicBezTo>
                    <a:pt x="346" y="703"/>
                    <a:pt x="287" y="798"/>
                    <a:pt x="203" y="917"/>
                  </a:cubicBezTo>
                  <a:cubicBezTo>
                    <a:pt x="144" y="1024"/>
                    <a:pt x="60" y="1131"/>
                    <a:pt x="13" y="1322"/>
                  </a:cubicBezTo>
                  <a:cubicBezTo>
                    <a:pt x="1" y="1429"/>
                    <a:pt x="25" y="1548"/>
                    <a:pt x="84" y="1620"/>
                  </a:cubicBezTo>
                  <a:cubicBezTo>
                    <a:pt x="144" y="1691"/>
                    <a:pt x="227" y="1751"/>
                    <a:pt x="287" y="1798"/>
                  </a:cubicBezTo>
                  <a:cubicBezTo>
                    <a:pt x="406" y="1893"/>
                    <a:pt x="501" y="1989"/>
                    <a:pt x="608" y="2132"/>
                  </a:cubicBezTo>
                  <a:cubicBezTo>
                    <a:pt x="798" y="2393"/>
                    <a:pt x="953" y="2679"/>
                    <a:pt x="1132" y="2929"/>
                  </a:cubicBezTo>
                  <a:cubicBezTo>
                    <a:pt x="1310" y="3179"/>
                    <a:pt x="1513" y="3382"/>
                    <a:pt x="1727" y="3501"/>
                  </a:cubicBezTo>
                  <a:cubicBezTo>
                    <a:pt x="1900" y="3602"/>
                    <a:pt x="2072" y="3634"/>
                    <a:pt x="2200" y="3634"/>
                  </a:cubicBezTo>
                  <a:cubicBezTo>
                    <a:pt x="2223" y="3634"/>
                    <a:pt x="2244" y="3633"/>
                    <a:pt x="2263" y="3632"/>
                  </a:cubicBezTo>
                  <a:cubicBezTo>
                    <a:pt x="2394" y="3620"/>
                    <a:pt x="2453" y="3584"/>
                    <a:pt x="2453" y="3584"/>
                  </a:cubicBezTo>
                  <a:lnTo>
                    <a:pt x="2453" y="3584"/>
                  </a:lnTo>
                  <a:cubicBezTo>
                    <a:pt x="2453" y="3584"/>
                    <a:pt x="2427" y="3589"/>
                    <a:pt x="2371" y="3589"/>
                  </a:cubicBezTo>
                  <a:cubicBezTo>
                    <a:pt x="2342" y="3589"/>
                    <a:pt x="2307" y="3588"/>
                    <a:pt x="2263" y="3584"/>
                  </a:cubicBezTo>
                  <a:cubicBezTo>
                    <a:pt x="2144" y="3572"/>
                    <a:pt x="1977" y="3525"/>
                    <a:pt x="1799" y="3394"/>
                  </a:cubicBezTo>
                  <a:cubicBezTo>
                    <a:pt x="1620" y="3275"/>
                    <a:pt x="1453" y="3084"/>
                    <a:pt x="1310" y="2822"/>
                  </a:cubicBezTo>
                  <a:cubicBezTo>
                    <a:pt x="1156" y="2584"/>
                    <a:pt x="1025" y="2274"/>
                    <a:pt x="798" y="1989"/>
                  </a:cubicBezTo>
                  <a:cubicBezTo>
                    <a:pt x="703" y="1846"/>
                    <a:pt x="560" y="1715"/>
                    <a:pt x="417" y="1620"/>
                  </a:cubicBezTo>
                  <a:cubicBezTo>
                    <a:pt x="263" y="1536"/>
                    <a:pt x="191" y="1453"/>
                    <a:pt x="203" y="1358"/>
                  </a:cubicBezTo>
                  <a:cubicBezTo>
                    <a:pt x="227" y="1250"/>
                    <a:pt x="298" y="1119"/>
                    <a:pt x="358" y="1000"/>
                  </a:cubicBezTo>
                  <a:cubicBezTo>
                    <a:pt x="406" y="881"/>
                    <a:pt x="465" y="774"/>
                    <a:pt x="501" y="667"/>
                  </a:cubicBezTo>
                  <a:cubicBezTo>
                    <a:pt x="703" y="250"/>
                    <a:pt x="798" y="0"/>
                    <a:pt x="79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8"/>
            <p:cNvSpPr/>
            <p:nvPr/>
          </p:nvSpPr>
          <p:spPr>
            <a:xfrm>
              <a:off x="3501325" y="2521275"/>
              <a:ext cx="39000" cy="64900"/>
            </a:xfrm>
            <a:custGeom>
              <a:avLst/>
              <a:gdLst/>
              <a:ahLst/>
              <a:cxnLst/>
              <a:rect l="l" t="t" r="r" b="b"/>
              <a:pathLst>
                <a:path w="1560" h="2596" extrusionOk="0">
                  <a:moveTo>
                    <a:pt x="24" y="0"/>
                  </a:moveTo>
                  <a:cubicBezTo>
                    <a:pt x="24" y="1"/>
                    <a:pt x="0" y="179"/>
                    <a:pt x="36" y="465"/>
                  </a:cubicBezTo>
                  <a:cubicBezTo>
                    <a:pt x="72" y="751"/>
                    <a:pt x="203" y="1132"/>
                    <a:pt x="453" y="1489"/>
                  </a:cubicBezTo>
                  <a:cubicBezTo>
                    <a:pt x="715" y="1846"/>
                    <a:pt x="988" y="2132"/>
                    <a:pt x="1203" y="2310"/>
                  </a:cubicBezTo>
                  <a:cubicBezTo>
                    <a:pt x="1429" y="2489"/>
                    <a:pt x="1560" y="2596"/>
                    <a:pt x="1560" y="2596"/>
                  </a:cubicBezTo>
                  <a:cubicBezTo>
                    <a:pt x="1560" y="2596"/>
                    <a:pt x="1453" y="2465"/>
                    <a:pt x="1286" y="2227"/>
                  </a:cubicBezTo>
                  <a:cubicBezTo>
                    <a:pt x="1131" y="2001"/>
                    <a:pt x="905" y="1703"/>
                    <a:pt x="667" y="1358"/>
                  </a:cubicBezTo>
                  <a:cubicBezTo>
                    <a:pt x="429" y="1012"/>
                    <a:pt x="250" y="691"/>
                    <a:pt x="155" y="441"/>
                  </a:cubicBezTo>
                  <a:cubicBezTo>
                    <a:pt x="60" y="179"/>
                    <a:pt x="24" y="1"/>
                    <a:pt x="2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8"/>
            <p:cNvSpPr/>
            <p:nvPr/>
          </p:nvSpPr>
          <p:spPr>
            <a:xfrm>
              <a:off x="2866425" y="2238200"/>
              <a:ext cx="101225" cy="116500"/>
            </a:xfrm>
            <a:custGeom>
              <a:avLst/>
              <a:gdLst/>
              <a:ahLst/>
              <a:cxnLst/>
              <a:rect l="l" t="t" r="r" b="b"/>
              <a:pathLst>
                <a:path w="4049" h="4660" extrusionOk="0">
                  <a:moveTo>
                    <a:pt x="3977" y="1"/>
                  </a:moveTo>
                  <a:cubicBezTo>
                    <a:pt x="3977" y="1"/>
                    <a:pt x="3941" y="417"/>
                    <a:pt x="3882" y="1084"/>
                  </a:cubicBezTo>
                  <a:cubicBezTo>
                    <a:pt x="3858" y="1429"/>
                    <a:pt x="3858" y="1846"/>
                    <a:pt x="3810" y="2263"/>
                  </a:cubicBezTo>
                  <a:cubicBezTo>
                    <a:pt x="3798" y="2346"/>
                    <a:pt x="3751" y="2394"/>
                    <a:pt x="3655" y="2429"/>
                  </a:cubicBezTo>
                  <a:cubicBezTo>
                    <a:pt x="3560" y="2453"/>
                    <a:pt x="3441" y="2453"/>
                    <a:pt x="3286" y="2549"/>
                  </a:cubicBezTo>
                  <a:cubicBezTo>
                    <a:pt x="3143" y="2632"/>
                    <a:pt x="3084" y="2799"/>
                    <a:pt x="3060" y="2930"/>
                  </a:cubicBezTo>
                  <a:cubicBezTo>
                    <a:pt x="3036" y="3084"/>
                    <a:pt x="3036" y="3203"/>
                    <a:pt x="3024" y="3322"/>
                  </a:cubicBezTo>
                  <a:cubicBezTo>
                    <a:pt x="2965" y="3799"/>
                    <a:pt x="2572" y="4144"/>
                    <a:pt x="2203" y="4323"/>
                  </a:cubicBezTo>
                  <a:cubicBezTo>
                    <a:pt x="1810" y="4513"/>
                    <a:pt x="1417" y="4525"/>
                    <a:pt x="1084" y="4525"/>
                  </a:cubicBezTo>
                  <a:cubicBezTo>
                    <a:pt x="762" y="4513"/>
                    <a:pt x="488" y="4477"/>
                    <a:pt x="298" y="4454"/>
                  </a:cubicBezTo>
                  <a:cubicBezTo>
                    <a:pt x="107" y="4418"/>
                    <a:pt x="0" y="4406"/>
                    <a:pt x="0" y="4406"/>
                  </a:cubicBezTo>
                  <a:lnTo>
                    <a:pt x="0" y="4406"/>
                  </a:lnTo>
                  <a:cubicBezTo>
                    <a:pt x="0" y="4406"/>
                    <a:pt x="107" y="4430"/>
                    <a:pt x="286" y="4477"/>
                  </a:cubicBezTo>
                  <a:cubicBezTo>
                    <a:pt x="465" y="4525"/>
                    <a:pt x="726" y="4585"/>
                    <a:pt x="1072" y="4632"/>
                  </a:cubicBezTo>
                  <a:cubicBezTo>
                    <a:pt x="1189" y="4648"/>
                    <a:pt x="1315" y="4659"/>
                    <a:pt x="1447" y="4659"/>
                  </a:cubicBezTo>
                  <a:cubicBezTo>
                    <a:pt x="1704" y="4659"/>
                    <a:pt x="1984" y="4619"/>
                    <a:pt x="2274" y="4501"/>
                  </a:cubicBezTo>
                  <a:cubicBezTo>
                    <a:pt x="2703" y="4323"/>
                    <a:pt x="3167" y="3930"/>
                    <a:pt x="3263" y="3346"/>
                  </a:cubicBezTo>
                  <a:cubicBezTo>
                    <a:pt x="3310" y="3072"/>
                    <a:pt x="3274" y="2810"/>
                    <a:pt x="3429" y="2727"/>
                  </a:cubicBezTo>
                  <a:cubicBezTo>
                    <a:pt x="3489" y="2680"/>
                    <a:pt x="3608" y="2668"/>
                    <a:pt x="3739" y="2620"/>
                  </a:cubicBezTo>
                  <a:cubicBezTo>
                    <a:pt x="3810" y="2608"/>
                    <a:pt x="3882" y="2560"/>
                    <a:pt x="3929" y="2501"/>
                  </a:cubicBezTo>
                  <a:cubicBezTo>
                    <a:pt x="3989" y="2441"/>
                    <a:pt x="4001" y="2370"/>
                    <a:pt x="4025" y="2310"/>
                  </a:cubicBezTo>
                  <a:cubicBezTo>
                    <a:pt x="4048" y="1834"/>
                    <a:pt x="4025" y="1441"/>
                    <a:pt x="4025" y="1108"/>
                  </a:cubicBezTo>
                  <a:cubicBezTo>
                    <a:pt x="3989" y="417"/>
                    <a:pt x="3977" y="1"/>
                    <a:pt x="397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8"/>
            <p:cNvSpPr/>
            <p:nvPr/>
          </p:nvSpPr>
          <p:spPr>
            <a:xfrm>
              <a:off x="2961975" y="2262900"/>
              <a:ext cx="25325" cy="52850"/>
            </a:xfrm>
            <a:custGeom>
              <a:avLst/>
              <a:gdLst/>
              <a:ahLst/>
              <a:cxnLst/>
              <a:rect l="l" t="t" r="r" b="b"/>
              <a:pathLst>
                <a:path w="1013" h="2114" extrusionOk="0">
                  <a:moveTo>
                    <a:pt x="1012" y="1"/>
                  </a:moveTo>
                  <a:cubicBezTo>
                    <a:pt x="1012" y="1"/>
                    <a:pt x="976" y="13"/>
                    <a:pt x="917" y="37"/>
                  </a:cubicBezTo>
                  <a:cubicBezTo>
                    <a:pt x="857" y="84"/>
                    <a:pt x="762" y="144"/>
                    <a:pt x="691" y="251"/>
                  </a:cubicBezTo>
                  <a:cubicBezTo>
                    <a:pt x="619" y="358"/>
                    <a:pt x="536" y="501"/>
                    <a:pt x="524" y="679"/>
                  </a:cubicBezTo>
                  <a:cubicBezTo>
                    <a:pt x="500" y="870"/>
                    <a:pt x="572" y="1060"/>
                    <a:pt x="619" y="1227"/>
                  </a:cubicBezTo>
                  <a:cubicBezTo>
                    <a:pt x="714" y="1537"/>
                    <a:pt x="536" y="1822"/>
                    <a:pt x="357" y="1953"/>
                  </a:cubicBezTo>
                  <a:cubicBezTo>
                    <a:pt x="262" y="2037"/>
                    <a:pt x="167" y="2061"/>
                    <a:pt x="107" y="2084"/>
                  </a:cubicBezTo>
                  <a:cubicBezTo>
                    <a:pt x="63" y="2093"/>
                    <a:pt x="26" y="2096"/>
                    <a:pt x="9" y="2096"/>
                  </a:cubicBezTo>
                  <a:lnTo>
                    <a:pt x="9" y="2096"/>
                  </a:lnTo>
                  <a:cubicBezTo>
                    <a:pt x="6" y="2095"/>
                    <a:pt x="4" y="2095"/>
                    <a:pt x="2" y="2095"/>
                  </a:cubicBezTo>
                  <a:cubicBezTo>
                    <a:pt x="1" y="2095"/>
                    <a:pt x="0" y="2095"/>
                    <a:pt x="0" y="2096"/>
                  </a:cubicBezTo>
                  <a:cubicBezTo>
                    <a:pt x="0" y="2096"/>
                    <a:pt x="3" y="2096"/>
                    <a:pt x="9" y="2096"/>
                  </a:cubicBezTo>
                  <a:lnTo>
                    <a:pt x="9" y="2096"/>
                  </a:lnTo>
                  <a:cubicBezTo>
                    <a:pt x="27" y="2100"/>
                    <a:pt x="73" y="2114"/>
                    <a:pt x="142" y="2114"/>
                  </a:cubicBezTo>
                  <a:cubicBezTo>
                    <a:pt x="211" y="2114"/>
                    <a:pt x="304" y="2100"/>
                    <a:pt x="417" y="2049"/>
                  </a:cubicBezTo>
                  <a:cubicBezTo>
                    <a:pt x="536" y="1989"/>
                    <a:pt x="691" y="1906"/>
                    <a:pt x="774" y="1739"/>
                  </a:cubicBezTo>
                  <a:cubicBezTo>
                    <a:pt x="881" y="1584"/>
                    <a:pt x="893" y="1346"/>
                    <a:pt x="834" y="1156"/>
                  </a:cubicBezTo>
                  <a:cubicBezTo>
                    <a:pt x="774" y="965"/>
                    <a:pt x="714" y="810"/>
                    <a:pt x="714" y="679"/>
                  </a:cubicBezTo>
                  <a:cubicBezTo>
                    <a:pt x="714" y="549"/>
                    <a:pt x="750" y="418"/>
                    <a:pt x="798" y="310"/>
                  </a:cubicBezTo>
                  <a:cubicBezTo>
                    <a:pt x="834" y="203"/>
                    <a:pt x="893" y="120"/>
                    <a:pt x="941" y="72"/>
                  </a:cubicBezTo>
                  <a:lnTo>
                    <a:pt x="101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8"/>
            <p:cNvSpPr/>
            <p:nvPr/>
          </p:nvSpPr>
          <p:spPr>
            <a:xfrm>
              <a:off x="3109000" y="1947700"/>
              <a:ext cx="270900" cy="134400"/>
            </a:xfrm>
            <a:custGeom>
              <a:avLst/>
              <a:gdLst/>
              <a:ahLst/>
              <a:cxnLst/>
              <a:rect l="l" t="t" r="r" b="b"/>
              <a:pathLst>
                <a:path w="10836" h="5376" extrusionOk="0">
                  <a:moveTo>
                    <a:pt x="10835" y="0"/>
                  </a:moveTo>
                  <a:lnTo>
                    <a:pt x="9407" y="1310"/>
                  </a:lnTo>
                  <a:cubicBezTo>
                    <a:pt x="9181" y="1512"/>
                    <a:pt x="8942" y="1727"/>
                    <a:pt x="8692" y="1965"/>
                  </a:cubicBezTo>
                  <a:cubicBezTo>
                    <a:pt x="8573" y="2060"/>
                    <a:pt x="8442" y="2203"/>
                    <a:pt x="8311" y="2322"/>
                  </a:cubicBezTo>
                  <a:cubicBezTo>
                    <a:pt x="8168" y="2441"/>
                    <a:pt x="8026" y="2560"/>
                    <a:pt x="7859" y="2584"/>
                  </a:cubicBezTo>
                  <a:cubicBezTo>
                    <a:pt x="7829" y="2590"/>
                    <a:pt x="7798" y="2592"/>
                    <a:pt x="7767" y="2592"/>
                  </a:cubicBezTo>
                  <a:cubicBezTo>
                    <a:pt x="7526" y="2592"/>
                    <a:pt x="7232" y="2447"/>
                    <a:pt x="6902" y="2447"/>
                  </a:cubicBezTo>
                  <a:cubicBezTo>
                    <a:pt x="6822" y="2447"/>
                    <a:pt x="6740" y="2456"/>
                    <a:pt x="6656" y="2477"/>
                  </a:cubicBezTo>
                  <a:cubicBezTo>
                    <a:pt x="6192" y="2572"/>
                    <a:pt x="5811" y="2881"/>
                    <a:pt x="5513" y="3227"/>
                  </a:cubicBezTo>
                  <a:cubicBezTo>
                    <a:pt x="5216" y="3584"/>
                    <a:pt x="4990" y="3965"/>
                    <a:pt x="4716" y="4286"/>
                  </a:cubicBezTo>
                  <a:cubicBezTo>
                    <a:pt x="4454" y="4608"/>
                    <a:pt x="4144" y="4846"/>
                    <a:pt x="3799" y="5001"/>
                  </a:cubicBezTo>
                  <a:cubicBezTo>
                    <a:pt x="3404" y="5168"/>
                    <a:pt x="3003" y="5226"/>
                    <a:pt x="2625" y="5226"/>
                  </a:cubicBezTo>
                  <a:cubicBezTo>
                    <a:pt x="2330" y="5226"/>
                    <a:pt x="2049" y="5191"/>
                    <a:pt x="1799" y="5144"/>
                  </a:cubicBezTo>
                  <a:cubicBezTo>
                    <a:pt x="1239" y="5025"/>
                    <a:pt x="787" y="4846"/>
                    <a:pt x="477" y="4751"/>
                  </a:cubicBezTo>
                  <a:cubicBezTo>
                    <a:pt x="168" y="4632"/>
                    <a:pt x="1" y="4572"/>
                    <a:pt x="1" y="4572"/>
                  </a:cubicBezTo>
                  <a:lnTo>
                    <a:pt x="1" y="4572"/>
                  </a:lnTo>
                  <a:cubicBezTo>
                    <a:pt x="1" y="4572"/>
                    <a:pt x="168" y="4644"/>
                    <a:pt x="465" y="4775"/>
                  </a:cubicBezTo>
                  <a:cubicBezTo>
                    <a:pt x="775" y="4905"/>
                    <a:pt x="1203" y="5108"/>
                    <a:pt x="1787" y="5251"/>
                  </a:cubicBezTo>
                  <a:cubicBezTo>
                    <a:pt x="2080" y="5318"/>
                    <a:pt x="2421" y="5376"/>
                    <a:pt x="2786" y="5376"/>
                  </a:cubicBezTo>
                  <a:cubicBezTo>
                    <a:pt x="3132" y="5376"/>
                    <a:pt x="3500" y="5324"/>
                    <a:pt x="3870" y="5179"/>
                  </a:cubicBezTo>
                  <a:cubicBezTo>
                    <a:pt x="4239" y="5048"/>
                    <a:pt x="4597" y="4775"/>
                    <a:pt x="4882" y="4429"/>
                  </a:cubicBezTo>
                  <a:cubicBezTo>
                    <a:pt x="5168" y="4108"/>
                    <a:pt x="5406" y="3715"/>
                    <a:pt x="5692" y="3393"/>
                  </a:cubicBezTo>
                  <a:cubicBezTo>
                    <a:pt x="5966" y="3060"/>
                    <a:pt x="6311" y="2798"/>
                    <a:pt x="6704" y="2703"/>
                  </a:cubicBezTo>
                  <a:cubicBezTo>
                    <a:pt x="6774" y="2689"/>
                    <a:pt x="6847" y="2682"/>
                    <a:pt x="6920" y="2682"/>
                  </a:cubicBezTo>
                  <a:cubicBezTo>
                    <a:pt x="7033" y="2682"/>
                    <a:pt x="7148" y="2698"/>
                    <a:pt x="7264" y="2727"/>
                  </a:cubicBezTo>
                  <a:cubicBezTo>
                    <a:pt x="7397" y="2752"/>
                    <a:pt x="7547" y="2782"/>
                    <a:pt x="7703" y="2782"/>
                  </a:cubicBezTo>
                  <a:cubicBezTo>
                    <a:pt x="7770" y="2782"/>
                    <a:pt x="7838" y="2777"/>
                    <a:pt x="7907" y="2762"/>
                  </a:cubicBezTo>
                  <a:cubicBezTo>
                    <a:pt x="8133" y="2703"/>
                    <a:pt x="8288" y="2572"/>
                    <a:pt x="8430" y="2441"/>
                  </a:cubicBezTo>
                  <a:lnTo>
                    <a:pt x="8811" y="2048"/>
                  </a:lnTo>
                  <a:lnTo>
                    <a:pt x="9502" y="1369"/>
                  </a:lnTo>
                  <a:cubicBezTo>
                    <a:pt x="10335" y="512"/>
                    <a:pt x="10835" y="0"/>
                    <a:pt x="1083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8"/>
            <p:cNvSpPr/>
            <p:nvPr/>
          </p:nvSpPr>
          <p:spPr>
            <a:xfrm>
              <a:off x="3293850" y="1989950"/>
              <a:ext cx="95875" cy="39625"/>
            </a:xfrm>
            <a:custGeom>
              <a:avLst/>
              <a:gdLst/>
              <a:ahLst/>
              <a:cxnLst/>
              <a:rect l="l" t="t" r="r" b="b"/>
              <a:pathLst>
                <a:path w="3835" h="1585" extrusionOk="0">
                  <a:moveTo>
                    <a:pt x="3834" y="1"/>
                  </a:moveTo>
                  <a:cubicBezTo>
                    <a:pt x="3834" y="1"/>
                    <a:pt x="3775" y="1"/>
                    <a:pt x="3656" y="25"/>
                  </a:cubicBezTo>
                  <a:cubicBezTo>
                    <a:pt x="3549" y="25"/>
                    <a:pt x="3382" y="48"/>
                    <a:pt x="3191" y="108"/>
                  </a:cubicBezTo>
                  <a:cubicBezTo>
                    <a:pt x="3013" y="179"/>
                    <a:pt x="2787" y="287"/>
                    <a:pt x="2584" y="465"/>
                  </a:cubicBezTo>
                  <a:cubicBezTo>
                    <a:pt x="2477" y="560"/>
                    <a:pt x="2382" y="656"/>
                    <a:pt x="2298" y="775"/>
                  </a:cubicBezTo>
                  <a:cubicBezTo>
                    <a:pt x="2227" y="882"/>
                    <a:pt x="2144" y="989"/>
                    <a:pt x="2048" y="1037"/>
                  </a:cubicBezTo>
                  <a:cubicBezTo>
                    <a:pt x="1941" y="1072"/>
                    <a:pt x="1787" y="1108"/>
                    <a:pt x="1656" y="1132"/>
                  </a:cubicBezTo>
                  <a:cubicBezTo>
                    <a:pt x="1525" y="1168"/>
                    <a:pt x="1382" y="1191"/>
                    <a:pt x="1275" y="1227"/>
                  </a:cubicBezTo>
                  <a:cubicBezTo>
                    <a:pt x="1036" y="1287"/>
                    <a:pt x="810" y="1346"/>
                    <a:pt x="620" y="1406"/>
                  </a:cubicBezTo>
                  <a:cubicBezTo>
                    <a:pt x="227" y="1513"/>
                    <a:pt x="1" y="1584"/>
                    <a:pt x="1" y="1584"/>
                  </a:cubicBezTo>
                  <a:cubicBezTo>
                    <a:pt x="1" y="1584"/>
                    <a:pt x="239" y="1549"/>
                    <a:pt x="632" y="1513"/>
                  </a:cubicBezTo>
                  <a:cubicBezTo>
                    <a:pt x="810" y="1477"/>
                    <a:pt x="1048" y="1453"/>
                    <a:pt x="1298" y="1406"/>
                  </a:cubicBezTo>
                  <a:cubicBezTo>
                    <a:pt x="1429" y="1370"/>
                    <a:pt x="1572" y="1358"/>
                    <a:pt x="1703" y="1334"/>
                  </a:cubicBezTo>
                  <a:cubicBezTo>
                    <a:pt x="1834" y="1299"/>
                    <a:pt x="1989" y="1299"/>
                    <a:pt x="2144" y="1227"/>
                  </a:cubicBezTo>
                  <a:cubicBezTo>
                    <a:pt x="2322" y="1156"/>
                    <a:pt x="2418" y="989"/>
                    <a:pt x="2489" y="882"/>
                  </a:cubicBezTo>
                  <a:cubicBezTo>
                    <a:pt x="2560" y="763"/>
                    <a:pt x="2644" y="679"/>
                    <a:pt x="2727" y="584"/>
                  </a:cubicBezTo>
                  <a:cubicBezTo>
                    <a:pt x="2894" y="406"/>
                    <a:pt x="3084" y="287"/>
                    <a:pt x="3251" y="203"/>
                  </a:cubicBezTo>
                  <a:cubicBezTo>
                    <a:pt x="3418" y="108"/>
                    <a:pt x="3561" y="60"/>
                    <a:pt x="3668" y="37"/>
                  </a:cubicBezTo>
                  <a:cubicBezTo>
                    <a:pt x="3775" y="25"/>
                    <a:pt x="3834" y="1"/>
                    <a:pt x="383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8"/>
            <p:cNvSpPr/>
            <p:nvPr/>
          </p:nvSpPr>
          <p:spPr>
            <a:xfrm>
              <a:off x="3836475" y="1876850"/>
              <a:ext cx="347400" cy="375075"/>
            </a:xfrm>
            <a:custGeom>
              <a:avLst/>
              <a:gdLst/>
              <a:ahLst/>
              <a:cxnLst/>
              <a:rect l="l" t="t" r="r" b="b"/>
              <a:pathLst>
                <a:path w="13896" h="15003" extrusionOk="0">
                  <a:moveTo>
                    <a:pt x="1" y="0"/>
                  </a:moveTo>
                  <a:cubicBezTo>
                    <a:pt x="1" y="1"/>
                    <a:pt x="239" y="167"/>
                    <a:pt x="679" y="453"/>
                  </a:cubicBezTo>
                  <a:cubicBezTo>
                    <a:pt x="906" y="596"/>
                    <a:pt x="1191" y="762"/>
                    <a:pt x="1489" y="989"/>
                  </a:cubicBezTo>
                  <a:cubicBezTo>
                    <a:pt x="1787" y="1191"/>
                    <a:pt x="2144" y="1429"/>
                    <a:pt x="2513" y="1715"/>
                  </a:cubicBezTo>
                  <a:cubicBezTo>
                    <a:pt x="2906" y="2001"/>
                    <a:pt x="3299" y="2298"/>
                    <a:pt x="3739" y="2656"/>
                  </a:cubicBezTo>
                  <a:cubicBezTo>
                    <a:pt x="4168" y="2989"/>
                    <a:pt x="4596" y="3382"/>
                    <a:pt x="5073" y="3787"/>
                  </a:cubicBezTo>
                  <a:cubicBezTo>
                    <a:pt x="6001" y="4596"/>
                    <a:pt x="6978" y="5537"/>
                    <a:pt x="7942" y="6585"/>
                  </a:cubicBezTo>
                  <a:cubicBezTo>
                    <a:pt x="8918" y="7620"/>
                    <a:pt x="9776" y="8680"/>
                    <a:pt x="10526" y="9656"/>
                  </a:cubicBezTo>
                  <a:cubicBezTo>
                    <a:pt x="10895" y="10168"/>
                    <a:pt x="11252" y="10633"/>
                    <a:pt x="11550" y="11085"/>
                  </a:cubicBezTo>
                  <a:cubicBezTo>
                    <a:pt x="11859" y="11538"/>
                    <a:pt x="12121" y="11966"/>
                    <a:pt x="12383" y="12371"/>
                  </a:cubicBezTo>
                  <a:cubicBezTo>
                    <a:pt x="12633" y="12764"/>
                    <a:pt x="12848" y="13133"/>
                    <a:pt x="13038" y="13454"/>
                  </a:cubicBezTo>
                  <a:cubicBezTo>
                    <a:pt x="13229" y="13776"/>
                    <a:pt x="13395" y="14050"/>
                    <a:pt x="13514" y="14288"/>
                  </a:cubicBezTo>
                  <a:cubicBezTo>
                    <a:pt x="13764" y="14752"/>
                    <a:pt x="13895" y="15002"/>
                    <a:pt x="13895" y="15002"/>
                  </a:cubicBezTo>
                  <a:cubicBezTo>
                    <a:pt x="13895" y="15002"/>
                    <a:pt x="13800" y="14740"/>
                    <a:pt x="13633" y="14288"/>
                  </a:cubicBezTo>
                  <a:cubicBezTo>
                    <a:pt x="13538" y="14038"/>
                    <a:pt x="13419" y="13740"/>
                    <a:pt x="13252" y="13395"/>
                  </a:cubicBezTo>
                  <a:cubicBezTo>
                    <a:pt x="13098" y="13050"/>
                    <a:pt x="12931" y="12657"/>
                    <a:pt x="12705" y="12240"/>
                  </a:cubicBezTo>
                  <a:cubicBezTo>
                    <a:pt x="12478" y="11800"/>
                    <a:pt x="12240" y="11347"/>
                    <a:pt x="11966" y="10871"/>
                  </a:cubicBezTo>
                  <a:cubicBezTo>
                    <a:pt x="11693" y="10371"/>
                    <a:pt x="11371" y="9883"/>
                    <a:pt x="11026" y="9347"/>
                  </a:cubicBezTo>
                  <a:cubicBezTo>
                    <a:pt x="10311" y="8311"/>
                    <a:pt x="9466" y="7204"/>
                    <a:pt x="8478" y="6132"/>
                  </a:cubicBezTo>
                  <a:cubicBezTo>
                    <a:pt x="7490" y="5061"/>
                    <a:pt x="6454" y="4144"/>
                    <a:pt x="5478" y="3346"/>
                  </a:cubicBezTo>
                  <a:cubicBezTo>
                    <a:pt x="4966" y="2965"/>
                    <a:pt x="4489" y="2608"/>
                    <a:pt x="4037" y="2298"/>
                  </a:cubicBezTo>
                  <a:cubicBezTo>
                    <a:pt x="3573" y="1965"/>
                    <a:pt x="3120" y="1703"/>
                    <a:pt x="2727" y="1441"/>
                  </a:cubicBezTo>
                  <a:cubicBezTo>
                    <a:pt x="2322" y="1179"/>
                    <a:pt x="1929" y="989"/>
                    <a:pt x="1608" y="810"/>
                  </a:cubicBezTo>
                  <a:cubicBezTo>
                    <a:pt x="1275" y="608"/>
                    <a:pt x="977" y="477"/>
                    <a:pt x="739" y="358"/>
                  </a:cubicBezTo>
                  <a:cubicBezTo>
                    <a:pt x="263" y="120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8"/>
            <p:cNvSpPr/>
            <p:nvPr/>
          </p:nvSpPr>
          <p:spPr>
            <a:xfrm>
              <a:off x="4055550" y="1968825"/>
              <a:ext cx="92000" cy="101525"/>
            </a:xfrm>
            <a:custGeom>
              <a:avLst/>
              <a:gdLst/>
              <a:ahLst/>
              <a:cxnLst/>
              <a:rect l="l" t="t" r="r" b="b"/>
              <a:pathLst>
                <a:path w="3680" h="4061" extrusionOk="0">
                  <a:moveTo>
                    <a:pt x="1" y="0"/>
                  </a:moveTo>
                  <a:cubicBezTo>
                    <a:pt x="1" y="1"/>
                    <a:pt x="167" y="286"/>
                    <a:pt x="465" y="679"/>
                  </a:cubicBezTo>
                  <a:cubicBezTo>
                    <a:pt x="751" y="1084"/>
                    <a:pt x="1167" y="1632"/>
                    <a:pt x="1668" y="2191"/>
                  </a:cubicBezTo>
                  <a:cubicBezTo>
                    <a:pt x="2168" y="2739"/>
                    <a:pt x="2680" y="3215"/>
                    <a:pt x="3049" y="3537"/>
                  </a:cubicBezTo>
                  <a:cubicBezTo>
                    <a:pt x="3430" y="3870"/>
                    <a:pt x="3680" y="4060"/>
                    <a:pt x="3680" y="4060"/>
                  </a:cubicBezTo>
                  <a:cubicBezTo>
                    <a:pt x="3680" y="4060"/>
                    <a:pt x="3573" y="3763"/>
                    <a:pt x="3323" y="3322"/>
                  </a:cubicBezTo>
                  <a:cubicBezTo>
                    <a:pt x="3084" y="2870"/>
                    <a:pt x="2715" y="2275"/>
                    <a:pt x="2191" y="1715"/>
                  </a:cubicBezTo>
                  <a:cubicBezTo>
                    <a:pt x="1668" y="1143"/>
                    <a:pt x="1120" y="715"/>
                    <a:pt x="703" y="429"/>
                  </a:cubicBezTo>
                  <a:cubicBezTo>
                    <a:pt x="286" y="143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8"/>
            <p:cNvSpPr/>
            <p:nvPr/>
          </p:nvSpPr>
          <p:spPr>
            <a:xfrm>
              <a:off x="4118050" y="1960500"/>
              <a:ext cx="47075" cy="58950"/>
            </a:xfrm>
            <a:custGeom>
              <a:avLst/>
              <a:gdLst/>
              <a:ahLst/>
              <a:cxnLst/>
              <a:rect l="l" t="t" r="r" b="b"/>
              <a:pathLst>
                <a:path w="1883" h="2358" extrusionOk="0">
                  <a:moveTo>
                    <a:pt x="1" y="0"/>
                  </a:moveTo>
                  <a:cubicBezTo>
                    <a:pt x="1" y="0"/>
                    <a:pt x="49" y="203"/>
                    <a:pt x="168" y="453"/>
                  </a:cubicBezTo>
                  <a:cubicBezTo>
                    <a:pt x="287" y="703"/>
                    <a:pt x="465" y="1048"/>
                    <a:pt x="715" y="1357"/>
                  </a:cubicBezTo>
                  <a:cubicBezTo>
                    <a:pt x="965" y="1667"/>
                    <a:pt x="1263" y="1929"/>
                    <a:pt x="1489" y="2084"/>
                  </a:cubicBezTo>
                  <a:cubicBezTo>
                    <a:pt x="1715" y="2262"/>
                    <a:pt x="1882" y="2358"/>
                    <a:pt x="1882" y="2358"/>
                  </a:cubicBezTo>
                  <a:cubicBezTo>
                    <a:pt x="1882" y="2358"/>
                    <a:pt x="1858" y="2167"/>
                    <a:pt x="1775" y="1881"/>
                  </a:cubicBezTo>
                  <a:cubicBezTo>
                    <a:pt x="1680" y="1607"/>
                    <a:pt x="1537" y="1238"/>
                    <a:pt x="1263" y="917"/>
                  </a:cubicBezTo>
                  <a:cubicBezTo>
                    <a:pt x="1001" y="584"/>
                    <a:pt x="692" y="357"/>
                    <a:pt x="430" y="214"/>
                  </a:cubicBezTo>
                  <a:cubicBezTo>
                    <a:pt x="180" y="6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8"/>
            <p:cNvSpPr/>
            <p:nvPr/>
          </p:nvSpPr>
          <p:spPr>
            <a:xfrm>
              <a:off x="2483025" y="1774950"/>
              <a:ext cx="1815750" cy="1529175"/>
            </a:xfrm>
            <a:custGeom>
              <a:avLst/>
              <a:gdLst/>
              <a:ahLst/>
              <a:cxnLst/>
              <a:rect l="l" t="t" r="r" b="b"/>
              <a:pathLst>
                <a:path w="72630" h="61167" extrusionOk="0">
                  <a:moveTo>
                    <a:pt x="62423" y="3596"/>
                  </a:moveTo>
                  <a:cubicBezTo>
                    <a:pt x="62491" y="3596"/>
                    <a:pt x="62561" y="3614"/>
                    <a:pt x="62616" y="3660"/>
                  </a:cubicBezTo>
                  <a:cubicBezTo>
                    <a:pt x="62687" y="3707"/>
                    <a:pt x="62735" y="3803"/>
                    <a:pt x="62759" y="3886"/>
                  </a:cubicBezTo>
                  <a:lnTo>
                    <a:pt x="64199" y="18090"/>
                  </a:lnTo>
                  <a:cubicBezTo>
                    <a:pt x="64199" y="18209"/>
                    <a:pt x="64247" y="18304"/>
                    <a:pt x="64283" y="18412"/>
                  </a:cubicBezTo>
                  <a:lnTo>
                    <a:pt x="71879" y="33652"/>
                  </a:lnTo>
                  <a:cubicBezTo>
                    <a:pt x="71939" y="33771"/>
                    <a:pt x="71915" y="33902"/>
                    <a:pt x="71831" y="34009"/>
                  </a:cubicBezTo>
                  <a:lnTo>
                    <a:pt x="68593" y="37819"/>
                  </a:lnTo>
                  <a:cubicBezTo>
                    <a:pt x="68545" y="37866"/>
                    <a:pt x="68498" y="37926"/>
                    <a:pt x="68474" y="37985"/>
                  </a:cubicBezTo>
                  <a:lnTo>
                    <a:pt x="63735" y="46820"/>
                  </a:lnTo>
                  <a:cubicBezTo>
                    <a:pt x="63723" y="46832"/>
                    <a:pt x="63723" y="46856"/>
                    <a:pt x="63711" y="46867"/>
                  </a:cubicBezTo>
                  <a:lnTo>
                    <a:pt x="59877" y="51999"/>
                  </a:lnTo>
                  <a:cubicBezTo>
                    <a:pt x="59818" y="52094"/>
                    <a:pt x="59735" y="52130"/>
                    <a:pt x="59627" y="52130"/>
                  </a:cubicBezTo>
                  <a:cubicBezTo>
                    <a:pt x="59508" y="52130"/>
                    <a:pt x="59425" y="52094"/>
                    <a:pt x="59366" y="52011"/>
                  </a:cubicBezTo>
                  <a:lnTo>
                    <a:pt x="58389" y="50856"/>
                  </a:lnTo>
                  <a:cubicBezTo>
                    <a:pt x="58318" y="50761"/>
                    <a:pt x="58294" y="50630"/>
                    <a:pt x="58330" y="50523"/>
                  </a:cubicBezTo>
                  <a:lnTo>
                    <a:pt x="59306" y="47879"/>
                  </a:lnTo>
                  <a:cubicBezTo>
                    <a:pt x="59377" y="47653"/>
                    <a:pt x="59377" y="47415"/>
                    <a:pt x="59282" y="47213"/>
                  </a:cubicBezTo>
                  <a:lnTo>
                    <a:pt x="57722" y="43188"/>
                  </a:lnTo>
                  <a:cubicBezTo>
                    <a:pt x="57699" y="43117"/>
                    <a:pt x="57699" y="43022"/>
                    <a:pt x="57722" y="42950"/>
                  </a:cubicBezTo>
                  <a:lnTo>
                    <a:pt x="58473" y="40902"/>
                  </a:lnTo>
                  <a:cubicBezTo>
                    <a:pt x="58544" y="40664"/>
                    <a:pt x="58532" y="40390"/>
                    <a:pt x="58425" y="40176"/>
                  </a:cubicBezTo>
                  <a:lnTo>
                    <a:pt x="57318" y="37902"/>
                  </a:lnTo>
                  <a:cubicBezTo>
                    <a:pt x="57306" y="37878"/>
                    <a:pt x="57294" y="37819"/>
                    <a:pt x="57294" y="37771"/>
                  </a:cubicBezTo>
                  <a:lnTo>
                    <a:pt x="57258" y="34366"/>
                  </a:lnTo>
                  <a:cubicBezTo>
                    <a:pt x="57258" y="34306"/>
                    <a:pt x="57258" y="34247"/>
                    <a:pt x="57246" y="34187"/>
                  </a:cubicBezTo>
                  <a:lnTo>
                    <a:pt x="57139" y="33699"/>
                  </a:lnTo>
                  <a:cubicBezTo>
                    <a:pt x="57080" y="33413"/>
                    <a:pt x="56889" y="33175"/>
                    <a:pt x="56627" y="33044"/>
                  </a:cubicBezTo>
                  <a:cubicBezTo>
                    <a:pt x="56484" y="32985"/>
                    <a:pt x="56353" y="32949"/>
                    <a:pt x="56222" y="32949"/>
                  </a:cubicBezTo>
                  <a:cubicBezTo>
                    <a:pt x="56067" y="32949"/>
                    <a:pt x="55925" y="32997"/>
                    <a:pt x="55817" y="33092"/>
                  </a:cubicBezTo>
                  <a:lnTo>
                    <a:pt x="55627" y="33187"/>
                  </a:lnTo>
                  <a:cubicBezTo>
                    <a:pt x="55579" y="33219"/>
                    <a:pt x="55521" y="33235"/>
                    <a:pt x="55466" y="33235"/>
                  </a:cubicBezTo>
                  <a:cubicBezTo>
                    <a:pt x="55439" y="33235"/>
                    <a:pt x="55413" y="33231"/>
                    <a:pt x="55389" y="33223"/>
                  </a:cubicBezTo>
                  <a:cubicBezTo>
                    <a:pt x="55195" y="33159"/>
                    <a:pt x="54932" y="33128"/>
                    <a:pt x="54605" y="33128"/>
                  </a:cubicBezTo>
                  <a:cubicBezTo>
                    <a:pt x="53825" y="33128"/>
                    <a:pt x="52677" y="33304"/>
                    <a:pt x="51210" y="33640"/>
                  </a:cubicBezTo>
                  <a:cubicBezTo>
                    <a:pt x="50840" y="33724"/>
                    <a:pt x="50469" y="33762"/>
                    <a:pt x="50101" y="33762"/>
                  </a:cubicBezTo>
                  <a:cubicBezTo>
                    <a:pt x="47301" y="33762"/>
                    <a:pt x="44650" y="31563"/>
                    <a:pt x="43840" y="30806"/>
                  </a:cubicBezTo>
                  <a:cubicBezTo>
                    <a:pt x="43745" y="30723"/>
                    <a:pt x="43721" y="30604"/>
                    <a:pt x="43745" y="30484"/>
                  </a:cubicBezTo>
                  <a:lnTo>
                    <a:pt x="44566" y="27258"/>
                  </a:lnTo>
                  <a:cubicBezTo>
                    <a:pt x="44626" y="27032"/>
                    <a:pt x="44602" y="26782"/>
                    <a:pt x="44483" y="26567"/>
                  </a:cubicBezTo>
                  <a:lnTo>
                    <a:pt x="42887" y="23698"/>
                  </a:lnTo>
                  <a:cubicBezTo>
                    <a:pt x="42816" y="23567"/>
                    <a:pt x="42828" y="23400"/>
                    <a:pt x="42947" y="23293"/>
                  </a:cubicBezTo>
                  <a:lnTo>
                    <a:pt x="46352" y="20186"/>
                  </a:lnTo>
                  <a:lnTo>
                    <a:pt x="49186" y="18066"/>
                  </a:lnTo>
                  <a:cubicBezTo>
                    <a:pt x="49221" y="18042"/>
                    <a:pt x="49281" y="18007"/>
                    <a:pt x="49340" y="18007"/>
                  </a:cubicBezTo>
                  <a:lnTo>
                    <a:pt x="55055" y="17495"/>
                  </a:lnTo>
                  <a:cubicBezTo>
                    <a:pt x="55073" y="17488"/>
                    <a:pt x="55090" y="17485"/>
                    <a:pt x="55108" y="17485"/>
                  </a:cubicBezTo>
                  <a:cubicBezTo>
                    <a:pt x="55150" y="17485"/>
                    <a:pt x="55192" y="17502"/>
                    <a:pt x="55234" y="17519"/>
                  </a:cubicBezTo>
                  <a:lnTo>
                    <a:pt x="57794" y="18828"/>
                  </a:lnTo>
                  <a:cubicBezTo>
                    <a:pt x="57935" y="18909"/>
                    <a:pt x="58093" y="18938"/>
                    <a:pt x="58246" y="18938"/>
                  </a:cubicBezTo>
                  <a:cubicBezTo>
                    <a:pt x="58274" y="18938"/>
                    <a:pt x="58302" y="18937"/>
                    <a:pt x="58330" y="18935"/>
                  </a:cubicBezTo>
                  <a:lnTo>
                    <a:pt x="59580" y="18804"/>
                  </a:lnTo>
                  <a:cubicBezTo>
                    <a:pt x="59901" y="18769"/>
                    <a:pt x="60163" y="18578"/>
                    <a:pt x="60318" y="18304"/>
                  </a:cubicBezTo>
                  <a:cubicBezTo>
                    <a:pt x="60449" y="18042"/>
                    <a:pt x="60461" y="17709"/>
                    <a:pt x="60318" y="17435"/>
                  </a:cubicBezTo>
                  <a:lnTo>
                    <a:pt x="60151" y="17114"/>
                  </a:lnTo>
                  <a:cubicBezTo>
                    <a:pt x="60056" y="16959"/>
                    <a:pt x="59937" y="16816"/>
                    <a:pt x="59782" y="16733"/>
                  </a:cubicBezTo>
                  <a:lnTo>
                    <a:pt x="58270" y="15864"/>
                  </a:lnTo>
                  <a:cubicBezTo>
                    <a:pt x="58246" y="15852"/>
                    <a:pt x="58211" y="15828"/>
                    <a:pt x="58199" y="15804"/>
                  </a:cubicBezTo>
                  <a:lnTo>
                    <a:pt x="57770" y="15375"/>
                  </a:lnTo>
                  <a:cubicBezTo>
                    <a:pt x="57585" y="15190"/>
                    <a:pt x="57343" y="15101"/>
                    <a:pt x="57098" y="15101"/>
                  </a:cubicBezTo>
                  <a:cubicBezTo>
                    <a:pt x="57044" y="15101"/>
                    <a:pt x="56990" y="15105"/>
                    <a:pt x="56937" y="15114"/>
                  </a:cubicBezTo>
                  <a:lnTo>
                    <a:pt x="55639" y="15316"/>
                  </a:lnTo>
                  <a:cubicBezTo>
                    <a:pt x="55621" y="15319"/>
                    <a:pt x="55605" y="15321"/>
                    <a:pt x="55589" y="15321"/>
                  </a:cubicBezTo>
                  <a:cubicBezTo>
                    <a:pt x="55550" y="15321"/>
                    <a:pt x="55514" y="15312"/>
                    <a:pt x="55472" y="15304"/>
                  </a:cubicBezTo>
                  <a:lnTo>
                    <a:pt x="54734" y="15030"/>
                  </a:lnTo>
                  <a:cubicBezTo>
                    <a:pt x="54651" y="15006"/>
                    <a:pt x="54591" y="14947"/>
                    <a:pt x="54555" y="14875"/>
                  </a:cubicBezTo>
                  <a:lnTo>
                    <a:pt x="54282" y="14352"/>
                  </a:lnTo>
                  <a:cubicBezTo>
                    <a:pt x="54114" y="14032"/>
                    <a:pt x="53786" y="13844"/>
                    <a:pt x="53444" y="13844"/>
                  </a:cubicBezTo>
                  <a:cubicBezTo>
                    <a:pt x="53301" y="13844"/>
                    <a:pt x="53156" y="13877"/>
                    <a:pt x="53019" y="13947"/>
                  </a:cubicBezTo>
                  <a:lnTo>
                    <a:pt x="52769" y="14078"/>
                  </a:lnTo>
                  <a:cubicBezTo>
                    <a:pt x="52722" y="14101"/>
                    <a:pt x="52671" y="14113"/>
                    <a:pt x="52622" y="14113"/>
                  </a:cubicBezTo>
                  <a:cubicBezTo>
                    <a:pt x="52573" y="14113"/>
                    <a:pt x="52525" y="14101"/>
                    <a:pt x="52484" y="14078"/>
                  </a:cubicBezTo>
                  <a:lnTo>
                    <a:pt x="51841" y="13780"/>
                  </a:lnTo>
                  <a:cubicBezTo>
                    <a:pt x="51718" y="13721"/>
                    <a:pt x="51580" y="13691"/>
                    <a:pt x="51441" y="13691"/>
                  </a:cubicBezTo>
                  <a:cubicBezTo>
                    <a:pt x="51271" y="13691"/>
                    <a:pt x="51098" y="13736"/>
                    <a:pt x="50948" y="13828"/>
                  </a:cubicBezTo>
                  <a:cubicBezTo>
                    <a:pt x="50686" y="13994"/>
                    <a:pt x="50519" y="14292"/>
                    <a:pt x="50507" y="14602"/>
                  </a:cubicBezTo>
                  <a:lnTo>
                    <a:pt x="50483" y="15054"/>
                  </a:lnTo>
                  <a:cubicBezTo>
                    <a:pt x="50472" y="15125"/>
                    <a:pt x="50460" y="15197"/>
                    <a:pt x="50400" y="15256"/>
                  </a:cubicBezTo>
                  <a:cubicBezTo>
                    <a:pt x="50091" y="15602"/>
                    <a:pt x="49269" y="16411"/>
                    <a:pt x="48328" y="16614"/>
                  </a:cubicBezTo>
                  <a:cubicBezTo>
                    <a:pt x="48285" y="16622"/>
                    <a:pt x="48241" y="16626"/>
                    <a:pt x="48198" y="16626"/>
                  </a:cubicBezTo>
                  <a:cubicBezTo>
                    <a:pt x="47494" y="16626"/>
                    <a:pt x="46738" y="15597"/>
                    <a:pt x="46435" y="15137"/>
                  </a:cubicBezTo>
                  <a:cubicBezTo>
                    <a:pt x="46376" y="15054"/>
                    <a:pt x="46364" y="14959"/>
                    <a:pt x="46400" y="14875"/>
                  </a:cubicBezTo>
                  <a:cubicBezTo>
                    <a:pt x="46412" y="14780"/>
                    <a:pt x="46471" y="14709"/>
                    <a:pt x="46566" y="14661"/>
                  </a:cubicBezTo>
                  <a:lnTo>
                    <a:pt x="48317" y="13744"/>
                  </a:lnTo>
                  <a:cubicBezTo>
                    <a:pt x="48495" y="13637"/>
                    <a:pt x="48638" y="13482"/>
                    <a:pt x="48733" y="13292"/>
                  </a:cubicBezTo>
                  <a:lnTo>
                    <a:pt x="49805" y="10923"/>
                  </a:lnTo>
                  <a:cubicBezTo>
                    <a:pt x="49852" y="10827"/>
                    <a:pt x="49864" y="10720"/>
                    <a:pt x="49876" y="10613"/>
                  </a:cubicBezTo>
                  <a:lnTo>
                    <a:pt x="49971" y="9649"/>
                  </a:lnTo>
                  <a:cubicBezTo>
                    <a:pt x="49995" y="9351"/>
                    <a:pt x="49876" y="9065"/>
                    <a:pt x="49674" y="8875"/>
                  </a:cubicBezTo>
                  <a:cubicBezTo>
                    <a:pt x="49496" y="8717"/>
                    <a:pt x="49278" y="8624"/>
                    <a:pt x="49039" y="8624"/>
                  </a:cubicBezTo>
                  <a:cubicBezTo>
                    <a:pt x="48989" y="8624"/>
                    <a:pt x="48939" y="8628"/>
                    <a:pt x="48888" y="8637"/>
                  </a:cubicBezTo>
                  <a:lnTo>
                    <a:pt x="48150" y="8756"/>
                  </a:lnTo>
                  <a:cubicBezTo>
                    <a:pt x="48130" y="8758"/>
                    <a:pt x="48111" y="8760"/>
                    <a:pt x="48092" y="8760"/>
                  </a:cubicBezTo>
                  <a:cubicBezTo>
                    <a:pt x="48032" y="8760"/>
                    <a:pt x="47975" y="8744"/>
                    <a:pt x="47912" y="8708"/>
                  </a:cubicBezTo>
                  <a:lnTo>
                    <a:pt x="47185" y="8232"/>
                  </a:lnTo>
                  <a:cubicBezTo>
                    <a:pt x="47029" y="8132"/>
                    <a:pt x="46851" y="8083"/>
                    <a:pt x="46674" y="8083"/>
                  </a:cubicBezTo>
                  <a:cubicBezTo>
                    <a:pt x="46556" y="8083"/>
                    <a:pt x="46438" y="8105"/>
                    <a:pt x="46328" y="8148"/>
                  </a:cubicBezTo>
                  <a:lnTo>
                    <a:pt x="46126" y="8220"/>
                  </a:lnTo>
                  <a:cubicBezTo>
                    <a:pt x="46089" y="8229"/>
                    <a:pt x="46050" y="8235"/>
                    <a:pt x="46011" y="8235"/>
                  </a:cubicBezTo>
                  <a:cubicBezTo>
                    <a:pt x="45949" y="8235"/>
                    <a:pt x="45886" y="8221"/>
                    <a:pt x="45828" y="8184"/>
                  </a:cubicBezTo>
                  <a:cubicBezTo>
                    <a:pt x="45745" y="8125"/>
                    <a:pt x="45685" y="8041"/>
                    <a:pt x="45673" y="7934"/>
                  </a:cubicBezTo>
                  <a:lnTo>
                    <a:pt x="45447" y="5839"/>
                  </a:lnTo>
                  <a:cubicBezTo>
                    <a:pt x="45435" y="5684"/>
                    <a:pt x="45507" y="5553"/>
                    <a:pt x="45638" y="5493"/>
                  </a:cubicBezTo>
                  <a:lnTo>
                    <a:pt x="49079" y="3957"/>
                  </a:lnTo>
                  <a:cubicBezTo>
                    <a:pt x="49120" y="3940"/>
                    <a:pt x="49168" y="3931"/>
                    <a:pt x="49215" y="3931"/>
                  </a:cubicBezTo>
                  <a:cubicBezTo>
                    <a:pt x="49263" y="3931"/>
                    <a:pt x="49311" y="3940"/>
                    <a:pt x="49352" y="3957"/>
                  </a:cubicBezTo>
                  <a:lnTo>
                    <a:pt x="51817" y="5124"/>
                  </a:lnTo>
                  <a:cubicBezTo>
                    <a:pt x="51948" y="5176"/>
                    <a:pt x="52078" y="5210"/>
                    <a:pt x="52214" y="5210"/>
                  </a:cubicBezTo>
                  <a:cubicBezTo>
                    <a:pt x="52263" y="5210"/>
                    <a:pt x="52314" y="5205"/>
                    <a:pt x="52365" y="5196"/>
                  </a:cubicBezTo>
                  <a:lnTo>
                    <a:pt x="62366" y="3600"/>
                  </a:lnTo>
                  <a:cubicBezTo>
                    <a:pt x="62385" y="3598"/>
                    <a:pt x="62404" y="3596"/>
                    <a:pt x="62423" y="3596"/>
                  </a:cubicBezTo>
                  <a:close/>
                  <a:moveTo>
                    <a:pt x="62475" y="2955"/>
                  </a:moveTo>
                  <a:cubicBezTo>
                    <a:pt x="62422" y="2955"/>
                    <a:pt x="62370" y="2959"/>
                    <a:pt x="62318" y="2969"/>
                  </a:cubicBezTo>
                  <a:lnTo>
                    <a:pt x="52317" y="4553"/>
                  </a:lnTo>
                  <a:cubicBezTo>
                    <a:pt x="52300" y="4560"/>
                    <a:pt x="52281" y="4563"/>
                    <a:pt x="52262" y="4563"/>
                  </a:cubicBezTo>
                  <a:cubicBezTo>
                    <a:pt x="52217" y="4563"/>
                    <a:pt x="52169" y="4546"/>
                    <a:pt x="52127" y="4529"/>
                  </a:cubicBezTo>
                  <a:lnTo>
                    <a:pt x="49674" y="3362"/>
                  </a:lnTo>
                  <a:cubicBezTo>
                    <a:pt x="49543" y="3303"/>
                    <a:pt x="49409" y="3273"/>
                    <a:pt x="49275" y="3273"/>
                  </a:cubicBezTo>
                  <a:cubicBezTo>
                    <a:pt x="49141" y="3273"/>
                    <a:pt x="49007" y="3303"/>
                    <a:pt x="48876" y="3362"/>
                  </a:cubicBezTo>
                  <a:lnTo>
                    <a:pt x="45411" y="4946"/>
                  </a:lnTo>
                  <a:cubicBezTo>
                    <a:pt x="45042" y="5124"/>
                    <a:pt x="44816" y="5505"/>
                    <a:pt x="44864" y="5910"/>
                  </a:cubicBezTo>
                  <a:lnTo>
                    <a:pt x="45090" y="8006"/>
                  </a:lnTo>
                  <a:cubicBezTo>
                    <a:pt x="45114" y="8291"/>
                    <a:pt x="45280" y="8565"/>
                    <a:pt x="45530" y="8708"/>
                  </a:cubicBezTo>
                  <a:cubicBezTo>
                    <a:pt x="45678" y="8799"/>
                    <a:pt x="45851" y="8845"/>
                    <a:pt x="46021" y="8845"/>
                  </a:cubicBezTo>
                  <a:cubicBezTo>
                    <a:pt x="46140" y="8845"/>
                    <a:pt x="46257" y="8823"/>
                    <a:pt x="46364" y="8779"/>
                  </a:cubicBezTo>
                  <a:lnTo>
                    <a:pt x="46554" y="8708"/>
                  </a:lnTo>
                  <a:cubicBezTo>
                    <a:pt x="46594" y="8690"/>
                    <a:pt x="46633" y="8683"/>
                    <a:pt x="46671" y="8683"/>
                  </a:cubicBezTo>
                  <a:cubicBezTo>
                    <a:pt x="46737" y="8683"/>
                    <a:pt x="46799" y="8706"/>
                    <a:pt x="46852" y="8744"/>
                  </a:cubicBezTo>
                  <a:lnTo>
                    <a:pt x="47590" y="9220"/>
                  </a:lnTo>
                  <a:cubicBezTo>
                    <a:pt x="47736" y="9311"/>
                    <a:pt x="47910" y="9367"/>
                    <a:pt x="48090" y="9367"/>
                  </a:cubicBezTo>
                  <a:cubicBezTo>
                    <a:pt x="48145" y="9367"/>
                    <a:pt x="48201" y="9362"/>
                    <a:pt x="48257" y="9351"/>
                  </a:cubicBezTo>
                  <a:lnTo>
                    <a:pt x="48983" y="9232"/>
                  </a:lnTo>
                  <a:cubicBezTo>
                    <a:pt x="49001" y="9230"/>
                    <a:pt x="49018" y="9229"/>
                    <a:pt x="49035" y="9229"/>
                  </a:cubicBezTo>
                  <a:cubicBezTo>
                    <a:pt x="49124" y="9229"/>
                    <a:pt x="49209" y="9255"/>
                    <a:pt x="49269" y="9315"/>
                  </a:cubicBezTo>
                  <a:cubicBezTo>
                    <a:pt x="49340" y="9375"/>
                    <a:pt x="49388" y="9482"/>
                    <a:pt x="49376" y="9589"/>
                  </a:cubicBezTo>
                  <a:lnTo>
                    <a:pt x="49281" y="10553"/>
                  </a:lnTo>
                  <a:cubicBezTo>
                    <a:pt x="49281" y="10589"/>
                    <a:pt x="49269" y="10625"/>
                    <a:pt x="49257" y="10661"/>
                  </a:cubicBezTo>
                  <a:lnTo>
                    <a:pt x="48186" y="13030"/>
                  </a:lnTo>
                  <a:cubicBezTo>
                    <a:pt x="48150" y="13089"/>
                    <a:pt x="48090" y="13149"/>
                    <a:pt x="48031" y="13173"/>
                  </a:cubicBezTo>
                  <a:lnTo>
                    <a:pt x="46281" y="14101"/>
                  </a:lnTo>
                  <a:cubicBezTo>
                    <a:pt x="46042" y="14221"/>
                    <a:pt x="45864" y="14435"/>
                    <a:pt x="45804" y="14697"/>
                  </a:cubicBezTo>
                  <a:cubicBezTo>
                    <a:pt x="45721" y="14947"/>
                    <a:pt x="45769" y="15209"/>
                    <a:pt x="45923" y="15435"/>
                  </a:cubicBezTo>
                  <a:cubicBezTo>
                    <a:pt x="46462" y="16276"/>
                    <a:pt x="47255" y="17205"/>
                    <a:pt x="48161" y="17205"/>
                  </a:cubicBezTo>
                  <a:cubicBezTo>
                    <a:pt x="48255" y="17205"/>
                    <a:pt x="48351" y="17195"/>
                    <a:pt x="48447" y="17173"/>
                  </a:cubicBezTo>
                  <a:cubicBezTo>
                    <a:pt x="49555" y="16935"/>
                    <a:pt x="50483" y="16018"/>
                    <a:pt x="50841" y="15625"/>
                  </a:cubicBezTo>
                  <a:cubicBezTo>
                    <a:pt x="50995" y="15471"/>
                    <a:pt x="51067" y="15256"/>
                    <a:pt x="51079" y="15030"/>
                  </a:cubicBezTo>
                  <a:lnTo>
                    <a:pt x="51103" y="14590"/>
                  </a:lnTo>
                  <a:cubicBezTo>
                    <a:pt x="51114" y="14482"/>
                    <a:pt x="51174" y="14375"/>
                    <a:pt x="51257" y="14316"/>
                  </a:cubicBezTo>
                  <a:cubicBezTo>
                    <a:pt x="51314" y="14284"/>
                    <a:pt x="51370" y="14270"/>
                    <a:pt x="51427" y="14270"/>
                  </a:cubicBezTo>
                  <a:cubicBezTo>
                    <a:pt x="51478" y="14270"/>
                    <a:pt x="51528" y="14281"/>
                    <a:pt x="51579" y="14304"/>
                  </a:cubicBezTo>
                  <a:lnTo>
                    <a:pt x="52210" y="14602"/>
                  </a:lnTo>
                  <a:cubicBezTo>
                    <a:pt x="52338" y="14660"/>
                    <a:pt x="52477" y="14689"/>
                    <a:pt x="52615" y="14689"/>
                  </a:cubicBezTo>
                  <a:cubicBezTo>
                    <a:pt x="52760" y="14689"/>
                    <a:pt x="52903" y="14657"/>
                    <a:pt x="53031" y="14590"/>
                  </a:cubicBezTo>
                  <a:lnTo>
                    <a:pt x="53281" y="14459"/>
                  </a:lnTo>
                  <a:cubicBezTo>
                    <a:pt x="53332" y="14433"/>
                    <a:pt x="53385" y="14421"/>
                    <a:pt x="53436" y="14421"/>
                  </a:cubicBezTo>
                  <a:cubicBezTo>
                    <a:pt x="53555" y="14421"/>
                    <a:pt x="53667" y="14485"/>
                    <a:pt x="53734" y="14602"/>
                  </a:cubicBezTo>
                  <a:lnTo>
                    <a:pt x="53996" y="15125"/>
                  </a:lnTo>
                  <a:cubicBezTo>
                    <a:pt x="54115" y="15352"/>
                    <a:pt x="54293" y="15506"/>
                    <a:pt x="54520" y="15590"/>
                  </a:cubicBezTo>
                  <a:lnTo>
                    <a:pt x="55270" y="15852"/>
                  </a:lnTo>
                  <a:cubicBezTo>
                    <a:pt x="55367" y="15892"/>
                    <a:pt x="55476" y="15911"/>
                    <a:pt x="55588" y="15911"/>
                  </a:cubicBezTo>
                  <a:cubicBezTo>
                    <a:pt x="55640" y="15911"/>
                    <a:pt x="55693" y="15907"/>
                    <a:pt x="55746" y="15899"/>
                  </a:cubicBezTo>
                  <a:lnTo>
                    <a:pt x="57032" y="15685"/>
                  </a:lnTo>
                  <a:cubicBezTo>
                    <a:pt x="57051" y="15681"/>
                    <a:pt x="57070" y="15679"/>
                    <a:pt x="57089" y="15679"/>
                  </a:cubicBezTo>
                  <a:cubicBezTo>
                    <a:pt x="57176" y="15679"/>
                    <a:pt x="57259" y="15721"/>
                    <a:pt x="57318" y="15780"/>
                  </a:cubicBezTo>
                  <a:lnTo>
                    <a:pt x="57746" y="16209"/>
                  </a:lnTo>
                  <a:cubicBezTo>
                    <a:pt x="57806" y="16280"/>
                    <a:pt x="57889" y="16328"/>
                    <a:pt x="57961" y="16376"/>
                  </a:cubicBezTo>
                  <a:lnTo>
                    <a:pt x="59461" y="17233"/>
                  </a:lnTo>
                  <a:cubicBezTo>
                    <a:pt x="59520" y="17269"/>
                    <a:pt x="59568" y="17316"/>
                    <a:pt x="59592" y="17376"/>
                  </a:cubicBezTo>
                  <a:lnTo>
                    <a:pt x="59758" y="17685"/>
                  </a:lnTo>
                  <a:cubicBezTo>
                    <a:pt x="59818" y="17792"/>
                    <a:pt x="59818" y="17888"/>
                    <a:pt x="59758" y="17995"/>
                  </a:cubicBezTo>
                  <a:cubicBezTo>
                    <a:pt x="59711" y="18102"/>
                    <a:pt x="59616" y="18162"/>
                    <a:pt x="59508" y="18173"/>
                  </a:cubicBezTo>
                  <a:lnTo>
                    <a:pt x="58258" y="18304"/>
                  </a:lnTo>
                  <a:cubicBezTo>
                    <a:pt x="58237" y="18311"/>
                    <a:pt x="58217" y="18314"/>
                    <a:pt x="58198" y="18314"/>
                  </a:cubicBezTo>
                  <a:cubicBezTo>
                    <a:pt x="58152" y="18314"/>
                    <a:pt x="58110" y="18297"/>
                    <a:pt x="58068" y="18281"/>
                  </a:cubicBezTo>
                  <a:lnTo>
                    <a:pt x="55508" y="16971"/>
                  </a:lnTo>
                  <a:cubicBezTo>
                    <a:pt x="55367" y="16890"/>
                    <a:pt x="55218" y="16861"/>
                    <a:pt x="55067" y="16861"/>
                  </a:cubicBezTo>
                  <a:cubicBezTo>
                    <a:pt x="55039" y="16861"/>
                    <a:pt x="55012" y="16862"/>
                    <a:pt x="54984" y="16864"/>
                  </a:cubicBezTo>
                  <a:lnTo>
                    <a:pt x="49269" y="17388"/>
                  </a:lnTo>
                  <a:cubicBezTo>
                    <a:pt x="49102" y="17400"/>
                    <a:pt x="48924" y="17459"/>
                    <a:pt x="48793" y="17566"/>
                  </a:cubicBezTo>
                  <a:lnTo>
                    <a:pt x="45959" y="19674"/>
                  </a:lnTo>
                  <a:cubicBezTo>
                    <a:pt x="45935" y="19697"/>
                    <a:pt x="45923" y="19721"/>
                    <a:pt x="45888" y="19733"/>
                  </a:cubicBezTo>
                  <a:lnTo>
                    <a:pt x="42494" y="22829"/>
                  </a:lnTo>
                  <a:cubicBezTo>
                    <a:pt x="42173" y="23115"/>
                    <a:pt x="42090" y="23591"/>
                    <a:pt x="42304" y="23984"/>
                  </a:cubicBezTo>
                  <a:lnTo>
                    <a:pt x="43899" y="26853"/>
                  </a:lnTo>
                  <a:cubicBezTo>
                    <a:pt x="43935" y="26924"/>
                    <a:pt x="43935" y="27020"/>
                    <a:pt x="43923" y="27091"/>
                  </a:cubicBezTo>
                  <a:lnTo>
                    <a:pt x="43102" y="30318"/>
                  </a:lnTo>
                  <a:cubicBezTo>
                    <a:pt x="43030" y="30663"/>
                    <a:pt x="43137" y="31008"/>
                    <a:pt x="43387" y="31246"/>
                  </a:cubicBezTo>
                  <a:cubicBezTo>
                    <a:pt x="44258" y="32033"/>
                    <a:pt x="47057" y="34361"/>
                    <a:pt x="50072" y="34361"/>
                  </a:cubicBezTo>
                  <a:cubicBezTo>
                    <a:pt x="50480" y="34361"/>
                    <a:pt x="50893" y="34318"/>
                    <a:pt x="51305" y="34223"/>
                  </a:cubicBezTo>
                  <a:cubicBezTo>
                    <a:pt x="53044" y="33822"/>
                    <a:pt x="54030" y="33724"/>
                    <a:pt x="54581" y="33724"/>
                  </a:cubicBezTo>
                  <a:cubicBezTo>
                    <a:pt x="54898" y="33724"/>
                    <a:pt x="55071" y="33756"/>
                    <a:pt x="55163" y="33782"/>
                  </a:cubicBezTo>
                  <a:cubicBezTo>
                    <a:pt x="55251" y="33813"/>
                    <a:pt x="55341" y="33828"/>
                    <a:pt x="55430" y="33828"/>
                  </a:cubicBezTo>
                  <a:cubicBezTo>
                    <a:pt x="55583" y="33828"/>
                    <a:pt x="55735" y="33786"/>
                    <a:pt x="55877" y="33711"/>
                  </a:cubicBezTo>
                  <a:lnTo>
                    <a:pt x="56067" y="33604"/>
                  </a:lnTo>
                  <a:cubicBezTo>
                    <a:pt x="56118" y="33572"/>
                    <a:pt x="56175" y="33558"/>
                    <a:pt x="56229" y="33558"/>
                  </a:cubicBezTo>
                  <a:cubicBezTo>
                    <a:pt x="56278" y="33558"/>
                    <a:pt x="56326" y="33569"/>
                    <a:pt x="56365" y="33592"/>
                  </a:cubicBezTo>
                  <a:cubicBezTo>
                    <a:pt x="56460" y="33640"/>
                    <a:pt x="56532" y="33723"/>
                    <a:pt x="56544" y="33830"/>
                  </a:cubicBezTo>
                  <a:lnTo>
                    <a:pt x="56651" y="34318"/>
                  </a:lnTo>
                  <a:lnTo>
                    <a:pt x="56651" y="34378"/>
                  </a:lnTo>
                  <a:lnTo>
                    <a:pt x="56687" y="37795"/>
                  </a:lnTo>
                  <a:cubicBezTo>
                    <a:pt x="56687" y="37926"/>
                    <a:pt x="56710" y="38069"/>
                    <a:pt x="56770" y="38188"/>
                  </a:cubicBezTo>
                  <a:lnTo>
                    <a:pt x="57877" y="40450"/>
                  </a:lnTo>
                  <a:cubicBezTo>
                    <a:pt x="57913" y="40533"/>
                    <a:pt x="57913" y="40617"/>
                    <a:pt x="57889" y="40712"/>
                  </a:cubicBezTo>
                  <a:lnTo>
                    <a:pt x="57139" y="42760"/>
                  </a:lnTo>
                  <a:cubicBezTo>
                    <a:pt x="57068" y="42986"/>
                    <a:pt x="57068" y="43224"/>
                    <a:pt x="57163" y="43427"/>
                  </a:cubicBezTo>
                  <a:lnTo>
                    <a:pt x="58723" y="47451"/>
                  </a:lnTo>
                  <a:cubicBezTo>
                    <a:pt x="58746" y="47522"/>
                    <a:pt x="58746" y="47618"/>
                    <a:pt x="58723" y="47689"/>
                  </a:cubicBezTo>
                  <a:lnTo>
                    <a:pt x="57758" y="50332"/>
                  </a:lnTo>
                  <a:cubicBezTo>
                    <a:pt x="57639" y="50654"/>
                    <a:pt x="57711" y="51011"/>
                    <a:pt x="57913" y="51261"/>
                  </a:cubicBezTo>
                  <a:lnTo>
                    <a:pt x="58889" y="52416"/>
                  </a:lnTo>
                  <a:cubicBezTo>
                    <a:pt x="59080" y="52642"/>
                    <a:pt x="59330" y="52761"/>
                    <a:pt x="59616" y="52761"/>
                  </a:cubicBezTo>
                  <a:cubicBezTo>
                    <a:pt x="59627" y="52761"/>
                    <a:pt x="59639" y="52761"/>
                    <a:pt x="59699" y="52737"/>
                  </a:cubicBezTo>
                  <a:cubicBezTo>
                    <a:pt x="59985" y="52737"/>
                    <a:pt x="60258" y="52594"/>
                    <a:pt x="60437" y="52356"/>
                  </a:cubicBezTo>
                  <a:lnTo>
                    <a:pt x="64259" y="47225"/>
                  </a:lnTo>
                  <a:cubicBezTo>
                    <a:pt x="64283" y="47177"/>
                    <a:pt x="64307" y="47153"/>
                    <a:pt x="64330" y="47106"/>
                  </a:cubicBezTo>
                  <a:lnTo>
                    <a:pt x="69069" y="38271"/>
                  </a:lnTo>
                  <a:cubicBezTo>
                    <a:pt x="69081" y="38247"/>
                    <a:pt x="69093" y="38223"/>
                    <a:pt x="69105" y="38212"/>
                  </a:cubicBezTo>
                  <a:lnTo>
                    <a:pt x="72355" y="34378"/>
                  </a:lnTo>
                  <a:cubicBezTo>
                    <a:pt x="72593" y="34104"/>
                    <a:pt x="72629" y="33699"/>
                    <a:pt x="72474" y="33354"/>
                  </a:cubicBezTo>
                  <a:lnTo>
                    <a:pt x="64878" y="18114"/>
                  </a:lnTo>
                  <a:cubicBezTo>
                    <a:pt x="64866" y="18066"/>
                    <a:pt x="64854" y="18042"/>
                    <a:pt x="64854" y="17995"/>
                  </a:cubicBezTo>
                  <a:lnTo>
                    <a:pt x="63402" y="3803"/>
                  </a:lnTo>
                  <a:cubicBezTo>
                    <a:pt x="63390" y="3541"/>
                    <a:pt x="63259" y="3303"/>
                    <a:pt x="63045" y="3148"/>
                  </a:cubicBezTo>
                  <a:cubicBezTo>
                    <a:pt x="62884" y="3025"/>
                    <a:pt x="62678" y="2955"/>
                    <a:pt x="62475" y="2955"/>
                  </a:cubicBezTo>
                  <a:close/>
                  <a:moveTo>
                    <a:pt x="27341" y="619"/>
                  </a:moveTo>
                  <a:cubicBezTo>
                    <a:pt x="27356" y="619"/>
                    <a:pt x="27370" y="621"/>
                    <a:pt x="27385" y="624"/>
                  </a:cubicBezTo>
                  <a:lnTo>
                    <a:pt x="36125" y="2029"/>
                  </a:lnTo>
                  <a:cubicBezTo>
                    <a:pt x="36220" y="2040"/>
                    <a:pt x="36303" y="2088"/>
                    <a:pt x="36351" y="2160"/>
                  </a:cubicBezTo>
                  <a:cubicBezTo>
                    <a:pt x="36398" y="2231"/>
                    <a:pt x="36410" y="2326"/>
                    <a:pt x="36398" y="2410"/>
                  </a:cubicBezTo>
                  <a:lnTo>
                    <a:pt x="35779" y="5136"/>
                  </a:lnTo>
                  <a:cubicBezTo>
                    <a:pt x="35767" y="5243"/>
                    <a:pt x="35696" y="5327"/>
                    <a:pt x="35589" y="5374"/>
                  </a:cubicBezTo>
                  <a:lnTo>
                    <a:pt x="33446" y="6231"/>
                  </a:lnTo>
                  <a:cubicBezTo>
                    <a:pt x="33374" y="6267"/>
                    <a:pt x="33303" y="6315"/>
                    <a:pt x="33243" y="6351"/>
                  </a:cubicBezTo>
                  <a:lnTo>
                    <a:pt x="31541" y="7625"/>
                  </a:lnTo>
                  <a:cubicBezTo>
                    <a:pt x="31493" y="7648"/>
                    <a:pt x="31457" y="7684"/>
                    <a:pt x="31422" y="7720"/>
                  </a:cubicBezTo>
                  <a:lnTo>
                    <a:pt x="29743" y="9470"/>
                  </a:lnTo>
                  <a:cubicBezTo>
                    <a:pt x="29695" y="9506"/>
                    <a:pt x="29636" y="9541"/>
                    <a:pt x="29576" y="9553"/>
                  </a:cubicBezTo>
                  <a:lnTo>
                    <a:pt x="20623" y="11446"/>
                  </a:lnTo>
                  <a:cubicBezTo>
                    <a:pt x="20361" y="11506"/>
                    <a:pt x="20158" y="11637"/>
                    <a:pt x="20027" y="11851"/>
                  </a:cubicBezTo>
                  <a:lnTo>
                    <a:pt x="17956" y="14911"/>
                  </a:lnTo>
                  <a:lnTo>
                    <a:pt x="16765" y="16638"/>
                  </a:lnTo>
                  <a:cubicBezTo>
                    <a:pt x="16598" y="16876"/>
                    <a:pt x="16551" y="17161"/>
                    <a:pt x="16634" y="17423"/>
                  </a:cubicBezTo>
                  <a:lnTo>
                    <a:pt x="17527" y="20721"/>
                  </a:lnTo>
                  <a:cubicBezTo>
                    <a:pt x="17551" y="20817"/>
                    <a:pt x="17527" y="20924"/>
                    <a:pt x="17467" y="21019"/>
                  </a:cubicBezTo>
                  <a:lnTo>
                    <a:pt x="16955" y="21638"/>
                  </a:lnTo>
                  <a:cubicBezTo>
                    <a:pt x="16899" y="21719"/>
                    <a:pt x="16803" y="21762"/>
                    <a:pt x="16707" y="21762"/>
                  </a:cubicBezTo>
                  <a:cubicBezTo>
                    <a:pt x="16662" y="21762"/>
                    <a:pt x="16616" y="21752"/>
                    <a:pt x="16574" y="21733"/>
                  </a:cubicBezTo>
                  <a:lnTo>
                    <a:pt x="15705" y="21340"/>
                  </a:lnTo>
                  <a:cubicBezTo>
                    <a:pt x="15681" y="21329"/>
                    <a:pt x="15646" y="21329"/>
                    <a:pt x="15622" y="21317"/>
                  </a:cubicBezTo>
                  <a:lnTo>
                    <a:pt x="12062" y="20102"/>
                  </a:lnTo>
                  <a:cubicBezTo>
                    <a:pt x="11968" y="20069"/>
                    <a:pt x="11866" y="20051"/>
                    <a:pt x="11763" y="20051"/>
                  </a:cubicBezTo>
                  <a:cubicBezTo>
                    <a:pt x="11644" y="20051"/>
                    <a:pt x="11522" y="20075"/>
                    <a:pt x="11407" y="20126"/>
                  </a:cubicBezTo>
                  <a:lnTo>
                    <a:pt x="9859" y="20745"/>
                  </a:lnTo>
                  <a:cubicBezTo>
                    <a:pt x="9574" y="20852"/>
                    <a:pt x="9359" y="21102"/>
                    <a:pt x="9300" y="21412"/>
                  </a:cubicBezTo>
                  <a:lnTo>
                    <a:pt x="9085" y="22400"/>
                  </a:lnTo>
                  <a:cubicBezTo>
                    <a:pt x="9014" y="22710"/>
                    <a:pt x="9121" y="23043"/>
                    <a:pt x="9335" y="23257"/>
                  </a:cubicBezTo>
                  <a:cubicBezTo>
                    <a:pt x="9517" y="23439"/>
                    <a:pt x="9769" y="23537"/>
                    <a:pt x="10022" y="23537"/>
                  </a:cubicBezTo>
                  <a:cubicBezTo>
                    <a:pt x="10083" y="23537"/>
                    <a:pt x="10144" y="23531"/>
                    <a:pt x="10205" y="23519"/>
                  </a:cubicBezTo>
                  <a:lnTo>
                    <a:pt x="11502" y="23245"/>
                  </a:lnTo>
                  <a:cubicBezTo>
                    <a:pt x="11530" y="23237"/>
                    <a:pt x="11557" y="23233"/>
                    <a:pt x="11584" y="23233"/>
                  </a:cubicBezTo>
                  <a:cubicBezTo>
                    <a:pt x="11709" y="23233"/>
                    <a:pt x="11822" y="23318"/>
                    <a:pt x="11871" y="23436"/>
                  </a:cubicBezTo>
                  <a:lnTo>
                    <a:pt x="12241" y="24377"/>
                  </a:lnTo>
                  <a:cubicBezTo>
                    <a:pt x="12276" y="24472"/>
                    <a:pt x="12276" y="24555"/>
                    <a:pt x="12229" y="24650"/>
                  </a:cubicBezTo>
                  <a:lnTo>
                    <a:pt x="11502" y="26091"/>
                  </a:lnTo>
                  <a:cubicBezTo>
                    <a:pt x="11395" y="26282"/>
                    <a:pt x="11360" y="26508"/>
                    <a:pt x="11407" y="26710"/>
                  </a:cubicBezTo>
                  <a:cubicBezTo>
                    <a:pt x="11407" y="26734"/>
                    <a:pt x="11419" y="26746"/>
                    <a:pt x="11419" y="26758"/>
                  </a:cubicBezTo>
                  <a:lnTo>
                    <a:pt x="12348" y="29270"/>
                  </a:lnTo>
                  <a:cubicBezTo>
                    <a:pt x="12419" y="29591"/>
                    <a:pt x="12645" y="29842"/>
                    <a:pt x="12943" y="29949"/>
                  </a:cubicBezTo>
                  <a:lnTo>
                    <a:pt x="13979" y="30627"/>
                  </a:lnTo>
                  <a:cubicBezTo>
                    <a:pt x="14003" y="30639"/>
                    <a:pt x="14027" y="30639"/>
                    <a:pt x="14062" y="30663"/>
                  </a:cubicBezTo>
                  <a:cubicBezTo>
                    <a:pt x="14148" y="30689"/>
                    <a:pt x="14221" y="30708"/>
                    <a:pt x="14300" y="30708"/>
                  </a:cubicBezTo>
                  <a:cubicBezTo>
                    <a:pt x="14331" y="30708"/>
                    <a:pt x="14362" y="30705"/>
                    <a:pt x="14396" y="30699"/>
                  </a:cubicBezTo>
                  <a:lnTo>
                    <a:pt x="15812" y="30604"/>
                  </a:lnTo>
                  <a:cubicBezTo>
                    <a:pt x="16027" y="30580"/>
                    <a:pt x="16229" y="30496"/>
                    <a:pt x="16384" y="30365"/>
                  </a:cubicBezTo>
                  <a:lnTo>
                    <a:pt x="17848" y="29044"/>
                  </a:lnTo>
                  <a:cubicBezTo>
                    <a:pt x="17896" y="29008"/>
                    <a:pt x="17944" y="28984"/>
                    <a:pt x="18003" y="28960"/>
                  </a:cubicBezTo>
                  <a:lnTo>
                    <a:pt x="18146" y="28937"/>
                  </a:lnTo>
                  <a:lnTo>
                    <a:pt x="18146" y="28937"/>
                  </a:lnTo>
                  <a:cubicBezTo>
                    <a:pt x="18134" y="28996"/>
                    <a:pt x="18134" y="29068"/>
                    <a:pt x="18134" y="29127"/>
                  </a:cubicBezTo>
                  <a:cubicBezTo>
                    <a:pt x="18134" y="29425"/>
                    <a:pt x="18289" y="29699"/>
                    <a:pt x="18527" y="29877"/>
                  </a:cubicBezTo>
                  <a:lnTo>
                    <a:pt x="18646" y="29961"/>
                  </a:lnTo>
                  <a:cubicBezTo>
                    <a:pt x="18789" y="30068"/>
                    <a:pt x="18968" y="30127"/>
                    <a:pt x="19146" y="30139"/>
                  </a:cubicBezTo>
                  <a:lnTo>
                    <a:pt x="21230" y="30223"/>
                  </a:lnTo>
                  <a:cubicBezTo>
                    <a:pt x="21301" y="30223"/>
                    <a:pt x="21385" y="30270"/>
                    <a:pt x="21444" y="30318"/>
                  </a:cubicBezTo>
                  <a:lnTo>
                    <a:pt x="22456" y="31223"/>
                  </a:lnTo>
                  <a:cubicBezTo>
                    <a:pt x="22551" y="31330"/>
                    <a:pt x="22706" y="31401"/>
                    <a:pt x="22849" y="31449"/>
                  </a:cubicBezTo>
                  <a:lnTo>
                    <a:pt x="27171" y="32509"/>
                  </a:lnTo>
                  <a:cubicBezTo>
                    <a:pt x="27278" y="32532"/>
                    <a:pt x="27350" y="32592"/>
                    <a:pt x="27397" y="32687"/>
                  </a:cubicBezTo>
                  <a:lnTo>
                    <a:pt x="28088" y="34116"/>
                  </a:lnTo>
                  <a:cubicBezTo>
                    <a:pt x="28124" y="34175"/>
                    <a:pt x="28147" y="34235"/>
                    <a:pt x="28195" y="34271"/>
                  </a:cubicBezTo>
                  <a:lnTo>
                    <a:pt x="29600" y="36080"/>
                  </a:lnTo>
                  <a:cubicBezTo>
                    <a:pt x="29695" y="36223"/>
                    <a:pt x="29850" y="36330"/>
                    <a:pt x="30029" y="36390"/>
                  </a:cubicBezTo>
                  <a:lnTo>
                    <a:pt x="34255" y="37842"/>
                  </a:lnTo>
                  <a:cubicBezTo>
                    <a:pt x="34386" y="37890"/>
                    <a:pt x="34458" y="38009"/>
                    <a:pt x="34481" y="38128"/>
                  </a:cubicBezTo>
                  <a:cubicBezTo>
                    <a:pt x="34565" y="39438"/>
                    <a:pt x="33708" y="40498"/>
                    <a:pt x="33327" y="40902"/>
                  </a:cubicBezTo>
                  <a:cubicBezTo>
                    <a:pt x="33184" y="41069"/>
                    <a:pt x="33088" y="41271"/>
                    <a:pt x="33077" y="41510"/>
                  </a:cubicBezTo>
                  <a:cubicBezTo>
                    <a:pt x="33005" y="43665"/>
                    <a:pt x="32338" y="45081"/>
                    <a:pt x="32136" y="45474"/>
                  </a:cubicBezTo>
                  <a:cubicBezTo>
                    <a:pt x="32112" y="45510"/>
                    <a:pt x="32064" y="45558"/>
                    <a:pt x="32017" y="45582"/>
                  </a:cubicBezTo>
                  <a:lnTo>
                    <a:pt x="29433" y="47189"/>
                  </a:lnTo>
                  <a:cubicBezTo>
                    <a:pt x="29255" y="47308"/>
                    <a:pt x="29124" y="47475"/>
                    <a:pt x="29040" y="47689"/>
                  </a:cubicBezTo>
                  <a:lnTo>
                    <a:pt x="27254" y="52785"/>
                  </a:lnTo>
                  <a:cubicBezTo>
                    <a:pt x="27231" y="52844"/>
                    <a:pt x="27195" y="52892"/>
                    <a:pt x="27159" y="52940"/>
                  </a:cubicBezTo>
                  <a:lnTo>
                    <a:pt x="24956" y="54797"/>
                  </a:lnTo>
                  <a:cubicBezTo>
                    <a:pt x="24778" y="54952"/>
                    <a:pt x="24659" y="55166"/>
                    <a:pt x="24623" y="55404"/>
                  </a:cubicBezTo>
                  <a:lnTo>
                    <a:pt x="24492" y="56619"/>
                  </a:lnTo>
                  <a:lnTo>
                    <a:pt x="24492" y="56702"/>
                  </a:lnTo>
                  <a:lnTo>
                    <a:pt x="24444" y="58119"/>
                  </a:lnTo>
                  <a:cubicBezTo>
                    <a:pt x="24444" y="58369"/>
                    <a:pt x="24540" y="58607"/>
                    <a:pt x="24695" y="58786"/>
                  </a:cubicBezTo>
                  <a:lnTo>
                    <a:pt x="25802" y="59976"/>
                  </a:lnTo>
                  <a:cubicBezTo>
                    <a:pt x="25885" y="60083"/>
                    <a:pt x="25909" y="60214"/>
                    <a:pt x="25861" y="60333"/>
                  </a:cubicBezTo>
                  <a:cubicBezTo>
                    <a:pt x="25813" y="60459"/>
                    <a:pt x="25695" y="60537"/>
                    <a:pt x="25563" y="60537"/>
                  </a:cubicBezTo>
                  <a:cubicBezTo>
                    <a:pt x="25532" y="60537"/>
                    <a:pt x="25500" y="60533"/>
                    <a:pt x="25468" y="60524"/>
                  </a:cubicBezTo>
                  <a:lnTo>
                    <a:pt x="24183" y="60190"/>
                  </a:lnTo>
                  <a:cubicBezTo>
                    <a:pt x="24099" y="60167"/>
                    <a:pt x="24040" y="60131"/>
                    <a:pt x="24004" y="60071"/>
                  </a:cubicBezTo>
                  <a:lnTo>
                    <a:pt x="20968" y="55916"/>
                  </a:lnTo>
                  <a:cubicBezTo>
                    <a:pt x="20253" y="55023"/>
                    <a:pt x="20158" y="53547"/>
                    <a:pt x="20146" y="52951"/>
                  </a:cubicBezTo>
                  <a:cubicBezTo>
                    <a:pt x="20146" y="52701"/>
                    <a:pt x="20039" y="52475"/>
                    <a:pt x="19861" y="52297"/>
                  </a:cubicBezTo>
                  <a:cubicBezTo>
                    <a:pt x="19337" y="51820"/>
                    <a:pt x="19265" y="50892"/>
                    <a:pt x="19265" y="50749"/>
                  </a:cubicBezTo>
                  <a:lnTo>
                    <a:pt x="19432" y="46856"/>
                  </a:lnTo>
                  <a:cubicBezTo>
                    <a:pt x="19444" y="46451"/>
                    <a:pt x="19194" y="46082"/>
                    <a:pt x="18801" y="45927"/>
                  </a:cubicBezTo>
                  <a:cubicBezTo>
                    <a:pt x="18360" y="45748"/>
                    <a:pt x="18194" y="45284"/>
                    <a:pt x="18194" y="45284"/>
                  </a:cubicBezTo>
                  <a:lnTo>
                    <a:pt x="17884" y="43772"/>
                  </a:lnTo>
                  <a:cubicBezTo>
                    <a:pt x="17825" y="43462"/>
                    <a:pt x="17610" y="43200"/>
                    <a:pt x="17313" y="43081"/>
                  </a:cubicBezTo>
                  <a:cubicBezTo>
                    <a:pt x="13907" y="41652"/>
                    <a:pt x="13157" y="38593"/>
                    <a:pt x="13038" y="37985"/>
                  </a:cubicBezTo>
                  <a:cubicBezTo>
                    <a:pt x="13026" y="37938"/>
                    <a:pt x="13026" y="37890"/>
                    <a:pt x="13038" y="37842"/>
                  </a:cubicBezTo>
                  <a:lnTo>
                    <a:pt x="13503" y="35699"/>
                  </a:lnTo>
                  <a:lnTo>
                    <a:pt x="14443" y="32866"/>
                  </a:lnTo>
                  <a:cubicBezTo>
                    <a:pt x="14562" y="32509"/>
                    <a:pt x="14455" y="32116"/>
                    <a:pt x="14193" y="31866"/>
                  </a:cubicBezTo>
                  <a:lnTo>
                    <a:pt x="12360" y="30199"/>
                  </a:lnTo>
                  <a:cubicBezTo>
                    <a:pt x="12324" y="30187"/>
                    <a:pt x="12312" y="30163"/>
                    <a:pt x="12300" y="30139"/>
                  </a:cubicBezTo>
                  <a:lnTo>
                    <a:pt x="11300" y="28579"/>
                  </a:lnTo>
                  <a:cubicBezTo>
                    <a:pt x="11288" y="28556"/>
                    <a:pt x="11288" y="28544"/>
                    <a:pt x="11276" y="28532"/>
                  </a:cubicBezTo>
                  <a:cubicBezTo>
                    <a:pt x="11169" y="28282"/>
                    <a:pt x="10776" y="27603"/>
                    <a:pt x="9276" y="26865"/>
                  </a:cubicBezTo>
                  <a:cubicBezTo>
                    <a:pt x="8157" y="26293"/>
                    <a:pt x="7550" y="25210"/>
                    <a:pt x="7299" y="24615"/>
                  </a:cubicBezTo>
                  <a:cubicBezTo>
                    <a:pt x="7144" y="24271"/>
                    <a:pt x="6814" y="24051"/>
                    <a:pt x="6442" y="24051"/>
                  </a:cubicBezTo>
                  <a:cubicBezTo>
                    <a:pt x="6415" y="24051"/>
                    <a:pt x="6387" y="24053"/>
                    <a:pt x="6359" y="24055"/>
                  </a:cubicBezTo>
                  <a:lnTo>
                    <a:pt x="3013" y="24317"/>
                  </a:lnTo>
                  <a:cubicBezTo>
                    <a:pt x="3004" y="24318"/>
                    <a:pt x="2994" y="24318"/>
                    <a:pt x="2985" y="24318"/>
                  </a:cubicBezTo>
                  <a:cubicBezTo>
                    <a:pt x="2862" y="24318"/>
                    <a:pt x="2735" y="24248"/>
                    <a:pt x="2680" y="24127"/>
                  </a:cubicBezTo>
                  <a:lnTo>
                    <a:pt x="715" y="19709"/>
                  </a:lnTo>
                  <a:cubicBezTo>
                    <a:pt x="680" y="19602"/>
                    <a:pt x="692" y="19471"/>
                    <a:pt x="751" y="19376"/>
                  </a:cubicBezTo>
                  <a:lnTo>
                    <a:pt x="7716" y="9196"/>
                  </a:lnTo>
                  <a:cubicBezTo>
                    <a:pt x="7740" y="9137"/>
                    <a:pt x="7788" y="9113"/>
                    <a:pt x="7847" y="9077"/>
                  </a:cubicBezTo>
                  <a:lnTo>
                    <a:pt x="27207" y="659"/>
                  </a:lnTo>
                  <a:cubicBezTo>
                    <a:pt x="27251" y="633"/>
                    <a:pt x="27296" y="619"/>
                    <a:pt x="27341" y="619"/>
                  </a:cubicBezTo>
                  <a:close/>
                  <a:moveTo>
                    <a:pt x="27315" y="0"/>
                  </a:moveTo>
                  <a:cubicBezTo>
                    <a:pt x="27193" y="0"/>
                    <a:pt x="27072" y="27"/>
                    <a:pt x="26957" y="76"/>
                  </a:cubicBezTo>
                  <a:lnTo>
                    <a:pt x="7597" y="8494"/>
                  </a:lnTo>
                  <a:cubicBezTo>
                    <a:pt x="7430" y="8553"/>
                    <a:pt x="7299" y="8672"/>
                    <a:pt x="7192" y="8827"/>
                  </a:cubicBezTo>
                  <a:lnTo>
                    <a:pt x="227" y="19007"/>
                  </a:lnTo>
                  <a:cubicBezTo>
                    <a:pt x="37" y="19269"/>
                    <a:pt x="1" y="19614"/>
                    <a:pt x="144" y="19912"/>
                  </a:cubicBezTo>
                  <a:lnTo>
                    <a:pt x="2108" y="24329"/>
                  </a:lnTo>
                  <a:cubicBezTo>
                    <a:pt x="2256" y="24669"/>
                    <a:pt x="2608" y="24890"/>
                    <a:pt x="2980" y="24890"/>
                  </a:cubicBezTo>
                  <a:cubicBezTo>
                    <a:pt x="2999" y="24890"/>
                    <a:pt x="3018" y="24890"/>
                    <a:pt x="3037" y="24889"/>
                  </a:cubicBezTo>
                  <a:lnTo>
                    <a:pt x="6395" y="24615"/>
                  </a:lnTo>
                  <a:cubicBezTo>
                    <a:pt x="6526" y="24615"/>
                    <a:pt x="6657" y="24686"/>
                    <a:pt x="6716" y="24829"/>
                  </a:cubicBezTo>
                  <a:cubicBezTo>
                    <a:pt x="7014" y="25496"/>
                    <a:pt x="7704" y="26734"/>
                    <a:pt x="8990" y="27365"/>
                  </a:cubicBezTo>
                  <a:cubicBezTo>
                    <a:pt x="10419" y="28079"/>
                    <a:pt x="10657" y="28651"/>
                    <a:pt x="10693" y="28710"/>
                  </a:cubicBezTo>
                  <a:cubicBezTo>
                    <a:pt x="10705" y="28770"/>
                    <a:pt x="10740" y="28818"/>
                    <a:pt x="10764" y="28877"/>
                  </a:cubicBezTo>
                  <a:lnTo>
                    <a:pt x="11764" y="30449"/>
                  </a:lnTo>
                  <a:cubicBezTo>
                    <a:pt x="11812" y="30520"/>
                    <a:pt x="11871" y="30580"/>
                    <a:pt x="11931" y="30639"/>
                  </a:cubicBezTo>
                  <a:lnTo>
                    <a:pt x="13741" y="32306"/>
                  </a:lnTo>
                  <a:cubicBezTo>
                    <a:pt x="13836" y="32401"/>
                    <a:pt x="13872" y="32532"/>
                    <a:pt x="13836" y="32651"/>
                  </a:cubicBezTo>
                  <a:lnTo>
                    <a:pt x="12884" y="35497"/>
                  </a:lnTo>
                  <a:cubicBezTo>
                    <a:pt x="12872" y="35533"/>
                    <a:pt x="12848" y="35557"/>
                    <a:pt x="12848" y="35592"/>
                  </a:cubicBezTo>
                  <a:lnTo>
                    <a:pt x="12383" y="37700"/>
                  </a:lnTo>
                  <a:cubicBezTo>
                    <a:pt x="12372" y="37819"/>
                    <a:pt x="12360" y="37950"/>
                    <a:pt x="12383" y="38069"/>
                  </a:cubicBezTo>
                  <a:cubicBezTo>
                    <a:pt x="12514" y="38724"/>
                    <a:pt x="13324" y="42093"/>
                    <a:pt x="17039" y="43641"/>
                  </a:cubicBezTo>
                  <a:cubicBezTo>
                    <a:pt x="17134" y="43688"/>
                    <a:pt x="17229" y="43772"/>
                    <a:pt x="17241" y="43879"/>
                  </a:cubicBezTo>
                  <a:lnTo>
                    <a:pt x="17575" y="45427"/>
                  </a:lnTo>
                  <a:cubicBezTo>
                    <a:pt x="17586" y="45451"/>
                    <a:pt x="17813" y="46201"/>
                    <a:pt x="18551" y="46475"/>
                  </a:cubicBezTo>
                  <a:cubicBezTo>
                    <a:pt x="18706" y="46546"/>
                    <a:pt x="18789" y="46665"/>
                    <a:pt x="18789" y="46808"/>
                  </a:cubicBezTo>
                  <a:lnTo>
                    <a:pt x="18622" y="50713"/>
                  </a:lnTo>
                  <a:lnTo>
                    <a:pt x="18622" y="50808"/>
                  </a:lnTo>
                  <a:cubicBezTo>
                    <a:pt x="18634" y="51023"/>
                    <a:pt x="18741" y="52106"/>
                    <a:pt x="19420" y="52737"/>
                  </a:cubicBezTo>
                  <a:cubicBezTo>
                    <a:pt x="19491" y="52797"/>
                    <a:pt x="19515" y="52868"/>
                    <a:pt x="19515" y="52951"/>
                  </a:cubicBezTo>
                  <a:cubicBezTo>
                    <a:pt x="19515" y="53606"/>
                    <a:pt x="19634" y="55261"/>
                    <a:pt x="20456" y="56285"/>
                  </a:cubicBezTo>
                  <a:lnTo>
                    <a:pt x="23492" y="60441"/>
                  </a:lnTo>
                  <a:cubicBezTo>
                    <a:pt x="23623" y="60619"/>
                    <a:pt x="23802" y="60738"/>
                    <a:pt x="24016" y="60798"/>
                  </a:cubicBezTo>
                  <a:lnTo>
                    <a:pt x="25314" y="61143"/>
                  </a:lnTo>
                  <a:cubicBezTo>
                    <a:pt x="25385" y="61155"/>
                    <a:pt x="25468" y="61167"/>
                    <a:pt x="25552" y="61167"/>
                  </a:cubicBezTo>
                  <a:cubicBezTo>
                    <a:pt x="25921" y="61167"/>
                    <a:pt x="26278" y="60952"/>
                    <a:pt x="26421" y="60595"/>
                  </a:cubicBezTo>
                  <a:cubicBezTo>
                    <a:pt x="26576" y="60250"/>
                    <a:pt x="26504" y="59845"/>
                    <a:pt x="26242" y="59583"/>
                  </a:cubicBezTo>
                  <a:lnTo>
                    <a:pt x="25147" y="58393"/>
                  </a:lnTo>
                  <a:cubicBezTo>
                    <a:pt x="25087" y="58309"/>
                    <a:pt x="25052" y="58238"/>
                    <a:pt x="25052" y="58155"/>
                  </a:cubicBezTo>
                  <a:lnTo>
                    <a:pt x="25099" y="56702"/>
                  </a:lnTo>
                  <a:lnTo>
                    <a:pt x="25230" y="55499"/>
                  </a:lnTo>
                  <a:cubicBezTo>
                    <a:pt x="25254" y="55428"/>
                    <a:pt x="25290" y="55357"/>
                    <a:pt x="25349" y="55297"/>
                  </a:cubicBezTo>
                  <a:lnTo>
                    <a:pt x="27588" y="53356"/>
                  </a:lnTo>
                  <a:cubicBezTo>
                    <a:pt x="27719" y="53249"/>
                    <a:pt x="27814" y="53118"/>
                    <a:pt x="27873" y="52951"/>
                  </a:cubicBezTo>
                  <a:lnTo>
                    <a:pt x="29636" y="47856"/>
                  </a:lnTo>
                  <a:cubicBezTo>
                    <a:pt x="29659" y="47772"/>
                    <a:pt x="29719" y="47713"/>
                    <a:pt x="29778" y="47677"/>
                  </a:cubicBezTo>
                  <a:lnTo>
                    <a:pt x="32362" y="46046"/>
                  </a:lnTo>
                  <a:cubicBezTo>
                    <a:pt x="32517" y="45963"/>
                    <a:pt x="32636" y="45843"/>
                    <a:pt x="32707" y="45689"/>
                  </a:cubicBezTo>
                  <a:cubicBezTo>
                    <a:pt x="32993" y="45177"/>
                    <a:pt x="33624" y="43700"/>
                    <a:pt x="33719" y="41486"/>
                  </a:cubicBezTo>
                  <a:cubicBezTo>
                    <a:pt x="33719" y="41391"/>
                    <a:pt x="33743" y="41319"/>
                    <a:pt x="33803" y="41260"/>
                  </a:cubicBezTo>
                  <a:cubicBezTo>
                    <a:pt x="34243" y="40795"/>
                    <a:pt x="35232" y="39581"/>
                    <a:pt x="35136" y="38033"/>
                  </a:cubicBezTo>
                  <a:cubicBezTo>
                    <a:pt x="35112" y="37652"/>
                    <a:pt x="34862" y="37331"/>
                    <a:pt x="34505" y="37211"/>
                  </a:cubicBezTo>
                  <a:lnTo>
                    <a:pt x="30279" y="35747"/>
                  </a:lnTo>
                  <a:cubicBezTo>
                    <a:pt x="30219" y="35735"/>
                    <a:pt x="30171" y="35687"/>
                    <a:pt x="30136" y="35652"/>
                  </a:cubicBezTo>
                  <a:lnTo>
                    <a:pt x="28731" y="33842"/>
                  </a:lnTo>
                  <a:cubicBezTo>
                    <a:pt x="28719" y="33830"/>
                    <a:pt x="28719" y="33806"/>
                    <a:pt x="28707" y="33782"/>
                  </a:cubicBezTo>
                  <a:lnTo>
                    <a:pt x="28004" y="32354"/>
                  </a:lnTo>
                  <a:cubicBezTo>
                    <a:pt x="27885" y="32104"/>
                    <a:pt x="27647" y="31925"/>
                    <a:pt x="27373" y="31854"/>
                  </a:cubicBezTo>
                  <a:lnTo>
                    <a:pt x="23063" y="30794"/>
                  </a:lnTo>
                  <a:cubicBezTo>
                    <a:pt x="23004" y="30782"/>
                    <a:pt x="22956" y="30746"/>
                    <a:pt x="22909" y="30723"/>
                  </a:cubicBezTo>
                  <a:lnTo>
                    <a:pt x="21897" y="29818"/>
                  </a:lnTo>
                  <a:cubicBezTo>
                    <a:pt x="21742" y="29675"/>
                    <a:pt x="21527" y="29591"/>
                    <a:pt x="21301" y="29580"/>
                  </a:cubicBezTo>
                  <a:lnTo>
                    <a:pt x="19206" y="29484"/>
                  </a:lnTo>
                  <a:cubicBezTo>
                    <a:pt x="19146" y="29484"/>
                    <a:pt x="19087" y="29472"/>
                    <a:pt x="19027" y="29425"/>
                  </a:cubicBezTo>
                  <a:lnTo>
                    <a:pt x="18908" y="29341"/>
                  </a:lnTo>
                  <a:cubicBezTo>
                    <a:pt x="18825" y="29282"/>
                    <a:pt x="18777" y="29187"/>
                    <a:pt x="18777" y="29080"/>
                  </a:cubicBezTo>
                  <a:cubicBezTo>
                    <a:pt x="18765" y="28984"/>
                    <a:pt x="18801" y="28877"/>
                    <a:pt x="18896" y="28818"/>
                  </a:cubicBezTo>
                  <a:lnTo>
                    <a:pt x="19063" y="28687"/>
                  </a:lnTo>
                  <a:cubicBezTo>
                    <a:pt x="19182" y="28591"/>
                    <a:pt x="19206" y="28448"/>
                    <a:pt x="19146" y="28306"/>
                  </a:cubicBezTo>
                  <a:cubicBezTo>
                    <a:pt x="19097" y="28207"/>
                    <a:pt x="18991" y="28142"/>
                    <a:pt x="18876" y="28142"/>
                  </a:cubicBezTo>
                  <a:cubicBezTo>
                    <a:pt x="18851" y="28142"/>
                    <a:pt x="18826" y="28145"/>
                    <a:pt x="18801" y="28151"/>
                  </a:cubicBezTo>
                  <a:lnTo>
                    <a:pt x="17896" y="28341"/>
                  </a:lnTo>
                  <a:cubicBezTo>
                    <a:pt x="17729" y="28389"/>
                    <a:pt x="17586" y="28460"/>
                    <a:pt x="17467" y="28568"/>
                  </a:cubicBezTo>
                  <a:lnTo>
                    <a:pt x="15991" y="29889"/>
                  </a:lnTo>
                  <a:cubicBezTo>
                    <a:pt x="15943" y="29949"/>
                    <a:pt x="15872" y="29972"/>
                    <a:pt x="15801" y="29972"/>
                  </a:cubicBezTo>
                  <a:lnTo>
                    <a:pt x="14384" y="30080"/>
                  </a:lnTo>
                  <a:lnTo>
                    <a:pt x="14300" y="30080"/>
                  </a:lnTo>
                  <a:lnTo>
                    <a:pt x="13265" y="29413"/>
                  </a:lnTo>
                  <a:cubicBezTo>
                    <a:pt x="13253" y="29401"/>
                    <a:pt x="13229" y="29401"/>
                    <a:pt x="13193" y="29377"/>
                  </a:cubicBezTo>
                  <a:cubicBezTo>
                    <a:pt x="13086" y="29341"/>
                    <a:pt x="13003" y="29246"/>
                    <a:pt x="12967" y="29127"/>
                  </a:cubicBezTo>
                  <a:cubicBezTo>
                    <a:pt x="12967" y="29115"/>
                    <a:pt x="12955" y="29103"/>
                    <a:pt x="12955" y="29080"/>
                  </a:cubicBezTo>
                  <a:lnTo>
                    <a:pt x="12038" y="26579"/>
                  </a:lnTo>
                  <a:cubicBezTo>
                    <a:pt x="12014" y="26520"/>
                    <a:pt x="12038" y="26448"/>
                    <a:pt x="12062" y="26389"/>
                  </a:cubicBezTo>
                  <a:lnTo>
                    <a:pt x="12788" y="24948"/>
                  </a:lnTo>
                  <a:cubicBezTo>
                    <a:pt x="12907" y="24710"/>
                    <a:pt x="12931" y="24424"/>
                    <a:pt x="12824" y="24174"/>
                  </a:cubicBezTo>
                  <a:lnTo>
                    <a:pt x="12455" y="23234"/>
                  </a:lnTo>
                  <a:cubicBezTo>
                    <a:pt x="12300" y="22862"/>
                    <a:pt x="11940" y="22634"/>
                    <a:pt x="11559" y="22634"/>
                  </a:cubicBezTo>
                  <a:cubicBezTo>
                    <a:pt x="11501" y="22634"/>
                    <a:pt x="11442" y="22639"/>
                    <a:pt x="11383" y="22650"/>
                  </a:cubicBezTo>
                  <a:lnTo>
                    <a:pt x="10086" y="22924"/>
                  </a:lnTo>
                  <a:cubicBezTo>
                    <a:pt x="10064" y="22929"/>
                    <a:pt x="10041" y="22931"/>
                    <a:pt x="10019" y="22931"/>
                  </a:cubicBezTo>
                  <a:cubicBezTo>
                    <a:pt x="9932" y="22931"/>
                    <a:pt x="9845" y="22895"/>
                    <a:pt x="9788" y="22829"/>
                  </a:cubicBezTo>
                  <a:cubicBezTo>
                    <a:pt x="9716" y="22757"/>
                    <a:pt x="9669" y="22638"/>
                    <a:pt x="9693" y="22531"/>
                  </a:cubicBezTo>
                  <a:lnTo>
                    <a:pt x="9907" y="21555"/>
                  </a:lnTo>
                  <a:cubicBezTo>
                    <a:pt x="9919" y="21448"/>
                    <a:pt x="9990" y="21364"/>
                    <a:pt x="10097" y="21317"/>
                  </a:cubicBezTo>
                  <a:lnTo>
                    <a:pt x="11645" y="20686"/>
                  </a:lnTo>
                  <a:cubicBezTo>
                    <a:pt x="11675" y="20674"/>
                    <a:pt x="11714" y="20668"/>
                    <a:pt x="11754" y="20668"/>
                  </a:cubicBezTo>
                  <a:cubicBezTo>
                    <a:pt x="11794" y="20668"/>
                    <a:pt x="11836" y="20674"/>
                    <a:pt x="11871" y="20686"/>
                  </a:cubicBezTo>
                  <a:lnTo>
                    <a:pt x="15455" y="21912"/>
                  </a:lnTo>
                  <a:lnTo>
                    <a:pt x="16324" y="22293"/>
                  </a:lnTo>
                  <a:cubicBezTo>
                    <a:pt x="16445" y="22349"/>
                    <a:pt x="16574" y="22376"/>
                    <a:pt x="16702" y="22376"/>
                  </a:cubicBezTo>
                  <a:cubicBezTo>
                    <a:pt x="16979" y="22376"/>
                    <a:pt x="17253" y="22251"/>
                    <a:pt x="17432" y="22031"/>
                  </a:cubicBezTo>
                  <a:lnTo>
                    <a:pt x="17944" y="21400"/>
                  </a:lnTo>
                  <a:cubicBezTo>
                    <a:pt x="18134" y="21162"/>
                    <a:pt x="18194" y="20852"/>
                    <a:pt x="18122" y="20555"/>
                  </a:cubicBezTo>
                  <a:lnTo>
                    <a:pt x="17229" y="17269"/>
                  </a:lnTo>
                  <a:cubicBezTo>
                    <a:pt x="17194" y="17173"/>
                    <a:pt x="17217" y="17078"/>
                    <a:pt x="17277" y="16995"/>
                  </a:cubicBezTo>
                  <a:lnTo>
                    <a:pt x="18468" y="15256"/>
                  </a:lnTo>
                  <a:lnTo>
                    <a:pt x="20527" y="12196"/>
                  </a:lnTo>
                  <a:cubicBezTo>
                    <a:pt x="20575" y="12113"/>
                    <a:pt x="20646" y="12077"/>
                    <a:pt x="20742" y="12054"/>
                  </a:cubicBezTo>
                  <a:lnTo>
                    <a:pt x="29695" y="10172"/>
                  </a:lnTo>
                  <a:cubicBezTo>
                    <a:pt x="29898" y="10125"/>
                    <a:pt x="30052" y="10030"/>
                    <a:pt x="30195" y="9899"/>
                  </a:cubicBezTo>
                  <a:lnTo>
                    <a:pt x="31838" y="8136"/>
                  </a:lnTo>
                  <a:cubicBezTo>
                    <a:pt x="31862" y="8136"/>
                    <a:pt x="31874" y="8125"/>
                    <a:pt x="31886" y="8113"/>
                  </a:cubicBezTo>
                  <a:lnTo>
                    <a:pt x="33588" y="6851"/>
                  </a:lnTo>
                  <a:cubicBezTo>
                    <a:pt x="33612" y="6827"/>
                    <a:pt x="33624" y="6815"/>
                    <a:pt x="33660" y="6803"/>
                  </a:cubicBezTo>
                  <a:lnTo>
                    <a:pt x="35803" y="5934"/>
                  </a:lnTo>
                  <a:cubicBezTo>
                    <a:pt x="36089" y="5815"/>
                    <a:pt x="36291" y="5565"/>
                    <a:pt x="36363" y="5267"/>
                  </a:cubicBezTo>
                  <a:lnTo>
                    <a:pt x="36982" y="2541"/>
                  </a:lnTo>
                  <a:cubicBezTo>
                    <a:pt x="37041" y="2291"/>
                    <a:pt x="36994" y="2029"/>
                    <a:pt x="36839" y="1814"/>
                  </a:cubicBezTo>
                  <a:cubicBezTo>
                    <a:pt x="36708" y="1612"/>
                    <a:pt x="36470" y="1457"/>
                    <a:pt x="36220" y="1409"/>
                  </a:cubicBezTo>
                  <a:lnTo>
                    <a:pt x="27481" y="16"/>
                  </a:lnTo>
                  <a:cubicBezTo>
                    <a:pt x="27425" y="5"/>
                    <a:pt x="27370" y="0"/>
                    <a:pt x="2731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" name="Google Shape;184;p28"/>
          <p:cNvGrpSpPr/>
          <p:nvPr/>
        </p:nvGrpSpPr>
        <p:grpSpPr>
          <a:xfrm>
            <a:off x="6981011" y="1736299"/>
            <a:ext cx="3317106" cy="2634668"/>
            <a:chOff x="3275400" y="1702825"/>
            <a:chExt cx="1966625" cy="1562025"/>
          </a:xfrm>
        </p:grpSpPr>
        <p:sp>
          <p:nvSpPr>
            <p:cNvPr id="185" name="Google Shape;185;p28"/>
            <p:cNvSpPr/>
            <p:nvPr/>
          </p:nvSpPr>
          <p:spPr>
            <a:xfrm>
              <a:off x="3420000" y="1702825"/>
              <a:ext cx="1599675" cy="1562025"/>
            </a:xfrm>
            <a:custGeom>
              <a:avLst/>
              <a:gdLst/>
              <a:ahLst/>
              <a:cxnLst/>
              <a:rect l="l" t="t" r="r" b="b"/>
              <a:pathLst>
                <a:path w="63987" h="62481" extrusionOk="0">
                  <a:moveTo>
                    <a:pt x="24024" y="12626"/>
                  </a:moveTo>
                  <a:cubicBezTo>
                    <a:pt x="23911" y="12764"/>
                    <a:pt x="23798" y="12922"/>
                    <a:pt x="23684" y="13069"/>
                  </a:cubicBezTo>
                  <a:cubicBezTo>
                    <a:pt x="23684" y="13057"/>
                    <a:pt x="23696" y="13022"/>
                    <a:pt x="23708" y="12986"/>
                  </a:cubicBezTo>
                  <a:cubicBezTo>
                    <a:pt x="23810" y="12862"/>
                    <a:pt x="23922" y="12749"/>
                    <a:pt x="24024" y="12626"/>
                  </a:cubicBezTo>
                  <a:close/>
                  <a:moveTo>
                    <a:pt x="22077" y="21892"/>
                  </a:moveTo>
                  <a:lnTo>
                    <a:pt x="22077" y="21892"/>
                  </a:lnTo>
                  <a:cubicBezTo>
                    <a:pt x="21791" y="22416"/>
                    <a:pt x="21529" y="22952"/>
                    <a:pt x="21315" y="23487"/>
                  </a:cubicBezTo>
                  <a:cubicBezTo>
                    <a:pt x="21375" y="23094"/>
                    <a:pt x="21446" y="22713"/>
                    <a:pt x="21529" y="22309"/>
                  </a:cubicBezTo>
                  <a:cubicBezTo>
                    <a:pt x="21560" y="22357"/>
                    <a:pt x="21612" y="22388"/>
                    <a:pt x="21669" y="22388"/>
                  </a:cubicBezTo>
                  <a:cubicBezTo>
                    <a:pt x="21723" y="22388"/>
                    <a:pt x="21781" y="22360"/>
                    <a:pt x="21827" y="22297"/>
                  </a:cubicBezTo>
                  <a:cubicBezTo>
                    <a:pt x="21910" y="22166"/>
                    <a:pt x="21982" y="22023"/>
                    <a:pt x="22077" y="21892"/>
                  </a:cubicBezTo>
                  <a:close/>
                  <a:moveTo>
                    <a:pt x="20279" y="12522"/>
                  </a:moveTo>
                  <a:cubicBezTo>
                    <a:pt x="20708" y="13974"/>
                    <a:pt x="21148" y="15522"/>
                    <a:pt x="21779" y="16927"/>
                  </a:cubicBezTo>
                  <a:cubicBezTo>
                    <a:pt x="21267" y="19153"/>
                    <a:pt x="20851" y="21404"/>
                    <a:pt x="20529" y="23666"/>
                  </a:cubicBezTo>
                  <a:cubicBezTo>
                    <a:pt x="19946" y="21773"/>
                    <a:pt x="19231" y="19939"/>
                    <a:pt x="18731" y="18022"/>
                  </a:cubicBezTo>
                  <a:cubicBezTo>
                    <a:pt x="18731" y="18010"/>
                    <a:pt x="18731" y="18010"/>
                    <a:pt x="18708" y="18010"/>
                  </a:cubicBezTo>
                  <a:cubicBezTo>
                    <a:pt x="19089" y="16153"/>
                    <a:pt x="19624" y="14308"/>
                    <a:pt x="20279" y="12522"/>
                  </a:cubicBezTo>
                  <a:close/>
                  <a:moveTo>
                    <a:pt x="18588" y="18689"/>
                  </a:moveTo>
                  <a:cubicBezTo>
                    <a:pt x="19029" y="20558"/>
                    <a:pt x="19517" y="22440"/>
                    <a:pt x="20363" y="24154"/>
                  </a:cubicBezTo>
                  <a:cubicBezTo>
                    <a:pt x="20374" y="24202"/>
                    <a:pt x="20410" y="24214"/>
                    <a:pt x="20434" y="24225"/>
                  </a:cubicBezTo>
                  <a:cubicBezTo>
                    <a:pt x="20410" y="24452"/>
                    <a:pt x="20374" y="24690"/>
                    <a:pt x="20351" y="24916"/>
                  </a:cubicBezTo>
                  <a:cubicBezTo>
                    <a:pt x="19767" y="23475"/>
                    <a:pt x="19053" y="22070"/>
                    <a:pt x="18410" y="20677"/>
                  </a:cubicBezTo>
                  <a:cubicBezTo>
                    <a:pt x="18386" y="20618"/>
                    <a:pt x="18338" y="20582"/>
                    <a:pt x="18291" y="20582"/>
                  </a:cubicBezTo>
                  <a:cubicBezTo>
                    <a:pt x="18386" y="19939"/>
                    <a:pt x="18469" y="19320"/>
                    <a:pt x="18588" y="18689"/>
                  </a:cubicBezTo>
                  <a:close/>
                  <a:moveTo>
                    <a:pt x="19898" y="26357"/>
                  </a:moveTo>
                  <a:lnTo>
                    <a:pt x="19898" y="26357"/>
                  </a:lnTo>
                  <a:cubicBezTo>
                    <a:pt x="19958" y="26511"/>
                    <a:pt x="20041" y="26654"/>
                    <a:pt x="20124" y="26785"/>
                  </a:cubicBezTo>
                  <a:cubicBezTo>
                    <a:pt x="20112" y="26928"/>
                    <a:pt x="20101" y="27047"/>
                    <a:pt x="20077" y="27142"/>
                  </a:cubicBezTo>
                  <a:cubicBezTo>
                    <a:pt x="20017" y="26881"/>
                    <a:pt x="19958" y="26631"/>
                    <a:pt x="19898" y="26357"/>
                  </a:cubicBezTo>
                  <a:close/>
                  <a:moveTo>
                    <a:pt x="18231" y="21094"/>
                  </a:moveTo>
                  <a:cubicBezTo>
                    <a:pt x="18886" y="22606"/>
                    <a:pt x="19505" y="24166"/>
                    <a:pt x="20279" y="25630"/>
                  </a:cubicBezTo>
                  <a:cubicBezTo>
                    <a:pt x="20255" y="25773"/>
                    <a:pt x="20232" y="25928"/>
                    <a:pt x="20220" y="26071"/>
                  </a:cubicBezTo>
                  <a:cubicBezTo>
                    <a:pt x="20053" y="25714"/>
                    <a:pt x="19874" y="25357"/>
                    <a:pt x="19720" y="24999"/>
                  </a:cubicBezTo>
                  <a:cubicBezTo>
                    <a:pt x="19398" y="24261"/>
                    <a:pt x="19065" y="23499"/>
                    <a:pt x="18743" y="22761"/>
                  </a:cubicBezTo>
                  <a:cubicBezTo>
                    <a:pt x="18719" y="22708"/>
                    <a:pt x="18671" y="22686"/>
                    <a:pt x="18622" y="22686"/>
                  </a:cubicBezTo>
                  <a:cubicBezTo>
                    <a:pt x="18525" y="22686"/>
                    <a:pt x="18422" y="22770"/>
                    <a:pt x="18469" y="22880"/>
                  </a:cubicBezTo>
                  <a:cubicBezTo>
                    <a:pt x="18791" y="23630"/>
                    <a:pt x="19100" y="24380"/>
                    <a:pt x="19410" y="25142"/>
                  </a:cubicBezTo>
                  <a:cubicBezTo>
                    <a:pt x="19577" y="25916"/>
                    <a:pt x="19755" y="26690"/>
                    <a:pt x="19922" y="27464"/>
                  </a:cubicBezTo>
                  <a:cubicBezTo>
                    <a:pt x="19931" y="27518"/>
                    <a:pt x="19973" y="27544"/>
                    <a:pt x="20019" y="27544"/>
                  </a:cubicBezTo>
                  <a:cubicBezTo>
                    <a:pt x="20034" y="27544"/>
                    <a:pt x="20050" y="27541"/>
                    <a:pt x="20065" y="27535"/>
                  </a:cubicBezTo>
                  <a:lnTo>
                    <a:pt x="20065" y="27535"/>
                  </a:lnTo>
                  <a:cubicBezTo>
                    <a:pt x="19958" y="28547"/>
                    <a:pt x="19874" y="29559"/>
                    <a:pt x="19803" y="30571"/>
                  </a:cubicBezTo>
                  <a:cubicBezTo>
                    <a:pt x="19410" y="29559"/>
                    <a:pt x="18946" y="28595"/>
                    <a:pt x="18505" y="27595"/>
                  </a:cubicBezTo>
                  <a:cubicBezTo>
                    <a:pt x="18481" y="27535"/>
                    <a:pt x="18427" y="27510"/>
                    <a:pt x="18370" y="27510"/>
                  </a:cubicBezTo>
                  <a:cubicBezTo>
                    <a:pt x="18255" y="27510"/>
                    <a:pt x="18124" y="27607"/>
                    <a:pt x="18172" y="27726"/>
                  </a:cubicBezTo>
                  <a:cubicBezTo>
                    <a:pt x="18648" y="28857"/>
                    <a:pt x="19089" y="30000"/>
                    <a:pt x="19648" y="31095"/>
                  </a:cubicBezTo>
                  <a:cubicBezTo>
                    <a:pt x="19684" y="31131"/>
                    <a:pt x="19708" y="31167"/>
                    <a:pt x="19755" y="31167"/>
                  </a:cubicBezTo>
                  <a:cubicBezTo>
                    <a:pt x="19720" y="31512"/>
                    <a:pt x="19708" y="31845"/>
                    <a:pt x="19696" y="32203"/>
                  </a:cubicBezTo>
                  <a:cubicBezTo>
                    <a:pt x="19291" y="31155"/>
                    <a:pt x="18803" y="30107"/>
                    <a:pt x="18350" y="29071"/>
                  </a:cubicBezTo>
                  <a:cubicBezTo>
                    <a:pt x="18333" y="29027"/>
                    <a:pt x="18295" y="29003"/>
                    <a:pt x="18253" y="29003"/>
                  </a:cubicBezTo>
                  <a:cubicBezTo>
                    <a:pt x="18238" y="29003"/>
                    <a:pt x="18223" y="29006"/>
                    <a:pt x="18207" y="29012"/>
                  </a:cubicBezTo>
                  <a:cubicBezTo>
                    <a:pt x="17910" y="26357"/>
                    <a:pt x="17934" y="23714"/>
                    <a:pt x="18231" y="21094"/>
                  </a:cubicBezTo>
                  <a:close/>
                  <a:moveTo>
                    <a:pt x="18565" y="31572"/>
                  </a:moveTo>
                  <a:lnTo>
                    <a:pt x="18565" y="31572"/>
                  </a:lnTo>
                  <a:cubicBezTo>
                    <a:pt x="18684" y="31881"/>
                    <a:pt x="18803" y="32179"/>
                    <a:pt x="18922" y="32488"/>
                  </a:cubicBezTo>
                  <a:cubicBezTo>
                    <a:pt x="18862" y="32369"/>
                    <a:pt x="18815" y="32250"/>
                    <a:pt x="18755" y="32131"/>
                  </a:cubicBezTo>
                  <a:cubicBezTo>
                    <a:pt x="18743" y="32072"/>
                    <a:pt x="18696" y="32048"/>
                    <a:pt x="18648" y="32024"/>
                  </a:cubicBezTo>
                  <a:cubicBezTo>
                    <a:pt x="18624" y="31881"/>
                    <a:pt x="18588" y="31714"/>
                    <a:pt x="18565" y="31572"/>
                  </a:cubicBezTo>
                  <a:close/>
                  <a:moveTo>
                    <a:pt x="18279" y="29571"/>
                  </a:moveTo>
                  <a:lnTo>
                    <a:pt x="18279" y="29571"/>
                  </a:lnTo>
                  <a:cubicBezTo>
                    <a:pt x="18731" y="30679"/>
                    <a:pt x="19148" y="31786"/>
                    <a:pt x="19684" y="32857"/>
                  </a:cubicBezTo>
                  <a:cubicBezTo>
                    <a:pt x="19648" y="32917"/>
                    <a:pt x="19648" y="32977"/>
                    <a:pt x="19648" y="33060"/>
                  </a:cubicBezTo>
                  <a:cubicBezTo>
                    <a:pt x="19303" y="32286"/>
                    <a:pt x="18910" y="31512"/>
                    <a:pt x="18565" y="30750"/>
                  </a:cubicBezTo>
                  <a:cubicBezTo>
                    <a:pt x="18529" y="30691"/>
                    <a:pt x="18469" y="30679"/>
                    <a:pt x="18434" y="30679"/>
                  </a:cubicBezTo>
                  <a:cubicBezTo>
                    <a:pt x="18374" y="30298"/>
                    <a:pt x="18327" y="29929"/>
                    <a:pt x="18279" y="29571"/>
                  </a:cubicBezTo>
                  <a:close/>
                  <a:moveTo>
                    <a:pt x="27863" y="973"/>
                  </a:moveTo>
                  <a:lnTo>
                    <a:pt x="27863" y="973"/>
                  </a:lnTo>
                  <a:cubicBezTo>
                    <a:pt x="28995" y="4425"/>
                    <a:pt x="29292" y="7676"/>
                    <a:pt x="27792" y="11117"/>
                  </a:cubicBezTo>
                  <a:cubicBezTo>
                    <a:pt x="27756" y="11117"/>
                    <a:pt x="27744" y="11129"/>
                    <a:pt x="27732" y="11152"/>
                  </a:cubicBezTo>
                  <a:cubicBezTo>
                    <a:pt x="27387" y="11581"/>
                    <a:pt x="27078" y="11986"/>
                    <a:pt x="26744" y="12426"/>
                  </a:cubicBezTo>
                  <a:cubicBezTo>
                    <a:pt x="26638" y="12574"/>
                    <a:pt x="26786" y="12770"/>
                    <a:pt x="26946" y="12770"/>
                  </a:cubicBezTo>
                  <a:cubicBezTo>
                    <a:pt x="26966" y="12770"/>
                    <a:pt x="26986" y="12766"/>
                    <a:pt x="27006" y="12760"/>
                  </a:cubicBezTo>
                  <a:lnTo>
                    <a:pt x="27006" y="12760"/>
                  </a:lnTo>
                  <a:cubicBezTo>
                    <a:pt x="27256" y="13319"/>
                    <a:pt x="27090" y="13843"/>
                    <a:pt x="26506" y="14308"/>
                  </a:cubicBezTo>
                  <a:cubicBezTo>
                    <a:pt x="26408" y="14486"/>
                    <a:pt x="26577" y="14698"/>
                    <a:pt x="26748" y="14698"/>
                  </a:cubicBezTo>
                  <a:cubicBezTo>
                    <a:pt x="26806" y="14698"/>
                    <a:pt x="26863" y="14674"/>
                    <a:pt x="26911" y="14617"/>
                  </a:cubicBezTo>
                  <a:lnTo>
                    <a:pt x="26911" y="14617"/>
                  </a:lnTo>
                  <a:cubicBezTo>
                    <a:pt x="25292" y="16605"/>
                    <a:pt x="24482" y="19975"/>
                    <a:pt x="23792" y="22523"/>
                  </a:cubicBezTo>
                  <a:cubicBezTo>
                    <a:pt x="22994" y="25333"/>
                    <a:pt x="22279" y="28297"/>
                    <a:pt x="22148" y="31226"/>
                  </a:cubicBezTo>
                  <a:cubicBezTo>
                    <a:pt x="21887" y="31488"/>
                    <a:pt x="21732" y="31953"/>
                    <a:pt x="21660" y="32488"/>
                  </a:cubicBezTo>
                  <a:cubicBezTo>
                    <a:pt x="21077" y="33715"/>
                    <a:pt x="20422" y="34989"/>
                    <a:pt x="20041" y="36286"/>
                  </a:cubicBezTo>
                  <a:cubicBezTo>
                    <a:pt x="20053" y="35894"/>
                    <a:pt x="20077" y="35513"/>
                    <a:pt x="20101" y="35120"/>
                  </a:cubicBezTo>
                  <a:cubicBezTo>
                    <a:pt x="20874" y="33691"/>
                    <a:pt x="21482" y="32131"/>
                    <a:pt x="22148" y="30655"/>
                  </a:cubicBezTo>
                  <a:cubicBezTo>
                    <a:pt x="22213" y="30526"/>
                    <a:pt x="22103" y="30408"/>
                    <a:pt x="21995" y="30408"/>
                  </a:cubicBezTo>
                  <a:cubicBezTo>
                    <a:pt x="21944" y="30408"/>
                    <a:pt x="21893" y="30435"/>
                    <a:pt x="21863" y="30500"/>
                  </a:cubicBezTo>
                  <a:cubicBezTo>
                    <a:pt x="21315" y="31607"/>
                    <a:pt x="20708" y="32715"/>
                    <a:pt x="20172" y="33846"/>
                  </a:cubicBezTo>
                  <a:cubicBezTo>
                    <a:pt x="20398" y="30405"/>
                    <a:pt x="20755" y="27000"/>
                    <a:pt x="21291" y="23606"/>
                  </a:cubicBezTo>
                  <a:cubicBezTo>
                    <a:pt x="21298" y="23686"/>
                    <a:pt x="21385" y="23739"/>
                    <a:pt x="21470" y="23739"/>
                  </a:cubicBezTo>
                  <a:cubicBezTo>
                    <a:pt x="21525" y="23739"/>
                    <a:pt x="21580" y="23717"/>
                    <a:pt x="21613" y="23666"/>
                  </a:cubicBezTo>
                  <a:cubicBezTo>
                    <a:pt x="21698" y="23520"/>
                    <a:pt x="21784" y="23381"/>
                    <a:pt x="21865" y="23243"/>
                  </a:cubicBezTo>
                  <a:lnTo>
                    <a:pt x="21865" y="23243"/>
                  </a:lnTo>
                  <a:cubicBezTo>
                    <a:pt x="21670" y="23580"/>
                    <a:pt x="21478" y="23912"/>
                    <a:pt x="21303" y="24261"/>
                  </a:cubicBezTo>
                  <a:cubicBezTo>
                    <a:pt x="21267" y="24333"/>
                    <a:pt x="21333" y="24425"/>
                    <a:pt x="21403" y="24425"/>
                  </a:cubicBezTo>
                  <a:cubicBezTo>
                    <a:pt x="21426" y="24425"/>
                    <a:pt x="21449" y="24416"/>
                    <a:pt x="21470" y="24392"/>
                  </a:cubicBezTo>
                  <a:cubicBezTo>
                    <a:pt x="21982" y="23785"/>
                    <a:pt x="22327" y="23035"/>
                    <a:pt x="22660" y="22309"/>
                  </a:cubicBezTo>
                  <a:cubicBezTo>
                    <a:pt x="22691" y="22205"/>
                    <a:pt x="22624" y="22111"/>
                    <a:pt x="22543" y="22111"/>
                  </a:cubicBezTo>
                  <a:cubicBezTo>
                    <a:pt x="22531" y="22111"/>
                    <a:pt x="22518" y="22113"/>
                    <a:pt x="22506" y="22118"/>
                  </a:cubicBezTo>
                  <a:cubicBezTo>
                    <a:pt x="22982" y="21249"/>
                    <a:pt x="23446" y="20392"/>
                    <a:pt x="23970" y="19558"/>
                  </a:cubicBezTo>
                  <a:cubicBezTo>
                    <a:pt x="24061" y="19402"/>
                    <a:pt x="23923" y="19262"/>
                    <a:pt x="23787" y="19262"/>
                  </a:cubicBezTo>
                  <a:cubicBezTo>
                    <a:pt x="23726" y="19262"/>
                    <a:pt x="23665" y="19290"/>
                    <a:pt x="23625" y="19356"/>
                  </a:cubicBezTo>
                  <a:cubicBezTo>
                    <a:pt x="23411" y="19677"/>
                    <a:pt x="23220" y="19999"/>
                    <a:pt x="23018" y="20332"/>
                  </a:cubicBezTo>
                  <a:cubicBezTo>
                    <a:pt x="23637" y="19272"/>
                    <a:pt x="24232" y="18201"/>
                    <a:pt x="24863" y="17129"/>
                  </a:cubicBezTo>
                  <a:cubicBezTo>
                    <a:pt x="24945" y="16982"/>
                    <a:pt x="24812" y="16840"/>
                    <a:pt x="24683" y="16840"/>
                  </a:cubicBezTo>
                  <a:cubicBezTo>
                    <a:pt x="24624" y="16840"/>
                    <a:pt x="24567" y="16869"/>
                    <a:pt x="24530" y="16939"/>
                  </a:cubicBezTo>
                  <a:cubicBezTo>
                    <a:pt x="23530" y="18630"/>
                    <a:pt x="22506" y="20296"/>
                    <a:pt x="21565" y="22023"/>
                  </a:cubicBezTo>
                  <a:cubicBezTo>
                    <a:pt x="21648" y="21618"/>
                    <a:pt x="21720" y="21201"/>
                    <a:pt x="21791" y="20808"/>
                  </a:cubicBezTo>
                  <a:cubicBezTo>
                    <a:pt x="23041" y="18868"/>
                    <a:pt x="24280" y="16939"/>
                    <a:pt x="25530" y="14998"/>
                  </a:cubicBezTo>
                  <a:cubicBezTo>
                    <a:pt x="25630" y="14831"/>
                    <a:pt x="25478" y="14681"/>
                    <a:pt x="25329" y="14681"/>
                  </a:cubicBezTo>
                  <a:cubicBezTo>
                    <a:pt x="25266" y="14681"/>
                    <a:pt x="25203" y="14708"/>
                    <a:pt x="25161" y="14772"/>
                  </a:cubicBezTo>
                  <a:cubicBezTo>
                    <a:pt x="24113" y="16355"/>
                    <a:pt x="23089" y="17951"/>
                    <a:pt x="22041" y="19523"/>
                  </a:cubicBezTo>
                  <a:cubicBezTo>
                    <a:pt x="22101" y="19261"/>
                    <a:pt x="22148" y="18975"/>
                    <a:pt x="22208" y="18701"/>
                  </a:cubicBezTo>
                  <a:cubicBezTo>
                    <a:pt x="22375" y="17975"/>
                    <a:pt x="22541" y="17260"/>
                    <a:pt x="22732" y="16534"/>
                  </a:cubicBezTo>
                  <a:cubicBezTo>
                    <a:pt x="22756" y="16522"/>
                    <a:pt x="22791" y="16498"/>
                    <a:pt x="22815" y="16475"/>
                  </a:cubicBezTo>
                  <a:cubicBezTo>
                    <a:pt x="23934" y="15105"/>
                    <a:pt x="24839" y="13522"/>
                    <a:pt x="25935" y="12129"/>
                  </a:cubicBezTo>
                  <a:cubicBezTo>
                    <a:pt x="26034" y="11993"/>
                    <a:pt x="25921" y="11817"/>
                    <a:pt x="25794" y="11817"/>
                  </a:cubicBezTo>
                  <a:cubicBezTo>
                    <a:pt x="25753" y="11817"/>
                    <a:pt x="25710" y="11835"/>
                    <a:pt x="25673" y="11879"/>
                  </a:cubicBezTo>
                  <a:cubicBezTo>
                    <a:pt x="24815" y="12915"/>
                    <a:pt x="23863" y="13998"/>
                    <a:pt x="23101" y="15165"/>
                  </a:cubicBezTo>
                  <a:cubicBezTo>
                    <a:pt x="23172" y="14879"/>
                    <a:pt x="23256" y="14581"/>
                    <a:pt x="23339" y="14296"/>
                  </a:cubicBezTo>
                  <a:cubicBezTo>
                    <a:pt x="24530" y="12891"/>
                    <a:pt x="25530" y="11200"/>
                    <a:pt x="26613" y="9712"/>
                  </a:cubicBezTo>
                  <a:cubicBezTo>
                    <a:pt x="26656" y="9652"/>
                    <a:pt x="26601" y="9599"/>
                    <a:pt x="26541" y="9599"/>
                  </a:cubicBezTo>
                  <a:cubicBezTo>
                    <a:pt x="26517" y="9599"/>
                    <a:pt x="26491" y="9608"/>
                    <a:pt x="26470" y="9628"/>
                  </a:cubicBezTo>
                  <a:cubicBezTo>
                    <a:pt x="25881" y="10377"/>
                    <a:pt x="25259" y="11114"/>
                    <a:pt x="24656" y="11882"/>
                  </a:cubicBezTo>
                  <a:lnTo>
                    <a:pt x="24656" y="11882"/>
                  </a:lnTo>
                  <a:cubicBezTo>
                    <a:pt x="25575" y="10704"/>
                    <a:pt x="26452" y="9495"/>
                    <a:pt x="27340" y="8331"/>
                  </a:cubicBezTo>
                  <a:cubicBezTo>
                    <a:pt x="27430" y="8204"/>
                    <a:pt x="27329" y="8051"/>
                    <a:pt x="27223" y="8051"/>
                  </a:cubicBezTo>
                  <a:cubicBezTo>
                    <a:pt x="27189" y="8051"/>
                    <a:pt x="27154" y="8067"/>
                    <a:pt x="27125" y="8104"/>
                  </a:cubicBezTo>
                  <a:cubicBezTo>
                    <a:pt x="26125" y="9355"/>
                    <a:pt x="25065" y="10581"/>
                    <a:pt x="24065" y="11843"/>
                  </a:cubicBezTo>
                  <a:cubicBezTo>
                    <a:pt x="25208" y="8152"/>
                    <a:pt x="26554" y="4580"/>
                    <a:pt x="27863" y="973"/>
                  </a:cubicBezTo>
                  <a:close/>
                  <a:moveTo>
                    <a:pt x="21589" y="33262"/>
                  </a:moveTo>
                  <a:lnTo>
                    <a:pt x="21589" y="33262"/>
                  </a:lnTo>
                  <a:cubicBezTo>
                    <a:pt x="21541" y="34048"/>
                    <a:pt x="21553" y="34846"/>
                    <a:pt x="21434" y="35298"/>
                  </a:cubicBezTo>
                  <a:cubicBezTo>
                    <a:pt x="21148" y="36429"/>
                    <a:pt x="20196" y="37465"/>
                    <a:pt x="20232" y="38596"/>
                  </a:cubicBezTo>
                  <a:cubicBezTo>
                    <a:pt x="20136" y="38608"/>
                    <a:pt x="20041" y="38620"/>
                    <a:pt x="19946" y="38620"/>
                  </a:cubicBezTo>
                  <a:cubicBezTo>
                    <a:pt x="19958" y="38037"/>
                    <a:pt x="19993" y="37441"/>
                    <a:pt x="20017" y="36870"/>
                  </a:cubicBezTo>
                  <a:cubicBezTo>
                    <a:pt x="20028" y="36873"/>
                    <a:pt x="20039" y="36874"/>
                    <a:pt x="20051" y="36874"/>
                  </a:cubicBezTo>
                  <a:cubicBezTo>
                    <a:pt x="20090" y="36874"/>
                    <a:pt x="20132" y="36857"/>
                    <a:pt x="20160" y="36810"/>
                  </a:cubicBezTo>
                  <a:cubicBezTo>
                    <a:pt x="20172" y="36763"/>
                    <a:pt x="20196" y="36715"/>
                    <a:pt x="20220" y="36691"/>
                  </a:cubicBezTo>
                  <a:lnTo>
                    <a:pt x="20220" y="36691"/>
                  </a:lnTo>
                  <a:cubicBezTo>
                    <a:pt x="20184" y="36822"/>
                    <a:pt x="20160" y="36965"/>
                    <a:pt x="20136" y="37108"/>
                  </a:cubicBezTo>
                  <a:cubicBezTo>
                    <a:pt x="20129" y="37205"/>
                    <a:pt x="20224" y="37274"/>
                    <a:pt x="20317" y="37274"/>
                  </a:cubicBezTo>
                  <a:cubicBezTo>
                    <a:pt x="20372" y="37274"/>
                    <a:pt x="20427" y="37249"/>
                    <a:pt x="20458" y="37191"/>
                  </a:cubicBezTo>
                  <a:cubicBezTo>
                    <a:pt x="20613" y="36882"/>
                    <a:pt x="20672" y="36525"/>
                    <a:pt x="20779" y="36191"/>
                  </a:cubicBezTo>
                  <a:cubicBezTo>
                    <a:pt x="20910" y="35798"/>
                    <a:pt x="21077" y="35405"/>
                    <a:pt x="21244" y="35024"/>
                  </a:cubicBezTo>
                  <a:cubicBezTo>
                    <a:pt x="21293" y="34910"/>
                    <a:pt x="21201" y="34813"/>
                    <a:pt x="21113" y="34813"/>
                  </a:cubicBezTo>
                  <a:cubicBezTo>
                    <a:pt x="21072" y="34813"/>
                    <a:pt x="21032" y="34833"/>
                    <a:pt x="21005" y="34882"/>
                  </a:cubicBezTo>
                  <a:cubicBezTo>
                    <a:pt x="20994" y="34917"/>
                    <a:pt x="20958" y="34965"/>
                    <a:pt x="20946" y="34989"/>
                  </a:cubicBezTo>
                  <a:cubicBezTo>
                    <a:pt x="21172" y="34429"/>
                    <a:pt x="21363" y="33846"/>
                    <a:pt x="21589" y="33262"/>
                  </a:cubicBezTo>
                  <a:close/>
                  <a:moveTo>
                    <a:pt x="19005" y="33608"/>
                  </a:moveTo>
                  <a:cubicBezTo>
                    <a:pt x="19148" y="33881"/>
                    <a:pt x="19291" y="34155"/>
                    <a:pt x="19470" y="34393"/>
                  </a:cubicBezTo>
                  <a:cubicBezTo>
                    <a:pt x="19505" y="34441"/>
                    <a:pt x="19541" y="34453"/>
                    <a:pt x="19589" y="34453"/>
                  </a:cubicBezTo>
                  <a:cubicBezTo>
                    <a:pt x="19589" y="34691"/>
                    <a:pt x="19577" y="34929"/>
                    <a:pt x="19577" y="35167"/>
                  </a:cubicBezTo>
                  <a:cubicBezTo>
                    <a:pt x="19553" y="35215"/>
                    <a:pt x="19553" y="35263"/>
                    <a:pt x="19577" y="35286"/>
                  </a:cubicBezTo>
                  <a:cubicBezTo>
                    <a:pt x="19541" y="36417"/>
                    <a:pt x="19541" y="37549"/>
                    <a:pt x="19553" y="38668"/>
                  </a:cubicBezTo>
                  <a:cubicBezTo>
                    <a:pt x="19517" y="38668"/>
                    <a:pt x="19458" y="38680"/>
                    <a:pt x="19410" y="38680"/>
                  </a:cubicBezTo>
                  <a:cubicBezTo>
                    <a:pt x="19410" y="38680"/>
                    <a:pt x="19410" y="38668"/>
                    <a:pt x="19398" y="38632"/>
                  </a:cubicBezTo>
                  <a:cubicBezTo>
                    <a:pt x="18946" y="37441"/>
                    <a:pt x="18410" y="36310"/>
                    <a:pt x="17969" y="35143"/>
                  </a:cubicBezTo>
                  <a:lnTo>
                    <a:pt x="17969" y="35143"/>
                  </a:lnTo>
                  <a:cubicBezTo>
                    <a:pt x="18017" y="35198"/>
                    <a:pt x="18077" y="35221"/>
                    <a:pt x="18136" y="35221"/>
                  </a:cubicBezTo>
                  <a:cubicBezTo>
                    <a:pt x="18283" y="35221"/>
                    <a:pt x="18420" y="35075"/>
                    <a:pt x="18327" y="34905"/>
                  </a:cubicBezTo>
                  <a:cubicBezTo>
                    <a:pt x="17849" y="34068"/>
                    <a:pt x="17758" y="33910"/>
                    <a:pt x="18045" y="33910"/>
                  </a:cubicBezTo>
                  <a:cubicBezTo>
                    <a:pt x="18195" y="33910"/>
                    <a:pt x="18448" y="33953"/>
                    <a:pt x="18803" y="33965"/>
                  </a:cubicBezTo>
                  <a:cubicBezTo>
                    <a:pt x="18946" y="33965"/>
                    <a:pt x="19065" y="33810"/>
                    <a:pt x="19029" y="33667"/>
                  </a:cubicBezTo>
                  <a:cubicBezTo>
                    <a:pt x="19029" y="33643"/>
                    <a:pt x="19005" y="33619"/>
                    <a:pt x="19005" y="33608"/>
                  </a:cubicBezTo>
                  <a:close/>
                  <a:moveTo>
                    <a:pt x="53236" y="38513"/>
                  </a:moveTo>
                  <a:lnTo>
                    <a:pt x="53236" y="38513"/>
                  </a:lnTo>
                  <a:cubicBezTo>
                    <a:pt x="53224" y="38596"/>
                    <a:pt x="53212" y="38680"/>
                    <a:pt x="53200" y="38751"/>
                  </a:cubicBezTo>
                  <a:cubicBezTo>
                    <a:pt x="53164" y="38811"/>
                    <a:pt x="53152" y="38894"/>
                    <a:pt x="53140" y="38977"/>
                  </a:cubicBezTo>
                  <a:lnTo>
                    <a:pt x="53140" y="39013"/>
                  </a:lnTo>
                  <a:cubicBezTo>
                    <a:pt x="53117" y="39073"/>
                    <a:pt x="53105" y="39132"/>
                    <a:pt x="53081" y="39192"/>
                  </a:cubicBezTo>
                  <a:cubicBezTo>
                    <a:pt x="53057" y="39215"/>
                    <a:pt x="53081" y="39227"/>
                    <a:pt x="53057" y="39239"/>
                  </a:cubicBezTo>
                  <a:lnTo>
                    <a:pt x="53057" y="39263"/>
                  </a:lnTo>
                  <a:cubicBezTo>
                    <a:pt x="52998" y="39275"/>
                    <a:pt x="52926" y="39287"/>
                    <a:pt x="52867" y="39311"/>
                  </a:cubicBezTo>
                  <a:cubicBezTo>
                    <a:pt x="52828" y="39234"/>
                    <a:pt x="52760" y="39181"/>
                    <a:pt x="52673" y="39181"/>
                  </a:cubicBezTo>
                  <a:cubicBezTo>
                    <a:pt x="52651" y="39181"/>
                    <a:pt x="52628" y="39184"/>
                    <a:pt x="52605" y="39192"/>
                  </a:cubicBezTo>
                  <a:cubicBezTo>
                    <a:pt x="52557" y="39204"/>
                    <a:pt x="52521" y="39204"/>
                    <a:pt x="52486" y="39215"/>
                  </a:cubicBezTo>
                  <a:cubicBezTo>
                    <a:pt x="52509" y="39168"/>
                    <a:pt x="52497" y="39108"/>
                    <a:pt x="52450" y="39084"/>
                  </a:cubicBezTo>
                  <a:lnTo>
                    <a:pt x="52188" y="38953"/>
                  </a:lnTo>
                  <a:cubicBezTo>
                    <a:pt x="52171" y="38945"/>
                    <a:pt x="52155" y="38941"/>
                    <a:pt x="52140" y="38941"/>
                  </a:cubicBezTo>
                  <a:cubicBezTo>
                    <a:pt x="52046" y="38941"/>
                    <a:pt x="51989" y="39081"/>
                    <a:pt x="52081" y="39132"/>
                  </a:cubicBezTo>
                  <a:cubicBezTo>
                    <a:pt x="52164" y="39168"/>
                    <a:pt x="52247" y="39215"/>
                    <a:pt x="52331" y="39263"/>
                  </a:cubicBezTo>
                  <a:cubicBezTo>
                    <a:pt x="52212" y="39287"/>
                    <a:pt x="52105" y="39323"/>
                    <a:pt x="51986" y="39334"/>
                  </a:cubicBezTo>
                  <a:cubicBezTo>
                    <a:pt x="51914" y="39204"/>
                    <a:pt x="51795" y="39084"/>
                    <a:pt x="51676" y="38977"/>
                  </a:cubicBezTo>
                  <a:cubicBezTo>
                    <a:pt x="52200" y="38834"/>
                    <a:pt x="52724" y="38680"/>
                    <a:pt x="53236" y="38513"/>
                  </a:cubicBezTo>
                  <a:close/>
                  <a:moveTo>
                    <a:pt x="51176" y="39132"/>
                  </a:moveTo>
                  <a:lnTo>
                    <a:pt x="51188" y="39144"/>
                  </a:lnTo>
                  <a:cubicBezTo>
                    <a:pt x="51307" y="39227"/>
                    <a:pt x="51366" y="39346"/>
                    <a:pt x="51426" y="39454"/>
                  </a:cubicBezTo>
                  <a:cubicBezTo>
                    <a:pt x="51200" y="39513"/>
                    <a:pt x="50985" y="39573"/>
                    <a:pt x="50771" y="39632"/>
                  </a:cubicBezTo>
                  <a:cubicBezTo>
                    <a:pt x="50831" y="39513"/>
                    <a:pt x="50843" y="39370"/>
                    <a:pt x="50843" y="39215"/>
                  </a:cubicBezTo>
                  <a:cubicBezTo>
                    <a:pt x="50950" y="39192"/>
                    <a:pt x="51069" y="39156"/>
                    <a:pt x="51176" y="39132"/>
                  </a:cubicBezTo>
                  <a:close/>
                  <a:moveTo>
                    <a:pt x="49426" y="39585"/>
                  </a:moveTo>
                  <a:cubicBezTo>
                    <a:pt x="49485" y="39739"/>
                    <a:pt x="49580" y="39858"/>
                    <a:pt x="49688" y="39966"/>
                  </a:cubicBezTo>
                  <a:cubicBezTo>
                    <a:pt x="49592" y="39989"/>
                    <a:pt x="49485" y="40025"/>
                    <a:pt x="49402" y="40049"/>
                  </a:cubicBezTo>
                  <a:cubicBezTo>
                    <a:pt x="49426" y="39966"/>
                    <a:pt x="49438" y="39870"/>
                    <a:pt x="49414" y="39763"/>
                  </a:cubicBezTo>
                  <a:cubicBezTo>
                    <a:pt x="49402" y="39704"/>
                    <a:pt x="49342" y="39644"/>
                    <a:pt x="49283" y="39620"/>
                  </a:cubicBezTo>
                  <a:cubicBezTo>
                    <a:pt x="49307" y="39620"/>
                    <a:pt x="49366" y="39608"/>
                    <a:pt x="49426" y="39585"/>
                  </a:cubicBezTo>
                  <a:close/>
                  <a:moveTo>
                    <a:pt x="47271" y="40096"/>
                  </a:moveTo>
                  <a:cubicBezTo>
                    <a:pt x="47306" y="40156"/>
                    <a:pt x="47330" y="40239"/>
                    <a:pt x="47342" y="40335"/>
                  </a:cubicBezTo>
                  <a:cubicBezTo>
                    <a:pt x="47326" y="40326"/>
                    <a:pt x="47304" y="40312"/>
                    <a:pt x="47284" y="40312"/>
                  </a:cubicBezTo>
                  <a:cubicBezTo>
                    <a:pt x="47275" y="40312"/>
                    <a:pt x="47266" y="40315"/>
                    <a:pt x="47259" y="40323"/>
                  </a:cubicBezTo>
                  <a:cubicBezTo>
                    <a:pt x="47244" y="40324"/>
                    <a:pt x="47229" y="40324"/>
                    <a:pt x="47215" y="40324"/>
                  </a:cubicBezTo>
                  <a:cubicBezTo>
                    <a:pt x="47064" y="40324"/>
                    <a:pt x="46980" y="40266"/>
                    <a:pt x="46925" y="40168"/>
                  </a:cubicBezTo>
                  <a:cubicBezTo>
                    <a:pt x="47033" y="40144"/>
                    <a:pt x="47152" y="40108"/>
                    <a:pt x="47271" y="40096"/>
                  </a:cubicBezTo>
                  <a:close/>
                  <a:moveTo>
                    <a:pt x="48390" y="39846"/>
                  </a:moveTo>
                  <a:cubicBezTo>
                    <a:pt x="48426" y="40037"/>
                    <a:pt x="48521" y="40204"/>
                    <a:pt x="48699" y="40287"/>
                  </a:cubicBezTo>
                  <a:cubicBezTo>
                    <a:pt x="48616" y="40323"/>
                    <a:pt x="48509" y="40347"/>
                    <a:pt x="48414" y="40382"/>
                  </a:cubicBezTo>
                  <a:cubicBezTo>
                    <a:pt x="48402" y="40323"/>
                    <a:pt x="48366" y="40239"/>
                    <a:pt x="48330" y="40180"/>
                  </a:cubicBezTo>
                  <a:cubicBezTo>
                    <a:pt x="48287" y="40130"/>
                    <a:pt x="48228" y="40110"/>
                    <a:pt x="48166" y="40110"/>
                  </a:cubicBezTo>
                  <a:cubicBezTo>
                    <a:pt x="48108" y="40110"/>
                    <a:pt x="48048" y="40127"/>
                    <a:pt x="47997" y="40156"/>
                  </a:cubicBezTo>
                  <a:cubicBezTo>
                    <a:pt x="47985" y="40120"/>
                    <a:pt x="47985" y="40096"/>
                    <a:pt x="47973" y="40061"/>
                  </a:cubicBezTo>
                  <a:cubicBezTo>
                    <a:pt x="47949" y="40037"/>
                    <a:pt x="47937" y="39989"/>
                    <a:pt x="47925" y="39966"/>
                  </a:cubicBezTo>
                  <a:cubicBezTo>
                    <a:pt x="48080" y="39918"/>
                    <a:pt x="48235" y="39870"/>
                    <a:pt x="48390" y="39846"/>
                  </a:cubicBezTo>
                  <a:close/>
                  <a:moveTo>
                    <a:pt x="47449" y="40692"/>
                  </a:moveTo>
                  <a:cubicBezTo>
                    <a:pt x="47449" y="40692"/>
                    <a:pt x="47449" y="40704"/>
                    <a:pt x="47461" y="40704"/>
                  </a:cubicBezTo>
                  <a:cubicBezTo>
                    <a:pt x="47449" y="40704"/>
                    <a:pt x="47449" y="40704"/>
                    <a:pt x="47437" y="40716"/>
                  </a:cubicBezTo>
                  <a:cubicBezTo>
                    <a:pt x="47437" y="40704"/>
                    <a:pt x="47449" y="40704"/>
                    <a:pt x="47449" y="40692"/>
                  </a:cubicBezTo>
                  <a:close/>
                  <a:moveTo>
                    <a:pt x="46294" y="40299"/>
                  </a:moveTo>
                  <a:cubicBezTo>
                    <a:pt x="46354" y="40537"/>
                    <a:pt x="46473" y="40763"/>
                    <a:pt x="46687" y="40882"/>
                  </a:cubicBezTo>
                  <a:cubicBezTo>
                    <a:pt x="46735" y="40906"/>
                    <a:pt x="46782" y="40906"/>
                    <a:pt x="46830" y="40930"/>
                  </a:cubicBezTo>
                  <a:cubicBezTo>
                    <a:pt x="46675" y="40989"/>
                    <a:pt x="46532" y="41025"/>
                    <a:pt x="46366" y="41097"/>
                  </a:cubicBezTo>
                  <a:cubicBezTo>
                    <a:pt x="46330" y="40989"/>
                    <a:pt x="46271" y="40894"/>
                    <a:pt x="46151" y="40858"/>
                  </a:cubicBezTo>
                  <a:cubicBezTo>
                    <a:pt x="46140" y="40835"/>
                    <a:pt x="46140" y="40835"/>
                    <a:pt x="46140" y="40823"/>
                  </a:cubicBezTo>
                  <a:cubicBezTo>
                    <a:pt x="46092" y="40751"/>
                    <a:pt x="46068" y="40692"/>
                    <a:pt x="46032" y="40620"/>
                  </a:cubicBezTo>
                  <a:cubicBezTo>
                    <a:pt x="45997" y="40537"/>
                    <a:pt x="45961" y="40454"/>
                    <a:pt x="45937" y="40358"/>
                  </a:cubicBezTo>
                  <a:cubicBezTo>
                    <a:pt x="46044" y="40347"/>
                    <a:pt x="46175" y="40323"/>
                    <a:pt x="46294" y="40299"/>
                  </a:cubicBezTo>
                  <a:close/>
                  <a:moveTo>
                    <a:pt x="45294" y="40501"/>
                  </a:moveTo>
                  <a:cubicBezTo>
                    <a:pt x="45354" y="40775"/>
                    <a:pt x="45425" y="41168"/>
                    <a:pt x="45604" y="41359"/>
                  </a:cubicBezTo>
                  <a:cubicBezTo>
                    <a:pt x="45544" y="41394"/>
                    <a:pt x="45473" y="41406"/>
                    <a:pt x="45413" y="41430"/>
                  </a:cubicBezTo>
                  <a:cubicBezTo>
                    <a:pt x="45401" y="41406"/>
                    <a:pt x="45378" y="41359"/>
                    <a:pt x="45366" y="41335"/>
                  </a:cubicBezTo>
                  <a:cubicBezTo>
                    <a:pt x="45342" y="41287"/>
                    <a:pt x="45306" y="41251"/>
                    <a:pt x="45258" y="41228"/>
                  </a:cubicBezTo>
                  <a:cubicBezTo>
                    <a:pt x="45175" y="41013"/>
                    <a:pt x="45104" y="40799"/>
                    <a:pt x="45044" y="40573"/>
                  </a:cubicBezTo>
                  <a:cubicBezTo>
                    <a:pt x="45044" y="40573"/>
                    <a:pt x="45044" y="40561"/>
                    <a:pt x="45020" y="40561"/>
                  </a:cubicBezTo>
                  <a:cubicBezTo>
                    <a:pt x="45116" y="40525"/>
                    <a:pt x="45199" y="40513"/>
                    <a:pt x="45294" y="40501"/>
                  </a:cubicBezTo>
                  <a:close/>
                  <a:moveTo>
                    <a:pt x="34340" y="37739"/>
                  </a:moveTo>
                  <a:cubicBezTo>
                    <a:pt x="37386" y="38305"/>
                    <a:pt x="40571" y="38507"/>
                    <a:pt x="43764" y="38507"/>
                  </a:cubicBezTo>
                  <a:cubicBezTo>
                    <a:pt x="45613" y="38507"/>
                    <a:pt x="47465" y="38439"/>
                    <a:pt x="49295" y="38334"/>
                  </a:cubicBezTo>
                  <a:lnTo>
                    <a:pt x="49295" y="38334"/>
                  </a:lnTo>
                  <a:cubicBezTo>
                    <a:pt x="43568" y="39489"/>
                    <a:pt x="37865" y="40739"/>
                    <a:pt x="32078" y="41609"/>
                  </a:cubicBezTo>
                  <a:cubicBezTo>
                    <a:pt x="32043" y="41597"/>
                    <a:pt x="32007" y="41585"/>
                    <a:pt x="31959" y="41585"/>
                  </a:cubicBezTo>
                  <a:cubicBezTo>
                    <a:pt x="26328" y="41573"/>
                    <a:pt x="20672" y="41239"/>
                    <a:pt x="15017" y="41108"/>
                  </a:cubicBezTo>
                  <a:cubicBezTo>
                    <a:pt x="13877" y="41049"/>
                    <a:pt x="12723" y="40993"/>
                    <a:pt x="11576" y="40993"/>
                  </a:cubicBezTo>
                  <a:cubicBezTo>
                    <a:pt x="10902" y="40993"/>
                    <a:pt x="10229" y="41012"/>
                    <a:pt x="9564" y="41061"/>
                  </a:cubicBezTo>
                  <a:lnTo>
                    <a:pt x="9147" y="41061"/>
                  </a:lnTo>
                  <a:cubicBezTo>
                    <a:pt x="17553" y="40168"/>
                    <a:pt x="25935" y="38692"/>
                    <a:pt x="34340" y="37739"/>
                  </a:cubicBezTo>
                  <a:close/>
                  <a:moveTo>
                    <a:pt x="6135" y="41537"/>
                  </a:moveTo>
                  <a:cubicBezTo>
                    <a:pt x="6182" y="41537"/>
                    <a:pt x="6242" y="41549"/>
                    <a:pt x="6289" y="41549"/>
                  </a:cubicBezTo>
                  <a:cubicBezTo>
                    <a:pt x="6123" y="41597"/>
                    <a:pt x="5944" y="41644"/>
                    <a:pt x="5777" y="41704"/>
                  </a:cubicBezTo>
                  <a:cubicBezTo>
                    <a:pt x="5777" y="41704"/>
                    <a:pt x="5777" y="41692"/>
                    <a:pt x="5765" y="41656"/>
                  </a:cubicBezTo>
                  <a:cubicBezTo>
                    <a:pt x="5754" y="41632"/>
                    <a:pt x="5754" y="41597"/>
                    <a:pt x="5730" y="41573"/>
                  </a:cubicBezTo>
                  <a:cubicBezTo>
                    <a:pt x="5849" y="41573"/>
                    <a:pt x="5992" y="41573"/>
                    <a:pt x="6111" y="41549"/>
                  </a:cubicBezTo>
                  <a:cubicBezTo>
                    <a:pt x="6123" y="41549"/>
                    <a:pt x="6123" y="41537"/>
                    <a:pt x="6135" y="41537"/>
                  </a:cubicBezTo>
                  <a:close/>
                  <a:moveTo>
                    <a:pt x="44449" y="40644"/>
                  </a:moveTo>
                  <a:cubicBezTo>
                    <a:pt x="44473" y="41001"/>
                    <a:pt x="44544" y="41347"/>
                    <a:pt x="44675" y="41692"/>
                  </a:cubicBezTo>
                  <a:cubicBezTo>
                    <a:pt x="44616" y="41704"/>
                    <a:pt x="44580" y="41716"/>
                    <a:pt x="44520" y="41751"/>
                  </a:cubicBezTo>
                  <a:cubicBezTo>
                    <a:pt x="44449" y="41466"/>
                    <a:pt x="44163" y="41251"/>
                    <a:pt x="44068" y="40978"/>
                  </a:cubicBezTo>
                  <a:cubicBezTo>
                    <a:pt x="44032" y="40835"/>
                    <a:pt x="43937" y="40775"/>
                    <a:pt x="43830" y="40763"/>
                  </a:cubicBezTo>
                  <a:cubicBezTo>
                    <a:pt x="44044" y="40716"/>
                    <a:pt x="44246" y="40692"/>
                    <a:pt x="44449" y="40644"/>
                  </a:cubicBezTo>
                  <a:close/>
                  <a:moveTo>
                    <a:pt x="43663" y="40763"/>
                  </a:moveTo>
                  <a:cubicBezTo>
                    <a:pt x="43568" y="40835"/>
                    <a:pt x="43461" y="40954"/>
                    <a:pt x="43508" y="41120"/>
                  </a:cubicBezTo>
                  <a:cubicBezTo>
                    <a:pt x="43568" y="41370"/>
                    <a:pt x="43711" y="41751"/>
                    <a:pt x="43949" y="41942"/>
                  </a:cubicBezTo>
                  <a:cubicBezTo>
                    <a:pt x="43830" y="41978"/>
                    <a:pt x="43699" y="42013"/>
                    <a:pt x="43580" y="42061"/>
                  </a:cubicBezTo>
                  <a:cubicBezTo>
                    <a:pt x="43532" y="41894"/>
                    <a:pt x="43401" y="41799"/>
                    <a:pt x="43294" y="41656"/>
                  </a:cubicBezTo>
                  <a:cubicBezTo>
                    <a:pt x="43163" y="41478"/>
                    <a:pt x="43068" y="41251"/>
                    <a:pt x="43044" y="41025"/>
                  </a:cubicBezTo>
                  <a:cubicBezTo>
                    <a:pt x="43044" y="40978"/>
                    <a:pt x="43008" y="40930"/>
                    <a:pt x="42984" y="40882"/>
                  </a:cubicBezTo>
                  <a:cubicBezTo>
                    <a:pt x="43211" y="40835"/>
                    <a:pt x="43449" y="40811"/>
                    <a:pt x="43663" y="40763"/>
                  </a:cubicBezTo>
                  <a:close/>
                  <a:moveTo>
                    <a:pt x="42461" y="40989"/>
                  </a:moveTo>
                  <a:cubicBezTo>
                    <a:pt x="42461" y="41001"/>
                    <a:pt x="42449" y="41013"/>
                    <a:pt x="42461" y="41049"/>
                  </a:cubicBezTo>
                  <a:cubicBezTo>
                    <a:pt x="42472" y="41406"/>
                    <a:pt x="42627" y="41990"/>
                    <a:pt x="42937" y="42287"/>
                  </a:cubicBezTo>
                  <a:cubicBezTo>
                    <a:pt x="42782" y="42347"/>
                    <a:pt x="42615" y="42382"/>
                    <a:pt x="42449" y="42430"/>
                  </a:cubicBezTo>
                  <a:cubicBezTo>
                    <a:pt x="42389" y="42347"/>
                    <a:pt x="42318" y="42263"/>
                    <a:pt x="42258" y="42144"/>
                  </a:cubicBezTo>
                  <a:cubicBezTo>
                    <a:pt x="42091" y="41906"/>
                    <a:pt x="42020" y="41644"/>
                    <a:pt x="41960" y="41359"/>
                  </a:cubicBezTo>
                  <a:cubicBezTo>
                    <a:pt x="41934" y="41208"/>
                    <a:pt x="41806" y="41139"/>
                    <a:pt x="41674" y="41139"/>
                  </a:cubicBezTo>
                  <a:cubicBezTo>
                    <a:pt x="41503" y="41139"/>
                    <a:pt x="41326" y="41253"/>
                    <a:pt x="41353" y="41454"/>
                  </a:cubicBezTo>
                  <a:cubicBezTo>
                    <a:pt x="41389" y="41751"/>
                    <a:pt x="41508" y="42299"/>
                    <a:pt x="41746" y="42644"/>
                  </a:cubicBezTo>
                  <a:cubicBezTo>
                    <a:pt x="41568" y="42704"/>
                    <a:pt x="41389" y="42740"/>
                    <a:pt x="41210" y="42799"/>
                  </a:cubicBezTo>
                  <a:lnTo>
                    <a:pt x="41198" y="42799"/>
                  </a:lnTo>
                  <a:cubicBezTo>
                    <a:pt x="41175" y="42644"/>
                    <a:pt x="41079" y="42478"/>
                    <a:pt x="41008" y="42299"/>
                  </a:cubicBezTo>
                  <a:cubicBezTo>
                    <a:pt x="40877" y="41954"/>
                    <a:pt x="40722" y="41609"/>
                    <a:pt x="40591" y="41275"/>
                  </a:cubicBezTo>
                  <a:cubicBezTo>
                    <a:pt x="41210" y="41180"/>
                    <a:pt x="41841" y="41097"/>
                    <a:pt x="42461" y="40989"/>
                  </a:cubicBezTo>
                  <a:close/>
                  <a:moveTo>
                    <a:pt x="38293" y="42966"/>
                  </a:moveTo>
                  <a:lnTo>
                    <a:pt x="38293" y="42966"/>
                  </a:lnTo>
                  <a:cubicBezTo>
                    <a:pt x="38299" y="42972"/>
                    <a:pt x="38299" y="42975"/>
                    <a:pt x="38298" y="42975"/>
                  </a:cubicBezTo>
                  <a:cubicBezTo>
                    <a:pt x="38296" y="42975"/>
                    <a:pt x="38293" y="42972"/>
                    <a:pt x="38293" y="42966"/>
                  </a:cubicBezTo>
                  <a:close/>
                  <a:moveTo>
                    <a:pt x="39996" y="41347"/>
                  </a:moveTo>
                  <a:lnTo>
                    <a:pt x="39996" y="41394"/>
                  </a:lnTo>
                  <a:cubicBezTo>
                    <a:pt x="40127" y="41763"/>
                    <a:pt x="40258" y="42144"/>
                    <a:pt x="40401" y="42513"/>
                  </a:cubicBezTo>
                  <a:cubicBezTo>
                    <a:pt x="40436" y="42668"/>
                    <a:pt x="40484" y="42811"/>
                    <a:pt x="40556" y="42954"/>
                  </a:cubicBezTo>
                  <a:cubicBezTo>
                    <a:pt x="40341" y="43013"/>
                    <a:pt x="40127" y="43073"/>
                    <a:pt x="39901" y="43109"/>
                  </a:cubicBezTo>
                  <a:cubicBezTo>
                    <a:pt x="40020" y="42954"/>
                    <a:pt x="39913" y="42680"/>
                    <a:pt x="39794" y="42502"/>
                  </a:cubicBezTo>
                  <a:cubicBezTo>
                    <a:pt x="39567" y="42168"/>
                    <a:pt x="39413" y="41799"/>
                    <a:pt x="39305" y="41406"/>
                  </a:cubicBezTo>
                  <a:cubicBezTo>
                    <a:pt x="39532" y="41406"/>
                    <a:pt x="39758" y="41370"/>
                    <a:pt x="39996" y="41347"/>
                  </a:cubicBezTo>
                  <a:close/>
                  <a:moveTo>
                    <a:pt x="54164" y="42835"/>
                  </a:moveTo>
                  <a:lnTo>
                    <a:pt x="54164" y="42835"/>
                  </a:lnTo>
                  <a:cubicBezTo>
                    <a:pt x="54129" y="42918"/>
                    <a:pt x="54129" y="43013"/>
                    <a:pt x="54224" y="43061"/>
                  </a:cubicBezTo>
                  <a:lnTo>
                    <a:pt x="54355" y="43144"/>
                  </a:lnTo>
                  <a:lnTo>
                    <a:pt x="53950" y="42918"/>
                  </a:lnTo>
                  <a:cubicBezTo>
                    <a:pt x="54033" y="42894"/>
                    <a:pt x="54093" y="42859"/>
                    <a:pt x="54164" y="42835"/>
                  </a:cubicBezTo>
                  <a:close/>
                  <a:moveTo>
                    <a:pt x="38686" y="41513"/>
                  </a:moveTo>
                  <a:cubicBezTo>
                    <a:pt x="38722" y="41882"/>
                    <a:pt x="38829" y="42251"/>
                    <a:pt x="38984" y="42597"/>
                  </a:cubicBezTo>
                  <a:cubicBezTo>
                    <a:pt x="39091" y="42811"/>
                    <a:pt x="39234" y="43144"/>
                    <a:pt x="39472" y="43228"/>
                  </a:cubicBezTo>
                  <a:cubicBezTo>
                    <a:pt x="39186" y="43311"/>
                    <a:pt x="38901" y="43383"/>
                    <a:pt x="38627" y="43442"/>
                  </a:cubicBezTo>
                  <a:cubicBezTo>
                    <a:pt x="38651" y="43383"/>
                    <a:pt x="38686" y="43323"/>
                    <a:pt x="38686" y="43228"/>
                  </a:cubicBezTo>
                  <a:cubicBezTo>
                    <a:pt x="38686" y="43109"/>
                    <a:pt x="38603" y="43013"/>
                    <a:pt x="38520" y="42966"/>
                  </a:cubicBezTo>
                  <a:lnTo>
                    <a:pt x="38508" y="42954"/>
                  </a:lnTo>
                  <a:cubicBezTo>
                    <a:pt x="38460" y="42930"/>
                    <a:pt x="38436" y="42894"/>
                    <a:pt x="38436" y="42811"/>
                  </a:cubicBezTo>
                  <a:cubicBezTo>
                    <a:pt x="38341" y="42668"/>
                    <a:pt x="38281" y="42502"/>
                    <a:pt x="38210" y="42335"/>
                  </a:cubicBezTo>
                  <a:cubicBezTo>
                    <a:pt x="38091" y="42085"/>
                    <a:pt x="37972" y="41835"/>
                    <a:pt x="37841" y="41585"/>
                  </a:cubicBezTo>
                  <a:cubicBezTo>
                    <a:pt x="38115" y="41585"/>
                    <a:pt x="38400" y="41549"/>
                    <a:pt x="38686" y="41513"/>
                  </a:cubicBezTo>
                  <a:close/>
                  <a:moveTo>
                    <a:pt x="37150" y="41692"/>
                  </a:moveTo>
                  <a:cubicBezTo>
                    <a:pt x="37269" y="42013"/>
                    <a:pt x="37388" y="42323"/>
                    <a:pt x="37508" y="42656"/>
                  </a:cubicBezTo>
                  <a:cubicBezTo>
                    <a:pt x="37603" y="42906"/>
                    <a:pt x="37662" y="43252"/>
                    <a:pt x="37841" y="43454"/>
                  </a:cubicBezTo>
                  <a:cubicBezTo>
                    <a:pt x="37900" y="43514"/>
                    <a:pt x="37972" y="43561"/>
                    <a:pt x="38055" y="43597"/>
                  </a:cubicBezTo>
                  <a:cubicBezTo>
                    <a:pt x="37865" y="43633"/>
                    <a:pt x="37686" y="43680"/>
                    <a:pt x="37496" y="43728"/>
                  </a:cubicBezTo>
                  <a:cubicBezTo>
                    <a:pt x="37579" y="43514"/>
                    <a:pt x="37519" y="43275"/>
                    <a:pt x="37257" y="43240"/>
                  </a:cubicBezTo>
                  <a:cubicBezTo>
                    <a:pt x="37150" y="43025"/>
                    <a:pt x="37103" y="42716"/>
                    <a:pt x="37043" y="42537"/>
                  </a:cubicBezTo>
                  <a:cubicBezTo>
                    <a:pt x="36960" y="42263"/>
                    <a:pt x="36865" y="42001"/>
                    <a:pt x="36781" y="41716"/>
                  </a:cubicBezTo>
                  <a:cubicBezTo>
                    <a:pt x="36900" y="41716"/>
                    <a:pt x="37031" y="41704"/>
                    <a:pt x="37150" y="41692"/>
                  </a:cubicBezTo>
                  <a:close/>
                  <a:moveTo>
                    <a:pt x="54251" y="40194"/>
                  </a:moveTo>
                  <a:cubicBezTo>
                    <a:pt x="54540" y="40194"/>
                    <a:pt x="54758" y="40253"/>
                    <a:pt x="54867" y="40394"/>
                  </a:cubicBezTo>
                  <a:cubicBezTo>
                    <a:pt x="54819" y="40525"/>
                    <a:pt x="54795" y="40680"/>
                    <a:pt x="54783" y="40835"/>
                  </a:cubicBezTo>
                  <a:cubicBezTo>
                    <a:pt x="54760" y="41097"/>
                    <a:pt x="54700" y="41394"/>
                    <a:pt x="54783" y="41632"/>
                  </a:cubicBezTo>
                  <a:cubicBezTo>
                    <a:pt x="54795" y="41668"/>
                    <a:pt x="54831" y="41716"/>
                    <a:pt x="54879" y="41728"/>
                  </a:cubicBezTo>
                  <a:cubicBezTo>
                    <a:pt x="54879" y="41763"/>
                    <a:pt x="54867" y="41775"/>
                    <a:pt x="54867" y="41811"/>
                  </a:cubicBezTo>
                  <a:lnTo>
                    <a:pt x="54867" y="41835"/>
                  </a:lnTo>
                  <a:cubicBezTo>
                    <a:pt x="54831" y="41847"/>
                    <a:pt x="54819" y="41882"/>
                    <a:pt x="54819" y="41906"/>
                  </a:cubicBezTo>
                  <a:cubicBezTo>
                    <a:pt x="53629" y="42263"/>
                    <a:pt x="52462" y="42621"/>
                    <a:pt x="51307" y="43002"/>
                  </a:cubicBezTo>
                  <a:cubicBezTo>
                    <a:pt x="51319" y="42966"/>
                    <a:pt x="51331" y="42942"/>
                    <a:pt x="51319" y="42894"/>
                  </a:cubicBezTo>
                  <a:cubicBezTo>
                    <a:pt x="51295" y="42740"/>
                    <a:pt x="51259" y="42621"/>
                    <a:pt x="51212" y="42478"/>
                  </a:cubicBezTo>
                  <a:cubicBezTo>
                    <a:pt x="51183" y="42388"/>
                    <a:pt x="51110" y="42349"/>
                    <a:pt x="51037" y="42349"/>
                  </a:cubicBezTo>
                  <a:cubicBezTo>
                    <a:pt x="50925" y="42349"/>
                    <a:pt x="50811" y="42441"/>
                    <a:pt x="50854" y="42585"/>
                  </a:cubicBezTo>
                  <a:cubicBezTo>
                    <a:pt x="50902" y="42740"/>
                    <a:pt x="50962" y="42859"/>
                    <a:pt x="51033" y="43013"/>
                  </a:cubicBezTo>
                  <a:cubicBezTo>
                    <a:pt x="51045" y="43037"/>
                    <a:pt x="51069" y="43037"/>
                    <a:pt x="51093" y="43061"/>
                  </a:cubicBezTo>
                  <a:cubicBezTo>
                    <a:pt x="50164" y="43359"/>
                    <a:pt x="49223" y="43668"/>
                    <a:pt x="48283" y="43978"/>
                  </a:cubicBezTo>
                  <a:cubicBezTo>
                    <a:pt x="48199" y="43716"/>
                    <a:pt x="48045" y="43454"/>
                    <a:pt x="47937" y="43192"/>
                  </a:cubicBezTo>
                  <a:cubicBezTo>
                    <a:pt x="47830" y="42894"/>
                    <a:pt x="47747" y="42597"/>
                    <a:pt x="47675" y="42299"/>
                  </a:cubicBezTo>
                  <a:lnTo>
                    <a:pt x="49188" y="41811"/>
                  </a:lnTo>
                  <a:cubicBezTo>
                    <a:pt x="49584" y="41672"/>
                    <a:pt x="52808" y="40194"/>
                    <a:pt x="54251" y="40194"/>
                  </a:cubicBezTo>
                  <a:close/>
                  <a:moveTo>
                    <a:pt x="36031" y="41811"/>
                  </a:moveTo>
                  <a:cubicBezTo>
                    <a:pt x="36138" y="42216"/>
                    <a:pt x="36257" y="42621"/>
                    <a:pt x="36365" y="43037"/>
                  </a:cubicBezTo>
                  <a:cubicBezTo>
                    <a:pt x="36436" y="43323"/>
                    <a:pt x="36484" y="43740"/>
                    <a:pt x="36734" y="43930"/>
                  </a:cubicBezTo>
                  <a:cubicBezTo>
                    <a:pt x="36543" y="43978"/>
                    <a:pt x="36353" y="44037"/>
                    <a:pt x="36138" y="44085"/>
                  </a:cubicBezTo>
                  <a:cubicBezTo>
                    <a:pt x="36150" y="44061"/>
                    <a:pt x="36186" y="44049"/>
                    <a:pt x="36198" y="44026"/>
                  </a:cubicBezTo>
                  <a:cubicBezTo>
                    <a:pt x="36412" y="43728"/>
                    <a:pt x="36210" y="43406"/>
                    <a:pt x="36114" y="43097"/>
                  </a:cubicBezTo>
                  <a:lnTo>
                    <a:pt x="35757" y="42025"/>
                  </a:lnTo>
                  <a:cubicBezTo>
                    <a:pt x="35722" y="41942"/>
                    <a:pt x="35662" y="41882"/>
                    <a:pt x="35603" y="41835"/>
                  </a:cubicBezTo>
                  <a:cubicBezTo>
                    <a:pt x="35757" y="41835"/>
                    <a:pt x="35888" y="41823"/>
                    <a:pt x="36031" y="41811"/>
                  </a:cubicBezTo>
                  <a:close/>
                  <a:moveTo>
                    <a:pt x="35222" y="41882"/>
                  </a:moveTo>
                  <a:lnTo>
                    <a:pt x="35222" y="41882"/>
                  </a:lnTo>
                  <a:cubicBezTo>
                    <a:pt x="35126" y="41954"/>
                    <a:pt x="35079" y="42061"/>
                    <a:pt x="35114" y="42204"/>
                  </a:cubicBezTo>
                  <a:cubicBezTo>
                    <a:pt x="35198" y="42561"/>
                    <a:pt x="35305" y="42942"/>
                    <a:pt x="35400" y="43299"/>
                  </a:cubicBezTo>
                  <a:cubicBezTo>
                    <a:pt x="35472" y="43609"/>
                    <a:pt x="35483" y="43978"/>
                    <a:pt x="35817" y="44109"/>
                  </a:cubicBezTo>
                  <a:cubicBezTo>
                    <a:pt x="35841" y="44133"/>
                    <a:pt x="35876" y="44133"/>
                    <a:pt x="35900" y="44145"/>
                  </a:cubicBezTo>
                  <a:cubicBezTo>
                    <a:pt x="35769" y="44168"/>
                    <a:pt x="35626" y="44216"/>
                    <a:pt x="35495" y="44252"/>
                  </a:cubicBezTo>
                  <a:cubicBezTo>
                    <a:pt x="35579" y="43918"/>
                    <a:pt x="35352" y="43597"/>
                    <a:pt x="35222" y="43275"/>
                  </a:cubicBezTo>
                  <a:cubicBezTo>
                    <a:pt x="35031" y="42871"/>
                    <a:pt x="34876" y="42478"/>
                    <a:pt x="34698" y="42073"/>
                  </a:cubicBezTo>
                  <a:cubicBezTo>
                    <a:pt x="34662" y="42013"/>
                    <a:pt x="34626" y="41966"/>
                    <a:pt x="34579" y="41942"/>
                  </a:cubicBezTo>
                  <a:cubicBezTo>
                    <a:pt x="34781" y="41918"/>
                    <a:pt x="35007" y="41894"/>
                    <a:pt x="35222" y="41882"/>
                  </a:cubicBezTo>
                  <a:close/>
                  <a:moveTo>
                    <a:pt x="47342" y="42406"/>
                  </a:moveTo>
                  <a:cubicBezTo>
                    <a:pt x="47402" y="42728"/>
                    <a:pt x="47485" y="43061"/>
                    <a:pt x="47580" y="43371"/>
                  </a:cubicBezTo>
                  <a:cubicBezTo>
                    <a:pt x="47664" y="43609"/>
                    <a:pt x="47735" y="43895"/>
                    <a:pt x="47866" y="44109"/>
                  </a:cubicBezTo>
                  <a:cubicBezTo>
                    <a:pt x="47735" y="44168"/>
                    <a:pt x="47580" y="44228"/>
                    <a:pt x="47437" y="44276"/>
                  </a:cubicBezTo>
                  <a:cubicBezTo>
                    <a:pt x="47342" y="43692"/>
                    <a:pt x="47092" y="43097"/>
                    <a:pt x="46866" y="42549"/>
                  </a:cubicBezTo>
                  <a:cubicBezTo>
                    <a:pt x="47033" y="42502"/>
                    <a:pt x="47199" y="42466"/>
                    <a:pt x="47342" y="42406"/>
                  </a:cubicBezTo>
                  <a:close/>
                  <a:moveTo>
                    <a:pt x="54772" y="42597"/>
                  </a:moveTo>
                  <a:cubicBezTo>
                    <a:pt x="54724" y="42680"/>
                    <a:pt x="54724" y="42799"/>
                    <a:pt x="54843" y="42859"/>
                  </a:cubicBezTo>
                  <a:lnTo>
                    <a:pt x="55117" y="43002"/>
                  </a:lnTo>
                  <a:cubicBezTo>
                    <a:pt x="55145" y="43013"/>
                    <a:pt x="55175" y="43019"/>
                    <a:pt x="55205" y="43019"/>
                  </a:cubicBezTo>
                  <a:cubicBezTo>
                    <a:pt x="55266" y="43019"/>
                    <a:pt x="55327" y="42998"/>
                    <a:pt x="55367" y="42966"/>
                  </a:cubicBezTo>
                  <a:lnTo>
                    <a:pt x="55379" y="42978"/>
                  </a:lnTo>
                  <a:cubicBezTo>
                    <a:pt x="56153" y="43502"/>
                    <a:pt x="57224" y="43609"/>
                    <a:pt x="58141" y="43764"/>
                  </a:cubicBezTo>
                  <a:cubicBezTo>
                    <a:pt x="58439" y="43823"/>
                    <a:pt x="58748" y="43883"/>
                    <a:pt x="59070" y="43930"/>
                  </a:cubicBezTo>
                  <a:cubicBezTo>
                    <a:pt x="59010" y="44002"/>
                    <a:pt x="58998" y="44109"/>
                    <a:pt x="59046" y="44192"/>
                  </a:cubicBezTo>
                  <a:lnTo>
                    <a:pt x="59058" y="44204"/>
                  </a:lnTo>
                  <a:cubicBezTo>
                    <a:pt x="58986" y="44168"/>
                    <a:pt x="58879" y="44145"/>
                    <a:pt x="58879" y="44145"/>
                  </a:cubicBezTo>
                  <a:cubicBezTo>
                    <a:pt x="58849" y="44134"/>
                    <a:pt x="58820" y="44130"/>
                    <a:pt x="58794" y="44130"/>
                  </a:cubicBezTo>
                  <a:cubicBezTo>
                    <a:pt x="58631" y="44130"/>
                    <a:pt x="58541" y="44301"/>
                    <a:pt x="58582" y="44454"/>
                  </a:cubicBezTo>
                  <a:lnTo>
                    <a:pt x="58510" y="44454"/>
                  </a:lnTo>
                  <a:cubicBezTo>
                    <a:pt x="58474" y="44442"/>
                    <a:pt x="58451" y="44407"/>
                    <a:pt x="58415" y="44395"/>
                  </a:cubicBezTo>
                  <a:cubicBezTo>
                    <a:pt x="58343" y="44347"/>
                    <a:pt x="58272" y="44323"/>
                    <a:pt x="58177" y="44276"/>
                  </a:cubicBezTo>
                  <a:cubicBezTo>
                    <a:pt x="58034" y="44204"/>
                    <a:pt x="57867" y="44109"/>
                    <a:pt x="57724" y="44037"/>
                  </a:cubicBezTo>
                  <a:cubicBezTo>
                    <a:pt x="57708" y="44029"/>
                    <a:pt x="57691" y="44025"/>
                    <a:pt x="57676" y="44025"/>
                  </a:cubicBezTo>
                  <a:cubicBezTo>
                    <a:pt x="57580" y="44025"/>
                    <a:pt x="57515" y="44165"/>
                    <a:pt x="57617" y="44216"/>
                  </a:cubicBezTo>
                  <a:cubicBezTo>
                    <a:pt x="57748" y="44287"/>
                    <a:pt x="57879" y="44371"/>
                    <a:pt x="57998" y="44442"/>
                  </a:cubicBezTo>
                  <a:cubicBezTo>
                    <a:pt x="57879" y="44442"/>
                    <a:pt x="57748" y="44442"/>
                    <a:pt x="57629" y="44454"/>
                  </a:cubicBezTo>
                  <a:cubicBezTo>
                    <a:pt x="57224" y="44252"/>
                    <a:pt x="56796" y="44073"/>
                    <a:pt x="56379" y="43871"/>
                  </a:cubicBezTo>
                  <a:cubicBezTo>
                    <a:pt x="55688" y="43549"/>
                    <a:pt x="55034" y="43180"/>
                    <a:pt x="54379" y="42775"/>
                  </a:cubicBezTo>
                  <a:cubicBezTo>
                    <a:pt x="54367" y="42775"/>
                    <a:pt x="54367" y="42775"/>
                    <a:pt x="54355" y="42763"/>
                  </a:cubicBezTo>
                  <a:cubicBezTo>
                    <a:pt x="54486" y="42704"/>
                    <a:pt x="54617" y="42656"/>
                    <a:pt x="54772" y="42597"/>
                  </a:cubicBezTo>
                  <a:close/>
                  <a:moveTo>
                    <a:pt x="56610" y="44517"/>
                  </a:moveTo>
                  <a:cubicBezTo>
                    <a:pt x="56611" y="44517"/>
                    <a:pt x="56611" y="44520"/>
                    <a:pt x="56605" y="44526"/>
                  </a:cubicBezTo>
                  <a:cubicBezTo>
                    <a:pt x="56605" y="44520"/>
                    <a:pt x="56608" y="44517"/>
                    <a:pt x="56610" y="44517"/>
                  </a:cubicBezTo>
                  <a:close/>
                  <a:moveTo>
                    <a:pt x="34233" y="41990"/>
                  </a:moveTo>
                  <a:lnTo>
                    <a:pt x="34233" y="41990"/>
                  </a:lnTo>
                  <a:cubicBezTo>
                    <a:pt x="34114" y="42061"/>
                    <a:pt x="34043" y="42192"/>
                    <a:pt x="34090" y="42347"/>
                  </a:cubicBezTo>
                  <a:cubicBezTo>
                    <a:pt x="34221" y="42763"/>
                    <a:pt x="34364" y="43180"/>
                    <a:pt x="34507" y="43597"/>
                  </a:cubicBezTo>
                  <a:cubicBezTo>
                    <a:pt x="34602" y="43895"/>
                    <a:pt x="34662" y="44228"/>
                    <a:pt x="34888" y="44442"/>
                  </a:cubicBezTo>
                  <a:cubicBezTo>
                    <a:pt x="34769" y="44466"/>
                    <a:pt x="34650" y="44514"/>
                    <a:pt x="34531" y="44549"/>
                  </a:cubicBezTo>
                  <a:cubicBezTo>
                    <a:pt x="34519" y="44514"/>
                    <a:pt x="34519" y="44466"/>
                    <a:pt x="34483" y="44430"/>
                  </a:cubicBezTo>
                  <a:cubicBezTo>
                    <a:pt x="34448" y="44287"/>
                    <a:pt x="34412" y="44156"/>
                    <a:pt x="34364" y="44026"/>
                  </a:cubicBezTo>
                  <a:cubicBezTo>
                    <a:pt x="34305" y="43835"/>
                    <a:pt x="34245" y="43621"/>
                    <a:pt x="34209" y="43430"/>
                  </a:cubicBezTo>
                  <a:cubicBezTo>
                    <a:pt x="34067" y="42966"/>
                    <a:pt x="33936" y="42490"/>
                    <a:pt x="33805" y="42025"/>
                  </a:cubicBezTo>
                  <a:cubicBezTo>
                    <a:pt x="33948" y="42013"/>
                    <a:pt x="34090" y="42001"/>
                    <a:pt x="34233" y="41990"/>
                  </a:cubicBezTo>
                  <a:close/>
                  <a:moveTo>
                    <a:pt x="53605" y="43073"/>
                  </a:moveTo>
                  <a:cubicBezTo>
                    <a:pt x="53629" y="43109"/>
                    <a:pt x="53640" y="43144"/>
                    <a:pt x="53688" y="43180"/>
                  </a:cubicBezTo>
                  <a:cubicBezTo>
                    <a:pt x="54141" y="43490"/>
                    <a:pt x="54605" y="43799"/>
                    <a:pt x="55081" y="44097"/>
                  </a:cubicBezTo>
                  <a:cubicBezTo>
                    <a:pt x="55343" y="44264"/>
                    <a:pt x="55569" y="44442"/>
                    <a:pt x="55843" y="44585"/>
                  </a:cubicBezTo>
                  <a:cubicBezTo>
                    <a:pt x="55724" y="44609"/>
                    <a:pt x="55617" y="44621"/>
                    <a:pt x="55498" y="44633"/>
                  </a:cubicBezTo>
                  <a:cubicBezTo>
                    <a:pt x="55545" y="44561"/>
                    <a:pt x="55545" y="44442"/>
                    <a:pt x="55462" y="44383"/>
                  </a:cubicBezTo>
                  <a:cubicBezTo>
                    <a:pt x="54783" y="43918"/>
                    <a:pt x="54010" y="43561"/>
                    <a:pt x="53271" y="43204"/>
                  </a:cubicBezTo>
                  <a:cubicBezTo>
                    <a:pt x="53390" y="43156"/>
                    <a:pt x="53486" y="43109"/>
                    <a:pt x="53605" y="43073"/>
                  </a:cubicBezTo>
                  <a:close/>
                  <a:moveTo>
                    <a:pt x="52902" y="43359"/>
                  </a:moveTo>
                  <a:cubicBezTo>
                    <a:pt x="53676" y="43811"/>
                    <a:pt x="54450" y="44311"/>
                    <a:pt x="55284" y="44668"/>
                  </a:cubicBezTo>
                  <a:lnTo>
                    <a:pt x="54926" y="44704"/>
                  </a:lnTo>
                  <a:cubicBezTo>
                    <a:pt x="54236" y="44192"/>
                    <a:pt x="53402" y="43835"/>
                    <a:pt x="52605" y="43478"/>
                  </a:cubicBezTo>
                  <a:cubicBezTo>
                    <a:pt x="52700" y="43430"/>
                    <a:pt x="52795" y="43394"/>
                    <a:pt x="52902" y="43359"/>
                  </a:cubicBezTo>
                  <a:close/>
                  <a:moveTo>
                    <a:pt x="33162" y="42073"/>
                  </a:moveTo>
                  <a:lnTo>
                    <a:pt x="33162" y="42192"/>
                  </a:lnTo>
                  <a:lnTo>
                    <a:pt x="33650" y="44109"/>
                  </a:lnTo>
                  <a:cubicBezTo>
                    <a:pt x="33709" y="44323"/>
                    <a:pt x="33745" y="44561"/>
                    <a:pt x="33817" y="44764"/>
                  </a:cubicBezTo>
                  <a:cubicBezTo>
                    <a:pt x="33745" y="44799"/>
                    <a:pt x="33638" y="44823"/>
                    <a:pt x="33531" y="44859"/>
                  </a:cubicBezTo>
                  <a:cubicBezTo>
                    <a:pt x="33495" y="44490"/>
                    <a:pt x="33352" y="44109"/>
                    <a:pt x="33245" y="43752"/>
                  </a:cubicBezTo>
                  <a:cubicBezTo>
                    <a:pt x="33090" y="43240"/>
                    <a:pt x="32936" y="42704"/>
                    <a:pt x="32769" y="42180"/>
                  </a:cubicBezTo>
                  <a:cubicBezTo>
                    <a:pt x="32757" y="42144"/>
                    <a:pt x="32745" y="42132"/>
                    <a:pt x="32733" y="42109"/>
                  </a:cubicBezTo>
                  <a:cubicBezTo>
                    <a:pt x="32876" y="42085"/>
                    <a:pt x="33031" y="42073"/>
                    <a:pt x="33162" y="42073"/>
                  </a:cubicBezTo>
                  <a:close/>
                  <a:moveTo>
                    <a:pt x="52045" y="43692"/>
                  </a:moveTo>
                  <a:cubicBezTo>
                    <a:pt x="52712" y="44085"/>
                    <a:pt x="53402" y="44514"/>
                    <a:pt x="54117" y="44823"/>
                  </a:cubicBezTo>
                  <a:cubicBezTo>
                    <a:pt x="53950" y="44859"/>
                    <a:pt x="53807" y="44883"/>
                    <a:pt x="53640" y="44918"/>
                  </a:cubicBezTo>
                  <a:cubicBezTo>
                    <a:pt x="52926" y="44561"/>
                    <a:pt x="52188" y="44252"/>
                    <a:pt x="51450" y="43930"/>
                  </a:cubicBezTo>
                  <a:cubicBezTo>
                    <a:pt x="51640" y="43859"/>
                    <a:pt x="51855" y="43787"/>
                    <a:pt x="52045" y="43692"/>
                  </a:cubicBezTo>
                  <a:close/>
                  <a:moveTo>
                    <a:pt x="46521" y="42656"/>
                  </a:moveTo>
                  <a:cubicBezTo>
                    <a:pt x="46675" y="43240"/>
                    <a:pt x="46818" y="43871"/>
                    <a:pt x="47104" y="44395"/>
                  </a:cubicBezTo>
                  <a:cubicBezTo>
                    <a:pt x="46925" y="44454"/>
                    <a:pt x="46782" y="44502"/>
                    <a:pt x="46628" y="44561"/>
                  </a:cubicBezTo>
                  <a:cubicBezTo>
                    <a:pt x="46568" y="44371"/>
                    <a:pt x="46485" y="44168"/>
                    <a:pt x="46425" y="43990"/>
                  </a:cubicBezTo>
                  <a:cubicBezTo>
                    <a:pt x="46306" y="43633"/>
                    <a:pt x="46151" y="43311"/>
                    <a:pt x="46009" y="42966"/>
                  </a:cubicBezTo>
                  <a:cubicBezTo>
                    <a:pt x="45984" y="42909"/>
                    <a:pt x="45941" y="42886"/>
                    <a:pt x="45895" y="42886"/>
                  </a:cubicBezTo>
                  <a:cubicBezTo>
                    <a:pt x="45806" y="42886"/>
                    <a:pt x="45707" y="42975"/>
                    <a:pt x="45723" y="43085"/>
                  </a:cubicBezTo>
                  <a:cubicBezTo>
                    <a:pt x="45806" y="43490"/>
                    <a:pt x="45901" y="43871"/>
                    <a:pt x="46020" y="44264"/>
                  </a:cubicBezTo>
                  <a:cubicBezTo>
                    <a:pt x="46068" y="44407"/>
                    <a:pt x="46092" y="44573"/>
                    <a:pt x="46140" y="44728"/>
                  </a:cubicBezTo>
                  <a:cubicBezTo>
                    <a:pt x="45890" y="44811"/>
                    <a:pt x="45628" y="44907"/>
                    <a:pt x="45389" y="44978"/>
                  </a:cubicBezTo>
                  <a:cubicBezTo>
                    <a:pt x="45294" y="44347"/>
                    <a:pt x="45008" y="43692"/>
                    <a:pt x="44770" y="43156"/>
                  </a:cubicBezTo>
                  <a:cubicBezTo>
                    <a:pt x="45366" y="43002"/>
                    <a:pt x="45949" y="42823"/>
                    <a:pt x="46521" y="42656"/>
                  </a:cubicBezTo>
                  <a:close/>
                  <a:moveTo>
                    <a:pt x="32586" y="45187"/>
                  </a:moveTo>
                  <a:cubicBezTo>
                    <a:pt x="32589" y="45187"/>
                    <a:pt x="32594" y="45188"/>
                    <a:pt x="32602" y="45192"/>
                  </a:cubicBezTo>
                  <a:cubicBezTo>
                    <a:pt x="32586" y="45192"/>
                    <a:pt x="32581" y="45187"/>
                    <a:pt x="32586" y="45187"/>
                  </a:cubicBezTo>
                  <a:close/>
                  <a:moveTo>
                    <a:pt x="32257" y="42323"/>
                  </a:moveTo>
                  <a:lnTo>
                    <a:pt x="32257" y="42359"/>
                  </a:lnTo>
                  <a:cubicBezTo>
                    <a:pt x="32388" y="42894"/>
                    <a:pt x="32507" y="43430"/>
                    <a:pt x="32638" y="43966"/>
                  </a:cubicBezTo>
                  <a:cubicBezTo>
                    <a:pt x="32733" y="44335"/>
                    <a:pt x="32793" y="44752"/>
                    <a:pt x="32971" y="45097"/>
                  </a:cubicBezTo>
                  <a:cubicBezTo>
                    <a:pt x="32840" y="45109"/>
                    <a:pt x="32721" y="45157"/>
                    <a:pt x="32602" y="45192"/>
                  </a:cubicBezTo>
                  <a:cubicBezTo>
                    <a:pt x="32578" y="45180"/>
                    <a:pt x="32566" y="45169"/>
                    <a:pt x="32555" y="45169"/>
                  </a:cubicBezTo>
                  <a:cubicBezTo>
                    <a:pt x="32543" y="45157"/>
                    <a:pt x="32507" y="45157"/>
                    <a:pt x="32495" y="45157"/>
                  </a:cubicBezTo>
                  <a:cubicBezTo>
                    <a:pt x="32495" y="45109"/>
                    <a:pt x="32483" y="45061"/>
                    <a:pt x="32447" y="45002"/>
                  </a:cubicBezTo>
                  <a:lnTo>
                    <a:pt x="32400" y="44823"/>
                  </a:lnTo>
                  <a:cubicBezTo>
                    <a:pt x="32364" y="44597"/>
                    <a:pt x="32316" y="44395"/>
                    <a:pt x="32281" y="44168"/>
                  </a:cubicBezTo>
                  <a:cubicBezTo>
                    <a:pt x="32209" y="43728"/>
                    <a:pt x="32138" y="43264"/>
                    <a:pt x="32090" y="42799"/>
                  </a:cubicBezTo>
                  <a:cubicBezTo>
                    <a:pt x="32090" y="42740"/>
                    <a:pt x="32043" y="42716"/>
                    <a:pt x="32007" y="42692"/>
                  </a:cubicBezTo>
                  <a:cubicBezTo>
                    <a:pt x="32150" y="42621"/>
                    <a:pt x="32245" y="42478"/>
                    <a:pt x="32245" y="42323"/>
                  </a:cubicBezTo>
                  <a:close/>
                  <a:moveTo>
                    <a:pt x="1348" y="45109"/>
                  </a:moveTo>
                  <a:cubicBezTo>
                    <a:pt x="1360" y="45109"/>
                    <a:pt x="1384" y="45109"/>
                    <a:pt x="1408" y="45121"/>
                  </a:cubicBezTo>
                  <a:cubicBezTo>
                    <a:pt x="1324" y="45157"/>
                    <a:pt x="1265" y="45192"/>
                    <a:pt x="1193" y="45228"/>
                  </a:cubicBezTo>
                  <a:cubicBezTo>
                    <a:pt x="1205" y="45180"/>
                    <a:pt x="1241" y="45157"/>
                    <a:pt x="1313" y="45121"/>
                  </a:cubicBezTo>
                  <a:cubicBezTo>
                    <a:pt x="1324" y="45121"/>
                    <a:pt x="1324" y="45109"/>
                    <a:pt x="1348" y="45109"/>
                  </a:cubicBezTo>
                  <a:close/>
                  <a:moveTo>
                    <a:pt x="8313" y="41823"/>
                  </a:moveTo>
                  <a:cubicBezTo>
                    <a:pt x="13546" y="42364"/>
                    <a:pt x="18920" y="42432"/>
                    <a:pt x="24234" y="42432"/>
                  </a:cubicBezTo>
                  <a:cubicBezTo>
                    <a:pt x="24881" y="42432"/>
                    <a:pt x="25528" y="42431"/>
                    <a:pt x="26173" y="42430"/>
                  </a:cubicBezTo>
                  <a:cubicBezTo>
                    <a:pt x="27911" y="42549"/>
                    <a:pt x="29649" y="42656"/>
                    <a:pt x="31364" y="42716"/>
                  </a:cubicBezTo>
                  <a:cubicBezTo>
                    <a:pt x="31328" y="42990"/>
                    <a:pt x="31328" y="43264"/>
                    <a:pt x="31316" y="43549"/>
                  </a:cubicBezTo>
                  <a:cubicBezTo>
                    <a:pt x="31316" y="43787"/>
                    <a:pt x="31292" y="44026"/>
                    <a:pt x="31316" y="44264"/>
                  </a:cubicBezTo>
                  <a:lnTo>
                    <a:pt x="31316" y="44347"/>
                  </a:lnTo>
                  <a:cubicBezTo>
                    <a:pt x="31388" y="44633"/>
                    <a:pt x="31435" y="44930"/>
                    <a:pt x="31435" y="45228"/>
                  </a:cubicBezTo>
                  <a:lnTo>
                    <a:pt x="31435" y="45335"/>
                  </a:lnTo>
                  <a:cubicBezTo>
                    <a:pt x="31352" y="45228"/>
                    <a:pt x="31257" y="45204"/>
                    <a:pt x="31138" y="45169"/>
                  </a:cubicBezTo>
                  <a:cubicBezTo>
                    <a:pt x="31078" y="45109"/>
                    <a:pt x="30995" y="45061"/>
                    <a:pt x="30888" y="45061"/>
                  </a:cubicBezTo>
                  <a:cubicBezTo>
                    <a:pt x="22696" y="44430"/>
                    <a:pt x="14409" y="44145"/>
                    <a:pt x="6206" y="43668"/>
                  </a:cubicBezTo>
                  <a:cubicBezTo>
                    <a:pt x="6266" y="43633"/>
                    <a:pt x="6313" y="43597"/>
                    <a:pt x="6349" y="43537"/>
                  </a:cubicBezTo>
                  <a:cubicBezTo>
                    <a:pt x="6385" y="43394"/>
                    <a:pt x="6385" y="43264"/>
                    <a:pt x="6373" y="43133"/>
                  </a:cubicBezTo>
                  <a:cubicBezTo>
                    <a:pt x="6432" y="43073"/>
                    <a:pt x="6492" y="43013"/>
                    <a:pt x="6551" y="42942"/>
                  </a:cubicBezTo>
                  <a:cubicBezTo>
                    <a:pt x="6679" y="42804"/>
                    <a:pt x="6563" y="42618"/>
                    <a:pt x="6411" y="42618"/>
                  </a:cubicBezTo>
                  <a:cubicBezTo>
                    <a:pt x="6380" y="42618"/>
                    <a:pt x="6346" y="42626"/>
                    <a:pt x="6313" y="42644"/>
                  </a:cubicBezTo>
                  <a:cubicBezTo>
                    <a:pt x="6289" y="42656"/>
                    <a:pt x="6254" y="42668"/>
                    <a:pt x="6206" y="42680"/>
                  </a:cubicBezTo>
                  <a:cubicBezTo>
                    <a:pt x="6182" y="42609"/>
                    <a:pt x="6135" y="42537"/>
                    <a:pt x="6111" y="42466"/>
                  </a:cubicBezTo>
                  <a:cubicBezTo>
                    <a:pt x="6051" y="42323"/>
                    <a:pt x="6004" y="42204"/>
                    <a:pt x="5944" y="42073"/>
                  </a:cubicBezTo>
                  <a:cubicBezTo>
                    <a:pt x="6730" y="41966"/>
                    <a:pt x="7516" y="41882"/>
                    <a:pt x="8313" y="41823"/>
                  </a:cubicBezTo>
                  <a:close/>
                  <a:moveTo>
                    <a:pt x="32019" y="44407"/>
                  </a:moveTo>
                  <a:cubicBezTo>
                    <a:pt x="32043" y="44692"/>
                    <a:pt x="32054" y="45085"/>
                    <a:pt x="32209" y="45347"/>
                  </a:cubicBezTo>
                  <a:cubicBezTo>
                    <a:pt x="32126" y="45383"/>
                    <a:pt x="32043" y="45419"/>
                    <a:pt x="31959" y="45454"/>
                  </a:cubicBezTo>
                  <a:cubicBezTo>
                    <a:pt x="31983" y="45228"/>
                    <a:pt x="31947" y="44966"/>
                    <a:pt x="31900" y="44728"/>
                  </a:cubicBezTo>
                  <a:cubicBezTo>
                    <a:pt x="31959" y="44621"/>
                    <a:pt x="32007" y="44514"/>
                    <a:pt x="32019" y="44407"/>
                  </a:cubicBezTo>
                  <a:close/>
                  <a:moveTo>
                    <a:pt x="9706" y="46538"/>
                  </a:moveTo>
                  <a:lnTo>
                    <a:pt x="9706" y="46538"/>
                  </a:lnTo>
                  <a:cubicBezTo>
                    <a:pt x="11028" y="46585"/>
                    <a:pt x="12362" y="46645"/>
                    <a:pt x="13683" y="46716"/>
                  </a:cubicBezTo>
                  <a:cubicBezTo>
                    <a:pt x="14814" y="46776"/>
                    <a:pt x="15945" y="46883"/>
                    <a:pt x="17076" y="47014"/>
                  </a:cubicBezTo>
                  <a:cubicBezTo>
                    <a:pt x="16207" y="46954"/>
                    <a:pt x="15350" y="46907"/>
                    <a:pt x="14469" y="46895"/>
                  </a:cubicBezTo>
                  <a:cubicBezTo>
                    <a:pt x="12814" y="46847"/>
                    <a:pt x="11242" y="46728"/>
                    <a:pt x="9706" y="46538"/>
                  </a:cubicBezTo>
                  <a:close/>
                  <a:moveTo>
                    <a:pt x="6885" y="44133"/>
                  </a:moveTo>
                  <a:cubicBezTo>
                    <a:pt x="13087" y="45285"/>
                    <a:pt x="19709" y="46027"/>
                    <a:pt x="26127" y="46027"/>
                  </a:cubicBezTo>
                  <a:cubicBezTo>
                    <a:pt x="27730" y="46027"/>
                    <a:pt x="29320" y="45980"/>
                    <a:pt x="30888" y="45883"/>
                  </a:cubicBezTo>
                  <a:cubicBezTo>
                    <a:pt x="31054" y="45871"/>
                    <a:pt x="31150" y="45788"/>
                    <a:pt x="31209" y="45692"/>
                  </a:cubicBezTo>
                  <a:cubicBezTo>
                    <a:pt x="31245" y="45692"/>
                    <a:pt x="31257" y="45704"/>
                    <a:pt x="31292" y="45704"/>
                  </a:cubicBezTo>
                  <a:cubicBezTo>
                    <a:pt x="31376" y="45704"/>
                    <a:pt x="31435" y="45657"/>
                    <a:pt x="31471" y="45597"/>
                  </a:cubicBezTo>
                  <a:cubicBezTo>
                    <a:pt x="31471" y="45621"/>
                    <a:pt x="31471" y="45645"/>
                    <a:pt x="31483" y="45657"/>
                  </a:cubicBezTo>
                  <a:cubicBezTo>
                    <a:pt x="31412" y="45692"/>
                    <a:pt x="31352" y="45716"/>
                    <a:pt x="31269" y="45752"/>
                  </a:cubicBezTo>
                  <a:cubicBezTo>
                    <a:pt x="31076" y="45848"/>
                    <a:pt x="31181" y="46145"/>
                    <a:pt x="31368" y="46145"/>
                  </a:cubicBezTo>
                  <a:cubicBezTo>
                    <a:pt x="31390" y="46145"/>
                    <a:pt x="31412" y="46142"/>
                    <a:pt x="31435" y="46133"/>
                  </a:cubicBezTo>
                  <a:cubicBezTo>
                    <a:pt x="32816" y="45704"/>
                    <a:pt x="34257" y="45347"/>
                    <a:pt x="35722" y="45002"/>
                  </a:cubicBezTo>
                  <a:lnTo>
                    <a:pt x="35722" y="45002"/>
                  </a:lnTo>
                  <a:cubicBezTo>
                    <a:pt x="33686" y="45752"/>
                    <a:pt x="31673" y="46585"/>
                    <a:pt x="29721" y="47562"/>
                  </a:cubicBezTo>
                  <a:cubicBezTo>
                    <a:pt x="29733" y="47502"/>
                    <a:pt x="29768" y="47443"/>
                    <a:pt x="29780" y="47383"/>
                  </a:cubicBezTo>
                  <a:cubicBezTo>
                    <a:pt x="29836" y="47210"/>
                    <a:pt x="29682" y="47073"/>
                    <a:pt x="29530" y="47073"/>
                  </a:cubicBezTo>
                  <a:cubicBezTo>
                    <a:pt x="29453" y="47073"/>
                    <a:pt x="29376" y="47108"/>
                    <a:pt x="29328" y="47193"/>
                  </a:cubicBezTo>
                  <a:cubicBezTo>
                    <a:pt x="28875" y="47978"/>
                    <a:pt x="27852" y="48074"/>
                    <a:pt x="27066" y="48490"/>
                  </a:cubicBezTo>
                  <a:cubicBezTo>
                    <a:pt x="26994" y="48455"/>
                    <a:pt x="26947" y="48443"/>
                    <a:pt x="26887" y="48431"/>
                  </a:cubicBezTo>
                  <a:cubicBezTo>
                    <a:pt x="26863" y="48276"/>
                    <a:pt x="26768" y="48193"/>
                    <a:pt x="26649" y="48157"/>
                  </a:cubicBezTo>
                  <a:cubicBezTo>
                    <a:pt x="26613" y="48145"/>
                    <a:pt x="26589" y="48133"/>
                    <a:pt x="26554" y="48133"/>
                  </a:cubicBezTo>
                  <a:cubicBezTo>
                    <a:pt x="24708" y="47847"/>
                    <a:pt x="22851" y="47585"/>
                    <a:pt x="21005" y="47371"/>
                  </a:cubicBezTo>
                  <a:cubicBezTo>
                    <a:pt x="17103" y="46323"/>
                    <a:pt x="12897" y="46226"/>
                    <a:pt x="8788" y="46226"/>
                  </a:cubicBezTo>
                  <a:cubicBezTo>
                    <a:pt x="8371" y="46226"/>
                    <a:pt x="7954" y="46227"/>
                    <a:pt x="7539" y="46228"/>
                  </a:cubicBezTo>
                  <a:cubicBezTo>
                    <a:pt x="5992" y="45954"/>
                    <a:pt x="4444" y="45597"/>
                    <a:pt x="2872" y="45169"/>
                  </a:cubicBezTo>
                  <a:cubicBezTo>
                    <a:pt x="3218" y="45061"/>
                    <a:pt x="3575" y="44966"/>
                    <a:pt x="3932" y="44871"/>
                  </a:cubicBezTo>
                  <a:cubicBezTo>
                    <a:pt x="4861" y="44645"/>
                    <a:pt x="5849" y="44609"/>
                    <a:pt x="6730" y="44252"/>
                  </a:cubicBezTo>
                  <a:cubicBezTo>
                    <a:pt x="6789" y="44216"/>
                    <a:pt x="6849" y="44168"/>
                    <a:pt x="6885" y="44133"/>
                  </a:cubicBezTo>
                  <a:close/>
                  <a:moveTo>
                    <a:pt x="24292" y="48490"/>
                  </a:moveTo>
                  <a:lnTo>
                    <a:pt x="24292" y="48490"/>
                  </a:lnTo>
                  <a:cubicBezTo>
                    <a:pt x="24518" y="48526"/>
                    <a:pt x="24744" y="48574"/>
                    <a:pt x="24982" y="48609"/>
                  </a:cubicBezTo>
                  <a:cubicBezTo>
                    <a:pt x="24804" y="48609"/>
                    <a:pt x="24625" y="48574"/>
                    <a:pt x="24458" y="48562"/>
                  </a:cubicBezTo>
                  <a:cubicBezTo>
                    <a:pt x="24399" y="48526"/>
                    <a:pt x="24351" y="48514"/>
                    <a:pt x="24292" y="48490"/>
                  </a:cubicBezTo>
                  <a:close/>
                  <a:moveTo>
                    <a:pt x="2182" y="45359"/>
                  </a:moveTo>
                  <a:cubicBezTo>
                    <a:pt x="3277" y="45704"/>
                    <a:pt x="4372" y="45990"/>
                    <a:pt x="5480" y="46216"/>
                  </a:cubicBezTo>
                  <a:cubicBezTo>
                    <a:pt x="4825" y="46216"/>
                    <a:pt x="4182" y="46216"/>
                    <a:pt x="3551" y="46192"/>
                  </a:cubicBezTo>
                  <a:cubicBezTo>
                    <a:pt x="3491" y="46192"/>
                    <a:pt x="3491" y="46300"/>
                    <a:pt x="3551" y="46300"/>
                  </a:cubicBezTo>
                  <a:cubicBezTo>
                    <a:pt x="4527" y="46347"/>
                    <a:pt x="5527" y="46371"/>
                    <a:pt x="6504" y="46407"/>
                  </a:cubicBezTo>
                  <a:cubicBezTo>
                    <a:pt x="11719" y="47359"/>
                    <a:pt x="16981" y="47407"/>
                    <a:pt x="22268" y="48145"/>
                  </a:cubicBezTo>
                  <a:cubicBezTo>
                    <a:pt x="22660" y="48312"/>
                    <a:pt x="23375" y="48633"/>
                    <a:pt x="24042" y="49038"/>
                  </a:cubicBezTo>
                  <a:cubicBezTo>
                    <a:pt x="17100" y="47776"/>
                    <a:pt x="9992" y="48157"/>
                    <a:pt x="3098" y="46395"/>
                  </a:cubicBezTo>
                  <a:cubicBezTo>
                    <a:pt x="3051" y="46252"/>
                    <a:pt x="3015" y="46121"/>
                    <a:pt x="2967" y="46014"/>
                  </a:cubicBezTo>
                  <a:cubicBezTo>
                    <a:pt x="2908" y="45895"/>
                    <a:pt x="2789" y="45800"/>
                    <a:pt x="2658" y="45752"/>
                  </a:cubicBezTo>
                  <a:cubicBezTo>
                    <a:pt x="2617" y="45671"/>
                    <a:pt x="2542" y="45616"/>
                    <a:pt x="2448" y="45616"/>
                  </a:cubicBezTo>
                  <a:cubicBezTo>
                    <a:pt x="2431" y="45616"/>
                    <a:pt x="2414" y="45617"/>
                    <a:pt x="2396" y="45621"/>
                  </a:cubicBezTo>
                  <a:cubicBezTo>
                    <a:pt x="2216" y="45666"/>
                    <a:pt x="2015" y="45725"/>
                    <a:pt x="1825" y="45725"/>
                  </a:cubicBezTo>
                  <a:cubicBezTo>
                    <a:pt x="1764" y="45725"/>
                    <a:pt x="1704" y="45719"/>
                    <a:pt x="1646" y="45704"/>
                  </a:cubicBezTo>
                  <a:cubicBezTo>
                    <a:pt x="1598" y="45692"/>
                    <a:pt x="1539" y="45657"/>
                    <a:pt x="1467" y="45597"/>
                  </a:cubicBezTo>
                  <a:cubicBezTo>
                    <a:pt x="1705" y="45514"/>
                    <a:pt x="1944" y="45442"/>
                    <a:pt x="2182" y="45359"/>
                  </a:cubicBezTo>
                  <a:close/>
                  <a:moveTo>
                    <a:pt x="24601" y="49419"/>
                  </a:moveTo>
                  <a:cubicBezTo>
                    <a:pt x="24625" y="49443"/>
                    <a:pt x="24649" y="49455"/>
                    <a:pt x="24661" y="49467"/>
                  </a:cubicBezTo>
                  <a:cubicBezTo>
                    <a:pt x="24637" y="49467"/>
                    <a:pt x="24625" y="49467"/>
                    <a:pt x="24589" y="49455"/>
                  </a:cubicBezTo>
                  <a:cubicBezTo>
                    <a:pt x="24589" y="49443"/>
                    <a:pt x="24601" y="49443"/>
                    <a:pt x="24601" y="49419"/>
                  </a:cubicBezTo>
                  <a:close/>
                  <a:moveTo>
                    <a:pt x="27697" y="49729"/>
                  </a:moveTo>
                  <a:cubicBezTo>
                    <a:pt x="27697" y="49741"/>
                    <a:pt x="27709" y="49752"/>
                    <a:pt x="27709" y="49764"/>
                  </a:cubicBezTo>
                  <a:cubicBezTo>
                    <a:pt x="27697" y="49752"/>
                    <a:pt x="27685" y="49741"/>
                    <a:pt x="27673" y="49741"/>
                  </a:cubicBezTo>
                  <a:cubicBezTo>
                    <a:pt x="27673" y="49729"/>
                    <a:pt x="27685" y="49729"/>
                    <a:pt x="27697" y="49729"/>
                  </a:cubicBezTo>
                  <a:close/>
                  <a:moveTo>
                    <a:pt x="25542" y="49229"/>
                  </a:moveTo>
                  <a:cubicBezTo>
                    <a:pt x="25613" y="49229"/>
                    <a:pt x="25697" y="49252"/>
                    <a:pt x="25756" y="49252"/>
                  </a:cubicBezTo>
                  <a:cubicBezTo>
                    <a:pt x="26089" y="49467"/>
                    <a:pt x="26423" y="49681"/>
                    <a:pt x="26768" y="49907"/>
                  </a:cubicBezTo>
                  <a:cubicBezTo>
                    <a:pt x="26994" y="50062"/>
                    <a:pt x="27256" y="50229"/>
                    <a:pt x="27506" y="50360"/>
                  </a:cubicBezTo>
                  <a:cubicBezTo>
                    <a:pt x="27435" y="50336"/>
                    <a:pt x="27375" y="50324"/>
                    <a:pt x="27316" y="50288"/>
                  </a:cubicBezTo>
                  <a:cubicBezTo>
                    <a:pt x="26887" y="50110"/>
                    <a:pt x="26447" y="49919"/>
                    <a:pt x="26030" y="49693"/>
                  </a:cubicBezTo>
                  <a:cubicBezTo>
                    <a:pt x="25994" y="49681"/>
                    <a:pt x="25958" y="49657"/>
                    <a:pt x="25911" y="49657"/>
                  </a:cubicBezTo>
                  <a:cubicBezTo>
                    <a:pt x="25816" y="49502"/>
                    <a:pt x="25697" y="49360"/>
                    <a:pt x="25542" y="49229"/>
                  </a:cubicBezTo>
                  <a:close/>
                  <a:moveTo>
                    <a:pt x="4003" y="47931"/>
                  </a:moveTo>
                  <a:cubicBezTo>
                    <a:pt x="11028" y="48681"/>
                    <a:pt x="18041" y="49705"/>
                    <a:pt x="25077" y="50145"/>
                  </a:cubicBezTo>
                  <a:lnTo>
                    <a:pt x="25101" y="50145"/>
                  </a:lnTo>
                  <a:cubicBezTo>
                    <a:pt x="25077" y="50252"/>
                    <a:pt x="25006" y="50383"/>
                    <a:pt x="24935" y="50514"/>
                  </a:cubicBezTo>
                  <a:cubicBezTo>
                    <a:pt x="24899" y="50503"/>
                    <a:pt x="24863" y="50479"/>
                    <a:pt x="24815" y="50479"/>
                  </a:cubicBezTo>
                  <a:cubicBezTo>
                    <a:pt x="17838" y="50157"/>
                    <a:pt x="10897" y="49026"/>
                    <a:pt x="4003" y="47931"/>
                  </a:cubicBezTo>
                  <a:close/>
                  <a:moveTo>
                    <a:pt x="26137" y="50360"/>
                  </a:moveTo>
                  <a:cubicBezTo>
                    <a:pt x="26423" y="50538"/>
                    <a:pt x="26697" y="50705"/>
                    <a:pt x="26982" y="50848"/>
                  </a:cubicBezTo>
                  <a:cubicBezTo>
                    <a:pt x="27185" y="50955"/>
                    <a:pt x="27387" y="51074"/>
                    <a:pt x="27613" y="51134"/>
                  </a:cubicBezTo>
                  <a:lnTo>
                    <a:pt x="27602" y="51145"/>
                  </a:lnTo>
                  <a:cubicBezTo>
                    <a:pt x="27423" y="51062"/>
                    <a:pt x="27221" y="51003"/>
                    <a:pt x="27042" y="50907"/>
                  </a:cubicBezTo>
                  <a:cubicBezTo>
                    <a:pt x="26744" y="50776"/>
                    <a:pt x="26435" y="50645"/>
                    <a:pt x="26137" y="50514"/>
                  </a:cubicBezTo>
                  <a:lnTo>
                    <a:pt x="26137" y="50360"/>
                  </a:lnTo>
                  <a:close/>
                  <a:moveTo>
                    <a:pt x="3206" y="46812"/>
                  </a:moveTo>
                  <a:lnTo>
                    <a:pt x="3206" y="46812"/>
                  </a:lnTo>
                  <a:cubicBezTo>
                    <a:pt x="4420" y="47193"/>
                    <a:pt x="5694" y="47538"/>
                    <a:pt x="7004" y="47847"/>
                  </a:cubicBezTo>
                  <a:cubicBezTo>
                    <a:pt x="5896" y="47764"/>
                    <a:pt x="4801" y="47669"/>
                    <a:pt x="3706" y="47562"/>
                  </a:cubicBezTo>
                  <a:cubicBezTo>
                    <a:pt x="3702" y="47561"/>
                    <a:pt x="3698" y="47561"/>
                    <a:pt x="3694" y="47561"/>
                  </a:cubicBezTo>
                  <a:cubicBezTo>
                    <a:pt x="3480" y="47561"/>
                    <a:pt x="3483" y="47884"/>
                    <a:pt x="3706" y="47907"/>
                  </a:cubicBezTo>
                  <a:cubicBezTo>
                    <a:pt x="3753" y="47907"/>
                    <a:pt x="3813" y="47919"/>
                    <a:pt x="3860" y="47919"/>
                  </a:cubicBezTo>
                  <a:cubicBezTo>
                    <a:pt x="3753" y="47943"/>
                    <a:pt x="3729" y="48074"/>
                    <a:pt x="3825" y="48097"/>
                  </a:cubicBezTo>
                  <a:cubicBezTo>
                    <a:pt x="10647" y="49633"/>
                    <a:pt x="17529" y="50360"/>
                    <a:pt x="24470" y="51098"/>
                  </a:cubicBezTo>
                  <a:cubicBezTo>
                    <a:pt x="24434" y="51169"/>
                    <a:pt x="24470" y="51253"/>
                    <a:pt x="24530" y="51300"/>
                  </a:cubicBezTo>
                  <a:cubicBezTo>
                    <a:pt x="24601" y="51372"/>
                    <a:pt x="24673" y="51395"/>
                    <a:pt x="24756" y="51407"/>
                  </a:cubicBezTo>
                  <a:cubicBezTo>
                    <a:pt x="24601" y="51467"/>
                    <a:pt x="24458" y="51526"/>
                    <a:pt x="24268" y="51574"/>
                  </a:cubicBezTo>
                  <a:cubicBezTo>
                    <a:pt x="24220" y="51586"/>
                    <a:pt x="24184" y="51598"/>
                    <a:pt x="24161" y="51634"/>
                  </a:cubicBezTo>
                  <a:cubicBezTo>
                    <a:pt x="24101" y="51610"/>
                    <a:pt x="24042" y="51610"/>
                    <a:pt x="23982" y="51598"/>
                  </a:cubicBezTo>
                  <a:cubicBezTo>
                    <a:pt x="23934" y="51538"/>
                    <a:pt x="23863" y="51515"/>
                    <a:pt x="23768" y="51515"/>
                  </a:cubicBezTo>
                  <a:cubicBezTo>
                    <a:pt x="23661" y="51515"/>
                    <a:pt x="23589" y="51526"/>
                    <a:pt x="23506" y="51550"/>
                  </a:cubicBezTo>
                  <a:cubicBezTo>
                    <a:pt x="23113" y="51532"/>
                    <a:pt x="22714" y="51529"/>
                    <a:pt x="22333" y="51529"/>
                  </a:cubicBezTo>
                  <a:cubicBezTo>
                    <a:pt x="22142" y="51529"/>
                    <a:pt x="21956" y="51530"/>
                    <a:pt x="21778" y="51530"/>
                  </a:cubicBezTo>
                  <a:cubicBezTo>
                    <a:pt x="21599" y="51530"/>
                    <a:pt x="21428" y="51529"/>
                    <a:pt x="21267" y="51526"/>
                  </a:cubicBezTo>
                  <a:cubicBezTo>
                    <a:pt x="21089" y="51526"/>
                    <a:pt x="20970" y="51634"/>
                    <a:pt x="20910" y="51765"/>
                  </a:cubicBezTo>
                  <a:cubicBezTo>
                    <a:pt x="20660" y="51729"/>
                    <a:pt x="20398" y="51717"/>
                    <a:pt x="20136" y="51717"/>
                  </a:cubicBezTo>
                  <a:lnTo>
                    <a:pt x="20124" y="51717"/>
                  </a:lnTo>
                  <a:cubicBezTo>
                    <a:pt x="20089" y="51705"/>
                    <a:pt x="20053" y="51705"/>
                    <a:pt x="20017" y="51693"/>
                  </a:cubicBezTo>
                  <a:cubicBezTo>
                    <a:pt x="19874" y="51657"/>
                    <a:pt x="19720" y="51574"/>
                    <a:pt x="19577" y="51574"/>
                  </a:cubicBezTo>
                  <a:cubicBezTo>
                    <a:pt x="19543" y="51569"/>
                    <a:pt x="19510" y="51566"/>
                    <a:pt x="19477" y="51566"/>
                  </a:cubicBezTo>
                  <a:cubicBezTo>
                    <a:pt x="19368" y="51566"/>
                    <a:pt x="19261" y="51592"/>
                    <a:pt x="19160" y="51610"/>
                  </a:cubicBezTo>
                  <a:cubicBezTo>
                    <a:pt x="19124" y="51550"/>
                    <a:pt x="19077" y="51526"/>
                    <a:pt x="19005" y="51503"/>
                  </a:cubicBezTo>
                  <a:cubicBezTo>
                    <a:pt x="14528" y="50764"/>
                    <a:pt x="10076" y="50217"/>
                    <a:pt x="5646" y="49383"/>
                  </a:cubicBezTo>
                  <a:cubicBezTo>
                    <a:pt x="5623" y="49360"/>
                    <a:pt x="5611" y="49348"/>
                    <a:pt x="5587" y="49336"/>
                  </a:cubicBezTo>
                  <a:cubicBezTo>
                    <a:pt x="4753" y="48967"/>
                    <a:pt x="3706" y="48871"/>
                    <a:pt x="2777" y="48740"/>
                  </a:cubicBezTo>
                  <a:cubicBezTo>
                    <a:pt x="2265" y="48633"/>
                    <a:pt x="1777" y="48538"/>
                    <a:pt x="1289" y="48431"/>
                  </a:cubicBezTo>
                  <a:lnTo>
                    <a:pt x="1289" y="48324"/>
                  </a:lnTo>
                  <a:cubicBezTo>
                    <a:pt x="1289" y="48276"/>
                    <a:pt x="1265" y="48228"/>
                    <a:pt x="1253" y="48205"/>
                  </a:cubicBezTo>
                  <a:cubicBezTo>
                    <a:pt x="1324" y="48145"/>
                    <a:pt x="1432" y="48097"/>
                    <a:pt x="1515" y="48086"/>
                  </a:cubicBezTo>
                  <a:cubicBezTo>
                    <a:pt x="1545" y="48082"/>
                    <a:pt x="1576" y="48080"/>
                    <a:pt x="1608" y="48080"/>
                  </a:cubicBezTo>
                  <a:cubicBezTo>
                    <a:pt x="1774" y="48080"/>
                    <a:pt x="1954" y="48127"/>
                    <a:pt x="2134" y="48157"/>
                  </a:cubicBezTo>
                  <a:cubicBezTo>
                    <a:pt x="2301" y="48193"/>
                    <a:pt x="2456" y="48240"/>
                    <a:pt x="2622" y="48252"/>
                  </a:cubicBezTo>
                  <a:cubicBezTo>
                    <a:pt x="2668" y="48283"/>
                    <a:pt x="2721" y="48298"/>
                    <a:pt x="2773" y="48298"/>
                  </a:cubicBezTo>
                  <a:cubicBezTo>
                    <a:pt x="2843" y="48298"/>
                    <a:pt x="2913" y="48271"/>
                    <a:pt x="2967" y="48217"/>
                  </a:cubicBezTo>
                  <a:cubicBezTo>
                    <a:pt x="3003" y="48205"/>
                    <a:pt x="3075" y="48193"/>
                    <a:pt x="3110" y="48157"/>
                  </a:cubicBezTo>
                  <a:cubicBezTo>
                    <a:pt x="3229" y="48097"/>
                    <a:pt x="3218" y="47943"/>
                    <a:pt x="3134" y="47859"/>
                  </a:cubicBezTo>
                  <a:cubicBezTo>
                    <a:pt x="3229" y="47538"/>
                    <a:pt x="3241" y="47169"/>
                    <a:pt x="3206" y="46812"/>
                  </a:cubicBezTo>
                  <a:close/>
                  <a:moveTo>
                    <a:pt x="25899" y="51467"/>
                  </a:moveTo>
                  <a:cubicBezTo>
                    <a:pt x="26101" y="51598"/>
                    <a:pt x="26328" y="51729"/>
                    <a:pt x="26542" y="51872"/>
                  </a:cubicBezTo>
                  <a:cubicBezTo>
                    <a:pt x="26720" y="51967"/>
                    <a:pt x="26899" y="52110"/>
                    <a:pt x="27078" y="52181"/>
                  </a:cubicBezTo>
                  <a:cubicBezTo>
                    <a:pt x="27090" y="52205"/>
                    <a:pt x="27113" y="52241"/>
                    <a:pt x="27149" y="52253"/>
                  </a:cubicBezTo>
                  <a:cubicBezTo>
                    <a:pt x="27137" y="52253"/>
                    <a:pt x="27090" y="52288"/>
                    <a:pt x="27042" y="52288"/>
                  </a:cubicBezTo>
                  <a:cubicBezTo>
                    <a:pt x="27030" y="52288"/>
                    <a:pt x="27006" y="52300"/>
                    <a:pt x="26982" y="52300"/>
                  </a:cubicBezTo>
                  <a:cubicBezTo>
                    <a:pt x="26804" y="52134"/>
                    <a:pt x="26554" y="52027"/>
                    <a:pt x="26316" y="51943"/>
                  </a:cubicBezTo>
                  <a:cubicBezTo>
                    <a:pt x="26101" y="51848"/>
                    <a:pt x="25887" y="51776"/>
                    <a:pt x="25661" y="51705"/>
                  </a:cubicBezTo>
                  <a:cubicBezTo>
                    <a:pt x="25744" y="51634"/>
                    <a:pt x="25827" y="51550"/>
                    <a:pt x="25899" y="51467"/>
                  </a:cubicBezTo>
                  <a:close/>
                  <a:moveTo>
                    <a:pt x="4563" y="53551"/>
                  </a:moveTo>
                  <a:lnTo>
                    <a:pt x="4563" y="53551"/>
                  </a:lnTo>
                  <a:cubicBezTo>
                    <a:pt x="4515" y="53670"/>
                    <a:pt x="4468" y="53777"/>
                    <a:pt x="4408" y="53896"/>
                  </a:cubicBezTo>
                  <a:lnTo>
                    <a:pt x="4408" y="53908"/>
                  </a:lnTo>
                  <a:cubicBezTo>
                    <a:pt x="4396" y="53908"/>
                    <a:pt x="4372" y="53896"/>
                    <a:pt x="4372" y="53896"/>
                  </a:cubicBezTo>
                  <a:cubicBezTo>
                    <a:pt x="4396" y="53860"/>
                    <a:pt x="4408" y="53848"/>
                    <a:pt x="4420" y="53812"/>
                  </a:cubicBezTo>
                  <a:cubicBezTo>
                    <a:pt x="4480" y="53729"/>
                    <a:pt x="4515" y="53634"/>
                    <a:pt x="4563" y="53551"/>
                  </a:cubicBezTo>
                  <a:close/>
                  <a:moveTo>
                    <a:pt x="22779" y="52550"/>
                  </a:moveTo>
                  <a:cubicBezTo>
                    <a:pt x="22863" y="52562"/>
                    <a:pt x="22970" y="52562"/>
                    <a:pt x="23077" y="52562"/>
                  </a:cubicBezTo>
                  <a:cubicBezTo>
                    <a:pt x="23208" y="52848"/>
                    <a:pt x="23315" y="53122"/>
                    <a:pt x="23411" y="53384"/>
                  </a:cubicBezTo>
                  <a:cubicBezTo>
                    <a:pt x="23399" y="53396"/>
                    <a:pt x="23399" y="53420"/>
                    <a:pt x="23399" y="53443"/>
                  </a:cubicBezTo>
                  <a:cubicBezTo>
                    <a:pt x="23446" y="53622"/>
                    <a:pt x="23494" y="53812"/>
                    <a:pt x="23530" y="53991"/>
                  </a:cubicBezTo>
                  <a:cubicBezTo>
                    <a:pt x="23315" y="53479"/>
                    <a:pt x="23041" y="52967"/>
                    <a:pt x="22779" y="52550"/>
                  </a:cubicBezTo>
                  <a:close/>
                  <a:moveTo>
                    <a:pt x="19458" y="52122"/>
                  </a:moveTo>
                  <a:cubicBezTo>
                    <a:pt x="19470" y="52122"/>
                    <a:pt x="19470" y="52122"/>
                    <a:pt x="19481" y="52134"/>
                  </a:cubicBezTo>
                  <a:cubicBezTo>
                    <a:pt x="19624" y="52169"/>
                    <a:pt x="19755" y="52146"/>
                    <a:pt x="19874" y="52181"/>
                  </a:cubicBezTo>
                  <a:cubicBezTo>
                    <a:pt x="20077" y="52217"/>
                    <a:pt x="20279" y="52324"/>
                    <a:pt x="20482" y="52419"/>
                  </a:cubicBezTo>
                  <a:cubicBezTo>
                    <a:pt x="20470" y="52443"/>
                    <a:pt x="20470" y="52491"/>
                    <a:pt x="20482" y="52550"/>
                  </a:cubicBezTo>
                  <a:cubicBezTo>
                    <a:pt x="20672" y="53098"/>
                    <a:pt x="20851" y="53634"/>
                    <a:pt x="21017" y="54170"/>
                  </a:cubicBezTo>
                  <a:cubicBezTo>
                    <a:pt x="20973" y="54131"/>
                    <a:pt x="20928" y="54114"/>
                    <a:pt x="20887" y="54114"/>
                  </a:cubicBezTo>
                  <a:cubicBezTo>
                    <a:pt x="20829" y="54114"/>
                    <a:pt x="20781" y="54149"/>
                    <a:pt x="20767" y="54205"/>
                  </a:cubicBezTo>
                  <a:cubicBezTo>
                    <a:pt x="20577" y="53372"/>
                    <a:pt x="20160" y="52634"/>
                    <a:pt x="19458" y="52122"/>
                  </a:cubicBezTo>
                  <a:close/>
                  <a:moveTo>
                    <a:pt x="4932" y="54146"/>
                  </a:moveTo>
                  <a:cubicBezTo>
                    <a:pt x="5099" y="54253"/>
                    <a:pt x="5265" y="54336"/>
                    <a:pt x="5432" y="54443"/>
                  </a:cubicBezTo>
                  <a:cubicBezTo>
                    <a:pt x="5349" y="54396"/>
                    <a:pt x="5253" y="54372"/>
                    <a:pt x="5158" y="54324"/>
                  </a:cubicBezTo>
                  <a:cubicBezTo>
                    <a:pt x="5063" y="54277"/>
                    <a:pt x="4968" y="54229"/>
                    <a:pt x="4896" y="54170"/>
                  </a:cubicBezTo>
                  <a:cubicBezTo>
                    <a:pt x="4920" y="54170"/>
                    <a:pt x="4932" y="54158"/>
                    <a:pt x="4932" y="54146"/>
                  </a:cubicBezTo>
                  <a:close/>
                  <a:moveTo>
                    <a:pt x="21184" y="54967"/>
                  </a:moveTo>
                  <a:cubicBezTo>
                    <a:pt x="21255" y="55289"/>
                    <a:pt x="21315" y="55634"/>
                    <a:pt x="21363" y="55967"/>
                  </a:cubicBezTo>
                  <a:cubicBezTo>
                    <a:pt x="21327" y="55944"/>
                    <a:pt x="21255" y="55908"/>
                    <a:pt x="21172" y="55908"/>
                  </a:cubicBezTo>
                  <a:cubicBezTo>
                    <a:pt x="21089" y="55908"/>
                    <a:pt x="21017" y="55956"/>
                    <a:pt x="20970" y="56015"/>
                  </a:cubicBezTo>
                  <a:cubicBezTo>
                    <a:pt x="20934" y="56003"/>
                    <a:pt x="20898" y="56003"/>
                    <a:pt x="20851" y="55991"/>
                  </a:cubicBezTo>
                  <a:cubicBezTo>
                    <a:pt x="20874" y="55801"/>
                    <a:pt x="20874" y="55610"/>
                    <a:pt x="20874" y="55420"/>
                  </a:cubicBezTo>
                  <a:cubicBezTo>
                    <a:pt x="21029" y="55301"/>
                    <a:pt x="21136" y="55146"/>
                    <a:pt x="21184" y="54967"/>
                  </a:cubicBezTo>
                  <a:close/>
                  <a:moveTo>
                    <a:pt x="4682" y="50002"/>
                  </a:moveTo>
                  <a:cubicBezTo>
                    <a:pt x="5301" y="50133"/>
                    <a:pt x="5908" y="50229"/>
                    <a:pt x="6527" y="50241"/>
                  </a:cubicBezTo>
                  <a:cubicBezTo>
                    <a:pt x="6587" y="50241"/>
                    <a:pt x="6611" y="50217"/>
                    <a:pt x="6647" y="50169"/>
                  </a:cubicBezTo>
                  <a:cubicBezTo>
                    <a:pt x="9623" y="50907"/>
                    <a:pt x="12683" y="51526"/>
                    <a:pt x="15719" y="51824"/>
                  </a:cubicBezTo>
                  <a:cubicBezTo>
                    <a:pt x="15612" y="51896"/>
                    <a:pt x="15612" y="52062"/>
                    <a:pt x="15767" y="52110"/>
                  </a:cubicBezTo>
                  <a:cubicBezTo>
                    <a:pt x="16922" y="52527"/>
                    <a:pt x="17993" y="53122"/>
                    <a:pt x="19148" y="53539"/>
                  </a:cubicBezTo>
                  <a:cubicBezTo>
                    <a:pt x="19164" y="53545"/>
                    <a:pt x="19180" y="53548"/>
                    <a:pt x="19194" y="53548"/>
                  </a:cubicBezTo>
                  <a:cubicBezTo>
                    <a:pt x="19305" y="53548"/>
                    <a:pt x="19349" y="53364"/>
                    <a:pt x="19243" y="53300"/>
                  </a:cubicBezTo>
                  <a:cubicBezTo>
                    <a:pt x="18315" y="52622"/>
                    <a:pt x="17124" y="52229"/>
                    <a:pt x="16029" y="51848"/>
                  </a:cubicBezTo>
                  <a:lnTo>
                    <a:pt x="16029" y="51848"/>
                  </a:lnTo>
                  <a:cubicBezTo>
                    <a:pt x="16981" y="51943"/>
                    <a:pt x="17957" y="52003"/>
                    <a:pt x="18886" y="52015"/>
                  </a:cubicBezTo>
                  <a:cubicBezTo>
                    <a:pt x="18886" y="52062"/>
                    <a:pt x="18886" y="52110"/>
                    <a:pt x="18934" y="52134"/>
                  </a:cubicBezTo>
                  <a:cubicBezTo>
                    <a:pt x="19862" y="52896"/>
                    <a:pt x="20279" y="53979"/>
                    <a:pt x="20339" y="55158"/>
                  </a:cubicBezTo>
                  <a:cubicBezTo>
                    <a:pt x="17029" y="53860"/>
                    <a:pt x="13874" y="52300"/>
                    <a:pt x="10480" y="51205"/>
                  </a:cubicBezTo>
                  <a:cubicBezTo>
                    <a:pt x="10470" y="51202"/>
                    <a:pt x="10460" y="51201"/>
                    <a:pt x="10450" y="51201"/>
                  </a:cubicBezTo>
                  <a:cubicBezTo>
                    <a:pt x="10336" y="51201"/>
                    <a:pt x="10266" y="51376"/>
                    <a:pt x="10397" y="51431"/>
                  </a:cubicBezTo>
                  <a:cubicBezTo>
                    <a:pt x="13624" y="52955"/>
                    <a:pt x="17029" y="53979"/>
                    <a:pt x="20351" y="55277"/>
                  </a:cubicBezTo>
                  <a:lnTo>
                    <a:pt x="20351" y="55872"/>
                  </a:lnTo>
                  <a:cubicBezTo>
                    <a:pt x="20220" y="55896"/>
                    <a:pt x="20136" y="56027"/>
                    <a:pt x="20136" y="56146"/>
                  </a:cubicBezTo>
                  <a:cubicBezTo>
                    <a:pt x="20124" y="56146"/>
                    <a:pt x="20124" y="56134"/>
                    <a:pt x="20112" y="56134"/>
                  </a:cubicBezTo>
                  <a:cubicBezTo>
                    <a:pt x="15255" y="53789"/>
                    <a:pt x="9897" y="51943"/>
                    <a:pt x="4813" y="50181"/>
                  </a:cubicBezTo>
                  <a:lnTo>
                    <a:pt x="4765" y="50181"/>
                  </a:lnTo>
                  <a:lnTo>
                    <a:pt x="4682" y="50002"/>
                  </a:lnTo>
                  <a:close/>
                  <a:moveTo>
                    <a:pt x="21446" y="56598"/>
                  </a:moveTo>
                  <a:cubicBezTo>
                    <a:pt x="21446" y="56670"/>
                    <a:pt x="21470" y="56753"/>
                    <a:pt x="21470" y="56837"/>
                  </a:cubicBezTo>
                  <a:cubicBezTo>
                    <a:pt x="21482" y="57146"/>
                    <a:pt x="21482" y="57527"/>
                    <a:pt x="21482" y="57896"/>
                  </a:cubicBezTo>
                  <a:cubicBezTo>
                    <a:pt x="21305" y="57720"/>
                    <a:pt x="21008" y="57648"/>
                    <a:pt x="20743" y="57648"/>
                  </a:cubicBezTo>
                  <a:cubicBezTo>
                    <a:pt x="20686" y="57648"/>
                    <a:pt x="20630" y="57652"/>
                    <a:pt x="20577" y="57658"/>
                  </a:cubicBezTo>
                  <a:cubicBezTo>
                    <a:pt x="20601" y="57551"/>
                    <a:pt x="20636" y="57444"/>
                    <a:pt x="20648" y="57349"/>
                  </a:cubicBezTo>
                  <a:cubicBezTo>
                    <a:pt x="20814" y="57448"/>
                    <a:pt x="20986" y="57536"/>
                    <a:pt x="21139" y="57536"/>
                  </a:cubicBezTo>
                  <a:cubicBezTo>
                    <a:pt x="21206" y="57536"/>
                    <a:pt x="21269" y="57519"/>
                    <a:pt x="21327" y="57480"/>
                  </a:cubicBezTo>
                  <a:cubicBezTo>
                    <a:pt x="21422" y="57396"/>
                    <a:pt x="21470" y="57313"/>
                    <a:pt x="21446" y="57194"/>
                  </a:cubicBezTo>
                  <a:cubicBezTo>
                    <a:pt x="21434" y="57099"/>
                    <a:pt x="21363" y="57051"/>
                    <a:pt x="21267" y="57015"/>
                  </a:cubicBezTo>
                  <a:cubicBezTo>
                    <a:pt x="21244" y="57003"/>
                    <a:pt x="21196" y="56979"/>
                    <a:pt x="21148" y="56968"/>
                  </a:cubicBezTo>
                  <a:cubicBezTo>
                    <a:pt x="21077" y="56944"/>
                    <a:pt x="21005" y="56932"/>
                    <a:pt x="20934" y="56896"/>
                  </a:cubicBezTo>
                  <a:cubicBezTo>
                    <a:pt x="20874" y="56884"/>
                    <a:pt x="20815" y="56849"/>
                    <a:pt x="20767" y="56837"/>
                  </a:cubicBezTo>
                  <a:cubicBezTo>
                    <a:pt x="20779" y="56765"/>
                    <a:pt x="20791" y="56670"/>
                    <a:pt x="20803" y="56598"/>
                  </a:cubicBezTo>
                  <a:cubicBezTo>
                    <a:pt x="20928" y="56658"/>
                    <a:pt x="21064" y="56702"/>
                    <a:pt x="21187" y="56702"/>
                  </a:cubicBezTo>
                  <a:cubicBezTo>
                    <a:pt x="21286" y="56702"/>
                    <a:pt x="21377" y="56673"/>
                    <a:pt x="21446" y="56598"/>
                  </a:cubicBezTo>
                  <a:close/>
                  <a:moveTo>
                    <a:pt x="15653" y="58483"/>
                  </a:moveTo>
                  <a:cubicBezTo>
                    <a:pt x="15626" y="58483"/>
                    <a:pt x="15608" y="58541"/>
                    <a:pt x="15648" y="58551"/>
                  </a:cubicBezTo>
                  <a:cubicBezTo>
                    <a:pt x="15804" y="58622"/>
                    <a:pt x="15956" y="58696"/>
                    <a:pt x="16104" y="58775"/>
                  </a:cubicBezTo>
                  <a:lnTo>
                    <a:pt x="16104" y="58775"/>
                  </a:lnTo>
                  <a:cubicBezTo>
                    <a:pt x="15958" y="58685"/>
                    <a:pt x="15814" y="58591"/>
                    <a:pt x="15671" y="58492"/>
                  </a:cubicBezTo>
                  <a:cubicBezTo>
                    <a:pt x="15665" y="58485"/>
                    <a:pt x="15659" y="58483"/>
                    <a:pt x="15653" y="58483"/>
                  </a:cubicBezTo>
                  <a:close/>
                  <a:moveTo>
                    <a:pt x="20589" y="58087"/>
                  </a:moveTo>
                  <a:cubicBezTo>
                    <a:pt x="20770" y="58278"/>
                    <a:pt x="21037" y="58454"/>
                    <a:pt x="21270" y="58454"/>
                  </a:cubicBezTo>
                  <a:cubicBezTo>
                    <a:pt x="21327" y="58454"/>
                    <a:pt x="21383" y="58444"/>
                    <a:pt x="21434" y="58420"/>
                  </a:cubicBezTo>
                  <a:lnTo>
                    <a:pt x="21434" y="58420"/>
                  </a:lnTo>
                  <a:cubicBezTo>
                    <a:pt x="21434" y="58515"/>
                    <a:pt x="21422" y="58658"/>
                    <a:pt x="21410" y="58777"/>
                  </a:cubicBezTo>
                  <a:cubicBezTo>
                    <a:pt x="21184" y="58515"/>
                    <a:pt x="20672" y="58444"/>
                    <a:pt x="20351" y="58373"/>
                  </a:cubicBezTo>
                  <a:cubicBezTo>
                    <a:pt x="20363" y="58337"/>
                    <a:pt x="20363" y="58313"/>
                    <a:pt x="20374" y="58277"/>
                  </a:cubicBezTo>
                  <a:cubicBezTo>
                    <a:pt x="20493" y="58277"/>
                    <a:pt x="20577" y="58206"/>
                    <a:pt x="20589" y="58087"/>
                  </a:cubicBezTo>
                  <a:close/>
                  <a:moveTo>
                    <a:pt x="4884" y="50538"/>
                  </a:moveTo>
                  <a:lnTo>
                    <a:pt x="4884" y="50538"/>
                  </a:lnTo>
                  <a:cubicBezTo>
                    <a:pt x="9873" y="52527"/>
                    <a:pt x="14874" y="54741"/>
                    <a:pt x="19934" y="56515"/>
                  </a:cubicBezTo>
                  <a:cubicBezTo>
                    <a:pt x="19950" y="56519"/>
                    <a:pt x="19966" y="56521"/>
                    <a:pt x="19981" y="56521"/>
                  </a:cubicBezTo>
                  <a:cubicBezTo>
                    <a:pt x="20100" y="56521"/>
                    <a:pt x="20184" y="56406"/>
                    <a:pt x="20184" y="56301"/>
                  </a:cubicBezTo>
                  <a:cubicBezTo>
                    <a:pt x="20196" y="56313"/>
                    <a:pt x="20220" y="56337"/>
                    <a:pt x="20243" y="56348"/>
                  </a:cubicBezTo>
                  <a:cubicBezTo>
                    <a:pt x="20255" y="56348"/>
                    <a:pt x="20279" y="56360"/>
                    <a:pt x="20291" y="56360"/>
                  </a:cubicBezTo>
                  <a:cubicBezTo>
                    <a:pt x="20279" y="56491"/>
                    <a:pt x="20255" y="56634"/>
                    <a:pt x="20232" y="56777"/>
                  </a:cubicBezTo>
                  <a:cubicBezTo>
                    <a:pt x="20172" y="56837"/>
                    <a:pt x="20160" y="56932"/>
                    <a:pt x="20184" y="57015"/>
                  </a:cubicBezTo>
                  <a:cubicBezTo>
                    <a:pt x="20160" y="57182"/>
                    <a:pt x="20112" y="57360"/>
                    <a:pt x="20065" y="57527"/>
                  </a:cubicBezTo>
                  <a:cubicBezTo>
                    <a:pt x="18446" y="56527"/>
                    <a:pt x="16374" y="55956"/>
                    <a:pt x="14588" y="55420"/>
                  </a:cubicBezTo>
                  <a:cubicBezTo>
                    <a:pt x="14583" y="55419"/>
                    <a:pt x="14579" y="55418"/>
                    <a:pt x="14575" y="55418"/>
                  </a:cubicBezTo>
                  <a:cubicBezTo>
                    <a:pt x="14527" y="55418"/>
                    <a:pt x="14520" y="55482"/>
                    <a:pt x="14564" y="55515"/>
                  </a:cubicBezTo>
                  <a:cubicBezTo>
                    <a:pt x="16422" y="56217"/>
                    <a:pt x="18088" y="57289"/>
                    <a:pt x="19898" y="58075"/>
                  </a:cubicBezTo>
                  <a:cubicBezTo>
                    <a:pt x="19827" y="58313"/>
                    <a:pt x="19743" y="58551"/>
                    <a:pt x="19636" y="58789"/>
                  </a:cubicBezTo>
                  <a:cubicBezTo>
                    <a:pt x="14755" y="56777"/>
                    <a:pt x="9992" y="54515"/>
                    <a:pt x="5158" y="52419"/>
                  </a:cubicBezTo>
                  <a:lnTo>
                    <a:pt x="5158" y="52205"/>
                  </a:lnTo>
                  <a:cubicBezTo>
                    <a:pt x="5158" y="51955"/>
                    <a:pt x="5123" y="51705"/>
                    <a:pt x="5099" y="51455"/>
                  </a:cubicBezTo>
                  <a:lnTo>
                    <a:pt x="5099" y="51455"/>
                  </a:lnTo>
                  <a:cubicBezTo>
                    <a:pt x="7397" y="52550"/>
                    <a:pt x="9718" y="53610"/>
                    <a:pt x="12135" y="54467"/>
                  </a:cubicBezTo>
                  <a:cubicBezTo>
                    <a:pt x="12148" y="54472"/>
                    <a:pt x="12161" y="54475"/>
                    <a:pt x="12172" y="54475"/>
                  </a:cubicBezTo>
                  <a:cubicBezTo>
                    <a:pt x="12268" y="54475"/>
                    <a:pt x="12314" y="54318"/>
                    <a:pt x="12219" y="54265"/>
                  </a:cubicBezTo>
                  <a:cubicBezTo>
                    <a:pt x="9897" y="53039"/>
                    <a:pt x="7480" y="52027"/>
                    <a:pt x="5039" y="51062"/>
                  </a:cubicBezTo>
                  <a:cubicBezTo>
                    <a:pt x="5003" y="50884"/>
                    <a:pt x="4944" y="50705"/>
                    <a:pt x="4884" y="50538"/>
                  </a:cubicBezTo>
                  <a:close/>
                  <a:moveTo>
                    <a:pt x="16104" y="58775"/>
                  </a:moveTo>
                  <a:lnTo>
                    <a:pt x="16104" y="58775"/>
                  </a:lnTo>
                  <a:cubicBezTo>
                    <a:pt x="16288" y="58887"/>
                    <a:pt x="16477" y="58993"/>
                    <a:pt x="16671" y="59096"/>
                  </a:cubicBezTo>
                  <a:lnTo>
                    <a:pt x="16671" y="59096"/>
                  </a:lnTo>
                  <a:cubicBezTo>
                    <a:pt x="16486" y="58984"/>
                    <a:pt x="16298" y="58877"/>
                    <a:pt x="16104" y="58775"/>
                  </a:cubicBezTo>
                  <a:close/>
                  <a:moveTo>
                    <a:pt x="20220" y="58777"/>
                  </a:moveTo>
                  <a:cubicBezTo>
                    <a:pt x="20484" y="58950"/>
                    <a:pt x="20845" y="59245"/>
                    <a:pt x="21167" y="59245"/>
                  </a:cubicBezTo>
                  <a:cubicBezTo>
                    <a:pt x="21222" y="59245"/>
                    <a:pt x="21275" y="59237"/>
                    <a:pt x="21327" y="59218"/>
                  </a:cubicBezTo>
                  <a:lnTo>
                    <a:pt x="21327" y="59218"/>
                  </a:lnTo>
                  <a:cubicBezTo>
                    <a:pt x="21315" y="59313"/>
                    <a:pt x="21303" y="59396"/>
                    <a:pt x="21267" y="59480"/>
                  </a:cubicBezTo>
                  <a:cubicBezTo>
                    <a:pt x="21136" y="59396"/>
                    <a:pt x="20970" y="59337"/>
                    <a:pt x="20827" y="59277"/>
                  </a:cubicBezTo>
                  <a:cubicBezTo>
                    <a:pt x="20589" y="59182"/>
                    <a:pt x="20363" y="59087"/>
                    <a:pt x="20124" y="58992"/>
                  </a:cubicBezTo>
                  <a:lnTo>
                    <a:pt x="20220" y="58777"/>
                  </a:lnTo>
                  <a:close/>
                  <a:moveTo>
                    <a:pt x="11838" y="58194"/>
                  </a:moveTo>
                  <a:lnTo>
                    <a:pt x="11838" y="58194"/>
                  </a:lnTo>
                  <a:cubicBezTo>
                    <a:pt x="12159" y="58325"/>
                    <a:pt x="12504" y="58456"/>
                    <a:pt x="12838" y="58575"/>
                  </a:cubicBezTo>
                  <a:cubicBezTo>
                    <a:pt x="12873" y="58611"/>
                    <a:pt x="12921" y="58623"/>
                    <a:pt x="12969" y="58658"/>
                  </a:cubicBezTo>
                  <a:cubicBezTo>
                    <a:pt x="12933" y="58658"/>
                    <a:pt x="12921" y="58694"/>
                    <a:pt x="12969" y="58718"/>
                  </a:cubicBezTo>
                  <a:cubicBezTo>
                    <a:pt x="13159" y="58789"/>
                    <a:pt x="13338" y="58861"/>
                    <a:pt x="13516" y="58932"/>
                  </a:cubicBezTo>
                  <a:cubicBezTo>
                    <a:pt x="13979" y="59173"/>
                    <a:pt x="14426" y="59406"/>
                    <a:pt x="14877" y="59638"/>
                  </a:cubicBezTo>
                  <a:lnTo>
                    <a:pt x="14877" y="59638"/>
                  </a:lnTo>
                  <a:cubicBezTo>
                    <a:pt x="13858" y="59146"/>
                    <a:pt x="12859" y="58664"/>
                    <a:pt x="11838" y="58194"/>
                  </a:cubicBezTo>
                  <a:close/>
                  <a:moveTo>
                    <a:pt x="15166" y="59786"/>
                  </a:moveTo>
                  <a:cubicBezTo>
                    <a:pt x="15176" y="59791"/>
                    <a:pt x="15185" y="59796"/>
                    <a:pt x="15195" y="59801"/>
                  </a:cubicBezTo>
                  <a:cubicBezTo>
                    <a:pt x="15185" y="59796"/>
                    <a:pt x="15175" y="59791"/>
                    <a:pt x="15166" y="59786"/>
                  </a:cubicBezTo>
                  <a:close/>
                  <a:moveTo>
                    <a:pt x="7456" y="56229"/>
                  </a:moveTo>
                  <a:cubicBezTo>
                    <a:pt x="7837" y="56396"/>
                    <a:pt x="8194" y="56551"/>
                    <a:pt x="8563" y="56718"/>
                  </a:cubicBezTo>
                  <a:cubicBezTo>
                    <a:pt x="9290" y="57075"/>
                    <a:pt x="10016" y="57432"/>
                    <a:pt x="10766" y="57741"/>
                  </a:cubicBezTo>
                  <a:cubicBezTo>
                    <a:pt x="10659" y="57789"/>
                    <a:pt x="10611" y="57956"/>
                    <a:pt x="10730" y="58015"/>
                  </a:cubicBezTo>
                  <a:cubicBezTo>
                    <a:pt x="11981" y="58634"/>
                    <a:pt x="13243" y="59265"/>
                    <a:pt x="14493" y="59885"/>
                  </a:cubicBezTo>
                  <a:cubicBezTo>
                    <a:pt x="13088" y="59254"/>
                    <a:pt x="11766" y="58539"/>
                    <a:pt x="10838" y="58087"/>
                  </a:cubicBezTo>
                  <a:cubicBezTo>
                    <a:pt x="9683" y="57527"/>
                    <a:pt x="8563" y="56884"/>
                    <a:pt x="7456" y="56229"/>
                  </a:cubicBezTo>
                  <a:close/>
                  <a:moveTo>
                    <a:pt x="5158" y="52729"/>
                  </a:moveTo>
                  <a:cubicBezTo>
                    <a:pt x="9897" y="54932"/>
                    <a:pt x="14719" y="56944"/>
                    <a:pt x="19446" y="59218"/>
                  </a:cubicBezTo>
                  <a:cubicBezTo>
                    <a:pt x="19458" y="59254"/>
                    <a:pt x="19458" y="59254"/>
                    <a:pt x="19446" y="59254"/>
                  </a:cubicBezTo>
                  <a:cubicBezTo>
                    <a:pt x="19403" y="59235"/>
                    <a:pt x="19361" y="59226"/>
                    <a:pt x="19321" y="59226"/>
                  </a:cubicBezTo>
                  <a:cubicBezTo>
                    <a:pt x="19062" y="59226"/>
                    <a:pt x="18893" y="59582"/>
                    <a:pt x="19172" y="59706"/>
                  </a:cubicBezTo>
                  <a:cubicBezTo>
                    <a:pt x="19184" y="59706"/>
                    <a:pt x="19208" y="59730"/>
                    <a:pt x="19220" y="59730"/>
                  </a:cubicBezTo>
                  <a:cubicBezTo>
                    <a:pt x="19184" y="59766"/>
                    <a:pt x="19172" y="59813"/>
                    <a:pt x="19148" y="59861"/>
                  </a:cubicBezTo>
                  <a:lnTo>
                    <a:pt x="19124" y="59861"/>
                  </a:lnTo>
                  <a:cubicBezTo>
                    <a:pt x="19091" y="59842"/>
                    <a:pt x="19058" y="59834"/>
                    <a:pt x="19027" y="59834"/>
                  </a:cubicBezTo>
                  <a:cubicBezTo>
                    <a:pt x="18881" y="59834"/>
                    <a:pt x="18776" y="60019"/>
                    <a:pt x="18874" y="60147"/>
                  </a:cubicBezTo>
                  <a:cubicBezTo>
                    <a:pt x="18648" y="60039"/>
                    <a:pt x="18422" y="59932"/>
                    <a:pt x="18184" y="59825"/>
                  </a:cubicBezTo>
                  <a:cubicBezTo>
                    <a:pt x="18173" y="59794"/>
                    <a:pt x="18154" y="59763"/>
                    <a:pt x="18110" y="59763"/>
                  </a:cubicBezTo>
                  <a:cubicBezTo>
                    <a:pt x="18104" y="59763"/>
                    <a:pt x="18096" y="59764"/>
                    <a:pt x="18088" y="59766"/>
                  </a:cubicBezTo>
                  <a:lnTo>
                    <a:pt x="18041" y="59766"/>
                  </a:lnTo>
                  <a:cubicBezTo>
                    <a:pt x="17707" y="59623"/>
                    <a:pt x="17398" y="59456"/>
                    <a:pt x="17076" y="59313"/>
                  </a:cubicBezTo>
                  <a:cubicBezTo>
                    <a:pt x="16981" y="59265"/>
                    <a:pt x="16898" y="59206"/>
                    <a:pt x="16791" y="59158"/>
                  </a:cubicBezTo>
                  <a:cubicBezTo>
                    <a:pt x="16750" y="59138"/>
                    <a:pt x="16711" y="59117"/>
                    <a:pt x="16671" y="59096"/>
                  </a:cubicBezTo>
                  <a:lnTo>
                    <a:pt x="16671" y="59096"/>
                  </a:lnTo>
                  <a:cubicBezTo>
                    <a:pt x="16679" y="59101"/>
                    <a:pt x="16687" y="59106"/>
                    <a:pt x="16695" y="59111"/>
                  </a:cubicBezTo>
                  <a:cubicBezTo>
                    <a:pt x="15660" y="58623"/>
                    <a:pt x="14481" y="58325"/>
                    <a:pt x="13350" y="58099"/>
                  </a:cubicBezTo>
                  <a:cubicBezTo>
                    <a:pt x="12457" y="57694"/>
                    <a:pt x="11576" y="57313"/>
                    <a:pt x="10683" y="56908"/>
                  </a:cubicBezTo>
                  <a:cubicBezTo>
                    <a:pt x="8802" y="55896"/>
                    <a:pt x="6908" y="54908"/>
                    <a:pt x="4992" y="53955"/>
                  </a:cubicBezTo>
                  <a:cubicBezTo>
                    <a:pt x="5063" y="53753"/>
                    <a:pt x="5111" y="53515"/>
                    <a:pt x="5123" y="53277"/>
                  </a:cubicBezTo>
                  <a:cubicBezTo>
                    <a:pt x="6373" y="54277"/>
                    <a:pt x="7742" y="55086"/>
                    <a:pt x="9290" y="55539"/>
                  </a:cubicBezTo>
                  <a:cubicBezTo>
                    <a:pt x="9303" y="55544"/>
                    <a:pt x="9316" y="55546"/>
                    <a:pt x="9329" y="55546"/>
                  </a:cubicBezTo>
                  <a:cubicBezTo>
                    <a:pt x="9438" y="55546"/>
                    <a:pt x="9504" y="55375"/>
                    <a:pt x="9397" y="55301"/>
                  </a:cubicBezTo>
                  <a:cubicBezTo>
                    <a:pt x="7920" y="54610"/>
                    <a:pt x="6492" y="53860"/>
                    <a:pt x="5158" y="52955"/>
                  </a:cubicBezTo>
                  <a:lnTo>
                    <a:pt x="5158" y="52729"/>
                  </a:lnTo>
                  <a:close/>
                  <a:moveTo>
                    <a:pt x="15171" y="58908"/>
                  </a:moveTo>
                  <a:lnTo>
                    <a:pt x="15171" y="58908"/>
                  </a:lnTo>
                  <a:cubicBezTo>
                    <a:pt x="15850" y="59170"/>
                    <a:pt x="16541" y="59456"/>
                    <a:pt x="17243" y="59730"/>
                  </a:cubicBezTo>
                  <a:cubicBezTo>
                    <a:pt x="17264" y="59736"/>
                    <a:pt x="17284" y="59738"/>
                    <a:pt x="17301" y="59738"/>
                  </a:cubicBezTo>
                  <a:cubicBezTo>
                    <a:pt x="17395" y="59738"/>
                    <a:pt x="17445" y="59665"/>
                    <a:pt x="17445" y="59575"/>
                  </a:cubicBezTo>
                  <a:lnTo>
                    <a:pt x="17850" y="59837"/>
                  </a:lnTo>
                  <a:cubicBezTo>
                    <a:pt x="17838" y="59897"/>
                    <a:pt x="17862" y="59992"/>
                    <a:pt x="17957" y="59992"/>
                  </a:cubicBezTo>
                  <a:lnTo>
                    <a:pt x="18077" y="59992"/>
                  </a:lnTo>
                  <a:cubicBezTo>
                    <a:pt x="18291" y="60158"/>
                    <a:pt x="18529" y="60301"/>
                    <a:pt x="18755" y="60456"/>
                  </a:cubicBezTo>
                  <a:cubicBezTo>
                    <a:pt x="18755" y="60456"/>
                    <a:pt x="18755" y="60468"/>
                    <a:pt x="18743" y="60468"/>
                  </a:cubicBezTo>
                  <a:cubicBezTo>
                    <a:pt x="18731" y="60468"/>
                    <a:pt x="18708" y="60468"/>
                    <a:pt x="18696" y="60480"/>
                  </a:cubicBezTo>
                  <a:cubicBezTo>
                    <a:pt x="17517" y="59968"/>
                    <a:pt x="16350" y="59432"/>
                    <a:pt x="15171" y="58908"/>
                  </a:cubicBezTo>
                  <a:close/>
                  <a:moveTo>
                    <a:pt x="19958" y="59361"/>
                  </a:moveTo>
                  <a:cubicBezTo>
                    <a:pt x="20184" y="59480"/>
                    <a:pt x="20410" y="59623"/>
                    <a:pt x="20636" y="59742"/>
                  </a:cubicBezTo>
                  <a:cubicBezTo>
                    <a:pt x="20791" y="59825"/>
                    <a:pt x="20958" y="59932"/>
                    <a:pt x="21136" y="59956"/>
                  </a:cubicBezTo>
                  <a:cubicBezTo>
                    <a:pt x="21017" y="60278"/>
                    <a:pt x="20874" y="60563"/>
                    <a:pt x="20672" y="60813"/>
                  </a:cubicBezTo>
                  <a:cubicBezTo>
                    <a:pt x="20660" y="60778"/>
                    <a:pt x="20660" y="60754"/>
                    <a:pt x="20636" y="60718"/>
                  </a:cubicBezTo>
                  <a:cubicBezTo>
                    <a:pt x="20458" y="60516"/>
                    <a:pt x="20172" y="60408"/>
                    <a:pt x="19934" y="60289"/>
                  </a:cubicBezTo>
                  <a:cubicBezTo>
                    <a:pt x="19815" y="60230"/>
                    <a:pt x="19708" y="60170"/>
                    <a:pt x="19589" y="60111"/>
                  </a:cubicBezTo>
                  <a:cubicBezTo>
                    <a:pt x="19624" y="60063"/>
                    <a:pt x="19636" y="60004"/>
                    <a:pt x="19660" y="59968"/>
                  </a:cubicBezTo>
                  <a:cubicBezTo>
                    <a:pt x="19803" y="60027"/>
                    <a:pt x="19934" y="60099"/>
                    <a:pt x="20065" y="60158"/>
                  </a:cubicBezTo>
                  <a:cubicBezTo>
                    <a:pt x="20266" y="60254"/>
                    <a:pt x="20451" y="60373"/>
                    <a:pt x="20664" y="60373"/>
                  </a:cubicBezTo>
                  <a:cubicBezTo>
                    <a:pt x="20716" y="60373"/>
                    <a:pt x="20770" y="60365"/>
                    <a:pt x="20827" y="60349"/>
                  </a:cubicBezTo>
                  <a:cubicBezTo>
                    <a:pt x="20958" y="60313"/>
                    <a:pt x="21005" y="60170"/>
                    <a:pt x="20946" y="60051"/>
                  </a:cubicBezTo>
                  <a:cubicBezTo>
                    <a:pt x="20827" y="59801"/>
                    <a:pt x="20541" y="59742"/>
                    <a:pt x="20303" y="59623"/>
                  </a:cubicBezTo>
                  <a:cubicBezTo>
                    <a:pt x="20172" y="59563"/>
                    <a:pt x="20053" y="59504"/>
                    <a:pt x="19922" y="59456"/>
                  </a:cubicBezTo>
                  <a:lnTo>
                    <a:pt x="19958" y="59361"/>
                  </a:lnTo>
                  <a:close/>
                  <a:moveTo>
                    <a:pt x="44425" y="43216"/>
                  </a:moveTo>
                  <a:lnTo>
                    <a:pt x="44425" y="43252"/>
                  </a:lnTo>
                  <a:cubicBezTo>
                    <a:pt x="44592" y="43621"/>
                    <a:pt x="44735" y="44014"/>
                    <a:pt x="44842" y="44407"/>
                  </a:cubicBezTo>
                  <a:cubicBezTo>
                    <a:pt x="44901" y="44633"/>
                    <a:pt x="44949" y="44859"/>
                    <a:pt x="44997" y="45085"/>
                  </a:cubicBezTo>
                  <a:cubicBezTo>
                    <a:pt x="42341" y="46014"/>
                    <a:pt x="39710" y="47014"/>
                    <a:pt x="37091" y="48014"/>
                  </a:cubicBezTo>
                  <a:cubicBezTo>
                    <a:pt x="37055" y="47907"/>
                    <a:pt x="37031" y="47824"/>
                    <a:pt x="36996" y="47716"/>
                  </a:cubicBezTo>
                  <a:cubicBezTo>
                    <a:pt x="36982" y="47665"/>
                    <a:pt x="36938" y="47643"/>
                    <a:pt x="36895" y="47643"/>
                  </a:cubicBezTo>
                  <a:cubicBezTo>
                    <a:pt x="36826" y="47643"/>
                    <a:pt x="36757" y="47696"/>
                    <a:pt x="36793" y="47776"/>
                  </a:cubicBezTo>
                  <a:cubicBezTo>
                    <a:pt x="36841" y="47883"/>
                    <a:pt x="36865" y="47978"/>
                    <a:pt x="36912" y="48086"/>
                  </a:cubicBezTo>
                  <a:cubicBezTo>
                    <a:pt x="36781" y="48133"/>
                    <a:pt x="36662" y="48181"/>
                    <a:pt x="36543" y="48240"/>
                  </a:cubicBezTo>
                  <a:cubicBezTo>
                    <a:pt x="36484" y="48014"/>
                    <a:pt x="36376" y="47800"/>
                    <a:pt x="36305" y="47597"/>
                  </a:cubicBezTo>
                  <a:cubicBezTo>
                    <a:pt x="36290" y="47567"/>
                    <a:pt x="36258" y="47554"/>
                    <a:pt x="36228" y="47554"/>
                  </a:cubicBezTo>
                  <a:cubicBezTo>
                    <a:pt x="36187" y="47554"/>
                    <a:pt x="36148" y="47580"/>
                    <a:pt x="36162" y="47621"/>
                  </a:cubicBezTo>
                  <a:cubicBezTo>
                    <a:pt x="36257" y="47836"/>
                    <a:pt x="36329" y="48062"/>
                    <a:pt x="36436" y="48264"/>
                  </a:cubicBezTo>
                  <a:cubicBezTo>
                    <a:pt x="36329" y="48312"/>
                    <a:pt x="36210" y="48359"/>
                    <a:pt x="36103" y="48383"/>
                  </a:cubicBezTo>
                  <a:cubicBezTo>
                    <a:pt x="36103" y="48074"/>
                    <a:pt x="36019" y="47740"/>
                    <a:pt x="35972" y="47431"/>
                  </a:cubicBezTo>
                  <a:cubicBezTo>
                    <a:pt x="35961" y="47353"/>
                    <a:pt x="35895" y="47318"/>
                    <a:pt x="35826" y="47318"/>
                  </a:cubicBezTo>
                  <a:cubicBezTo>
                    <a:pt x="35736" y="47318"/>
                    <a:pt x="35642" y="47377"/>
                    <a:pt x="35662" y="47478"/>
                  </a:cubicBezTo>
                  <a:cubicBezTo>
                    <a:pt x="35710" y="47800"/>
                    <a:pt x="35710" y="48181"/>
                    <a:pt x="35793" y="48502"/>
                  </a:cubicBezTo>
                  <a:cubicBezTo>
                    <a:pt x="33340" y="49455"/>
                    <a:pt x="30888" y="50407"/>
                    <a:pt x="28447" y="51348"/>
                  </a:cubicBezTo>
                  <a:cubicBezTo>
                    <a:pt x="28252" y="51413"/>
                    <a:pt x="28313" y="51703"/>
                    <a:pt x="28477" y="51703"/>
                  </a:cubicBezTo>
                  <a:cubicBezTo>
                    <a:pt x="28494" y="51703"/>
                    <a:pt x="28511" y="51700"/>
                    <a:pt x="28530" y="51693"/>
                  </a:cubicBezTo>
                  <a:cubicBezTo>
                    <a:pt x="35984" y="49276"/>
                    <a:pt x="43592" y="46907"/>
                    <a:pt x="50950" y="44085"/>
                  </a:cubicBezTo>
                  <a:cubicBezTo>
                    <a:pt x="51605" y="44395"/>
                    <a:pt x="52236" y="44728"/>
                    <a:pt x="52890" y="45026"/>
                  </a:cubicBezTo>
                  <a:cubicBezTo>
                    <a:pt x="51271" y="45335"/>
                    <a:pt x="49676" y="45704"/>
                    <a:pt x="48152" y="46050"/>
                  </a:cubicBezTo>
                  <a:cubicBezTo>
                    <a:pt x="47952" y="46083"/>
                    <a:pt x="48021" y="46364"/>
                    <a:pt x="48195" y="46364"/>
                  </a:cubicBezTo>
                  <a:cubicBezTo>
                    <a:pt x="48208" y="46364"/>
                    <a:pt x="48221" y="46362"/>
                    <a:pt x="48235" y="46359"/>
                  </a:cubicBezTo>
                  <a:cubicBezTo>
                    <a:pt x="51855" y="45645"/>
                    <a:pt x="55545" y="45597"/>
                    <a:pt x="59141" y="44966"/>
                  </a:cubicBezTo>
                  <a:cubicBezTo>
                    <a:pt x="59308" y="44930"/>
                    <a:pt x="59367" y="44788"/>
                    <a:pt x="59344" y="44668"/>
                  </a:cubicBezTo>
                  <a:cubicBezTo>
                    <a:pt x="59367" y="44645"/>
                    <a:pt x="59403" y="44633"/>
                    <a:pt x="59415" y="44621"/>
                  </a:cubicBezTo>
                  <a:cubicBezTo>
                    <a:pt x="59439" y="44692"/>
                    <a:pt x="59522" y="44752"/>
                    <a:pt x="59617" y="44752"/>
                  </a:cubicBezTo>
                  <a:cubicBezTo>
                    <a:pt x="59665" y="44752"/>
                    <a:pt x="59713" y="44740"/>
                    <a:pt x="59736" y="44704"/>
                  </a:cubicBezTo>
                  <a:lnTo>
                    <a:pt x="59796" y="44704"/>
                  </a:lnTo>
                  <a:cubicBezTo>
                    <a:pt x="59844" y="44692"/>
                    <a:pt x="59891" y="44692"/>
                    <a:pt x="59915" y="44680"/>
                  </a:cubicBezTo>
                  <a:cubicBezTo>
                    <a:pt x="60082" y="44633"/>
                    <a:pt x="60082" y="44395"/>
                    <a:pt x="59915" y="44371"/>
                  </a:cubicBezTo>
                  <a:cubicBezTo>
                    <a:pt x="59879" y="44347"/>
                    <a:pt x="59832" y="44347"/>
                    <a:pt x="59796" y="44335"/>
                  </a:cubicBezTo>
                  <a:lnTo>
                    <a:pt x="59736" y="44335"/>
                  </a:lnTo>
                  <a:cubicBezTo>
                    <a:pt x="59713" y="44323"/>
                    <a:pt x="59665" y="44287"/>
                    <a:pt x="59617" y="44287"/>
                  </a:cubicBezTo>
                  <a:lnTo>
                    <a:pt x="59606" y="44287"/>
                  </a:lnTo>
                  <a:cubicBezTo>
                    <a:pt x="59617" y="44192"/>
                    <a:pt x="59606" y="44073"/>
                    <a:pt x="59546" y="43978"/>
                  </a:cubicBezTo>
                  <a:lnTo>
                    <a:pt x="59546" y="43978"/>
                  </a:lnTo>
                  <a:cubicBezTo>
                    <a:pt x="59719" y="44002"/>
                    <a:pt x="59876" y="44014"/>
                    <a:pt x="60024" y="44014"/>
                  </a:cubicBezTo>
                  <a:cubicBezTo>
                    <a:pt x="60171" y="44014"/>
                    <a:pt x="60308" y="44002"/>
                    <a:pt x="60439" y="43978"/>
                  </a:cubicBezTo>
                  <a:lnTo>
                    <a:pt x="60439" y="43978"/>
                  </a:lnTo>
                  <a:cubicBezTo>
                    <a:pt x="63499" y="47562"/>
                    <a:pt x="61689" y="52193"/>
                    <a:pt x="60403" y="56170"/>
                  </a:cubicBezTo>
                  <a:cubicBezTo>
                    <a:pt x="60308" y="56122"/>
                    <a:pt x="60201" y="56098"/>
                    <a:pt x="60070" y="56098"/>
                  </a:cubicBezTo>
                  <a:cubicBezTo>
                    <a:pt x="59725" y="56098"/>
                    <a:pt x="59510" y="56301"/>
                    <a:pt x="59427" y="56551"/>
                  </a:cubicBezTo>
                  <a:cubicBezTo>
                    <a:pt x="58355" y="56825"/>
                    <a:pt x="57272" y="57063"/>
                    <a:pt x="56200" y="57301"/>
                  </a:cubicBezTo>
                  <a:lnTo>
                    <a:pt x="56200" y="57194"/>
                  </a:lnTo>
                  <a:cubicBezTo>
                    <a:pt x="56200" y="57093"/>
                    <a:pt x="56117" y="57042"/>
                    <a:pt x="56034" y="57042"/>
                  </a:cubicBezTo>
                  <a:cubicBezTo>
                    <a:pt x="55950" y="57042"/>
                    <a:pt x="55867" y="57093"/>
                    <a:pt x="55867" y="57194"/>
                  </a:cubicBezTo>
                  <a:lnTo>
                    <a:pt x="55867" y="57325"/>
                  </a:lnTo>
                  <a:cubicBezTo>
                    <a:pt x="55867" y="57349"/>
                    <a:pt x="55867" y="57360"/>
                    <a:pt x="55891" y="57372"/>
                  </a:cubicBezTo>
                  <a:cubicBezTo>
                    <a:pt x="55593" y="57432"/>
                    <a:pt x="55295" y="57503"/>
                    <a:pt x="54998" y="57563"/>
                  </a:cubicBezTo>
                  <a:cubicBezTo>
                    <a:pt x="54998" y="57360"/>
                    <a:pt x="54974" y="57134"/>
                    <a:pt x="54974" y="56920"/>
                  </a:cubicBezTo>
                  <a:cubicBezTo>
                    <a:pt x="54974" y="56825"/>
                    <a:pt x="54900" y="56777"/>
                    <a:pt x="54825" y="56777"/>
                  </a:cubicBezTo>
                  <a:cubicBezTo>
                    <a:pt x="54751" y="56777"/>
                    <a:pt x="54676" y="56825"/>
                    <a:pt x="54676" y="56920"/>
                  </a:cubicBezTo>
                  <a:cubicBezTo>
                    <a:pt x="54676" y="57146"/>
                    <a:pt x="54664" y="57384"/>
                    <a:pt x="54664" y="57622"/>
                  </a:cubicBezTo>
                  <a:cubicBezTo>
                    <a:pt x="54569" y="57658"/>
                    <a:pt x="54450" y="57670"/>
                    <a:pt x="54343" y="57682"/>
                  </a:cubicBezTo>
                  <a:cubicBezTo>
                    <a:pt x="54426" y="57087"/>
                    <a:pt x="54248" y="56360"/>
                    <a:pt x="54129" y="55789"/>
                  </a:cubicBezTo>
                  <a:cubicBezTo>
                    <a:pt x="54110" y="55715"/>
                    <a:pt x="54060" y="55684"/>
                    <a:pt x="54006" y="55684"/>
                  </a:cubicBezTo>
                  <a:cubicBezTo>
                    <a:pt x="53921" y="55684"/>
                    <a:pt x="53828" y="55763"/>
                    <a:pt x="53843" y="55872"/>
                  </a:cubicBezTo>
                  <a:cubicBezTo>
                    <a:pt x="53902" y="56241"/>
                    <a:pt x="53950" y="56610"/>
                    <a:pt x="53962" y="56979"/>
                  </a:cubicBezTo>
                  <a:cubicBezTo>
                    <a:pt x="53986" y="57241"/>
                    <a:pt x="53950" y="57491"/>
                    <a:pt x="53986" y="57741"/>
                  </a:cubicBezTo>
                  <a:cubicBezTo>
                    <a:pt x="53664" y="57801"/>
                    <a:pt x="53343" y="57861"/>
                    <a:pt x="53033" y="57920"/>
                  </a:cubicBezTo>
                  <a:cubicBezTo>
                    <a:pt x="53093" y="57313"/>
                    <a:pt x="53045" y="56670"/>
                    <a:pt x="52986" y="56098"/>
                  </a:cubicBezTo>
                  <a:cubicBezTo>
                    <a:pt x="52980" y="56051"/>
                    <a:pt x="52947" y="56027"/>
                    <a:pt x="52916" y="56027"/>
                  </a:cubicBezTo>
                  <a:cubicBezTo>
                    <a:pt x="52884" y="56027"/>
                    <a:pt x="52855" y="56051"/>
                    <a:pt x="52855" y="56098"/>
                  </a:cubicBezTo>
                  <a:cubicBezTo>
                    <a:pt x="52878" y="56729"/>
                    <a:pt x="52807" y="57360"/>
                    <a:pt x="52748" y="57980"/>
                  </a:cubicBezTo>
                  <a:cubicBezTo>
                    <a:pt x="52557" y="58015"/>
                    <a:pt x="52355" y="58063"/>
                    <a:pt x="52152" y="58099"/>
                  </a:cubicBezTo>
                  <a:cubicBezTo>
                    <a:pt x="52557" y="54789"/>
                    <a:pt x="52200" y="51360"/>
                    <a:pt x="51462" y="48121"/>
                  </a:cubicBezTo>
                  <a:cubicBezTo>
                    <a:pt x="51447" y="48045"/>
                    <a:pt x="51395" y="48013"/>
                    <a:pt x="51340" y="48013"/>
                  </a:cubicBezTo>
                  <a:cubicBezTo>
                    <a:pt x="51256" y="48013"/>
                    <a:pt x="51166" y="48086"/>
                    <a:pt x="51188" y="48193"/>
                  </a:cubicBezTo>
                  <a:cubicBezTo>
                    <a:pt x="51843" y="51574"/>
                    <a:pt x="51878" y="54801"/>
                    <a:pt x="51735" y="58182"/>
                  </a:cubicBezTo>
                  <a:cubicBezTo>
                    <a:pt x="47866" y="58873"/>
                    <a:pt x="43985" y="59396"/>
                    <a:pt x="40020" y="59777"/>
                  </a:cubicBezTo>
                  <a:lnTo>
                    <a:pt x="40020" y="59468"/>
                  </a:lnTo>
                  <a:cubicBezTo>
                    <a:pt x="40020" y="59379"/>
                    <a:pt x="39948" y="59334"/>
                    <a:pt x="39877" y="59334"/>
                  </a:cubicBezTo>
                  <a:cubicBezTo>
                    <a:pt x="39805" y="59334"/>
                    <a:pt x="39734" y="59379"/>
                    <a:pt x="39734" y="59468"/>
                  </a:cubicBezTo>
                  <a:lnTo>
                    <a:pt x="39734" y="59813"/>
                  </a:lnTo>
                  <a:cubicBezTo>
                    <a:pt x="39555" y="59825"/>
                    <a:pt x="39401" y="59837"/>
                    <a:pt x="39222" y="59861"/>
                  </a:cubicBezTo>
                  <a:cubicBezTo>
                    <a:pt x="39115" y="59873"/>
                    <a:pt x="39020" y="59873"/>
                    <a:pt x="38924" y="59885"/>
                  </a:cubicBezTo>
                  <a:cubicBezTo>
                    <a:pt x="38889" y="59742"/>
                    <a:pt x="38865" y="59575"/>
                    <a:pt x="38829" y="59420"/>
                  </a:cubicBezTo>
                  <a:cubicBezTo>
                    <a:pt x="38819" y="59343"/>
                    <a:pt x="38752" y="59308"/>
                    <a:pt x="38683" y="59308"/>
                  </a:cubicBezTo>
                  <a:cubicBezTo>
                    <a:pt x="38593" y="59308"/>
                    <a:pt x="38499" y="59367"/>
                    <a:pt x="38520" y="59468"/>
                  </a:cubicBezTo>
                  <a:lnTo>
                    <a:pt x="38567" y="59920"/>
                  </a:lnTo>
                  <a:cubicBezTo>
                    <a:pt x="38293" y="59944"/>
                    <a:pt x="38031" y="59956"/>
                    <a:pt x="37758" y="59980"/>
                  </a:cubicBezTo>
                  <a:cubicBezTo>
                    <a:pt x="37746" y="59885"/>
                    <a:pt x="37710" y="59777"/>
                    <a:pt x="37698" y="59694"/>
                  </a:cubicBezTo>
                  <a:cubicBezTo>
                    <a:pt x="37689" y="59628"/>
                    <a:pt x="37645" y="59599"/>
                    <a:pt x="37598" y="59599"/>
                  </a:cubicBezTo>
                  <a:cubicBezTo>
                    <a:pt x="37526" y="59599"/>
                    <a:pt x="37446" y="59665"/>
                    <a:pt x="37460" y="59766"/>
                  </a:cubicBezTo>
                  <a:cubicBezTo>
                    <a:pt x="37472" y="59837"/>
                    <a:pt x="37472" y="59920"/>
                    <a:pt x="37496" y="60004"/>
                  </a:cubicBezTo>
                  <a:cubicBezTo>
                    <a:pt x="37341" y="60016"/>
                    <a:pt x="37198" y="60039"/>
                    <a:pt x="37043" y="60039"/>
                  </a:cubicBezTo>
                  <a:cubicBezTo>
                    <a:pt x="37019" y="59825"/>
                    <a:pt x="36972" y="59623"/>
                    <a:pt x="36924" y="59420"/>
                  </a:cubicBezTo>
                  <a:cubicBezTo>
                    <a:pt x="36914" y="59353"/>
                    <a:pt x="36856" y="59322"/>
                    <a:pt x="36795" y="59322"/>
                  </a:cubicBezTo>
                  <a:cubicBezTo>
                    <a:pt x="36716" y="59322"/>
                    <a:pt x="36632" y="59374"/>
                    <a:pt x="36638" y="59468"/>
                  </a:cubicBezTo>
                  <a:cubicBezTo>
                    <a:pt x="36674" y="59658"/>
                    <a:pt x="36674" y="59873"/>
                    <a:pt x="36698" y="60075"/>
                  </a:cubicBezTo>
                  <a:cubicBezTo>
                    <a:pt x="36555" y="60099"/>
                    <a:pt x="36424" y="60099"/>
                    <a:pt x="36269" y="60111"/>
                  </a:cubicBezTo>
                  <a:lnTo>
                    <a:pt x="36269" y="58670"/>
                  </a:lnTo>
                  <a:cubicBezTo>
                    <a:pt x="36269" y="58646"/>
                    <a:pt x="36251" y="58634"/>
                    <a:pt x="36234" y="58634"/>
                  </a:cubicBezTo>
                  <a:cubicBezTo>
                    <a:pt x="36216" y="58634"/>
                    <a:pt x="36198" y="58646"/>
                    <a:pt x="36198" y="58670"/>
                  </a:cubicBezTo>
                  <a:lnTo>
                    <a:pt x="36198" y="60111"/>
                  </a:lnTo>
                  <a:cubicBezTo>
                    <a:pt x="36031" y="60123"/>
                    <a:pt x="35864" y="60135"/>
                    <a:pt x="35710" y="60135"/>
                  </a:cubicBezTo>
                  <a:cubicBezTo>
                    <a:pt x="35626" y="57980"/>
                    <a:pt x="35555" y="55836"/>
                    <a:pt x="35591" y="53681"/>
                  </a:cubicBezTo>
                  <a:cubicBezTo>
                    <a:pt x="35591" y="53586"/>
                    <a:pt x="35516" y="53539"/>
                    <a:pt x="35442" y="53539"/>
                  </a:cubicBezTo>
                  <a:cubicBezTo>
                    <a:pt x="35367" y="53539"/>
                    <a:pt x="35293" y="53586"/>
                    <a:pt x="35293" y="53681"/>
                  </a:cubicBezTo>
                  <a:cubicBezTo>
                    <a:pt x="35210" y="55836"/>
                    <a:pt x="35174" y="58015"/>
                    <a:pt x="35245" y="60170"/>
                  </a:cubicBezTo>
                  <a:cubicBezTo>
                    <a:pt x="31626" y="60420"/>
                    <a:pt x="27971" y="60647"/>
                    <a:pt x="24363" y="61075"/>
                  </a:cubicBezTo>
                  <a:cubicBezTo>
                    <a:pt x="24375" y="61051"/>
                    <a:pt x="24399" y="61016"/>
                    <a:pt x="24411" y="61004"/>
                  </a:cubicBezTo>
                  <a:cubicBezTo>
                    <a:pt x="24470" y="60968"/>
                    <a:pt x="24530" y="60944"/>
                    <a:pt x="24577" y="60873"/>
                  </a:cubicBezTo>
                  <a:cubicBezTo>
                    <a:pt x="24792" y="60420"/>
                    <a:pt x="24946" y="59980"/>
                    <a:pt x="25006" y="59551"/>
                  </a:cubicBezTo>
                  <a:cubicBezTo>
                    <a:pt x="25423" y="57968"/>
                    <a:pt x="25530" y="56337"/>
                    <a:pt x="25268" y="54694"/>
                  </a:cubicBezTo>
                  <a:cubicBezTo>
                    <a:pt x="25196" y="54193"/>
                    <a:pt x="25089" y="53420"/>
                    <a:pt x="24827" y="52789"/>
                  </a:cubicBezTo>
                  <a:lnTo>
                    <a:pt x="24827" y="52789"/>
                  </a:lnTo>
                  <a:cubicBezTo>
                    <a:pt x="25490" y="52882"/>
                    <a:pt x="26144" y="52948"/>
                    <a:pt x="26788" y="52948"/>
                  </a:cubicBezTo>
                  <a:cubicBezTo>
                    <a:pt x="26885" y="52948"/>
                    <a:pt x="26981" y="52946"/>
                    <a:pt x="27078" y="52943"/>
                  </a:cubicBezTo>
                  <a:cubicBezTo>
                    <a:pt x="27101" y="52943"/>
                    <a:pt x="27113" y="52919"/>
                    <a:pt x="27137" y="52908"/>
                  </a:cubicBezTo>
                  <a:cubicBezTo>
                    <a:pt x="27613" y="52860"/>
                    <a:pt x="28042" y="52658"/>
                    <a:pt x="28233" y="52205"/>
                  </a:cubicBezTo>
                  <a:cubicBezTo>
                    <a:pt x="28294" y="52061"/>
                    <a:pt x="28205" y="51855"/>
                    <a:pt x="28049" y="51855"/>
                  </a:cubicBezTo>
                  <a:cubicBezTo>
                    <a:pt x="28025" y="51855"/>
                    <a:pt x="27998" y="51860"/>
                    <a:pt x="27971" y="51872"/>
                  </a:cubicBezTo>
                  <a:cubicBezTo>
                    <a:pt x="27887" y="51896"/>
                    <a:pt x="27816" y="51931"/>
                    <a:pt x="27756" y="51955"/>
                  </a:cubicBezTo>
                  <a:cubicBezTo>
                    <a:pt x="27804" y="51907"/>
                    <a:pt x="27852" y="51884"/>
                    <a:pt x="27875" y="51836"/>
                  </a:cubicBezTo>
                  <a:lnTo>
                    <a:pt x="27911" y="51836"/>
                  </a:lnTo>
                  <a:cubicBezTo>
                    <a:pt x="27916" y="51836"/>
                    <a:pt x="27921" y="51837"/>
                    <a:pt x="27926" y="51837"/>
                  </a:cubicBezTo>
                  <a:cubicBezTo>
                    <a:pt x="28071" y="51837"/>
                    <a:pt x="28148" y="51665"/>
                    <a:pt x="28102" y="51538"/>
                  </a:cubicBezTo>
                  <a:cubicBezTo>
                    <a:pt x="28364" y="51074"/>
                    <a:pt x="28459" y="50479"/>
                    <a:pt x="28340" y="49979"/>
                  </a:cubicBezTo>
                  <a:cubicBezTo>
                    <a:pt x="28233" y="49490"/>
                    <a:pt x="27947" y="49086"/>
                    <a:pt x="27578" y="48788"/>
                  </a:cubicBezTo>
                  <a:cubicBezTo>
                    <a:pt x="28268" y="48609"/>
                    <a:pt x="29006" y="48478"/>
                    <a:pt x="29435" y="47966"/>
                  </a:cubicBezTo>
                  <a:cubicBezTo>
                    <a:pt x="29459" y="47972"/>
                    <a:pt x="29483" y="47975"/>
                    <a:pt x="29507" y="47975"/>
                  </a:cubicBezTo>
                  <a:cubicBezTo>
                    <a:pt x="29530" y="47975"/>
                    <a:pt x="29554" y="47972"/>
                    <a:pt x="29578" y="47966"/>
                  </a:cubicBezTo>
                  <a:cubicBezTo>
                    <a:pt x="33948" y="46002"/>
                    <a:pt x="38543" y="44847"/>
                    <a:pt x="43163" y="43573"/>
                  </a:cubicBezTo>
                  <a:cubicBezTo>
                    <a:pt x="43580" y="43454"/>
                    <a:pt x="44008" y="43335"/>
                    <a:pt x="44425" y="43216"/>
                  </a:cubicBezTo>
                  <a:close/>
                  <a:moveTo>
                    <a:pt x="17838" y="60861"/>
                  </a:moveTo>
                  <a:cubicBezTo>
                    <a:pt x="17993" y="60932"/>
                    <a:pt x="18172" y="61004"/>
                    <a:pt x="18338" y="61075"/>
                  </a:cubicBezTo>
                  <a:cubicBezTo>
                    <a:pt x="18315" y="61111"/>
                    <a:pt x="18279" y="61159"/>
                    <a:pt x="18255" y="61182"/>
                  </a:cubicBezTo>
                  <a:lnTo>
                    <a:pt x="18065" y="61135"/>
                  </a:lnTo>
                  <a:cubicBezTo>
                    <a:pt x="17957" y="61099"/>
                    <a:pt x="17850" y="61051"/>
                    <a:pt x="17731" y="61004"/>
                  </a:cubicBezTo>
                  <a:cubicBezTo>
                    <a:pt x="17803" y="60992"/>
                    <a:pt x="17838" y="60920"/>
                    <a:pt x="17838" y="60861"/>
                  </a:cubicBezTo>
                  <a:close/>
                  <a:moveTo>
                    <a:pt x="24184" y="59277"/>
                  </a:moveTo>
                  <a:cubicBezTo>
                    <a:pt x="24232" y="59325"/>
                    <a:pt x="24292" y="59349"/>
                    <a:pt x="24351" y="59349"/>
                  </a:cubicBezTo>
                  <a:cubicBezTo>
                    <a:pt x="24244" y="59766"/>
                    <a:pt x="24125" y="60182"/>
                    <a:pt x="23982" y="60599"/>
                  </a:cubicBezTo>
                  <a:cubicBezTo>
                    <a:pt x="23934" y="60718"/>
                    <a:pt x="23982" y="60825"/>
                    <a:pt x="24053" y="60897"/>
                  </a:cubicBezTo>
                  <a:cubicBezTo>
                    <a:pt x="24030" y="60968"/>
                    <a:pt x="24006" y="61063"/>
                    <a:pt x="23982" y="61135"/>
                  </a:cubicBezTo>
                  <a:cubicBezTo>
                    <a:pt x="23792" y="61170"/>
                    <a:pt x="23613" y="61182"/>
                    <a:pt x="23411" y="61218"/>
                  </a:cubicBezTo>
                  <a:cubicBezTo>
                    <a:pt x="23744" y="60647"/>
                    <a:pt x="23994" y="59968"/>
                    <a:pt x="24184" y="59277"/>
                  </a:cubicBezTo>
                  <a:close/>
                  <a:moveTo>
                    <a:pt x="20017" y="60885"/>
                  </a:moveTo>
                  <a:cubicBezTo>
                    <a:pt x="20160" y="60956"/>
                    <a:pt x="20291" y="61028"/>
                    <a:pt x="20434" y="61063"/>
                  </a:cubicBezTo>
                  <a:lnTo>
                    <a:pt x="20458" y="61063"/>
                  </a:lnTo>
                  <a:cubicBezTo>
                    <a:pt x="20351" y="61159"/>
                    <a:pt x="20243" y="61242"/>
                    <a:pt x="20112" y="61313"/>
                  </a:cubicBezTo>
                  <a:cubicBezTo>
                    <a:pt x="20136" y="61230"/>
                    <a:pt x="20112" y="61123"/>
                    <a:pt x="19993" y="61075"/>
                  </a:cubicBezTo>
                  <a:cubicBezTo>
                    <a:pt x="19982" y="61063"/>
                    <a:pt x="19946" y="61063"/>
                    <a:pt x="19934" y="61051"/>
                  </a:cubicBezTo>
                  <a:cubicBezTo>
                    <a:pt x="19982" y="61004"/>
                    <a:pt x="20005" y="60944"/>
                    <a:pt x="20017" y="60885"/>
                  </a:cubicBezTo>
                  <a:close/>
                  <a:moveTo>
                    <a:pt x="21017" y="52300"/>
                  </a:moveTo>
                  <a:cubicBezTo>
                    <a:pt x="21053" y="52312"/>
                    <a:pt x="21077" y="52324"/>
                    <a:pt x="21125" y="52336"/>
                  </a:cubicBezTo>
                  <a:cubicBezTo>
                    <a:pt x="21529" y="52431"/>
                    <a:pt x="21910" y="52479"/>
                    <a:pt x="22315" y="52515"/>
                  </a:cubicBezTo>
                  <a:cubicBezTo>
                    <a:pt x="22315" y="52538"/>
                    <a:pt x="22327" y="52562"/>
                    <a:pt x="22327" y="52598"/>
                  </a:cubicBezTo>
                  <a:cubicBezTo>
                    <a:pt x="22684" y="53229"/>
                    <a:pt x="22970" y="53920"/>
                    <a:pt x="23196" y="54622"/>
                  </a:cubicBezTo>
                  <a:cubicBezTo>
                    <a:pt x="23351" y="55182"/>
                    <a:pt x="23387" y="55789"/>
                    <a:pt x="23625" y="56325"/>
                  </a:cubicBezTo>
                  <a:cubicBezTo>
                    <a:pt x="23637" y="56372"/>
                    <a:pt x="23684" y="56384"/>
                    <a:pt x="23732" y="56408"/>
                  </a:cubicBezTo>
                  <a:cubicBezTo>
                    <a:pt x="23744" y="56646"/>
                    <a:pt x="23756" y="56884"/>
                    <a:pt x="23744" y="57134"/>
                  </a:cubicBezTo>
                  <a:cubicBezTo>
                    <a:pt x="23637" y="57849"/>
                    <a:pt x="23434" y="58551"/>
                    <a:pt x="23172" y="59265"/>
                  </a:cubicBezTo>
                  <a:cubicBezTo>
                    <a:pt x="22875" y="59718"/>
                    <a:pt x="22494" y="60123"/>
                    <a:pt x="22041" y="60551"/>
                  </a:cubicBezTo>
                  <a:cubicBezTo>
                    <a:pt x="22017" y="60587"/>
                    <a:pt x="21982" y="60635"/>
                    <a:pt x="21982" y="60694"/>
                  </a:cubicBezTo>
                  <a:cubicBezTo>
                    <a:pt x="21744" y="60825"/>
                    <a:pt x="21506" y="60944"/>
                    <a:pt x="21327" y="61135"/>
                  </a:cubicBezTo>
                  <a:cubicBezTo>
                    <a:pt x="21255" y="61206"/>
                    <a:pt x="21244" y="61325"/>
                    <a:pt x="21255" y="61432"/>
                  </a:cubicBezTo>
                  <a:cubicBezTo>
                    <a:pt x="21196" y="61480"/>
                    <a:pt x="21136" y="61528"/>
                    <a:pt x="21077" y="61587"/>
                  </a:cubicBezTo>
                  <a:cubicBezTo>
                    <a:pt x="20958" y="61599"/>
                    <a:pt x="20839" y="61623"/>
                    <a:pt x="20720" y="61647"/>
                  </a:cubicBezTo>
                  <a:cubicBezTo>
                    <a:pt x="20827" y="61587"/>
                    <a:pt x="20886" y="61551"/>
                    <a:pt x="20946" y="61492"/>
                  </a:cubicBezTo>
                  <a:cubicBezTo>
                    <a:pt x="21005" y="61456"/>
                    <a:pt x="21005" y="61373"/>
                    <a:pt x="20970" y="61313"/>
                  </a:cubicBezTo>
                  <a:cubicBezTo>
                    <a:pt x="23339" y="59813"/>
                    <a:pt x="22089" y="54324"/>
                    <a:pt x="20874" y="52455"/>
                  </a:cubicBezTo>
                  <a:cubicBezTo>
                    <a:pt x="20946" y="52431"/>
                    <a:pt x="20994" y="52372"/>
                    <a:pt x="21017" y="52300"/>
                  </a:cubicBezTo>
                  <a:close/>
                  <a:moveTo>
                    <a:pt x="27875" y="0"/>
                  </a:moveTo>
                  <a:cubicBezTo>
                    <a:pt x="27799" y="0"/>
                    <a:pt x="27725" y="34"/>
                    <a:pt x="27685" y="115"/>
                  </a:cubicBezTo>
                  <a:cubicBezTo>
                    <a:pt x="25970" y="3509"/>
                    <a:pt x="24565" y="7140"/>
                    <a:pt x="23399" y="10891"/>
                  </a:cubicBezTo>
                  <a:cubicBezTo>
                    <a:pt x="23137" y="9974"/>
                    <a:pt x="22815" y="9081"/>
                    <a:pt x="22518" y="8164"/>
                  </a:cubicBezTo>
                  <a:cubicBezTo>
                    <a:pt x="22494" y="8094"/>
                    <a:pt x="22439" y="8065"/>
                    <a:pt x="22383" y="8065"/>
                  </a:cubicBezTo>
                  <a:cubicBezTo>
                    <a:pt x="22295" y="8065"/>
                    <a:pt x="22207" y="8138"/>
                    <a:pt x="22244" y="8247"/>
                  </a:cubicBezTo>
                  <a:cubicBezTo>
                    <a:pt x="22577" y="9224"/>
                    <a:pt x="22922" y="10224"/>
                    <a:pt x="23315" y="11188"/>
                  </a:cubicBezTo>
                  <a:cubicBezTo>
                    <a:pt x="23101" y="11891"/>
                    <a:pt x="22899" y="12593"/>
                    <a:pt x="22696" y="13284"/>
                  </a:cubicBezTo>
                  <a:cubicBezTo>
                    <a:pt x="22482" y="12295"/>
                    <a:pt x="22137" y="11295"/>
                    <a:pt x="21863" y="10331"/>
                  </a:cubicBezTo>
                  <a:cubicBezTo>
                    <a:pt x="21848" y="10268"/>
                    <a:pt x="21800" y="10240"/>
                    <a:pt x="21751" y="10240"/>
                  </a:cubicBezTo>
                  <a:cubicBezTo>
                    <a:pt x="21678" y="10240"/>
                    <a:pt x="21603" y="10299"/>
                    <a:pt x="21625" y="10390"/>
                  </a:cubicBezTo>
                  <a:cubicBezTo>
                    <a:pt x="21946" y="11486"/>
                    <a:pt x="22184" y="12641"/>
                    <a:pt x="22577" y="13712"/>
                  </a:cubicBezTo>
                  <a:cubicBezTo>
                    <a:pt x="22518" y="13950"/>
                    <a:pt x="22446" y="14177"/>
                    <a:pt x="22387" y="14427"/>
                  </a:cubicBezTo>
                  <a:cubicBezTo>
                    <a:pt x="22148" y="13534"/>
                    <a:pt x="21791" y="12665"/>
                    <a:pt x="21601" y="11760"/>
                  </a:cubicBezTo>
                  <a:cubicBezTo>
                    <a:pt x="21586" y="11697"/>
                    <a:pt x="21538" y="11669"/>
                    <a:pt x="21489" y="11669"/>
                  </a:cubicBezTo>
                  <a:cubicBezTo>
                    <a:pt x="21417" y="11669"/>
                    <a:pt x="21341" y="11727"/>
                    <a:pt x="21363" y="11819"/>
                  </a:cubicBezTo>
                  <a:cubicBezTo>
                    <a:pt x="21565" y="12819"/>
                    <a:pt x="21791" y="13950"/>
                    <a:pt x="22279" y="14855"/>
                  </a:cubicBezTo>
                  <a:cubicBezTo>
                    <a:pt x="22220" y="15058"/>
                    <a:pt x="22184" y="15272"/>
                    <a:pt x="22137" y="15474"/>
                  </a:cubicBezTo>
                  <a:cubicBezTo>
                    <a:pt x="21922" y="14522"/>
                    <a:pt x="21613" y="13569"/>
                    <a:pt x="21363" y="12629"/>
                  </a:cubicBezTo>
                  <a:cubicBezTo>
                    <a:pt x="21344" y="12569"/>
                    <a:pt x="21298" y="12543"/>
                    <a:pt x="21250" y="12543"/>
                  </a:cubicBezTo>
                  <a:cubicBezTo>
                    <a:pt x="21174" y="12543"/>
                    <a:pt x="21095" y="12610"/>
                    <a:pt x="21125" y="12712"/>
                  </a:cubicBezTo>
                  <a:cubicBezTo>
                    <a:pt x="21255" y="13343"/>
                    <a:pt x="21363" y="14022"/>
                    <a:pt x="21494" y="14677"/>
                  </a:cubicBezTo>
                  <a:cubicBezTo>
                    <a:pt x="21196" y="13879"/>
                    <a:pt x="20886" y="13105"/>
                    <a:pt x="20577" y="12367"/>
                  </a:cubicBezTo>
                  <a:cubicBezTo>
                    <a:pt x="20547" y="12286"/>
                    <a:pt x="20482" y="12257"/>
                    <a:pt x="20413" y="12257"/>
                  </a:cubicBezTo>
                  <a:cubicBezTo>
                    <a:pt x="20400" y="12257"/>
                    <a:pt x="20387" y="12258"/>
                    <a:pt x="20374" y="12260"/>
                  </a:cubicBezTo>
                  <a:cubicBezTo>
                    <a:pt x="21982" y="7950"/>
                    <a:pt x="24387" y="3902"/>
                    <a:pt x="27423" y="389"/>
                  </a:cubicBezTo>
                  <a:cubicBezTo>
                    <a:pt x="27478" y="315"/>
                    <a:pt x="27419" y="220"/>
                    <a:pt x="27345" y="220"/>
                  </a:cubicBezTo>
                  <a:cubicBezTo>
                    <a:pt x="27324" y="220"/>
                    <a:pt x="27301" y="228"/>
                    <a:pt x="27280" y="246"/>
                  </a:cubicBezTo>
                  <a:cubicBezTo>
                    <a:pt x="23101" y="4675"/>
                    <a:pt x="20184" y="9998"/>
                    <a:pt x="18636" y="15891"/>
                  </a:cubicBezTo>
                  <a:cubicBezTo>
                    <a:pt x="17898" y="18737"/>
                    <a:pt x="17493" y="21654"/>
                    <a:pt x="17434" y="24583"/>
                  </a:cubicBezTo>
                  <a:cubicBezTo>
                    <a:pt x="17398" y="26202"/>
                    <a:pt x="17445" y="27857"/>
                    <a:pt x="17672" y="29464"/>
                  </a:cubicBezTo>
                  <a:cubicBezTo>
                    <a:pt x="17748" y="30054"/>
                    <a:pt x="18575" y="33226"/>
                    <a:pt x="17712" y="33226"/>
                  </a:cubicBezTo>
                  <a:cubicBezTo>
                    <a:pt x="17634" y="33226"/>
                    <a:pt x="17541" y="33200"/>
                    <a:pt x="17434" y="33143"/>
                  </a:cubicBezTo>
                  <a:cubicBezTo>
                    <a:pt x="17397" y="33124"/>
                    <a:pt x="17356" y="33115"/>
                    <a:pt x="17315" y="33115"/>
                  </a:cubicBezTo>
                  <a:cubicBezTo>
                    <a:pt x="17157" y="33115"/>
                    <a:pt x="16998" y="33249"/>
                    <a:pt x="17064" y="33429"/>
                  </a:cubicBezTo>
                  <a:cubicBezTo>
                    <a:pt x="17362" y="34215"/>
                    <a:pt x="17326" y="34239"/>
                    <a:pt x="17517" y="34524"/>
                  </a:cubicBezTo>
                  <a:cubicBezTo>
                    <a:pt x="17612" y="34953"/>
                    <a:pt x="17719" y="35405"/>
                    <a:pt x="17815" y="35846"/>
                  </a:cubicBezTo>
                  <a:cubicBezTo>
                    <a:pt x="17815" y="35894"/>
                    <a:pt x="17815" y="35941"/>
                    <a:pt x="17850" y="35965"/>
                  </a:cubicBezTo>
                  <a:cubicBezTo>
                    <a:pt x="18100" y="36953"/>
                    <a:pt x="18434" y="37906"/>
                    <a:pt x="18886" y="38787"/>
                  </a:cubicBezTo>
                  <a:cubicBezTo>
                    <a:pt x="14409" y="39382"/>
                    <a:pt x="9956" y="40120"/>
                    <a:pt x="5634" y="41144"/>
                  </a:cubicBezTo>
                  <a:lnTo>
                    <a:pt x="5515" y="41144"/>
                  </a:lnTo>
                  <a:cubicBezTo>
                    <a:pt x="5450" y="41079"/>
                    <a:pt x="5362" y="41048"/>
                    <a:pt x="5276" y="41048"/>
                  </a:cubicBezTo>
                  <a:cubicBezTo>
                    <a:pt x="5098" y="41048"/>
                    <a:pt x="4931" y="41181"/>
                    <a:pt x="5003" y="41406"/>
                  </a:cubicBezTo>
                  <a:cubicBezTo>
                    <a:pt x="5158" y="41847"/>
                    <a:pt x="5301" y="42275"/>
                    <a:pt x="5456" y="42728"/>
                  </a:cubicBezTo>
                  <a:cubicBezTo>
                    <a:pt x="5468" y="42787"/>
                    <a:pt x="5480" y="42835"/>
                    <a:pt x="5492" y="42894"/>
                  </a:cubicBezTo>
                  <a:cubicBezTo>
                    <a:pt x="5492" y="43025"/>
                    <a:pt x="5515" y="43144"/>
                    <a:pt x="5575" y="43275"/>
                  </a:cubicBezTo>
                  <a:cubicBezTo>
                    <a:pt x="5587" y="43311"/>
                    <a:pt x="5634" y="43335"/>
                    <a:pt x="5670" y="43335"/>
                  </a:cubicBezTo>
                  <a:cubicBezTo>
                    <a:pt x="5754" y="43466"/>
                    <a:pt x="5837" y="43609"/>
                    <a:pt x="5992" y="43680"/>
                  </a:cubicBezTo>
                  <a:cubicBezTo>
                    <a:pt x="6004" y="43692"/>
                    <a:pt x="6027" y="43692"/>
                    <a:pt x="6051" y="43692"/>
                  </a:cubicBezTo>
                  <a:cubicBezTo>
                    <a:pt x="4658" y="43704"/>
                    <a:pt x="3170" y="44287"/>
                    <a:pt x="1884" y="44895"/>
                  </a:cubicBezTo>
                  <a:cubicBezTo>
                    <a:pt x="1563" y="44811"/>
                    <a:pt x="1265" y="44716"/>
                    <a:pt x="955" y="44633"/>
                  </a:cubicBezTo>
                  <a:cubicBezTo>
                    <a:pt x="934" y="44626"/>
                    <a:pt x="913" y="44623"/>
                    <a:pt x="894" y="44623"/>
                  </a:cubicBezTo>
                  <a:cubicBezTo>
                    <a:pt x="716" y="44623"/>
                    <a:pt x="667" y="44903"/>
                    <a:pt x="872" y="44978"/>
                  </a:cubicBezTo>
                  <a:cubicBezTo>
                    <a:pt x="932" y="44990"/>
                    <a:pt x="991" y="45014"/>
                    <a:pt x="1051" y="45038"/>
                  </a:cubicBezTo>
                  <a:cubicBezTo>
                    <a:pt x="848" y="45169"/>
                    <a:pt x="848" y="45550"/>
                    <a:pt x="991" y="45764"/>
                  </a:cubicBezTo>
                  <a:cubicBezTo>
                    <a:pt x="1171" y="46081"/>
                    <a:pt x="1510" y="46173"/>
                    <a:pt x="1842" y="46173"/>
                  </a:cubicBezTo>
                  <a:cubicBezTo>
                    <a:pt x="1884" y="46173"/>
                    <a:pt x="1926" y="46171"/>
                    <a:pt x="1967" y="46169"/>
                  </a:cubicBezTo>
                  <a:cubicBezTo>
                    <a:pt x="1967" y="46301"/>
                    <a:pt x="2026" y="46440"/>
                    <a:pt x="2154" y="46440"/>
                  </a:cubicBezTo>
                  <a:cubicBezTo>
                    <a:pt x="2198" y="46440"/>
                    <a:pt x="2251" y="46423"/>
                    <a:pt x="2313" y="46383"/>
                  </a:cubicBezTo>
                  <a:cubicBezTo>
                    <a:pt x="2336" y="46371"/>
                    <a:pt x="2372" y="46347"/>
                    <a:pt x="2420" y="46323"/>
                  </a:cubicBezTo>
                  <a:lnTo>
                    <a:pt x="2444" y="46300"/>
                  </a:lnTo>
                  <a:cubicBezTo>
                    <a:pt x="2456" y="46312"/>
                    <a:pt x="2456" y="46323"/>
                    <a:pt x="2491" y="46359"/>
                  </a:cubicBezTo>
                  <a:cubicBezTo>
                    <a:pt x="2515" y="46442"/>
                    <a:pt x="2539" y="46538"/>
                    <a:pt x="2551" y="46621"/>
                  </a:cubicBezTo>
                  <a:cubicBezTo>
                    <a:pt x="2575" y="46788"/>
                    <a:pt x="2598" y="46943"/>
                    <a:pt x="2575" y="47097"/>
                  </a:cubicBezTo>
                  <a:cubicBezTo>
                    <a:pt x="2575" y="47324"/>
                    <a:pt x="2539" y="47550"/>
                    <a:pt x="2503" y="47776"/>
                  </a:cubicBezTo>
                  <a:cubicBezTo>
                    <a:pt x="2479" y="47776"/>
                    <a:pt x="2456" y="47776"/>
                    <a:pt x="2432" y="47752"/>
                  </a:cubicBezTo>
                  <a:cubicBezTo>
                    <a:pt x="2253" y="47728"/>
                    <a:pt x="2086" y="47669"/>
                    <a:pt x="1908" y="47633"/>
                  </a:cubicBezTo>
                  <a:cubicBezTo>
                    <a:pt x="1790" y="47619"/>
                    <a:pt x="1670" y="47607"/>
                    <a:pt x="1550" y="47607"/>
                  </a:cubicBezTo>
                  <a:cubicBezTo>
                    <a:pt x="1368" y="47607"/>
                    <a:pt x="1187" y="47635"/>
                    <a:pt x="1015" y="47728"/>
                  </a:cubicBezTo>
                  <a:cubicBezTo>
                    <a:pt x="812" y="47847"/>
                    <a:pt x="658" y="48050"/>
                    <a:pt x="610" y="48288"/>
                  </a:cubicBezTo>
                  <a:cubicBezTo>
                    <a:pt x="527" y="48276"/>
                    <a:pt x="431" y="48252"/>
                    <a:pt x="348" y="48228"/>
                  </a:cubicBezTo>
                  <a:cubicBezTo>
                    <a:pt x="326" y="48223"/>
                    <a:pt x="305" y="48220"/>
                    <a:pt x="286" y="48220"/>
                  </a:cubicBezTo>
                  <a:cubicBezTo>
                    <a:pt x="61" y="48220"/>
                    <a:pt x="0" y="48568"/>
                    <a:pt x="241" y="48633"/>
                  </a:cubicBezTo>
                  <a:cubicBezTo>
                    <a:pt x="408" y="48681"/>
                    <a:pt x="551" y="48740"/>
                    <a:pt x="717" y="48800"/>
                  </a:cubicBezTo>
                  <a:cubicBezTo>
                    <a:pt x="753" y="48848"/>
                    <a:pt x="789" y="48883"/>
                    <a:pt x="836" y="48931"/>
                  </a:cubicBezTo>
                  <a:cubicBezTo>
                    <a:pt x="884" y="48967"/>
                    <a:pt x="937" y="48984"/>
                    <a:pt x="988" y="48984"/>
                  </a:cubicBezTo>
                  <a:cubicBezTo>
                    <a:pt x="1039" y="48984"/>
                    <a:pt x="1086" y="48967"/>
                    <a:pt x="1122" y="48931"/>
                  </a:cubicBezTo>
                  <a:cubicBezTo>
                    <a:pt x="2027" y="49240"/>
                    <a:pt x="2991" y="49586"/>
                    <a:pt x="3944" y="49860"/>
                  </a:cubicBezTo>
                  <a:cubicBezTo>
                    <a:pt x="3932" y="49883"/>
                    <a:pt x="3920" y="49931"/>
                    <a:pt x="3932" y="49979"/>
                  </a:cubicBezTo>
                  <a:cubicBezTo>
                    <a:pt x="4099" y="50586"/>
                    <a:pt x="4301" y="51169"/>
                    <a:pt x="4301" y="51800"/>
                  </a:cubicBezTo>
                  <a:cubicBezTo>
                    <a:pt x="4301" y="51919"/>
                    <a:pt x="4289" y="52062"/>
                    <a:pt x="4289" y="52181"/>
                  </a:cubicBezTo>
                  <a:cubicBezTo>
                    <a:pt x="4241" y="52217"/>
                    <a:pt x="4230" y="52277"/>
                    <a:pt x="4277" y="52336"/>
                  </a:cubicBezTo>
                  <a:cubicBezTo>
                    <a:pt x="4218" y="52789"/>
                    <a:pt x="4099" y="53217"/>
                    <a:pt x="3968" y="53646"/>
                  </a:cubicBezTo>
                  <a:lnTo>
                    <a:pt x="3968" y="53681"/>
                  </a:lnTo>
                  <a:cubicBezTo>
                    <a:pt x="3622" y="53467"/>
                    <a:pt x="3265" y="53277"/>
                    <a:pt x="2920" y="53050"/>
                  </a:cubicBezTo>
                  <a:cubicBezTo>
                    <a:pt x="2898" y="53038"/>
                    <a:pt x="2877" y="53032"/>
                    <a:pt x="2856" y="53032"/>
                  </a:cubicBezTo>
                  <a:cubicBezTo>
                    <a:pt x="2741" y="53032"/>
                    <a:pt x="2658" y="53206"/>
                    <a:pt x="2789" y="53277"/>
                  </a:cubicBezTo>
                  <a:cubicBezTo>
                    <a:pt x="2801" y="53289"/>
                    <a:pt x="2837" y="53312"/>
                    <a:pt x="2848" y="53324"/>
                  </a:cubicBezTo>
                  <a:cubicBezTo>
                    <a:pt x="2753" y="53336"/>
                    <a:pt x="2694" y="53467"/>
                    <a:pt x="2801" y="53527"/>
                  </a:cubicBezTo>
                  <a:cubicBezTo>
                    <a:pt x="2813" y="53551"/>
                    <a:pt x="2837" y="53551"/>
                    <a:pt x="2848" y="53562"/>
                  </a:cubicBezTo>
                  <a:cubicBezTo>
                    <a:pt x="2777" y="53586"/>
                    <a:pt x="2717" y="53693"/>
                    <a:pt x="2801" y="53765"/>
                  </a:cubicBezTo>
                  <a:cubicBezTo>
                    <a:pt x="6015" y="56479"/>
                    <a:pt x="10016" y="58408"/>
                    <a:pt x="13862" y="60051"/>
                  </a:cubicBezTo>
                  <a:cubicBezTo>
                    <a:pt x="15314" y="60674"/>
                    <a:pt x="17492" y="62044"/>
                    <a:pt x="19293" y="62044"/>
                  </a:cubicBezTo>
                  <a:cubicBezTo>
                    <a:pt x="19353" y="62044"/>
                    <a:pt x="19411" y="62043"/>
                    <a:pt x="19470" y="62040"/>
                  </a:cubicBezTo>
                  <a:cubicBezTo>
                    <a:pt x="19481" y="62075"/>
                    <a:pt x="19517" y="62099"/>
                    <a:pt x="19565" y="62099"/>
                  </a:cubicBezTo>
                  <a:lnTo>
                    <a:pt x="20541" y="62099"/>
                  </a:lnTo>
                  <a:cubicBezTo>
                    <a:pt x="20493" y="62282"/>
                    <a:pt x="20624" y="62481"/>
                    <a:pt x="20821" y="62481"/>
                  </a:cubicBezTo>
                  <a:cubicBezTo>
                    <a:pt x="20867" y="62481"/>
                    <a:pt x="20917" y="62470"/>
                    <a:pt x="20970" y="62444"/>
                  </a:cubicBezTo>
                  <a:cubicBezTo>
                    <a:pt x="21077" y="62397"/>
                    <a:pt x="21172" y="62337"/>
                    <a:pt x="21267" y="62278"/>
                  </a:cubicBezTo>
                  <a:cubicBezTo>
                    <a:pt x="22089" y="62206"/>
                    <a:pt x="22910" y="62123"/>
                    <a:pt x="23732" y="62040"/>
                  </a:cubicBezTo>
                  <a:cubicBezTo>
                    <a:pt x="23743" y="62050"/>
                    <a:pt x="23758" y="62056"/>
                    <a:pt x="23774" y="62056"/>
                  </a:cubicBezTo>
                  <a:cubicBezTo>
                    <a:pt x="23794" y="62056"/>
                    <a:pt x="23814" y="62047"/>
                    <a:pt x="23827" y="62028"/>
                  </a:cubicBezTo>
                  <a:cubicBezTo>
                    <a:pt x="23994" y="62016"/>
                    <a:pt x="24161" y="62004"/>
                    <a:pt x="24339" y="61980"/>
                  </a:cubicBezTo>
                  <a:cubicBezTo>
                    <a:pt x="26851" y="61849"/>
                    <a:pt x="29399" y="61611"/>
                    <a:pt x="31923" y="61349"/>
                  </a:cubicBezTo>
                  <a:cubicBezTo>
                    <a:pt x="38555" y="60789"/>
                    <a:pt x="45128" y="60230"/>
                    <a:pt x="51688" y="59146"/>
                  </a:cubicBezTo>
                  <a:lnTo>
                    <a:pt x="51688" y="59146"/>
                  </a:lnTo>
                  <a:cubicBezTo>
                    <a:pt x="51688" y="59218"/>
                    <a:pt x="51676" y="59301"/>
                    <a:pt x="51676" y="59385"/>
                  </a:cubicBezTo>
                  <a:cubicBezTo>
                    <a:pt x="51669" y="59472"/>
                    <a:pt x="51757" y="59525"/>
                    <a:pt x="51839" y="59525"/>
                  </a:cubicBezTo>
                  <a:cubicBezTo>
                    <a:pt x="51903" y="59525"/>
                    <a:pt x="51963" y="59493"/>
                    <a:pt x="51974" y="59420"/>
                  </a:cubicBezTo>
                  <a:cubicBezTo>
                    <a:pt x="51986" y="59301"/>
                    <a:pt x="52009" y="59206"/>
                    <a:pt x="52021" y="59087"/>
                  </a:cubicBezTo>
                  <a:cubicBezTo>
                    <a:pt x="54641" y="58634"/>
                    <a:pt x="57248" y="58111"/>
                    <a:pt x="59844" y="57480"/>
                  </a:cubicBezTo>
                  <a:cubicBezTo>
                    <a:pt x="59903" y="57491"/>
                    <a:pt x="59987" y="57503"/>
                    <a:pt x="60058" y="57503"/>
                  </a:cubicBezTo>
                  <a:cubicBezTo>
                    <a:pt x="60260" y="57503"/>
                    <a:pt x="60427" y="57432"/>
                    <a:pt x="60546" y="57301"/>
                  </a:cubicBezTo>
                  <a:cubicBezTo>
                    <a:pt x="60582" y="57277"/>
                    <a:pt x="60618" y="57277"/>
                    <a:pt x="60653" y="57265"/>
                  </a:cubicBezTo>
                  <a:cubicBezTo>
                    <a:pt x="60975" y="57194"/>
                    <a:pt x="60975" y="56825"/>
                    <a:pt x="60796" y="56646"/>
                  </a:cubicBezTo>
                  <a:cubicBezTo>
                    <a:pt x="62796" y="53062"/>
                    <a:pt x="63987" y="46550"/>
                    <a:pt x="60796" y="43549"/>
                  </a:cubicBezTo>
                  <a:cubicBezTo>
                    <a:pt x="60736" y="43493"/>
                    <a:pt x="60672" y="43469"/>
                    <a:pt x="60611" y="43469"/>
                  </a:cubicBezTo>
                  <a:cubicBezTo>
                    <a:pt x="60492" y="43469"/>
                    <a:pt x="60387" y="43562"/>
                    <a:pt x="60356" y="43680"/>
                  </a:cubicBezTo>
                  <a:cubicBezTo>
                    <a:pt x="59665" y="43371"/>
                    <a:pt x="58855" y="43264"/>
                    <a:pt x="58141" y="43085"/>
                  </a:cubicBezTo>
                  <a:cubicBezTo>
                    <a:pt x="57297" y="42862"/>
                    <a:pt x="56418" y="42489"/>
                    <a:pt x="55562" y="42489"/>
                  </a:cubicBezTo>
                  <a:cubicBezTo>
                    <a:pt x="55548" y="42489"/>
                    <a:pt x="55535" y="42489"/>
                    <a:pt x="55522" y="42490"/>
                  </a:cubicBezTo>
                  <a:cubicBezTo>
                    <a:pt x="55415" y="42490"/>
                    <a:pt x="55355" y="42537"/>
                    <a:pt x="55307" y="42609"/>
                  </a:cubicBezTo>
                  <a:cubicBezTo>
                    <a:pt x="55236" y="42561"/>
                    <a:pt x="55141" y="42537"/>
                    <a:pt x="55069" y="42490"/>
                  </a:cubicBezTo>
                  <a:lnTo>
                    <a:pt x="55057" y="42490"/>
                  </a:lnTo>
                  <a:cubicBezTo>
                    <a:pt x="55069" y="42478"/>
                    <a:pt x="55105" y="42478"/>
                    <a:pt x="55117" y="42466"/>
                  </a:cubicBezTo>
                  <a:cubicBezTo>
                    <a:pt x="55379" y="42347"/>
                    <a:pt x="55367" y="41978"/>
                    <a:pt x="55141" y="41894"/>
                  </a:cubicBezTo>
                  <a:cubicBezTo>
                    <a:pt x="55498" y="41466"/>
                    <a:pt x="55522" y="40894"/>
                    <a:pt x="55343" y="40347"/>
                  </a:cubicBezTo>
                  <a:cubicBezTo>
                    <a:pt x="55355" y="39787"/>
                    <a:pt x="55105" y="39454"/>
                    <a:pt x="54700" y="39287"/>
                  </a:cubicBezTo>
                  <a:cubicBezTo>
                    <a:pt x="54581" y="39168"/>
                    <a:pt x="54450" y="39049"/>
                    <a:pt x="54331" y="38977"/>
                  </a:cubicBezTo>
                  <a:cubicBezTo>
                    <a:pt x="54318" y="38970"/>
                    <a:pt x="54304" y="38966"/>
                    <a:pt x="54292" y="38966"/>
                  </a:cubicBezTo>
                  <a:cubicBezTo>
                    <a:pt x="54228" y="38966"/>
                    <a:pt x="54188" y="39056"/>
                    <a:pt x="54248" y="39096"/>
                  </a:cubicBezTo>
                  <a:cubicBezTo>
                    <a:pt x="54200" y="39084"/>
                    <a:pt x="54149" y="39078"/>
                    <a:pt x="54097" y="39078"/>
                  </a:cubicBezTo>
                  <a:cubicBezTo>
                    <a:pt x="54045" y="39078"/>
                    <a:pt x="53992" y="39084"/>
                    <a:pt x="53938" y="39096"/>
                  </a:cubicBezTo>
                  <a:cubicBezTo>
                    <a:pt x="53974" y="38775"/>
                    <a:pt x="53950" y="38453"/>
                    <a:pt x="53891" y="38132"/>
                  </a:cubicBezTo>
                  <a:cubicBezTo>
                    <a:pt x="53926" y="38037"/>
                    <a:pt x="53926" y="37918"/>
                    <a:pt x="53891" y="37834"/>
                  </a:cubicBezTo>
                  <a:cubicBezTo>
                    <a:pt x="53914" y="37727"/>
                    <a:pt x="53867" y="37632"/>
                    <a:pt x="53795" y="37584"/>
                  </a:cubicBezTo>
                  <a:cubicBezTo>
                    <a:pt x="53760" y="37537"/>
                    <a:pt x="53736" y="37501"/>
                    <a:pt x="53688" y="37477"/>
                  </a:cubicBezTo>
                  <a:cubicBezTo>
                    <a:pt x="53677" y="37256"/>
                    <a:pt x="53543" y="37045"/>
                    <a:pt x="53275" y="37045"/>
                  </a:cubicBezTo>
                  <a:cubicBezTo>
                    <a:pt x="53255" y="37045"/>
                    <a:pt x="53234" y="37046"/>
                    <a:pt x="53212" y="37048"/>
                  </a:cubicBezTo>
                  <a:cubicBezTo>
                    <a:pt x="50735" y="37194"/>
                    <a:pt x="48265" y="37227"/>
                    <a:pt x="45796" y="37227"/>
                  </a:cubicBezTo>
                  <a:cubicBezTo>
                    <a:pt x="43750" y="37227"/>
                    <a:pt x="41704" y="37204"/>
                    <a:pt x="39658" y="37204"/>
                  </a:cubicBezTo>
                  <a:cubicBezTo>
                    <a:pt x="38109" y="37204"/>
                    <a:pt x="36559" y="37217"/>
                    <a:pt x="35007" y="37263"/>
                  </a:cubicBezTo>
                  <a:cubicBezTo>
                    <a:pt x="35007" y="37096"/>
                    <a:pt x="34904" y="36951"/>
                    <a:pt x="34697" y="36951"/>
                  </a:cubicBezTo>
                  <a:cubicBezTo>
                    <a:pt x="34682" y="36951"/>
                    <a:pt x="34666" y="36952"/>
                    <a:pt x="34650" y="36953"/>
                  </a:cubicBezTo>
                  <a:cubicBezTo>
                    <a:pt x="30114" y="37453"/>
                    <a:pt x="25518" y="37918"/>
                    <a:pt x="20934" y="38501"/>
                  </a:cubicBezTo>
                  <a:cubicBezTo>
                    <a:pt x="21113" y="37441"/>
                    <a:pt x="21779" y="36477"/>
                    <a:pt x="21946" y="35405"/>
                  </a:cubicBezTo>
                  <a:cubicBezTo>
                    <a:pt x="22029" y="34858"/>
                    <a:pt x="22017" y="34286"/>
                    <a:pt x="22029" y="33739"/>
                  </a:cubicBezTo>
                  <a:cubicBezTo>
                    <a:pt x="22029" y="33369"/>
                    <a:pt x="22029" y="32988"/>
                    <a:pt x="22041" y="32643"/>
                  </a:cubicBezTo>
                  <a:cubicBezTo>
                    <a:pt x="22006" y="32536"/>
                    <a:pt x="21982" y="32429"/>
                    <a:pt x="21958" y="32322"/>
                  </a:cubicBezTo>
                  <a:cubicBezTo>
                    <a:pt x="21982" y="32262"/>
                    <a:pt x="22017" y="32191"/>
                    <a:pt x="22029" y="32131"/>
                  </a:cubicBezTo>
                  <a:cubicBezTo>
                    <a:pt x="22065" y="32060"/>
                    <a:pt x="21982" y="32012"/>
                    <a:pt x="21922" y="32012"/>
                  </a:cubicBezTo>
                  <a:cubicBezTo>
                    <a:pt x="21946" y="31834"/>
                    <a:pt x="22017" y="31703"/>
                    <a:pt x="22137" y="31595"/>
                  </a:cubicBezTo>
                  <a:lnTo>
                    <a:pt x="22137" y="31595"/>
                  </a:lnTo>
                  <a:cubicBezTo>
                    <a:pt x="22137" y="31667"/>
                    <a:pt x="22125" y="31738"/>
                    <a:pt x="22125" y="31798"/>
                  </a:cubicBezTo>
                  <a:cubicBezTo>
                    <a:pt x="22125" y="31926"/>
                    <a:pt x="22231" y="32000"/>
                    <a:pt x="22334" y="32000"/>
                  </a:cubicBezTo>
                  <a:cubicBezTo>
                    <a:pt x="22414" y="32000"/>
                    <a:pt x="22492" y="31956"/>
                    <a:pt x="22518" y="31857"/>
                  </a:cubicBezTo>
                  <a:lnTo>
                    <a:pt x="22613" y="31464"/>
                  </a:lnTo>
                  <a:lnTo>
                    <a:pt x="22613" y="31643"/>
                  </a:lnTo>
                  <a:cubicBezTo>
                    <a:pt x="22613" y="31673"/>
                    <a:pt x="22640" y="31688"/>
                    <a:pt x="22666" y="31688"/>
                  </a:cubicBezTo>
                  <a:cubicBezTo>
                    <a:pt x="22693" y="31688"/>
                    <a:pt x="22720" y="31673"/>
                    <a:pt x="22720" y="31643"/>
                  </a:cubicBezTo>
                  <a:lnTo>
                    <a:pt x="22720" y="31441"/>
                  </a:lnTo>
                  <a:cubicBezTo>
                    <a:pt x="22720" y="31409"/>
                    <a:pt x="22697" y="31394"/>
                    <a:pt x="22673" y="31394"/>
                  </a:cubicBezTo>
                  <a:cubicBezTo>
                    <a:pt x="22652" y="31394"/>
                    <a:pt x="22630" y="31406"/>
                    <a:pt x="22625" y="31429"/>
                  </a:cubicBezTo>
                  <a:cubicBezTo>
                    <a:pt x="23994" y="25416"/>
                    <a:pt x="24958" y="19689"/>
                    <a:pt x="27482" y="13938"/>
                  </a:cubicBezTo>
                  <a:cubicBezTo>
                    <a:pt x="27542" y="13796"/>
                    <a:pt x="27447" y="13629"/>
                    <a:pt x="27328" y="13569"/>
                  </a:cubicBezTo>
                  <a:cubicBezTo>
                    <a:pt x="27792" y="13403"/>
                    <a:pt x="28054" y="13022"/>
                    <a:pt x="28113" y="12379"/>
                  </a:cubicBezTo>
                  <a:cubicBezTo>
                    <a:pt x="28198" y="12232"/>
                    <a:pt x="28087" y="12047"/>
                    <a:pt x="27928" y="12047"/>
                  </a:cubicBezTo>
                  <a:cubicBezTo>
                    <a:pt x="27907" y="12047"/>
                    <a:pt x="27886" y="12050"/>
                    <a:pt x="27863" y="12057"/>
                  </a:cubicBezTo>
                  <a:cubicBezTo>
                    <a:pt x="27840" y="12058"/>
                    <a:pt x="27817" y="12059"/>
                    <a:pt x="27795" y="12059"/>
                  </a:cubicBezTo>
                  <a:cubicBezTo>
                    <a:pt x="27366" y="12059"/>
                    <a:pt x="27399" y="11833"/>
                    <a:pt x="27863" y="11402"/>
                  </a:cubicBezTo>
                  <a:cubicBezTo>
                    <a:pt x="27904" y="11433"/>
                    <a:pt x="27951" y="11450"/>
                    <a:pt x="27996" y="11450"/>
                  </a:cubicBezTo>
                  <a:cubicBezTo>
                    <a:pt x="28057" y="11450"/>
                    <a:pt x="28115" y="11418"/>
                    <a:pt x="28149" y="11343"/>
                  </a:cubicBezTo>
                  <a:cubicBezTo>
                    <a:pt x="29602" y="8021"/>
                    <a:pt x="29840" y="3937"/>
                    <a:pt x="27959" y="746"/>
                  </a:cubicBezTo>
                  <a:cubicBezTo>
                    <a:pt x="28018" y="592"/>
                    <a:pt x="28054" y="449"/>
                    <a:pt x="28113" y="294"/>
                  </a:cubicBezTo>
                  <a:cubicBezTo>
                    <a:pt x="28176" y="129"/>
                    <a:pt x="28021" y="0"/>
                    <a:pt x="278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8"/>
            <p:cNvSpPr/>
            <p:nvPr/>
          </p:nvSpPr>
          <p:spPr>
            <a:xfrm>
              <a:off x="3584700" y="2761450"/>
              <a:ext cx="577725" cy="51075"/>
            </a:xfrm>
            <a:custGeom>
              <a:avLst/>
              <a:gdLst/>
              <a:ahLst/>
              <a:cxnLst/>
              <a:rect l="l" t="t" r="r" b="b"/>
              <a:pathLst>
                <a:path w="23109" h="2043" extrusionOk="0">
                  <a:moveTo>
                    <a:pt x="179" y="0"/>
                  </a:moveTo>
                  <a:cubicBezTo>
                    <a:pt x="0" y="0"/>
                    <a:pt x="18" y="277"/>
                    <a:pt x="201" y="311"/>
                  </a:cubicBezTo>
                  <a:cubicBezTo>
                    <a:pt x="7047" y="1182"/>
                    <a:pt x="14209" y="2043"/>
                    <a:pt x="21149" y="2043"/>
                  </a:cubicBezTo>
                  <a:cubicBezTo>
                    <a:pt x="21704" y="2043"/>
                    <a:pt x="22259" y="2037"/>
                    <a:pt x="22811" y="2026"/>
                  </a:cubicBezTo>
                  <a:cubicBezTo>
                    <a:pt x="23109" y="2002"/>
                    <a:pt x="23085" y="1609"/>
                    <a:pt x="22811" y="1561"/>
                  </a:cubicBezTo>
                  <a:cubicBezTo>
                    <a:pt x="15370" y="633"/>
                    <a:pt x="7702" y="442"/>
                    <a:pt x="201" y="2"/>
                  </a:cubicBezTo>
                  <a:cubicBezTo>
                    <a:pt x="194" y="1"/>
                    <a:pt x="186" y="0"/>
                    <a:pt x="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8"/>
            <p:cNvSpPr/>
            <p:nvPr/>
          </p:nvSpPr>
          <p:spPr>
            <a:xfrm>
              <a:off x="4170400" y="2793300"/>
              <a:ext cx="22100" cy="12600"/>
            </a:xfrm>
            <a:custGeom>
              <a:avLst/>
              <a:gdLst/>
              <a:ahLst/>
              <a:cxnLst/>
              <a:rect l="l" t="t" r="r" b="b"/>
              <a:pathLst>
                <a:path w="884" h="504" extrusionOk="0">
                  <a:moveTo>
                    <a:pt x="295" y="0"/>
                  </a:moveTo>
                  <a:cubicBezTo>
                    <a:pt x="0" y="0"/>
                    <a:pt x="0" y="503"/>
                    <a:pt x="295" y="503"/>
                  </a:cubicBezTo>
                  <a:cubicBezTo>
                    <a:pt x="304" y="503"/>
                    <a:pt x="314" y="503"/>
                    <a:pt x="324" y="502"/>
                  </a:cubicBezTo>
                  <a:cubicBezTo>
                    <a:pt x="407" y="490"/>
                    <a:pt x="503" y="490"/>
                    <a:pt x="586" y="478"/>
                  </a:cubicBezTo>
                  <a:cubicBezTo>
                    <a:pt x="884" y="454"/>
                    <a:pt x="884" y="61"/>
                    <a:pt x="586" y="37"/>
                  </a:cubicBezTo>
                  <a:cubicBezTo>
                    <a:pt x="503" y="14"/>
                    <a:pt x="407" y="14"/>
                    <a:pt x="324" y="2"/>
                  </a:cubicBezTo>
                  <a:cubicBezTo>
                    <a:pt x="314" y="1"/>
                    <a:pt x="304" y="0"/>
                    <a:pt x="2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8"/>
            <p:cNvSpPr/>
            <p:nvPr/>
          </p:nvSpPr>
          <p:spPr>
            <a:xfrm>
              <a:off x="4802975" y="3135050"/>
              <a:ext cx="2400" cy="1800"/>
            </a:xfrm>
            <a:custGeom>
              <a:avLst/>
              <a:gdLst/>
              <a:ahLst/>
              <a:cxnLst/>
              <a:rect l="l" t="t" r="r" b="b"/>
              <a:pathLst>
                <a:path w="96" h="72" extrusionOk="0">
                  <a:moveTo>
                    <a:pt x="48" y="0"/>
                  </a:moveTo>
                  <a:cubicBezTo>
                    <a:pt x="0" y="12"/>
                    <a:pt x="0" y="71"/>
                    <a:pt x="48" y="71"/>
                  </a:cubicBezTo>
                  <a:cubicBezTo>
                    <a:pt x="96" y="71"/>
                    <a:pt x="96" y="0"/>
                    <a:pt x="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8"/>
            <p:cNvSpPr/>
            <p:nvPr/>
          </p:nvSpPr>
          <p:spPr>
            <a:xfrm>
              <a:off x="4680025" y="2817150"/>
              <a:ext cx="5700" cy="4775"/>
            </a:xfrm>
            <a:custGeom>
              <a:avLst/>
              <a:gdLst/>
              <a:ahLst/>
              <a:cxnLst/>
              <a:rect l="l" t="t" r="r" b="b"/>
              <a:pathLst>
                <a:path w="228" h="191" extrusionOk="0">
                  <a:moveTo>
                    <a:pt x="108" y="0"/>
                  </a:moveTo>
                  <a:cubicBezTo>
                    <a:pt x="1" y="12"/>
                    <a:pt x="1" y="191"/>
                    <a:pt x="108" y="191"/>
                  </a:cubicBezTo>
                  <a:cubicBezTo>
                    <a:pt x="227" y="191"/>
                    <a:pt x="227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8"/>
            <p:cNvSpPr/>
            <p:nvPr/>
          </p:nvSpPr>
          <p:spPr>
            <a:xfrm>
              <a:off x="4280400" y="2872400"/>
              <a:ext cx="21825" cy="48850"/>
            </a:xfrm>
            <a:custGeom>
              <a:avLst/>
              <a:gdLst/>
              <a:ahLst/>
              <a:cxnLst/>
              <a:rect l="l" t="t" r="r" b="b"/>
              <a:pathLst>
                <a:path w="873" h="1954" extrusionOk="0">
                  <a:moveTo>
                    <a:pt x="225" y="0"/>
                  </a:moveTo>
                  <a:cubicBezTo>
                    <a:pt x="113" y="0"/>
                    <a:pt x="1" y="88"/>
                    <a:pt x="44" y="231"/>
                  </a:cubicBezTo>
                  <a:cubicBezTo>
                    <a:pt x="210" y="791"/>
                    <a:pt x="317" y="1374"/>
                    <a:pt x="591" y="1886"/>
                  </a:cubicBezTo>
                  <a:cubicBezTo>
                    <a:pt x="614" y="1932"/>
                    <a:pt x="663" y="1953"/>
                    <a:pt x="713" y="1953"/>
                  </a:cubicBezTo>
                  <a:cubicBezTo>
                    <a:pt x="791" y="1953"/>
                    <a:pt x="872" y="1902"/>
                    <a:pt x="865" y="1815"/>
                  </a:cubicBezTo>
                  <a:cubicBezTo>
                    <a:pt x="782" y="1231"/>
                    <a:pt x="579" y="683"/>
                    <a:pt x="401" y="124"/>
                  </a:cubicBezTo>
                  <a:cubicBezTo>
                    <a:pt x="372" y="39"/>
                    <a:pt x="299" y="0"/>
                    <a:pt x="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8"/>
            <p:cNvSpPr/>
            <p:nvPr/>
          </p:nvSpPr>
          <p:spPr>
            <a:xfrm>
              <a:off x="4710100" y="2747200"/>
              <a:ext cx="13425" cy="10425"/>
            </a:xfrm>
            <a:custGeom>
              <a:avLst/>
              <a:gdLst/>
              <a:ahLst/>
              <a:cxnLst/>
              <a:rect l="l" t="t" r="r" b="b"/>
              <a:pathLst>
                <a:path w="537" h="417" extrusionOk="0">
                  <a:moveTo>
                    <a:pt x="262" y="0"/>
                  </a:moveTo>
                  <a:cubicBezTo>
                    <a:pt x="1" y="0"/>
                    <a:pt x="1" y="417"/>
                    <a:pt x="262" y="417"/>
                  </a:cubicBezTo>
                  <a:cubicBezTo>
                    <a:pt x="536" y="417"/>
                    <a:pt x="536" y="0"/>
                    <a:pt x="2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8"/>
            <p:cNvSpPr/>
            <p:nvPr/>
          </p:nvSpPr>
          <p:spPr>
            <a:xfrm>
              <a:off x="3963375" y="1930425"/>
              <a:ext cx="21775" cy="51650"/>
            </a:xfrm>
            <a:custGeom>
              <a:avLst/>
              <a:gdLst/>
              <a:ahLst/>
              <a:cxnLst/>
              <a:rect l="l" t="t" r="r" b="b"/>
              <a:pathLst>
                <a:path w="871" h="2066" extrusionOk="0">
                  <a:moveTo>
                    <a:pt x="203" y="1"/>
                  </a:moveTo>
                  <a:cubicBezTo>
                    <a:pt x="103" y="1"/>
                    <a:pt x="1" y="80"/>
                    <a:pt x="44" y="203"/>
                  </a:cubicBezTo>
                  <a:cubicBezTo>
                    <a:pt x="235" y="798"/>
                    <a:pt x="413" y="1394"/>
                    <a:pt x="628" y="1989"/>
                  </a:cubicBezTo>
                  <a:cubicBezTo>
                    <a:pt x="642" y="2042"/>
                    <a:pt x="688" y="2066"/>
                    <a:pt x="734" y="2066"/>
                  </a:cubicBezTo>
                  <a:cubicBezTo>
                    <a:pt x="802" y="2066"/>
                    <a:pt x="870" y="2014"/>
                    <a:pt x="842" y="1929"/>
                  </a:cubicBezTo>
                  <a:cubicBezTo>
                    <a:pt x="699" y="1310"/>
                    <a:pt x="521" y="715"/>
                    <a:pt x="354" y="108"/>
                  </a:cubicBezTo>
                  <a:cubicBezTo>
                    <a:pt x="331" y="33"/>
                    <a:pt x="267" y="1"/>
                    <a:pt x="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8"/>
            <p:cNvSpPr/>
            <p:nvPr/>
          </p:nvSpPr>
          <p:spPr>
            <a:xfrm>
              <a:off x="3990425" y="1905225"/>
              <a:ext cx="19450" cy="42700"/>
            </a:xfrm>
            <a:custGeom>
              <a:avLst/>
              <a:gdLst/>
              <a:ahLst/>
              <a:cxnLst/>
              <a:rect l="l" t="t" r="r" b="b"/>
              <a:pathLst>
                <a:path w="778" h="1708" extrusionOk="0">
                  <a:moveTo>
                    <a:pt x="102" y="1"/>
                  </a:moveTo>
                  <a:cubicBezTo>
                    <a:pt x="52" y="1"/>
                    <a:pt x="1" y="39"/>
                    <a:pt x="22" y="104"/>
                  </a:cubicBezTo>
                  <a:cubicBezTo>
                    <a:pt x="201" y="604"/>
                    <a:pt x="379" y="1116"/>
                    <a:pt x="558" y="1640"/>
                  </a:cubicBezTo>
                  <a:cubicBezTo>
                    <a:pt x="572" y="1687"/>
                    <a:pt x="612" y="1708"/>
                    <a:pt x="653" y="1708"/>
                  </a:cubicBezTo>
                  <a:cubicBezTo>
                    <a:pt x="715" y="1708"/>
                    <a:pt x="777" y="1659"/>
                    <a:pt x="748" y="1580"/>
                  </a:cubicBezTo>
                  <a:cubicBezTo>
                    <a:pt x="558" y="1068"/>
                    <a:pt x="379" y="568"/>
                    <a:pt x="177" y="56"/>
                  </a:cubicBezTo>
                  <a:cubicBezTo>
                    <a:pt x="167" y="18"/>
                    <a:pt x="135" y="1"/>
                    <a:pt x="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8"/>
            <p:cNvSpPr/>
            <p:nvPr/>
          </p:nvSpPr>
          <p:spPr>
            <a:xfrm>
              <a:off x="3958525" y="2306950"/>
              <a:ext cx="5975" cy="5100"/>
            </a:xfrm>
            <a:custGeom>
              <a:avLst/>
              <a:gdLst/>
              <a:ahLst/>
              <a:cxnLst/>
              <a:rect l="l" t="t" r="r" b="b"/>
              <a:pathLst>
                <a:path w="239" h="204" extrusionOk="0">
                  <a:moveTo>
                    <a:pt x="119" y="1"/>
                  </a:moveTo>
                  <a:cubicBezTo>
                    <a:pt x="0" y="1"/>
                    <a:pt x="0" y="203"/>
                    <a:pt x="119" y="203"/>
                  </a:cubicBezTo>
                  <a:cubicBezTo>
                    <a:pt x="238" y="203"/>
                    <a:pt x="238" y="1"/>
                    <a:pt x="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8"/>
            <p:cNvSpPr/>
            <p:nvPr/>
          </p:nvSpPr>
          <p:spPr>
            <a:xfrm>
              <a:off x="4028125" y="1867250"/>
              <a:ext cx="87800" cy="113250"/>
            </a:xfrm>
            <a:custGeom>
              <a:avLst/>
              <a:gdLst/>
              <a:ahLst/>
              <a:cxnLst/>
              <a:rect l="l" t="t" r="r" b="b"/>
              <a:pathLst>
                <a:path w="3512" h="4530" extrusionOk="0">
                  <a:moveTo>
                    <a:pt x="3255" y="1"/>
                  </a:moveTo>
                  <a:cubicBezTo>
                    <a:pt x="3202" y="1"/>
                    <a:pt x="3148" y="23"/>
                    <a:pt x="3110" y="75"/>
                  </a:cubicBezTo>
                  <a:cubicBezTo>
                    <a:pt x="2074" y="1480"/>
                    <a:pt x="979" y="2849"/>
                    <a:pt x="62" y="4302"/>
                  </a:cubicBezTo>
                  <a:cubicBezTo>
                    <a:pt x="0" y="4416"/>
                    <a:pt x="100" y="4529"/>
                    <a:pt x="200" y="4529"/>
                  </a:cubicBezTo>
                  <a:cubicBezTo>
                    <a:pt x="236" y="4529"/>
                    <a:pt x="272" y="4515"/>
                    <a:pt x="300" y="4480"/>
                  </a:cubicBezTo>
                  <a:cubicBezTo>
                    <a:pt x="1407" y="3135"/>
                    <a:pt x="2395" y="1670"/>
                    <a:pt x="3419" y="253"/>
                  </a:cubicBezTo>
                  <a:cubicBezTo>
                    <a:pt x="3512" y="127"/>
                    <a:pt x="3384" y="1"/>
                    <a:pt x="3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8"/>
            <p:cNvSpPr/>
            <p:nvPr/>
          </p:nvSpPr>
          <p:spPr>
            <a:xfrm>
              <a:off x="3896000" y="2230750"/>
              <a:ext cx="2125" cy="1825"/>
            </a:xfrm>
            <a:custGeom>
              <a:avLst/>
              <a:gdLst/>
              <a:ahLst/>
              <a:cxnLst/>
              <a:rect l="l" t="t" r="r" b="b"/>
              <a:pathLst>
                <a:path w="85" h="73" extrusionOk="0">
                  <a:moveTo>
                    <a:pt x="49" y="1"/>
                  </a:moveTo>
                  <a:cubicBezTo>
                    <a:pt x="1" y="1"/>
                    <a:pt x="1" y="72"/>
                    <a:pt x="49" y="72"/>
                  </a:cubicBezTo>
                  <a:cubicBezTo>
                    <a:pt x="84" y="72"/>
                    <a:pt x="84" y="1"/>
                    <a:pt x="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8"/>
            <p:cNvSpPr/>
            <p:nvPr/>
          </p:nvSpPr>
          <p:spPr>
            <a:xfrm>
              <a:off x="3423025" y="3226125"/>
              <a:ext cx="436100" cy="19075"/>
            </a:xfrm>
            <a:custGeom>
              <a:avLst/>
              <a:gdLst/>
              <a:ahLst/>
              <a:cxnLst/>
              <a:rect l="l" t="t" r="r" b="b"/>
              <a:pathLst>
                <a:path w="17444" h="763" extrusionOk="0">
                  <a:moveTo>
                    <a:pt x="15634" y="0"/>
                  </a:moveTo>
                  <a:cubicBezTo>
                    <a:pt x="10419" y="60"/>
                    <a:pt x="5216" y="179"/>
                    <a:pt x="1" y="358"/>
                  </a:cubicBezTo>
                  <a:cubicBezTo>
                    <a:pt x="5823" y="548"/>
                    <a:pt x="11621" y="679"/>
                    <a:pt x="17444" y="762"/>
                  </a:cubicBezTo>
                  <a:cubicBezTo>
                    <a:pt x="16836" y="548"/>
                    <a:pt x="16205" y="286"/>
                    <a:pt x="156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8"/>
            <p:cNvSpPr/>
            <p:nvPr/>
          </p:nvSpPr>
          <p:spPr>
            <a:xfrm>
              <a:off x="4103175" y="3221950"/>
              <a:ext cx="1064150" cy="25625"/>
            </a:xfrm>
            <a:custGeom>
              <a:avLst/>
              <a:gdLst/>
              <a:ahLst/>
              <a:cxnLst/>
              <a:rect l="l" t="t" r="r" b="b"/>
              <a:pathLst>
                <a:path w="42566" h="1025" extrusionOk="0">
                  <a:moveTo>
                    <a:pt x="10943" y="1"/>
                  </a:moveTo>
                  <a:cubicBezTo>
                    <a:pt x="8847" y="191"/>
                    <a:pt x="6728" y="370"/>
                    <a:pt x="4620" y="548"/>
                  </a:cubicBezTo>
                  <a:cubicBezTo>
                    <a:pt x="3084" y="727"/>
                    <a:pt x="1537" y="882"/>
                    <a:pt x="1" y="1001"/>
                  </a:cubicBezTo>
                  <a:cubicBezTo>
                    <a:pt x="2561" y="1013"/>
                    <a:pt x="5120" y="1013"/>
                    <a:pt x="7680" y="1025"/>
                  </a:cubicBezTo>
                  <a:cubicBezTo>
                    <a:pt x="13502" y="1013"/>
                    <a:pt x="19301" y="1001"/>
                    <a:pt x="25123" y="906"/>
                  </a:cubicBezTo>
                  <a:cubicBezTo>
                    <a:pt x="30945" y="846"/>
                    <a:pt x="36743" y="715"/>
                    <a:pt x="42566" y="513"/>
                  </a:cubicBezTo>
                  <a:cubicBezTo>
                    <a:pt x="36743" y="310"/>
                    <a:pt x="30945" y="179"/>
                    <a:pt x="25123" y="108"/>
                  </a:cubicBezTo>
                  <a:cubicBezTo>
                    <a:pt x="20396" y="48"/>
                    <a:pt x="15657" y="13"/>
                    <a:pt x="109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8"/>
            <p:cNvSpPr/>
            <p:nvPr/>
          </p:nvSpPr>
          <p:spPr>
            <a:xfrm>
              <a:off x="4391300" y="3197250"/>
              <a:ext cx="786450" cy="23825"/>
            </a:xfrm>
            <a:custGeom>
              <a:avLst/>
              <a:gdLst/>
              <a:ahLst/>
              <a:cxnLst/>
              <a:rect l="l" t="t" r="r" b="b"/>
              <a:pathLst>
                <a:path w="31458" h="953" extrusionOk="0">
                  <a:moveTo>
                    <a:pt x="8478" y="0"/>
                  </a:moveTo>
                  <a:cubicBezTo>
                    <a:pt x="5668" y="381"/>
                    <a:pt x="2835" y="691"/>
                    <a:pt x="1" y="953"/>
                  </a:cubicBezTo>
                  <a:cubicBezTo>
                    <a:pt x="2918" y="941"/>
                    <a:pt x="5811" y="929"/>
                    <a:pt x="8716" y="893"/>
                  </a:cubicBezTo>
                  <a:cubicBezTo>
                    <a:pt x="10383" y="882"/>
                    <a:pt x="13443" y="858"/>
                    <a:pt x="15098" y="822"/>
                  </a:cubicBezTo>
                  <a:cubicBezTo>
                    <a:pt x="20551" y="751"/>
                    <a:pt x="26016" y="631"/>
                    <a:pt x="31457" y="453"/>
                  </a:cubicBezTo>
                  <a:cubicBezTo>
                    <a:pt x="26016" y="262"/>
                    <a:pt x="20551" y="143"/>
                    <a:pt x="15098" y="84"/>
                  </a:cubicBezTo>
                  <a:cubicBezTo>
                    <a:pt x="13431" y="48"/>
                    <a:pt x="10371" y="24"/>
                    <a:pt x="8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8"/>
            <p:cNvSpPr/>
            <p:nvPr/>
          </p:nvSpPr>
          <p:spPr>
            <a:xfrm>
              <a:off x="3401900" y="3199925"/>
              <a:ext cx="395025" cy="17875"/>
            </a:xfrm>
            <a:custGeom>
              <a:avLst/>
              <a:gdLst/>
              <a:ahLst/>
              <a:cxnLst/>
              <a:rect l="l" t="t" r="r" b="b"/>
              <a:pathLst>
                <a:path w="15801" h="715" extrusionOk="0">
                  <a:moveTo>
                    <a:pt x="14288" y="1"/>
                  </a:moveTo>
                  <a:cubicBezTo>
                    <a:pt x="9526" y="84"/>
                    <a:pt x="4763" y="179"/>
                    <a:pt x="1" y="346"/>
                  </a:cubicBezTo>
                  <a:cubicBezTo>
                    <a:pt x="5263" y="524"/>
                    <a:pt x="10538" y="644"/>
                    <a:pt x="15800" y="715"/>
                  </a:cubicBezTo>
                  <a:cubicBezTo>
                    <a:pt x="15372" y="513"/>
                    <a:pt x="14967" y="298"/>
                    <a:pt x="14598" y="155"/>
                  </a:cubicBezTo>
                  <a:cubicBezTo>
                    <a:pt x="14514" y="96"/>
                    <a:pt x="14407" y="48"/>
                    <a:pt x="142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8"/>
            <p:cNvSpPr/>
            <p:nvPr/>
          </p:nvSpPr>
          <p:spPr>
            <a:xfrm>
              <a:off x="3381075" y="3174325"/>
              <a:ext cx="356300" cy="16400"/>
            </a:xfrm>
            <a:custGeom>
              <a:avLst/>
              <a:gdLst/>
              <a:ahLst/>
              <a:cxnLst/>
              <a:rect l="l" t="t" r="r" b="b"/>
              <a:pathLst>
                <a:path w="14252" h="656" extrusionOk="0">
                  <a:moveTo>
                    <a:pt x="12823" y="1"/>
                  </a:moveTo>
                  <a:cubicBezTo>
                    <a:pt x="8537" y="72"/>
                    <a:pt x="4274" y="167"/>
                    <a:pt x="0" y="310"/>
                  </a:cubicBezTo>
                  <a:cubicBezTo>
                    <a:pt x="4751" y="477"/>
                    <a:pt x="9513" y="584"/>
                    <a:pt x="14252" y="656"/>
                  </a:cubicBezTo>
                  <a:cubicBezTo>
                    <a:pt x="13776" y="453"/>
                    <a:pt x="13299" y="227"/>
                    <a:pt x="128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8"/>
            <p:cNvSpPr/>
            <p:nvPr/>
          </p:nvSpPr>
          <p:spPr>
            <a:xfrm>
              <a:off x="4631825" y="3172250"/>
              <a:ext cx="556925" cy="20850"/>
            </a:xfrm>
            <a:custGeom>
              <a:avLst/>
              <a:gdLst/>
              <a:ahLst/>
              <a:cxnLst/>
              <a:rect l="l" t="t" r="r" b="b"/>
              <a:pathLst>
                <a:path w="22277" h="834" extrusionOk="0">
                  <a:moveTo>
                    <a:pt x="5132" y="0"/>
                  </a:moveTo>
                  <a:cubicBezTo>
                    <a:pt x="4620" y="84"/>
                    <a:pt x="4084" y="191"/>
                    <a:pt x="3560" y="274"/>
                  </a:cubicBezTo>
                  <a:cubicBezTo>
                    <a:pt x="3548" y="393"/>
                    <a:pt x="3524" y="512"/>
                    <a:pt x="3513" y="619"/>
                  </a:cubicBezTo>
                  <a:cubicBezTo>
                    <a:pt x="3502" y="691"/>
                    <a:pt x="3446" y="723"/>
                    <a:pt x="3385" y="723"/>
                  </a:cubicBezTo>
                  <a:cubicBezTo>
                    <a:pt x="3304" y="723"/>
                    <a:pt x="3215" y="667"/>
                    <a:pt x="3215" y="572"/>
                  </a:cubicBezTo>
                  <a:cubicBezTo>
                    <a:pt x="3215" y="500"/>
                    <a:pt x="3227" y="417"/>
                    <a:pt x="3227" y="334"/>
                  </a:cubicBezTo>
                  <a:lnTo>
                    <a:pt x="3227" y="334"/>
                  </a:lnTo>
                  <a:cubicBezTo>
                    <a:pt x="2155" y="512"/>
                    <a:pt x="1072" y="679"/>
                    <a:pt x="0" y="834"/>
                  </a:cubicBezTo>
                  <a:lnTo>
                    <a:pt x="48" y="834"/>
                  </a:lnTo>
                  <a:cubicBezTo>
                    <a:pt x="1429" y="810"/>
                    <a:pt x="5632" y="774"/>
                    <a:pt x="7013" y="739"/>
                  </a:cubicBezTo>
                  <a:cubicBezTo>
                    <a:pt x="12097" y="667"/>
                    <a:pt x="17193" y="560"/>
                    <a:pt x="22277" y="381"/>
                  </a:cubicBezTo>
                  <a:cubicBezTo>
                    <a:pt x="17193" y="203"/>
                    <a:pt x="12097" y="96"/>
                    <a:pt x="7013" y="24"/>
                  </a:cubicBezTo>
                  <a:cubicBezTo>
                    <a:pt x="6596" y="24"/>
                    <a:pt x="5906" y="12"/>
                    <a:pt x="5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8"/>
            <p:cNvSpPr/>
            <p:nvPr/>
          </p:nvSpPr>
          <p:spPr>
            <a:xfrm>
              <a:off x="3359925" y="3148725"/>
              <a:ext cx="318825" cy="14925"/>
            </a:xfrm>
            <a:custGeom>
              <a:avLst/>
              <a:gdLst/>
              <a:ahLst/>
              <a:cxnLst/>
              <a:rect l="l" t="t" r="r" b="b"/>
              <a:pathLst>
                <a:path w="12753" h="597" extrusionOk="0">
                  <a:moveTo>
                    <a:pt x="11562" y="1"/>
                  </a:moveTo>
                  <a:cubicBezTo>
                    <a:pt x="7704" y="60"/>
                    <a:pt x="3846" y="144"/>
                    <a:pt x="1" y="286"/>
                  </a:cubicBezTo>
                  <a:cubicBezTo>
                    <a:pt x="4251" y="429"/>
                    <a:pt x="8490" y="525"/>
                    <a:pt x="12752" y="596"/>
                  </a:cubicBezTo>
                  <a:cubicBezTo>
                    <a:pt x="12348" y="406"/>
                    <a:pt x="11967" y="203"/>
                    <a:pt x="115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8"/>
            <p:cNvSpPr/>
            <p:nvPr/>
          </p:nvSpPr>
          <p:spPr>
            <a:xfrm>
              <a:off x="4801475" y="3147550"/>
              <a:ext cx="398000" cy="16675"/>
            </a:xfrm>
            <a:custGeom>
              <a:avLst/>
              <a:gdLst/>
              <a:ahLst/>
              <a:cxnLst/>
              <a:rect l="l" t="t" r="r" b="b"/>
              <a:pathLst>
                <a:path w="15920" h="667" extrusionOk="0">
                  <a:moveTo>
                    <a:pt x="3144" y="0"/>
                  </a:moveTo>
                  <a:cubicBezTo>
                    <a:pt x="2096" y="238"/>
                    <a:pt x="1048" y="464"/>
                    <a:pt x="1" y="667"/>
                  </a:cubicBezTo>
                  <a:cubicBezTo>
                    <a:pt x="775" y="667"/>
                    <a:pt x="1418" y="667"/>
                    <a:pt x="1727" y="655"/>
                  </a:cubicBezTo>
                  <a:cubicBezTo>
                    <a:pt x="6466" y="584"/>
                    <a:pt x="11181" y="476"/>
                    <a:pt x="15919" y="310"/>
                  </a:cubicBezTo>
                  <a:cubicBezTo>
                    <a:pt x="11657" y="167"/>
                    <a:pt x="7395" y="72"/>
                    <a:pt x="31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8"/>
            <p:cNvSpPr/>
            <p:nvPr/>
          </p:nvSpPr>
          <p:spPr>
            <a:xfrm>
              <a:off x="3338500" y="3122525"/>
              <a:ext cx="286675" cy="14025"/>
            </a:xfrm>
            <a:custGeom>
              <a:avLst/>
              <a:gdLst/>
              <a:ahLst/>
              <a:cxnLst/>
              <a:rect l="l" t="t" r="r" b="b"/>
              <a:pathLst>
                <a:path w="11467" h="561" extrusionOk="0">
                  <a:moveTo>
                    <a:pt x="10502" y="1"/>
                  </a:moveTo>
                  <a:cubicBezTo>
                    <a:pt x="7013" y="84"/>
                    <a:pt x="3513" y="156"/>
                    <a:pt x="1" y="275"/>
                  </a:cubicBezTo>
                  <a:cubicBezTo>
                    <a:pt x="3834" y="406"/>
                    <a:pt x="7656" y="477"/>
                    <a:pt x="11466" y="561"/>
                  </a:cubicBezTo>
                  <a:cubicBezTo>
                    <a:pt x="11133" y="370"/>
                    <a:pt x="10823" y="203"/>
                    <a:pt x="105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8"/>
            <p:cNvSpPr/>
            <p:nvPr/>
          </p:nvSpPr>
          <p:spPr>
            <a:xfrm>
              <a:off x="4933050" y="3123125"/>
              <a:ext cx="276850" cy="13425"/>
            </a:xfrm>
            <a:custGeom>
              <a:avLst/>
              <a:gdLst/>
              <a:ahLst/>
              <a:cxnLst/>
              <a:rect l="l" t="t" r="r" b="b"/>
              <a:pathLst>
                <a:path w="11074" h="537" extrusionOk="0">
                  <a:moveTo>
                    <a:pt x="381" y="1"/>
                  </a:moveTo>
                  <a:lnTo>
                    <a:pt x="381" y="1"/>
                  </a:lnTo>
                  <a:cubicBezTo>
                    <a:pt x="453" y="156"/>
                    <a:pt x="393" y="394"/>
                    <a:pt x="143" y="453"/>
                  </a:cubicBezTo>
                  <a:cubicBezTo>
                    <a:pt x="107" y="477"/>
                    <a:pt x="72" y="477"/>
                    <a:pt x="36" y="489"/>
                  </a:cubicBezTo>
                  <a:lnTo>
                    <a:pt x="0" y="537"/>
                  </a:lnTo>
                  <a:cubicBezTo>
                    <a:pt x="3679" y="453"/>
                    <a:pt x="7382" y="382"/>
                    <a:pt x="11073" y="263"/>
                  </a:cubicBezTo>
                  <a:cubicBezTo>
                    <a:pt x="7513" y="144"/>
                    <a:pt x="3941" y="72"/>
                    <a:pt x="3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8"/>
            <p:cNvSpPr/>
            <p:nvPr/>
          </p:nvSpPr>
          <p:spPr>
            <a:xfrm>
              <a:off x="3317675" y="3096650"/>
              <a:ext cx="261350" cy="12525"/>
            </a:xfrm>
            <a:custGeom>
              <a:avLst/>
              <a:gdLst/>
              <a:ahLst/>
              <a:cxnLst/>
              <a:rect l="l" t="t" r="r" b="b"/>
              <a:pathLst>
                <a:path w="10454" h="501" extrusionOk="0">
                  <a:moveTo>
                    <a:pt x="9644" y="0"/>
                  </a:moveTo>
                  <a:cubicBezTo>
                    <a:pt x="6429" y="72"/>
                    <a:pt x="3215" y="131"/>
                    <a:pt x="0" y="250"/>
                  </a:cubicBezTo>
                  <a:cubicBezTo>
                    <a:pt x="3489" y="369"/>
                    <a:pt x="6965" y="441"/>
                    <a:pt x="10454" y="500"/>
                  </a:cubicBezTo>
                  <a:cubicBezTo>
                    <a:pt x="10180" y="345"/>
                    <a:pt x="9918" y="179"/>
                    <a:pt x="9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8"/>
            <p:cNvSpPr/>
            <p:nvPr/>
          </p:nvSpPr>
          <p:spPr>
            <a:xfrm>
              <a:off x="4944950" y="3096350"/>
              <a:ext cx="275650" cy="13425"/>
            </a:xfrm>
            <a:custGeom>
              <a:avLst/>
              <a:gdLst/>
              <a:ahLst/>
              <a:cxnLst/>
              <a:rect l="l" t="t" r="r" b="b"/>
              <a:pathLst>
                <a:path w="11026" h="537" extrusionOk="0">
                  <a:moveTo>
                    <a:pt x="262" y="0"/>
                  </a:moveTo>
                  <a:cubicBezTo>
                    <a:pt x="179" y="191"/>
                    <a:pt x="84" y="369"/>
                    <a:pt x="1" y="536"/>
                  </a:cubicBezTo>
                  <a:cubicBezTo>
                    <a:pt x="3691" y="453"/>
                    <a:pt x="7359" y="381"/>
                    <a:pt x="11026" y="262"/>
                  </a:cubicBezTo>
                  <a:cubicBezTo>
                    <a:pt x="7442" y="143"/>
                    <a:pt x="3846" y="72"/>
                    <a:pt x="2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8"/>
            <p:cNvSpPr/>
            <p:nvPr/>
          </p:nvSpPr>
          <p:spPr>
            <a:xfrm>
              <a:off x="4957450" y="3069850"/>
              <a:ext cx="273875" cy="13425"/>
            </a:xfrm>
            <a:custGeom>
              <a:avLst/>
              <a:gdLst/>
              <a:ahLst/>
              <a:cxnLst/>
              <a:rect l="l" t="t" r="r" b="b"/>
              <a:pathLst>
                <a:path w="10955" h="537" extrusionOk="0">
                  <a:moveTo>
                    <a:pt x="215" y="1"/>
                  </a:moveTo>
                  <a:cubicBezTo>
                    <a:pt x="132" y="179"/>
                    <a:pt x="72" y="370"/>
                    <a:pt x="1" y="536"/>
                  </a:cubicBezTo>
                  <a:lnTo>
                    <a:pt x="24" y="536"/>
                  </a:lnTo>
                  <a:cubicBezTo>
                    <a:pt x="3680" y="441"/>
                    <a:pt x="7311" y="382"/>
                    <a:pt x="10954" y="263"/>
                  </a:cubicBezTo>
                  <a:cubicBezTo>
                    <a:pt x="7371" y="143"/>
                    <a:pt x="3787" y="72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8"/>
            <p:cNvSpPr/>
            <p:nvPr/>
          </p:nvSpPr>
          <p:spPr>
            <a:xfrm>
              <a:off x="3296525" y="3070450"/>
              <a:ext cx="241425" cy="11925"/>
            </a:xfrm>
            <a:custGeom>
              <a:avLst/>
              <a:gdLst/>
              <a:ahLst/>
              <a:cxnLst/>
              <a:rect l="l" t="t" r="r" b="b"/>
              <a:pathLst>
                <a:path w="9657" h="477" extrusionOk="0">
                  <a:moveTo>
                    <a:pt x="8990" y="0"/>
                  </a:moveTo>
                  <a:cubicBezTo>
                    <a:pt x="6001" y="84"/>
                    <a:pt x="2989" y="143"/>
                    <a:pt x="1" y="239"/>
                  </a:cubicBezTo>
                  <a:cubicBezTo>
                    <a:pt x="3215" y="358"/>
                    <a:pt x="6442" y="417"/>
                    <a:pt x="9657" y="477"/>
                  </a:cubicBezTo>
                  <a:cubicBezTo>
                    <a:pt x="9442" y="310"/>
                    <a:pt x="9216" y="167"/>
                    <a:pt x="89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8"/>
            <p:cNvSpPr/>
            <p:nvPr/>
          </p:nvSpPr>
          <p:spPr>
            <a:xfrm>
              <a:off x="3275400" y="3044550"/>
              <a:ext cx="226825" cy="11625"/>
            </a:xfrm>
            <a:custGeom>
              <a:avLst/>
              <a:gdLst/>
              <a:ahLst/>
              <a:cxnLst/>
              <a:rect l="l" t="t" r="r" b="b"/>
              <a:pathLst>
                <a:path w="9073" h="465" extrusionOk="0">
                  <a:moveTo>
                    <a:pt x="8573" y="1"/>
                  </a:moveTo>
                  <a:cubicBezTo>
                    <a:pt x="5715" y="72"/>
                    <a:pt x="2858" y="120"/>
                    <a:pt x="0" y="227"/>
                  </a:cubicBezTo>
                  <a:cubicBezTo>
                    <a:pt x="3013" y="322"/>
                    <a:pt x="6061" y="382"/>
                    <a:pt x="9073" y="465"/>
                  </a:cubicBezTo>
                  <a:cubicBezTo>
                    <a:pt x="8918" y="346"/>
                    <a:pt x="8751" y="227"/>
                    <a:pt x="8597" y="84"/>
                  </a:cubicBezTo>
                  <a:cubicBezTo>
                    <a:pt x="8585" y="60"/>
                    <a:pt x="8573" y="24"/>
                    <a:pt x="85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8"/>
            <p:cNvSpPr/>
            <p:nvPr/>
          </p:nvSpPr>
          <p:spPr>
            <a:xfrm>
              <a:off x="4967575" y="3043350"/>
              <a:ext cx="274450" cy="13425"/>
            </a:xfrm>
            <a:custGeom>
              <a:avLst/>
              <a:gdLst/>
              <a:ahLst/>
              <a:cxnLst/>
              <a:rect l="l" t="t" r="r" b="b"/>
              <a:pathLst>
                <a:path w="10978" h="537" extrusionOk="0">
                  <a:moveTo>
                    <a:pt x="167" y="1"/>
                  </a:moveTo>
                  <a:cubicBezTo>
                    <a:pt x="108" y="180"/>
                    <a:pt x="48" y="358"/>
                    <a:pt x="0" y="537"/>
                  </a:cubicBezTo>
                  <a:lnTo>
                    <a:pt x="1143" y="525"/>
                  </a:lnTo>
                  <a:cubicBezTo>
                    <a:pt x="4418" y="430"/>
                    <a:pt x="7692" y="394"/>
                    <a:pt x="10978" y="263"/>
                  </a:cubicBezTo>
                  <a:cubicBezTo>
                    <a:pt x="7704" y="156"/>
                    <a:pt x="4430" y="108"/>
                    <a:pt x="1143" y="13"/>
                  </a:cubicBezTo>
                  <a:lnTo>
                    <a:pt x="1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8"/>
            <p:cNvSpPr/>
            <p:nvPr/>
          </p:nvSpPr>
          <p:spPr>
            <a:xfrm>
              <a:off x="3519175" y="3043650"/>
              <a:ext cx="625" cy="475"/>
            </a:xfrm>
            <a:custGeom>
              <a:avLst/>
              <a:gdLst/>
              <a:ahLst/>
              <a:cxnLst/>
              <a:rect l="l" t="t" r="r" b="b"/>
              <a:pathLst>
                <a:path w="25" h="19" extrusionOk="0">
                  <a:moveTo>
                    <a:pt x="1" y="1"/>
                  </a:moveTo>
                  <a:cubicBezTo>
                    <a:pt x="7" y="13"/>
                    <a:pt x="13" y="19"/>
                    <a:pt x="17" y="19"/>
                  </a:cubicBezTo>
                  <a:cubicBezTo>
                    <a:pt x="21" y="19"/>
                    <a:pt x="24" y="13"/>
                    <a:pt x="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4" name="Google Shape;214;p28"/>
          <p:cNvSpPr txBox="1">
            <a:spLocks noGrp="1"/>
          </p:cNvSpPr>
          <p:nvPr>
            <p:ph type="ctrTitle"/>
          </p:nvPr>
        </p:nvSpPr>
        <p:spPr>
          <a:xfrm>
            <a:off x="1113954" y="1882676"/>
            <a:ext cx="6913823" cy="15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lt2"/>
                </a:solidFill>
                <a:latin typeface="+mj-lt"/>
              </a:rPr>
              <a:t>Tư</a:t>
            </a:r>
            <a:r>
              <a:rPr lang="en-US" dirty="0">
                <a:solidFill>
                  <a:schemeClr val="lt2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lt2"/>
                </a:solidFill>
                <a:latin typeface="+mj-lt"/>
              </a:rPr>
              <a:t>Tưởng</a:t>
            </a:r>
            <a:r>
              <a:rPr lang="en-US" dirty="0">
                <a:solidFill>
                  <a:schemeClr val="lt2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lt2"/>
                </a:solidFill>
                <a:latin typeface="+mj-lt"/>
              </a:rPr>
              <a:t>Hồ</a:t>
            </a:r>
            <a:r>
              <a:rPr lang="en-US" dirty="0">
                <a:solidFill>
                  <a:schemeClr val="lt2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lt2"/>
                </a:solidFill>
                <a:latin typeface="+mj-lt"/>
              </a:rPr>
              <a:t>Chí</a:t>
            </a:r>
            <a:r>
              <a:rPr lang="en-US" dirty="0">
                <a:solidFill>
                  <a:schemeClr val="lt2"/>
                </a:solidFill>
                <a:latin typeface="+mj-lt"/>
              </a:rPr>
              <a:t> Minh </a:t>
            </a:r>
            <a:r>
              <a:rPr lang="en-US" dirty="0" err="1">
                <a:solidFill>
                  <a:schemeClr val="lt2"/>
                </a:solidFill>
                <a:latin typeface="+mj-lt"/>
              </a:rPr>
              <a:t>về</a:t>
            </a:r>
            <a:r>
              <a:rPr lang="en-US" dirty="0">
                <a:solidFill>
                  <a:schemeClr val="lt2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lt2"/>
                </a:solidFill>
                <a:latin typeface="+mj-lt"/>
              </a:rPr>
              <a:t>văn</a:t>
            </a:r>
            <a:r>
              <a:rPr lang="en-US" dirty="0">
                <a:solidFill>
                  <a:schemeClr val="lt2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lt2"/>
                </a:solidFill>
                <a:latin typeface="+mj-lt"/>
              </a:rPr>
              <a:t>hóa</a:t>
            </a:r>
            <a:endParaRPr dirty="0">
              <a:solidFill>
                <a:schemeClr val="lt2"/>
              </a:solidFill>
              <a:latin typeface="+mj-lt"/>
            </a:endParaRPr>
          </a:p>
        </p:txBody>
      </p:sp>
      <p:sp>
        <p:nvSpPr>
          <p:cNvPr id="215" name="Google Shape;215;p28"/>
          <p:cNvSpPr txBox="1">
            <a:spLocks noGrp="1"/>
          </p:cNvSpPr>
          <p:nvPr>
            <p:ph type="subTitle" idx="1"/>
          </p:nvPr>
        </p:nvSpPr>
        <p:spPr>
          <a:xfrm>
            <a:off x="3148898" y="3620643"/>
            <a:ext cx="27918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From nhóm 11</a:t>
            </a:r>
            <a:endParaRPr dirty="0">
              <a:latin typeface="+mj-lt"/>
            </a:endParaRPr>
          </a:p>
        </p:txBody>
      </p:sp>
      <p:grpSp>
        <p:nvGrpSpPr>
          <p:cNvPr id="216" name="Google Shape;216;p28"/>
          <p:cNvGrpSpPr/>
          <p:nvPr/>
        </p:nvGrpSpPr>
        <p:grpSpPr>
          <a:xfrm>
            <a:off x="3445893" y="4063605"/>
            <a:ext cx="2252199" cy="93989"/>
            <a:chOff x="3445893" y="4053330"/>
            <a:chExt cx="2252199" cy="93989"/>
          </a:xfrm>
        </p:grpSpPr>
        <p:sp>
          <p:nvSpPr>
            <p:cNvPr id="217" name="Google Shape;217;p28"/>
            <p:cNvSpPr/>
            <p:nvPr/>
          </p:nvSpPr>
          <p:spPr>
            <a:xfrm>
              <a:off x="3445893" y="4088755"/>
              <a:ext cx="2252199" cy="58564"/>
            </a:xfrm>
            <a:custGeom>
              <a:avLst/>
              <a:gdLst/>
              <a:ahLst/>
              <a:cxnLst/>
              <a:rect l="l" t="t" r="r" b="b"/>
              <a:pathLst>
                <a:path w="10344" h="617" extrusionOk="0">
                  <a:moveTo>
                    <a:pt x="371" y="0"/>
                  </a:moveTo>
                  <a:cubicBezTo>
                    <a:pt x="274" y="0"/>
                    <a:pt x="176" y="4"/>
                    <a:pt x="77" y="13"/>
                  </a:cubicBezTo>
                  <a:cubicBezTo>
                    <a:pt x="1" y="13"/>
                    <a:pt x="3" y="132"/>
                    <a:pt x="78" y="132"/>
                  </a:cubicBezTo>
                  <a:cubicBezTo>
                    <a:pt x="79" y="132"/>
                    <a:pt x="80" y="132"/>
                    <a:pt x="81" y="132"/>
                  </a:cubicBezTo>
                  <a:cubicBezTo>
                    <a:pt x="246" y="140"/>
                    <a:pt x="410" y="177"/>
                    <a:pt x="574" y="189"/>
                  </a:cubicBezTo>
                  <a:cubicBezTo>
                    <a:pt x="738" y="206"/>
                    <a:pt x="902" y="226"/>
                    <a:pt x="1062" y="247"/>
                  </a:cubicBezTo>
                  <a:cubicBezTo>
                    <a:pt x="1226" y="263"/>
                    <a:pt x="1395" y="271"/>
                    <a:pt x="1555" y="292"/>
                  </a:cubicBezTo>
                  <a:cubicBezTo>
                    <a:pt x="1719" y="317"/>
                    <a:pt x="1883" y="325"/>
                    <a:pt x="2047" y="349"/>
                  </a:cubicBezTo>
                  <a:cubicBezTo>
                    <a:pt x="2211" y="378"/>
                    <a:pt x="2375" y="431"/>
                    <a:pt x="2543" y="448"/>
                  </a:cubicBezTo>
                  <a:cubicBezTo>
                    <a:pt x="2712" y="464"/>
                    <a:pt x="2880" y="485"/>
                    <a:pt x="3052" y="497"/>
                  </a:cubicBezTo>
                  <a:cubicBezTo>
                    <a:pt x="3093" y="500"/>
                    <a:pt x="3134" y="501"/>
                    <a:pt x="3175" y="501"/>
                  </a:cubicBezTo>
                  <a:cubicBezTo>
                    <a:pt x="3273" y="501"/>
                    <a:pt x="3371" y="495"/>
                    <a:pt x="3470" y="495"/>
                  </a:cubicBezTo>
                  <a:cubicBezTo>
                    <a:pt x="3501" y="495"/>
                    <a:pt x="3531" y="496"/>
                    <a:pt x="3561" y="497"/>
                  </a:cubicBezTo>
                  <a:cubicBezTo>
                    <a:pt x="3729" y="501"/>
                    <a:pt x="3898" y="518"/>
                    <a:pt x="4066" y="526"/>
                  </a:cubicBezTo>
                  <a:cubicBezTo>
                    <a:pt x="4152" y="530"/>
                    <a:pt x="4235" y="530"/>
                    <a:pt x="4318" y="530"/>
                  </a:cubicBezTo>
                  <a:cubicBezTo>
                    <a:pt x="4400" y="530"/>
                    <a:pt x="4482" y="530"/>
                    <a:pt x="4566" y="534"/>
                  </a:cubicBezTo>
                  <a:cubicBezTo>
                    <a:pt x="4730" y="538"/>
                    <a:pt x="4895" y="591"/>
                    <a:pt x="5063" y="596"/>
                  </a:cubicBezTo>
                  <a:cubicBezTo>
                    <a:pt x="5078" y="596"/>
                    <a:pt x="5093" y="596"/>
                    <a:pt x="5108" y="596"/>
                  </a:cubicBezTo>
                  <a:cubicBezTo>
                    <a:pt x="5243" y="596"/>
                    <a:pt x="5380" y="583"/>
                    <a:pt x="5514" y="583"/>
                  </a:cubicBezTo>
                  <a:cubicBezTo>
                    <a:pt x="5529" y="583"/>
                    <a:pt x="5544" y="583"/>
                    <a:pt x="5559" y="583"/>
                  </a:cubicBezTo>
                  <a:cubicBezTo>
                    <a:pt x="5615" y="585"/>
                    <a:pt x="5671" y="585"/>
                    <a:pt x="5727" y="585"/>
                  </a:cubicBezTo>
                  <a:cubicBezTo>
                    <a:pt x="5837" y="585"/>
                    <a:pt x="5948" y="583"/>
                    <a:pt x="6060" y="583"/>
                  </a:cubicBezTo>
                  <a:cubicBezTo>
                    <a:pt x="6224" y="583"/>
                    <a:pt x="6392" y="616"/>
                    <a:pt x="6556" y="616"/>
                  </a:cubicBezTo>
                  <a:cubicBezTo>
                    <a:pt x="6721" y="616"/>
                    <a:pt x="6889" y="600"/>
                    <a:pt x="7053" y="600"/>
                  </a:cubicBezTo>
                  <a:cubicBezTo>
                    <a:pt x="7221" y="596"/>
                    <a:pt x="7385" y="563"/>
                    <a:pt x="7554" y="559"/>
                  </a:cubicBezTo>
                  <a:cubicBezTo>
                    <a:pt x="7570" y="558"/>
                    <a:pt x="7587" y="557"/>
                    <a:pt x="7603" y="557"/>
                  </a:cubicBezTo>
                  <a:cubicBezTo>
                    <a:pt x="7735" y="557"/>
                    <a:pt x="7869" y="580"/>
                    <a:pt x="8000" y="580"/>
                  </a:cubicBezTo>
                  <a:cubicBezTo>
                    <a:pt x="8017" y="580"/>
                    <a:pt x="8033" y="580"/>
                    <a:pt x="8050" y="579"/>
                  </a:cubicBezTo>
                  <a:cubicBezTo>
                    <a:pt x="8243" y="571"/>
                    <a:pt x="8428" y="522"/>
                    <a:pt x="8616" y="509"/>
                  </a:cubicBezTo>
                  <a:cubicBezTo>
                    <a:pt x="8805" y="497"/>
                    <a:pt x="8994" y="477"/>
                    <a:pt x="9178" y="460"/>
                  </a:cubicBezTo>
                  <a:cubicBezTo>
                    <a:pt x="9367" y="440"/>
                    <a:pt x="9560" y="448"/>
                    <a:pt x="9749" y="427"/>
                  </a:cubicBezTo>
                  <a:cubicBezTo>
                    <a:pt x="9938" y="403"/>
                    <a:pt x="10122" y="370"/>
                    <a:pt x="10311" y="341"/>
                  </a:cubicBezTo>
                  <a:cubicBezTo>
                    <a:pt x="10340" y="337"/>
                    <a:pt x="10344" y="267"/>
                    <a:pt x="10311" y="267"/>
                  </a:cubicBezTo>
                  <a:cubicBezTo>
                    <a:pt x="10143" y="271"/>
                    <a:pt x="9974" y="280"/>
                    <a:pt x="9810" y="284"/>
                  </a:cubicBezTo>
                  <a:cubicBezTo>
                    <a:pt x="9642" y="288"/>
                    <a:pt x="9474" y="308"/>
                    <a:pt x="9310" y="312"/>
                  </a:cubicBezTo>
                  <a:cubicBezTo>
                    <a:pt x="9141" y="317"/>
                    <a:pt x="8977" y="325"/>
                    <a:pt x="8809" y="329"/>
                  </a:cubicBezTo>
                  <a:cubicBezTo>
                    <a:pt x="8641" y="333"/>
                    <a:pt x="8477" y="345"/>
                    <a:pt x="8309" y="349"/>
                  </a:cubicBezTo>
                  <a:cubicBezTo>
                    <a:pt x="8296" y="350"/>
                    <a:pt x="8283" y="350"/>
                    <a:pt x="8270" y="350"/>
                  </a:cubicBezTo>
                  <a:cubicBezTo>
                    <a:pt x="8115" y="350"/>
                    <a:pt x="7963" y="329"/>
                    <a:pt x="7808" y="329"/>
                  </a:cubicBezTo>
                  <a:cubicBezTo>
                    <a:pt x="7640" y="333"/>
                    <a:pt x="7476" y="382"/>
                    <a:pt x="7307" y="386"/>
                  </a:cubicBezTo>
                  <a:cubicBezTo>
                    <a:pt x="7300" y="387"/>
                    <a:pt x="7293" y="387"/>
                    <a:pt x="7285" y="387"/>
                  </a:cubicBezTo>
                  <a:cubicBezTo>
                    <a:pt x="7132" y="387"/>
                    <a:pt x="6982" y="349"/>
                    <a:pt x="6829" y="349"/>
                  </a:cubicBezTo>
                  <a:cubicBezTo>
                    <a:pt x="6821" y="349"/>
                    <a:pt x="6814" y="349"/>
                    <a:pt x="6807" y="349"/>
                  </a:cubicBezTo>
                  <a:lnTo>
                    <a:pt x="6306" y="349"/>
                  </a:lnTo>
                  <a:cubicBezTo>
                    <a:pt x="6160" y="349"/>
                    <a:pt x="6011" y="362"/>
                    <a:pt x="5862" y="362"/>
                  </a:cubicBezTo>
                  <a:cubicBezTo>
                    <a:pt x="5843" y="362"/>
                    <a:pt x="5824" y="362"/>
                    <a:pt x="5806" y="362"/>
                  </a:cubicBezTo>
                  <a:cubicBezTo>
                    <a:pt x="5751" y="360"/>
                    <a:pt x="5696" y="360"/>
                    <a:pt x="5640" y="360"/>
                  </a:cubicBezTo>
                  <a:cubicBezTo>
                    <a:pt x="5529" y="360"/>
                    <a:pt x="5417" y="362"/>
                    <a:pt x="5305" y="362"/>
                  </a:cubicBezTo>
                  <a:cubicBezTo>
                    <a:pt x="5193" y="362"/>
                    <a:pt x="5082" y="365"/>
                    <a:pt x="4972" y="365"/>
                  </a:cubicBezTo>
                  <a:cubicBezTo>
                    <a:pt x="4916" y="365"/>
                    <a:pt x="4860" y="364"/>
                    <a:pt x="4804" y="362"/>
                  </a:cubicBezTo>
                  <a:cubicBezTo>
                    <a:pt x="4636" y="354"/>
                    <a:pt x="4472" y="329"/>
                    <a:pt x="4304" y="321"/>
                  </a:cubicBezTo>
                  <a:cubicBezTo>
                    <a:pt x="4220" y="317"/>
                    <a:pt x="4137" y="317"/>
                    <a:pt x="4053" y="317"/>
                  </a:cubicBezTo>
                  <a:cubicBezTo>
                    <a:pt x="3970" y="317"/>
                    <a:pt x="3887" y="317"/>
                    <a:pt x="3803" y="312"/>
                  </a:cubicBezTo>
                  <a:cubicBezTo>
                    <a:pt x="3635" y="308"/>
                    <a:pt x="3471" y="255"/>
                    <a:pt x="3307" y="247"/>
                  </a:cubicBezTo>
                  <a:cubicBezTo>
                    <a:pt x="3138" y="239"/>
                    <a:pt x="2974" y="230"/>
                    <a:pt x="2806" y="218"/>
                  </a:cubicBezTo>
                  <a:cubicBezTo>
                    <a:pt x="2638" y="210"/>
                    <a:pt x="2474" y="198"/>
                    <a:pt x="2305" y="185"/>
                  </a:cubicBezTo>
                  <a:cubicBezTo>
                    <a:pt x="2117" y="173"/>
                    <a:pt x="1924" y="173"/>
                    <a:pt x="1731" y="152"/>
                  </a:cubicBezTo>
                  <a:cubicBezTo>
                    <a:pt x="1542" y="136"/>
                    <a:pt x="1354" y="111"/>
                    <a:pt x="1165" y="79"/>
                  </a:cubicBezTo>
                  <a:cubicBezTo>
                    <a:pt x="984" y="50"/>
                    <a:pt x="804" y="21"/>
                    <a:pt x="623" y="9"/>
                  </a:cubicBezTo>
                  <a:cubicBezTo>
                    <a:pt x="539" y="3"/>
                    <a:pt x="456" y="0"/>
                    <a:pt x="371" y="0"/>
                  </a:cubicBezTo>
                  <a:close/>
                </a:path>
              </a:pathLst>
            </a:custGeom>
            <a:solidFill>
              <a:srgbClr val="007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8"/>
            <p:cNvSpPr/>
            <p:nvPr/>
          </p:nvSpPr>
          <p:spPr>
            <a:xfrm>
              <a:off x="3445893" y="4053330"/>
              <a:ext cx="2252199" cy="58564"/>
            </a:xfrm>
            <a:custGeom>
              <a:avLst/>
              <a:gdLst/>
              <a:ahLst/>
              <a:cxnLst/>
              <a:rect l="l" t="t" r="r" b="b"/>
              <a:pathLst>
                <a:path w="10344" h="617" extrusionOk="0">
                  <a:moveTo>
                    <a:pt x="371" y="0"/>
                  </a:moveTo>
                  <a:cubicBezTo>
                    <a:pt x="274" y="0"/>
                    <a:pt x="176" y="4"/>
                    <a:pt x="77" y="13"/>
                  </a:cubicBezTo>
                  <a:cubicBezTo>
                    <a:pt x="1" y="13"/>
                    <a:pt x="3" y="132"/>
                    <a:pt x="78" y="132"/>
                  </a:cubicBezTo>
                  <a:cubicBezTo>
                    <a:pt x="79" y="132"/>
                    <a:pt x="80" y="132"/>
                    <a:pt x="81" y="132"/>
                  </a:cubicBezTo>
                  <a:cubicBezTo>
                    <a:pt x="246" y="140"/>
                    <a:pt x="410" y="177"/>
                    <a:pt x="574" y="189"/>
                  </a:cubicBezTo>
                  <a:cubicBezTo>
                    <a:pt x="738" y="206"/>
                    <a:pt x="902" y="226"/>
                    <a:pt x="1062" y="247"/>
                  </a:cubicBezTo>
                  <a:cubicBezTo>
                    <a:pt x="1226" y="263"/>
                    <a:pt x="1395" y="271"/>
                    <a:pt x="1555" y="292"/>
                  </a:cubicBezTo>
                  <a:cubicBezTo>
                    <a:pt x="1719" y="317"/>
                    <a:pt x="1883" y="325"/>
                    <a:pt x="2047" y="349"/>
                  </a:cubicBezTo>
                  <a:cubicBezTo>
                    <a:pt x="2211" y="378"/>
                    <a:pt x="2375" y="431"/>
                    <a:pt x="2543" y="448"/>
                  </a:cubicBezTo>
                  <a:cubicBezTo>
                    <a:pt x="2712" y="464"/>
                    <a:pt x="2880" y="485"/>
                    <a:pt x="3052" y="497"/>
                  </a:cubicBezTo>
                  <a:cubicBezTo>
                    <a:pt x="3093" y="500"/>
                    <a:pt x="3134" y="501"/>
                    <a:pt x="3175" y="501"/>
                  </a:cubicBezTo>
                  <a:cubicBezTo>
                    <a:pt x="3273" y="501"/>
                    <a:pt x="3371" y="495"/>
                    <a:pt x="3470" y="495"/>
                  </a:cubicBezTo>
                  <a:cubicBezTo>
                    <a:pt x="3501" y="495"/>
                    <a:pt x="3531" y="496"/>
                    <a:pt x="3561" y="497"/>
                  </a:cubicBezTo>
                  <a:cubicBezTo>
                    <a:pt x="3729" y="501"/>
                    <a:pt x="3898" y="518"/>
                    <a:pt x="4066" y="526"/>
                  </a:cubicBezTo>
                  <a:cubicBezTo>
                    <a:pt x="4152" y="530"/>
                    <a:pt x="4235" y="530"/>
                    <a:pt x="4318" y="530"/>
                  </a:cubicBezTo>
                  <a:cubicBezTo>
                    <a:pt x="4400" y="530"/>
                    <a:pt x="4482" y="530"/>
                    <a:pt x="4566" y="534"/>
                  </a:cubicBezTo>
                  <a:cubicBezTo>
                    <a:pt x="4730" y="538"/>
                    <a:pt x="4895" y="591"/>
                    <a:pt x="5063" y="596"/>
                  </a:cubicBezTo>
                  <a:cubicBezTo>
                    <a:pt x="5078" y="596"/>
                    <a:pt x="5093" y="596"/>
                    <a:pt x="5108" y="596"/>
                  </a:cubicBezTo>
                  <a:cubicBezTo>
                    <a:pt x="5243" y="596"/>
                    <a:pt x="5380" y="583"/>
                    <a:pt x="5514" y="583"/>
                  </a:cubicBezTo>
                  <a:cubicBezTo>
                    <a:pt x="5529" y="583"/>
                    <a:pt x="5544" y="583"/>
                    <a:pt x="5559" y="583"/>
                  </a:cubicBezTo>
                  <a:cubicBezTo>
                    <a:pt x="5615" y="585"/>
                    <a:pt x="5671" y="585"/>
                    <a:pt x="5727" y="585"/>
                  </a:cubicBezTo>
                  <a:cubicBezTo>
                    <a:pt x="5837" y="585"/>
                    <a:pt x="5948" y="583"/>
                    <a:pt x="6060" y="583"/>
                  </a:cubicBezTo>
                  <a:cubicBezTo>
                    <a:pt x="6224" y="583"/>
                    <a:pt x="6392" y="616"/>
                    <a:pt x="6556" y="616"/>
                  </a:cubicBezTo>
                  <a:cubicBezTo>
                    <a:pt x="6721" y="616"/>
                    <a:pt x="6889" y="600"/>
                    <a:pt x="7053" y="600"/>
                  </a:cubicBezTo>
                  <a:cubicBezTo>
                    <a:pt x="7221" y="596"/>
                    <a:pt x="7385" y="563"/>
                    <a:pt x="7554" y="559"/>
                  </a:cubicBezTo>
                  <a:cubicBezTo>
                    <a:pt x="7570" y="558"/>
                    <a:pt x="7587" y="557"/>
                    <a:pt x="7603" y="557"/>
                  </a:cubicBezTo>
                  <a:cubicBezTo>
                    <a:pt x="7735" y="557"/>
                    <a:pt x="7869" y="580"/>
                    <a:pt x="8000" y="580"/>
                  </a:cubicBezTo>
                  <a:cubicBezTo>
                    <a:pt x="8017" y="580"/>
                    <a:pt x="8033" y="580"/>
                    <a:pt x="8050" y="579"/>
                  </a:cubicBezTo>
                  <a:cubicBezTo>
                    <a:pt x="8243" y="571"/>
                    <a:pt x="8428" y="522"/>
                    <a:pt x="8616" y="509"/>
                  </a:cubicBezTo>
                  <a:cubicBezTo>
                    <a:pt x="8805" y="497"/>
                    <a:pt x="8994" y="477"/>
                    <a:pt x="9178" y="460"/>
                  </a:cubicBezTo>
                  <a:cubicBezTo>
                    <a:pt x="9367" y="440"/>
                    <a:pt x="9560" y="448"/>
                    <a:pt x="9749" y="427"/>
                  </a:cubicBezTo>
                  <a:cubicBezTo>
                    <a:pt x="9938" y="403"/>
                    <a:pt x="10122" y="370"/>
                    <a:pt x="10311" y="341"/>
                  </a:cubicBezTo>
                  <a:cubicBezTo>
                    <a:pt x="10340" y="337"/>
                    <a:pt x="10344" y="267"/>
                    <a:pt x="10311" y="267"/>
                  </a:cubicBezTo>
                  <a:cubicBezTo>
                    <a:pt x="10143" y="271"/>
                    <a:pt x="9974" y="280"/>
                    <a:pt x="9810" y="284"/>
                  </a:cubicBezTo>
                  <a:cubicBezTo>
                    <a:pt x="9642" y="288"/>
                    <a:pt x="9474" y="308"/>
                    <a:pt x="9310" y="312"/>
                  </a:cubicBezTo>
                  <a:cubicBezTo>
                    <a:pt x="9141" y="317"/>
                    <a:pt x="8977" y="325"/>
                    <a:pt x="8809" y="329"/>
                  </a:cubicBezTo>
                  <a:cubicBezTo>
                    <a:pt x="8641" y="333"/>
                    <a:pt x="8477" y="345"/>
                    <a:pt x="8309" y="349"/>
                  </a:cubicBezTo>
                  <a:cubicBezTo>
                    <a:pt x="8296" y="350"/>
                    <a:pt x="8283" y="350"/>
                    <a:pt x="8270" y="350"/>
                  </a:cubicBezTo>
                  <a:cubicBezTo>
                    <a:pt x="8115" y="350"/>
                    <a:pt x="7963" y="329"/>
                    <a:pt x="7808" y="329"/>
                  </a:cubicBezTo>
                  <a:cubicBezTo>
                    <a:pt x="7640" y="333"/>
                    <a:pt x="7476" y="382"/>
                    <a:pt x="7307" y="386"/>
                  </a:cubicBezTo>
                  <a:cubicBezTo>
                    <a:pt x="7300" y="387"/>
                    <a:pt x="7293" y="387"/>
                    <a:pt x="7285" y="387"/>
                  </a:cubicBezTo>
                  <a:cubicBezTo>
                    <a:pt x="7132" y="387"/>
                    <a:pt x="6982" y="349"/>
                    <a:pt x="6829" y="349"/>
                  </a:cubicBezTo>
                  <a:cubicBezTo>
                    <a:pt x="6821" y="349"/>
                    <a:pt x="6814" y="349"/>
                    <a:pt x="6807" y="349"/>
                  </a:cubicBezTo>
                  <a:lnTo>
                    <a:pt x="6306" y="349"/>
                  </a:lnTo>
                  <a:cubicBezTo>
                    <a:pt x="6160" y="349"/>
                    <a:pt x="6011" y="362"/>
                    <a:pt x="5862" y="362"/>
                  </a:cubicBezTo>
                  <a:cubicBezTo>
                    <a:pt x="5843" y="362"/>
                    <a:pt x="5824" y="362"/>
                    <a:pt x="5806" y="362"/>
                  </a:cubicBezTo>
                  <a:cubicBezTo>
                    <a:pt x="5751" y="360"/>
                    <a:pt x="5696" y="360"/>
                    <a:pt x="5640" y="360"/>
                  </a:cubicBezTo>
                  <a:cubicBezTo>
                    <a:pt x="5529" y="360"/>
                    <a:pt x="5417" y="362"/>
                    <a:pt x="5305" y="362"/>
                  </a:cubicBezTo>
                  <a:cubicBezTo>
                    <a:pt x="5193" y="362"/>
                    <a:pt x="5082" y="365"/>
                    <a:pt x="4972" y="365"/>
                  </a:cubicBezTo>
                  <a:cubicBezTo>
                    <a:pt x="4916" y="365"/>
                    <a:pt x="4860" y="364"/>
                    <a:pt x="4804" y="362"/>
                  </a:cubicBezTo>
                  <a:cubicBezTo>
                    <a:pt x="4636" y="354"/>
                    <a:pt x="4472" y="329"/>
                    <a:pt x="4304" y="321"/>
                  </a:cubicBezTo>
                  <a:cubicBezTo>
                    <a:pt x="4220" y="317"/>
                    <a:pt x="4137" y="317"/>
                    <a:pt x="4053" y="317"/>
                  </a:cubicBezTo>
                  <a:cubicBezTo>
                    <a:pt x="3970" y="317"/>
                    <a:pt x="3887" y="317"/>
                    <a:pt x="3803" y="312"/>
                  </a:cubicBezTo>
                  <a:cubicBezTo>
                    <a:pt x="3635" y="308"/>
                    <a:pt x="3471" y="255"/>
                    <a:pt x="3307" y="247"/>
                  </a:cubicBezTo>
                  <a:cubicBezTo>
                    <a:pt x="3138" y="239"/>
                    <a:pt x="2974" y="230"/>
                    <a:pt x="2806" y="218"/>
                  </a:cubicBezTo>
                  <a:cubicBezTo>
                    <a:pt x="2638" y="210"/>
                    <a:pt x="2474" y="198"/>
                    <a:pt x="2305" y="185"/>
                  </a:cubicBezTo>
                  <a:cubicBezTo>
                    <a:pt x="2117" y="173"/>
                    <a:pt x="1924" y="173"/>
                    <a:pt x="1731" y="152"/>
                  </a:cubicBezTo>
                  <a:cubicBezTo>
                    <a:pt x="1542" y="136"/>
                    <a:pt x="1354" y="111"/>
                    <a:pt x="1165" y="79"/>
                  </a:cubicBezTo>
                  <a:cubicBezTo>
                    <a:pt x="984" y="50"/>
                    <a:pt x="804" y="21"/>
                    <a:pt x="623" y="9"/>
                  </a:cubicBezTo>
                  <a:cubicBezTo>
                    <a:pt x="539" y="3"/>
                    <a:pt x="456" y="0"/>
                    <a:pt x="371" y="0"/>
                  </a:cubicBezTo>
                  <a:close/>
                </a:path>
              </a:pathLst>
            </a:custGeom>
            <a:solidFill>
              <a:srgbClr val="007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" name="Google Shape;219;p28"/>
          <p:cNvGrpSpPr/>
          <p:nvPr/>
        </p:nvGrpSpPr>
        <p:grpSpPr>
          <a:xfrm>
            <a:off x="3445893" y="996205"/>
            <a:ext cx="2252199" cy="93989"/>
            <a:chOff x="3445893" y="996180"/>
            <a:chExt cx="2252199" cy="93989"/>
          </a:xfrm>
        </p:grpSpPr>
        <p:sp>
          <p:nvSpPr>
            <p:cNvPr id="220" name="Google Shape;220;p28"/>
            <p:cNvSpPr/>
            <p:nvPr/>
          </p:nvSpPr>
          <p:spPr>
            <a:xfrm rot="10800000" flipH="1">
              <a:off x="3445893" y="996180"/>
              <a:ext cx="2252199" cy="58564"/>
            </a:xfrm>
            <a:custGeom>
              <a:avLst/>
              <a:gdLst/>
              <a:ahLst/>
              <a:cxnLst/>
              <a:rect l="l" t="t" r="r" b="b"/>
              <a:pathLst>
                <a:path w="10344" h="617" extrusionOk="0">
                  <a:moveTo>
                    <a:pt x="371" y="0"/>
                  </a:moveTo>
                  <a:cubicBezTo>
                    <a:pt x="274" y="0"/>
                    <a:pt x="176" y="4"/>
                    <a:pt x="77" y="13"/>
                  </a:cubicBezTo>
                  <a:cubicBezTo>
                    <a:pt x="1" y="13"/>
                    <a:pt x="3" y="132"/>
                    <a:pt x="78" y="132"/>
                  </a:cubicBezTo>
                  <a:cubicBezTo>
                    <a:pt x="79" y="132"/>
                    <a:pt x="80" y="132"/>
                    <a:pt x="81" y="132"/>
                  </a:cubicBezTo>
                  <a:cubicBezTo>
                    <a:pt x="246" y="140"/>
                    <a:pt x="410" y="177"/>
                    <a:pt x="574" y="189"/>
                  </a:cubicBezTo>
                  <a:cubicBezTo>
                    <a:pt x="738" y="206"/>
                    <a:pt x="902" y="226"/>
                    <a:pt x="1062" y="247"/>
                  </a:cubicBezTo>
                  <a:cubicBezTo>
                    <a:pt x="1226" y="263"/>
                    <a:pt x="1395" y="271"/>
                    <a:pt x="1555" y="292"/>
                  </a:cubicBezTo>
                  <a:cubicBezTo>
                    <a:pt x="1719" y="317"/>
                    <a:pt x="1883" y="325"/>
                    <a:pt x="2047" y="349"/>
                  </a:cubicBezTo>
                  <a:cubicBezTo>
                    <a:pt x="2211" y="378"/>
                    <a:pt x="2375" y="431"/>
                    <a:pt x="2543" y="448"/>
                  </a:cubicBezTo>
                  <a:cubicBezTo>
                    <a:pt x="2712" y="464"/>
                    <a:pt x="2880" y="485"/>
                    <a:pt x="3052" y="497"/>
                  </a:cubicBezTo>
                  <a:cubicBezTo>
                    <a:pt x="3093" y="500"/>
                    <a:pt x="3134" y="501"/>
                    <a:pt x="3175" y="501"/>
                  </a:cubicBezTo>
                  <a:cubicBezTo>
                    <a:pt x="3273" y="501"/>
                    <a:pt x="3371" y="495"/>
                    <a:pt x="3470" y="495"/>
                  </a:cubicBezTo>
                  <a:cubicBezTo>
                    <a:pt x="3501" y="495"/>
                    <a:pt x="3531" y="496"/>
                    <a:pt x="3561" y="497"/>
                  </a:cubicBezTo>
                  <a:cubicBezTo>
                    <a:pt x="3729" y="501"/>
                    <a:pt x="3898" y="518"/>
                    <a:pt x="4066" y="526"/>
                  </a:cubicBezTo>
                  <a:cubicBezTo>
                    <a:pt x="4152" y="530"/>
                    <a:pt x="4235" y="530"/>
                    <a:pt x="4318" y="530"/>
                  </a:cubicBezTo>
                  <a:cubicBezTo>
                    <a:pt x="4400" y="530"/>
                    <a:pt x="4482" y="530"/>
                    <a:pt x="4566" y="534"/>
                  </a:cubicBezTo>
                  <a:cubicBezTo>
                    <a:pt x="4730" y="538"/>
                    <a:pt x="4895" y="591"/>
                    <a:pt x="5063" y="596"/>
                  </a:cubicBezTo>
                  <a:cubicBezTo>
                    <a:pt x="5078" y="596"/>
                    <a:pt x="5093" y="596"/>
                    <a:pt x="5108" y="596"/>
                  </a:cubicBezTo>
                  <a:cubicBezTo>
                    <a:pt x="5243" y="596"/>
                    <a:pt x="5380" y="583"/>
                    <a:pt x="5514" y="583"/>
                  </a:cubicBezTo>
                  <a:cubicBezTo>
                    <a:pt x="5529" y="583"/>
                    <a:pt x="5544" y="583"/>
                    <a:pt x="5559" y="583"/>
                  </a:cubicBezTo>
                  <a:cubicBezTo>
                    <a:pt x="5615" y="585"/>
                    <a:pt x="5671" y="585"/>
                    <a:pt x="5727" y="585"/>
                  </a:cubicBezTo>
                  <a:cubicBezTo>
                    <a:pt x="5837" y="585"/>
                    <a:pt x="5948" y="583"/>
                    <a:pt x="6060" y="583"/>
                  </a:cubicBezTo>
                  <a:cubicBezTo>
                    <a:pt x="6224" y="583"/>
                    <a:pt x="6392" y="616"/>
                    <a:pt x="6556" y="616"/>
                  </a:cubicBezTo>
                  <a:cubicBezTo>
                    <a:pt x="6721" y="616"/>
                    <a:pt x="6889" y="600"/>
                    <a:pt x="7053" y="600"/>
                  </a:cubicBezTo>
                  <a:cubicBezTo>
                    <a:pt x="7221" y="596"/>
                    <a:pt x="7385" y="563"/>
                    <a:pt x="7554" y="559"/>
                  </a:cubicBezTo>
                  <a:cubicBezTo>
                    <a:pt x="7570" y="558"/>
                    <a:pt x="7587" y="557"/>
                    <a:pt x="7603" y="557"/>
                  </a:cubicBezTo>
                  <a:cubicBezTo>
                    <a:pt x="7735" y="557"/>
                    <a:pt x="7869" y="580"/>
                    <a:pt x="8000" y="580"/>
                  </a:cubicBezTo>
                  <a:cubicBezTo>
                    <a:pt x="8017" y="580"/>
                    <a:pt x="8033" y="580"/>
                    <a:pt x="8050" y="579"/>
                  </a:cubicBezTo>
                  <a:cubicBezTo>
                    <a:pt x="8243" y="571"/>
                    <a:pt x="8428" y="522"/>
                    <a:pt x="8616" y="509"/>
                  </a:cubicBezTo>
                  <a:cubicBezTo>
                    <a:pt x="8805" y="497"/>
                    <a:pt x="8994" y="477"/>
                    <a:pt x="9178" y="460"/>
                  </a:cubicBezTo>
                  <a:cubicBezTo>
                    <a:pt x="9367" y="440"/>
                    <a:pt x="9560" y="448"/>
                    <a:pt x="9749" y="427"/>
                  </a:cubicBezTo>
                  <a:cubicBezTo>
                    <a:pt x="9938" y="403"/>
                    <a:pt x="10122" y="370"/>
                    <a:pt x="10311" y="341"/>
                  </a:cubicBezTo>
                  <a:cubicBezTo>
                    <a:pt x="10340" y="337"/>
                    <a:pt x="10344" y="267"/>
                    <a:pt x="10311" y="267"/>
                  </a:cubicBezTo>
                  <a:cubicBezTo>
                    <a:pt x="10143" y="271"/>
                    <a:pt x="9974" y="280"/>
                    <a:pt x="9810" y="284"/>
                  </a:cubicBezTo>
                  <a:cubicBezTo>
                    <a:pt x="9642" y="288"/>
                    <a:pt x="9474" y="308"/>
                    <a:pt x="9310" y="312"/>
                  </a:cubicBezTo>
                  <a:cubicBezTo>
                    <a:pt x="9141" y="317"/>
                    <a:pt x="8977" y="325"/>
                    <a:pt x="8809" y="329"/>
                  </a:cubicBezTo>
                  <a:cubicBezTo>
                    <a:pt x="8641" y="333"/>
                    <a:pt x="8477" y="345"/>
                    <a:pt x="8309" y="349"/>
                  </a:cubicBezTo>
                  <a:cubicBezTo>
                    <a:pt x="8296" y="350"/>
                    <a:pt x="8283" y="350"/>
                    <a:pt x="8270" y="350"/>
                  </a:cubicBezTo>
                  <a:cubicBezTo>
                    <a:pt x="8115" y="350"/>
                    <a:pt x="7963" y="329"/>
                    <a:pt x="7808" y="329"/>
                  </a:cubicBezTo>
                  <a:cubicBezTo>
                    <a:pt x="7640" y="333"/>
                    <a:pt x="7476" y="382"/>
                    <a:pt x="7307" y="386"/>
                  </a:cubicBezTo>
                  <a:cubicBezTo>
                    <a:pt x="7300" y="387"/>
                    <a:pt x="7293" y="387"/>
                    <a:pt x="7285" y="387"/>
                  </a:cubicBezTo>
                  <a:cubicBezTo>
                    <a:pt x="7132" y="387"/>
                    <a:pt x="6982" y="349"/>
                    <a:pt x="6829" y="349"/>
                  </a:cubicBezTo>
                  <a:cubicBezTo>
                    <a:pt x="6821" y="349"/>
                    <a:pt x="6814" y="349"/>
                    <a:pt x="6807" y="349"/>
                  </a:cubicBezTo>
                  <a:lnTo>
                    <a:pt x="6306" y="349"/>
                  </a:lnTo>
                  <a:cubicBezTo>
                    <a:pt x="6160" y="349"/>
                    <a:pt x="6011" y="362"/>
                    <a:pt x="5862" y="362"/>
                  </a:cubicBezTo>
                  <a:cubicBezTo>
                    <a:pt x="5843" y="362"/>
                    <a:pt x="5824" y="362"/>
                    <a:pt x="5806" y="362"/>
                  </a:cubicBezTo>
                  <a:cubicBezTo>
                    <a:pt x="5751" y="360"/>
                    <a:pt x="5696" y="360"/>
                    <a:pt x="5640" y="360"/>
                  </a:cubicBezTo>
                  <a:cubicBezTo>
                    <a:pt x="5529" y="360"/>
                    <a:pt x="5417" y="362"/>
                    <a:pt x="5305" y="362"/>
                  </a:cubicBezTo>
                  <a:cubicBezTo>
                    <a:pt x="5193" y="362"/>
                    <a:pt x="5082" y="365"/>
                    <a:pt x="4972" y="365"/>
                  </a:cubicBezTo>
                  <a:cubicBezTo>
                    <a:pt x="4916" y="365"/>
                    <a:pt x="4860" y="364"/>
                    <a:pt x="4804" y="362"/>
                  </a:cubicBezTo>
                  <a:cubicBezTo>
                    <a:pt x="4636" y="354"/>
                    <a:pt x="4472" y="329"/>
                    <a:pt x="4304" y="321"/>
                  </a:cubicBezTo>
                  <a:cubicBezTo>
                    <a:pt x="4220" y="317"/>
                    <a:pt x="4137" y="317"/>
                    <a:pt x="4053" y="317"/>
                  </a:cubicBezTo>
                  <a:cubicBezTo>
                    <a:pt x="3970" y="317"/>
                    <a:pt x="3887" y="317"/>
                    <a:pt x="3803" y="312"/>
                  </a:cubicBezTo>
                  <a:cubicBezTo>
                    <a:pt x="3635" y="308"/>
                    <a:pt x="3471" y="255"/>
                    <a:pt x="3307" y="247"/>
                  </a:cubicBezTo>
                  <a:cubicBezTo>
                    <a:pt x="3138" y="239"/>
                    <a:pt x="2974" y="230"/>
                    <a:pt x="2806" y="218"/>
                  </a:cubicBezTo>
                  <a:cubicBezTo>
                    <a:pt x="2638" y="210"/>
                    <a:pt x="2474" y="198"/>
                    <a:pt x="2305" y="185"/>
                  </a:cubicBezTo>
                  <a:cubicBezTo>
                    <a:pt x="2117" y="173"/>
                    <a:pt x="1924" y="173"/>
                    <a:pt x="1731" y="152"/>
                  </a:cubicBezTo>
                  <a:cubicBezTo>
                    <a:pt x="1542" y="136"/>
                    <a:pt x="1354" y="111"/>
                    <a:pt x="1165" y="79"/>
                  </a:cubicBezTo>
                  <a:cubicBezTo>
                    <a:pt x="984" y="50"/>
                    <a:pt x="804" y="21"/>
                    <a:pt x="623" y="9"/>
                  </a:cubicBezTo>
                  <a:cubicBezTo>
                    <a:pt x="539" y="3"/>
                    <a:pt x="456" y="0"/>
                    <a:pt x="371" y="0"/>
                  </a:cubicBezTo>
                  <a:close/>
                </a:path>
              </a:pathLst>
            </a:custGeom>
            <a:solidFill>
              <a:srgbClr val="007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8"/>
            <p:cNvSpPr/>
            <p:nvPr/>
          </p:nvSpPr>
          <p:spPr>
            <a:xfrm rot="10800000" flipH="1">
              <a:off x="3445893" y="1031605"/>
              <a:ext cx="2252199" cy="58564"/>
            </a:xfrm>
            <a:custGeom>
              <a:avLst/>
              <a:gdLst/>
              <a:ahLst/>
              <a:cxnLst/>
              <a:rect l="l" t="t" r="r" b="b"/>
              <a:pathLst>
                <a:path w="10344" h="617" extrusionOk="0">
                  <a:moveTo>
                    <a:pt x="371" y="0"/>
                  </a:moveTo>
                  <a:cubicBezTo>
                    <a:pt x="274" y="0"/>
                    <a:pt x="176" y="4"/>
                    <a:pt x="77" y="13"/>
                  </a:cubicBezTo>
                  <a:cubicBezTo>
                    <a:pt x="1" y="13"/>
                    <a:pt x="3" y="132"/>
                    <a:pt x="78" y="132"/>
                  </a:cubicBezTo>
                  <a:cubicBezTo>
                    <a:pt x="79" y="132"/>
                    <a:pt x="80" y="132"/>
                    <a:pt x="81" y="132"/>
                  </a:cubicBezTo>
                  <a:cubicBezTo>
                    <a:pt x="246" y="140"/>
                    <a:pt x="410" y="177"/>
                    <a:pt x="574" y="189"/>
                  </a:cubicBezTo>
                  <a:cubicBezTo>
                    <a:pt x="738" y="206"/>
                    <a:pt x="902" y="226"/>
                    <a:pt x="1062" y="247"/>
                  </a:cubicBezTo>
                  <a:cubicBezTo>
                    <a:pt x="1226" y="263"/>
                    <a:pt x="1395" y="271"/>
                    <a:pt x="1555" y="292"/>
                  </a:cubicBezTo>
                  <a:cubicBezTo>
                    <a:pt x="1719" y="317"/>
                    <a:pt x="1883" y="325"/>
                    <a:pt x="2047" y="349"/>
                  </a:cubicBezTo>
                  <a:cubicBezTo>
                    <a:pt x="2211" y="378"/>
                    <a:pt x="2375" y="431"/>
                    <a:pt x="2543" y="448"/>
                  </a:cubicBezTo>
                  <a:cubicBezTo>
                    <a:pt x="2712" y="464"/>
                    <a:pt x="2880" y="485"/>
                    <a:pt x="3052" y="497"/>
                  </a:cubicBezTo>
                  <a:cubicBezTo>
                    <a:pt x="3093" y="500"/>
                    <a:pt x="3134" y="501"/>
                    <a:pt x="3175" y="501"/>
                  </a:cubicBezTo>
                  <a:cubicBezTo>
                    <a:pt x="3273" y="501"/>
                    <a:pt x="3371" y="495"/>
                    <a:pt x="3470" y="495"/>
                  </a:cubicBezTo>
                  <a:cubicBezTo>
                    <a:pt x="3501" y="495"/>
                    <a:pt x="3531" y="496"/>
                    <a:pt x="3561" y="497"/>
                  </a:cubicBezTo>
                  <a:cubicBezTo>
                    <a:pt x="3729" y="501"/>
                    <a:pt x="3898" y="518"/>
                    <a:pt x="4066" y="526"/>
                  </a:cubicBezTo>
                  <a:cubicBezTo>
                    <a:pt x="4152" y="530"/>
                    <a:pt x="4235" y="530"/>
                    <a:pt x="4318" y="530"/>
                  </a:cubicBezTo>
                  <a:cubicBezTo>
                    <a:pt x="4400" y="530"/>
                    <a:pt x="4482" y="530"/>
                    <a:pt x="4566" y="534"/>
                  </a:cubicBezTo>
                  <a:cubicBezTo>
                    <a:pt x="4730" y="538"/>
                    <a:pt x="4895" y="591"/>
                    <a:pt x="5063" y="596"/>
                  </a:cubicBezTo>
                  <a:cubicBezTo>
                    <a:pt x="5078" y="596"/>
                    <a:pt x="5093" y="596"/>
                    <a:pt x="5108" y="596"/>
                  </a:cubicBezTo>
                  <a:cubicBezTo>
                    <a:pt x="5243" y="596"/>
                    <a:pt x="5380" y="583"/>
                    <a:pt x="5514" y="583"/>
                  </a:cubicBezTo>
                  <a:cubicBezTo>
                    <a:pt x="5529" y="583"/>
                    <a:pt x="5544" y="583"/>
                    <a:pt x="5559" y="583"/>
                  </a:cubicBezTo>
                  <a:cubicBezTo>
                    <a:pt x="5615" y="585"/>
                    <a:pt x="5671" y="585"/>
                    <a:pt x="5727" y="585"/>
                  </a:cubicBezTo>
                  <a:cubicBezTo>
                    <a:pt x="5837" y="585"/>
                    <a:pt x="5948" y="583"/>
                    <a:pt x="6060" y="583"/>
                  </a:cubicBezTo>
                  <a:cubicBezTo>
                    <a:pt x="6224" y="583"/>
                    <a:pt x="6392" y="616"/>
                    <a:pt x="6556" y="616"/>
                  </a:cubicBezTo>
                  <a:cubicBezTo>
                    <a:pt x="6721" y="616"/>
                    <a:pt x="6889" y="600"/>
                    <a:pt x="7053" y="600"/>
                  </a:cubicBezTo>
                  <a:cubicBezTo>
                    <a:pt x="7221" y="596"/>
                    <a:pt x="7385" y="563"/>
                    <a:pt x="7554" y="559"/>
                  </a:cubicBezTo>
                  <a:cubicBezTo>
                    <a:pt x="7570" y="558"/>
                    <a:pt x="7587" y="557"/>
                    <a:pt x="7603" y="557"/>
                  </a:cubicBezTo>
                  <a:cubicBezTo>
                    <a:pt x="7735" y="557"/>
                    <a:pt x="7869" y="580"/>
                    <a:pt x="8000" y="580"/>
                  </a:cubicBezTo>
                  <a:cubicBezTo>
                    <a:pt x="8017" y="580"/>
                    <a:pt x="8033" y="580"/>
                    <a:pt x="8050" y="579"/>
                  </a:cubicBezTo>
                  <a:cubicBezTo>
                    <a:pt x="8243" y="571"/>
                    <a:pt x="8428" y="522"/>
                    <a:pt x="8616" y="509"/>
                  </a:cubicBezTo>
                  <a:cubicBezTo>
                    <a:pt x="8805" y="497"/>
                    <a:pt x="8994" y="477"/>
                    <a:pt x="9178" y="460"/>
                  </a:cubicBezTo>
                  <a:cubicBezTo>
                    <a:pt x="9367" y="440"/>
                    <a:pt x="9560" y="448"/>
                    <a:pt x="9749" y="427"/>
                  </a:cubicBezTo>
                  <a:cubicBezTo>
                    <a:pt x="9938" y="403"/>
                    <a:pt x="10122" y="370"/>
                    <a:pt x="10311" y="341"/>
                  </a:cubicBezTo>
                  <a:cubicBezTo>
                    <a:pt x="10340" y="337"/>
                    <a:pt x="10344" y="267"/>
                    <a:pt x="10311" y="267"/>
                  </a:cubicBezTo>
                  <a:cubicBezTo>
                    <a:pt x="10143" y="271"/>
                    <a:pt x="9974" y="280"/>
                    <a:pt x="9810" y="284"/>
                  </a:cubicBezTo>
                  <a:cubicBezTo>
                    <a:pt x="9642" y="288"/>
                    <a:pt x="9474" y="308"/>
                    <a:pt x="9310" y="312"/>
                  </a:cubicBezTo>
                  <a:cubicBezTo>
                    <a:pt x="9141" y="317"/>
                    <a:pt x="8977" y="325"/>
                    <a:pt x="8809" y="329"/>
                  </a:cubicBezTo>
                  <a:cubicBezTo>
                    <a:pt x="8641" y="333"/>
                    <a:pt x="8477" y="345"/>
                    <a:pt x="8309" y="349"/>
                  </a:cubicBezTo>
                  <a:cubicBezTo>
                    <a:pt x="8296" y="350"/>
                    <a:pt x="8283" y="350"/>
                    <a:pt x="8270" y="350"/>
                  </a:cubicBezTo>
                  <a:cubicBezTo>
                    <a:pt x="8115" y="350"/>
                    <a:pt x="7963" y="329"/>
                    <a:pt x="7808" y="329"/>
                  </a:cubicBezTo>
                  <a:cubicBezTo>
                    <a:pt x="7640" y="333"/>
                    <a:pt x="7476" y="382"/>
                    <a:pt x="7307" y="386"/>
                  </a:cubicBezTo>
                  <a:cubicBezTo>
                    <a:pt x="7300" y="387"/>
                    <a:pt x="7293" y="387"/>
                    <a:pt x="7285" y="387"/>
                  </a:cubicBezTo>
                  <a:cubicBezTo>
                    <a:pt x="7132" y="387"/>
                    <a:pt x="6982" y="349"/>
                    <a:pt x="6829" y="349"/>
                  </a:cubicBezTo>
                  <a:cubicBezTo>
                    <a:pt x="6821" y="349"/>
                    <a:pt x="6814" y="349"/>
                    <a:pt x="6807" y="349"/>
                  </a:cubicBezTo>
                  <a:lnTo>
                    <a:pt x="6306" y="349"/>
                  </a:lnTo>
                  <a:cubicBezTo>
                    <a:pt x="6160" y="349"/>
                    <a:pt x="6011" y="362"/>
                    <a:pt x="5862" y="362"/>
                  </a:cubicBezTo>
                  <a:cubicBezTo>
                    <a:pt x="5843" y="362"/>
                    <a:pt x="5824" y="362"/>
                    <a:pt x="5806" y="362"/>
                  </a:cubicBezTo>
                  <a:cubicBezTo>
                    <a:pt x="5751" y="360"/>
                    <a:pt x="5696" y="360"/>
                    <a:pt x="5640" y="360"/>
                  </a:cubicBezTo>
                  <a:cubicBezTo>
                    <a:pt x="5529" y="360"/>
                    <a:pt x="5417" y="362"/>
                    <a:pt x="5305" y="362"/>
                  </a:cubicBezTo>
                  <a:cubicBezTo>
                    <a:pt x="5193" y="362"/>
                    <a:pt x="5082" y="365"/>
                    <a:pt x="4972" y="365"/>
                  </a:cubicBezTo>
                  <a:cubicBezTo>
                    <a:pt x="4916" y="365"/>
                    <a:pt x="4860" y="364"/>
                    <a:pt x="4804" y="362"/>
                  </a:cubicBezTo>
                  <a:cubicBezTo>
                    <a:pt x="4636" y="354"/>
                    <a:pt x="4472" y="329"/>
                    <a:pt x="4304" y="321"/>
                  </a:cubicBezTo>
                  <a:cubicBezTo>
                    <a:pt x="4220" y="317"/>
                    <a:pt x="4137" y="317"/>
                    <a:pt x="4053" y="317"/>
                  </a:cubicBezTo>
                  <a:cubicBezTo>
                    <a:pt x="3970" y="317"/>
                    <a:pt x="3887" y="317"/>
                    <a:pt x="3803" y="312"/>
                  </a:cubicBezTo>
                  <a:cubicBezTo>
                    <a:pt x="3635" y="308"/>
                    <a:pt x="3471" y="255"/>
                    <a:pt x="3307" y="247"/>
                  </a:cubicBezTo>
                  <a:cubicBezTo>
                    <a:pt x="3138" y="239"/>
                    <a:pt x="2974" y="230"/>
                    <a:pt x="2806" y="218"/>
                  </a:cubicBezTo>
                  <a:cubicBezTo>
                    <a:pt x="2638" y="210"/>
                    <a:pt x="2474" y="198"/>
                    <a:pt x="2305" y="185"/>
                  </a:cubicBezTo>
                  <a:cubicBezTo>
                    <a:pt x="2117" y="173"/>
                    <a:pt x="1924" y="173"/>
                    <a:pt x="1731" y="152"/>
                  </a:cubicBezTo>
                  <a:cubicBezTo>
                    <a:pt x="1542" y="136"/>
                    <a:pt x="1354" y="111"/>
                    <a:pt x="1165" y="79"/>
                  </a:cubicBezTo>
                  <a:cubicBezTo>
                    <a:pt x="984" y="50"/>
                    <a:pt x="804" y="21"/>
                    <a:pt x="623" y="9"/>
                  </a:cubicBezTo>
                  <a:cubicBezTo>
                    <a:pt x="539" y="3"/>
                    <a:pt x="456" y="0"/>
                    <a:pt x="371" y="0"/>
                  </a:cubicBezTo>
                  <a:close/>
                </a:path>
              </a:pathLst>
            </a:custGeom>
            <a:solidFill>
              <a:srgbClr val="007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" name="Google Shape;222;p28"/>
          <p:cNvGrpSpPr/>
          <p:nvPr/>
        </p:nvGrpSpPr>
        <p:grpSpPr>
          <a:xfrm>
            <a:off x="6904811" y="1736299"/>
            <a:ext cx="3317106" cy="2634668"/>
            <a:chOff x="3275400" y="1702825"/>
            <a:chExt cx="1966625" cy="1562025"/>
          </a:xfrm>
        </p:grpSpPr>
        <p:sp>
          <p:nvSpPr>
            <p:cNvPr id="223" name="Google Shape;223;p28"/>
            <p:cNvSpPr/>
            <p:nvPr/>
          </p:nvSpPr>
          <p:spPr>
            <a:xfrm>
              <a:off x="3420000" y="1702825"/>
              <a:ext cx="1599675" cy="1562025"/>
            </a:xfrm>
            <a:custGeom>
              <a:avLst/>
              <a:gdLst/>
              <a:ahLst/>
              <a:cxnLst/>
              <a:rect l="l" t="t" r="r" b="b"/>
              <a:pathLst>
                <a:path w="63987" h="62481" extrusionOk="0">
                  <a:moveTo>
                    <a:pt x="24024" y="12626"/>
                  </a:moveTo>
                  <a:cubicBezTo>
                    <a:pt x="23911" y="12764"/>
                    <a:pt x="23798" y="12922"/>
                    <a:pt x="23684" y="13069"/>
                  </a:cubicBezTo>
                  <a:cubicBezTo>
                    <a:pt x="23684" y="13057"/>
                    <a:pt x="23696" y="13022"/>
                    <a:pt x="23708" y="12986"/>
                  </a:cubicBezTo>
                  <a:cubicBezTo>
                    <a:pt x="23810" y="12862"/>
                    <a:pt x="23922" y="12749"/>
                    <a:pt x="24024" y="12626"/>
                  </a:cubicBezTo>
                  <a:close/>
                  <a:moveTo>
                    <a:pt x="22077" y="21892"/>
                  </a:moveTo>
                  <a:lnTo>
                    <a:pt x="22077" y="21892"/>
                  </a:lnTo>
                  <a:cubicBezTo>
                    <a:pt x="21791" y="22416"/>
                    <a:pt x="21529" y="22952"/>
                    <a:pt x="21315" y="23487"/>
                  </a:cubicBezTo>
                  <a:cubicBezTo>
                    <a:pt x="21375" y="23094"/>
                    <a:pt x="21446" y="22713"/>
                    <a:pt x="21529" y="22309"/>
                  </a:cubicBezTo>
                  <a:cubicBezTo>
                    <a:pt x="21560" y="22357"/>
                    <a:pt x="21612" y="22388"/>
                    <a:pt x="21669" y="22388"/>
                  </a:cubicBezTo>
                  <a:cubicBezTo>
                    <a:pt x="21723" y="22388"/>
                    <a:pt x="21781" y="22360"/>
                    <a:pt x="21827" y="22297"/>
                  </a:cubicBezTo>
                  <a:cubicBezTo>
                    <a:pt x="21910" y="22166"/>
                    <a:pt x="21982" y="22023"/>
                    <a:pt x="22077" y="21892"/>
                  </a:cubicBezTo>
                  <a:close/>
                  <a:moveTo>
                    <a:pt x="20279" y="12522"/>
                  </a:moveTo>
                  <a:cubicBezTo>
                    <a:pt x="20708" y="13974"/>
                    <a:pt x="21148" y="15522"/>
                    <a:pt x="21779" y="16927"/>
                  </a:cubicBezTo>
                  <a:cubicBezTo>
                    <a:pt x="21267" y="19153"/>
                    <a:pt x="20851" y="21404"/>
                    <a:pt x="20529" y="23666"/>
                  </a:cubicBezTo>
                  <a:cubicBezTo>
                    <a:pt x="19946" y="21773"/>
                    <a:pt x="19231" y="19939"/>
                    <a:pt x="18731" y="18022"/>
                  </a:cubicBezTo>
                  <a:cubicBezTo>
                    <a:pt x="18731" y="18010"/>
                    <a:pt x="18731" y="18010"/>
                    <a:pt x="18708" y="18010"/>
                  </a:cubicBezTo>
                  <a:cubicBezTo>
                    <a:pt x="19089" y="16153"/>
                    <a:pt x="19624" y="14308"/>
                    <a:pt x="20279" y="12522"/>
                  </a:cubicBezTo>
                  <a:close/>
                  <a:moveTo>
                    <a:pt x="18588" y="18689"/>
                  </a:moveTo>
                  <a:cubicBezTo>
                    <a:pt x="19029" y="20558"/>
                    <a:pt x="19517" y="22440"/>
                    <a:pt x="20363" y="24154"/>
                  </a:cubicBezTo>
                  <a:cubicBezTo>
                    <a:pt x="20374" y="24202"/>
                    <a:pt x="20410" y="24214"/>
                    <a:pt x="20434" y="24225"/>
                  </a:cubicBezTo>
                  <a:cubicBezTo>
                    <a:pt x="20410" y="24452"/>
                    <a:pt x="20374" y="24690"/>
                    <a:pt x="20351" y="24916"/>
                  </a:cubicBezTo>
                  <a:cubicBezTo>
                    <a:pt x="19767" y="23475"/>
                    <a:pt x="19053" y="22070"/>
                    <a:pt x="18410" y="20677"/>
                  </a:cubicBezTo>
                  <a:cubicBezTo>
                    <a:pt x="18386" y="20618"/>
                    <a:pt x="18338" y="20582"/>
                    <a:pt x="18291" y="20582"/>
                  </a:cubicBezTo>
                  <a:cubicBezTo>
                    <a:pt x="18386" y="19939"/>
                    <a:pt x="18469" y="19320"/>
                    <a:pt x="18588" y="18689"/>
                  </a:cubicBezTo>
                  <a:close/>
                  <a:moveTo>
                    <a:pt x="19898" y="26357"/>
                  </a:moveTo>
                  <a:lnTo>
                    <a:pt x="19898" y="26357"/>
                  </a:lnTo>
                  <a:cubicBezTo>
                    <a:pt x="19958" y="26511"/>
                    <a:pt x="20041" y="26654"/>
                    <a:pt x="20124" y="26785"/>
                  </a:cubicBezTo>
                  <a:cubicBezTo>
                    <a:pt x="20112" y="26928"/>
                    <a:pt x="20101" y="27047"/>
                    <a:pt x="20077" y="27142"/>
                  </a:cubicBezTo>
                  <a:cubicBezTo>
                    <a:pt x="20017" y="26881"/>
                    <a:pt x="19958" y="26631"/>
                    <a:pt x="19898" y="26357"/>
                  </a:cubicBezTo>
                  <a:close/>
                  <a:moveTo>
                    <a:pt x="18231" y="21094"/>
                  </a:moveTo>
                  <a:cubicBezTo>
                    <a:pt x="18886" y="22606"/>
                    <a:pt x="19505" y="24166"/>
                    <a:pt x="20279" y="25630"/>
                  </a:cubicBezTo>
                  <a:cubicBezTo>
                    <a:pt x="20255" y="25773"/>
                    <a:pt x="20232" y="25928"/>
                    <a:pt x="20220" y="26071"/>
                  </a:cubicBezTo>
                  <a:cubicBezTo>
                    <a:pt x="20053" y="25714"/>
                    <a:pt x="19874" y="25357"/>
                    <a:pt x="19720" y="24999"/>
                  </a:cubicBezTo>
                  <a:cubicBezTo>
                    <a:pt x="19398" y="24261"/>
                    <a:pt x="19065" y="23499"/>
                    <a:pt x="18743" y="22761"/>
                  </a:cubicBezTo>
                  <a:cubicBezTo>
                    <a:pt x="18719" y="22708"/>
                    <a:pt x="18671" y="22686"/>
                    <a:pt x="18622" y="22686"/>
                  </a:cubicBezTo>
                  <a:cubicBezTo>
                    <a:pt x="18525" y="22686"/>
                    <a:pt x="18422" y="22770"/>
                    <a:pt x="18469" y="22880"/>
                  </a:cubicBezTo>
                  <a:cubicBezTo>
                    <a:pt x="18791" y="23630"/>
                    <a:pt x="19100" y="24380"/>
                    <a:pt x="19410" y="25142"/>
                  </a:cubicBezTo>
                  <a:cubicBezTo>
                    <a:pt x="19577" y="25916"/>
                    <a:pt x="19755" y="26690"/>
                    <a:pt x="19922" y="27464"/>
                  </a:cubicBezTo>
                  <a:cubicBezTo>
                    <a:pt x="19931" y="27518"/>
                    <a:pt x="19973" y="27544"/>
                    <a:pt x="20019" y="27544"/>
                  </a:cubicBezTo>
                  <a:cubicBezTo>
                    <a:pt x="20034" y="27544"/>
                    <a:pt x="20050" y="27541"/>
                    <a:pt x="20065" y="27535"/>
                  </a:cubicBezTo>
                  <a:lnTo>
                    <a:pt x="20065" y="27535"/>
                  </a:lnTo>
                  <a:cubicBezTo>
                    <a:pt x="19958" y="28547"/>
                    <a:pt x="19874" y="29559"/>
                    <a:pt x="19803" y="30571"/>
                  </a:cubicBezTo>
                  <a:cubicBezTo>
                    <a:pt x="19410" y="29559"/>
                    <a:pt x="18946" y="28595"/>
                    <a:pt x="18505" y="27595"/>
                  </a:cubicBezTo>
                  <a:cubicBezTo>
                    <a:pt x="18481" y="27535"/>
                    <a:pt x="18427" y="27510"/>
                    <a:pt x="18370" y="27510"/>
                  </a:cubicBezTo>
                  <a:cubicBezTo>
                    <a:pt x="18255" y="27510"/>
                    <a:pt x="18124" y="27607"/>
                    <a:pt x="18172" y="27726"/>
                  </a:cubicBezTo>
                  <a:cubicBezTo>
                    <a:pt x="18648" y="28857"/>
                    <a:pt x="19089" y="30000"/>
                    <a:pt x="19648" y="31095"/>
                  </a:cubicBezTo>
                  <a:cubicBezTo>
                    <a:pt x="19684" y="31131"/>
                    <a:pt x="19708" y="31167"/>
                    <a:pt x="19755" y="31167"/>
                  </a:cubicBezTo>
                  <a:cubicBezTo>
                    <a:pt x="19720" y="31512"/>
                    <a:pt x="19708" y="31845"/>
                    <a:pt x="19696" y="32203"/>
                  </a:cubicBezTo>
                  <a:cubicBezTo>
                    <a:pt x="19291" y="31155"/>
                    <a:pt x="18803" y="30107"/>
                    <a:pt x="18350" y="29071"/>
                  </a:cubicBezTo>
                  <a:cubicBezTo>
                    <a:pt x="18333" y="29027"/>
                    <a:pt x="18295" y="29003"/>
                    <a:pt x="18253" y="29003"/>
                  </a:cubicBezTo>
                  <a:cubicBezTo>
                    <a:pt x="18238" y="29003"/>
                    <a:pt x="18223" y="29006"/>
                    <a:pt x="18207" y="29012"/>
                  </a:cubicBezTo>
                  <a:cubicBezTo>
                    <a:pt x="17910" y="26357"/>
                    <a:pt x="17934" y="23714"/>
                    <a:pt x="18231" y="21094"/>
                  </a:cubicBezTo>
                  <a:close/>
                  <a:moveTo>
                    <a:pt x="18565" y="31572"/>
                  </a:moveTo>
                  <a:lnTo>
                    <a:pt x="18565" y="31572"/>
                  </a:lnTo>
                  <a:cubicBezTo>
                    <a:pt x="18684" y="31881"/>
                    <a:pt x="18803" y="32179"/>
                    <a:pt x="18922" y="32488"/>
                  </a:cubicBezTo>
                  <a:cubicBezTo>
                    <a:pt x="18862" y="32369"/>
                    <a:pt x="18815" y="32250"/>
                    <a:pt x="18755" y="32131"/>
                  </a:cubicBezTo>
                  <a:cubicBezTo>
                    <a:pt x="18743" y="32072"/>
                    <a:pt x="18696" y="32048"/>
                    <a:pt x="18648" y="32024"/>
                  </a:cubicBezTo>
                  <a:cubicBezTo>
                    <a:pt x="18624" y="31881"/>
                    <a:pt x="18588" y="31714"/>
                    <a:pt x="18565" y="31572"/>
                  </a:cubicBezTo>
                  <a:close/>
                  <a:moveTo>
                    <a:pt x="18279" y="29571"/>
                  </a:moveTo>
                  <a:lnTo>
                    <a:pt x="18279" y="29571"/>
                  </a:lnTo>
                  <a:cubicBezTo>
                    <a:pt x="18731" y="30679"/>
                    <a:pt x="19148" y="31786"/>
                    <a:pt x="19684" y="32857"/>
                  </a:cubicBezTo>
                  <a:cubicBezTo>
                    <a:pt x="19648" y="32917"/>
                    <a:pt x="19648" y="32977"/>
                    <a:pt x="19648" y="33060"/>
                  </a:cubicBezTo>
                  <a:cubicBezTo>
                    <a:pt x="19303" y="32286"/>
                    <a:pt x="18910" y="31512"/>
                    <a:pt x="18565" y="30750"/>
                  </a:cubicBezTo>
                  <a:cubicBezTo>
                    <a:pt x="18529" y="30691"/>
                    <a:pt x="18469" y="30679"/>
                    <a:pt x="18434" y="30679"/>
                  </a:cubicBezTo>
                  <a:cubicBezTo>
                    <a:pt x="18374" y="30298"/>
                    <a:pt x="18327" y="29929"/>
                    <a:pt x="18279" y="29571"/>
                  </a:cubicBezTo>
                  <a:close/>
                  <a:moveTo>
                    <a:pt x="27863" y="973"/>
                  </a:moveTo>
                  <a:lnTo>
                    <a:pt x="27863" y="973"/>
                  </a:lnTo>
                  <a:cubicBezTo>
                    <a:pt x="28995" y="4425"/>
                    <a:pt x="29292" y="7676"/>
                    <a:pt x="27792" y="11117"/>
                  </a:cubicBezTo>
                  <a:cubicBezTo>
                    <a:pt x="27756" y="11117"/>
                    <a:pt x="27744" y="11129"/>
                    <a:pt x="27732" y="11152"/>
                  </a:cubicBezTo>
                  <a:cubicBezTo>
                    <a:pt x="27387" y="11581"/>
                    <a:pt x="27078" y="11986"/>
                    <a:pt x="26744" y="12426"/>
                  </a:cubicBezTo>
                  <a:cubicBezTo>
                    <a:pt x="26638" y="12574"/>
                    <a:pt x="26786" y="12770"/>
                    <a:pt x="26946" y="12770"/>
                  </a:cubicBezTo>
                  <a:cubicBezTo>
                    <a:pt x="26966" y="12770"/>
                    <a:pt x="26986" y="12766"/>
                    <a:pt x="27006" y="12760"/>
                  </a:cubicBezTo>
                  <a:lnTo>
                    <a:pt x="27006" y="12760"/>
                  </a:lnTo>
                  <a:cubicBezTo>
                    <a:pt x="27256" y="13319"/>
                    <a:pt x="27090" y="13843"/>
                    <a:pt x="26506" y="14308"/>
                  </a:cubicBezTo>
                  <a:cubicBezTo>
                    <a:pt x="26408" y="14486"/>
                    <a:pt x="26577" y="14698"/>
                    <a:pt x="26748" y="14698"/>
                  </a:cubicBezTo>
                  <a:cubicBezTo>
                    <a:pt x="26806" y="14698"/>
                    <a:pt x="26863" y="14674"/>
                    <a:pt x="26911" y="14617"/>
                  </a:cubicBezTo>
                  <a:lnTo>
                    <a:pt x="26911" y="14617"/>
                  </a:lnTo>
                  <a:cubicBezTo>
                    <a:pt x="25292" y="16605"/>
                    <a:pt x="24482" y="19975"/>
                    <a:pt x="23792" y="22523"/>
                  </a:cubicBezTo>
                  <a:cubicBezTo>
                    <a:pt x="22994" y="25333"/>
                    <a:pt x="22279" y="28297"/>
                    <a:pt x="22148" y="31226"/>
                  </a:cubicBezTo>
                  <a:cubicBezTo>
                    <a:pt x="21887" y="31488"/>
                    <a:pt x="21732" y="31953"/>
                    <a:pt x="21660" y="32488"/>
                  </a:cubicBezTo>
                  <a:cubicBezTo>
                    <a:pt x="21077" y="33715"/>
                    <a:pt x="20422" y="34989"/>
                    <a:pt x="20041" y="36286"/>
                  </a:cubicBezTo>
                  <a:cubicBezTo>
                    <a:pt x="20053" y="35894"/>
                    <a:pt x="20077" y="35513"/>
                    <a:pt x="20101" y="35120"/>
                  </a:cubicBezTo>
                  <a:cubicBezTo>
                    <a:pt x="20874" y="33691"/>
                    <a:pt x="21482" y="32131"/>
                    <a:pt x="22148" y="30655"/>
                  </a:cubicBezTo>
                  <a:cubicBezTo>
                    <a:pt x="22213" y="30526"/>
                    <a:pt x="22103" y="30408"/>
                    <a:pt x="21995" y="30408"/>
                  </a:cubicBezTo>
                  <a:cubicBezTo>
                    <a:pt x="21944" y="30408"/>
                    <a:pt x="21893" y="30435"/>
                    <a:pt x="21863" y="30500"/>
                  </a:cubicBezTo>
                  <a:cubicBezTo>
                    <a:pt x="21315" y="31607"/>
                    <a:pt x="20708" y="32715"/>
                    <a:pt x="20172" y="33846"/>
                  </a:cubicBezTo>
                  <a:cubicBezTo>
                    <a:pt x="20398" y="30405"/>
                    <a:pt x="20755" y="27000"/>
                    <a:pt x="21291" y="23606"/>
                  </a:cubicBezTo>
                  <a:cubicBezTo>
                    <a:pt x="21298" y="23686"/>
                    <a:pt x="21385" y="23739"/>
                    <a:pt x="21470" y="23739"/>
                  </a:cubicBezTo>
                  <a:cubicBezTo>
                    <a:pt x="21525" y="23739"/>
                    <a:pt x="21580" y="23717"/>
                    <a:pt x="21613" y="23666"/>
                  </a:cubicBezTo>
                  <a:cubicBezTo>
                    <a:pt x="21698" y="23520"/>
                    <a:pt x="21784" y="23381"/>
                    <a:pt x="21865" y="23243"/>
                  </a:cubicBezTo>
                  <a:lnTo>
                    <a:pt x="21865" y="23243"/>
                  </a:lnTo>
                  <a:cubicBezTo>
                    <a:pt x="21670" y="23580"/>
                    <a:pt x="21478" y="23912"/>
                    <a:pt x="21303" y="24261"/>
                  </a:cubicBezTo>
                  <a:cubicBezTo>
                    <a:pt x="21267" y="24333"/>
                    <a:pt x="21333" y="24425"/>
                    <a:pt x="21403" y="24425"/>
                  </a:cubicBezTo>
                  <a:cubicBezTo>
                    <a:pt x="21426" y="24425"/>
                    <a:pt x="21449" y="24416"/>
                    <a:pt x="21470" y="24392"/>
                  </a:cubicBezTo>
                  <a:cubicBezTo>
                    <a:pt x="21982" y="23785"/>
                    <a:pt x="22327" y="23035"/>
                    <a:pt x="22660" y="22309"/>
                  </a:cubicBezTo>
                  <a:cubicBezTo>
                    <a:pt x="22691" y="22205"/>
                    <a:pt x="22624" y="22111"/>
                    <a:pt x="22543" y="22111"/>
                  </a:cubicBezTo>
                  <a:cubicBezTo>
                    <a:pt x="22531" y="22111"/>
                    <a:pt x="22518" y="22113"/>
                    <a:pt x="22506" y="22118"/>
                  </a:cubicBezTo>
                  <a:cubicBezTo>
                    <a:pt x="22982" y="21249"/>
                    <a:pt x="23446" y="20392"/>
                    <a:pt x="23970" y="19558"/>
                  </a:cubicBezTo>
                  <a:cubicBezTo>
                    <a:pt x="24061" y="19402"/>
                    <a:pt x="23923" y="19262"/>
                    <a:pt x="23787" y="19262"/>
                  </a:cubicBezTo>
                  <a:cubicBezTo>
                    <a:pt x="23726" y="19262"/>
                    <a:pt x="23665" y="19290"/>
                    <a:pt x="23625" y="19356"/>
                  </a:cubicBezTo>
                  <a:cubicBezTo>
                    <a:pt x="23411" y="19677"/>
                    <a:pt x="23220" y="19999"/>
                    <a:pt x="23018" y="20332"/>
                  </a:cubicBezTo>
                  <a:cubicBezTo>
                    <a:pt x="23637" y="19272"/>
                    <a:pt x="24232" y="18201"/>
                    <a:pt x="24863" y="17129"/>
                  </a:cubicBezTo>
                  <a:cubicBezTo>
                    <a:pt x="24945" y="16982"/>
                    <a:pt x="24812" y="16840"/>
                    <a:pt x="24683" y="16840"/>
                  </a:cubicBezTo>
                  <a:cubicBezTo>
                    <a:pt x="24624" y="16840"/>
                    <a:pt x="24567" y="16869"/>
                    <a:pt x="24530" y="16939"/>
                  </a:cubicBezTo>
                  <a:cubicBezTo>
                    <a:pt x="23530" y="18630"/>
                    <a:pt x="22506" y="20296"/>
                    <a:pt x="21565" y="22023"/>
                  </a:cubicBezTo>
                  <a:cubicBezTo>
                    <a:pt x="21648" y="21618"/>
                    <a:pt x="21720" y="21201"/>
                    <a:pt x="21791" y="20808"/>
                  </a:cubicBezTo>
                  <a:cubicBezTo>
                    <a:pt x="23041" y="18868"/>
                    <a:pt x="24280" y="16939"/>
                    <a:pt x="25530" y="14998"/>
                  </a:cubicBezTo>
                  <a:cubicBezTo>
                    <a:pt x="25630" y="14831"/>
                    <a:pt x="25478" y="14681"/>
                    <a:pt x="25329" y="14681"/>
                  </a:cubicBezTo>
                  <a:cubicBezTo>
                    <a:pt x="25266" y="14681"/>
                    <a:pt x="25203" y="14708"/>
                    <a:pt x="25161" y="14772"/>
                  </a:cubicBezTo>
                  <a:cubicBezTo>
                    <a:pt x="24113" y="16355"/>
                    <a:pt x="23089" y="17951"/>
                    <a:pt x="22041" y="19523"/>
                  </a:cubicBezTo>
                  <a:cubicBezTo>
                    <a:pt x="22101" y="19261"/>
                    <a:pt x="22148" y="18975"/>
                    <a:pt x="22208" y="18701"/>
                  </a:cubicBezTo>
                  <a:cubicBezTo>
                    <a:pt x="22375" y="17975"/>
                    <a:pt x="22541" y="17260"/>
                    <a:pt x="22732" y="16534"/>
                  </a:cubicBezTo>
                  <a:cubicBezTo>
                    <a:pt x="22756" y="16522"/>
                    <a:pt x="22791" y="16498"/>
                    <a:pt x="22815" y="16475"/>
                  </a:cubicBezTo>
                  <a:cubicBezTo>
                    <a:pt x="23934" y="15105"/>
                    <a:pt x="24839" y="13522"/>
                    <a:pt x="25935" y="12129"/>
                  </a:cubicBezTo>
                  <a:cubicBezTo>
                    <a:pt x="26034" y="11993"/>
                    <a:pt x="25921" y="11817"/>
                    <a:pt x="25794" y="11817"/>
                  </a:cubicBezTo>
                  <a:cubicBezTo>
                    <a:pt x="25753" y="11817"/>
                    <a:pt x="25710" y="11835"/>
                    <a:pt x="25673" y="11879"/>
                  </a:cubicBezTo>
                  <a:cubicBezTo>
                    <a:pt x="24815" y="12915"/>
                    <a:pt x="23863" y="13998"/>
                    <a:pt x="23101" y="15165"/>
                  </a:cubicBezTo>
                  <a:cubicBezTo>
                    <a:pt x="23172" y="14879"/>
                    <a:pt x="23256" y="14581"/>
                    <a:pt x="23339" y="14296"/>
                  </a:cubicBezTo>
                  <a:cubicBezTo>
                    <a:pt x="24530" y="12891"/>
                    <a:pt x="25530" y="11200"/>
                    <a:pt x="26613" y="9712"/>
                  </a:cubicBezTo>
                  <a:cubicBezTo>
                    <a:pt x="26656" y="9652"/>
                    <a:pt x="26601" y="9599"/>
                    <a:pt x="26541" y="9599"/>
                  </a:cubicBezTo>
                  <a:cubicBezTo>
                    <a:pt x="26517" y="9599"/>
                    <a:pt x="26491" y="9608"/>
                    <a:pt x="26470" y="9628"/>
                  </a:cubicBezTo>
                  <a:cubicBezTo>
                    <a:pt x="25881" y="10377"/>
                    <a:pt x="25259" y="11114"/>
                    <a:pt x="24656" y="11882"/>
                  </a:cubicBezTo>
                  <a:lnTo>
                    <a:pt x="24656" y="11882"/>
                  </a:lnTo>
                  <a:cubicBezTo>
                    <a:pt x="25575" y="10704"/>
                    <a:pt x="26452" y="9495"/>
                    <a:pt x="27340" y="8331"/>
                  </a:cubicBezTo>
                  <a:cubicBezTo>
                    <a:pt x="27430" y="8204"/>
                    <a:pt x="27329" y="8051"/>
                    <a:pt x="27223" y="8051"/>
                  </a:cubicBezTo>
                  <a:cubicBezTo>
                    <a:pt x="27189" y="8051"/>
                    <a:pt x="27154" y="8067"/>
                    <a:pt x="27125" y="8104"/>
                  </a:cubicBezTo>
                  <a:cubicBezTo>
                    <a:pt x="26125" y="9355"/>
                    <a:pt x="25065" y="10581"/>
                    <a:pt x="24065" y="11843"/>
                  </a:cubicBezTo>
                  <a:cubicBezTo>
                    <a:pt x="25208" y="8152"/>
                    <a:pt x="26554" y="4580"/>
                    <a:pt x="27863" y="973"/>
                  </a:cubicBezTo>
                  <a:close/>
                  <a:moveTo>
                    <a:pt x="21589" y="33262"/>
                  </a:moveTo>
                  <a:lnTo>
                    <a:pt x="21589" y="33262"/>
                  </a:lnTo>
                  <a:cubicBezTo>
                    <a:pt x="21541" y="34048"/>
                    <a:pt x="21553" y="34846"/>
                    <a:pt x="21434" y="35298"/>
                  </a:cubicBezTo>
                  <a:cubicBezTo>
                    <a:pt x="21148" y="36429"/>
                    <a:pt x="20196" y="37465"/>
                    <a:pt x="20232" y="38596"/>
                  </a:cubicBezTo>
                  <a:cubicBezTo>
                    <a:pt x="20136" y="38608"/>
                    <a:pt x="20041" y="38620"/>
                    <a:pt x="19946" y="38620"/>
                  </a:cubicBezTo>
                  <a:cubicBezTo>
                    <a:pt x="19958" y="38037"/>
                    <a:pt x="19993" y="37441"/>
                    <a:pt x="20017" y="36870"/>
                  </a:cubicBezTo>
                  <a:cubicBezTo>
                    <a:pt x="20028" y="36873"/>
                    <a:pt x="20039" y="36874"/>
                    <a:pt x="20051" y="36874"/>
                  </a:cubicBezTo>
                  <a:cubicBezTo>
                    <a:pt x="20090" y="36874"/>
                    <a:pt x="20132" y="36857"/>
                    <a:pt x="20160" y="36810"/>
                  </a:cubicBezTo>
                  <a:cubicBezTo>
                    <a:pt x="20172" y="36763"/>
                    <a:pt x="20196" y="36715"/>
                    <a:pt x="20220" y="36691"/>
                  </a:cubicBezTo>
                  <a:lnTo>
                    <a:pt x="20220" y="36691"/>
                  </a:lnTo>
                  <a:cubicBezTo>
                    <a:pt x="20184" y="36822"/>
                    <a:pt x="20160" y="36965"/>
                    <a:pt x="20136" y="37108"/>
                  </a:cubicBezTo>
                  <a:cubicBezTo>
                    <a:pt x="20129" y="37205"/>
                    <a:pt x="20224" y="37274"/>
                    <a:pt x="20317" y="37274"/>
                  </a:cubicBezTo>
                  <a:cubicBezTo>
                    <a:pt x="20372" y="37274"/>
                    <a:pt x="20427" y="37249"/>
                    <a:pt x="20458" y="37191"/>
                  </a:cubicBezTo>
                  <a:cubicBezTo>
                    <a:pt x="20613" y="36882"/>
                    <a:pt x="20672" y="36525"/>
                    <a:pt x="20779" y="36191"/>
                  </a:cubicBezTo>
                  <a:cubicBezTo>
                    <a:pt x="20910" y="35798"/>
                    <a:pt x="21077" y="35405"/>
                    <a:pt x="21244" y="35024"/>
                  </a:cubicBezTo>
                  <a:cubicBezTo>
                    <a:pt x="21293" y="34910"/>
                    <a:pt x="21201" y="34813"/>
                    <a:pt x="21113" y="34813"/>
                  </a:cubicBezTo>
                  <a:cubicBezTo>
                    <a:pt x="21072" y="34813"/>
                    <a:pt x="21032" y="34833"/>
                    <a:pt x="21005" y="34882"/>
                  </a:cubicBezTo>
                  <a:cubicBezTo>
                    <a:pt x="20994" y="34917"/>
                    <a:pt x="20958" y="34965"/>
                    <a:pt x="20946" y="34989"/>
                  </a:cubicBezTo>
                  <a:cubicBezTo>
                    <a:pt x="21172" y="34429"/>
                    <a:pt x="21363" y="33846"/>
                    <a:pt x="21589" y="33262"/>
                  </a:cubicBezTo>
                  <a:close/>
                  <a:moveTo>
                    <a:pt x="19005" y="33608"/>
                  </a:moveTo>
                  <a:cubicBezTo>
                    <a:pt x="19148" y="33881"/>
                    <a:pt x="19291" y="34155"/>
                    <a:pt x="19470" y="34393"/>
                  </a:cubicBezTo>
                  <a:cubicBezTo>
                    <a:pt x="19505" y="34441"/>
                    <a:pt x="19541" y="34453"/>
                    <a:pt x="19589" y="34453"/>
                  </a:cubicBezTo>
                  <a:cubicBezTo>
                    <a:pt x="19589" y="34691"/>
                    <a:pt x="19577" y="34929"/>
                    <a:pt x="19577" y="35167"/>
                  </a:cubicBezTo>
                  <a:cubicBezTo>
                    <a:pt x="19553" y="35215"/>
                    <a:pt x="19553" y="35263"/>
                    <a:pt x="19577" y="35286"/>
                  </a:cubicBezTo>
                  <a:cubicBezTo>
                    <a:pt x="19541" y="36417"/>
                    <a:pt x="19541" y="37549"/>
                    <a:pt x="19553" y="38668"/>
                  </a:cubicBezTo>
                  <a:cubicBezTo>
                    <a:pt x="19517" y="38668"/>
                    <a:pt x="19458" y="38680"/>
                    <a:pt x="19410" y="38680"/>
                  </a:cubicBezTo>
                  <a:cubicBezTo>
                    <a:pt x="19410" y="38680"/>
                    <a:pt x="19410" y="38668"/>
                    <a:pt x="19398" y="38632"/>
                  </a:cubicBezTo>
                  <a:cubicBezTo>
                    <a:pt x="18946" y="37441"/>
                    <a:pt x="18410" y="36310"/>
                    <a:pt x="17969" y="35143"/>
                  </a:cubicBezTo>
                  <a:lnTo>
                    <a:pt x="17969" y="35143"/>
                  </a:lnTo>
                  <a:cubicBezTo>
                    <a:pt x="18017" y="35198"/>
                    <a:pt x="18077" y="35221"/>
                    <a:pt x="18136" y="35221"/>
                  </a:cubicBezTo>
                  <a:cubicBezTo>
                    <a:pt x="18283" y="35221"/>
                    <a:pt x="18420" y="35075"/>
                    <a:pt x="18327" y="34905"/>
                  </a:cubicBezTo>
                  <a:cubicBezTo>
                    <a:pt x="17849" y="34068"/>
                    <a:pt x="17758" y="33910"/>
                    <a:pt x="18045" y="33910"/>
                  </a:cubicBezTo>
                  <a:cubicBezTo>
                    <a:pt x="18195" y="33910"/>
                    <a:pt x="18448" y="33953"/>
                    <a:pt x="18803" y="33965"/>
                  </a:cubicBezTo>
                  <a:cubicBezTo>
                    <a:pt x="18946" y="33965"/>
                    <a:pt x="19065" y="33810"/>
                    <a:pt x="19029" y="33667"/>
                  </a:cubicBezTo>
                  <a:cubicBezTo>
                    <a:pt x="19029" y="33643"/>
                    <a:pt x="19005" y="33619"/>
                    <a:pt x="19005" y="33608"/>
                  </a:cubicBezTo>
                  <a:close/>
                  <a:moveTo>
                    <a:pt x="53236" y="38513"/>
                  </a:moveTo>
                  <a:lnTo>
                    <a:pt x="53236" y="38513"/>
                  </a:lnTo>
                  <a:cubicBezTo>
                    <a:pt x="53224" y="38596"/>
                    <a:pt x="53212" y="38680"/>
                    <a:pt x="53200" y="38751"/>
                  </a:cubicBezTo>
                  <a:cubicBezTo>
                    <a:pt x="53164" y="38811"/>
                    <a:pt x="53152" y="38894"/>
                    <a:pt x="53140" y="38977"/>
                  </a:cubicBezTo>
                  <a:lnTo>
                    <a:pt x="53140" y="39013"/>
                  </a:lnTo>
                  <a:cubicBezTo>
                    <a:pt x="53117" y="39073"/>
                    <a:pt x="53105" y="39132"/>
                    <a:pt x="53081" y="39192"/>
                  </a:cubicBezTo>
                  <a:cubicBezTo>
                    <a:pt x="53057" y="39215"/>
                    <a:pt x="53081" y="39227"/>
                    <a:pt x="53057" y="39239"/>
                  </a:cubicBezTo>
                  <a:lnTo>
                    <a:pt x="53057" y="39263"/>
                  </a:lnTo>
                  <a:cubicBezTo>
                    <a:pt x="52998" y="39275"/>
                    <a:pt x="52926" y="39287"/>
                    <a:pt x="52867" y="39311"/>
                  </a:cubicBezTo>
                  <a:cubicBezTo>
                    <a:pt x="52828" y="39234"/>
                    <a:pt x="52760" y="39181"/>
                    <a:pt x="52673" y="39181"/>
                  </a:cubicBezTo>
                  <a:cubicBezTo>
                    <a:pt x="52651" y="39181"/>
                    <a:pt x="52628" y="39184"/>
                    <a:pt x="52605" y="39192"/>
                  </a:cubicBezTo>
                  <a:cubicBezTo>
                    <a:pt x="52557" y="39204"/>
                    <a:pt x="52521" y="39204"/>
                    <a:pt x="52486" y="39215"/>
                  </a:cubicBezTo>
                  <a:cubicBezTo>
                    <a:pt x="52509" y="39168"/>
                    <a:pt x="52497" y="39108"/>
                    <a:pt x="52450" y="39084"/>
                  </a:cubicBezTo>
                  <a:lnTo>
                    <a:pt x="52188" y="38953"/>
                  </a:lnTo>
                  <a:cubicBezTo>
                    <a:pt x="52171" y="38945"/>
                    <a:pt x="52155" y="38941"/>
                    <a:pt x="52140" y="38941"/>
                  </a:cubicBezTo>
                  <a:cubicBezTo>
                    <a:pt x="52046" y="38941"/>
                    <a:pt x="51989" y="39081"/>
                    <a:pt x="52081" y="39132"/>
                  </a:cubicBezTo>
                  <a:cubicBezTo>
                    <a:pt x="52164" y="39168"/>
                    <a:pt x="52247" y="39215"/>
                    <a:pt x="52331" y="39263"/>
                  </a:cubicBezTo>
                  <a:cubicBezTo>
                    <a:pt x="52212" y="39287"/>
                    <a:pt x="52105" y="39323"/>
                    <a:pt x="51986" y="39334"/>
                  </a:cubicBezTo>
                  <a:cubicBezTo>
                    <a:pt x="51914" y="39204"/>
                    <a:pt x="51795" y="39084"/>
                    <a:pt x="51676" y="38977"/>
                  </a:cubicBezTo>
                  <a:cubicBezTo>
                    <a:pt x="52200" y="38834"/>
                    <a:pt x="52724" y="38680"/>
                    <a:pt x="53236" y="38513"/>
                  </a:cubicBezTo>
                  <a:close/>
                  <a:moveTo>
                    <a:pt x="51176" y="39132"/>
                  </a:moveTo>
                  <a:lnTo>
                    <a:pt x="51188" y="39144"/>
                  </a:lnTo>
                  <a:cubicBezTo>
                    <a:pt x="51307" y="39227"/>
                    <a:pt x="51366" y="39346"/>
                    <a:pt x="51426" y="39454"/>
                  </a:cubicBezTo>
                  <a:cubicBezTo>
                    <a:pt x="51200" y="39513"/>
                    <a:pt x="50985" y="39573"/>
                    <a:pt x="50771" y="39632"/>
                  </a:cubicBezTo>
                  <a:cubicBezTo>
                    <a:pt x="50831" y="39513"/>
                    <a:pt x="50843" y="39370"/>
                    <a:pt x="50843" y="39215"/>
                  </a:cubicBezTo>
                  <a:cubicBezTo>
                    <a:pt x="50950" y="39192"/>
                    <a:pt x="51069" y="39156"/>
                    <a:pt x="51176" y="39132"/>
                  </a:cubicBezTo>
                  <a:close/>
                  <a:moveTo>
                    <a:pt x="49426" y="39585"/>
                  </a:moveTo>
                  <a:cubicBezTo>
                    <a:pt x="49485" y="39739"/>
                    <a:pt x="49580" y="39858"/>
                    <a:pt x="49688" y="39966"/>
                  </a:cubicBezTo>
                  <a:cubicBezTo>
                    <a:pt x="49592" y="39989"/>
                    <a:pt x="49485" y="40025"/>
                    <a:pt x="49402" y="40049"/>
                  </a:cubicBezTo>
                  <a:cubicBezTo>
                    <a:pt x="49426" y="39966"/>
                    <a:pt x="49438" y="39870"/>
                    <a:pt x="49414" y="39763"/>
                  </a:cubicBezTo>
                  <a:cubicBezTo>
                    <a:pt x="49402" y="39704"/>
                    <a:pt x="49342" y="39644"/>
                    <a:pt x="49283" y="39620"/>
                  </a:cubicBezTo>
                  <a:cubicBezTo>
                    <a:pt x="49307" y="39620"/>
                    <a:pt x="49366" y="39608"/>
                    <a:pt x="49426" y="39585"/>
                  </a:cubicBezTo>
                  <a:close/>
                  <a:moveTo>
                    <a:pt x="47271" y="40096"/>
                  </a:moveTo>
                  <a:cubicBezTo>
                    <a:pt x="47306" y="40156"/>
                    <a:pt x="47330" y="40239"/>
                    <a:pt x="47342" y="40335"/>
                  </a:cubicBezTo>
                  <a:cubicBezTo>
                    <a:pt x="47326" y="40326"/>
                    <a:pt x="47304" y="40312"/>
                    <a:pt x="47284" y="40312"/>
                  </a:cubicBezTo>
                  <a:cubicBezTo>
                    <a:pt x="47275" y="40312"/>
                    <a:pt x="47266" y="40315"/>
                    <a:pt x="47259" y="40323"/>
                  </a:cubicBezTo>
                  <a:cubicBezTo>
                    <a:pt x="47244" y="40324"/>
                    <a:pt x="47229" y="40324"/>
                    <a:pt x="47215" y="40324"/>
                  </a:cubicBezTo>
                  <a:cubicBezTo>
                    <a:pt x="47064" y="40324"/>
                    <a:pt x="46980" y="40266"/>
                    <a:pt x="46925" y="40168"/>
                  </a:cubicBezTo>
                  <a:cubicBezTo>
                    <a:pt x="47033" y="40144"/>
                    <a:pt x="47152" y="40108"/>
                    <a:pt x="47271" y="40096"/>
                  </a:cubicBezTo>
                  <a:close/>
                  <a:moveTo>
                    <a:pt x="48390" y="39846"/>
                  </a:moveTo>
                  <a:cubicBezTo>
                    <a:pt x="48426" y="40037"/>
                    <a:pt x="48521" y="40204"/>
                    <a:pt x="48699" y="40287"/>
                  </a:cubicBezTo>
                  <a:cubicBezTo>
                    <a:pt x="48616" y="40323"/>
                    <a:pt x="48509" y="40347"/>
                    <a:pt x="48414" y="40382"/>
                  </a:cubicBezTo>
                  <a:cubicBezTo>
                    <a:pt x="48402" y="40323"/>
                    <a:pt x="48366" y="40239"/>
                    <a:pt x="48330" y="40180"/>
                  </a:cubicBezTo>
                  <a:cubicBezTo>
                    <a:pt x="48287" y="40130"/>
                    <a:pt x="48228" y="40110"/>
                    <a:pt x="48166" y="40110"/>
                  </a:cubicBezTo>
                  <a:cubicBezTo>
                    <a:pt x="48108" y="40110"/>
                    <a:pt x="48048" y="40127"/>
                    <a:pt x="47997" y="40156"/>
                  </a:cubicBezTo>
                  <a:cubicBezTo>
                    <a:pt x="47985" y="40120"/>
                    <a:pt x="47985" y="40096"/>
                    <a:pt x="47973" y="40061"/>
                  </a:cubicBezTo>
                  <a:cubicBezTo>
                    <a:pt x="47949" y="40037"/>
                    <a:pt x="47937" y="39989"/>
                    <a:pt x="47925" y="39966"/>
                  </a:cubicBezTo>
                  <a:cubicBezTo>
                    <a:pt x="48080" y="39918"/>
                    <a:pt x="48235" y="39870"/>
                    <a:pt x="48390" y="39846"/>
                  </a:cubicBezTo>
                  <a:close/>
                  <a:moveTo>
                    <a:pt x="47449" y="40692"/>
                  </a:moveTo>
                  <a:cubicBezTo>
                    <a:pt x="47449" y="40692"/>
                    <a:pt x="47449" y="40704"/>
                    <a:pt x="47461" y="40704"/>
                  </a:cubicBezTo>
                  <a:cubicBezTo>
                    <a:pt x="47449" y="40704"/>
                    <a:pt x="47449" y="40704"/>
                    <a:pt x="47437" y="40716"/>
                  </a:cubicBezTo>
                  <a:cubicBezTo>
                    <a:pt x="47437" y="40704"/>
                    <a:pt x="47449" y="40704"/>
                    <a:pt x="47449" y="40692"/>
                  </a:cubicBezTo>
                  <a:close/>
                  <a:moveTo>
                    <a:pt x="46294" y="40299"/>
                  </a:moveTo>
                  <a:cubicBezTo>
                    <a:pt x="46354" y="40537"/>
                    <a:pt x="46473" y="40763"/>
                    <a:pt x="46687" y="40882"/>
                  </a:cubicBezTo>
                  <a:cubicBezTo>
                    <a:pt x="46735" y="40906"/>
                    <a:pt x="46782" y="40906"/>
                    <a:pt x="46830" y="40930"/>
                  </a:cubicBezTo>
                  <a:cubicBezTo>
                    <a:pt x="46675" y="40989"/>
                    <a:pt x="46532" y="41025"/>
                    <a:pt x="46366" y="41097"/>
                  </a:cubicBezTo>
                  <a:cubicBezTo>
                    <a:pt x="46330" y="40989"/>
                    <a:pt x="46271" y="40894"/>
                    <a:pt x="46151" y="40858"/>
                  </a:cubicBezTo>
                  <a:cubicBezTo>
                    <a:pt x="46140" y="40835"/>
                    <a:pt x="46140" y="40835"/>
                    <a:pt x="46140" y="40823"/>
                  </a:cubicBezTo>
                  <a:cubicBezTo>
                    <a:pt x="46092" y="40751"/>
                    <a:pt x="46068" y="40692"/>
                    <a:pt x="46032" y="40620"/>
                  </a:cubicBezTo>
                  <a:cubicBezTo>
                    <a:pt x="45997" y="40537"/>
                    <a:pt x="45961" y="40454"/>
                    <a:pt x="45937" y="40358"/>
                  </a:cubicBezTo>
                  <a:cubicBezTo>
                    <a:pt x="46044" y="40347"/>
                    <a:pt x="46175" y="40323"/>
                    <a:pt x="46294" y="40299"/>
                  </a:cubicBezTo>
                  <a:close/>
                  <a:moveTo>
                    <a:pt x="45294" y="40501"/>
                  </a:moveTo>
                  <a:cubicBezTo>
                    <a:pt x="45354" y="40775"/>
                    <a:pt x="45425" y="41168"/>
                    <a:pt x="45604" y="41359"/>
                  </a:cubicBezTo>
                  <a:cubicBezTo>
                    <a:pt x="45544" y="41394"/>
                    <a:pt x="45473" y="41406"/>
                    <a:pt x="45413" y="41430"/>
                  </a:cubicBezTo>
                  <a:cubicBezTo>
                    <a:pt x="45401" y="41406"/>
                    <a:pt x="45378" y="41359"/>
                    <a:pt x="45366" y="41335"/>
                  </a:cubicBezTo>
                  <a:cubicBezTo>
                    <a:pt x="45342" y="41287"/>
                    <a:pt x="45306" y="41251"/>
                    <a:pt x="45258" y="41228"/>
                  </a:cubicBezTo>
                  <a:cubicBezTo>
                    <a:pt x="45175" y="41013"/>
                    <a:pt x="45104" y="40799"/>
                    <a:pt x="45044" y="40573"/>
                  </a:cubicBezTo>
                  <a:cubicBezTo>
                    <a:pt x="45044" y="40573"/>
                    <a:pt x="45044" y="40561"/>
                    <a:pt x="45020" y="40561"/>
                  </a:cubicBezTo>
                  <a:cubicBezTo>
                    <a:pt x="45116" y="40525"/>
                    <a:pt x="45199" y="40513"/>
                    <a:pt x="45294" y="40501"/>
                  </a:cubicBezTo>
                  <a:close/>
                  <a:moveTo>
                    <a:pt x="34340" y="37739"/>
                  </a:moveTo>
                  <a:cubicBezTo>
                    <a:pt x="37386" y="38305"/>
                    <a:pt x="40571" y="38507"/>
                    <a:pt x="43764" y="38507"/>
                  </a:cubicBezTo>
                  <a:cubicBezTo>
                    <a:pt x="45613" y="38507"/>
                    <a:pt x="47465" y="38439"/>
                    <a:pt x="49295" y="38334"/>
                  </a:cubicBezTo>
                  <a:lnTo>
                    <a:pt x="49295" y="38334"/>
                  </a:lnTo>
                  <a:cubicBezTo>
                    <a:pt x="43568" y="39489"/>
                    <a:pt x="37865" y="40739"/>
                    <a:pt x="32078" y="41609"/>
                  </a:cubicBezTo>
                  <a:cubicBezTo>
                    <a:pt x="32043" y="41597"/>
                    <a:pt x="32007" y="41585"/>
                    <a:pt x="31959" y="41585"/>
                  </a:cubicBezTo>
                  <a:cubicBezTo>
                    <a:pt x="26328" y="41573"/>
                    <a:pt x="20672" y="41239"/>
                    <a:pt x="15017" y="41108"/>
                  </a:cubicBezTo>
                  <a:cubicBezTo>
                    <a:pt x="13877" y="41049"/>
                    <a:pt x="12723" y="40993"/>
                    <a:pt x="11576" y="40993"/>
                  </a:cubicBezTo>
                  <a:cubicBezTo>
                    <a:pt x="10902" y="40993"/>
                    <a:pt x="10229" y="41012"/>
                    <a:pt x="9564" y="41061"/>
                  </a:cubicBezTo>
                  <a:lnTo>
                    <a:pt x="9147" y="41061"/>
                  </a:lnTo>
                  <a:cubicBezTo>
                    <a:pt x="17553" y="40168"/>
                    <a:pt x="25935" y="38692"/>
                    <a:pt x="34340" y="37739"/>
                  </a:cubicBezTo>
                  <a:close/>
                  <a:moveTo>
                    <a:pt x="6135" y="41537"/>
                  </a:moveTo>
                  <a:cubicBezTo>
                    <a:pt x="6182" y="41537"/>
                    <a:pt x="6242" y="41549"/>
                    <a:pt x="6289" y="41549"/>
                  </a:cubicBezTo>
                  <a:cubicBezTo>
                    <a:pt x="6123" y="41597"/>
                    <a:pt x="5944" y="41644"/>
                    <a:pt x="5777" y="41704"/>
                  </a:cubicBezTo>
                  <a:cubicBezTo>
                    <a:pt x="5777" y="41704"/>
                    <a:pt x="5777" y="41692"/>
                    <a:pt x="5765" y="41656"/>
                  </a:cubicBezTo>
                  <a:cubicBezTo>
                    <a:pt x="5754" y="41632"/>
                    <a:pt x="5754" y="41597"/>
                    <a:pt x="5730" y="41573"/>
                  </a:cubicBezTo>
                  <a:cubicBezTo>
                    <a:pt x="5849" y="41573"/>
                    <a:pt x="5992" y="41573"/>
                    <a:pt x="6111" y="41549"/>
                  </a:cubicBezTo>
                  <a:cubicBezTo>
                    <a:pt x="6123" y="41549"/>
                    <a:pt x="6123" y="41537"/>
                    <a:pt x="6135" y="41537"/>
                  </a:cubicBezTo>
                  <a:close/>
                  <a:moveTo>
                    <a:pt x="44449" y="40644"/>
                  </a:moveTo>
                  <a:cubicBezTo>
                    <a:pt x="44473" y="41001"/>
                    <a:pt x="44544" y="41347"/>
                    <a:pt x="44675" y="41692"/>
                  </a:cubicBezTo>
                  <a:cubicBezTo>
                    <a:pt x="44616" y="41704"/>
                    <a:pt x="44580" y="41716"/>
                    <a:pt x="44520" y="41751"/>
                  </a:cubicBezTo>
                  <a:cubicBezTo>
                    <a:pt x="44449" y="41466"/>
                    <a:pt x="44163" y="41251"/>
                    <a:pt x="44068" y="40978"/>
                  </a:cubicBezTo>
                  <a:cubicBezTo>
                    <a:pt x="44032" y="40835"/>
                    <a:pt x="43937" y="40775"/>
                    <a:pt x="43830" y="40763"/>
                  </a:cubicBezTo>
                  <a:cubicBezTo>
                    <a:pt x="44044" y="40716"/>
                    <a:pt x="44246" y="40692"/>
                    <a:pt x="44449" y="40644"/>
                  </a:cubicBezTo>
                  <a:close/>
                  <a:moveTo>
                    <a:pt x="43663" y="40763"/>
                  </a:moveTo>
                  <a:cubicBezTo>
                    <a:pt x="43568" y="40835"/>
                    <a:pt x="43461" y="40954"/>
                    <a:pt x="43508" y="41120"/>
                  </a:cubicBezTo>
                  <a:cubicBezTo>
                    <a:pt x="43568" y="41370"/>
                    <a:pt x="43711" y="41751"/>
                    <a:pt x="43949" y="41942"/>
                  </a:cubicBezTo>
                  <a:cubicBezTo>
                    <a:pt x="43830" y="41978"/>
                    <a:pt x="43699" y="42013"/>
                    <a:pt x="43580" y="42061"/>
                  </a:cubicBezTo>
                  <a:cubicBezTo>
                    <a:pt x="43532" y="41894"/>
                    <a:pt x="43401" y="41799"/>
                    <a:pt x="43294" y="41656"/>
                  </a:cubicBezTo>
                  <a:cubicBezTo>
                    <a:pt x="43163" y="41478"/>
                    <a:pt x="43068" y="41251"/>
                    <a:pt x="43044" y="41025"/>
                  </a:cubicBezTo>
                  <a:cubicBezTo>
                    <a:pt x="43044" y="40978"/>
                    <a:pt x="43008" y="40930"/>
                    <a:pt x="42984" y="40882"/>
                  </a:cubicBezTo>
                  <a:cubicBezTo>
                    <a:pt x="43211" y="40835"/>
                    <a:pt x="43449" y="40811"/>
                    <a:pt x="43663" y="40763"/>
                  </a:cubicBezTo>
                  <a:close/>
                  <a:moveTo>
                    <a:pt x="42461" y="40989"/>
                  </a:moveTo>
                  <a:cubicBezTo>
                    <a:pt x="42461" y="41001"/>
                    <a:pt x="42449" y="41013"/>
                    <a:pt x="42461" y="41049"/>
                  </a:cubicBezTo>
                  <a:cubicBezTo>
                    <a:pt x="42472" y="41406"/>
                    <a:pt x="42627" y="41990"/>
                    <a:pt x="42937" y="42287"/>
                  </a:cubicBezTo>
                  <a:cubicBezTo>
                    <a:pt x="42782" y="42347"/>
                    <a:pt x="42615" y="42382"/>
                    <a:pt x="42449" y="42430"/>
                  </a:cubicBezTo>
                  <a:cubicBezTo>
                    <a:pt x="42389" y="42347"/>
                    <a:pt x="42318" y="42263"/>
                    <a:pt x="42258" y="42144"/>
                  </a:cubicBezTo>
                  <a:cubicBezTo>
                    <a:pt x="42091" y="41906"/>
                    <a:pt x="42020" y="41644"/>
                    <a:pt x="41960" y="41359"/>
                  </a:cubicBezTo>
                  <a:cubicBezTo>
                    <a:pt x="41934" y="41208"/>
                    <a:pt x="41806" y="41139"/>
                    <a:pt x="41674" y="41139"/>
                  </a:cubicBezTo>
                  <a:cubicBezTo>
                    <a:pt x="41503" y="41139"/>
                    <a:pt x="41326" y="41253"/>
                    <a:pt x="41353" y="41454"/>
                  </a:cubicBezTo>
                  <a:cubicBezTo>
                    <a:pt x="41389" y="41751"/>
                    <a:pt x="41508" y="42299"/>
                    <a:pt x="41746" y="42644"/>
                  </a:cubicBezTo>
                  <a:cubicBezTo>
                    <a:pt x="41568" y="42704"/>
                    <a:pt x="41389" y="42740"/>
                    <a:pt x="41210" y="42799"/>
                  </a:cubicBezTo>
                  <a:lnTo>
                    <a:pt x="41198" y="42799"/>
                  </a:lnTo>
                  <a:cubicBezTo>
                    <a:pt x="41175" y="42644"/>
                    <a:pt x="41079" y="42478"/>
                    <a:pt x="41008" y="42299"/>
                  </a:cubicBezTo>
                  <a:cubicBezTo>
                    <a:pt x="40877" y="41954"/>
                    <a:pt x="40722" y="41609"/>
                    <a:pt x="40591" y="41275"/>
                  </a:cubicBezTo>
                  <a:cubicBezTo>
                    <a:pt x="41210" y="41180"/>
                    <a:pt x="41841" y="41097"/>
                    <a:pt x="42461" y="40989"/>
                  </a:cubicBezTo>
                  <a:close/>
                  <a:moveTo>
                    <a:pt x="38293" y="42966"/>
                  </a:moveTo>
                  <a:lnTo>
                    <a:pt x="38293" y="42966"/>
                  </a:lnTo>
                  <a:cubicBezTo>
                    <a:pt x="38299" y="42972"/>
                    <a:pt x="38299" y="42975"/>
                    <a:pt x="38298" y="42975"/>
                  </a:cubicBezTo>
                  <a:cubicBezTo>
                    <a:pt x="38296" y="42975"/>
                    <a:pt x="38293" y="42972"/>
                    <a:pt x="38293" y="42966"/>
                  </a:cubicBezTo>
                  <a:close/>
                  <a:moveTo>
                    <a:pt x="39996" y="41347"/>
                  </a:moveTo>
                  <a:lnTo>
                    <a:pt x="39996" y="41394"/>
                  </a:lnTo>
                  <a:cubicBezTo>
                    <a:pt x="40127" y="41763"/>
                    <a:pt x="40258" y="42144"/>
                    <a:pt x="40401" y="42513"/>
                  </a:cubicBezTo>
                  <a:cubicBezTo>
                    <a:pt x="40436" y="42668"/>
                    <a:pt x="40484" y="42811"/>
                    <a:pt x="40556" y="42954"/>
                  </a:cubicBezTo>
                  <a:cubicBezTo>
                    <a:pt x="40341" y="43013"/>
                    <a:pt x="40127" y="43073"/>
                    <a:pt x="39901" y="43109"/>
                  </a:cubicBezTo>
                  <a:cubicBezTo>
                    <a:pt x="40020" y="42954"/>
                    <a:pt x="39913" y="42680"/>
                    <a:pt x="39794" y="42502"/>
                  </a:cubicBezTo>
                  <a:cubicBezTo>
                    <a:pt x="39567" y="42168"/>
                    <a:pt x="39413" y="41799"/>
                    <a:pt x="39305" y="41406"/>
                  </a:cubicBezTo>
                  <a:cubicBezTo>
                    <a:pt x="39532" y="41406"/>
                    <a:pt x="39758" y="41370"/>
                    <a:pt x="39996" y="41347"/>
                  </a:cubicBezTo>
                  <a:close/>
                  <a:moveTo>
                    <a:pt x="54164" y="42835"/>
                  </a:moveTo>
                  <a:lnTo>
                    <a:pt x="54164" y="42835"/>
                  </a:lnTo>
                  <a:cubicBezTo>
                    <a:pt x="54129" y="42918"/>
                    <a:pt x="54129" y="43013"/>
                    <a:pt x="54224" y="43061"/>
                  </a:cubicBezTo>
                  <a:lnTo>
                    <a:pt x="54355" y="43144"/>
                  </a:lnTo>
                  <a:lnTo>
                    <a:pt x="53950" y="42918"/>
                  </a:lnTo>
                  <a:cubicBezTo>
                    <a:pt x="54033" y="42894"/>
                    <a:pt x="54093" y="42859"/>
                    <a:pt x="54164" y="42835"/>
                  </a:cubicBezTo>
                  <a:close/>
                  <a:moveTo>
                    <a:pt x="38686" y="41513"/>
                  </a:moveTo>
                  <a:cubicBezTo>
                    <a:pt x="38722" y="41882"/>
                    <a:pt x="38829" y="42251"/>
                    <a:pt x="38984" y="42597"/>
                  </a:cubicBezTo>
                  <a:cubicBezTo>
                    <a:pt x="39091" y="42811"/>
                    <a:pt x="39234" y="43144"/>
                    <a:pt x="39472" y="43228"/>
                  </a:cubicBezTo>
                  <a:cubicBezTo>
                    <a:pt x="39186" y="43311"/>
                    <a:pt x="38901" y="43383"/>
                    <a:pt x="38627" y="43442"/>
                  </a:cubicBezTo>
                  <a:cubicBezTo>
                    <a:pt x="38651" y="43383"/>
                    <a:pt x="38686" y="43323"/>
                    <a:pt x="38686" y="43228"/>
                  </a:cubicBezTo>
                  <a:cubicBezTo>
                    <a:pt x="38686" y="43109"/>
                    <a:pt x="38603" y="43013"/>
                    <a:pt x="38520" y="42966"/>
                  </a:cubicBezTo>
                  <a:lnTo>
                    <a:pt x="38508" y="42954"/>
                  </a:lnTo>
                  <a:cubicBezTo>
                    <a:pt x="38460" y="42930"/>
                    <a:pt x="38436" y="42894"/>
                    <a:pt x="38436" y="42811"/>
                  </a:cubicBezTo>
                  <a:cubicBezTo>
                    <a:pt x="38341" y="42668"/>
                    <a:pt x="38281" y="42502"/>
                    <a:pt x="38210" y="42335"/>
                  </a:cubicBezTo>
                  <a:cubicBezTo>
                    <a:pt x="38091" y="42085"/>
                    <a:pt x="37972" y="41835"/>
                    <a:pt x="37841" y="41585"/>
                  </a:cubicBezTo>
                  <a:cubicBezTo>
                    <a:pt x="38115" y="41585"/>
                    <a:pt x="38400" y="41549"/>
                    <a:pt x="38686" y="41513"/>
                  </a:cubicBezTo>
                  <a:close/>
                  <a:moveTo>
                    <a:pt x="37150" y="41692"/>
                  </a:moveTo>
                  <a:cubicBezTo>
                    <a:pt x="37269" y="42013"/>
                    <a:pt x="37388" y="42323"/>
                    <a:pt x="37508" y="42656"/>
                  </a:cubicBezTo>
                  <a:cubicBezTo>
                    <a:pt x="37603" y="42906"/>
                    <a:pt x="37662" y="43252"/>
                    <a:pt x="37841" y="43454"/>
                  </a:cubicBezTo>
                  <a:cubicBezTo>
                    <a:pt x="37900" y="43514"/>
                    <a:pt x="37972" y="43561"/>
                    <a:pt x="38055" y="43597"/>
                  </a:cubicBezTo>
                  <a:cubicBezTo>
                    <a:pt x="37865" y="43633"/>
                    <a:pt x="37686" y="43680"/>
                    <a:pt x="37496" y="43728"/>
                  </a:cubicBezTo>
                  <a:cubicBezTo>
                    <a:pt x="37579" y="43514"/>
                    <a:pt x="37519" y="43275"/>
                    <a:pt x="37257" y="43240"/>
                  </a:cubicBezTo>
                  <a:cubicBezTo>
                    <a:pt x="37150" y="43025"/>
                    <a:pt x="37103" y="42716"/>
                    <a:pt x="37043" y="42537"/>
                  </a:cubicBezTo>
                  <a:cubicBezTo>
                    <a:pt x="36960" y="42263"/>
                    <a:pt x="36865" y="42001"/>
                    <a:pt x="36781" y="41716"/>
                  </a:cubicBezTo>
                  <a:cubicBezTo>
                    <a:pt x="36900" y="41716"/>
                    <a:pt x="37031" y="41704"/>
                    <a:pt x="37150" y="41692"/>
                  </a:cubicBezTo>
                  <a:close/>
                  <a:moveTo>
                    <a:pt x="54251" y="40194"/>
                  </a:moveTo>
                  <a:cubicBezTo>
                    <a:pt x="54540" y="40194"/>
                    <a:pt x="54758" y="40253"/>
                    <a:pt x="54867" y="40394"/>
                  </a:cubicBezTo>
                  <a:cubicBezTo>
                    <a:pt x="54819" y="40525"/>
                    <a:pt x="54795" y="40680"/>
                    <a:pt x="54783" y="40835"/>
                  </a:cubicBezTo>
                  <a:cubicBezTo>
                    <a:pt x="54760" y="41097"/>
                    <a:pt x="54700" y="41394"/>
                    <a:pt x="54783" y="41632"/>
                  </a:cubicBezTo>
                  <a:cubicBezTo>
                    <a:pt x="54795" y="41668"/>
                    <a:pt x="54831" y="41716"/>
                    <a:pt x="54879" y="41728"/>
                  </a:cubicBezTo>
                  <a:cubicBezTo>
                    <a:pt x="54879" y="41763"/>
                    <a:pt x="54867" y="41775"/>
                    <a:pt x="54867" y="41811"/>
                  </a:cubicBezTo>
                  <a:lnTo>
                    <a:pt x="54867" y="41835"/>
                  </a:lnTo>
                  <a:cubicBezTo>
                    <a:pt x="54831" y="41847"/>
                    <a:pt x="54819" y="41882"/>
                    <a:pt x="54819" y="41906"/>
                  </a:cubicBezTo>
                  <a:cubicBezTo>
                    <a:pt x="53629" y="42263"/>
                    <a:pt x="52462" y="42621"/>
                    <a:pt x="51307" y="43002"/>
                  </a:cubicBezTo>
                  <a:cubicBezTo>
                    <a:pt x="51319" y="42966"/>
                    <a:pt x="51331" y="42942"/>
                    <a:pt x="51319" y="42894"/>
                  </a:cubicBezTo>
                  <a:cubicBezTo>
                    <a:pt x="51295" y="42740"/>
                    <a:pt x="51259" y="42621"/>
                    <a:pt x="51212" y="42478"/>
                  </a:cubicBezTo>
                  <a:cubicBezTo>
                    <a:pt x="51183" y="42388"/>
                    <a:pt x="51110" y="42349"/>
                    <a:pt x="51037" y="42349"/>
                  </a:cubicBezTo>
                  <a:cubicBezTo>
                    <a:pt x="50925" y="42349"/>
                    <a:pt x="50811" y="42441"/>
                    <a:pt x="50854" y="42585"/>
                  </a:cubicBezTo>
                  <a:cubicBezTo>
                    <a:pt x="50902" y="42740"/>
                    <a:pt x="50962" y="42859"/>
                    <a:pt x="51033" y="43013"/>
                  </a:cubicBezTo>
                  <a:cubicBezTo>
                    <a:pt x="51045" y="43037"/>
                    <a:pt x="51069" y="43037"/>
                    <a:pt x="51093" y="43061"/>
                  </a:cubicBezTo>
                  <a:cubicBezTo>
                    <a:pt x="50164" y="43359"/>
                    <a:pt x="49223" y="43668"/>
                    <a:pt x="48283" y="43978"/>
                  </a:cubicBezTo>
                  <a:cubicBezTo>
                    <a:pt x="48199" y="43716"/>
                    <a:pt x="48045" y="43454"/>
                    <a:pt x="47937" y="43192"/>
                  </a:cubicBezTo>
                  <a:cubicBezTo>
                    <a:pt x="47830" y="42894"/>
                    <a:pt x="47747" y="42597"/>
                    <a:pt x="47675" y="42299"/>
                  </a:cubicBezTo>
                  <a:lnTo>
                    <a:pt x="49188" y="41811"/>
                  </a:lnTo>
                  <a:cubicBezTo>
                    <a:pt x="49584" y="41672"/>
                    <a:pt x="52808" y="40194"/>
                    <a:pt x="54251" y="40194"/>
                  </a:cubicBezTo>
                  <a:close/>
                  <a:moveTo>
                    <a:pt x="36031" y="41811"/>
                  </a:moveTo>
                  <a:cubicBezTo>
                    <a:pt x="36138" y="42216"/>
                    <a:pt x="36257" y="42621"/>
                    <a:pt x="36365" y="43037"/>
                  </a:cubicBezTo>
                  <a:cubicBezTo>
                    <a:pt x="36436" y="43323"/>
                    <a:pt x="36484" y="43740"/>
                    <a:pt x="36734" y="43930"/>
                  </a:cubicBezTo>
                  <a:cubicBezTo>
                    <a:pt x="36543" y="43978"/>
                    <a:pt x="36353" y="44037"/>
                    <a:pt x="36138" y="44085"/>
                  </a:cubicBezTo>
                  <a:cubicBezTo>
                    <a:pt x="36150" y="44061"/>
                    <a:pt x="36186" y="44049"/>
                    <a:pt x="36198" y="44026"/>
                  </a:cubicBezTo>
                  <a:cubicBezTo>
                    <a:pt x="36412" y="43728"/>
                    <a:pt x="36210" y="43406"/>
                    <a:pt x="36114" y="43097"/>
                  </a:cubicBezTo>
                  <a:lnTo>
                    <a:pt x="35757" y="42025"/>
                  </a:lnTo>
                  <a:cubicBezTo>
                    <a:pt x="35722" y="41942"/>
                    <a:pt x="35662" y="41882"/>
                    <a:pt x="35603" y="41835"/>
                  </a:cubicBezTo>
                  <a:cubicBezTo>
                    <a:pt x="35757" y="41835"/>
                    <a:pt x="35888" y="41823"/>
                    <a:pt x="36031" y="41811"/>
                  </a:cubicBezTo>
                  <a:close/>
                  <a:moveTo>
                    <a:pt x="35222" y="41882"/>
                  </a:moveTo>
                  <a:lnTo>
                    <a:pt x="35222" y="41882"/>
                  </a:lnTo>
                  <a:cubicBezTo>
                    <a:pt x="35126" y="41954"/>
                    <a:pt x="35079" y="42061"/>
                    <a:pt x="35114" y="42204"/>
                  </a:cubicBezTo>
                  <a:cubicBezTo>
                    <a:pt x="35198" y="42561"/>
                    <a:pt x="35305" y="42942"/>
                    <a:pt x="35400" y="43299"/>
                  </a:cubicBezTo>
                  <a:cubicBezTo>
                    <a:pt x="35472" y="43609"/>
                    <a:pt x="35483" y="43978"/>
                    <a:pt x="35817" y="44109"/>
                  </a:cubicBezTo>
                  <a:cubicBezTo>
                    <a:pt x="35841" y="44133"/>
                    <a:pt x="35876" y="44133"/>
                    <a:pt x="35900" y="44145"/>
                  </a:cubicBezTo>
                  <a:cubicBezTo>
                    <a:pt x="35769" y="44168"/>
                    <a:pt x="35626" y="44216"/>
                    <a:pt x="35495" y="44252"/>
                  </a:cubicBezTo>
                  <a:cubicBezTo>
                    <a:pt x="35579" y="43918"/>
                    <a:pt x="35352" y="43597"/>
                    <a:pt x="35222" y="43275"/>
                  </a:cubicBezTo>
                  <a:cubicBezTo>
                    <a:pt x="35031" y="42871"/>
                    <a:pt x="34876" y="42478"/>
                    <a:pt x="34698" y="42073"/>
                  </a:cubicBezTo>
                  <a:cubicBezTo>
                    <a:pt x="34662" y="42013"/>
                    <a:pt x="34626" y="41966"/>
                    <a:pt x="34579" y="41942"/>
                  </a:cubicBezTo>
                  <a:cubicBezTo>
                    <a:pt x="34781" y="41918"/>
                    <a:pt x="35007" y="41894"/>
                    <a:pt x="35222" y="41882"/>
                  </a:cubicBezTo>
                  <a:close/>
                  <a:moveTo>
                    <a:pt x="47342" y="42406"/>
                  </a:moveTo>
                  <a:cubicBezTo>
                    <a:pt x="47402" y="42728"/>
                    <a:pt x="47485" y="43061"/>
                    <a:pt x="47580" y="43371"/>
                  </a:cubicBezTo>
                  <a:cubicBezTo>
                    <a:pt x="47664" y="43609"/>
                    <a:pt x="47735" y="43895"/>
                    <a:pt x="47866" y="44109"/>
                  </a:cubicBezTo>
                  <a:cubicBezTo>
                    <a:pt x="47735" y="44168"/>
                    <a:pt x="47580" y="44228"/>
                    <a:pt x="47437" y="44276"/>
                  </a:cubicBezTo>
                  <a:cubicBezTo>
                    <a:pt x="47342" y="43692"/>
                    <a:pt x="47092" y="43097"/>
                    <a:pt x="46866" y="42549"/>
                  </a:cubicBezTo>
                  <a:cubicBezTo>
                    <a:pt x="47033" y="42502"/>
                    <a:pt x="47199" y="42466"/>
                    <a:pt x="47342" y="42406"/>
                  </a:cubicBezTo>
                  <a:close/>
                  <a:moveTo>
                    <a:pt x="54772" y="42597"/>
                  </a:moveTo>
                  <a:cubicBezTo>
                    <a:pt x="54724" y="42680"/>
                    <a:pt x="54724" y="42799"/>
                    <a:pt x="54843" y="42859"/>
                  </a:cubicBezTo>
                  <a:lnTo>
                    <a:pt x="55117" y="43002"/>
                  </a:lnTo>
                  <a:cubicBezTo>
                    <a:pt x="55145" y="43013"/>
                    <a:pt x="55175" y="43019"/>
                    <a:pt x="55205" y="43019"/>
                  </a:cubicBezTo>
                  <a:cubicBezTo>
                    <a:pt x="55266" y="43019"/>
                    <a:pt x="55327" y="42998"/>
                    <a:pt x="55367" y="42966"/>
                  </a:cubicBezTo>
                  <a:lnTo>
                    <a:pt x="55379" y="42978"/>
                  </a:lnTo>
                  <a:cubicBezTo>
                    <a:pt x="56153" y="43502"/>
                    <a:pt x="57224" y="43609"/>
                    <a:pt x="58141" y="43764"/>
                  </a:cubicBezTo>
                  <a:cubicBezTo>
                    <a:pt x="58439" y="43823"/>
                    <a:pt x="58748" y="43883"/>
                    <a:pt x="59070" y="43930"/>
                  </a:cubicBezTo>
                  <a:cubicBezTo>
                    <a:pt x="59010" y="44002"/>
                    <a:pt x="58998" y="44109"/>
                    <a:pt x="59046" y="44192"/>
                  </a:cubicBezTo>
                  <a:lnTo>
                    <a:pt x="59058" y="44204"/>
                  </a:lnTo>
                  <a:cubicBezTo>
                    <a:pt x="58986" y="44168"/>
                    <a:pt x="58879" y="44145"/>
                    <a:pt x="58879" y="44145"/>
                  </a:cubicBezTo>
                  <a:cubicBezTo>
                    <a:pt x="58849" y="44134"/>
                    <a:pt x="58820" y="44130"/>
                    <a:pt x="58794" y="44130"/>
                  </a:cubicBezTo>
                  <a:cubicBezTo>
                    <a:pt x="58631" y="44130"/>
                    <a:pt x="58541" y="44301"/>
                    <a:pt x="58582" y="44454"/>
                  </a:cubicBezTo>
                  <a:lnTo>
                    <a:pt x="58510" y="44454"/>
                  </a:lnTo>
                  <a:cubicBezTo>
                    <a:pt x="58474" y="44442"/>
                    <a:pt x="58451" y="44407"/>
                    <a:pt x="58415" y="44395"/>
                  </a:cubicBezTo>
                  <a:cubicBezTo>
                    <a:pt x="58343" y="44347"/>
                    <a:pt x="58272" y="44323"/>
                    <a:pt x="58177" y="44276"/>
                  </a:cubicBezTo>
                  <a:cubicBezTo>
                    <a:pt x="58034" y="44204"/>
                    <a:pt x="57867" y="44109"/>
                    <a:pt x="57724" y="44037"/>
                  </a:cubicBezTo>
                  <a:cubicBezTo>
                    <a:pt x="57708" y="44029"/>
                    <a:pt x="57691" y="44025"/>
                    <a:pt x="57676" y="44025"/>
                  </a:cubicBezTo>
                  <a:cubicBezTo>
                    <a:pt x="57580" y="44025"/>
                    <a:pt x="57515" y="44165"/>
                    <a:pt x="57617" y="44216"/>
                  </a:cubicBezTo>
                  <a:cubicBezTo>
                    <a:pt x="57748" y="44287"/>
                    <a:pt x="57879" y="44371"/>
                    <a:pt x="57998" y="44442"/>
                  </a:cubicBezTo>
                  <a:cubicBezTo>
                    <a:pt x="57879" y="44442"/>
                    <a:pt x="57748" y="44442"/>
                    <a:pt x="57629" y="44454"/>
                  </a:cubicBezTo>
                  <a:cubicBezTo>
                    <a:pt x="57224" y="44252"/>
                    <a:pt x="56796" y="44073"/>
                    <a:pt x="56379" y="43871"/>
                  </a:cubicBezTo>
                  <a:cubicBezTo>
                    <a:pt x="55688" y="43549"/>
                    <a:pt x="55034" y="43180"/>
                    <a:pt x="54379" y="42775"/>
                  </a:cubicBezTo>
                  <a:cubicBezTo>
                    <a:pt x="54367" y="42775"/>
                    <a:pt x="54367" y="42775"/>
                    <a:pt x="54355" y="42763"/>
                  </a:cubicBezTo>
                  <a:cubicBezTo>
                    <a:pt x="54486" y="42704"/>
                    <a:pt x="54617" y="42656"/>
                    <a:pt x="54772" y="42597"/>
                  </a:cubicBezTo>
                  <a:close/>
                  <a:moveTo>
                    <a:pt x="56610" y="44517"/>
                  </a:moveTo>
                  <a:cubicBezTo>
                    <a:pt x="56611" y="44517"/>
                    <a:pt x="56611" y="44520"/>
                    <a:pt x="56605" y="44526"/>
                  </a:cubicBezTo>
                  <a:cubicBezTo>
                    <a:pt x="56605" y="44520"/>
                    <a:pt x="56608" y="44517"/>
                    <a:pt x="56610" y="44517"/>
                  </a:cubicBezTo>
                  <a:close/>
                  <a:moveTo>
                    <a:pt x="34233" y="41990"/>
                  </a:moveTo>
                  <a:lnTo>
                    <a:pt x="34233" y="41990"/>
                  </a:lnTo>
                  <a:cubicBezTo>
                    <a:pt x="34114" y="42061"/>
                    <a:pt x="34043" y="42192"/>
                    <a:pt x="34090" y="42347"/>
                  </a:cubicBezTo>
                  <a:cubicBezTo>
                    <a:pt x="34221" y="42763"/>
                    <a:pt x="34364" y="43180"/>
                    <a:pt x="34507" y="43597"/>
                  </a:cubicBezTo>
                  <a:cubicBezTo>
                    <a:pt x="34602" y="43895"/>
                    <a:pt x="34662" y="44228"/>
                    <a:pt x="34888" y="44442"/>
                  </a:cubicBezTo>
                  <a:cubicBezTo>
                    <a:pt x="34769" y="44466"/>
                    <a:pt x="34650" y="44514"/>
                    <a:pt x="34531" y="44549"/>
                  </a:cubicBezTo>
                  <a:cubicBezTo>
                    <a:pt x="34519" y="44514"/>
                    <a:pt x="34519" y="44466"/>
                    <a:pt x="34483" y="44430"/>
                  </a:cubicBezTo>
                  <a:cubicBezTo>
                    <a:pt x="34448" y="44287"/>
                    <a:pt x="34412" y="44156"/>
                    <a:pt x="34364" y="44026"/>
                  </a:cubicBezTo>
                  <a:cubicBezTo>
                    <a:pt x="34305" y="43835"/>
                    <a:pt x="34245" y="43621"/>
                    <a:pt x="34209" y="43430"/>
                  </a:cubicBezTo>
                  <a:cubicBezTo>
                    <a:pt x="34067" y="42966"/>
                    <a:pt x="33936" y="42490"/>
                    <a:pt x="33805" y="42025"/>
                  </a:cubicBezTo>
                  <a:cubicBezTo>
                    <a:pt x="33948" y="42013"/>
                    <a:pt x="34090" y="42001"/>
                    <a:pt x="34233" y="41990"/>
                  </a:cubicBezTo>
                  <a:close/>
                  <a:moveTo>
                    <a:pt x="53605" y="43073"/>
                  </a:moveTo>
                  <a:cubicBezTo>
                    <a:pt x="53629" y="43109"/>
                    <a:pt x="53640" y="43144"/>
                    <a:pt x="53688" y="43180"/>
                  </a:cubicBezTo>
                  <a:cubicBezTo>
                    <a:pt x="54141" y="43490"/>
                    <a:pt x="54605" y="43799"/>
                    <a:pt x="55081" y="44097"/>
                  </a:cubicBezTo>
                  <a:cubicBezTo>
                    <a:pt x="55343" y="44264"/>
                    <a:pt x="55569" y="44442"/>
                    <a:pt x="55843" y="44585"/>
                  </a:cubicBezTo>
                  <a:cubicBezTo>
                    <a:pt x="55724" y="44609"/>
                    <a:pt x="55617" y="44621"/>
                    <a:pt x="55498" y="44633"/>
                  </a:cubicBezTo>
                  <a:cubicBezTo>
                    <a:pt x="55545" y="44561"/>
                    <a:pt x="55545" y="44442"/>
                    <a:pt x="55462" y="44383"/>
                  </a:cubicBezTo>
                  <a:cubicBezTo>
                    <a:pt x="54783" y="43918"/>
                    <a:pt x="54010" y="43561"/>
                    <a:pt x="53271" y="43204"/>
                  </a:cubicBezTo>
                  <a:cubicBezTo>
                    <a:pt x="53390" y="43156"/>
                    <a:pt x="53486" y="43109"/>
                    <a:pt x="53605" y="43073"/>
                  </a:cubicBezTo>
                  <a:close/>
                  <a:moveTo>
                    <a:pt x="52902" y="43359"/>
                  </a:moveTo>
                  <a:cubicBezTo>
                    <a:pt x="53676" y="43811"/>
                    <a:pt x="54450" y="44311"/>
                    <a:pt x="55284" y="44668"/>
                  </a:cubicBezTo>
                  <a:lnTo>
                    <a:pt x="54926" y="44704"/>
                  </a:lnTo>
                  <a:cubicBezTo>
                    <a:pt x="54236" y="44192"/>
                    <a:pt x="53402" y="43835"/>
                    <a:pt x="52605" y="43478"/>
                  </a:cubicBezTo>
                  <a:cubicBezTo>
                    <a:pt x="52700" y="43430"/>
                    <a:pt x="52795" y="43394"/>
                    <a:pt x="52902" y="43359"/>
                  </a:cubicBezTo>
                  <a:close/>
                  <a:moveTo>
                    <a:pt x="33162" y="42073"/>
                  </a:moveTo>
                  <a:lnTo>
                    <a:pt x="33162" y="42192"/>
                  </a:lnTo>
                  <a:lnTo>
                    <a:pt x="33650" y="44109"/>
                  </a:lnTo>
                  <a:cubicBezTo>
                    <a:pt x="33709" y="44323"/>
                    <a:pt x="33745" y="44561"/>
                    <a:pt x="33817" y="44764"/>
                  </a:cubicBezTo>
                  <a:cubicBezTo>
                    <a:pt x="33745" y="44799"/>
                    <a:pt x="33638" y="44823"/>
                    <a:pt x="33531" y="44859"/>
                  </a:cubicBezTo>
                  <a:cubicBezTo>
                    <a:pt x="33495" y="44490"/>
                    <a:pt x="33352" y="44109"/>
                    <a:pt x="33245" y="43752"/>
                  </a:cubicBezTo>
                  <a:cubicBezTo>
                    <a:pt x="33090" y="43240"/>
                    <a:pt x="32936" y="42704"/>
                    <a:pt x="32769" y="42180"/>
                  </a:cubicBezTo>
                  <a:cubicBezTo>
                    <a:pt x="32757" y="42144"/>
                    <a:pt x="32745" y="42132"/>
                    <a:pt x="32733" y="42109"/>
                  </a:cubicBezTo>
                  <a:cubicBezTo>
                    <a:pt x="32876" y="42085"/>
                    <a:pt x="33031" y="42073"/>
                    <a:pt x="33162" y="42073"/>
                  </a:cubicBezTo>
                  <a:close/>
                  <a:moveTo>
                    <a:pt x="52045" y="43692"/>
                  </a:moveTo>
                  <a:cubicBezTo>
                    <a:pt x="52712" y="44085"/>
                    <a:pt x="53402" y="44514"/>
                    <a:pt x="54117" y="44823"/>
                  </a:cubicBezTo>
                  <a:cubicBezTo>
                    <a:pt x="53950" y="44859"/>
                    <a:pt x="53807" y="44883"/>
                    <a:pt x="53640" y="44918"/>
                  </a:cubicBezTo>
                  <a:cubicBezTo>
                    <a:pt x="52926" y="44561"/>
                    <a:pt x="52188" y="44252"/>
                    <a:pt x="51450" y="43930"/>
                  </a:cubicBezTo>
                  <a:cubicBezTo>
                    <a:pt x="51640" y="43859"/>
                    <a:pt x="51855" y="43787"/>
                    <a:pt x="52045" y="43692"/>
                  </a:cubicBezTo>
                  <a:close/>
                  <a:moveTo>
                    <a:pt x="46521" y="42656"/>
                  </a:moveTo>
                  <a:cubicBezTo>
                    <a:pt x="46675" y="43240"/>
                    <a:pt x="46818" y="43871"/>
                    <a:pt x="47104" y="44395"/>
                  </a:cubicBezTo>
                  <a:cubicBezTo>
                    <a:pt x="46925" y="44454"/>
                    <a:pt x="46782" y="44502"/>
                    <a:pt x="46628" y="44561"/>
                  </a:cubicBezTo>
                  <a:cubicBezTo>
                    <a:pt x="46568" y="44371"/>
                    <a:pt x="46485" y="44168"/>
                    <a:pt x="46425" y="43990"/>
                  </a:cubicBezTo>
                  <a:cubicBezTo>
                    <a:pt x="46306" y="43633"/>
                    <a:pt x="46151" y="43311"/>
                    <a:pt x="46009" y="42966"/>
                  </a:cubicBezTo>
                  <a:cubicBezTo>
                    <a:pt x="45984" y="42909"/>
                    <a:pt x="45941" y="42886"/>
                    <a:pt x="45895" y="42886"/>
                  </a:cubicBezTo>
                  <a:cubicBezTo>
                    <a:pt x="45806" y="42886"/>
                    <a:pt x="45707" y="42975"/>
                    <a:pt x="45723" y="43085"/>
                  </a:cubicBezTo>
                  <a:cubicBezTo>
                    <a:pt x="45806" y="43490"/>
                    <a:pt x="45901" y="43871"/>
                    <a:pt x="46020" y="44264"/>
                  </a:cubicBezTo>
                  <a:cubicBezTo>
                    <a:pt x="46068" y="44407"/>
                    <a:pt x="46092" y="44573"/>
                    <a:pt x="46140" y="44728"/>
                  </a:cubicBezTo>
                  <a:cubicBezTo>
                    <a:pt x="45890" y="44811"/>
                    <a:pt x="45628" y="44907"/>
                    <a:pt x="45389" y="44978"/>
                  </a:cubicBezTo>
                  <a:cubicBezTo>
                    <a:pt x="45294" y="44347"/>
                    <a:pt x="45008" y="43692"/>
                    <a:pt x="44770" y="43156"/>
                  </a:cubicBezTo>
                  <a:cubicBezTo>
                    <a:pt x="45366" y="43002"/>
                    <a:pt x="45949" y="42823"/>
                    <a:pt x="46521" y="42656"/>
                  </a:cubicBezTo>
                  <a:close/>
                  <a:moveTo>
                    <a:pt x="32586" y="45187"/>
                  </a:moveTo>
                  <a:cubicBezTo>
                    <a:pt x="32589" y="45187"/>
                    <a:pt x="32594" y="45188"/>
                    <a:pt x="32602" y="45192"/>
                  </a:cubicBezTo>
                  <a:cubicBezTo>
                    <a:pt x="32586" y="45192"/>
                    <a:pt x="32581" y="45187"/>
                    <a:pt x="32586" y="45187"/>
                  </a:cubicBezTo>
                  <a:close/>
                  <a:moveTo>
                    <a:pt x="32257" y="42323"/>
                  </a:moveTo>
                  <a:lnTo>
                    <a:pt x="32257" y="42359"/>
                  </a:lnTo>
                  <a:cubicBezTo>
                    <a:pt x="32388" y="42894"/>
                    <a:pt x="32507" y="43430"/>
                    <a:pt x="32638" y="43966"/>
                  </a:cubicBezTo>
                  <a:cubicBezTo>
                    <a:pt x="32733" y="44335"/>
                    <a:pt x="32793" y="44752"/>
                    <a:pt x="32971" y="45097"/>
                  </a:cubicBezTo>
                  <a:cubicBezTo>
                    <a:pt x="32840" y="45109"/>
                    <a:pt x="32721" y="45157"/>
                    <a:pt x="32602" y="45192"/>
                  </a:cubicBezTo>
                  <a:cubicBezTo>
                    <a:pt x="32578" y="45180"/>
                    <a:pt x="32566" y="45169"/>
                    <a:pt x="32555" y="45169"/>
                  </a:cubicBezTo>
                  <a:cubicBezTo>
                    <a:pt x="32543" y="45157"/>
                    <a:pt x="32507" y="45157"/>
                    <a:pt x="32495" y="45157"/>
                  </a:cubicBezTo>
                  <a:cubicBezTo>
                    <a:pt x="32495" y="45109"/>
                    <a:pt x="32483" y="45061"/>
                    <a:pt x="32447" y="45002"/>
                  </a:cubicBezTo>
                  <a:lnTo>
                    <a:pt x="32400" y="44823"/>
                  </a:lnTo>
                  <a:cubicBezTo>
                    <a:pt x="32364" y="44597"/>
                    <a:pt x="32316" y="44395"/>
                    <a:pt x="32281" y="44168"/>
                  </a:cubicBezTo>
                  <a:cubicBezTo>
                    <a:pt x="32209" y="43728"/>
                    <a:pt x="32138" y="43264"/>
                    <a:pt x="32090" y="42799"/>
                  </a:cubicBezTo>
                  <a:cubicBezTo>
                    <a:pt x="32090" y="42740"/>
                    <a:pt x="32043" y="42716"/>
                    <a:pt x="32007" y="42692"/>
                  </a:cubicBezTo>
                  <a:cubicBezTo>
                    <a:pt x="32150" y="42621"/>
                    <a:pt x="32245" y="42478"/>
                    <a:pt x="32245" y="42323"/>
                  </a:cubicBezTo>
                  <a:close/>
                  <a:moveTo>
                    <a:pt x="1348" y="45109"/>
                  </a:moveTo>
                  <a:cubicBezTo>
                    <a:pt x="1360" y="45109"/>
                    <a:pt x="1384" y="45109"/>
                    <a:pt x="1408" y="45121"/>
                  </a:cubicBezTo>
                  <a:cubicBezTo>
                    <a:pt x="1324" y="45157"/>
                    <a:pt x="1265" y="45192"/>
                    <a:pt x="1193" y="45228"/>
                  </a:cubicBezTo>
                  <a:cubicBezTo>
                    <a:pt x="1205" y="45180"/>
                    <a:pt x="1241" y="45157"/>
                    <a:pt x="1313" y="45121"/>
                  </a:cubicBezTo>
                  <a:cubicBezTo>
                    <a:pt x="1324" y="45121"/>
                    <a:pt x="1324" y="45109"/>
                    <a:pt x="1348" y="45109"/>
                  </a:cubicBezTo>
                  <a:close/>
                  <a:moveTo>
                    <a:pt x="8313" y="41823"/>
                  </a:moveTo>
                  <a:cubicBezTo>
                    <a:pt x="13546" y="42364"/>
                    <a:pt x="18920" y="42432"/>
                    <a:pt x="24234" y="42432"/>
                  </a:cubicBezTo>
                  <a:cubicBezTo>
                    <a:pt x="24881" y="42432"/>
                    <a:pt x="25528" y="42431"/>
                    <a:pt x="26173" y="42430"/>
                  </a:cubicBezTo>
                  <a:cubicBezTo>
                    <a:pt x="27911" y="42549"/>
                    <a:pt x="29649" y="42656"/>
                    <a:pt x="31364" y="42716"/>
                  </a:cubicBezTo>
                  <a:cubicBezTo>
                    <a:pt x="31328" y="42990"/>
                    <a:pt x="31328" y="43264"/>
                    <a:pt x="31316" y="43549"/>
                  </a:cubicBezTo>
                  <a:cubicBezTo>
                    <a:pt x="31316" y="43787"/>
                    <a:pt x="31292" y="44026"/>
                    <a:pt x="31316" y="44264"/>
                  </a:cubicBezTo>
                  <a:lnTo>
                    <a:pt x="31316" y="44347"/>
                  </a:lnTo>
                  <a:cubicBezTo>
                    <a:pt x="31388" y="44633"/>
                    <a:pt x="31435" y="44930"/>
                    <a:pt x="31435" y="45228"/>
                  </a:cubicBezTo>
                  <a:lnTo>
                    <a:pt x="31435" y="45335"/>
                  </a:lnTo>
                  <a:cubicBezTo>
                    <a:pt x="31352" y="45228"/>
                    <a:pt x="31257" y="45204"/>
                    <a:pt x="31138" y="45169"/>
                  </a:cubicBezTo>
                  <a:cubicBezTo>
                    <a:pt x="31078" y="45109"/>
                    <a:pt x="30995" y="45061"/>
                    <a:pt x="30888" y="45061"/>
                  </a:cubicBezTo>
                  <a:cubicBezTo>
                    <a:pt x="22696" y="44430"/>
                    <a:pt x="14409" y="44145"/>
                    <a:pt x="6206" y="43668"/>
                  </a:cubicBezTo>
                  <a:cubicBezTo>
                    <a:pt x="6266" y="43633"/>
                    <a:pt x="6313" y="43597"/>
                    <a:pt x="6349" y="43537"/>
                  </a:cubicBezTo>
                  <a:cubicBezTo>
                    <a:pt x="6385" y="43394"/>
                    <a:pt x="6385" y="43264"/>
                    <a:pt x="6373" y="43133"/>
                  </a:cubicBezTo>
                  <a:cubicBezTo>
                    <a:pt x="6432" y="43073"/>
                    <a:pt x="6492" y="43013"/>
                    <a:pt x="6551" y="42942"/>
                  </a:cubicBezTo>
                  <a:cubicBezTo>
                    <a:pt x="6679" y="42804"/>
                    <a:pt x="6563" y="42618"/>
                    <a:pt x="6411" y="42618"/>
                  </a:cubicBezTo>
                  <a:cubicBezTo>
                    <a:pt x="6380" y="42618"/>
                    <a:pt x="6346" y="42626"/>
                    <a:pt x="6313" y="42644"/>
                  </a:cubicBezTo>
                  <a:cubicBezTo>
                    <a:pt x="6289" y="42656"/>
                    <a:pt x="6254" y="42668"/>
                    <a:pt x="6206" y="42680"/>
                  </a:cubicBezTo>
                  <a:cubicBezTo>
                    <a:pt x="6182" y="42609"/>
                    <a:pt x="6135" y="42537"/>
                    <a:pt x="6111" y="42466"/>
                  </a:cubicBezTo>
                  <a:cubicBezTo>
                    <a:pt x="6051" y="42323"/>
                    <a:pt x="6004" y="42204"/>
                    <a:pt x="5944" y="42073"/>
                  </a:cubicBezTo>
                  <a:cubicBezTo>
                    <a:pt x="6730" y="41966"/>
                    <a:pt x="7516" y="41882"/>
                    <a:pt x="8313" y="41823"/>
                  </a:cubicBezTo>
                  <a:close/>
                  <a:moveTo>
                    <a:pt x="32019" y="44407"/>
                  </a:moveTo>
                  <a:cubicBezTo>
                    <a:pt x="32043" y="44692"/>
                    <a:pt x="32054" y="45085"/>
                    <a:pt x="32209" y="45347"/>
                  </a:cubicBezTo>
                  <a:cubicBezTo>
                    <a:pt x="32126" y="45383"/>
                    <a:pt x="32043" y="45419"/>
                    <a:pt x="31959" y="45454"/>
                  </a:cubicBezTo>
                  <a:cubicBezTo>
                    <a:pt x="31983" y="45228"/>
                    <a:pt x="31947" y="44966"/>
                    <a:pt x="31900" y="44728"/>
                  </a:cubicBezTo>
                  <a:cubicBezTo>
                    <a:pt x="31959" y="44621"/>
                    <a:pt x="32007" y="44514"/>
                    <a:pt x="32019" y="44407"/>
                  </a:cubicBezTo>
                  <a:close/>
                  <a:moveTo>
                    <a:pt x="9706" y="46538"/>
                  </a:moveTo>
                  <a:lnTo>
                    <a:pt x="9706" y="46538"/>
                  </a:lnTo>
                  <a:cubicBezTo>
                    <a:pt x="11028" y="46585"/>
                    <a:pt x="12362" y="46645"/>
                    <a:pt x="13683" y="46716"/>
                  </a:cubicBezTo>
                  <a:cubicBezTo>
                    <a:pt x="14814" y="46776"/>
                    <a:pt x="15945" y="46883"/>
                    <a:pt x="17076" y="47014"/>
                  </a:cubicBezTo>
                  <a:cubicBezTo>
                    <a:pt x="16207" y="46954"/>
                    <a:pt x="15350" y="46907"/>
                    <a:pt x="14469" y="46895"/>
                  </a:cubicBezTo>
                  <a:cubicBezTo>
                    <a:pt x="12814" y="46847"/>
                    <a:pt x="11242" y="46728"/>
                    <a:pt x="9706" y="46538"/>
                  </a:cubicBezTo>
                  <a:close/>
                  <a:moveTo>
                    <a:pt x="6885" y="44133"/>
                  </a:moveTo>
                  <a:cubicBezTo>
                    <a:pt x="13087" y="45285"/>
                    <a:pt x="19709" y="46027"/>
                    <a:pt x="26127" y="46027"/>
                  </a:cubicBezTo>
                  <a:cubicBezTo>
                    <a:pt x="27730" y="46027"/>
                    <a:pt x="29320" y="45980"/>
                    <a:pt x="30888" y="45883"/>
                  </a:cubicBezTo>
                  <a:cubicBezTo>
                    <a:pt x="31054" y="45871"/>
                    <a:pt x="31150" y="45788"/>
                    <a:pt x="31209" y="45692"/>
                  </a:cubicBezTo>
                  <a:cubicBezTo>
                    <a:pt x="31245" y="45692"/>
                    <a:pt x="31257" y="45704"/>
                    <a:pt x="31292" y="45704"/>
                  </a:cubicBezTo>
                  <a:cubicBezTo>
                    <a:pt x="31376" y="45704"/>
                    <a:pt x="31435" y="45657"/>
                    <a:pt x="31471" y="45597"/>
                  </a:cubicBezTo>
                  <a:cubicBezTo>
                    <a:pt x="31471" y="45621"/>
                    <a:pt x="31471" y="45645"/>
                    <a:pt x="31483" y="45657"/>
                  </a:cubicBezTo>
                  <a:cubicBezTo>
                    <a:pt x="31412" y="45692"/>
                    <a:pt x="31352" y="45716"/>
                    <a:pt x="31269" y="45752"/>
                  </a:cubicBezTo>
                  <a:cubicBezTo>
                    <a:pt x="31076" y="45848"/>
                    <a:pt x="31181" y="46145"/>
                    <a:pt x="31368" y="46145"/>
                  </a:cubicBezTo>
                  <a:cubicBezTo>
                    <a:pt x="31390" y="46145"/>
                    <a:pt x="31412" y="46142"/>
                    <a:pt x="31435" y="46133"/>
                  </a:cubicBezTo>
                  <a:cubicBezTo>
                    <a:pt x="32816" y="45704"/>
                    <a:pt x="34257" y="45347"/>
                    <a:pt x="35722" y="45002"/>
                  </a:cubicBezTo>
                  <a:lnTo>
                    <a:pt x="35722" y="45002"/>
                  </a:lnTo>
                  <a:cubicBezTo>
                    <a:pt x="33686" y="45752"/>
                    <a:pt x="31673" y="46585"/>
                    <a:pt x="29721" y="47562"/>
                  </a:cubicBezTo>
                  <a:cubicBezTo>
                    <a:pt x="29733" y="47502"/>
                    <a:pt x="29768" y="47443"/>
                    <a:pt x="29780" y="47383"/>
                  </a:cubicBezTo>
                  <a:cubicBezTo>
                    <a:pt x="29836" y="47210"/>
                    <a:pt x="29682" y="47073"/>
                    <a:pt x="29530" y="47073"/>
                  </a:cubicBezTo>
                  <a:cubicBezTo>
                    <a:pt x="29453" y="47073"/>
                    <a:pt x="29376" y="47108"/>
                    <a:pt x="29328" y="47193"/>
                  </a:cubicBezTo>
                  <a:cubicBezTo>
                    <a:pt x="28875" y="47978"/>
                    <a:pt x="27852" y="48074"/>
                    <a:pt x="27066" y="48490"/>
                  </a:cubicBezTo>
                  <a:cubicBezTo>
                    <a:pt x="26994" y="48455"/>
                    <a:pt x="26947" y="48443"/>
                    <a:pt x="26887" y="48431"/>
                  </a:cubicBezTo>
                  <a:cubicBezTo>
                    <a:pt x="26863" y="48276"/>
                    <a:pt x="26768" y="48193"/>
                    <a:pt x="26649" y="48157"/>
                  </a:cubicBezTo>
                  <a:cubicBezTo>
                    <a:pt x="26613" y="48145"/>
                    <a:pt x="26589" y="48133"/>
                    <a:pt x="26554" y="48133"/>
                  </a:cubicBezTo>
                  <a:cubicBezTo>
                    <a:pt x="24708" y="47847"/>
                    <a:pt x="22851" y="47585"/>
                    <a:pt x="21005" y="47371"/>
                  </a:cubicBezTo>
                  <a:cubicBezTo>
                    <a:pt x="17103" y="46323"/>
                    <a:pt x="12897" y="46226"/>
                    <a:pt x="8788" y="46226"/>
                  </a:cubicBezTo>
                  <a:cubicBezTo>
                    <a:pt x="8371" y="46226"/>
                    <a:pt x="7954" y="46227"/>
                    <a:pt x="7539" y="46228"/>
                  </a:cubicBezTo>
                  <a:cubicBezTo>
                    <a:pt x="5992" y="45954"/>
                    <a:pt x="4444" y="45597"/>
                    <a:pt x="2872" y="45169"/>
                  </a:cubicBezTo>
                  <a:cubicBezTo>
                    <a:pt x="3218" y="45061"/>
                    <a:pt x="3575" y="44966"/>
                    <a:pt x="3932" y="44871"/>
                  </a:cubicBezTo>
                  <a:cubicBezTo>
                    <a:pt x="4861" y="44645"/>
                    <a:pt x="5849" y="44609"/>
                    <a:pt x="6730" y="44252"/>
                  </a:cubicBezTo>
                  <a:cubicBezTo>
                    <a:pt x="6789" y="44216"/>
                    <a:pt x="6849" y="44168"/>
                    <a:pt x="6885" y="44133"/>
                  </a:cubicBezTo>
                  <a:close/>
                  <a:moveTo>
                    <a:pt x="24292" y="48490"/>
                  </a:moveTo>
                  <a:lnTo>
                    <a:pt x="24292" y="48490"/>
                  </a:lnTo>
                  <a:cubicBezTo>
                    <a:pt x="24518" y="48526"/>
                    <a:pt x="24744" y="48574"/>
                    <a:pt x="24982" y="48609"/>
                  </a:cubicBezTo>
                  <a:cubicBezTo>
                    <a:pt x="24804" y="48609"/>
                    <a:pt x="24625" y="48574"/>
                    <a:pt x="24458" y="48562"/>
                  </a:cubicBezTo>
                  <a:cubicBezTo>
                    <a:pt x="24399" y="48526"/>
                    <a:pt x="24351" y="48514"/>
                    <a:pt x="24292" y="48490"/>
                  </a:cubicBezTo>
                  <a:close/>
                  <a:moveTo>
                    <a:pt x="2182" y="45359"/>
                  </a:moveTo>
                  <a:cubicBezTo>
                    <a:pt x="3277" y="45704"/>
                    <a:pt x="4372" y="45990"/>
                    <a:pt x="5480" y="46216"/>
                  </a:cubicBezTo>
                  <a:cubicBezTo>
                    <a:pt x="4825" y="46216"/>
                    <a:pt x="4182" y="46216"/>
                    <a:pt x="3551" y="46192"/>
                  </a:cubicBezTo>
                  <a:cubicBezTo>
                    <a:pt x="3491" y="46192"/>
                    <a:pt x="3491" y="46300"/>
                    <a:pt x="3551" y="46300"/>
                  </a:cubicBezTo>
                  <a:cubicBezTo>
                    <a:pt x="4527" y="46347"/>
                    <a:pt x="5527" y="46371"/>
                    <a:pt x="6504" y="46407"/>
                  </a:cubicBezTo>
                  <a:cubicBezTo>
                    <a:pt x="11719" y="47359"/>
                    <a:pt x="16981" y="47407"/>
                    <a:pt x="22268" y="48145"/>
                  </a:cubicBezTo>
                  <a:cubicBezTo>
                    <a:pt x="22660" y="48312"/>
                    <a:pt x="23375" y="48633"/>
                    <a:pt x="24042" y="49038"/>
                  </a:cubicBezTo>
                  <a:cubicBezTo>
                    <a:pt x="17100" y="47776"/>
                    <a:pt x="9992" y="48157"/>
                    <a:pt x="3098" y="46395"/>
                  </a:cubicBezTo>
                  <a:cubicBezTo>
                    <a:pt x="3051" y="46252"/>
                    <a:pt x="3015" y="46121"/>
                    <a:pt x="2967" y="46014"/>
                  </a:cubicBezTo>
                  <a:cubicBezTo>
                    <a:pt x="2908" y="45895"/>
                    <a:pt x="2789" y="45800"/>
                    <a:pt x="2658" y="45752"/>
                  </a:cubicBezTo>
                  <a:cubicBezTo>
                    <a:pt x="2617" y="45671"/>
                    <a:pt x="2542" y="45616"/>
                    <a:pt x="2448" y="45616"/>
                  </a:cubicBezTo>
                  <a:cubicBezTo>
                    <a:pt x="2431" y="45616"/>
                    <a:pt x="2414" y="45617"/>
                    <a:pt x="2396" y="45621"/>
                  </a:cubicBezTo>
                  <a:cubicBezTo>
                    <a:pt x="2216" y="45666"/>
                    <a:pt x="2015" y="45725"/>
                    <a:pt x="1825" y="45725"/>
                  </a:cubicBezTo>
                  <a:cubicBezTo>
                    <a:pt x="1764" y="45725"/>
                    <a:pt x="1704" y="45719"/>
                    <a:pt x="1646" y="45704"/>
                  </a:cubicBezTo>
                  <a:cubicBezTo>
                    <a:pt x="1598" y="45692"/>
                    <a:pt x="1539" y="45657"/>
                    <a:pt x="1467" y="45597"/>
                  </a:cubicBezTo>
                  <a:cubicBezTo>
                    <a:pt x="1705" y="45514"/>
                    <a:pt x="1944" y="45442"/>
                    <a:pt x="2182" y="45359"/>
                  </a:cubicBezTo>
                  <a:close/>
                  <a:moveTo>
                    <a:pt x="24601" y="49419"/>
                  </a:moveTo>
                  <a:cubicBezTo>
                    <a:pt x="24625" y="49443"/>
                    <a:pt x="24649" y="49455"/>
                    <a:pt x="24661" y="49467"/>
                  </a:cubicBezTo>
                  <a:cubicBezTo>
                    <a:pt x="24637" y="49467"/>
                    <a:pt x="24625" y="49467"/>
                    <a:pt x="24589" y="49455"/>
                  </a:cubicBezTo>
                  <a:cubicBezTo>
                    <a:pt x="24589" y="49443"/>
                    <a:pt x="24601" y="49443"/>
                    <a:pt x="24601" y="49419"/>
                  </a:cubicBezTo>
                  <a:close/>
                  <a:moveTo>
                    <a:pt x="27697" y="49729"/>
                  </a:moveTo>
                  <a:cubicBezTo>
                    <a:pt x="27697" y="49741"/>
                    <a:pt x="27709" y="49752"/>
                    <a:pt x="27709" y="49764"/>
                  </a:cubicBezTo>
                  <a:cubicBezTo>
                    <a:pt x="27697" y="49752"/>
                    <a:pt x="27685" y="49741"/>
                    <a:pt x="27673" y="49741"/>
                  </a:cubicBezTo>
                  <a:cubicBezTo>
                    <a:pt x="27673" y="49729"/>
                    <a:pt x="27685" y="49729"/>
                    <a:pt x="27697" y="49729"/>
                  </a:cubicBezTo>
                  <a:close/>
                  <a:moveTo>
                    <a:pt x="25542" y="49229"/>
                  </a:moveTo>
                  <a:cubicBezTo>
                    <a:pt x="25613" y="49229"/>
                    <a:pt x="25697" y="49252"/>
                    <a:pt x="25756" y="49252"/>
                  </a:cubicBezTo>
                  <a:cubicBezTo>
                    <a:pt x="26089" y="49467"/>
                    <a:pt x="26423" y="49681"/>
                    <a:pt x="26768" y="49907"/>
                  </a:cubicBezTo>
                  <a:cubicBezTo>
                    <a:pt x="26994" y="50062"/>
                    <a:pt x="27256" y="50229"/>
                    <a:pt x="27506" y="50360"/>
                  </a:cubicBezTo>
                  <a:cubicBezTo>
                    <a:pt x="27435" y="50336"/>
                    <a:pt x="27375" y="50324"/>
                    <a:pt x="27316" y="50288"/>
                  </a:cubicBezTo>
                  <a:cubicBezTo>
                    <a:pt x="26887" y="50110"/>
                    <a:pt x="26447" y="49919"/>
                    <a:pt x="26030" y="49693"/>
                  </a:cubicBezTo>
                  <a:cubicBezTo>
                    <a:pt x="25994" y="49681"/>
                    <a:pt x="25958" y="49657"/>
                    <a:pt x="25911" y="49657"/>
                  </a:cubicBezTo>
                  <a:cubicBezTo>
                    <a:pt x="25816" y="49502"/>
                    <a:pt x="25697" y="49360"/>
                    <a:pt x="25542" y="49229"/>
                  </a:cubicBezTo>
                  <a:close/>
                  <a:moveTo>
                    <a:pt x="4003" y="47931"/>
                  </a:moveTo>
                  <a:cubicBezTo>
                    <a:pt x="11028" y="48681"/>
                    <a:pt x="18041" y="49705"/>
                    <a:pt x="25077" y="50145"/>
                  </a:cubicBezTo>
                  <a:lnTo>
                    <a:pt x="25101" y="50145"/>
                  </a:lnTo>
                  <a:cubicBezTo>
                    <a:pt x="25077" y="50252"/>
                    <a:pt x="25006" y="50383"/>
                    <a:pt x="24935" y="50514"/>
                  </a:cubicBezTo>
                  <a:cubicBezTo>
                    <a:pt x="24899" y="50503"/>
                    <a:pt x="24863" y="50479"/>
                    <a:pt x="24815" y="50479"/>
                  </a:cubicBezTo>
                  <a:cubicBezTo>
                    <a:pt x="17838" y="50157"/>
                    <a:pt x="10897" y="49026"/>
                    <a:pt x="4003" y="47931"/>
                  </a:cubicBezTo>
                  <a:close/>
                  <a:moveTo>
                    <a:pt x="26137" y="50360"/>
                  </a:moveTo>
                  <a:cubicBezTo>
                    <a:pt x="26423" y="50538"/>
                    <a:pt x="26697" y="50705"/>
                    <a:pt x="26982" y="50848"/>
                  </a:cubicBezTo>
                  <a:cubicBezTo>
                    <a:pt x="27185" y="50955"/>
                    <a:pt x="27387" y="51074"/>
                    <a:pt x="27613" y="51134"/>
                  </a:cubicBezTo>
                  <a:lnTo>
                    <a:pt x="27602" y="51145"/>
                  </a:lnTo>
                  <a:cubicBezTo>
                    <a:pt x="27423" y="51062"/>
                    <a:pt x="27221" y="51003"/>
                    <a:pt x="27042" y="50907"/>
                  </a:cubicBezTo>
                  <a:cubicBezTo>
                    <a:pt x="26744" y="50776"/>
                    <a:pt x="26435" y="50645"/>
                    <a:pt x="26137" y="50514"/>
                  </a:cubicBezTo>
                  <a:lnTo>
                    <a:pt x="26137" y="50360"/>
                  </a:lnTo>
                  <a:close/>
                  <a:moveTo>
                    <a:pt x="3206" y="46812"/>
                  </a:moveTo>
                  <a:lnTo>
                    <a:pt x="3206" y="46812"/>
                  </a:lnTo>
                  <a:cubicBezTo>
                    <a:pt x="4420" y="47193"/>
                    <a:pt x="5694" y="47538"/>
                    <a:pt x="7004" y="47847"/>
                  </a:cubicBezTo>
                  <a:cubicBezTo>
                    <a:pt x="5896" y="47764"/>
                    <a:pt x="4801" y="47669"/>
                    <a:pt x="3706" y="47562"/>
                  </a:cubicBezTo>
                  <a:cubicBezTo>
                    <a:pt x="3702" y="47561"/>
                    <a:pt x="3698" y="47561"/>
                    <a:pt x="3694" y="47561"/>
                  </a:cubicBezTo>
                  <a:cubicBezTo>
                    <a:pt x="3480" y="47561"/>
                    <a:pt x="3483" y="47884"/>
                    <a:pt x="3706" y="47907"/>
                  </a:cubicBezTo>
                  <a:cubicBezTo>
                    <a:pt x="3753" y="47907"/>
                    <a:pt x="3813" y="47919"/>
                    <a:pt x="3860" y="47919"/>
                  </a:cubicBezTo>
                  <a:cubicBezTo>
                    <a:pt x="3753" y="47943"/>
                    <a:pt x="3729" y="48074"/>
                    <a:pt x="3825" y="48097"/>
                  </a:cubicBezTo>
                  <a:cubicBezTo>
                    <a:pt x="10647" y="49633"/>
                    <a:pt x="17529" y="50360"/>
                    <a:pt x="24470" y="51098"/>
                  </a:cubicBezTo>
                  <a:cubicBezTo>
                    <a:pt x="24434" y="51169"/>
                    <a:pt x="24470" y="51253"/>
                    <a:pt x="24530" y="51300"/>
                  </a:cubicBezTo>
                  <a:cubicBezTo>
                    <a:pt x="24601" y="51372"/>
                    <a:pt x="24673" y="51395"/>
                    <a:pt x="24756" y="51407"/>
                  </a:cubicBezTo>
                  <a:cubicBezTo>
                    <a:pt x="24601" y="51467"/>
                    <a:pt x="24458" y="51526"/>
                    <a:pt x="24268" y="51574"/>
                  </a:cubicBezTo>
                  <a:cubicBezTo>
                    <a:pt x="24220" y="51586"/>
                    <a:pt x="24184" y="51598"/>
                    <a:pt x="24161" y="51634"/>
                  </a:cubicBezTo>
                  <a:cubicBezTo>
                    <a:pt x="24101" y="51610"/>
                    <a:pt x="24042" y="51610"/>
                    <a:pt x="23982" y="51598"/>
                  </a:cubicBezTo>
                  <a:cubicBezTo>
                    <a:pt x="23934" y="51538"/>
                    <a:pt x="23863" y="51515"/>
                    <a:pt x="23768" y="51515"/>
                  </a:cubicBezTo>
                  <a:cubicBezTo>
                    <a:pt x="23661" y="51515"/>
                    <a:pt x="23589" y="51526"/>
                    <a:pt x="23506" y="51550"/>
                  </a:cubicBezTo>
                  <a:cubicBezTo>
                    <a:pt x="23113" y="51532"/>
                    <a:pt x="22714" y="51529"/>
                    <a:pt x="22333" y="51529"/>
                  </a:cubicBezTo>
                  <a:cubicBezTo>
                    <a:pt x="22142" y="51529"/>
                    <a:pt x="21956" y="51530"/>
                    <a:pt x="21778" y="51530"/>
                  </a:cubicBezTo>
                  <a:cubicBezTo>
                    <a:pt x="21599" y="51530"/>
                    <a:pt x="21428" y="51529"/>
                    <a:pt x="21267" y="51526"/>
                  </a:cubicBezTo>
                  <a:cubicBezTo>
                    <a:pt x="21089" y="51526"/>
                    <a:pt x="20970" y="51634"/>
                    <a:pt x="20910" y="51765"/>
                  </a:cubicBezTo>
                  <a:cubicBezTo>
                    <a:pt x="20660" y="51729"/>
                    <a:pt x="20398" y="51717"/>
                    <a:pt x="20136" y="51717"/>
                  </a:cubicBezTo>
                  <a:lnTo>
                    <a:pt x="20124" y="51717"/>
                  </a:lnTo>
                  <a:cubicBezTo>
                    <a:pt x="20089" y="51705"/>
                    <a:pt x="20053" y="51705"/>
                    <a:pt x="20017" y="51693"/>
                  </a:cubicBezTo>
                  <a:cubicBezTo>
                    <a:pt x="19874" y="51657"/>
                    <a:pt x="19720" y="51574"/>
                    <a:pt x="19577" y="51574"/>
                  </a:cubicBezTo>
                  <a:cubicBezTo>
                    <a:pt x="19543" y="51569"/>
                    <a:pt x="19510" y="51566"/>
                    <a:pt x="19477" y="51566"/>
                  </a:cubicBezTo>
                  <a:cubicBezTo>
                    <a:pt x="19368" y="51566"/>
                    <a:pt x="19261" y="51592"/>
                    <a:pt x="19160" y="51610"/>
                  </a:cubicBezTo>
                  <a:cubicBezTo>
                    <a:pt x="19124" y="51550"/>
                    <a:pt x="19077" y="51526"/>
                    <a:pt x="19005" y="51503"/>
                  </a:cubicBezTo>
                  <a:cubicBezTo>
                    <a:pt x="14528" y="50764"/>
                    <a:pt x="10076" y="50217"/>
                    <a:pt x="5646" y="49383"/>
                  </a:cubicBezTo>
                  <a:cubicBezTo>
                    <a:pt x="5623" y="49360"/>
                    <a:pt x="5611" y="49348"/>
                    <a:pt x="5587" y="49336"/>
                  </a:cubicBezTo>
                  <a:cubicBezTo>
                    <a:pt x="4753" y="48967"/>
                    <a:pt x="3706" y="48871"/>
                    <a:pt x="2777" y="48740"/>
                  </a:cubicBezTo>
                  <a:cubicBezTo>
                    <a:pt x="2265" y="48633"/>
                    <a:pt x="1777" y="48538"/>
                    <a:pt x="1289" y="48431"/>
                  </a:cubicBezTo>
                  <a:lnTo>
                    <a:pt x="1289" y="48324"/>
                  </a:lnTo>
                  <a:cubicBezTo>
                    <a:pt x="1289" y="48276"/>
                    <a:pt x="1265" y="48228"/>
                    <a:pt x="1253" y="48205"/>
                  </a:cubicBezTo>
                  <a:cubicBezTo>
                    <a:pt x="1324" y="48145"/>
                    <a:pt x="1432" y="48097"/>
                    <a:pt x="1515" y="48086"/>
                  </a:cubicBezTo>
                  <a:cubicBezTo>
                    <a:pt x="1545" y="48082"/>
                    <a:pt x="1576" y="48080"/>
                    <a:pt x="1608" y="48080"/>
                  </a:cubicBezTo>
                  <a:cubicBezTo>
                    <a:pt x="1774" y="48080"/>
                    <a:pt x="1954" y="48127"/>
                    <a:pt x="2134" y="48157"/>
                  </a:cubicBezTo>
                  <a:cubicBezTo>
                    <a:pt x="2301" y="48193"/>
                    <a:pt x="2456" y="48240"/>
                    <a:pt x="2622" y="48252"/>
                  </a:cubicBezTo>
                  <a:cubicBezTo>
                    <a:pt x="2668" y="48283"/>
                    <a:pt x="2721" y="48298"/>
                    <a:pt x="2773" y="48298"/>
                  </a:cubicBezTo>
                  <a:cubicBezTo>
                    <a:pt x="2843" y="48298"/>
                    <a:pt x="2913" y="48271"/>
                    <a:pt x="2967" y="48217"/>
                  </a:cubicBezTo>
                  <a:cubicBezTo>
                    <a:pt x="3003" y="48205"/>
                    <a:pt x="3075" y="48193"/>
                    <a:pt x="3110" y="48157"/>
                  </a:cubicBezTo>
                  <a:cubicBezTo>
                    <a:pt x="3229" y="48097"/>
                    <a:pt x="3218" y="47943"/>
                    <a:pt x="3134" y="47859"/>
                  </a:cubicBezTo>
                  <a:cubicBezTo>
                    <a:pt x="3229" y="47538"/>
                    <a:pt x="3241" y="47169"/>
                    <a:pt x="3206" y="46812"/>
                  </a:cubicBezTo>
                  <a:close/>
                  <a:moveTo>
                    <a:pt x="25899" y="51467"/>
                  </a:moveTo>
                  <a:cubicBezTo>
                    <a:pt x="26101" y="51598"/>
                    <a:pt x="26328" y="51729"/>
                    <a:pt x="26542" y="51872"/>
                  </a:cubicBezTo>
                  <a:cubicBezTo>
                    <a:pt x="26720" y="51967"/>
                    <a:pt x="26899" y="52110"/>
                    <a:pt x="27078" y="52181"/>
                  </a:cubicBezTo>
                  <a:cubicBezTo>
                    <a:pt x="27090" y="52205"/>
                    <a:pt x="27113" y="52241"/>
                    <a:pt x="27149" y="52253"/>
                  </a:cubicBezTo>
                  <a:cubicBezTo>
                    <a:pt x="27137" y="52253"/>
                    <a:pt x="27090" y="52288"/>
                    <a:pt x="27042" y="52288"/>
                  </a:cubicBezTo>
                  <a:cubicBezTo>
                    <a:pt x="27030" y="52288"/>
                    <a:pt x="27006" y="52300"/>
                    <a:pt x="26982" y="52300"/>
                  </a:cubicBezTo>
                  <a:cubicBezTo>
                    <a:pt x="26804" y="52134"/>
                    <a:pt x="26554" y="52027"/>
                    <a:pt x="26316" y="51943"/>
                  </a:cubicBezTo>
                  <a:cubicBezTo>
                    <a:pt x="26101" y="51848"/>
                    <a:pt x="25887" y="51776"/>
                    <a:pt x="25661" y="51705"/>
                  </a:cubicBezTo>
                  <a:cubicBezTo>
                    <a:pt x="25744" y="51634"/>
                    <a:pt x="25827" y="51550"/>
                    <a:pt x="25899" y="51467"/>
                  </a:cubicBezTo>
                  <a:close/>
                  <a:moveTo>
                    <a:pt x="4563" y="53551"/>
                  </a:moveTo>
                  <a:lnTo>
                    <a:pt x="4563" y="53551"/>
                  </a:lnTo>
                  <a:cubicBezTo>
                    <a:pt x="4515" y="53670"/>
                    <a:pt x="4468" y="53777"/>
                    <a:pt x="4408" y="53896"/>
                  </a:cubicBezTo>
                  <a:lnTo>
                    <a:pt x="4408" y="53908"/>
                  </a:lnTo>
                  <a:cubicBezTo>
                    <a:pt x="4396" y="53908"/>
                    <a:pt x="4372" y="53896"/>
                    <a:pt x="4372" y="53896"/>
                  </a:cubicBezTo>
                  <a:cubicBezTo>
                    <a:pt x="4396" y="53860"/>
                    <a:pt x="4408" y="53848"/>
                    <a:pt x="4420" y="53812"/>
                  </a:cubicBezTo>
                  <a:cubicBezTo>
                    <a:pt x="4480" y="53729"/>
                    <a:pt x="4515" y="53634"/>
                    <a:pt x="4563" y="53551"/>
                  </a:cubicBezTo>
                  <a:close/>
                  <a:moveTo>
                    <a:pt x="22779" y="52550"/>
                  </a:moveTo>
                  <a:cubicBezTo>
                    <a:pt x="22863" y="52562"/>
                    <a:pt x="22970" y="52562"/>
                    <a:pt x="23077" y="52562"/>
                  </a:cubicBezTo>
                  <a:cubicBezTo>
                    <a:pt x="23208" y="52848"/>
                    <a:pt x="23315" y="53122"/>
                    <a:pt x="23411" y="53384"/>
                  </a:cubicBezTo>
                  <a:cubicBezTo>
                    <a:pt x="23399" y="53396"/>
                    <a:pt x="23399" y="53420"/>
                    <a:pt x="23399" y="53443"/>
                  </a:cubicBezTo>
                  <a:cubicBezTo>
                    <a:pt x="23446" y="53622"/>
                    <a:pt x="23494" y="53812"/>
                    <a:pt x="23530" y="53991"/>
                  </a:cubicBezTo>
                  <a:cubicBezTo>
                    <a:pt x="23315" y="53479"/>
                    <a:pt x="23041" y="52967"/>
                    <a:pt x="22779" y="52550"/>
                  </a:cubicBezTo>
                  <a:close/>
                  <a:moveTo>
                    <a:pt x="19458" y="52122"/>
                  </a:moveTo>
                  <a:cubicBezTo>
                    <a:pt x="19470" y="52122"/>
                    <a:pt x="19470" y="52122"/>
                    <a:pt x="19481" y="52134"/>
                  </a:cubicBezTo>
                  <a:cubicBezTo>
                    <a:pt x="19624" y="52169"/>
                    <a:pt x="19755" y="52146"/>
                    <a:pt x="19874" y="52181"/>
                  </a:cubicBezTo>
                  <a:cubicBezTo>
                    <a:pt x="20077" y="52217"/>
                    <a:pt x="20279" y="52324"/>
                    <a:pt x="20482" y="52419"/>
                  </a:cubicBezTo>
                  <a:cubicBezTo>
                    <a:pt x="20470" y="52443"/>
                    <a:pt x="20470" y="52491"/>
                    <a:pt x="20482" y="52550"/>
                  </a:cubicBezTo>
                  <a:cubicBezTo>
                    <a:pt x="20672" y="53098"/>
                    <a:pt x="20851" y="53634"/>
                    <a:pt x="21017" y="54170"/>
                  </a:cubicBezTo>
                  <a:cubicBezTo>
                    <a:pt x="20973" y="54131"/>
                    <a:pt x="20928" y="54114"/>
                    <a:pt x="20887" y="54114"/>
                  </a:cubicBezTo>
                  <a:cubicBezTo>
                    <a:pt x="20829" y="54114"/>
                    <a:pt x="20781" y="54149"/>
                    <a:pt x="20767" y="54205"/>
                  </a:cubicBezTo>
                  <a:cubicBezTo>
                    <a:pt x="20577" y="53372"/>
                    <a:pt x="20160" y="52634"/>
                    <a:pt x="19458" y="52122"/>
                  </a:cubicBezTo>
                  <a:close/>
                  <a:moveTo>
                    <a:pt x="4932" y="54146"/>
                  </a:moveTo>
                  <a:cubicBezTo>
                    <a:pt x="5099" y="54253"/>
                    <a:pt x="5265" y="54336"/>
                    <a:pt x="5432" y="54443"/>
                  </a:cubicBezTo>
                  <a:cubicBezTo>
                    <a:pt x="5349" y="54396"/>
                    <a:pt x="5253" y="54372"/>
                    <a:pt x="5158" y="54324"/>
                  </a:cubicBezTo>
                  <a:cubicBezTo>
                    <a:pt x="5063" y="54277"/>
                    <a:pt x="4968" y="54229"/>
                    <a:pt x="4896" y="54170"/>
                  </a:cubicBezTo>
                  <a:cubicBezTo>
                    <a:pt x="4920" y="54170"/>
                    <a:pt x="4932" y="54158"/>
                    <a:pt x="4932" y="54146"/>
                  </a:cubicBezTo>
                  <a:close/>
                  <a:moveTo>
                    <a:pt x="21184" y="54967"/>
                  </a:moveTo>
                  <a:cubicBezTo>
                    <a:pt x="21255" y="55289"/>
                    <a:pt x="21315" y="55634"/>
                    <a:pt x="21363" y="55967"/>
                  </a:cubicBezTo>
                  <a:cubicBezTo>
                    <a:pt x="21327" y="55944"/>
                    <a:pt x="21255" y="55908"/>
                    <a:pt x="21172" y="55908"/>
                  </a:cubicBezTo>
                  <a:cubicBezTo>
                    <a:pt x="21089" y="55908"/>
                    <a:pt x="21017" y="55956"/>
                    <a:pt x="20970" y="56015"/>
                  </a:cubicBezTo>
                  <a:cubicBezTo>
                    <a:pt x="20934" y="56003"/>
                    <a:pt x="20898" y="56003"/>
                    <a:pt x="20851" y="55991"/>
                  </a:cubicBezTo>
                  <a:cubicBezTo>
                    <a:pt x="20874" y="55801"/>
                    <a:pt x="20874" y="55610"/>
                    <a:pt x="20874" y="55420"/>
                  </a:cubicBezTo>
                  <a:cubicBezTo>
                    <a:pt x="21029" y="55301"/>
                    <a:pt x="21136" y="55146"/>
                    <a:pt x="21184" y="54967"/>
                  </a:cubicBezTo>
                  <a:close/>
                  <a:moveTo>
                    <a:pt x="4682" y="50002"/>
                  </a:moveTo>
                  <a:cubicBezTo>
                    <a:pt x="5301" y="50133"/>
                    <a:pt x="5908" y="50229"/>
                    <a:pt x="6527" y="50241"/>
                  </a:cubicBezTo>
                  <a:cubicBezTo>
                    <a:pt x="6587" y="50241"/>
                    <a:pt x="6611" y="50217"/>
                    <a:pt x="6647" y="50169"/>
                  </a:cubicBezTo>
                  <a:cubicBezTo>
                    <a:pt x="9623" y="50907"/>
                    <a:pt x="12683" y="51526"/>
                    <a:pt x="15719" y="51824"/>
                  </a:cubicBezTo>
                  <a:cubicBezTo>
                    <a:pt x="15612" y="51896"/>
                    <a:pt x="15612" y="52062"/>
                    <a:pt x="15767" y="52110"/>
                  </a:cubicBezTo>
                  <a:cubicBezTo>
                    <a:pt x="16922" y="52527"/>
                    <a:pt x="17993" y="53122"/>
                    <a:pt x="19148" y="53539"/>
                  </a:cubicBezTo>
                  <a:cubicBezTo>
                    <a:pt x="19164" y="53545"/>
                    <a:pt x="19180" y="53548"/>
                    <a:pt x="19194" y="53548"/>
                  </a:cubicBezTo>
                  <a:cubicBezTo>
                    <a:pt x="19305" y="53548"/>
                    <a:pt x="19349" y="53364"/>
                    <a:pt x="19243" y="53300"/>
                  </a:cubicBezTo>
                  <a:cubicBezTo>
                    <a:pt x="18315" y="52622"/>
                    <a:pt x="17124" y="52229"/>
                    <a:pt x="16029" y="51848"/>
                  </a:cubicBezTo>
                  <a:lnTo>
                    <a:pt x="16029" y="51848"/>
                  </a:lnTo>
                  <a:cubicBezTo>
                    <a:pt x="16981" y="51943"/>
                    <a:pt x="17957" y="52003"/>
                    <a:pt x="18886" y="52015"/>
                  </a:cubicBezTo>
                  <a:cubicBezTo>
                    <a:pt x="18886" y="52062"/>
                    <a:pt x="18886" y="52110"/>
                    <a:pt x="18934" y="52134"/>
                  </a:cubicBezTo>
                  <a:cubicBezTo>
                    <a:pt x="19862" y="52896"/>
                    <a:pt x="20279" y="53979"/>
                    <a:pt x="20339" y="55158"/>
                  </a:cubicBezTo>
                  <a:cubicBezTo>
                    <a:pt x="17029" y="53860"/>
                    <a:pt x="13874" y="52300"/>
                    <a:pt x="10480" y="51205"/>
                  </a:cubicBezTo>
                  <a:cubicBezTo>
                    <a:pt x="10470" y="51202"/>
                    <a:pt x="10460" y="51201"/>
                    <a:pt x="10450" y="51201"/>
                  </a:cubicBezTo>
                  <a:cubicBezTo>
                    <a:pt x="10336" y="51201"/>
                    <a:pt x="10266" y="51376"/>
                    <a:pt x="10397" y="51431"/>
                  </a:cubicBezTo>
                  <a:cubicBezTo>
                    <a:pt x="13624" y="52955"/>
                    <a:pt x="17029" y="53979"/>
                    <a:pt x="20351" y="55277"/>
                  </a:cubicBezTo>
                  <a:lnTo>
                    <a:pt x="20351" y="55872"/>
                  </a:lnTo>
                  <a:cubicBezTo>
                    <a:pt x="20220" y="55896"/>
                    <a:pt x="20136" y="56027"/>
                    <a:pt x="20136" y="56146"/>
                  </a:cubicBezTo>
                  <a:cubicBezTo>
                    <a:pt x="20124" y="56146"/>
                    <a:pt x="20124" y="56134"/>
                    <a:pt x="20112" y="56134"/>
                  </a:cubicBezTo>
                  <a:cubicBezTo>
                    <a:pt x="15255" y="53789"/>
                    <a:pt x="9897" y="51943"/>
                    <a:pt x="4813" y="50181"/>
                  </a:cubicBezTo>
                  <a:lnTo>
                    <a:pt x="4765" y="50181"/>
                  </a:lnTo>
                  <a:lnTo>
                    <a:pt x="4682" y="50002"/>
                  </a:lnTo>
                  <a:close/>
                  <a:moveTo>
                    <a:pt x="21446" y="56598"/>
                  </a:moveTo>
                  <a:cubicBezTo>
                    <a:pt x="21446" y="56670"/>
                    <a:pt x="21470" y="56753"/>
                    <a:pt x="21470" y="56837"/>
                  </a:cubicBezTo>
                  <a:cubicBezTo>
                    <a:pt x="21482" y="57146"/>
                    <a:pt x="21482" y="57527"/>
                    <a:pt x="21482" y="57896"/>
                  </a:cubicBezTo>
                  <a:cubicBezTo>
                    <a:pt x="21305" y="57720"/>
                    <a:pt x="21008" y="57648"/>
                    <a:pt x="20743" y="57648"/>
                  </a:cubicBezTo>
                  <a:cubicBezTo>
                    <a:pt x="20686" y="57648"/>
                    <a:pt x="20630" y="57652"/>
                    <a:pt x="20577" y="57658"/>
                  </a:cubicBezTo>
                  <a:cubicBezTo>
                    <a:pt x="20601" y="57551"/>
                    <a:pt x="20636" y="57444"/>
                    <a:pt x="20648" y="57349"/>
                  </a:cubicBezTo>
                  <a:cubicBezTo>
                    <a:pt x="20814" y="57448"/>
                    <a:pt x="20986" y="57536"/>
                    <a:pt x="21139" y="57536"/>
                  </a:cubicBezTo>
                  <a:cubicBezTo>
                    <a:pt x="21206" y="57536"/>
                    <a:pt x="21269" y="57519"/>
                    <a:pt x="21327" y="57480"/>
                  </a:cubicBezTo>
                  <a:cubicBezTo>
                    <a:pt x="21422" y="57396"/>
                    <a:pt x="21470" y="57313"/>
                    <a:pt x="21446" y="57194"/>
                  </a:cubicBezTo>
                  <a:cubicBezTo>
                    <a:pt x="21434" y="57099"/>
                    <a:pt x="21363" y="57051"/>
                    <a:pt x="21267" y="57015"/>
                  </a:cubicBezTo>
                  <a:cubicBezTo>
                    <a:pt x="21244" y="57003"/>
                    <a:pt x="21196" y="56979"/>
                    <a:pt x="21148" y="56968"/>
                  </a:cubicBezTo>
                  <a:cubicBezTo>
                    <a:pt x="21077" y="56944"/>
                    <a:pt x="21005" y="56932"/>
                    <a:pt x="20934" y="56896"/>
                  </a:cubicBezTo>
                  <a:cubicBezTo>
                    <a:pt x="20874" y="56884"/>
                    <a:pt x="20815" y="56849"/>
                    <a:pt x="20767" y="56837"/>
                  </a:cubicBezTo>
                  <a:cubicBezTo>
                    <a:pt x="20779" y="56765"/>
                    <a:pt x="20791" y="56670"/>
                    <a:pt x="20803" y="56598"/>
                  </a:cubicBezTo>
                  <a:cubicBezTo>
                    <a:pt x="20928" y="56658"/>
                    <a:pt x="21064" y="56702"/>
                    <a:pt x="21187" y="56702"/>
                  </a:cubicBezTo>
                  <a:cubicBezTo>
                    <a:pt x="21286" y="56702"/>
                    <a:pt x="21377" y="56673"/>
                    <a:pt x="21446" y="56598"/>
                  </a:cubicBezTo>
                  <a:close/>
                  <a:moveTo>
                    <a:pt x="15653" y="58483"/>
                  </a:moveTo>
                  <a:cubicBezTo>
                    <a:pt x="15626" y="58483"/>
                    <a:pt x="15608" y="58541"/>
                    <a:pt x="15648" y="58551"/>
                  </a:cubicBezTo>
                  <a:cubicBezTo>
                    <a:pt x="15804" y="58622"/>
                    <a:pt x="15956" y="58696"/>
                    <a:pt x="16104" y="58775"/>
                  </a:cubicBezTo>
                  <a:lnTo>
                    <a:pt x="16104" y="58775"/>
                  </a:lnTo>
                  <a:cubicBezTo>
                    <a:pt x="15958" y="58685"/>
                    <a:pt x="15814" y="58591"/>
                    <a:pt x="15671" y="58492"/>
                  </a:cubicBezTo>
                  <a:cubicBezTo>
                    <a:pt x="15665" y="58485"/>
                    <a:pt x="15659" y="58483"/>
                    <a:pt x="15653" y="58483"/>
                  </a:cubicBezTo>
                  <a:close/>
                  <a:moveTo>
                    <a:pt x="20589" y="58087"/>
                  </a:moveTo>
                  <a:cubicBezTo>
                    <a:pt x="20770" y="58278"/>
                    <a:pt x="21037" y="58454"/>
                    <a:pt x="21270" y="58454"/>
                  </a:cubicBezTo>
                  <a:cubicBezTo>
                    <a:pt x="21327" y="58454"/>
                    <a:pt x="21383" y="58444"/>
                    <a:pt x="21434" y="58420"/>
                  </a:cubicBezTo>
                  <a:lnTo>
                    <a:pt x="21434" y="58420"/>
                  </a:lnTo>
                  <a:cubicBezTo>
                    <a:pt x="21434" y="58515"/>
                    <a:pt x="21422" y="58658"/>
                    <a:pt x="21410" y="58777"/>
                  </a:cubicBezTo>
                  <a:cubicBezTo>
                    <a:pt x="21184" y="58515"/>
                    <a:pt x="20672" y="58444"/>
                    <a:pt x="20351" y="58373"/>
                  </a:cubicBezTo>
                  <a:cubicBezTo>
                    <a:pt x="20363" y="58337"/>
                    <a:pt x="20363" y="58313"/>
                    <a:pt x="20374" y="58277"/>
                  </a:cubicBezTo>
                  <a:cubicBezTo>
                    <a:pt x="20493" y="58277"/>
                    <a:pt x="20577" y="58206"/>
                    <a:pt x="20589" y="58087"/>
                  </a:cubicBezTo>
                  <a:close/>
                  <a:moveTo>
                    <a:pt x="4884" y="50538"/>
                  </a:moveTo>
                  <a:lnTo>
                    <a:pt x="4884" y="50538"/>
                  </a:lnTo>
                  <a:cubicBezTo>
                    <a:pt x="9873" y="52527"/>
                    <a:pt x="14874" y="54741"/>
                    <a:pt x="19934" y="56515"/>
                  </a:cubicBezTo>
                  <a:cubicBezTo>
                    <a:pt x="19950" y="56519"/>
                    <a:pt x="19966" y="56521"/>
                    <a:pt x="19981" y="56521"/>
                  </a:cubicBezTo>
                  <a:cubicBezTo>
                    <a:pt x="20100" y="56521"/>
                    <a:pt x="20184" y="56406"/>
                    <a:pt x="20184" y="56301"/>
                  </a:cubicBezTo>
                  <a:cubicBezTo>
                    <a:pt x="20196" y="56313"/>
                    <a:pt x="20220" y="56337"/>
                    <a:pt x="20243" y="56348"/>
                  </a:cubicBezTo>
                  <a:cubicBezTo>
                    <a:pt x="20255" y="56348"/>
                    <a:pt x="20279" y="56360"/>
                    <a:pt x="20291" y="56360"/>
                  </a:cubicBezTo>
                  <a:cubicBezTo>
                    <a:pt x="20279" y="56491"/>
                    <a:pt x="20255" y="56634"/>
                    <a:pt x="20232" y="56777"/>
                  </a:cubicBezTo>
                  <a:cubicBezTo>
                    <a:pt x="20172" y="56837"/>
                    <a:pt x="20160" y="56932"/>
                    <a:pt x="20184" y="57015"/>
                  </a:cubicBezTo>
                  <a:cubicBezTo>
                    <a:pt x="20160" y="57182"/>
                    <a:pt x="20112" y="57360"/>
                    <a:pt x="20065" y="57527"/>
                  </a:cubicBezTo>
                  <a:cubicBezTo>
                    <a:pt x="18446" y="56527"/>
                    <a:pt x="16374" y="55956"/>
                    <a:pt x="14588" y="55420"/>
                  </a:cubicBezTo>
                  <a:cubicBezTo>
                    <a:pt x="14583" y="55419"/>
                    <a:pt x="14579" y="55418"/>
                    <a:pt x="14575" y="55418"/>
                  </a:cubicBezTo>
                  <a:cubicBezTo>
                    <a:pt x="14527" y="55418"/>
                    <a:pt x="14520" y="55482"/>
                    <a:pt x="14564" y="55515"/>
                  </a:cubicBezTo>
                  <a:cubicBezTo>
                    <a:pt x="16422" y="56217"/>
                    <a:pt x="18088" y="57289"/>
                    <a:pt x="19898" y="58075"/>
                  </a:cubicBezTo>
                  <a:cubicBezTo>
                    <a:pt x="19827" y="58313"/>
                    <a:pt x="19743" y="58551"/>
                    <a:pt x="19636" y="58789"/>
                  </a:cubicBezTo>
                  <a:cubicBezTo>
                    <a:pt x="14755" y="56777"/>
                    <a:pt x="9992" y="54515"/>
                    <a:pt x="5158" y="52419"/>
                  </a:cubicBezTo>
                  <a:lnTo>
                    <a:pt x="5158" y="52205"/>
                  </a:lnTo>
                  <a:cubicBezTo>
                    <a:pt x="5158" y="51955"/>
                    <a:pt x="5123" y="51705"/>
                    <a:pt x="5099" y="51455"/>
                  </a:cubicBezTo>
                  <a:lnTo>
                    <a:pt x="5099" y="51455"/>
                  </a:lnTo>
                  <a:cubicBezTo>
                    <a:pt x="7397" y="52550"/>
                    <a:pt x="9718" y="53610"/>
                    <a:pt x="12135" y="54467"/>
                  </a:cubicBezTo>
                  <a:cubicBezTo>
                    <a:pt x="12148" y="54472"/>
                    <a:pt x="12161" y="54475"/>
                    <a:pt x="12172" y="54475"/>
                  </a:cubicBezTo>
                  <a:cubicBezTo>
                    <a:pt x="12268" y="54475"/>
                    <a:pt x="12314" y="54318"/>
                    <a:pt x="12219" y="54265"/>
                  </a:cubicBezTo>
                  <a:cubicBezTo>
                    <a:pt x="9897" y="53039"/>
                    <a:pt x="7480" y="52027"/>
                    <a:pt x="5039" y="51062"/>
                  </a:cubicBezTo>
                  <a:cubicBezTo>
                    <a:pt x="5003" y="50884"/>
                    <a:pt x="4944" y="50705"/>
                    <a:pt x="4884" y="50538"/>
                  </a:cubicBezTo>
                  <a:close/>
                  <a:moveTo>
                    <a:pt x="16104" y="58775"/>
                  </a:moveTo>
                  <a:lnTo>
                    <a:pt x="16104" y="58775"/>
                  </a:lnTo>
                  <a:cubicBezTo>
                    <a:pt x="16288" y="58887"/>
                    <a:pt x="16477" y="58993"/>
                    <a:pt x="16671" y="59096"/>
                  </a:cubicBezTo>
                  <a:lnTo>
                    <a:pt x="16671" y="59096"/>
                  </a:lnTo>
                  <a:cubicBezTo>
                    <a:pt x="16486" y="58984"/>
                    <a:pt x="16298" y="58877"/>
                    <a:pt x="16104" y="58775"/>
                  </a:cubicBezTo>
                  <a:close/>
                  <a:moveTo>
                    <a:pt x="20220" y="58777"/>
                  </a:moveTo>
                  <a:cubicBezTo>
                    <a:pt x="20484" y="58950"/>
                    <a:pt x="20845" y="59245"/>
                    <a:pt x="21167" y="59245"/>
                  </a:cubicBezTo>
                  <a:cubicBezTo>
                    <a:pt x="21222" y="59245"/>
                    <a:pt x="21275" y="59237"/>
                    <a:pt x="21327" y="59218"/>
                  </a:cubicBezTo>
                  <a:lnTo>
                    <a:pt x="21327" y="59218"/>
                  </a:lnTo>
                  <a:cubicBezTo>
                    <a:pt x="21315" y="59313"/>
                    <a:pt x="21303" y="59396"/>
                    <a:pt x="21267" y="59480"/>
                  </a:cubicBezTo>
                  <a:cubicBezTo>
                    <a:pt x="21136" y="59396"/>
                    <a:pt x="20970" y="59337"/>
                    <a:pt x="20827" y="59277"/>
                  </a:cubicBezTo>
                  <a:cubicBezTo>
                    <a:pt x="20589" y="59182"/>
                    <a:pt x="20363" y="59087"/>
                    <a:pt x="20124" y="58992"/>
                  </a:cubicBezTo>
                  <a:lnTo>
                    <a:pt x="20220" y="58777"/>
                  </a:lnTo>
                  <a:close/>
                  <a:moveTo>
                    <a:pt x="11838" y="58194"/>
                  </a:moveTo>
                  <a:lnTo>
                    <a:pt x="11838" y="58194"/>
                  </a:lnTo>
                  <a:cubicBezTo>
                    <a:pt x="12159" y="58325"/>
                    <a:pt x="12504" y="58456"/>
                    <a:pt x="12838" y="58575"/>
                  </a:cubicBezTo>
                  <a:cubicBezTo>
                    <a:pt x="12873" y="58611"/>
                    <a:pt x="12921" y="58623"/>
                    <a:pt x="12969" y="58658"/>
                  </a:cubicBezTo>
                  <a:cubicBezTo>
                    <a:pt x="12933" y="58658"/>
                    <a:pt x="12921" y="58694"/>
                    <a:pt x="12969" y="58718"/>
                  </a:cubicBezTo>
                  <a:cubicBezTo>
                    <a:pt x="13159" y="58789"/>
                    <a:pt x="13338" y="58861"/>
                    <a:pt x="13516" y="58932"/>
                  </a:cubicBezTo>
                  <a:cubicBezTo>
                    <a:pt x="13979" y="59173"/>
                    <a:pt x="14426" y="59406"/>
                    <a:pt x="14877" y="59638"/>
                  </a:cubicBezTo>
                  <a:lnTo>
                    <a:pt x="14877" y="59638"/>
                  </a:lnTo>
                  <a:cubicBezTo>
                    <a:pt x="13858" y="59146"/>
                    <a:pt x="12859" y="58664"/>
                    <a:pt x="11838" y="58194"/>
                  </a:cubicBezTo>
                  <a:close/>
                  <a:moveTo>
                    <a:pt x="15166" y="59786"/>
                  </a:moveTo>
                  <a:cubicBezTo>
                    <a:pt x="15176" y="59791"/>
                    <a:pt x="15185" y="59796"/>
                    <a:pt x="15195" y="59801"/>
                  </a:cubicBezTo>
                  <a:cubicBezTo>
                    <a:pt x="15185" y="59796"/>
                    <a:pt x="15175" y="59791"/>
                    <a:pt x="15166" y="59786"/>
                  </a:cubicBezTo>
                  <a:close/>
                  <a:moveTo>
                    <a:pt x="7456" y="56229"/>
                  </a:moveTo>
                  <a:cubicBezTo>
                    <a:pt x="7837" y="56396"/>
                    <a:pt x="8194" y="56551"/>
                    <a:pt x="8563" y="56718"/>
                  </a:cubicBezTo>
                  <a:cubicBezTo>
                    <a:pt x="9290" y="57075"/>
                    <a:pt x="10016" y="57432"/>
                    <a:pt x="10766" y="57741"/>
                  </a:cubicBezTo>
                  <a:cubicBezTo>
                    <a:pt x="10659" y="57789"/>
                    <a:pt x="10611" y="57956"/>
                    <a:pt x="10730" y="58015"/>
                  </a:cubicBezTo>
                  <a:cubicBezTo>
                    <a:pt x="11981" y="58634"/>
                    <a:pt x="13243" y="59265"/>
                    <a:pt x="14493" y="59885"/>
                  </a:cubicBezTo>
                  <a:cubicBezTo>
                    <a:pt x="13088" y="59254"/>
                    <a:pt x="11766" y="58539"/>
                    <a:pt x="10838" y="58087"/>
                  </a:cubicBezTo>
                  <a:cubicBezTo>
                    <a:pt x="9683" y="57527"/>
                    <a:pt x="8563" y="56884"/>
                    <a:pt x="7456" y="56229"/>
                  </a:cubicBezTo>
                  <a:close/>
                  <a:moveTo>
                    <a:pt x="5158" y="52729"/>
                  </a:moveTo>
                  <a:cubicBezTo>
                    <a:pt x="9897" y="54932"/>
                    <a:pt x="14719" y="56944"/>
                    <a:pt x="19446" y="59218"/>
                  </a:cubicBezTo>
                  <a:cubicBezTo>
                    <a:pt x="19458" y="59254"/>
                    <a:pt x="19458" y="59254"/>
                    <a:pt x="19446" y="59254"/>
                  </a:cubicBezTo>
                  <a:cubicBezTo>
                    <a:pt x="19403" y="59235"/>
                    <a:pt x="19361" y="59226"/>
                    <a:pt x="19321" y="59226"/>
                  </a:cubicBezTo>
                  <a:cubicBezTo>
                    <a:pt x="19062" y="59226"/>
                    <a:pt x="18893" y="59582"/>
                    <a:pt x="19172" y="59706"/>
                  </a:cubicBezTo>
                  <a:cubicBezTo>
                    <a:pt x="19184" y="59706"/>
                    <a:pt x="19208" y="59730"/>
                    <a:pt x="19220" y="59730"/>
                  </a:cubicBezTo>
                  <a:cubicBezTo>
                    <a:pt x="19184" y="59766"/>
                    <a:pt x="19172" y="59813"/>
                    <a:pt x="19148" y="59861"/>
                  </a:cubicBezTo>
                  <a:lnTo>
                    <a:pt x="19124" y="59861"/>
                  </a:lnTo>
                  <a:cubicBezTo>
                    <a:pt x="19091" y="59842"/>
                    <a:pt x="19058" y="59834"/>
                    <a:pt x="19027" y="59834"/>
                  </a:cubicBezTo>
                  <a:cubicBezTo>
                    <a:pt x="18881" y="59834"/>
                    <a:pt x="18776" y="60019"/>
                    <a:pt x="18874" y="60147"/>
                  </a:cubicBezTo>
                  <a:cubicBezTo>
                    <a:pt x="18648" y="60039"/>
                    <a:pt x="18422" y="59932"/>
                    <a:pt x="18184" y="59825"/>
                  </a:cubicBezTo>
                  <a:cubicBezTo>
                    <a:pt x="18173" y="59794"/>
                    <a:pt x="18154" y="59763"/>
                    <a:pt x="18110" y="59763"/>
                  </a:cubicBezTo>
                  <a:cubicBezTo>
                    <a:pt x="18104" y="59763"/>
                    <a:pt x="18096" y="59764"/>
                    <a:pt x="18088" y="59766"/>
                  </a:cubicBezTo>
                  <a:lnTo>
                    <a:pt x="18041" y="59766"/>
                  </a:lnTo>
                  <a:cubicBezTo>
                    <a:pt x="17707" y="59623"/>
                    <a:pt x="17398" y="59456"/>
                    <a:pt x="17076" y="59313"/>
                  </a:cubicBezTo>
                  <a:cubicBezTo>
                    <a:pt x="16981" y="59265"/>
                    <a:pt x="16898" y="59206"/>
                    <a:pt x="16791" y="59158"/>
                  </a:cubicBezTo>
                  <a:cubicBezTo>
                    <a:pt x="16750" y="59138"/>
                    <a:pt x="16711" y="59117"/>
                    <a:pt x="16671" y="59096"/>
                  </a:cubicBezTo>
                  <a:lnTo>
                    <a:pt x="16671" y="59096"/>
                  </a:lnTo>
                  <a:cubicBezTo>
                    <a:pt x="16679" y="59101"/>
                    <a:pt x="16687" y="59106"/>
                    <a:pt x="16695" y="59111"/>
                  </a:cubicBezTo>
                  <a:cubicBezTo>
                    <a:pt x="15660" y="58623"/>
                    <a:pt x="14481" y="58325"/>
                    <a:pt x="13350" y="58099"/>
                  </a:cubicBezTo>
                  <a:cubicBezTo>
                    <a:pt x="12457" y="57694"/>
                    <a:pt x="11576" y="57313"/>
                    <a:pt x="10683" y="56908"/>
                  </a:cubicBezTo>
                  <a:cubicBezTo>
                    <a:pt x="8802" y="55896"/>
                    <a:pt x="6908" y="54908"/>
                    <a:pt x="4992" y="53955"/>
                  </a:cubicBezTo>
                  <a:cubicBezTo>
                    <a:pt x="5063" y="53753"/>
                    <a:pt x="5111" y="53515"/>
                    <a:pt x="5123" y="53277"/>
                  </a:cubicBezTo>
                  <a:cubicBezTo>
                    <a:pt x="6373" y="54277"/>
                    <a:pt x="7742" y="55086"/>
                    <a:pt x="9290" y="55539"/>
                  </a:cubicBezTo>
                  <a:cubicBezTo>
                    <a:pt x="9303" y="55544"/>
                    <a:pt x="9316" y="55546"/>
                    <a:pt x="9329" y="55546"/>
                  </a:cubicBezTo>
                  <a:cubicBezTo>
                    <a:pt x="9438" y="55546"/>
                    <a:pt x="9504" y="55375"/>
                    <a:pt x="9397" y="55301"/>
                  </a:cubicBezTo>
                  <a:cubicBezTo>
                    <a:pt x="7920" y="54610"/>
                    <a:pt x="6492" y="53860"/>
                    <a:pt x="5158" y="52955"/>
                  </a:cubicBezTo>
                  <a:lnTo>
                    <a:pt x="5158" y="52729"/>
                  </a:lnTo>
                  <a:close/>
                  <a:moveTo>
                    <a:pt x="15171" y="58908"/>
                  </a:moveTo>
                  <a:lnTo>
                    <a:pt x="15171" y="58908"/>
                  </a:lnTo>
                  <a:cubicBezTo>
                    <a:pt x="15850" y="59170"/>
                    <a:pt x="16541" y="59456"/>
                    <a:pt x="17243" y="59730"/>
                  </a:cubicBezTo>
                  <a:cubicBezTo>
                    <a:pt x="17264" y="59736"/>
                    <a:pt x="17284" y="59738"/>
                    <a:pt x="17301" y="59738"/>
                  </a:cubicBezTo>
                  <a:cubicBezTo>
                    <a:pt x="17395" y="59738"/>
                    <a:pt x="17445" y="59665"/>
                    <a:pt x="17445" y="59575"/>
                  </a:cubicBezTo>
                  <a:lnTo>
                    <a:pt x="17850" y="59837"/>
                  </a:lnTo>
                  <a:cubicBezTo>
                    <a:pt x="17838" y="59897"/>
                    <a:pt x="17862" y="59992"/>
                    <a:pt x="17957" y="59992"/>
                  </a:cubicBezTo>
                  <a:lnTo>
                    <a:pt x="18077" y="59992"/>
                  </a:lnTo>
                  <a:cubicBezTo>
                    <a:pt x="18291" y="60158"/>
                    <a:pt x="18529" y="60301"/>
                    <a:pt x="18755" y="60456"/>
                  </a:cubicBezTo>
                  <a:cubicBezTo>
                    <a:pt x="18755" y="60456"/>
                    <a:pt x="18755" y="60468"/>
                    <a:pt x="18743" y="60468"/>
                  </a:cubicBezTo>
                  <a:cubicBezTo>
                    <a:pt x="18731" y="60468"/>
                    <a:pt x="18708" y="60468"/>
                    <a:pt x="18696" y="60480"/>
                  </a:cubicBezTo>
                  <a:cubicBezTo>
                    <a:pt x="17517" y="59968"/>
                    <a:pt x="16350" y="59432"/>
                    <a:pt x="15171" y="58908"/>
                  </a:cubicBezTo>
                  <a:close/>
                  <a:moveTo>
                    <a:pt x="19958" y="59361"/>
                  </a:moveTo>
                  <a:cubicBezTo>
                    <a:pt x="20184" y="59480"/>
                    <a:pt x="20410" y="59623"/>
                    <a:pt x="20636" y="59742"/>
                  </a:cubicBezTo>
                  <a:cubicBezTo>
                    <a:pt x="20791" y="59825"/>
                    <a:pt x="20958" y="59932"/>
                    <a:pt x="21136" y="59956"/>
                  </a:cubicBezTo>
                  <a:cubicBezTo>
                    <a:pt x="21017" y="60278"/>
                    <a:pt x="20874" y="60563"/>
                    <a:pt x="20672" y="60813"/>
                  </a:cubicBezTo>
                  <a:cubicBezTo>
                    <a:pt x="20660" y="60778"/>
                    <a:pt x="20660" y="60754"/>
                    <a:pt x="20636" y="60718"/>
                  </a:cubicBezTo>
                  <a:cubicBezTo>
                    <a:pt x="20458" y="60516"/>
                    <a:pt x="20172" y="60408"/>
                    <a:pt x="19934" y="60289"/>
                  </a:cubicBezTo>
                  <a:cubicBezTo>
                    <a:pt x="19815" y="60230"/>
                    <a:pt x="19708" y="60170"/>
                    <a:pt x="19589" y="60111"/>
                  </a:cubicBezTo>
                  <a:cubicBezTo>
                    <a:pt x="19624" y="60063"/>
                    <a:pt x="19636" y="60004"/>
                    <a:pt x="19660" y="59968"/>
                  </a:cubicBezTo>
                  <a:cubicBezTo>
                    <a:pt x="19803" y="60027"/>
                    <a:pt x="19934" y="60099"/>
                    <a:pt x="20065" y="60158"/>
                  </a:cubicBezTo>
                  <a:cubicBezTo>
                    <a:pt x="20266" y="60254"/>
                    <a:pt x="20451" y="60373"/>
                    <a:pt x="20664" y="60373"/>
                  </a:cubicBezTo>
                  <a:cubicBezTo>
                    <a:pt x="20716" y="60373"/>
                    <a:pt x="20770" y="60365"/>
                    <a:pt x="20827" y="60349"/>
                  </a:cubicBezTo>
                  <a:cubicBezTo>
                    <a:pt x="20958" y="60313"/>
                    <a:pt x="21005" y="60170"/>
                    <a:pt x="20946" y="60051"/>
                  </a:cubicBezTo>
                  <a:cubicBezTo>
                    <a:pt x="20827" y="59801"/>
                    <a:pt x="20541" y="59742"/>
                    <a:pt x="20303" y="59623"/>
                  </a:cubicBezTo>
                  <a:cubicBezTo>
                    <a:pt x="20172" y="59563"/>
                    <a:pt x="20053" y="59504"/>
                    <a:pt x="19922" y="59456"/>
                  </a:cubicBezTo>
                  <a:lnTo>
                    <a:pt x="19958" y="59361"/>
                  </a:lnTo>
                  <a:close/>
                  <a:moveTo>
                    <a:pt x="44425" y="43216"/>
                  </a:moveTo>
                  <a:lnTo>
                    <a:pt x="44425" y="43252"/>
                  </a:lnTo>
                  <a:cubicBezTo>
                    <a:pt x="44592" y="43621"/>
                    <a:pt x="44735" y="44014"/>
                    <a:pt x="44842" y="44407"/>
                  </a:cubicBezTo>
                  <a:cubicBezTo>
                    <a:pt x="44901" y="44633"/>
                    <a:pt x="44949" y="44859"/>
                    <a:pt x="44997" y="45085"/>
                  </a:cubicBezTo>
                  <a:cubicBezTo>
                    <a:pt x="42341" y="46014"/>
                    <a:pt x="39710" y="47014"/>
                    <a:pt x="37091" y="48014"/>
                  </a:cubicBezTo>
                  <a:cubicBezTo>
                    <a:pt x="37055" y="47907"/>
                    <a:pt x="37031" y="47824"/>
                    <a:pt x="36996" y="47716"/>
                  </a:cubicBezTo>
                  <a:cubicBezTo>
                    <a:pt x="36982" y="47665"/>
                    <a:pt x="36938" y="47643"/>
                    <a:pt x="36895" y="47643"/>
                  </a:cubicBezTo>
                  <a:cubicBezTo>
                    <a:pt x="36826" y="47643"/>
                    <a:pt x="36757" y="47696"/>
                    <a:pt x="36793" y="47776"/>
                  </a:cubicBezTo>
                  <a:cubicBezTo>
                    <a:pt x="36841" y="47883"/>
                    <a:pt x="36865" y="47978"/>
                    <a:pt x="36912" y="48086"/>
                  </a:cubicBezTo>
                  <a:cubicBezTo>
                    <a:pt x="36781" y="48133"/>
                    <a:pt x="36662" y="48181"/>
                    <a:pt x="36543" y="48240"/>
                  </a:cubicBezTo>
                  <a:cubicBezTo>
                    <a:pt x="36484" y="48014"/>
                    <a:pt x="36376" y="47800"/>
                    <a:pt x="36305" y="47597"/>
                  </a:cubicBezTo>
                  <a:cubicBezTo>
                    <a:pt x="36290" y="47567"/>
                    <a:pt x="36258" y="47554"/>
                    <a:pt x="36228" y="47554"/>
                  </a:cubicBezTo>
                  <a:cubicBezTo>
                    <a:pt x="36187" y="47554"/>
                    <a:pt x="36148" y="47580"/>
                    <a:pt x="36162" y="47621"/>
                  </a:cubicBezTo>
                  <a:cubicBezTo>
                    <a:pt x="36257" y="47836"/>
                    <a:pt x="36329" y="48062"/>
                    <a:pt x="36436" y="48264"/>
                  </a:cubicBezTo>
                  <a:cubicBezTo>
                    <a:pt x="36329" y="48312"/>
                    <a:pt x="36210" y="48359"/>
                    <a:pt x="36103" y="48383"/>
                  </a:cubicBezTo>
                  <a:cubicBezTo>
                    <a:pt x="36103" y="48074"/>
                    <a:pt x="36019" y="47740"/>
                    <a:pt x="35972" y="47431"/>
                  </a:cubicBezTo>
                  <a:cubicBezTo>
                    <a:pt x="35961" y="47353"/>
                    <a:pt x="35895" y="47318"/>
                    <a:pt x="35826" y="47318"/>
                  </a:cubicBezTo>
                  <a:cubicBezTo>
                    <a:pt x="35736" y="47318"/>
                    <a:pt x="35642" y="47377"/>
                    <a:pt x="35662" y="47478"/>
                  </a:cubicBezTo>
                  <a:cubicBezTo>
                    <a:pt x="35710" y="47800"/>
                    <a:pt x="35710" y="48181"/>
                    <a:pt x="35793" y="48502"/>
                  </a:cubicBezTo>
                  <a:cubicBezTo>
                    <a:pt x="33340" y="49455"/>
                    <a:pt x="30888" y="50407"/>
                    <a:pt x="28447" y="51348"/>
                  </a:cubicBezTo>
                  <a:cubicBezTo>
                    <a:pt x="28252" y="51413"/>
                    <a:pt x="28313" y="51703"/>
                    <a:pt x="28477" y="51703"/>
                  </a:cubicBezTo>
                  <a:cubicBezTo>
                    <a:pt x="28494" y="51703"/>
                    <a:pt x="28511" y="51700"/>
                    <a:pt x="28530" y="51693"/>
                  </a:cubicBezTo>
                  <a:cubicBezTo>
                    <a:pt x="35984" y="49276"/>
                    <a:pt x="43592" y="46907"/>
                    <a:pt x="50950" y="44085"/>
                  </a:cubicBezTo>
                  <a:cubicBezTo>
                    <a:pt x="51605" y="44395"/>
                    <a:pt x="52236" y="44728"/>
                    <a:pt x="52890" y="45026"/>
                  </a:cubicBezTo>
                  <a:cubicBezTo>
                    <a:pt x="51271" y="45335"/>
                    <a:pt x="49676" y="45704"/>
                    <a:pt x="48152" y="46050"/>
                  </a:cubicBezTo>
                  <a:cubicBezTo>
                    <a:pt x="47952" y="46083"/>
                    <a:pt x="48021" y="46364"/>
                    <a:pt x="48195" y="46364"/>
                  </a:cubicBezTo>
                  <a:cubicBezTo>
                    <a:pt x="48208" y="46364"/>
                    <a:pt x="48221" y="46362"/>
                    <a:pt x="48235" y="46359"/>
                  </a:cubicBezTo>
                  <a:cubicBezTo>
                    <a:pt x="51855" y="45645"/>
                    <a:pt x="55545" y="45597"/>
                    <a:pt x="59141" y="44966"/>
                  </a:cubicBezTo>
                  <a:cubicBezTo>
                    <a:pt x="59308" y="44930"/>
                    <a:pt x="59367" y="44788"/>
                    <a:pt x="59344" y="44668"/>
                  </a:cubicBezTo>
                  <a:cubicBezTo>
                    <a:pt x="59367" y="44645"/>
                    <a:pt x="59403" y="44633"/>
                    <a:pt x="59415" y="44621"/>
                  </a:cubicBezTo>
                  <a:cubicBezTo>
                    <a:pt x="59439" y="44692"/>
                    <a:pt x="59522" y="44752"/>
                    <a:pt x="59617" y="44752"/>
                  </a:cubicBezTo>
                  <a:cubicBezTo>
                    <a:pt x="59665" y="44752"/>
                    <a:pt x="59713" y="44740"/>
                    <a:pt x="59736" y="44704"/>
                  </a:cubicBezTo>
                  <a:lnTo>
                    <a:pt x="59796" y="44704"/>
                  </a:lnTo>
                  <a:cubicBezTo>
                    <a:pt x="59844" y="44692"/>
                    <a:pt x="59891" y="44692"/>
                    <a:pt x="59915" y="44680"/>
                  </a:cubicBezTo>
                  <a:cubicBezTo>
                    <a:pt x="60082" y="44633"/>
                    <a:pt x="60082" y="44395"/>
                    <a:pt x="59915" y="44371"/>
                  </a:cubicBezTo>
                  <a:cubicBezTo>
                    <a:pt x="59879" y="44347"/>
                    <a:pt x="59832" y="44347"/>
                    <a:pt x="59796" y="44335"/>
                  </a:cubicBezTo>
                  <a:lnTo>
                    <a:pt x="59736" y="44335"/>
                  </a:lnTo>
                  <a:cubicBezTo>
                    <a:pt x="59713" y="44323"/>
                    <a:pt x="59665" y="44287"/>
                    <a:pt x="59617" y="44287"/>
                  </a:cubicBezTo>
                  <a:lnTo>
                    <a:pt x="59606" y="44287"/>
                  </a:lnTo>
                  <a:cubicBezTo>
                    <a:pt x="59617" y="44192"/>
                    <a:pt x="59606" y="44073"/>
                    <a:pt x="59546" y="43978"/>
                  </a:cubicBezTo>
                  <a:lnTo>
                    <a:pt x="59546" y="43978"/>
                  </a:lnTo>
                  <a:cubicBezTo>
                    <a:pt x="59719" y="44002"/>
                    <a:pt x="59876" y="44014"/>
                    <a:pt x="60024" y="44014"/>
                  </a:cubicBezTo>
                  <a:cubicBezTo>
                    <a:pt x="60171" y="44014"/>
                    <a:pt x="60308" y="44002"/>
                    <a:pt x="60439" y="43978"/>
                  </a:cubicBezTo>
                  <a:lnTo>
                    <a:pt x="60439" y="43978"/>
                  </a:lnTo>
                  <a:cubicBezTo>
                    <a:pt x="63499" y="47562"/>
                    <a:pt x="61689" y="52193"/>
                    <a:pt x="60403" y="56170"/>
                  </a:cubicBezTo>
                  <a:cubicBezTo>
                    <a:pt x="60308" y="56122"/>
                    <a:pt x="60201" y="56098"/>
                    <a:pt x="60070" y="56098"/>
                  </a:cubicBezTo>
                  <a:cubicBezTo>
                    <a:pt x="59725" y="56098"/>
                    <a:pt x="59510" y="56301"/>
                    <a:pt x="59427" y="56551"/>
                  </a:cubicBezTo>
                  <a:cubicBezTo>
                    <a:pt x="58355" y="56825"/>
                    <a:pt x="57272" y="57063"/>
                    <a:pt x="56200" y="57301"/>
                  </a:cubicBezTo>
                  <a:lnTo>
                    <a:pt x="56200" y="57194"/>
                  </a:lnTo>
                  <a:cubicBezTo>
                    <a:pt x="56200" y="57093"/>
                    <a:pt x="56117" y="57042"/>
                    <a:pt x="56034" y="57042"/>
                  </a:cubicBezTo>
                  <a:cubicBezTo>
                    <a:pt x="55950" y="57042"/>
                    <a:pt x="55867" y="57093"/>
                    <a:pt x="55867" y="57194"/>
                  </a:cubicBezTo>
                  <a:lnTo>
                    <a:pt x="55867" y="57325"/>
                  </a:lnTo>
                  <a:cubicBezTo>
                    <a:pt x="55867" y="57349"/>
                    <a:pt x="55867" y="57360"/>
                    <a:pt x="55891" y="57372"/>
                  </a:cubicBezTo>
                  <a:cubicBezTo>
                    <a:pt x="55593" y="57432"/>
                    <a:pt x="55295" y="57503"/>
                    <a:pt x="54998" y="57563"/>
                  </a:cubicBezTo>
                  <a:cubicBezTo>
                    <a:pt x="54998" y="57360"/>
                    <a:pt x="54974" y="57134"/>
                    <a:pt x="54974" y="56920"/>
                  </a:cubicBezTo>
                  <a:cubicBezTo>
                    <a:pt x="54974" y="56825"/>
                    <a:pt x="54900" y="56777"/>
                    <a:pt x="54825" y="56777"/>
                  </a:cubicBezTo>
                  <a:cubicBezTo>
                    <a:pt x="54751" y="56777"/>
                    <a:pt x="54676" y="56825"/>
                    <a:pt x="54676" y="56920"/>
                  </a:cubicBezTo>
                  <a:cubicBezTo>
                    <a:pt x="54676" y="57146"/>
                    <a:pt x="54664" y="57384"/>
                    <a:pt x="54664" y="57622"/>
                  </a:cubicBezTo>
                  <a:cubicBezTo>
                    <a:pt x="54569" y="57658"/>
                    <a:pt x="54450" y="57670"/>
                    <a:pt x="54343" y="57682"/>
                  </a:cubicBezTo>
                  <a:cubicBezTo>
                    <a:pt x="54426" y="57087"/>
                    <a:pt x="54248" y="56360"/>
                    <a:pt x="54129" y="55789"/>
                  </a:cubicBezTo>
                  <a:cubicBezTo>
                    <a:pt x="54110" y="55715"/>
                    <a:pt x="54060" y="55684"/>
                    <a:pt x="54006" y="55684"/>
                  </a:cubicBezTo>
                  <a:cubicBezTo>
                    <a:pt x="53921" y="55684"/>
                    <a:pt x="53828" y="55763"/>
                    <a:pt x="53843" y="55872"/>
                  </a:cubicBezTo>
                  <a:cubicBezTo>
                    <a:pt x="53902" y="56241"/>
                    <a:pt x="53950" y="56610"/>
                    <a:pt x="53962" y="56979"/>
                  </a:cubicBezTo>
                  <a:cubicBezTo>
                    <a:pt x="53986" y="57241"/>
                    <a:pt x="53950" y="57491"/>
                    <a:pt x="53986" y="57741"/>
                  </a:cubicBezTo>
                  <a:cubicBezTo>
                    <a:pt x="53664" y="57801"/>
                    <a:pt x="53343" y="57861"/>
                    <a:pt x="53033" y="57920"/>
                  </a:cubicBezTo>
                  <a:cubicBezTo>
                    <a:pt x="53093" y="57313"/>
                    <a:pt x="53045" y="56670"/>
                    <a:pt x="52986" y="56098"/>
                  </a:cubicBezTo>
                  <a:cubicBezTo>
                    <a:pt x="52980" y="56051"/>
                    <a:pt x="52947" y="56027"/>
                    <a:pt x="52916" y="56027"/>
                  </a:cubicBezTo>
                  <a:cubicBezTo>
                    <a:pt x="52884" y="56027"/>
                    <a:pt x="52855" y="56051"/>
                    <a:pt x="52855" y="56098"/>
                  </a:cubicBezTo>
                  <a:cubicBezTo>
                    <a:pt x="52878" y="56729"/>
                    <a:pt x="52807" y="57360"/>
                    <a:pt x="52748" y="57980"/>
                  </a:cubicBezTo>
                  <a:cubicBezTo>
                    <a:pt x="52557" y="58015"/>
                    <a:pt x="52355" y="58063"/>
                    <a:pt x="52152" y="58099"/>
                  </a:cubicBezTo>
                  <a:cubicBezTo>
                    <a:pt x="52557" y="54789"/>
                    <a:pt x="52200" y="51360"/>
                    <a:pt x="51462" y="48121"/>
                  </a:cubicBezTo>
                  <a:cubicBezTo>
                    <a:pt x="51447" y="48045"/>
                    <a:pt x="51395" y="48013"/>
                    <a:pt x="51340" y="48013"/>
                  </a:cubicBezTo>
                  <a:cubicBezTo>
                    <a:pt x="51256" y="48013"/>
                    <a:pt x="51166" y="48086"/>
                    <a:pt x="51188" y="48193"/>
                  </a:cubicBezTo>
                  <a:cubicBezTo>
                    <a:pt x="51843" y="51574"/>
                    <a:pt x="51878" y="54801"/>
                    <a:pt x="51735" y="58182"/>
                  </a:cubicBezTo>
                  <a:cubicBezTo>
                    <a:pt x="47866" y="58873"/>
                    <a:pt x="43985" y="59396"/>
                    <a:pt x="40020" y="59777"/>
                  </a:cubicBezTo>
                  <a:lnTo>
                    <a:pt x="40020" y="59468"/>
                  </a:lnTo>
                  <a:cubicBezTo>
                    <a:pt x="40020" y="59379"/>
                    <a:pt x="39948" y="59334"/>
                    <a:pt x="39877" y="59334"/>
                  </a:cubicBezTo>
                  <a:cubicBezTo>
                    <a:pt x="39805" y="59334"/>
                    <a:pt x="39734" y="59379"/>
                    <a:pt x="39734" y="59468"/>
                  </a:cubicBezTo>
                  <a:lnTo>
                    <a:pt x="39734" y="59813"/>
                  </a:lnTo>
                  <a:cubicBezTo>
                    <a:pt x="39555" y="59825"/>
                    <a:pt x="39401" y="59837"/>
                    <a:pt x="39222" y="59861"/>
                  </a:cubicBezTo>
                  <a:cubicBezTo>
                    <a:pt x="39115" y="59873"/>
                    <a:pt x="39020" y="59873"/>
                    <a:pt x="38924" y="59885"/>
                  </a:cubicBezTo>
                  <a:cubicBezTo>
                    <a:pt x="38889" y="59742"/>
                    <a:pt x="38865" y="59575"/>
                    <a:pt x="38829" y="59420"/>
                  </a:cubicBezTo>
                  <a:cubicBezTo>
                    <a:pt x="38819" y="59343"/>
                    <a:pt x="38752" y="59308"/>
                    <a:pt x="38683" y="59308"/>
                  </a:cubicBezTo>
                  <a:cubicBezTo>
                    <a:pt x="38593" y="59308"/>
                    <a:pt x="38499" y="59367"/>
                    <a:pt x="38520" y="59468"/>
                  </a:cubicBezTo>
                  <a:lnTo>
                    <a:pt x="38567" y="59920"/>
                  </a:lnTo>
                  <a:cubicBezTo>
                    <a:pt x="38293" y="59944"/>
                    <a:pt x="38031" y="59956"/>
                    <a:pt x="37758" y="59980"/>
                  </a:cubicBezTo>
                  <a:cubicBezTo>
                    <a:pt x="37746" y="59885"/>
                    <a:pt x="37710" y="59777"/>
                    <a:pt x="37698" y="59694"/>
                  </a:cubicBezTo>
                  <a:cubicBezTo>
                    <a:pt x="37689" y="59628"/>
                    <a:pt x="37645" y="59599"/>
                    <a:pt x="37598" y="59599"/>
                  </a:cubicBezTo>
                  <a:cubicBezTo>
                    <a:pt x="37526" y="59599"/>
                    <a:pt x="37446" y="59665"/>
                    <a:pt x="37460" y="59766"/>
                  </a:cubicBezTo>
                  <a:cubicBezTo>
                    <a:pt x="37472" y="59837"/>
                    <a:pt x="37472" y="59920"/>
                    <a:pt x="37496" y="60004"/>
                  </a:cubicBezTo>
                  <a:cubicBezTo>
                    <a:pt x="37341" y="60016"/>
                    <a:pt x="37198" y="60039"/>
                    <a:pt x="37043" y="60039"/>
                  </a:cubicBezTo>
                  <a:cubicBezTo>
                    <a:pt x="37019" y="59825"/>
                    <a:pt x="36972" y="59623"/>
                    <a:pt x="36924" y="59420"/>
                  </a:cubicBezTo>
                  <a:cubicBezTo>
                    <a:pt x="36914" y="59353"/>
                    <a:pt x="36856" y="59322"/>
                    <a:pt x="36795" y="59322"/>
                  </a:cubicBezTo>
                  <a:cubicBezTo>
                    <a:pt x="36716" y="59322"/>
                    <a:pt x="36632" y="59374"/>
                    <a:pt x="36638" y="59468"/>
                  </a:cubicBezTo>
                  <a:cubicBezTo>
                    <a:pt x="36674" y="59658"/>
                    <a:pt x="36674" y="59873"/>
                    <a:pt x="36698" y="60075"/>
                  </a:cubicBezTo>
                  <a:cubicBezTo>
                    <a:pt x="36555" y="60099"/>
                    <a:pt x="36424" y="60099"/>
                    <a:pt x="36269" y="60111"/>
                  </a:cubicBezTo>
                  <a:lnTo>
                    <a:pt x="36269" y="58670"/>
                  </a:lnTo>
                  <a:cubicBezTo>
                    <a:pt x="36269" y="58646"/>
                    <a:pt x="36251" y="58634"/>
                    <a:pt x="36234" y="58634"/>
                  </a:cubicBezTo>
                  <a:cubicBezTo>
                    <a:pt x="36216" y="58634"/>
                    <a:pt x="36198" y="58646"/>
                    <a:pt x="36198" y="58670"/>
                  </a:cubicBezTo>
                  <a:lnTo>
                    <a:pt x="36198" y="60111"/>
                  </a:lnTo>
                  <a:cubicBezTo>
                    <a:pt x="36031" y="60123"/>
                    <a:pt x="35864" y="60135"/>
                    <a:pt x="35710" y="60135"/>
                  </a:cubicBezTo>
                  <a:cubicBezTo>
                    <a:pt x="35626" y="57980"/>
                    <a:pt x="35555" y="55836"/>
                    <a:pt x="35591" y="53681"/>
                  </a:cubicBezTo>
                  <a:cubicBezTo>
                    <a:pt x="35591" y="53586"/>
                    <a:pt x="35516" y="53539"/>
                    <a:pt x="35442" y="53539"/>
                  </a:cubicBezTo>
                  <a:cubicBezTo>
                    <a:pt x="35367" y="53539"/>
                    <a:pt x="35293" y="53586"/>
                    <a:pt x="35293" y="53681"/>
                  </a:cubicBezTo>
                  <a:cubicBezTo>
                    <a:pt x="35210" y="55836"/>
                    <a:pt x="35174" y="58015"/>
                    <a:pt x="35245" y="60170"/>
                  </a:cubicBezTo>
                  <a:cubicBezTo>
                    <a:pt x="31626" y="60420"/>
                    <a:pt x="27971" y="60647"/>
                    <a:pt x="24363" y="61075"/>
                  </a:cubicBezTo>
                  <a:cubicBezTo>
                    <a:pt x="24375" y="61051"/>
                    <a:pt x="24399" y="61016"/>
                    <a:pt x="24411" y="61004"/>
                  </a:cubicBezTo>
                  <a:cubicBezTo>
                    <a:pt x="24470" y="60968"/>
                    <a:pt x="24530" y="60944"/>
                    <a:pt x="24577" y="60873"/>
                  </a:cubicBezTo>
                  <a:cubicBezTo>
                    <a:pt x="24792" y="60420"/>
                    <a:pt x="24946" y="59980"/>
                    <a:pt x="25006" y="59551"/>
                  </a:cubicBezTo>
                  <a:cubicBezTo>
                    <a:pt x="25423" y="57968"/>
                    <a:pt x="25530" y="56337"/>
                    <a:pt x="25268" y="54694"/>
                  </a:cubicBezTo>
                  <a:cubicBezTo>
                    <a:pt x="25196" y="54193"/>
                    <a:pt x="25089" y="53420"/>
                    <a:pt x="24827" y="52789"/>
                  </a:cubicBezTo>
                  <a:lnTo>
                    <a:pt x="24827" y="52789"/>
                  </a:lnTo>
                  <a:cubicBezTo>
                    <a:pt x="25490" y="52882"/>
                    <a:pt x="26144" y="52948"/>
                    <a:pt x="26788" y="52948"/>
                  </a:cubicBezTo>
                  <a:cubicBezTo>
                    <a:pt x="26885" y="52948"/>
                    <a:pt x="26981" y="52946"/>
                    <a:pt x="27078" y="52943"/>
                  </a:cubicBezTo>
                  <a:cubicBezTo>
                    <a:pt x="27101" y="52943"/>
                    <a:pt x="27113" y="52919"/>
                    <a:pt x="27137" y="52908"/>
                  </a:cubicBezTo>
                  <a:cubicBezTo>
                    <a:pt x="27613" y="52860"/>
                    <a:pt x="28042" y="52658"/>
                    <a:pt x="28233" y="52205"/>
                  </a:cubicBezTo>
                  <a:cubicBezTo>
                    <a:pt x="28294" y="52061"/>
                    <a:pt x="28205" y="51855"/>
                    <a:pt x="28049" y="51855"/>
                  </a:cubicBezTo>
                  <a:cubicBezTo>
                    <a:pt x="28025" y="51855"/>
                    <a:pt x="27998" y="51860"/>
                    <a:pt x="27971" y="51872"/>
                  </a:cubicBezTo>
                  <a:cubicBezTo>
                    <a:pt x="27887" y="51896"/>
                    <a:pt x="27816" y="51931"/>
                    <a:pt x="27756" y="51955"/>
                  </a:cubicBezTo>
                  <a:cubicBezTo>
                    <a:pt x="27804" y="51907"/>
                    <a:pt x="27852" y="51884"/>
                    <a:pt x="27875" y="51836"/>
                  </a:cubicBezTo>
                  <a:lnTo>
                    <a:pt x="27911" y="51836"/>
                  </a:lnTo>
                  <a:cubicBezTo>
                    <a:pt x="27916" y="51836"/>
                    <a:pt x="27921" y="51837"/>
                    <a:pt x="27926" y="51837"/>
                  </a:cubicBezTo>
                  <a:cubicBezTo>
                    <a:pt x="28071" y="51837"/>
                    <a:pt x="28148" y="51665"/>
                    <a:pt x="28102" y="51538"/>
                  </a:cubicBezTo>
                  <a:cubicBezTo>
                    <a:pt x="28364" y="51074"/>
                    <a:pt x="28459" y="50479"/>
                    <a:pt x="28340" y="49979"/>
                  </a:cubicBezTo>
                  <a:cubicBezTo>
                    <a:pt x="28233" y="49490"/>
                    <a:pt x="27947" y="49086"/>
                    <a:pt x="27578" y="48788"/>
                  </a:cubicBezTo>
                  <a:cubicBezTo>
                    <a:pt x="28268" y="48609"/>
                    <a:pt x="29006" y="48478"/>
                    <a:pt x="29435" y="47966"/>
                  </a:cubicBezTo>
                  <a:cubicBezTo>
                    <a:pt x="29459" y="47972"/>
                    <a:pt x="29483" y="47975"/>
                    <a:pt x="29507" y="47975"/>
                  </a:cubicBezTo>
                  <a:cubicBezTo>
                    <a:pt x="29530" y="47975"/>
                    <a:pt x="29554" y="47972"/>
                    <a:pt x="29578" y="47966"/>
                  </a:cubicBezTo>
                  <a:cubicBezTo>
                    <a:pt x="33948" y="46002"/>
                    <a:pt x="38543" y="44847"/>
                    <a:pt x="43163" y="43573"/>
                  </a:cubicBezTo>
                  <a:cubicBezTo>
                    <a:pt x="43580" y="43454"/>
                    <a:pt x="44008" y="43335"/>
                    <a:pt x="44425" y="43216"/>
                  </a:cubicBezTo>
                  <a:close/>
                  <a:moveTo>
                    <a:pt x="17838" y="60861"/>
                  </a:moveTo>
                  <a:cubicBezTo>
                    <a:pt x="17993" y="60932"/>
                    <a:pt x="18172" y="61004"/>
                    <a:pt x="18338" y="61075"/>
                  </a:cubicBezTo>
                  <a:cubicBezTo>
                    <a:pt x="18315" y="61111"/>
                    <a:pt x="18279" y="61159"/>
                    <a:pt x="18255" y="61182"/>
                  </a:cubicBezTo>
                  <a:lnTo>
                    <a:pt x="18065" y="61135"/>
                  </a:lnTo>
                  <a:cubicBezTo>
                    <a:pt x="17957" y="61099"/>
                    <a:pt x="17850" y="61051"/>
                    <a:pt x="17731" y="61004"/>
                  </a:cubicBezTo>
                  <a:cubicBezTo>
                    <a:pt x="17803" y="60992"/>
                    <a:pt x="17838" y="60920"/>
                    <a:pt x="17838" y="60861"/>
                  </a:cubicBezTo>
                  <a:close/>
                  <a:moveTo>
                    <a:pt x="24184" y="59277"/>
                  </a:moveTo>
                  <a:cubicBezTo>
                    <a:pt x="24232" y="59325"/>
                    <a:pt x="24292" y="59349"/>
                    <a:pt x="24351" y="59349"/>
                  </a:cubicBezTo>
                  <a:cubicBezTo>
                    <a:pt x="24244" y="59766"/>
                    <a:pt x="24125" y="60182"/>
                    <a:pt x="23982" y="60599"/>
                  </a:cubicBezTo>
                  <a:cubicBezTo>
                    <a:pt x="23934" y="60718"/>
                    <a:pt x="23982" y="60825"/>
                    <a:pt x="24053" y="60897"/>
                  </a:cubicBezTo>
                  <a:cubicBezTo>
                    <a:pt x="24030" y="60968"/>
                    <a:pt x="24006" y="61063"/>
                    <a:pt x="23982" y="61135"/>
                  </a:cubicBezTo>
                  <a:cubicBezTo>
                    <a:pt x="23792" y="61170"/>
                    <a:pt x="23613" y="61182"/>
                    <a:pt x="23411" y="61218"/>
                  </a:cubicBezTo>
                  <a:cubicBezTo>
                    <a:pt x="23744" y="60647"/>
                    <a:pt x="23994" y="59968"/>
                    <a:pt x="24184" y="59277"/>
                  </a:cubicBezTo>
                  <a:close/>
                  <a:moveTo>
                    <a:pt x="20017" y="60885"/>
                  </a:moveTo>
                  <a:cubicBezTo>
                    <a:pt x="20160" y="60956"/>
                    <a:pt x="20291" y="61028"/>
                    <a:pt x="20434" y="61063"/>
                  </a:cubicBezTo>
                  <a:lnTo>
                    <a:pt x="20458" y="61063"/>
                  </a:lnTo>
                  <a:cubicBezTo>
                    <a:pt x="20351" y="61159"/>
                    <a:pt x="20243" y="61242"/>
                    <a:pt x="20112" y="61313"/>
                  </a:cubicBezTo>
                  <a:cubicBezTo>
                    <a:pt x="20136" y="61230"/>
                    <a:pt x="20112" y="61123"/>
                    <a:pt x="19993" y="61075"/>
                  </a:cubicBezTo>
                  <a:cubicBezTo>
                    <a:pt x="19982" y="61063"/>
                    <a:pt x="19946" y="61063"/>
                    <a:pt x="19934" y="61051"/>
                  </a:cubicBezTo>
                  <a:cubicBezTo>
                    <a:pt x="19982" y="61004"/>
                    <a:pt x="20005" y="60944"/>
                    <a:pt x="20017" y="60885"/>
                  </a:cubicBezTo>
                  <a:close/>
                  <a:moveTo>
                    <a:pt x="21017" y="52300"/>
                  </a:moveTo>
                  <a:cubicBezTo>
                    <a:pt x="21053" y="52312"/>
                    <a:pt x="21077" y="52324"/>
                    <a:pt x="21125" y="52336"/>
                  </a:cubicBezTo>
                  <a:cubicBezTo>
                    <a:pt x="21529" y="52431"/>
                    <a:pt x="21910" y="52479"/>
                    <a:pt x="22315" y="52515"/>
                  </a:cubicBezTo>
                  <a:cubicBezTo>
                    <a:pt x="22315" y="52538"/>
                    <a:pt x="22327" y="52562"/>
                    <a:pt x="22327" y="52598"/>
                  </a:cubicBezTo>
                  <a:cubicBezTo>
                    <a:pt x="22684" y="53229"/>
                    <a:pt x="22970" y="53920"/>
                    <a:pt x="23196" y="54622"/>
                  </a:cubicBezTo>
                  <a:cubicBezTo>
                    <a:pt x="23351" y="55182"/>
                    <a:pt x="23387" y="55789"/>
                    <a:pt x="23625" y="56325"/>
                  </a:cubicBezTo>
                  <a:cubicBezTo>
                    <a:pt x="23637" y="56372"/>
                    <a:pt x="23684" y="56384"/>
                    <a:pt x="23732" y="56408"/>
                  </a:cubicBezTo>
                  <a:cubicBezTo>
                    <a:pt x="23744" y="56646"/>
                    <a:pt x="23756" y="56884"/>
                    <a:pt x="23744" y="57134"/>
                  </a:cubicBezTo>
                  <a:cubicBezTo>
                    <a:pt x="23637" y="57849"/>
                    <a:pt x="23434" y="58551"/>
                    <a:pt x="23172" y="59265"/>
                  </a:cubicBezTo>
                  <a:cubicBezTo>
                    <a:pt x="22875" y="59718"/>
                    <a:pt x="22494" y="60123"/>
                    <a:pt x="22041" y="60551"/>
                  </a:cubicBezTo>
                  <a:cubicBezTo>
                    <a:pt x="22017" y="60587"/>
                    <a:pt x="21982" y="60635"/>
                    <a:pt x="21982" y="60694"/>
                  </a:cubicBezTo>
                  <a:cubicBezTo>
                    <a:pt x="21744" y="60825"/>
                    <a:pt x="21506" y="60944"/>
                    <a:pt x="21327" y="61135"/>
                  </a:cubicBezTo>
                  <a:cubicBezTo>
                    <a:pt x="21255" y="61206"/>
                    <a:pt x="21244" y="61325"/>
                    <a:pt x="21255" y="61432"/>
                  </a:cubicBezTo>
                  <a:cubicBezTo>
                    <a:pt x="21196" y="61480"/>
                    <a:pt x="21136" y="61528"/>
                    <a:pt x="21077" y="61587"/>
                  </a:cubicBezTo>
                  <a:cubicBezTo>
                    <a:pt x="20958" y="61599"/>
                    <a:pt x="20839" y="61623"/>
                    <a:pt x="20720" y="61647"/>
                  </a:cubicBezTo>
                  <a:cubicBezTo>
                    <a:pt x="20827" y="61587"/>
                    <a:pt x="20886" y="61551"/>
                    <a:pt x="20946" y="61492"/>
                  </a:cubicBezTo>
                  <a:cubicBezTo>
                    <a:pt x="21005" y="61456"/>
                    <a:pt x="21005" y="61373"/>
                    <a:pt x="20970" y="61313"/>
                  </a:cubicBezTo>
                  <a:cubicBezTo>
                    <a:pt x="23339" y="59813"/>
                    <a:pt x="22089" y="54324"/>
                    <a:pt x="20874" y="52455"/>
                  </a:cubicBezTo>
                  <a:cubicBezTo>
                    <a:pt x="20946" y="52431"/>
                    <a:pt x="20994" y="52372"/>
                    <a:pt x="21017" y="52300"/>
                  </a:cubicBezTo>
                  <a:close/>
                  <a:moveTo>
                    <a:pt x="27875" y="0"/>
                  </a:moveTo>
                  <a:cubicBezTo>
                    <a:pt x="27799" y="0"/>
                    <a:pt x="27725" y="34"/>
                    <a:pt x="27685" y="115"/>
                  </a:cubicBezTo>
                  <a:cubicBezTo>
                    <a:pt x="25970" y="3509"/>
                    <a:pt x="24565" y="7140"/>
                    <a:pt x="23399" y="10891"/>
                  </a:cubicBezTo>
                  <a:cubicBezTo>
                    <a:pt x="23137" y="9974"/>
                    <a:pt x="22815" y="9081"/>
                    <a:pt x="22518" y="8164"/>
                  </a:cubicBezTo>
                  <a:cubicBezTo>
                    <a:pt x="22494" y="8094"/>
                    <a:pt x="22439" y="8065"/>
                    <a:pt x="22383" y="8065"/>
                  </a:cubicBezTo>
                  <a:cubicBezTo>
                    <a:pt x="22295" y="8065"/>
                    <a:pt x="22207" y="8138"/>
                    <a:pt x="22244" y="8247"/>
                  </a:cubicBezTo>
                  <a:cubicBezTo>
                    <a:pt x="22577" y="9224"/>
                    <a:pt x="22922" y="10224"/>
                    <a:pt x="23315" y="11188"/>
                  </a:cubicBezTo>
                  <a:cubicBezTo>
                    <a:pt x="23101" y="11891"/>
                    <a:pt x="22899" y="12593"/>
                    <a:pt x="22696" y="13284"/>
                  </a:cubicBezTo>
                  <a:cubicBezTo>
                    <a:pt x="22482" y="12295"/>
                    <a:pt x="22137" y="11295"/>
                    <a:pt x="21863" y="10331"/>
                  </a:cubicBezTo>
                  <a:cubicBezTo>
                    <a:pt x="21848" y="10268"/>
                    <a:pt x="21800" y="10240"/>
                    <a:pt x="21751" y="10240"/>
                  </a:cubicBezTo>
                  <a:cubicBezTo>
                    <a:pt x="21678" y="10240"/>
                    <a:pt x="21603" y="10299"/>
                    <a:pt x="21625" y="10390"/>
                  </a:cubicBezTo>
                  <a:cubicBezTo>
                    <a:pt x="21946" y="11486"/>
                    <a:pt x="22184" y="12641"/>
                    <a:pt x="22577" y="13712"/>
                  </a:cubicBezTo>
                  <a:cubicBezTo>
                    <a:pt x="22518" y="13950"/>
                    <a:pt x="22446" y="14177"/>
                    <a:pt x="22387" y="14427"/>
                  </a:cubicBezTo>
                  <a:cubicBezTo>
                    <a:pt x="22148" y="13534"/>
                    <a:pt x="21791" y="12665"/>
                    <a:pt x="21601" y="11760"/>
                  </a:cubicBezTo>
                  <a:cubicBezTo>
                    <a:pt x="21586" y="11697"/>
                    <a:pt x="21538" y="11669"/>
                    <a:pt x="21489" y="11669"/>
                  </a:cubicBezTo>
                  <a:cubicBezTo>
                    <a:pt x="21417" y="11669"/>
                    <a:pt x="21341" y="11727"/>
                    <a:pt x="21363" y="11819"/>
                  </a:cubicBezTo>
                  <a:cubicBezTo>
                    <a:pt x="21565" y="12819"/>
                    <a:pt x="21791" y="13950"/>
                    <a:pt x="22279" y="14855"/>
                  </a:cubicBezTo>
                  <a:cubicBezTo>
                    <a:pt x="22220" y="15058"/>
                    <a:pt x="22184" y="15272"/>
                    <a:pt x="22137" y="15474"/>
                  </a:cubicBezTo>
                  <a:cubicBezTo>
                    <a:pt x="21922" y="14522"/>
                    <a:pt x="21613" y="13569"/>
                    <a:pt x="21363" y="12629"/>
                  </a:cubicBezTo>
                  <a:cubicBezTo>
                    <a:pt x="21344" y="12569"/>
                    <a:pt x="21298" y="12543"/>
                    <a:pt x="21250" y="12543"/>
                  </a:cubicBezTo>
                  <a:cubicBezTo>
                    <a:pt x="21174" y="12543"/>
                    <a:pt x="21095" y="12610"/>
                    <a:pt x="21125" y="12712"/>
                  </a:cubicBezTo>
                  <a:cubicBezTo>
                    <a:pt x="21255" y="13343"/>
                    <a:pt x="21363" y="14022"/>
                    <a:pt x="21494" y="14677"/>
                  </a:cubicBezTo>
                  <a:cubicBezTo>
                    <a:pt x="21196" y="13879"/>
                    <a:pt x="20886" y="13105"/>
                    <a:pt x="20577" y="12367"/>
                  </a:cubicBezTo>
                  <a:cubicBezTo>
                    <a:pt x="20547" y="12286"/>
                    <a:pt x="20482" y="12257"/>
                    <a:pt x="20413" y="12257"/>
                  </a:cubicBezTo>
                  <a:cubicBezTo>
                    <a:pt x="20400" y="12257"/>
                    <a:pt x="20387" y="12258"/>
                    <a:pt x="20374" y="12260"/>
                  </a:cubicBezTo>
                  <a:cubicBezTo>
                    <a:pt x="21982" y="7950"/>
                    <a:pt x="24387" y="3902"/>
                    <a:pt x="27423" y="389"/>
                  </a:cubicBezTo>
                  <a:cubicBezTo>
                    <a:pt x="27478" y="315"/>
                    <a:pt x="27419" y="220"/>
                    <a:pt x="27345" y="220"/>
                  </a:cubicBezTo>
                  <a:cubicBezTo>
                    <a:pt x="27324" y="220"/>
                    <a:pt x="27301" y="228"/>
                    <a:pt x="27280" y="246"/>
                  </a:cubicBezTo>
                  <a:cubicBezTo>
                    <a:pt x="23101" y="4675"/>
                    <a:pt x="20184" y="9998"/>
                    <a:pt x="18636" y="15891"/>
                  </a:cubicBezTo>
                  <a:cubicBezTo>
                    <a:pt x="17898" y="18737"/>
                    <a:pt x="17493" y="21654"/>
                    <a:pt x="17434" y="24583"/>
                  </a:cubicBezTo>
                  <a:cubicBezTo>
                    <a:pt x="17398" y="26202"/>
                    <a:pt x="17445" y="27857"/>
                    <a:pt x="17672" y="29464"/>
                  </a:cubicBezTo>
                  <a:cubicBezTo>
                    <a:pt x="17748" y="30054"/>
                    <a:pt x="18575" y="33226"/>
                    <a:pt x="17712" y="33226"/>
                  </a:cubicBezTo>
                  <a:cubicBezTo>
                    <a:pt x="17634" y="33226"/>
                    <a:pt x="17541" y="33200"/>
                    <a:pt x="17434" y="33143"/>
                  </a:cubicBezTo>
                  <a:cubicBezTo>
                    <a:pt x="17397" y="33124"/>
                    <a:pt x="17356" y="33115"/>
                    <a:pt x="17315" y="33115"/>
                  </a:cubicBezTo>
                  <a:cubicBezTo>
                    <a:pt x="17157" y="33115"/>
                    <a:pt x="16998" y="33249"/>
                    <a:pt x="17064" y="33429"/>
                  </a:cubicBezTo>
                  <a:cubicBezTo>
                    <a:pt x="17362" y="34215"/>
                    <a:pt x="17326" y="34239"/>
                    <a:pt x="17517" y="34524"/>
                  </a:cubicBezTo>
                  <a:cubicBezTo>
                    <a:pt x="17612" y="34953"/>
                    <a:pt x="17719" y="35405"/>
                    <a:pt x="17815" y="35846"/>
                  </a:cubicBezTo>
                  <a:cubicBezTo>
                    <a:pt x="17815" y="35894"/>
                    <a:pt x="17815" y="35941"/>
                    <a:pt x="17850" y="35965"/>
                  </a:cubicBezTo>
                  <a:cubicBezTo>
                    <a:pt x="18100" y="36953"/>
                    <a:pt x="18434" y="37906"/>
                    <a:pt x="18886" y="38787"/>
                  </a:cubicBezTo>
                  <a:cubicBezTo>
                    <a:pt x="14409" y="39382"/>
                    <a:pt x="9956" y="40120"/>
                    <a:pt x="5634" y="41144"/>
                  </a:cubicBezTo>
                  <a:lnTo>
                    <a:pt x="5515" y="41144"/>
                  </a:lnTo>
                  <a:cubicBezTo>
                    <a:pt x="5450" y="41079"/>
                    <a:pt x="5362" y="41048"/>
                    <a:pt x="5276" y="41048"/>
                  </a:cubicBezTo>
                  <a:cubicBezTo>
                    <a:pt x="5098" y="41048"/>
                    <a:pt x="4931" y="41181"/>
                    <a:pt x="5003" y="41406"/>
                  </a:cubicBezTo>
                  <a:cubicBezTo>
                    <a:pt x="5158" y="41847"/>
                    <a:pt x="5301" y="42275"/>
                    <a:pt x="5456" y="42728"/>
                  </a:cubicBezTo>
                  <a:cubicBezTo>
                    <a:pt x="5468" y="42787"/>
                    <a:pt x="5480" y="42835"/>
                    <a:pt x="5492" y="42894"/>
                  </a:cubicBezTo>
                  <a:cubicBezTo>
                    <a:pt x="5492" y="43025"/>
                    <a:pt x="5515" y="43144"/>
                    <a:pt x="5575" y="43275"/>
                  </a:cubicBezTo>
                  <a:cubicBezTo>
                    <a:pt x="5587" y="43311"/>
                    <a:pt x="5634" y="43335"/>
                    <a:pt x="5670" y="43335"/>
                  </a:cubicBezTo>
                  <a:cubicBezTo>
                    <a:pt x="5754" y="43466"/>
                    <a:pt x="5837" y="43609"/>
                    <a:pt x="5992" y="43680"/>
                  </a:cubicBezTo>
                  <a:cubicBezTo>
                    <a:pt x="6004" y="43692"/>
                    <a:pt x="6027" y="43692"/>
                    <a:pt x="6051" y="43692"/>
                  </a:cubicBezTo>
                  <a:cubicBezTo>
                    <a:pt x="4658" y="43704"/>
                    <a:pt x="3170" y="44287"/>
                    <a:pt x="1884" y="44895"/>
                  </a:cubicBezTo>
                  <a:cubicBezTo>
                    <a:pt x="1563" y="44811"/>
                    <a:pt x="1265" y="44716"/>
                    <a:pt x="955" y="44633"/>
                  </a:cubicBezTo>
                  <a:cubicBezTo>
                    <a:pt x="934" y="44626"/>
                    <a:pt x="913" y="44623"/>
                    <a:pt x="894" y="44623"/>
                  </a:cubicBezTo>
                  <a:cubicBezTo>
                    <a:pt x="716" y="44623"/>
                    <a:pt x="667" y="44903"/>
                    <a:pt x="872" y="44978"/>
                  </a:cubicBezTo>
                  <a:cubicBezTo>
                    <a:pt x="932" y="44990"/>
                    <a:pt x="991" y="45014"/>
                    <a:pt x="1051" y="45038"/>
                  </a:cubicBezTo>
                  <a:cubicBezTo>
                    <a:pt x="848" y="45169"/>
                    <a:pt x="848" y="45550"/>
                    <a:pt x="991" y="45764"/>
                  </a:cubicBezTo>
                  <a:cubicBezTo>
                    <a:pt x="1171" y="46081"/>
                    <a:pt x="1510" y="46173"/>
                    <a:pt x="1842" y="46173"/>
                  </a:cubicBezTo>
                  <a:cubicBezTo>
                    <a:pt x="1884" y="46173"/>
                    <a:pt x="1926" y="46171"/>
                    <a:pt x="1967" y="46169"/>
                  </a:cubicBezTo>
                  <a:cubicBezTo>
                    <a:pt x="1967" y="46301"/>
                    <a:pt x="2026" y="46440"/>
                    <a:pt x="2154" y="46440"/>
                  </a:cubicBezTo>
                  <a:cubicBezTo>
                    <a:pt x="2198" y="46440"/>
                    <a:pt x="2251" y="46423"/>
                    <a:pt x="2313" y="46383"/>
                  </a:cubicBezTo>
                  <a:cubicBezTo>
                    <a:pt x="2336" y="46371"/>
                    <a:pt x="2372" y="46347"/>
                    <a:pt x="2420" y="46323"/>
                  </a:cubicBezTo>
                  <a:lnTo>
                    <a:pt x="2444" y="46300"/>
                  </a:lnTo>
                  <a:cubicBezTo>
                    <a:pt x="2456" y="46312"/>
                    <a:pt x="2456" y="46323"/>
                    <a:pt x="2491" y="46359"/>
                  </a:cubicBezTo>
                  <a:cubicBezTo>
                    <a:pt x="2515" y="46442"/>
                    <a:pt x="2539" y="46538"/>
                    <a:pt x="2551" y="46621"/>
                  </a:cubicBezTo>
                  <a:cubicBezTo>
                    <a:pt x="2575" y="46788"/>
                    <a:pt x="2598" y="46943"/>
                    <a:pt x="2575" y="47097"/>
                  </a:cubicBezTo>
                  <a:cubicBezTo>
                    <a:pt x="2575" y="47324"/>
                    <a:pt x="2539" y="47550"/>
                    <a:pt x="2503" y="47776"/>
                  </a:cubicBezTo>
                  <a:cubicBezTo>
                    <a:pt x="2479" y="47776"/>
                    <a:pt x="2456" y="47776"/>
                    <a:pt x="2432" y="47752"/>
                  </a:cubicBezTo>
                  <a:cubicBezTo>
                    <a:pt x="2253" y="47728"/>
                    <a:pt x="2086" y="47669"/>
                    <a:pt x="1908" y="47633"/>
                  </a:cubicBezTo>
                  <a:cubicBezTo>
                    <a:pt x="1790" y="47619"/>
                    <a:pt x="1670" y="47607"/>
                    <a:pt x="1550" y="47607"/>
                  </a:cubicBezTo>
                  <a:cubicBezTo>
                    <a:pt x="1368" y="47607"/>
                    <a:pt x="1187" y="47635"/>
                    <a:pt x="1015" y="47728"/>
                  </a:cubicBezTo>
                  <a:cubicBezTo>
                    <a:pt x="812" y="47847"/>
                    <a:pt x="658" y="48050"/>
                    <a:pt x="610" y="48288"/>
                  </a:cubicBezTo>
                  <a:cubicBezTo>
                    <a:pt x="527" y="48276"/>
                    <a:pt x="431" y="48252"/>
                    <a:pt x="348" y="48228"/>
                  </a:cubicBezTo>
                  <a:cubicBezTo>
                    <a:pt x="326" y="48223"/>
                    <a:pt x="305" y="48220"/>
                    <a:pt x="286" y="48220"/>
                  </a:cubicBezTo>
                  <a:cubicBezTo>
                    <a:pt x="61" y="48220"/>
                    <a:pt x="0" y="48568"/>
                    <a:pt x="241" y="48633"/>
                  </a:cubicBezTo>
                  <a:cubicBezTo>
                    <a:pt x="408" y="48681"/>
                    <a:pt x="551" y="48740"/>
                    <a:pt x="717" y="48800"/>
                  </a:cubicBezTo>
                  <a:cubicBezTo>
                    <a:pt x="753" y="48848"/>
                    <a:pt x="789" y="48883"/>
                    <a:pt x="836" y="48931"/>
                  </a:cubicBezTo>
                  <a:cubicBezTo>
                    <a:pt x="884" y="48967"/>
                    <a:pt x="937" y="48984"/>
                    <a:pt x="988" y="48984"/>
                  </a:cubicBezTo>
                  <a:cubicBezTo>
                    <a:pt x="1039" y="48984"/>
                    <a:pt x="1086" y="48967"/>
                    <a:pt x="1122" y="48931"/>
                  </a:cubicBezTo>
                  <a:cubicBezTo>
                    <a:pt x="2027" y="49240"/>
                    <a:pt x="2991" y="49586"/>
                    <a:pt x="3944" y="49860"/>
                  </a:cubicBezTo>
                  <a:cubicBezTo>
                    <a:pt x="3932" y="49883"/>
                    <a:pt x="3920" y="49931"/>
                    <a:pt x="3932" y="49979"/>
                  </a:cubicBezTo>
                  <a:cubicBezTo>
                    <a:pt x="4099" y="50586"/>
                    <a:pt x="4301" y="51169"/>
                    <a:pt x="4301" y="51800"/>
                  </a:cubicBezTo>
                  <a:cubicBezTo>
                    <a:pt x="4301" y="51919"/>
                    <a:pt x="4289" y="52062"/>
                    <a:pt x="4289" y="52181"/>
                  </a:cubicBezTo>
                  <a:cubicBezTo>
                    <a:pt x="4241" y="52217"/>
                    <a:pt x="4230" y="52277"/>
                    <a:pt x="4277" y="52336"/>
                  </a:cubicBezTo>
                  <a:cubicBezTo>
                    <a:pt x="4218" y="52789"/>
                    <a:pt x="4099" y="53217"/>
                    <a:pt x="3968" y="53646"/>
                  </a:cubicBezTo>
                  <a:lnTo>
                    <a:pt x="3968" y="53681"/>
                  </a:lnTo>
                  <a:cubicBezTo>
                    <a:pt x="3622" y="53467"/>
                    <a:pt x="3265" y="53277"/>
                    <a:pt x="2920" y="53050"/>
                  </a:cubicBezTo>
                  <a:cubicBezTo>
                    <a:pt x="2898" y="53038"/>
                    <a:pt x="2877" y="53032"/>
                    <a:pt x="2856" y="53032"/>
                  </a:cubicBezTo>
                  <a:cubicBezTo>
                    <a:pt x="2741" y="53032"/>
                    <a:pt x="2658" y="53206"/>
                    <a:pt x="2789" y="53277"/>
                  </a:cubicBezTo>
                  <a:cubicBezTo>
                    <a:pt x="2801" y="53289"/>
                    <a:pt x="2837" y="53312"/>
                    <a:pt x="2848" y="53324"/>
                  </a:cubicBezTo>
                  <a:cubicBezTo>
                    <a:pt x="2753" y="53336"/>
                    <a:pt x="2694" y="53467"/>
                    <a:pt x="2801" y="53527"/>
                  </a:cubicBezTo>
                  <a:cubicBezTo>
                    <a:pt x="2813" y="53551"/>
                    <a:pt x="2837" y="53551"/>
                    <a:pt x="2848" y="53562"/>
                  </a:cubicBezTo>
                  <a:cubicBezTo>
                    <a:pt x="2777" y="53586"/>
                    <a:pt x="2717" y="53693"/>
                    <a:pt x="2801" y="53765"/>
                  </a:cubicBezTo>
                  <a:cubicBezTo>
                    <a:pt x="6015" y="56479"/>
                    <a:pt x="10016" y="58408"/>
                    <a:pt x="13862" y="60051"/>
                  </a:cubicBezTo>
                  <a:cubicBezTo>
                    <a:pt x="15314" y="60674"/>
                    <a:pt x="17492" y="62044"/>
                    <a:pt x="19293" y="62044"/>
                  </a:cubicBezTo>
                  <a:cubicBezTo>
                    <a:pt x="19353" y="62044"/>
                    <a:pt x="19411" y="62043"/>
                    <a:pt x="19470" y="62040"/>
                  </a:cubicBezTo>
                  <a:cubicBezTo>
                    <a:pt x="19481" y="62075"/>
                    <a:pt x="19517" y="62099"/>
                    <a:pt x="19565" y="62099"/>
                  </a:cubicBezTo>
                  <a:lnTo>
                    <a:pt x="20541" y="62099"/>
                  </a:lnTo>
                  <a:cubicBezTo>
                    <a:pt x="20493" y="62282"/>
                    <a:pt x="20624" y="62481"/>
                    <a:pt x="20821" y="62481"/>
                  </a:cubicBezTo>
                  <a:cubicBezTo>
                    <a:pt x="20867" y="62481"/>
                    <a:pt x="20917" y="62470"/>
                    <a:pt x="20970" y="62444"/>
                  </a:cubicBezTo>
                  <a:cubicBezTo>
                    <a:pt x="21077" y="62397"/>
                    <a:pt x="21172" y="62337"/>
                    <a:pt x="21267" y="62278"/>
                  </a:cubicBezTo>
                  <a:cubicBezTo>
                    <a:pt x="22089" y="62206"/>
                    <a:pt x="22910" y="62123"/>
                    <a:pt x="23732" y="62040"/>
                  </a:cubicBezTo>
                  <a:cubicBezTo>
                    <a:pt x="23743" y="62050"/>
                    <a:pt x="23758" y="62056"/>
                    <a:pt x="23774" y="62056"/>
                  </a:cubicBezTo>
                  <a:cubicBezTo>
                    <a:pt x="23794" y="62056"/>
                    <a:pt x="23814" y="62047"/>
                    <a:pt x="23827" y="62028"/>
                  </a:cubicBezTo>
                  <a:cubicBezTo>
                    <a:pt x="23994" y="62016"/>
                    <a:pt x="24161" y="62004"/>
                    <a:pt x="24339" y="61980"/>
                  </a:cubicBezTo>
                  <a:cubicBezTo>
                    <a:pt x="26851" y="61849"/>
                    <a:pt x="29399" y="61611"/>
                    <a:pt x="31923" y="61349"/>
                  </a:cubicBezTo>
                  <a:cubicBezTo>
                    <a:pt x="38555" y="60789"/>
                    <a:pt x="45128" y="60230"/>
                    <a:pt x="51688" y="59146"/>
                  </a:cubicBezTo>
                  <a:lnTo>
                    <a:pt x="51688" y="59146"/>
                  </a:lnTo>
                  <a:cubicBezTo>
                    <a:pt x="51688" y="59218"/>
                    <a:pt x="51676" y="59301"/>
                    <a:pt x="51676" y="59385"/>
                  </a:cubicBezTo>
                  <a:cubicBezTo>
                    <a:pt x="51669" y="59472"/>
                    <a:pt x="51757" y="59525"/>
                    <a:pt x="51839" y="59525"/>
                  </a:cubicBezTo>
                  <a:cubicBezTo>
                    <a:pt x="51903" y="59525"/>
                    <a:pt x="51963" y="59493"/>
                    <a:pt x="51974" y="59420"/>
                  </a:cubicBezTo>
                  <a:cubicBezTo>
                    <a:pt x="51986" y="59301"/>
                    <a:pt x="52009" y="59206"/>
                    <a:pt x="52021" y="59087"/>
                  </a:cubicBezTo>
                  <a:cubicBezTo>
                    <a:pt x="54641" y="58634"/>
                    <a:pt x="57248" y="58111"/>
                    <a:pt x="59844" y="57480"/>
                  </a:cubicBezTo>
                  <a:cubicBezTo>
                    <a:pt x="59903" y="57491"/>
                    <a:pt x="59987" y="57503"/>
                    <a:pt x="60058" y="57503"/>
                  </a:cubicBezTo>
                  <a:cubicBezTo>
                    <a:pt x="60260" y="57503"/>
                    <a:pt x="60427" y="57432"/>
                    <a:pt x="60546" y="57301"/>
                  </a:cubicBezTo>
                  <a:cubicBezTo>
                    <a:pt x="60582" y="57277"/>
                    <a:pt x="60618" y="57277"/>
                    <a:pt x="60653" y="57265"/>
                  </a:cubicBezTo>
                  <a:cubicBezTo>
                    <a:pt x="60975" y="57194"/>
                    <a:pt x="60975" y="56825"/>
                    <a:pt x="60796" y="56646"/>
                  </a:cubicBezTo>
                  <a:cubicBezTo>
                    <a:pt x="62796" y="53062"/>
                    <a:pt x="63987" y="46550"/>
                    <a:pt x="60796" y="43549"/>
                  </a:cubicBezTo>
                  <a:cubicBezTo>
                    <a:pt x="60736" y="43493"/>
                    <a:pt x="60672" y="43469"/>
                    <a:pt x="60611" y="43469"/>
                  </a:cubicBezTo>
                  <a:cubicBezTo>
                    <a:pt x="60492" y="43469"/>
                    <a:pt x="60387" y="43562"/>
                    <a:pt x="60356" y="43680"/>
                  </a:cubicBezTo>
                  <a:cubicBezTo>
                    <a:pt x="59665" y="43371"/>
                    <a:pt x="58855" y="43264"/>
                    <a:pt x="58141" y="43085"/>
                  </a:cubicBezTo>
                  <a:cubicBezTo>
                    <a:pt x="57297" y="42862"/>
                    <a:pt x="56418" y="42489"/>
                    <a:pt x="55562" y="42489"/>
                  </a:cubicBezTo>
                  <a:cubicBezTo>
                    <a:pt x="55548" y="42489"/>
                    <a:pt x="55535" y="42489"/>
                    <a:pt x="55522" y="42490"/>
                  </a:cubicBezTo>
                  <a:cubicBezTo>
                    <a:pt x="55415" y="42490"/>
                    <a:pt x="55355" y="42537"/>
                    <a:pt x="55307" y="42609"/>
                  </a:cubicBezTo>
                  <a:cubicBezTo>
                    <a:pt x="55236" y="42561"/>
                    <a:pt x="55141" y="42537"/>
                    <a:pt x="55069" y="42490"/>
                  </a:cubicBezTo>
                  <a:lnTo>
                    <a:pt x="55057" y="42490"/>
                  </a:lnTo>
                  <a:cubicBezTo>
                    <a:pt x="55069" y="42478"/>
                    <a:pt x="55105" y="42478"/>
                    <a:pt x="55117" y="42466"/>
                  </a:cubicBezTo>
                  <a:cubicBezTo>
                    <a:pt x="55379" y="42347"/>
                    <a:pt x="55367" y="41978"/>
                    <a:pt x="55141" y="41894"/>
                  </a:cubicBezTo>
                  <a:cubicBezTo>
                    <a:pt x="55498" y="41466"/>
                    <a:pt x="55522" y="40894"/>
                    <a:pt x="55343" y="40347"/>
                  </a:cubicBezTo>
                  <a:cubicBezTo>
                    <a:pt x="55355" y="39787"/>
                    <a:pt x="55105" y="39454"/>
                    <a:pt x="54700" y="39287"/>
                  </a:cubicBezTo>
                  <a:cubicBezTo>
                    <a:pt x="54581" y="39168"/>
                    <a:pt x="54450" y="39049"/>
                    <a:pt x="54331" y="38977"/>
                  </a:cubicBezTo>
                  <a:cubicBezTo>
                    <a:pt x="54318" y="38970"/>
                    <a:pt x="54304" y="38966"/>
                    <a:pt x="54292" y="38966"/>
                  </a:cubicBezTo>
                  <a:cubicBezTo>
                    <a:pt x="54228" y="38966"/>
                    <a:pt x="54188" y="39056"/>
                    <a:pt x="54248" y="39096"/>
                  </a:cubicBezTo>
                  <a:cubicBezTo>
                    <a:pt x="54200" y="39084"/>
                    <a:pt x="54149" y="39078"/>
                    <a:pt x="54097" y="39078"/>
                  </a:cubicBezTo>
                  <a:cubicBezTo>
                    <a:pt x="54045" y="39078"/>
                    <a:pt x="53992" y="39084"/>
                    <a:pt x="53938" y="39096"/>
                  </a:cubicBezTo>
                  <a:cubicBezTo>
                    <a:pt x="53974" y="38775"/>
                    <a:pt x="53950" y="38453"/>
                    <a:pt x="53891" y="38132"/>
                  </a:cubicBezTo>
                  <a:cubicBezTo>
                    <a:pt x="53926" y="38037"/>
                    <a:pt x="53926" y="37918"/>
                    <a:pt x="53891" y="37834"/>
                  </a:cubicBezTo>
                  <a:cubicBezTo>
                    <a:pt x="53914" y="37727"/>
                    <a:pt x="53867" y="37632"/>
                    <a:pt x="53795" y="37584"/>
                  </a:cubicBezTo>
                  <a:cubicBezTo>
                    <a:pt x="53760" y="37537"/>
                    <a:pt x="53736" y="37501"/>
                    <a:pt x="53688" y="37477"/>
                  </a:cubicBezTo>
                  <a:cubicBezTo>
                    <a:pt x="53677" y="37256"/>
                    <a:pt x="53543" y="37045"/>
                    <a:pt x="53275" y="37045"/>
                  </a:cubicBezTo>
                  <a:cubicBezTo>
                    <a:pt x="53255" y="37045"/>
                    <a:pt x="53234" y="37046"/>
                    <a:pt x="53212" y="37048"/>
                  </a:cubicBezTo>
                  <a:cubicBezTo>
                    <a:pt x="50735" y="37194"/>
                    <a:pt x="48265" y="37227"/>
                    <a:pt x="45796" y="37227"/>
                  </a:cubicBezTo>
                  <a:cubicBezTo>
                    <a:pt x="43750" y="37227"/>
                    <a:pt x="41704" y="37204"/>
                    <a:pt x="39658" y="37204"/>
                  </a:cubicBezTo>
                  <a:cubicBezTo>
                    <a:pt x="38109" y="37204"/>
                    <a:pt x="36559" y="37217"/>
                    <a:pt x="35007" y="37263"/>
                  </a:cubicBezTo>
                  <a:cubicBezTo>
                    <a:pt x="35007" y="37096"/>
                    <a:pt x="34904" y="36951"/>
                    <a:pt x="34697" y="36951"/>
                  </a:cubicBezTo>
                  <a:cubicBezTo>
                    <a:pt x="34682" y="36951"/>
                    <a:pt x="34666" y="36952"/>
                    <a:pt x="34650" y="36953"/>
                  </a:cubicBezTo>
                  <a:cubicBezTo>
                    <a:pt x="30114" y="37453"/>
                    <a:pt x="25518" y="37918"/>
                    <a:pt x="20934" y="38501"/>
                  </a:cubicBezTo>
                  <a:cubicBezTo>
                    <a:pt x="21113" y="37441"/>
                    <a:pt x="21779" y="36477"/>
                    <a:pt x="21946" y="35405"/>
                  </a:cubicBezTo>
                  <a:cubicBezTo>
                    <a:pt x="22029" y="34858"/>
                    <a:pt x="22017" y="34286"/>
                    <a:pt x="22029" y="33739"/>
                  </a:cubicBezTo>
                  <a:cubicBezTo>
                    <a:pt x="22029" y="33369"/>
                    <a:pt x="22029" y="32988"/>
                    <a:pt x="22041" y="32643"/>
                  </a:cubicBezTo>
                  <a:cubicBezTo>
                    <a:pt x="22006" y="32536"/>
                    <a:pt x="21982" y="32429"/>
                    <a:pt x="21958" y="32322"/>
                  </a:cubicBezTo>
                  <a:cubicBezTo>
                    <a:pt x="21982" y="32262"/>
                    <a:pt x="22017" y="32191"/>
                    <a:pt x="22029" y="32131"/>
                  </a:cubicBezTo>
                  <a:cubicBezTo>
                    <a:pt x="22065" y="32060"/>
                    <a:pt x="21982" y="32012"/>
                    <a:pt x="21922" y="32012"/>
                  </a:cubicBezTo>
                  <a:cubicBezTo>
                    <a:pt x="21946" y="31834"/>
                    <a:pt x="22017" y="31703"/>
                    <a:pt x="22137" y="31595"/>
                  </a:cubicBezTo>
                  <a:lnTo>
                    <a:pt x="22137" y="31595"/>
                  </a:lnTo>
                  <a:cubicBezTo>
                    <a:pt x="22137" y="31667"/>
                    <a:pt x="22125" y="31738"/>
                    <a:pt x="22125" y="31798"/>
                  </a:cubicBezTo>
                  <a:cubicBezTo>
                    <a:pt x="22125" y="31926"/>
                    <a:pt x="22231" y="32000"/>
                    <a:pt x="22334" y="32000"/>
                  </a:cubicBezTo>
                  <a:cubicBezTo>
                    <a:pt x="22414" y="32000"/>
                    <a:pt x="22492" y="31956"/>
                    <a:pt x="22518" y="31857"/>
                  </a:cubicBezTo>
                  <a:lnTo>
                    <a:pt x="22613" y="31464"/>
                  </a:lnTo>
                  <a:lnTo>
                    <a:pt x="22613" y="31643"/>
                  </a:lnTo>
                  <a:cubicBezTo>
                    <a:pt x="22613" y="31673"/>
                    <a:pt x="22640" y="31688"/>
                    <a:pt x="22666" y="31688"/>
                  </a:cubicBezTo>
                  <a:cubicBezTo>
                    <a:pt x="22693" y="31688"/>
                    <a:pt x="22720" y="31673"/>
                    <a:pt x="22720" y="31643"/>
                  </a:cubicBezTo>
                  <a:lnTo>
                    <a:pt x="22720" y="31441"/>
                  </a:lnTo>
                  <a:cubicBezTo>
                    <a:pt x="22720" y="31409"/>
                    <a:pt x="22697" y="31394"/>
                    <a:pt x="22673" y="31394"/>
                  </a:cubicBezTo>
                  <a:cubicBezTo>
                    <a:pt x="22652" y="31394"/>
                    <a:pt x="22630" y="31406"/>
                    <a:pt x="22625" y="31429"/>
                  </a:cubicBezTo>
                  <a:cubicBezTo>
                    <a:pt x="23994" y="25416"/>
                    <a:pt x="24958" y="19689"/>
                    <a:pt x="27482" y="13938"/>
                  </a:cubicBezTo>
                  <a:cubicBezTo>
                    <a:pt x="27542" y="13796"/>
                    <a:pt x="27447" y="13629"/>
                    <a:pt x="27328" y="13569"/>
                  </a:cubicBezTo>
                  <a:cubicBezTo>
                    <a:pt x="27792" y="13403"/>
                    <a:pt x="28054" y="13022"/>
                    <a:pt x="28113" y="12379"/>
                  </a:cubicBezTo>
                  <a:cubicBezTo>
                    <a:pt x="28198" y="12232"/>
                    <a:pt x="28087" y="12047"/>
                    <a:pt x="27928" y="12047"/>
                  </a:cubicBezTo>
                  <a:cubicBezTo>
                    <a:pt x="27907" y="12047"/>
                    <a:pt x="27886" y="12050"/>
                    <a:pt x="27863" y="12057"/>
                  </a:cubicBezTo>
                  <a:cubicBezTo>
                    <a:pt x="27840" y="12058"/>
                    <a:pt x="27817" y="12059"/>
                    <a:pt x="27795" y="12059"/>
                  </a:cubicBezTo>
                  <a:cubicBezTo>
                    <a:pt x="27366" y="12059"/>
                    <a:pt x="27399" y="11833"/>
                    <a:pt x="27863" y="11402"/>
                  </a:cubicBezTo>
                  <a:cubicBezTo>
                    <a:pt x="27904" y="11433"/>
                    <a:pt x="27951" y="11450"/>
                    <a:pt x="27996" y="11450"/>
                  </a:cubicBezTo>
                  <a:cubicBezTo>
                    <a:pt x="28057" y="11450"/>
                    <a:pt x="28115" y="11418"/>
                    <a:pt x="28149" y="11343"/>
                  </a:cubicBezTo>
                  <a:cubicBezTo>
                    <a:pt x="29602" y="8021"/>
                    <a:pt x="29840" y="3937"/>
                    <a:pt x="27959" y="746"/>
                  </a:cubicBezTo>
                  <a:cubicBezTo>
                    <a:pt x="28018" y="592"/>
                    <a:pt x="28054" y="449"/>
                    <a:pt x="28113" y="294"/>
                  </a:cubicBezTo>
                  <a:cubicBezTo>
                    <a:pt x="28176" y="129"/>
                    <a:pt x="28021" y="0"/>
                    <a:pt x="27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8"/>
            <p:cNvSpPr/>
            <p:nvPr/>
          </p:nvSpPr>
          <p:spPr>
            <a:xfrm>
              <a:off x="3584700" y="2761450"/>
              <a:ext cx="577725" cy="51075"/>
            </a:xfrm>
            <a:custGeom>
              <a:avLst/>
              <a:gdLst/>
              <a:ahLst/>
              <a:cxnLst/>
              <a:rect l="l" t="t" r="r" b="b"/>
              <a:pathLst>
                <a:path w="23109" h="2043" extrusionOk="0">
                  <a:moveTo>
                    <a:pt x="179" y="0"/>
                  </a:moveTo>
                  <a:cubicBezTo>
                    <a:pt x="0" y="0"/>
                    <a:pt x="18" y="277"/>
                    <a:pt x="201" y="311"/>
                  </a:cubicBezTo>
                  <a:cubicBezTo>
                    <a:pt x="7047" y="1182"/>
                    <a:pt x="14209" y="2043"/>
                    <a:pt x="21149" y="2043"/>
                  </a:cubicBezTo>
                  <a:cubicBezTo>
                    <a:pt x="21704" y="2043"/>
                    <a:pt x="22259" y="2037"/>
                    <a:pt x="22811" y="2026"/>
                  </a:cubicBezTo>
                  <a:cubicBezTo>
                    <a:pt x="23109" y="2002"/>
                    <a:pt x="23085" y="1609"/>
                    <a:pt x="22811" y="1561"/>
                  </a:cubicBezTo>
                  <a:cubicBezTo>
                    <a:pt x="15370" y="633"/>
                    <a:pt x="7702" y="442"/>
                    <a:pt x="201" y="2"/>
                  </a:cubicBezTo>
                  <a:cubicBezTo>
                    <a:pt x="194" y="1"/>
                    <a:pt x="186" y="0"/>
                    <a:pt x="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8"/>
            <p:cNvSpPr/>
            <p:nvPr/>
          </p:nvSpPr>
          <p:spPr>
            <a:xfrm>
              <a:off x="4170400" y="2793300"/>
              <a:ext cx="22100" cy="12600"/>
            </a:xfrm>
            <a:custGeom>
              <a:avLst/>
              <a:gdLst/>
              <a:ahLst/>
              <a:cxnLst/>
              <a:rect l="l" t="t" r="r" b="b"/>
              <a:pathLst>
                <a:path w="884" h="504" extrusionOk="0">
                  <a:moveTo>
                    <a:pt x="295" y="0"/>
                  </a:moveTo>
                  <a:cubicBezTo>
                    <a:pt x="0" y="0"/>
                    <a:pt x="0" y="503"/>
                    <a:pt x="295" y="503"/>
                  </a:cubicBezTo>
                  <a:cubicBezTo>
                    <a:pt x="304" y="503"/>
                    <a:pt x="314" y="503"/>
                    <a:pt x="324" y="502"/>
                  </a:cubicBezTo>
                  <a:cubicBezTo>
                    <a:pt x="407" y="490"/>
                    <a:pt x="503" y="490"/>
                    <a:pt x="586" y="478"/>
                  </a:cubicBezTo>
                  <a:cubicBezTo>
                    <a:pt x="884" y="454"/>
                    <a:pt x="884" y="61"/>
                    <a:pt x="586" y="37"/>
                  </a:cubicBezTo>
                  <a:cubicBezTo>
                    <a:pt x="503" y="14"/>
                    <a:pt x="407" y="14"/>
                    <a:pt x="324" y="2"/>
                  </a:cubicBezTo>
                  <a:cubicBezTo>
                    <a:pt x="314" y="1"/>
                    <a:pt x="304" y="0"/>
                    <a:pt x="2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8"/>
            <p:cNvSpPr/>
            <p:nvPr/>
          </p:nvSpPr>
          <p:spPr>
            <a:xfrm>
              <a:off x="4802975" y="3135050"/>
              <a:ext cx="2400" cy="1800"/>
            </a:xfrm>
            <a:custGeom>
              <a:avLst/>
              <a:gdLst/>
              <a:ahLst/>
              <a:cxnLst/>
              <a:rect l="l" t="t" r="r" b="b"/>
              <a:pathLst>
                <a:path w="96" h="72" extrusionOk="0">
                  <a:moveTo>
                    <a:pt x="48" y="0"/>
                  </a:moveTo>
                  <a:cubicBezTo>
                    <a:pt x="0" y="12"/>
                    <a:pt x="0" y="71"/>
                    <a:pt x="48" y="71"/>
                  </a:cubicBezTo>
                  <a:cubicBezTo>
                    <a:pt x="96" y="71"/>
                    <a:pt x="96" y="0"/>
                    <a:pt x="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8"/>
            <p:cNvSpPr/>
            <p:nvPr/>
          </p:nvSpPr>
          <p:spPr>
            <a:xfrm>
              <a:off x="4680025" y="2817150"/>
              <a:ext cx="5700" cy="4775"/>
            </a:xfrm>
            <a:custGeom>
              <a:avLst/>
              <a:gdLst/>
              <a:ahLst/>
              <a:cxnLst/>
              <a:rect l="l" t="t" r="r" b="b"/>
              <a:pathLst>
                <a:path w="228" h="191" extrusionOk="0">
                  <a:moveTo>
                    <a:pt x="108" y="0"/>
                  </a:moveTo>
                  <a:cubicBezTo>
                    <a:pt x="1" y="12"/>
                    <a:pt x="1" y="191"/>
                    <a:pt x="108" y="191"/>
                  </a:cubicBezTo>
                  <a:cubicBezTo>
                    <a:pt x="227" y="191"/>
                    <a:pt x="227" y="0"/>
                    <a:pt x="1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8"/>
            <p:cNvSpPr/>
            <p:nvPr/>
          </p:nvSpPr>
          <p:spPr>
            <a:xfrm>
              <a:off x="4280400" y="2872400"/>
              <a:ext cx="21825" cy="48850"/>
            </a:xfrm>
            <a:custGeom>
              <a:avLst/>
              <a:gdLst/>
              <a:ahLst/>
              <a:cxnLst/>
              <a:rect l="l" t="t" r="r" b="b"/>
              <a:pathLst>
                <a:path w="873" h="1954" extrusionOk="0">
                  <a:moveTo>
                    <a:pt x="225" y="0"/>
                  </a:moveTo>
                  <a:cubicBezTo>
                    <a:pt x="113" y="0"/>
                    <a:pt x="1" y="88"/>
                    <a:pt x="44" y="231"/>
                  </a:cubicBezTo>
                  <a:cubicBezTo>
                    <a:pt x="210" y="791"/>
                    <a:pt x="317" y="1374"/>
                    <a:pt x="591" y="1886"/>
                  </a:cubicBezTo>
                  <a:cubicBezTo>
                    <a:pt x="614" y="1932"/>
                    <a:pt x="663" y="1953"/>
                    <a:pt x="713" y="1953"/>
                  </a:cubicBezTo>
                  <a:cubicBezTo>
                    <a:pt x="791" y="1953"/>
                    <a:pt x="872" y="1902"/>
                    <a:pt x="865" y="1815"/>
                  </a:cubicBezTo>
                  <a:cubicBezTo>
                    <a:pt x="782" y="1231"/>
                    <a:pt x="579" y="683"/>
                    <a:pt x="401" y="124"/>
                  </a:cubicBezTo>
                  <a:cubicBezTo>
                    <a:pt x="372" y="39"/>
                    <a:pt x="299" y="0"/>
                    <a:pt x="2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8"/>
            <p:cNvSpPr/>
            <p:nvPr/>
          </p:nvSpPr>
          <p:spPr>
            <a:xfrm>
              <a:off x="4710100" y="2747200"/>
              <a:ext cx="13425" cy="10425"/>
            </a:xfrm>
            <a:custGeom>
              <a:avLst/>
              <a:gdLst/>
              <a:ahLst/>
              <a:cxnLst/>
              <a:rect l="l" t="t" r="r" b="b"/>
              <a:pathLst>
                <a:path w="537" h="417" extrusionOk="0">
                  <a:moveTo>
                    <a:pt x="262" y="0"/>
                  </a:moveTo>
                  <a:cubicBezTo>
                    <a:pt x="1" y="0"/>
                    <a:pt x="1" y="417"/>
                    <a:pt x="262" y="417"/>
                  </a:cubicBezTo>
                  <a:cubicBezTo>
                    <a:pt x="536" y="417"/>
                    <a:pt x="536" y="0"/>
                    <a:pt x="2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8"/>
            <p:cNvSpPr/>
            <p:nvPr/>
          </p:nvSpPr>
          <p:spPr>
            <a:xfrm>
              <a:off x="3963375" y="1930425"/>
              <a:ext cx="21775" cy="51650"/>
            </a:xfrm>
            <a:custGeom>
              <a:avLst/>
              <a:gdLst/>
              <a:ahLst/>
              <a:cxnLst/>
              <a:rect l="l" t="t" r="r" b="b"/>
              <a:pathLst>
                <a:path w="871" h="2066" extrusionOk="0">
                  <a:moveTo>
                    <a:pt x="203" y="1"/>
                  </a:moveTo>
                  <a:cubicBezTo>
                    <a:pt x="103" y="1"/>
                    <a:pt x="1" y="80"/>
                    <a:pt x="44" y="203"/>
                  </a:cubicBezTo>
                  <a:cubicBezTo>
                    <a:pt x="235" y="798"/>
                    <a:pt x="413" y="1394"/>
                    <a:pt x="628" y="1989"/>
                  </a:cubicBezTo>
                  <a:cubicBezTo>
                    <a:pt x="642" y="2042"/>
                    <a:pt x="688" y="2066"/>
                    <a:pt x="734" y="2066"/>
                  </a:cubicBezTo>
                  <a:cubicBezTo>
                    <a:pt x="802" y="2066"/>
                    <a:pt x="870" y="2014"/>
                    <a:pt x="842" y="1929"/>
                  </a:cubicBezTo>
                  <a:cubicBezTo>
                    <a:pt x="699" y="1310"/>
                    <a:pt x="521" y="715"/>
                    <a:pt x="354" y="108"/>
                  </a:cubicBezTo>
                  <a:cubicBezTo>
                    <a:pt x="331" y="33"/>
                    <a:pt x="267" y="1"/>
                    <a:pt x="2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8"/>
            <p:cNvSpPr/>
            <p:nvPr/>
          </p:nvSpPr>
          <p:spPr>
            <a:xfrm>
              <a:off x="3990425" y="1905225"/>
              <a:ext cx="19450" cy="42700"/>
            </a:xfrm>
            <a:custGeom>
              <a:avLst/>
              <a:gdLst/>
              <a:ahLst/>
              <a:cxnLst/>
              <a:rect l="l" t="t" r="r" b="b"/>
              <a:pathLst>
                <a:path w="778" h="1708" extrusionOk="0">
                  <a:moveTo>
                    <a:pt x="102" y="1"/>
                  </a:moveTo>
                  <a:cubicBezTo>
                    <a:pt x="52" y="1"/>
                    <a:pt x="1" y="39"/>
                    <a:pt x="22" y="104"/>
                  </a:cubicBezTo>
                  <a:cubicBezTo>
                    <a:pt x="201" y="604"/>
                    <a:pt x="379" y="1116"/>
                    <a:pt x="558" y="1640"/>
                  </a:cubicBezTo>
                  <a:cubicBezTo>
                    <a:pt x="572" y="1687"/>
                    <a:pt x="612" y="1708"/>
                    <a:pt x="653" y="1708"/>
                  </a:cubicBezTo>
                  <a:cubicBezTo>
                    <a:pt x="715" y="1708"/>
                    <a:pt x="777" y="1659"/>
                    <a:pt x="748" y="1580"/>
                  </a:cubicBezTo>
                  <a:cubicBezTo>
                    <a:pt x="558" y="1068"/>
                    <a:pt x="379" y="568"/>
                    <a:pt x="177" y="56"/>
                  </a:cubicBezTo>
                  <a:cubicBezTo>
                    <a:pt x="167" y="18"/>
                    <a:pt x="135" y="1"/>
                    <a:pt x="1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8"/>
            <p:cNvSpPr/>
            <p:nvPr/>
          </p:nvSpPr>
          <p:spPr>
            <a:xfrm>
              <a:off x="3958525" y="2306950"/>
              <a:ext cx="5975" cy="5100"/>
            </a:xfrm>
            <a:custGeom>
              <a:avLst/>
              <a:gdLst/>
              <a:ahLst/>
              <a:cxnLst/>
              <a:rect l="l" t="t" r="r" b="b"/>
              <a:pathLst>
                <a:path w="239" h="204" extrusionOk="0">
                  <a:moveTo>
                    <a:pt x="119" y="1"/>
                  </a:moveTo>
                  <a:cubicBezTo>
                    <a:pt x="0" y="1"/>
                    <a:pt x="0" y="203"/>
                    <a:pt x="119" y="203"/>
                  </a:cubicBezTo>
                  <a:cubicBezTo>
                    <a:pt x="238" y="203"/>
                    <a:pt x="238" y="1"/>
                    <a:pt x="1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8"/>
            <p:cNvSpPr/>
            <p:nvPr/>
          </p:nvSpPr>
          <p:spPr>
            <a:xfrm>
              <a:off x="4028125" y="1867250"/>
              <a:ext cx="87800" cy="113250"/>
            </a:xfrm>
            <a:custGeom>
              <a:avLst/>
              <a:gdLst/>
              <a:ahLst/>
              <a:cxnLst/>
              <a:rect l="l" t="t" r="r" b="b"/>
              <a:pathLst>
                <a:path w="3512" h="4530" extrusionOk="0">
                  <a:moveTo>
                    <a:pt x="3255" y="1"/>
                  </a:moveTo>
                  <a:cubicBezTo>
                    <a:pt x="3202" y="1"/>
                    <a:pt x="3148" y="23"/>
                    <a:pt x="3110" y="75"/>
                  </a:cubicBezTo>
                  <a:cubicBezTo>
                    <a:pt x="2074" y="1480"/>
                    <a:pt x="979" y="2849"/>
                    <a:pt x="62" y="4302"/>
                  </a:cubicBezTo>
                  <a:cubicBezTo>
                    <a:pt x="0" y="4416"/>
                    <a:pt x="100" y="4529"/>
                    <a:pt x="200" y="4529"/>
                  </a:cubicBezTo>
                  <a:cubicBezTo>
                    <a:pt x="236" y="4529"/>
                    <a:pt x="272" y="4515"/>
                    <a:pt x="300" y="4480"/>
                  </a:cubicBezTo>
                  <a:cubicBezTo>
                    <a:pt x="1407" y="3135"/>
                    <a:pt x="2395" y="1670"/>
                    <a:pt x="3419" y="253"/>
                  </a:cubicBezTo>
                  <a:cubicBezTo>
                    <a:pt x="3512" y="127"/>
                    <a:pt x="3384" y="1"/>
                    <a:pt x="32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8"/>
            <p:cNvSpPr/>
            <p:nvPr/>
          </p:nvSpPr>
          <p:spPr>
            <a:xfrm>
              <a:off x="3896000" y="2230750"/>
              <a:ext cx="2125" cy="1825"/>
            </a:xfrm>
            <a:custGeom>
              <a:avLst/>
              <a:gdLst/>
              <a:ahLst/>
              <a:cxnLst/>
              <a:rect l="l" t="t" r="r" b="b"/>
              <a:pathLst>
                <a:path w="85" h="73" extrusionOk="0">
                  <a:moveTo>
                    <a:pt x="49" y="1"/>
                  </a:moveTo>
                  <a:cubicBezTo>
                    <a:pt x="1" y="1"/>
                    <a:pt x="1" y="72"/>
                    <a:pt x="49" y="72"/>
                  </a:cubicBezTo>
                  <a:cubicBezTo>
                    <a:pt x="84" y="72"/>
                    <a:pt x="84" y="1"/>
                    <a:pt x="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8"/>
            <p:cNvSpPr/>
            <p:nvPr/>
          </p:nvSpPr>
          <p:spPr>
            <a:xfrm>
              <a:off x="3423025" y="3226125"/>
              <a:ext cx="436100" cy="19075"/>
            </a:xfrm>
            <a:custGeom>
              <a:avLst/>
              <a:gdLst/>
              <a:ahLst/>
              <a:cxnLst/>
              <a:rect l="l" t="t" r="r" b="b"/>
              <a:pathLst>
                <a:path w="17444" h="763" extrusionOk="0">
                  <a:moveTo>
                    <a:pt x="15634" y="0"/>
                  </a:moveTo>
                  <a:cubicBezTo>
                    <a:pt x="10419" y="60"/>
                    <a:pt x="5216" y="179"/>
                    <a:pt x="1" y="358"/>
                  </a:cubicBezTo>
                  <a:cubicBezTo>
                    <a:pt x="5823" y="548"/>
                    <a:pt x="11621" y="679"/>
                    <a:pt x="17444" y="762"/>
                  </a:cubicBezTo>
                  <a:cubicBezTo>
                    <a:pt x="16836" y="548"/>
                    <a:pt x="16205" y="286"/>
                    <a:pt x="156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8"/>
            <p:cNvSpPr/>
            <p:nvPr/>
          </p:nvSpPr>
          <p:spPr>
            <a:xfrm>
              <a:off x="4103175" y="3221950"/>
              <a:ext cx="1064150" cy="25625"/>
            </a:xfrm>
            <a:custGeom>
              <a:avLst/>
              <a:gdLst/>
              <a:ahLst/>
              <a:cxnLst/>
              <a:rect l="l" t="t" r="r" b="b"/>
              <a:pathLst>
                <a:path w="42566" h="1025" extrusionOk="0">
                  <a:moveTo>
                    <a:pt x="10943" y="1"/>
                  </a:moveTo>
                  <a:cubicBezTo>
                    <a:pt x="8847" y="191"/>
                    <a:pt x="6728" y="370"/>
                    <a:pt x="4620" y="548"/>
                  </a:cubicBezTo>
                  <a:cubicBezTo>
                    <a:pt x="3084" y="727"/>
                    <a:pt x="1537" y="882"/>
                    <a:pt x="1" y="1001"/>
                  </a:cubicBezTo>
                  <a:cubicBezTo>
                    <a:pt x="2561" y="1013"/>
                    <a:pt x="5120" y="1013"/>
                    <a:pt x="7680" y="1025"/>
                  </a:cubicBezTo>
                  <a:cubicBezTo>
                    <a:pt x="13502" y="1013"/>
                    <a:pt x="19301" y="1001"/>
                    <a:pt x="25123" y="906"/>
                  </a:cubicBezTo>
                  <a:cubicBezTo>
                    <a:pt x="30945" y="846"/>
                    <a:pt x="36743" y="715"/>
                    <a:pt x="42566" y="513"/>
                  </a:cubicBezTo>
                  <a:cubicBezTo>
                    <a:pt x="36743" y="310"/>
                    <a:pt x="30945" y="179"/>
                    <a:pt x="25123" y="108"/>
                  </a:cubicBezTo>
                  <a:cubicBezTo>
                    <a:pt x="20396" y="48"/>
                    <a:pt x="15657" y="13"/>
                    <a:pt x="109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8"/>
            <p:cNvSpPr/>
            <p:nvPr/>
          </p:nvSpPr>
          <p:spPr>
            <a:xfrm>
              <a:off x="4391300" y="3197250"/>
              <a:ext cx="786450" cy="23825"/>
            </a:xfrm>
            <a:custGeom>
              <a:avLst/>
              <a:gdLst/>
              <a:ahLst/>
              <a:cxnLst/>
              <a:rect l="l" t="t" r="r" b="b"/>
              <a:pathLst>
                <a:path w="31458" h="953" extrusionOk="0">
                  <a:moveTo>
                    <a:pt x="8478" y="0"/>
                  </a:moveTo>
                  <a:cubicBezTo>
                    <a:pt x="5668" y="381"/>
                    <a:pt x="2835" y="691"/>
                    <a:pt x="1" y="953"/>
                  </a:cubicBezTo>
                  <a:cubicBezTo>
                    <a:pt x="2918" y="941"/>
                    <a:pt x="5811" y="929"/>
                    <a:pt x="8716" y="893"/>
                  </a:cubicBezTo>
                  <a:cubicBezTo>
                    <a:pt x="10383" y="882"/>
                    <a:pt x="13443" y="858"/>
                    <a:pt x="15098" y="822"/>
                  </a:cubicBezTo>
                  <a:cubicBezTo>
                    <a:pt x="20551" y="751"/>
                    <a:pt x="26016" y="631"/>
                    <a:pt x="31457" y="453"/>
                  </a:cubicBezTo>
                  <a:cubicBezTo>
                    <a:pt x="26016" y="262"/>
                    <a:pt x="20551" y="143"/>
                    <a:pt x="15098" y="84"/>
                  </a:cubicBezTo>
                  <a:cubicBezTo>
                    <a:pt x="13431" y="48"/>
                    <a:pt x="10371" y="24"/>
                    <a:pt x="87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8"/>
            <p:cNvSpPr/>
            <p:nvPr/>
          </p:nvSpPr>
          <p:spPr>
            <a:xfrm>
              <a:off x="3401900" y="3199925"/>
              <a:ext cx="395025" cy="17875"/>
            </a:xfrm>
            <a:custGeom>
              <a:avLst/>
              <a:gdLst/>
              <a:ahLst/>
              <a:cxnLst/>
              <a:rect l="l" t="t" r="r" b="b"/>
              <a:pathLst>
                <a:path w="15801" h="715" extrusionOk="0">
                  <a:moveTo>
                    <a:pt x="14288" y="1"/>
                  </a:moveTo>
                  <a:cubicBezTo>
                    <a:pt x="9526" y="84"/>
                    <a:pt x="4763" y="179"/>
                    <a:pt x="1" y="346"/>
                  </a:cubicBezTo>
                  <a:cubicBezTo>
                    <a:pt x="5263" y="524"/>
                    <a:pt x="10538" y="644"/>
                    <a:pt x="15800" y="715"/>
                  </a:cubicBezTo>
                  <a:cubicBezTo>
                    <a:pt x="15372" y="513"/>
                    <a:pt x="14967" y="298"/>
                    <a:pt x="14598" y="155"/>
                  </a:cubicBezTo>
                  <a:cubicBezTo>
                    <a:pt x="14514" y="96"/>
                    <a:pt x="14407" y="48"/>
                    <a:pt x="142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3381075" y="3174325"/>
              <a:ext cx="356300" cy="16400"/>
            </a:xfrm>
            <a:custGeom>
              <a:avLst/>
              <a:gdLst/>
              <a:ahLst/>
              <a:cxnLst/>
              <a:rect l="l" t="t" r="r" b="b"/>
              <a:pathLst>
                <a:path w="14252" h="656" extrusionOk="0">
                  <a:moveTo>
                    <a:pt x="12823" y="1"/>
                  </a:moveTo>
                  <a:cubicBezTo>
                    <a:pt x="8537" y="72"/>
                    <a:pt x="4274" y="167"/>
                    <a:pt x="0" y="310"/>
                  </a:cubicBezTo>
                  <a:cubicBezTo>
                    <a:pt x="4751" y="477"/>
                    <a:pt x="9513" y="584"/>
                    <a:pt x="14252" y="656"/>
                  </a:cubicBezTo>
                  <a:cubicBezTo>
                    <a:pt x="13776" y="453"/>
                    <a:pt x="13299" y="227"/>
                    <a:pt x="128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8"/>
            <p:cNvSpPr/>
            <p:nvPr/>
          </p:nvSpPr>
          <p:spPr>
            <a:xfrm>
              <a:off x="4631825" y="3172250"/>
              <a:ext cx="556925" cy="20850"/>
            </a:xfrm>
            <a:custGeom>
              <a:avLst/>
              <a:gdLst/>
              <a:ahLst/>
              <a:cxnLst/>
              <a:rect l="l" t="t" r="r" b="b"/>
              <a:pathLst>
                <a:path w="22277" h="834" extrusionOk="0">
                  <a:moveTo>
                    <a:pt x="5132" y="0"/>
                  </a:moveTo>
                  <a:cubicBezTo>
                    <a:pt x="4620" y="84"/>
                    <a:pt x="4084" y="191"/>
                    <a:pt x="3560" y="274"/>
                  </a:cubicBezTo>
                  <a:cubicBezTo>
                    <a:pt x="3548" y="393"/>
                    <a:pt x="3524" y="512"/>
                    <a:pt x="3513" y="619"/>
                  </a:cubicBezTo>
                  <a:cubicBezTo>
                    <a:pt x="3502" y="691"/>
                    <a:pt x="3446" y="723"/>
                    <a:pt x="3385" y="723"/>
                  </a:cubicBezTo>
                  <a:cubicBezTo>
                    <a:pt x="3304" y="723"/>
                    <a:pt x="3215" y="667"/>
                    <a:pt x="3215" y="572"/>
                  </a:cubicBezTo>
                  <a:cubicBezTo>
                    <a:pt x="3215" y="500"/>
                    <a:pt x="3227" y="417"/>
                    <a:pt x="3227" y="334"/>
                  </a:cubicBezTo>
                  <a:lnTo>
                    <a:pt x="3227" y="334"/>
                  </a:lnTo>
                  <a:cubicBezTo>
                    <a:pt x="2155" y="512"/>
                    <a:pt x="1072" y="679"/>
                    <a:pt x="0" y="834"/>
                  </a:cubicBezTo>
                  <a:lnTo>
                    <a:pt x="48" y="834"/>
                  </a:lnTo>
                  <a:cubicBezTo>
                    <a:pt x="1429" y="810"/>
                    <a:pt x="5632" y="774"/>
                    <a:pt x="7013" y="739"/>
                  </a:cubicBezTo>
                  <a:cubicBezTo>
                    <a:pt x="12097" y="667"/>
                    <a:pt x="17193" y="560"/>
                    <a:pt x="22277" y="381"/>
                  </a:cubicBezTo>
                  <a:cubicBezTo>
                    <a:pt x="17193" y="203"/>
                    <a:pt x="12097" y="96"/>
                    <a:pt x="7013" y="24"/>
                  </a:cubicBezTo>
                  <a:cubicBezTo>
                    <a:pt x="6596" y="24"/>
                    <a:pt x="5906" y="12"/>
                    <a:pt x="51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8"/>
            <p:cNvSpPr/>
            <p:nvPr/>
          </p:nvSpPr>
          <p:spPr>
            <a:xfrm>
              <a:off x="3359925" y="3148725"/>
              <a:ext cx="318825" cy="14925"/>
            </a:xfrm>
            <a:custGeom>
              <a:avLst/>
              <a:gdLst/>
              <a:ahLst/>
              <a:cxnLst/>
              <a:rect l="l" t="t" r="r" b="b"/>
              <a:pathLst>
                <a:path w="12753" h="597" extrusionOk="0">
                  <a:moveTo>
                    <a:pt x="11562" y="1"/>
                  </a:moveTo>
                  <a:cubicBezTo>
                    <a:pt x="7704" y="60"/>
                    <a:pt x="3846" y="144"/>
                    <a:pt x="1" y="286"/>
                  </a:cubicBezTo>
                  <a:cubicBezTo>
                    <a:pt x="4251" y="429"/>
                    <a:pt x="8490" y="525"/>
                    <a:pt x="12752" y="596"/>
                  </a:cubicBezTo>
                  <a:cubicBezTo>
                    <a:pt x="12348" y="406"/>
                    <a:pt x="11967" y="203"/>
                    <a:pt x="115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4801475" y="3147550"/>
              <a:ext cx="398000" cy="16675"/>
            </a:xfrm>
            <a:custGeom>
              <a:avLst/>
              <a:gdLst/>
              <a:ahLst/>
              <a:cxnLst/>
              <a:rect l="l" t="t" r="r" b="b"/>
              <a:pathLst>
                <a:path w="15920" h="667" extrusionOk="0">
                  <a:moveTo>
                    <a:pt x="3144" y="0"/>
                  </a:moveTo>
                  <a:cubicBezTo>
                    <a:pt x="2096" y="238"/>
                    <a:pt x="1048" y="464"/>
                    <a:pt x="1" y="667"/>
                  </a:cubicBezTo>
                  <a:cubicBezTo>
                    <a:pt x="775" y="667"/>
                    <a:pt x="1418" y="667"/>
                    <a:pt x="1727" y="655"/>
                  </a:cubicBezTo>
                  <a:cubicBezTo>
                    <a:pt x="6466" y="584"/>
                    <a:pt x="11181" y="476"/>
                    <a:pt x="15919" y="310"/>
                  </a:cubicBezTo>
                  <a:cubicBezTo>
                    <a:pt x="11657" y="167"/>
                    <a:pt x="7395" y="72"/>
                    <a:pt x="31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8"/>
            <p:cNvSpPr/>
            <p:nvPr/>
          </p:nvSpPr>
          <p:spPr>
            <a:xfrm>
              <a:off x="3338500" y="3122525"/>
              <a:ext cx="286675" cy="14025"/>
            </a:xfrm>
            <a:custGeom>
              <a:avLst/>
              <a:gdLst/>
              <a:ahLst/>
              <a:cxnLst/>
              <a:rect l="l" t="t" r="r" b="b"/>
              <a:pathLst>
                <a:path w="11467" h="561" extrusionOk="0">
                  <a:moveTo>
                    <a:pt x="10502" y="1"/>
                  </a:moveTo>
                  <a:cubicBezTo>
                    <a:pt x="7013" y="84"/>
                    <a:pt x="3513" y="156"/>
                    <a:pt x="1" y="275"/>
                  </a:cubicBezTo>
                  <a:cubicBezTo>
                    <a:pt x="3834" y="406"/>
                    <a:pt x="7656" y="477"/>
                    <a:pt x="11466" y="561"/>
                  </a:cubicBezTo>
                  <a:cubicBezTo>
                    <a:pt x="11133" y="370"/>
                    <a:pt x="10823" y="203"/>
                    <a:pt x="105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8"/>
            <p:cNvSpPr/>
            <p:nvPr/>
          </p:nvSpPr>
          <p:spPr>
            <a:xfrm>
              <a:off x="4933050" y="3123125"/>
              <a:ext cx="276850" cy="13425"/>
            </a:xfrm>
            <a:custGeom>
              <a:avLst/>
              <a:gdLst/>
              <a:ahLst/>
              <a:cxnLst/>
              <a:rect l="l" t="t" r="r" b="b"/>
              <a:pathLst>
                <a:path w="11074" h="537" extrusionOk="0">
                  <a:moveTo>
                    <a:pt x="381" y="1"/>
                  </a:moveTo>
                  <a:lnTo>
                    <a:pt x="381" y="1"/>
                  </a:lnTo>
                  <a:cubicBezTo>
                    <a:pt x="453" y="156"/>
                    <a:pt x="393" y="394"/>
                    <a:pt x="143" y="453"/>
                  </a:cubicBezTo>
                  <a:cubicBezTo>
                    <a:pt x="107" y="477"/>
                    <a:pt x="72" y="477"/>
                    <a:pt x="36" y="489"/>
                  </a:cubicBezTo>
                  <a:lnTo>
                    <a:pt x="0" y="537"/>
                  </a:lnTo>
                  <a:cubicBezTo>
                    <a:pt x="3679" y="453"/>
                    <a:pt x="7382" y="382"/>
                    <a:pt x="11073" y="263"/>
                  </a:cubicBezTo>
                  <a:cubicBezTo>
                    <a:pt x="7513" y="144"/>
                    <a:pt x="3941" y="72"/>
                    <a:pt x="3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8"/>
            <p:cNvSpPr/>
            <p:nvPr/>
          </p:nvSpPr>
          <p:spPr>
            <a:xfrm>
              <a:off x="3317675" y="3096650"/>
              <a:ext cx="261350" cy="12525"/>
            </a:xfrm>
            <a:custGeom>
              <a:avLst/>
              <a:gdLst/>
              <a:ahLst/>
              <a:cxnLst/>
              <a:rect l="l" t="t" r="r" b="b"/>
              <a:pathLst>
                <a:path w="10454" h="501" extrusionOk="0">
                  <a:moveTo>
                    <a:pt x="9644" y="0"/>
                  </a:moveTo>
                  <a:cubicBezTo>
                    <a:pt x="6429" y="72"/>
                    <a:pt x="3215" y="131"/>
                    <a:pt x="0" y="250"/>
                  </a:cubicBezTo>
                  <a:cubicBezTo>
                    <a:pt x="3489" y="369"/>
                    <a:pt x="6965" y="441"/>
                    <a:pt x="10454" y="500"/>
                  </a:cubicBezTo>
                  <a:cubicBezTo>
                    <a:pt x="10180" y="345"/>
                    <a:pt x="9918" y="179"/>
                    <a:pt x="96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8"/>
            <p:cNvSpPr/>
            <p:nvPr/>
          </p:nvSpPr>
          <p:spPr>
            <a:xfrm>
              <a:off x="4944950" y="3096350"/>
              <a:ext cx="275650" cy="13425"/>
            </a:xfrm>
            <a:custGeom>
              <a:avLst/>
              <a:gdLst/>
              <a:ahLst/>
              <a:cxnLst/>
              <a:rect l="l" t="t" r="r" b="b"/>
              <a:pathLst>
                <a:path w="11026" h="537" extrusionOk="0">
                  <a:moveTo>
                    <a:pt x="262" y="0"/>
                  </a:moveTo>
                  <a:cubicBezTo>
                    <a:pt x="179" y="191"/>
                    <a:pt x="84" y="369"/>
                    <a:pt x="1" y="536"/>
                  </a:cubicBezTo>
                  <a:cubicBezTo>
                    <a:pt x="3691" y="453"/>
                    <a:pt x="7359" y="381"/>
                    <a:pt x="11026" y="262"/>
                  </a:cubicBezTo>
                  <a:cubicBezTo>
                    <a:pt x="7442" y="143"/>
                    <a:pt x="3846" y="72"/>
                    <a:pt x="2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8"/>
            <p:cNvSpPr/>
            <p:nvPr/>
          </p:nvSpPr>
          <p:spPr>
            <a:xfrm>
              <a:off x="4957450" y="3069850"/>
              <a:ext cx="273875" cy="13425"/>
            </a:xfrm>
            <a:custGeom>
              <a:avLst/>
              <a:gdLst/>
              <a:ahLst/>
              <a:cxnLst/>
              <a:rect l="l" t="t" r="r" b="b"/>
              <a:pathLst>
                <a:path w="10955" h="537" extrusionOk="0">
                  <a:moveTo>
                    <a:pt x="215" y="1"/>
                  </a:moveTo>
                  <a:cubicBezTo>
                    <a:pt x="132" y="179"/>
                    <a:pt x="72" y="370"/>
                    <a:pt x="1" y="536"/>
                  </a:cubicBezTo>
                  <a:lnTo>
                    <a:pt x="24" y="536"/>
                  </a:lnTo>
                  <a:cubicBezTo>
                    <a:pt x="3680" y="441"/>
                    <a:pt x="7311" y="382"/>
                    <a:pt x="10954" y="263"/>
                  </a:cubicBezTo>
                  <a:cubicBezTo>
                    <a:pt x="7371" y="143"/>
                    <a:pt x="3787" y="72"/>
                    <a:pt x="2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8"/>
            <p:cNvSpPr/>
            <p:nvPr/>
          </p:nvSpPr>
          <p:spPr>
            <a:xfrm>
              <a:off x="3296525" y="3070450"/>
              <a:ext cx="241425" cy="11925"/>
            </a:xfrm>
            <a:custGeom>
              <a:avLst/>
              <a:gdLst/>
              <a:ahLst/>
              <a:cxnLst/>
              <a:rect l="l" t="t" r="r" b="b"/>
              <a:pathLst>
                <a:path w="9657" h="477" extrusionOk="0">
                  <a:moveTo>
                    <a:pt x="8990" y="0"/>
                  </a:moveTo>
                  <a:cubicBezTo>
                    <a:pt x="6001" y="84"/>
                    <a:pt x="2989" y="143"/>
                    <a:pt x="1" y="239"/>
                  </a:cubicBezTo>
                  <a:cubicBezTo>
                    <a:pt x="3215" y="358"/>
                    <a:pt x="6442" y="417"/>
                    <a:pt x="9657" y="477"/>
                  </a:cubicBezTo>
                  <a:cubicBezTo>
                    <a:pt x="9442" y="310"/>
                    <a:pt x="9216" y="167"/>
                    <a:pt x="89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8"/>
            <p:cNvSpPr/>
            <p:nvPr/>
          </p:nvSpPr>
          <p:spPr>
            <a:xfrm>
              <a:off x="3275400" y="3044550"/>
              <a:ext cx="226825" cy="11625"/>
            </a:xfrm>
            <a:custGeom>
              <a:avLst/>
              <a:gdLst/>
              <a:ahLst/>
              <a:cxnLst/>
              <a:rect l="l" t="t" r="r" b="b"/>
              <a:pathLst>
                <a:path w="9073" h="465" extrusionOk="0">
                  <a:moveTo>
                    <a:pt x="8573" y="1"/>
                  </a:moveTo>
                  <a:cubicBezTo>
                    <a:pt x="5715" y="72"/>
                    <a:pt x="2858" y="120"/>
                    <a:pt x="0" y="227"/>
                  </a:cubicBezTo>
                  <a:cubicBezTo>
                    <a:pt x="3013" y="322"/>
                    <a:pt x="6061" y="382"/>
                    <a:pt x="9073" y="465"/>
                  </a:cubicBezTo>
                  <a:cubicBezTo>
                    <a:pt x="8918" y="346"/>
                    <a:pt x="8751" y="227"/>
                    <a:pt x="8597" y="84"/>
                  </a:cubicBezTo>
                  <a:cubicBezTo>
                    <a:pt x="8585" y="60"/>
                    <a:pt x="8573" y="24"/>
                    <a:pt x="85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8"/>
            <p:cNvSpPr/>
            <p:nvPr/>
          </p:nvSpPr>
          <p:spPr>
            <a:xfrm>
              <a:off x="4967575" y="3043350"/>
              <a:ext cx="274450" cy="13425"/>
            </a:xfrm>
            <a:custGeom>
              <a:avLst/>
              <a:gdLst/>
              <a:ahLst/>
              <a:cxnLst/>
              <a:rect l="l" t="t" r="r" b="b"/>
              <a:pathLst>
                <a:path w="10978" h="537" extrusionOk="0">
                  <a:moveTo>
                    <a:pt x="167" y="1"/>
                  </a:moveTo>
                  <a:cubicBezTo>
                    <a:pt x="108" y="180"/>
                    <a:pt x="48" y="358"/>
                    <a:pt x="0" y="537"/>
                  </a:cubicBezTo>
                  <a:lnTo>
                    <a:pt x="1143" y="525"/>
                  </a:lnTo>
                  <a:cubicBezTo>
                    <a:pt x="4418" y="430"/>
                    <a:pt x="7692" y="394"/>
                    <a:pt x="10978" y="263"/>
                  </a:cubicBezTo>
                  <a:cubicBezTo>
                    <a:pt x="7704" y="156"/>
                    <a:pt x="4430" y="108"/>
                    <a:pt x="1143" y="13"/>
                  </a:cubicBezTo>
                  <a:lnTo>
                    <a:pt x="1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8"/>
            <p:cNvSpPr/>
            <p:nvPr/>
          </p:nvSpPr>
          <p:spPr>
            <a:xfrm>
              <a:off x="3519175" y="3043650"/>
              <a:ext cx="625" cy="475"/>
            </a:xfrm>
            <a:custGeom>
              <a:avLst/>
              <a:gdLst/>
              <a:ahLst/>
              <a:cxnLst/>
              <a:rect l="l" t="t" r="r" b="b"/>
              <a:pathLst>
                <a:path w="25" h="19" extrusionOk="0">
                  <a:moveTo>
                    <a:pt x="1" y="1"/>
                  </a:moveTo>
                  <a:cubicBezTo>
                    <a:pt x="7" y="13"/>
                    <a:pt x="13" y="19"/>
                    <a:pt x="17" y="19"/>
                  </a:cubicBezTo>
                  <a:cubicBezTo>
                    <a:pt x="21" y="19"/>
                    <a:pt x="24" y="13"/>
                    <a:pt x="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" name="Google Shape;252;p28"/>
          <p:cNvGrpSpPr/>
          <p:nvPr/>
        </p:nvGrpSpPr>
        <p:grpSpPr>
          <a:xfrm rot="-1985458">
            <a:off x="-512319" y="-1004653"/>
            <a:ext cx="3236603" cy="2992665"/>
            <a:chOff x="2483025" y="1774950"/>
            <a:chExt cx="1815750" cy="1678900"/>
          </a:xfrm>
        </p:grpSpPr>
        <p:sp>
          <p:nvSpPr>
            <p:cNvPr id="253" name="Google Shape;253;p28"/>
            <p:cNvSpPr/>
            <p:nvPr/>
          </p:nvSpPr>
          <p:spPr>
            <a:xfrm>
              <a:off x="2546425" y="1800350"/>
              <a:ext cx="1653525" cy="1653500"/>
            </a:xfrm>
            <a:custGeom>
              <a:avLst/>
              <a:gdLst/>
              <a:ahLst/>
              <a:cxnLst/>
              <a:rect l="l" t="t" r="r" b="b"/>
              <a:pathLst>
                <a:path w="66141" h="66140" extrusionOk="0">
                  <a:moveTo>
                    <a:pt x="33077" y="1144"/>
                  </a:moveTo>
                  <a:cubicBezTo>
                    <a:pt x="50674" y="1144"/>
                    <a:pt x="64997" y="15467"/>
                    <a:pt x="64997" y="33064"/>
                  </a:cubicBezTo>
                  <a:cubicBezTo>
                    <a:pt x="64997" y="50673"/>
                    <a:pt x="50674" y="64997"/>
                    <a:pt x="33077" y="64997"/>
                  </a:cubicBezTo>
                  <a:cubicBezTo>
                    <a:pt x="15467" y="64997"/>
                    <a:pt x="1144" y="50673"/>
                    <a:pt x="1144" y="33064"/>
                  </a:cubicBezTo>
                  <a:cubicBezTo>
                    <a:pt x="1144" y="15467"/>
                    <a:pt x="15467" y="1144"/>
                    <a:pt x="33077" y="1144"/>
                  </a:cubicBezTo>
                  <a:close/>
                  <a:moveTo>
                    <a:pt x="33077" y="1"/>
                  </a:moveTo>
                  <a:cubicBezTo>
                    <a:pt x="14836" y="1"/>
                    <a:pt x="1" y="14836"/>
                    <a:pt x="1" y="33064"/>
                  </a:cubicBezTo>
                  <a:cubicBezTo>
                    <a:pt x="1" y="51304"/>
                    <a:pt x="14836" y="66140"/>
                    <a:pt x="33077" y="66140"/>
                  </a:cubicBezTo>
                  <a:cubicBezTo>
                    <a:pt x="51317" y="66140"/>
                    <a:pt x="66140" y="51304"/>
                    <a:pt x="66140" y="33064"/>
                  </a:cubicBezTo>
                  <a:cubicBezTo>
                    <a:pt x="66140" y="14836"/>
                    <a:pt x="51305" y="1"/>
                    <a:pt x="3307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8"/>
            <p:cNvSpPr/>
            <p:nvPr/>
          </p:nvSpPr>
          <p:spPr>
            <a:xfrm>
              <a:off x="3422725" y="3171350"/>
              <a:ext cx="425675" cy="206900"/>
            </a:xfrm>
            <a:custGeom>
              <a:avLst/>
              <a:gdLst/>
              <a:ahLst/>
              <a:cxnLst/>
              <a:rect l="l" t="t" r="r" b="b"/>
              <a:pathLst>
                <a:path w="17027" h="8276" extrusionOk="0">
                  <a:moveTo>
                    <a:pt x="17027" y="1"/>
                  </a:moveTo>
                  <a:cubicBezTo>
                    <a:pt x="17027" y="1"/>
                    <a:pt x="16848" y="215"/>
                    <a:pt x="16503" y="584"/>
                  </a:cubicBezTo>
                  <a:cubicBezTo>
                    <a:pt x="16193" y="953"/>
                    <a:pt x="15705" y="1477"/>
                    <a:pt x="15050" y="2060"/>
                  </a:cubicBezTo>
                  <a:cubicBezTo>
                    <a:pt x="13753" y="3251"/>
                    <a:pt x="11741" y="4620"/>
                    <a:pt x="9312" y="5668"/>
                  </a:cubicBezTo>
                  <a:cubicBezTo>
                    <a:pt x="6895" y="6740"/>
                    <a:pt x="4525" y="7359"/>
                    <a:pt x="2811" y="7728"/>
                  </a:cubicBezTo>
                  <a:cubicBezTo>
                    <a:pt x="1954" y="7918"/>
                    <a:pt x="1251" y="8049"/>
                    <a:pt x="763" y="8144"/>
                  </a:cubicBezTo>
                  <a:cubicBezTo>
                    <a:pt x="263" y="8228"/>
                    <a:pt x="1" y="8275"/>
                    <a:pt x="1" y="8275"/>
                  </a:cubicBezTo>
                  <a:cubicBezTo>
                    <a:pt x="1" y="8275"/>
                    <a:pt x="287" y="8264"/>
                    <a:pt x="775" y="8252"/>
                  </a:cubicBezTo>
                  <a:cubicBezTo>
                    <a:pt x="1275" y="8216"/>
                    <a:pt x="1989" y="8168"/>
                    <a:pt x="2870" y="8061"/>
                  </a:cubicBezTo>
                  <a:cubicBezTo>
                    <a:pt x="4633" y="7859"/>
                    <a:pt x="7085" y="7406"/>
                    <a:pt x="9597" y="6311"/>
                  </a:cubicBezTo>
                  <a:cubicBezTo>
                    <a:pt x="12133" y="5216"/>
                    <a:pt x="14110" y="3632"/>
                    <a:pt x="15301" y="2310"/>
                  </a:cubicBezTo>
                  <a:cubicBezTo>
                    <a:pt x="15908" y="1656"/>
                    <a:pt x="16336" y="1072"/>
                    <a:pt x="16610" y="655"/>
                  </a:cubicBezTo>
                  <a:cubicBezTo>
                    <a:pt x="16896" y="239"/>
                    <a:pt x="17027" y="1"/>
                    <a:pt x="1702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8"/>
            <p:cNvSpPr/>
            <p:nvPr/>
          </p:nvSpPr>
          <p:spPr>
            <a:xfrm>
              <a:off x="3488525" y="3212725"/>
              <a:ext cx="233375" cy="116700"/>
            </a:xfrm>
            <a:custGeom>
              <a:avLst/>
              <a:gdLst/>
              <a:ahLst/>
              <a:cxnLst/>
              <a:rect l="l" t="t" r="r" b="b"/>
              <a:pathLst>
                <a:path w="9335" h="4668" extrusionOk="0">
                  <a:moveTo>
                    <a:pt x="9335" y="1"/>
                  </a:moveTo>
                  <a:cubicBezTo>
                    <a:pt x="9335" y="1"/>
                    <a:pt x="9216" y="84"/>
                    <a:pt x="9001" y="251"/>
                  </a:cubicBezTo>
                  <a:cubicBezTo>
                    <a:pt x="8799" y="417"/>
                    <a:pt x="8466" y="655"/>
                    <a:pt x="8085" y="917"/>
                  </a:cubicBezTo>
                  <a:cubicBezTo>
                    <a:pt x="7287" y="1477"/>
                    <a:pt x="6180" y="2168"/>
                    <a:pt x="4894" y="2810"/>
                  </a:cubicBezTo>
                  <a:cubicBezTo>
                    <a:pt x="3620" y="3453"/>
                    <a:pt x="2393" y="3930"/>
                    <a:pt x="1489" y="4227"/>
                  </a:cubicBezTo>
                  <a:cubicBezTo>
                    <a:pt x="1036" y="4370"/>
                    <a:pt x="667" y="4477"/>
                    <a:pt x="405" y="4549"/>
                  </a:cubicBezTo>
                  <a:cubicBezTo>
                    <a:pt x="143" y="4632"/>
                    <a:pt x="0" y="4668"/>
                    <a:pt x="0" y="4668"/>
                  </a:cubicBezTo>
                  <a:lnTo>
                    <a:pt x="417" y="4668"/>
                  </a:lnTo>
                  <a:cubicBezTo>
                    <a:pt x="691" y="4656"/>
                    <a:pt x="1072" y="4632"/>
                    <a:pt x="1560" y="4573"/>
                  </a:cubicBezTo>
                  <a:cubicBezTo>
                    <a:pt x="2524" y="4430"/>
                    <a:pt x="3858" y="4108"/>
                    <a:pt x="5203" y="3441"/>
                  </a:cubicBezTo>
                  <a:cubicBezTo>
                    <a:pt x="6561" y="2751"/>
                    <a:pt x="7620" y="1894"/>
                    <a:pt x="8299" y="1191"/>
                  </a:cubicBezTo>
                  <a:cubicBezTo>
                    <a:pt x="8644" y="834"/>
                    <a:pt x="8918" y="536"/>
                    <a:pt x="9073" y="322"/>
                  </a:cubicBezTo>
                  <a:cubicBezTo>
                    <a:pt x="9239" y="120"/>
                    <a:pt x="9335" y="1"/>
                    <a:pt x="933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8"/>
            <p:cNvSpPr/>
            <p:nvPr/>
          </p:nvSpPr>
          <p:spPr>
            <a:xfrm>
              <a:off x="3550725" y="3216000"/>
              <a:ext cx="75050" cy="50925"/>
            </a:xfrm>
            <a:custGeom>
              <a:avLst/>
              <a:gdLst/>
              <a:ahLst/>
              <a:cxnLst/>
              <a:rect l="l" t="t" r="r" b="b"/>
              <a:pathLst>
                <a:path w="3002" h="2037" extrusionOk="0">
                  <a:moveTo>
                    <a:pt x="3001" y="1"/>
                  </a:moveTo>
                  <a:cubicBezTo>
                    <a:pt x="3001" y="1"/>
                    <a:pt x="2132" y="167"/>
                    <a:pt x="1310" y="727"/>
                  </a:cubicBezTo>
                  <a:cubicBezTo>
                    <a:pt x="477" y="1298"/>
                    <a:pt x="1" y="2037"/>
                    <a:pt x="1" y="2037"/>
                  </a:cubicBezTo>
                  <a:cubicBezTo>
                    <a:pt x="1" y="2037"/>
                    <a:pt x="858" y="1870"/>
                    <a:pt x="1691" y="1310"/>
                  </a:cubicBezTo>
                  <a:cubicBezTo>
                    <a:pt x="2525" y="739"/>
                    <a:pt x="3001" y="1"/>
                    <a:pt x="300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8"/>
            <p:cNvSpPr/>
            <p:nvPr/>
          </p:nvSpPr>
          <p:spPr>
            <a:xfrm>
              <a:off x="3539125" y="3190600"/>
              <a:ext cx="61925" cy="30250"/>
            </a:xfrm>
            <a:custGeom>
              <a:avLst/>
              <a:gdLst/>
              <a:ahLst/>
              <a:cxnLst/>
              <a:rect l="l" t="t" r="r" b="b"/>
              <a:pathLst>
                <a:path w="2477" h="1210" extrusionOk="0">
                  <a:moveTo>
                    <a:pt x="2350" y="1"/>
                  </a:moveTo>
                  <a:cubicBezTo>
                    <a:pt x="2117" y="1"/>
                    <a:pt x="1597" y="34"/>
                    <a:pt x="1084" y="290"/>
                  </a:cubicBezTo>
                  <a:cubicBezTo>
                    <a:pt x="405" y="636"/>
                    <a:pt x="0" y="1207"/>
                    <a:pt x="0" y="1207"/>
                  </a:cubicBezTo>
                  <a:cubicBezTo>
                    <a:pt x="0" y="1207"/>
                    <a:pt x="37" y="1210"/>
                    <a:pt x="102" y="1210"/>
                  </a:cubicBezTo>
                  <a:cubicBezTo>
                    <a:pt x="320" y="1210"/>
                    <a:pt x="858" y="1181"/>
                    <a:pt x="1381" y="933"/>
                  </a:cubicBezTo>
                  <a:cubicBezTo>
                    <a:pt x="2072" y="588"/>
                    <a:pt x="2477" y="5"/>
                    <a:pt x="2477" y="5"/>
                  </a:cubicBezTo>
                  <a:cubicBezTo>
                    <a:pt x="2477" y="5"/>
                    <a:pt x="2431" y="1"/>
                    <a:pt x="235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2764025" y="1887850"/>
              <a:ext cx="393825" cy="307225"/>
            </a:xfrm>
            <a:custGeom>
              <a:avLst/>
              <a:gdLst/>
              <a:ahLst/>
              <a:cxnLst/>
              <a:rect l="l" t="t" r="r" b="b"/>
              <a:pathLst>
                <a:path w="15753" h="12289" extrusionOk="0">
                  <a:moveTo>
                    <a:pt x="15752" y="1"/>
                  </a:moveTo>
                  <a:lnTo>
                    <a:pt x="15752" y="1"/>
                  </a:lnTo>
                  <a:cubicBezTo>
                    <a:pt x="15752" y="1"/>
                    <a:pt x="15467" y="72"/>
                    <a:pt x="14967" y="191"/>
                  </a:cubicBezTo>
                  <a:cubicBezTo>
                    <a:pt x="14705" y="251"/>
                    <a:pt x="14395" y="334"/>
                    <a:pt x="14050" y="453"/>
                  </a:cubicBezTo>
                  <a:cubicBezTo>
                    <a:pt x="13693" y="572"/>
                    <a:pt x="13300" y="692"/>
                    <a:pt x="12859" y="870"/>
                  </a:cubicBezTo>
                  <a:cubicBezTo>
                    <a:pt x="12431" y="1037"/>
                    <a:pt x="11954" y="1215"/>
                    <a:pt x="11466" y="1454"/>
                  </a:cubicBezTo>
                  <a:cubicBezTo>
                    <a:pt x="10978" y="1668"/>
                    <a:pt x="10454" y="1942"/>
                    <a:pt x="9906" y="2227"/>
                  </a:cubicBezTo>
                  <a:cubicBezTo>
                    <a:pt x="8811" y="2823"/>
                    <a:pt x="7668" y="3549"/>
                    <a:pt x="6537" y="4430"/>
                  </a:cubicBezTo>
                  <a:cubicBezTo>
                    <a:pt x="5418" y="5311"/>
                    <a:pt x="4430" y="6252"/>
                    <a:pt x="3596" y="7157"/>
                  </a:cubicBezTo>
                  <a:cubicBezTo>
                    <a:pt x="3191" y="7621"/>
                    <a:pt x="2787" y="8061"/>
                    <a:pt x="2465" y="8490"/>
                  </a:cubicBezTo>
                  <a:cubicBezTo>
                    <a:pt x="2120" y="8907"/>
                    <a:pt x="1822" y="9324"/>
                    <a:pt x="1548" y="9716"/>
                  </a:cubicBezTo>
                  <a:cubicBezTo>
                    <a:pt x="1286" y="10097"/>
                    <a:pt x="1060" y="10455"/>
                    <a:pt x="870" y="10776"/>
                  </a:cubicBezTo>
                  <a:cubicBezTo>
                    <a:pt x="679" y="11086"/>
                    <a:pt x="512" y="11371"/>
                    <a:pt x="393" y="11586"/>
                  </a:cubicBezTo>
                  <a:cubicBezTo>
                    <a:pt x="143" y="12038"/>
                    <a:pt x="0" y="12288"/>
                    <a:pt x="0" y="12288"/>
                  </a:cubicBezTo>
                  <a:cubicBezTo>
                    <a:pt x="0" y="12288"/>
                    <a:pt x="167" y="12062"/>
                    <a:pt x="477" y="11645"/>
                  </a:cubicBezTo>
                  <a:cubicBezTo>
                    <a:pt x="631" y="11443"/>
                    <a:pt x="810" y="11193"/>
                    <a:pt x="1048" y="10907"/>
                  </a:cubicBezTo>
                  <a:cubicBezTo>
                    <a:pt x="1286" y="10621"/>
                    <a:pt x="1524" y="10276"/>
                    <a:pt x="1834" y="9943"/>
                  </a:cubicBezTo>
                  <a:cubicBezTo>
                    <a:pt x="2132" y="9585"/>
                    <a:pt x="2465" y="9193"/>
                    <a:pt x="2834" y="8812"/>
                  </a:cubicBezTo>
                  <a:cubicBezTo>
                    <a:pt x="3191" y="8407"/>
                    <a:pt x="3608" y="8002"/>
                    <a:pt x="4025" y="7573"/>
                  </a:cubicBezTo>
                  <a:cubicBezTo>
                    <a:pt x="4882" y="6728"/>
                    <a:pt x="5882" y="5847"/>
                    <a:pt x="6966" y="4978"/>
                  </a:cubicBezTo>
                  <a:cubicBezTo>
                    <a:pt x="8073" y="4132"/>
                    <a:pt x="9168" y="3394"/>
                    <a:pt x="10204" y="2751"/>
                  </a:cubicBezTo>
                  <a:cubicBezTo>
                    <a:pt x="10716" y="2442"/>
                    <a:pt x="11216" y="2144"/>
                    <a:pt x="11692" y="1882"/>
                  </a:cubicBezTo>
                  <a:cubicBezTo>
                    <a:pt x="12145" y="1632"/>
                    <a:pt x="12597" y="1406"/>
                    <a:pt x="13014" y="1204"/>
                  </a:cubicBezTo>
                  <a:cubicBezTo>
                    <a:pt x="13431" y="989"/>
                    <a:pt x="13812" y="834"/>
                    <a:pt x="14145" y="680"/>
                  </a:cubicBezTo>
                  <a:cubicBezTo>
                    <a:pt x="14467" y="513"/>
                    <a:pt x="14764" y="394"/>
                    <a:pt x="15002" y="311"/>
                  </a:cubicBezTo>
                  <a:cubicBezTo>
                    <a:pt x="15478" y="96"/>
                    <a:pt x="15752" y="1"/>
                    <a:pt x="1575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8"/>
            <p:cNvSpPr/>
            <p:nvPr/>
          </p:nvSpPr>
          <p:spPr>
            <a:xfrm>
              <a:off x="2832175" y="1989650"/>
              <a:ext cx="202450" cy="180125"/>
            </a:xfrm>
            <a:custGeom>
              <a:avLst/>
              <a:gdLst/>
              <a:ahLst/>
              <a:cxnLst/>
              <a:rect l="l" t="t" r="r" b="b"/>
              <a:pathLst>
                <a:path w="8098" h="7205" extrusionOk="0">
                  <a:moveTo>
                    <a:pt x="8097" y="1"/>
                  </a:moveTo>
                  <a:cubicBezTo>
                    <a:pt x="8097" y="1"/>
                    <a:pt x="7966" y="60"/>
                    <a:pt x="7716" y="179"/>
                  </a:cubicBezTo>
                  <a:cubicBezTo>
                    <a:pt x="7454" y="299"/>
                    <a:pt x="7085" y="477"/>
                    <a:pt x="6657" y="715"/>
                  </a:cubicBezTo>
                  <a:cubicBezTo>
                    <a:pt x="5776" y="1192"/>
                    <a:pt x="4621" y="1942"/>
                    <a:pt x="3466" y="2954"/>
                  </a:cubicBezTo>
                  <a:cubicBezTo>
                    <a:pt x="2335" y="3966"/>
                    <a:pt x="1465" y="5037"/>
                    <a:pt x="882" y="5847"/>
                  </a:cubicBezTo>
                  <a:cubicBezTo>
                    <a:pt x="584" y="6252"/>
                    <a:pt x="370" y="6597"/>
                    <a:pt x="227" y="6835"/>
                  </a:cubicBezTo>
                  <a:cubicBezTo>
                    <a:pt x="72" y="7073"/>
                    <a:pt x="1" y="7204"/>
                    <a:pt x="1" y="7204"/>
                  </a:cubicBezTo>
                  <a:lnTo>
                    <a:pt x="1132" y="6073"/>
                  </a:lnTo>
                  <a:cubicBezTo>
                    <a:pt x="1835" y="5394"/>
                    <a:pt x="2811" y="4454"/>
                    <a:pt x="3930" y="3466"/>
                  </a:cubicBezTo>
                  <a:cubicBezTo>
                    <a:pt x="5049" y="2489"/>
                    <a:pt x="6073" y="1608"/>
                    <a:pt x="6847" y="1001"/>
                  </a:cubicBezTo>
                  <a:cubicBezTo>
                    <a:pt x="7621" y="394"/>
                    <a:pt x="8097" y="1"/>
                    <a:pt x="809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8"/>
            <p:cNvSpPr/>
            <p:nvPr/>
          </p:nvSpPr>
          <p:spPr>
            <a:xfrm>
              <a:off x="2904825" y="2081625"/>
              <a:ext cx="61325" cy="47950"/>
            </a:xfrm>
            <a:custGeom>
              <a:avLst/>
              <a:gdLst/>
              <a:ahLst/>
              <a:cxnLst/>
              <a:rect l="l" t="t" r="r" b="b"/>
              <a:pathLst>
                <a:path w="2453" h="1918" extrusionOk="0">
                  <a:moveTo>
                    <a:pt x="2453" y="1"/>
                  </a:moveTo>
                  <a:cubicBezTo>
                    <a:pt x="2453" y="1"/>
                    <a:pt x="1691" y="144"/>
                    <a:pt x="1012" y="680"/>
                  </a:cubicBezTo>
                  <a:cubicBezTo>
                    <a:pt x="322" y="1215"/>
                    <a:pt x="0" y="1918"/>
                    <a:pt x="0" y="1918"/>
                  </a:cubicBezTo>
                  <a:cubicBezTo>
                    <a:pt x="0" y="1918"/>
                    <a:pt x="762" y="1775"/>
                    <a:pt x="1441" y="1239"/>
                  </a:cubicBezTo>
                  <a:cubicBezTo>
                    <a:pt x="2131" y="703"/>
                    <a:pt x="2453" y="1"/>
                    <a:pt x="245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4110925" y="2429900"/>
              <a:ext cx="29200" cy="310775"/>
            </a:xfrm>
            <a:custGeom>
              <a:avLst/>
              <a:gdLst/>
              <a:ahLst/>
              <a:cxnLst/>
              <a:rect l="l" t="t" r="r" b="b"/>
              <a:pathLst>
                <a:path w="1168" h="12431" extrusionOk="0">
                  <a:moveTo>
                    <a:pt x="0" y="0"/>
                  </a:moveTo>
                  <a:cubicBezTo>
                    <a:pt x="0" y="0"/>
                    <a:pt x="24" y="179"/>
                    <a:pt x="48" y="488"/>
                  </a:cubicBezTo>
                  <a:cubicBezTo>
                    <a:pt x="95" y="798"/>
                    <a:pt x="143" y="1262"/>
                    <a:pt x="179" y="1834"/>
                  </a:cubicBezTo>
                  <a:cubicBezTo>
                    <a:pt x="286" y="2941"/>
                    <a:pt x="393" y="4489"/>
                    <a:pt x="417" y="6203"/>
                  </a:cubicBezTo>
                  <a:cubicBezTo>
                    <a:pt x="453" y="7918"/>
                    <a:pt x="405" y="9466"/>
                    <a:pt x="346" y="10597"/>
                  </a:cubicBezTo>
                  <a:cubicBezTo>
                    <a:pt x="322" y="11156"/>
                    <a:pt x="286" y="11621"/>
                    <a:pt x="262" y="11930"/>
                  </a:cubicBezTo>
                  <a:cubicBezTo>
                    <a:pt x="238" y="12252"/>
                    <a:pt x="226" y="12430"/>
                    <a:pt x="226" y="12430"/>
                  </a:cubicBezTo>
                  <a:cubicBezTo>
                    <a:pt x="226" y="12430"/>
                    <a:pt x="274" y="12252"/>
                    <a:pt x="393" y="11942"/>
                  </a:cubicBezTo>
                  <a:cubicBezTo>
                    <a:pt x="476" y="11644"/>
                    <a:pt x="596" y="11204"/>
                    <a:pt x="715" y="10632"/>
                  </a:cubicBezTo>
                  <a:cubicBezTo>
                    <a:pt x="953" y="9525"/>
                    <a:pt x="1167" y="7942"/>
                    <a:pt x="1131" y="6191"/>
                  </a:cubicBezTo>
                  <a:cubicBezTo>
                    <a:pt x="1096" y="4453"/>
                    <a:pt x="822" y="2870"/>
                    <a:pt x="536" y="1774"/>
                  </a:cubicBezTo>
                  <a:cubicBezTo>
                    <a:pt x="405" y="1215"/>
                    <a:pt x="274" y="774"/>
                    <a:pt x="167" y="476"/>
                  </a:cubicBezTo>
                  <a:cubicBezTo>
                    <a:pt x="60" y="167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8"/>
            <p:cNvSpPr/>
            <p:nvPr/>
          </p:nvSpPr>
          <p:spPr>
            <a:xfrm>
              <a:off x="4076400" y="2491200"/>
              <a:ext cx="20250" cy="146775"/>
            </a:xfrm>
            <a:custGeom>
              <a:avLst/>
              <a:gdLst/>
              <a:ahLst/>
              <a:cxnLst/>
              <a:rect l="l" t="t" r="r" b="b"/>
              <a:pathLst>
                <a:path w="810" h="5871" extrusionOk="0">
                  <a:moveTo>
                    <a:pt x="107" y="1"/>
                  </a:moveTo>
                  <a:cubicBezTo>
                    <a:pt x="107" y="1"/>
                    <a:pt x="72" y="346"/>
                    <a:pt x="48" y="882"/>
                  </a:cubicBezTo>
                  <a:cubicBezTo>
                    <a:pt x="36" y="1418"/>
                    <a:pt x="0" y="2144"/>
                    <a:pt x="48" y="2942"/>
                  </a:cubicBezTo>
                  <a:cubicBezTo>
                    <a:pt x="72" y="3739"/>
                    <a:pt x="167" y="4466"/>
                    <a:pt x="238" y="5002"/>
                  </a:cubicBezTo>
                  <a:cubicBezTo>
                    <a:pt x="298" y="5537"/>
                    <a:pt x="369" y="5871"/>
                    <a:pt x="369" y="5871"/>
                  </a:cubicBezTo>
                  <a:cubicBezTo>
                    <a:pt x="369" y="5871"/>
                    <a:pt x="488" y="5549"/>
                    <a:pt x="607" y="5013"/>
                  </a:cubicBezTo>
                  <a:cubicBezTo>
                    <a:pt x="714" y="4478"/>
                    <a:pt x="810" y="3739"/>
                    <a:pt x="762" y="2918"/>
                  </a:cubicBezTo>
                  <a:cubicBezTo>
                    <a:pt x="714" y="2084"/>
                    <a:pt x="548" y="1358"/>
                    <a:pt x="405" y="834"/>
                  </a:cubicBezTo>
                  <a:cubicBezTo>
                    <a:pt x="238" y="310"/>
                    <a:pt x="107" y="1"/>
                    <a:pt x="10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8"/>
            <p:cNvSpPr/>
            <p:nvPr/>
          </p:nvSpPr>
          <p:spPr>
            <a:xfrm>
              <a:off x="4038875" y="2531700"/>
              <a:ext cx="19975" cy="78900"/>
            </a:xfrm>
            <a:custGeom>
              <a:avLst/>
              <a:gdLst/>
              <a:ahLst/>
              <a:cxnLst/>
              <a:rect l="l" t="t" r="r" b="b"/>
              <a:pathLst>
                <a:path w="799" h="3156" extrusionOk="0">
                  <a:moveTo>
                    <a:pt x="144" y="0"/>
                  </a:moveTo>
                  <a:cubicBezTo>
                    <a:pt x="144" y="0"/>
                    <a:pt x="84" y="203"/>
                    <a:pt x="60" y="500"/>
                  </a:cubicBezTo>
                  <a:cubicBezTo>
                    <a:pt x="13" y="798"/>
                    <a:pt x="1" y="1179"/>
                    <a:pt x="49" y="1607"/>
                  </a:cubicBezTo>
                  <a:cubicBezTo>
                    <a:pt x="108" y="2048"/>
                    <a:pt x="203" y="2417"/>
                    <a:pt x="310" y="2703"/>
                  </a:cubicBezTo>
                  <a:cubicBezTo>
                    <a:pt x="418" y="2977"/>
                    <a:pt x="501" y="3155"/>
                    <a:pt x="501" y="3155"/>
                  </a:cubicBezTo>
                  <a:cubicBezTo>
                    <a:pt x="501" y="3155"/>
                    <a:pt x="596" y="2977"/>
                    <a:pt x="668" y="2679"/>
                  </a:cubicBezTo>
                  <a:cubicBezTo>
                    <a:pt x="739" y="2393"/>
                    <a:pt x="799" y="1977"/>
                    <a:pt x="763" y="1536"/>
                  </a:cubicBezTo>
                  <a:cubicBezTo>
                    <a:pt x="715" y="1084"/>
                    <a:pt x="549" y="703"/>
                    <a:pt x="418" y="429"/>
                  </a:cubicBezTo>
                  <a:cubicBezTo>
                    <a:pt x="263" y="155"/>
                    <a:pt x="144" y="0"/>
                    <a:pt x="14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8"/>
            <p:cNvSpPr/>
            <p:nvPr/>
          </p:nvSpPr>
          <p:spPr>
            <a:xfrm>
              <a:off x="2709850" y="2941850"/>
              <a:ext cx="126525" cy="184275"/>
            </a:xfrm>
            <a:custGeom>
              <a:avLst/>
              <a:gdLst/>
              <a:ahLst/>
              <a:cxnLst/>
              <a:rect l="l" t="t" r="r" b="b"/>
              <a:pathLst>
                <a:path w="5061" h="7371" extrusionOk="0">
                  <a:moveTo>
                    <a:pt x="1" y="1"/>
                  </a:moveTo>
                  <a:cubicBezTo>
                    <a:pt x="1" y="1"/>
                    <a:pt x="12" y="132"/>
                    <a:pt x="60" y="358"/>
                  </a:cubicBezTo>
                  <a:cubicBezTo>
                    <a:pt x="108" y="584"/>
                    <a:pt x="179" y="906"/>
                    <a:pt x="298" y="1311"/>
                  </a:cubicBezTo>
                  <a:cubicBezTo>
                    <a:pt x="536" y="2108"/>
                    <a:pt x="965" y="3204"/>
                    <a:pt x="1691" y="4251"/>
                  </a:cubicBezTo>
                  <a:cubicBezTo>
                    <a:pt x="2417" y="5311"/>
                    <a:pt x="3287" y="6121"/>
                    <a:pt x="3941" y="6621"/>
                  </a:cubicBezTo>
                  <a:cubicBezTo>
                    <a:pt x="4263" y="6871"/>
                    <a:pt x="4549" y="7073"/>
                    <a:pt x="4751" y="7192"/>
                  </a:cubicBezTo>
                  <a:lnTo>
                    <a:pt x="5061" y="7371"/>
                  </a:lnTo>
                  <a:cubicBezTo>
                    <a:pt x="5061" y="7371"/>
                    <a:pt x="4989" y="7276"/>
                    <a:pt x="4823" y="7097"/>
                  </a:cubicBezTo>
                  <a:cubicBezTo>
                    <a:pt x="4656" y="6930"/>
                    <a:pt x="4453" y="6680"/>
                    <a:pt x="4180" y="6371"/>
                  </a:cubicBezTo>
                  <a:cubicBezTo>
                    <a:pt x="3644" y="5740"/>
                    <a:pt x="2977" y="4871"/>
                    <a:pt x="2275" y="3859"/>
                  </a:cubicBezTo>
                  <a:cubicBezTo>
                    <a:pt x="1596" y="2847"/>
                    <a:pt x="1013" y="1894"/>
                    <a:pt x="620" y="1180"/>
                  </a:cubicBezTo>
                  <a:cubicBezTo>
                    <a:pt x="417" y="822"/>
                    <a:pt x="262" y="525"/>
                    <a:pt x="167" y="310"/>
                  </a:cubicBezTo>
                  <a:cubicBezTo>
                    <a:pt x="60" y="12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8"/>
            <p:cNvSpPr/>
            <p:nvPr/>
          </p:nvSpPr>
          <p:spPr>
            <a:xfrm>
              <a:off x="2758975" y="2976675"/>
              <a:ext cx="50900" cy="73850"/>
            </a:xfrm>
            <a:custGeom>
              <a:avLst/>
              <a:gdLst/>
              <a:ahLst/>
              <a:cxnLst/>
              <a:rect l="l" t="t" r="r" b="b"/>
              <a:pathLst>
                <a:path w="2036" h="2954" extrusionOk="0">
                  <a:moveTo>
                    <a:pt x="12" y="1"/>
                  </a:moveTo>
                  <a:cubicBezTo>
                    <a:pt x="12" y="1"/>
                    <a:pt x="0" y="227"/>
                    <a:pt x="60" y="572"/>
                  </a:cubicBezTo>
                  <a:cubicBezTo>
                    <a:pt x="119" y="906"/>
                    <a:pt x="262" y="1370"/>
                    <a:pt x="560" y="1799"/>
                  </a:cubicBezTo>
                  <a:cubicBezTo>
                    <a:pt x="857" y="2239"/>
                    <a:pt x="1238" y="2537"/>
                    <a:pt x="1536" y="2716"/>
                  </a:cubicBezTo>
                  <a:cubicBezTo>
                    <a:pt x="1834" y="2894"/>
                    <a:pt x="2036" y="2954"/>
                    <a:pt x="2036" y="2954"/>
                  </a:cubicBezTo>
                  <a:cubicBezTo>
                    <a:pt x="2036" y="2954"/>
                    <a:pt x="1929" y="2739"/>
                    <a:pt x="1786" y="2466"/>
                  </a:cubicBezTo>
                  <a:cubicBezTo>
                    <a:pt x="1619" y="2180"/>
                    <a:pt x="1417" y="1787"/>
                    <a:pt x="1143" y="1406"/>
                  </a:cubicBezTo>
                  <a:cubicBezTo>
                    <a:pt x="881" y="1013"/>
                    <a:pt x="595" y="680"/>
                    <a:pt x="381" y="418"/>
                  </a:cubicBezTo>
                  <a:cubicBezTo>
                    <a:pt x="167" y="168"/>
                    <a:pt x="12" y="1"/>
                    <a:pt x="1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8"/>
            <p:cNvSpPr/>
            <p:nvPr/>
          </p:nvSpPr>
          <p:spPr>
            <a:xfrm>
              <a:off x="3598350" y="2251900"/>
              <a:ext cx="106000" cy="102425"/>
            </a:xfrm>
            <a:custGeom>
              <a:avLst/>
              <a:gdLst/>
              <a:ahLst/>
              <a:cxnLst/>
              <a:rect l="l" t="t" r="r" b="b"/>
              <a:pathLst>
                <a:path w="4240" h="4097" extrusionOk="0">
                  <a:moveTo>
                    <a:pt x="4239" y="0"/>
                  </a:moveTo>
                  <a:lnTo>
                    <a:pt x="4239" y="0"/>
                  </a:lnTo>
                  <a:cubicBezTo>
                    <a:pt x="4239" y="0"/>
                    <a:pt x="3953" y="203"/>
                    <a:pt x="3513" y="512"/>
                  </a:cubicBezTo>
                  <a:cubicBezTo>
                    <a:pt x="3287" y="679"/>
                    <a:pt x="3025" y="869"/>
                    <a:pt x="2727" y="1072"/>
                  </a:cubicBezTo>
                  <a:cubicBezTo>
                    <a:pt x="2572" y="1179"/>
                    <a:pt x="2430" y="1298"/>
                    <a:pt x="2263" y="1429"/>
                  </a:cubicBezTo>
                  <a:cubicBezTo>
                    <a:pt x="2096" y="1572"/>
                    <a:pt x="1965" y="1751"/>
                    <a:pt x="1858" y="1941"/>
                  </a:cubicBezTo>
                  <a:cubicBezTo>
                    <a:pt x="1751" y="2132"/>
                    <a:pt x="1679" y="2310"/>
                    <a:pt x="1560" y="2441"/>
                  </a:cubicBezTo>
                  <a:cubicBezTo>
                    <a:pt x="1453" y="2584"/>
                    <a:pt x="1310" y="2667"/>
                    <a:pt x="1144" y="2727"/>
                  </a:cubicBezTo>
                  <a:cubicBezTo>
                    <a:pt x="977" y="2798"/>
                    <a:pt x="798" y="2846"/>
                    <a:pt x="667" y="2977"/>
                  </a:cubicBezTo>
                  <a:cubicBezTo>
                    <a:pt x="513" y="3120"/>
                    <a:pt x="489" y="3298"/>
                    <a:pt x="477" y="3429"/>
                  </a:cubicBezTo>
                  <a:cubicBezTo>
                    <a:pt x="441" y="3679"/>
                    <a:pt x="310" y="3858"/>
                    <a:pt x="191" y="3965"/>
                  </a:cubicBezTo>
                  <a:cubicBezTo>
                    <a:pt x="84" y="4072"/>
                    <a:pt x="1" y="4096"/>
                    <a:pt x="1" y="4096"/>
                  </a:cubicBezTo>
                  <a:cubicBezTo>
                    <a:pt x="1" y="4096"/>
                    <a:pt x="84" y="4084"/>
                    <a:pt x="215" y="4013"/>
                  </a:cubicBezTo>
                  <a:cubicBezTo>
                    <a:pt x="358" y="3917"/>
                    <a:pt x="536" y="3739"/>
                    <a:pt x="596" y="3453"/>
                  </a:cubicBezTo>
                  <a:cubicBezTo>
                    <a:pt x="620" y="3310"/>
                    <a:pt x="667" y="3191"/>
                    <a:pt x="775" y="3096"/>
                  </a:cubicBezTo>
                  <a:cubicBezTo>
                    <a:pt x="882" y="3013"/>
                    <a:pt x="1037" y="2965"/>
                    <a:pt x="1215" y="2905"/>
                  </a:cubicBezTo>
                  <a:cubicBezTo>
                    <a:pt x="1382" y="2846"/>
                    <a:pt x="1608" y="2739"/>
                    <a:pt x="1739" y="2584"/>
                  </a:cubicBezTo>
                  <a:cubicBezTo>
                    <a:pt x="1894" y="2417"/>
                    <a:pt x="1977" y="2227"/>
                    <a:pt x="2084" y="2048"/>
                  </a:cubicBezTo>
                  <a:cubicBezTo>
                    <a:pt x="2263" y="1691"/>
                    <a:pt x="2572" y="1465"/>
                    <a:pt x="2858" y="1227"/>
                  </a:cubicBezTo>
                  <a:cubicBezTo>
                    <a:pt x="3120" y="989"/>
                    <a:pt x="3382" y="774"/>
                    <a:pt x="3584" y="596"/>
                  </a:cubicBezTo>
                  <a:cubicBezTo>
                    <a:pt x="3989" y="239"/>
                    <a:pt x="4239" y="0"/>
                    <a:pt x="423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8"/>
            <p:cNvSpPr/>
            <p:nvPr/>
          </p:nvSpPr>
          <p:spPr>
            <a:xfrm>
              <a:off x="3577525" y="2353400"/>
              <a:ext cx="13125" cy="11025"/>
            </a:xfrm>
            <a:custGeom>
              <a:avLst/>
              <a:gdLst/>
              <a:ahLst/>
              <a:cxnLst/>
              <a:rect l="l" t="t" r="r" b="b"/>
              <a:pathLst>
                <a:path w="525" h="441" extrusionOk="0">
                  <a:moveTo>
                    <a:pt x="405" y="0"/>
                  </a:moveTo>
                  <a:cubicBezTo>
                    <a:pt x="322" y="0"/>
                    <a:pt x="226" y="36"/>
                    <a:pt x="143" y="96"/>
                  </a:cubicBezTo>
                  <a:cubicBezTo>
                    <a:pt x="72" y="167"/>
                    <a:pt x="24" y="250"/>
                    <a:pt x="12" y="322"/>
                  </a:cubicBezTo>
                  <a:cubicBezTo>
                    <a:pt x="0" y="393"/>
                    <a:pt x="0" y="441"/>
                    <a:pt x="0" y="441"/>
                  </a:cubicBezTo>
                  <a:cubicBezTo>
                    <a:pt x="0" y="441"/>
                    <a:pt x="48" y="429"/>
                    <a:pt x="119" y="393"/>
                  </a:cubicBezTo>
                  <a:cubicBezTo>
                    <a:pt x="179" y="369"/>
                    <a:pt x="250" y="322"/>
                    <a:pt x="310" y="274"/>
                  </a:cubicBezTo>
                  <a:cubicBezTo>
                    <a:pt x="369" y="227"/>
                    <a:pt x="417" y="167"/>
                    <a:pt x="465" y="107"/>
                  </a:cubicBezTo>
                  <a:lnTo>
                    <a:pt x="524" y="24"/>
                  </a:lnTo>
                  <a:cubicBezTo>
                    <a:pt x="524" y="24"/>
                    <a:pt x="476" y="0"/>
                    <a:pt x="40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8"/>
            <p:cNvSpPr/>
            <p:nvPr/>
          </p:nvSpPr>
          <p:spPr>
            <a:xfrm>
              <a:off x="3592700" y="2398650"/>
              <a:ext cx="19375" cy="25900"/>
            </a:xfrm>
            <a:custGeom>
              <a:avLst/>
              <a:gdLst/>
              <a:ahLst/>
              <a:cxnLst/>
              <a:rect l="l" t="t" r="r" b="b"/>
              <a:pathLst>
                <a:path w="775" h="1036" extrusionOk="0">
                  <a:moveTo>
                    <a:pt x="0" y="0"/>
                  </a:moveTo>
                  <a:cubicBezTo>
                    <a:pt x="0" y="0"/>
                    <a:pt x="12" y="83"/>
                    <a:pt x="96" y="191"/>
                  </a:cubicBezTo>
                  <a:cubicBezTo>
                    <a:pt x="167" y="310"/>
                    <a:pt x="298" y="429"/>
                    <a:pt x="417" y="536"/>
                  </a:cubicBezTo>
                  <a:cubicBezTo>
                    <a:pt x="524" y="643"/>
                    <a:pt x="608" y="762"/>
                    <a:pt x="631" y="857"/>
                  </a:cubicBezTo>
                  <a:cubicBezTo>
                    <a:pt x="654" y="958"/>
                    <a:pt x="613" y="1027"/>
                    <a:pt x="608" y="1035"/>
                  </a:cubicBezTo>
                  <a:lnTo>
                    <a:pt x="608" y="1035"/>
                  </a:lnTo>
                  <a:cubicBezTo>
                    <a:pt x="620" y="1031"/>
                    <a:pt x="706" y="1004"/>
                    <a:pt x="727" y="857"/>
                  </a:cubicBezTo>
                  <a:cubicBezTo>
                    <a:pt x="774" y="726"/>
                    <a:pt x="727" y="500"/>
                    <a:pt x="572" y="357"/>
                  </a:cubicBezTo>
                  <a:cubicBezTo>
                    <a:pt x="417" y="226"/>
                    <a:pt x="274" y="167"/>
                    <a:pt x="167" y="107"/>
                  </a:cubicBezTo>
                  <a:cubicBezTo>
                    <a:pt x="60" y="48"/>
                    <a:pt x="0" y="0"/>
                    <a:pt x="0" y="0"/>
                  </a:cubicBezTo>
                  <a:close/>
                  <a:moveTo>
                    <a:pt x="608" y="1035"/>
                  </a:moveTo>
                  <a:lnTo>
                    <a:pt x="608" y="1035"/>
                  </a:lnTo>
                  <a:cubicBezTo>
                    <a:pt x="607" y="1036"/>
                    <a:pt x="606" y="1036"/>
                    <a:pt x="608" y="1036"/>
                  </a:cubicBezTo>
                  <a:cubicBezTo>
                    <a:pt x="608" y="1036"/>
                    <a:pt x="608" y="1036"/>
                    <a:pt x="608" y="1035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8"/>
            <p:cNvSpPr/>
            <p:nvPr/>
          </p:nvSpPr>
          <p:spPr>
            <a:xfrm>
              <a:off x="3617100" y="2548050"/>
              <a:ext cx="181000" cy="62325"/>
            </a:xfrm>
            <a:custGeom>
              <a:avLst/>
              <a:gdLst/>
              <a:ahLst/>
              <a:cxnLst/>
              <a:rect l="l" t="t" r="r" b="b"/>
              <a:pathLst>
                <a:path w="7240" h="2493" extrusionOk="0">
                  <a:moveTo>
                    <a:pt x="1" y="1"/>
                  </a:moveTo>
                  <a:cubicBezTo>
                    <a:pt x="1" y="1"/>
                    <a:pt x="334" y="335"/>
                    <a:pt x="834" y="846"/>
                  </a:cubicBezTo>
                  <a:cubicBezTo>
                    <a:pt x="1108" y="1108"/>
                    <a:pt x="1418" y="1406"/>
                    <a:pt x="1763" y="1739"/>
                  </a:cubicBezTo>
                  <a:cubicBezTo>
                    <a:pt x="1846" y="1823"/>
                    <a:pt x="1953" y="1918"/>
                    <a:pt x="2096" y="1977"/>
                  </a:cubicBezTo>
                  <a:cubicBezTo>
                    <a:pt x="2239" y="2037"/>
                    <a:pt x="2370" y="2037"/>
                    <a:pt x="2477" y="2073"/>
                  </a:cubicBezTo>
                  <a:cubicBezTo>
                    <a:pt x="2703" y="2132"/>
                    <a:pt x="2906" y="2299"/>
                    <a:pt x="3192" y="2418"/>
                  </a:cubicBezTo>
                  <a:cubicBezTo>
                    <a:pt x="3301" y="2468"/>
                    <a:pt x="3435" y="2492"/>
                    <a:pt x="3573" y="2492"/>
                  </a:cubicBezTo>
                  <a:cubicBezTo>
                    <a:pt x="3600" y="2492"/>
                    <a:pt x="3628" y="2491"/>
                    <a:pt x="3656" y="2489"/>
                  </a:cubicBezTo>
                  <a:cubicBezTo>
                    <a:pt x="3823" y="2477"/>
                    <a:pt x="3942" y="2406"/>
                    <a:pt x="4061" y="2358"/>
                  </a:cubicBezTo>
                  <a:cubicBezTo>
                    <a:pt x="4287" y="2263"/>
                    <a:pt x="4525" y="2239"/>
                    <a:pt x="4775" y="2227"/>
                  </a:cubicBezTo>
                  <a:cubicBezTo>
                    <a:pt x="4868" y="2223"/>
                    <a:pt x="4959" y="2221"/>
                    <a:pt x="5049" y="2221"/>
                  </a:cubicBezTo>
                  <a:cubicBezTo>
                    <a:pt x="5417" y="2221"/>
                    <a:pt x="5752" y="2254"/>
                    <a:pt x="6049" y="2263"/>
                  </a:cubicBezTo>
                  <a:cubicBezTo>
                    <a:pt x="6799" y="2299"/>
                    <a:pt x="7240" y="2311"/>
                    <a:pt x="7240" y="2311"/>
                  </a:cubicBezTo>
                  <a:cubicBezTo>
                    <a:pt x="7240" y="2311"/>
                    <a:pt x="6799" y="2251"/>
                    <a:pt x="6037" y="2156"/>
                  </a:cubicBezTo>
                  <a:cubicBezTo>
                    <a:pt x="5656" y="2120"/>
                    <a:pt x="5228" y="2037"/>
                    <a:pt x="4739" y="2037"/>
                  </a:cubicBezTo>
                  <a:cubicBezTo>
                    <a:pt x="4501" y="2037"/>
                    <a:pt x="4227" y="2073"/>
                    <a:pt x="3966" y="2156"/>
                  </a:cubicBezTo>
                  <a:cubicBezTo>
                    <a:pt x="3835" y="2204"/>
                    <a:pt x="3716" y="2263"/>
                    <a:pt x="3608" y="2275"/>
                  </a:cubicBezTo>
                  <a:cubicBezTo>
                    <a:pt x="3585" y="2280"/>
                    <a:pt x="3561" y="2283"/>
                    <a:pt x="3536" y="2283"/>
                  </a:cubicBezTo>
                  <a:cubicBezTo>
                    <a:pt x="3449" y="2283"/>
                    <a:pt x="3356" y="2253"/>
                    <a:pt x="3263" y="2216"/>
                  </a:cubicBezTo>
                  <a:cubicBezTo>
                    <a:pt x="3025" y="2132"/>
                    <a:pt x="2799" y="1954"/>
                    <a:pt x="2525" y="1882"/>
                  </a:cubicBezTo>
                  <a:cubicBezTo>
                    <a:pt x="2370" y="1835"/>
                    <a:pt x="2239" y="1846"/>
                    <a:pt x="2144" y="1799"/>
                  </a:cubicBezTo>
                  <a:cubicBezTo>
                    <a:pt x="2061" y="1763"/>
                    <a:pt x="1965" y="1680"/>
                    <a:pt x="1882" y="1608"/>
                  </a:cubicBezTo>
                  <a:cubicBezTo>
                    <a:pt x="1525" y="1287"/>
                    <a:pt x="1191" y="1001"/>
                    <a:pt x="918" y="763"/>
                  </a:cubicBezTo>
                  <a:cubicBezTo>
                    <a:pt x="346" y="299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3842425" y="2585875"/>
              <a:ext cx="60150" cy="15200"/>
            </a:xfrm>
            <a:custGeom>
              <a:avLst/>
              <a:gdLst/>
              <a:ahLst/>
              <a:cxnLst/>
              <a:rect l="l" t="t" r="r" b="b"/>
              <a:pathLst>
                <a:path w="2406" h="608" extrusionOk="0">
                  <a:moveTo>
                    <a:pt x="1251" y="0"/>
                  </a:moveTo>
                  <a:cubicBezTo>
                    <a:pt x="858" y="0"/>
                    <a:pt x="560" y="179"/>
                    <a:pt x="358" y="238"/>
                  </a:cubicBezTo>
                  <a:cubicBezTo>
                    <a:pt x="144" y="310"/>
                    <a:pt x="1" y="310"/>
                    <a:pt x="1" y="310"/>
                  </a:cubicBezTo>
                  <a:cubicBezTo>
                    <a:pt x="1" y="310"/>
                    <a:pt x="92" y="340"/>
                    <a:pt x="251" y="340"/>
                  </a:cubicBezTo>
                  <a:cubicBezTo>
                    <a:pt x="290" y="340"/>
                    <a:pt x="334" y="338"/>
                    <a:pt x="382" y="333"/>
                  </a:cubicBezTo>
                  <a:cubicBezTo>
                    <a:pt x="620" y="322"/>
                    <a:pt x="901" y="214"/>
                    <a:pt x="1216" y="214"/>
                  </a:cubicBezTo>
                  <a:cubicBezTo>
                    <a:pt x="1231" y="214"/>
                    <a:pt x="1247" y="214"/>
                    <a:pt x="1263" y="214"/>
                  </a:cubicBezTo>
                  <a:cubicBezTo>
                    <a:pt x="1596" y="238"/>
                    <a:pt x="1870" y="322"/>
                    <a:pt x="2084" y="417"/>
                  </a:cubicBezTo>
                  <a:cubicBezTo>
                    <a:pt x="2287" y="512"/>
                    <a:pt x="2406" y="607"/>
                    <a:pt x="2406" y="607"/>
                  </a:cubicBezTo>
                  <a:cubicBezTo>
                    <a:pt x="2406" y="607"/>
                    <a:pt x="2334" y="488"/>
                    <a:pt x="2144" y="322"/>
                  </a:cubicBezTo>
                  <a:cubicBezTo>
                    <a:pt x="1953" y="155"/>
                    <a:pt x="1632" y="0"/>
                    <a:pt x="125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3942750" y="2738550"/>
              <a:ext cx="32175" cy="103625"/>
            </a:xfrm>
            <a:custGeom>
              <a:avLst/>
              <a:gdLst/>
              <a:ahLst/>
              <a:cxnLst/>
              <a:rect l="l" t="t" r="r" b="b"/>
              <a:pathLst>
                <a:path w="1287" h="4145" extrusionOk="0">
                  <a:moveTo>
                    <a:pt x="107" y="1"/>
                  </a:moveTo>
                  <a:lnTo>
                    <a:pt x="107" y="1"/>
                  </a:lnTo>
                  <a:cubicBezTo>
                    <a:pt x="107" y="1"/>
                    <a:pt x="60" y="49"/>
                    <a:pt x="36" y="168"/>
                  </a:cubicBezTo>
                  <a:cubicBezTo>
                    <a:pt x="0" y="287"/>
                    <a:pt x="36" y="477"/>
                    <a:pt x="167" y="656"/>
                  </a:cubicBezTo>
                  <a:cubicBezTo>
                    <a:pt x="286" y="846"/>
                    <a:pt x="512" y="989"/>
                    <a:pt x="703" y="1168"/>
                  </a:cubicBezTo>
                  <a:cubicBezTo>
                    <a:pt x="881" y="1346"/>
                    <a:pt x="1000" y="1596"/>
                    <a:pt x="1012" y="1894"/>
                  </a:cubicBezTo>
                  <a:cubicBezTo>
                    <a:pt x="1048" y="2489"/>
                    <a:pt x="881" y="3061"/>
                    <a:pt x="834" y="3466"/>
                  </a:cubicBezTo>
                  <a:cubicBezTo>
                    <a:pt x="774" y="3882"/>
                    <a:pt x="750" y="4144"/>
                    <a:pt x="750" y="4144"/>
                  </a:cubicBezTo>
                  <a:cubicBezTo>
                    <a:pt x="750" y="4144"/>
                    <a:pt x="834" y="3906"/>
                    <a:pt x="953" y="3501"/>
                  </a:cubicBezTo>
                  <a:cubicBezTo>
                    <a:pt x="1012" y="3311"/>
                    <a:pt x="1072" y="3073"/>
                    <a:pt x="1155" y="2799"/>
                  </a:cubicBezTo>
                  <a:cubicBezTo>
                    <a:pt x="1227" y="2513"/>
                    <a:pt x="1286" y="2216"/>
                    <a:pt x="1250" y="1882"/>
                  </a:cubicBezTo>
                  <a:cubicBezTo>
                    <a:pt x="1238" y="1549"/>
                    <a:pt x="1072" y="1203"/>
                    <a:pt x="834" y="1025"/>
                  </a:cubicBezTo>
                  <a:cubicBezTo>
                    <a:pt x="619" y="834"/>
                    <a:pt x="393" y="751"/>
                    <a:pt x="262" y="596"/>
                  </a:cubicBezTo>
                  <a:cubicBezTo>
                    <a:pt x="119" y="453"/>
                    <a:pt x="60" y="287"/>
                    <a:pt x="60" y="180"/>
                  </a:cubicBezTo>
                  <a:cubicBezTo>
                    <a:pt x="60" y="61"/>
                    <a:pt x="107" y="1"/>
                    <a:pt x="10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8"/>
            <p:cNvSpPr/>
            <p:nvPr/>
          </p:nvSpPr>
          <p:spPr>
            <a:xfrm>
              <a:off x="3953150" y="2856125"/>
              <a:ext cx="24450" cy="94400"/>
            </a:xfrm>
            <a:custGeom>
              <a:avLst/>
              <a:gdLst/>
              <a:ahLst/>
              <a:cxnLst/>
              <a:rect l="l" t="t" r="r" b="b"/>
              <a:pathLst>
                <a:path w="978" h="3776" extrusionOk="0">
                  <a:moveTo>
                    <a:pt x="299" y="1"/>
                  </a:moveTo>
                  <a:cubicBezTo>
                    <a:pt x="299" y="1"/>
                    <a:pt x="298" y="1"/>
                    <a:pt x="296" y="2"/>
                  </a:cubicBezTo>
                  <a:lnTo>
                    <a:pt x="296" y="2"/>
                  </a:lnTo>
                  <a:cubicBezTo>
                    <a:pt x="301" y="1"/>
                    <a:pt x="302" y="1"/>
                    <a:pt x="299" y="1"/>
                  </a:cubicBezTo>
                  <a:close/>
                  <a:moveTo>
                    <a:pt x="296" y="2"/>
                  </a:moveTo>
                  <a:cubicBezTo>
                    <a:pt x="283" y="6"/>
                    <a:pt x="239" y="22"/>
                    <a:pt x="168" y="84"/>
                  </a:cubicBezTo>
                  <a:cubicBezTo>
                    <a:pt x="72" y="156"/>
                    <a:pt x="1" y="299"/>
                    <a:pt x="1" y="501"/>
                  </a:cubicBezTo>
                  <a:cubicBezTo>
                    <a:pt x="1" y="894"/>
                    <a:pt x="180" y="1370"/>
                    <a:pt x="394" y="1882"/>
                  </a:cubicBezTo>
                  <a:cubicBezTo>
                    <a:pt x="596" y="2382"/>
                    <a:pt x="799" y="2847"/>
                    <a:pt x="870" y="3192"/>
                  </a:cubicBezTo>
                  <a:cubicBezTo>
                    <a:pt x="894" y="3370"/>
                    <a:pt x="906" y="3501"/>
                    <a:pt x="930" y="3609"/>
                  </a:cubicBezTo>
                  <a:cubicBezTo>
                    <a:pt x="942" y="3716"/>
                    <a:pt x="942" y="3775"/>
                    <a:pt x="942" y="3775"/>
                  </a:cubicBezTo>
                  <a:lnTo>
                    <a:pt x="942" y="3597"/>
                  </a:lnTo>
                  <a:cubicBezTo>
                    <a:pt x="953" y="3489"/>
                    <a:pt x="977" y="3335"/>
                    <a:pt x="953" y="3156"/>
                  </a:cubicBezTo>
                  <a:cubicBezTo>
                    <a:pt x="942" y="2799"/>
                    <a:pt x="811" y="2299"/>
                    <a:pt x="584" y="1787"/>
                  </a:cubicBezTo>
                  <a:cubicBezTo>
                    <a:pt x="394" y="1287"/>
                    <a:pt x="156" y="822"/>
                    <a:pt x="108" y="501"/>
                  </a:cubicBezTo>
                  <a:cubicBezTo>
                    <a:pt x="96" y="334"/>
                    <a:pt x="120" y="180"/>
                    <a:pt x="180" y="108"/>
                  </a:cubicBezTo>
                  <a:cubicBezTo>
                    <a:pt x="232" y="45"/>
                    <a:pt x="285" y="9"/>
                    <a:pt x="296" y="2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8"/>
            <p:cNvSpPr/>
            <p:nvPr/>
          </p:nvSpPr>
          <p:spPr>
            <a:xfrm>
              <a:off x="3961800" y="2979375"/>
              <a:ext cx="15800" cy="52400"/>
            </a:xfrm>
            <a:custGeom>
              <a:avLst/>
              <a:gdLst/>
              <a:ahLst/>
              <a:cxnLst/>
              <a:rect l="l" t="t" r="r" b="b"/>
              <a:pathLst>
                <a:path w="632" h="2096" extrusionOk="0">
                  <a:moveTo>
                    <a:pt x="631" y="0"/>
                  </a:moveTo>
                  <a:cubicBezTo>
                    <a:pt x="631" y="0"/>
                    <a:pt x="357" y="429"/>
                    <a:pt x="179" y="1024"/>
                  </a:cubicBezTo>
                  <a:cubicBezTo>
                    <a:pt x="95" y="1310"/>
                    <a:pt x="0" y="1607"/>
                    <a:pt x="60" y="1834"/>
                  </a:cubicBezTo>
                  <a:cubicBezTo>
                    <a:pt x="72" y="1941"/>
                    <a:pt x="155" y="2024"/>
                    <a:pt x="191" y="2060"/>
                  </a:cubicBezTo>
                  <a:cubicBezTo>
                    <a:pt x="250" y="2096"/>
                    <a:pt x="286" y="2096"/>
                    <a:pt x="286" y="2096"/>
                  </a:cubicBezTo>
                  <a:lnTo>
                    <a:pt x="226" y="2036"/>
                  </a:lnTo>
                  <a:cubicBezTo>
                    <a:pt x="191" y="2000"/>
                    <a:pt x="179" y="1917"/>
                    <a:pt x="179" y="1834"/>
                  </a:cubicBezTo>
                  <a:cubicBezTo>
                    <a:pt x="179" y="1643"/>
                    <a:pt x="310" y="1405"/>
                    <a:pt x="405" y="1107"/>
                  </a:cubicBezTo>
                  <a:cubicBezTo>
                    <a:pt x="584" y="524"/>
                    <a:pt x="631" y="0"/>
                    <a:pt x="63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3812375" y="2229200"/>
              <a:ext cx="46750" cy="9325"/>
            </a:xfrm>
            <a:custGeom>
              <a:avLst/>
              <a:gdLst/>
              <a:ahLst/>
              <a:cxnLst/>
              <a:rect l="l" t="t" r="r" b="b"/>
              <a:pathLst>
                <a:path w="1870" h="373" extrusionOk="0">
                  <a:moveTo>
                    <a:pt x="826" y="0"/>
                  </a:moveTo>
                  <a:cubicBezTo>
                    <a:pt x="601" y="0"/>
                    <a:pt x="411" y="25"/>
                    <a:pt x="262" y="75"/>
                  </a:cubicBezTo>
                  <a:cubicBezTo>
                    <a:pt x="96" y="122"/>
                    <a:pt x="0" y="182"/>
                    <a:pt x="0" y="182"/>
                  </a:cubicBezTo>
                  <a:cubicBezTo>
                    <a:pt x="0" y="182"/>
                    <a:pt x="429" y="182"/>
                    <a:pt x="929" y="242"/>
                  </a:cubicBezTo>
                  <a:cubicBezTo>
                    <a:pt x="1441" y="301"/>
                    <a:pt x="1870" y="373"/>
                    <a:pt x="1870" y="373"/>
                  </a:cubicBezTo>
                  <a:cubicBezTo>
                    <a:pt x="1870" y="373"/>
                    <a:pt x="1786" y="301"/>
                    <a:pt x="1631" y="218"/>
                  </a:cubicBezTo>
                  <a:cubicBezTo>
                    <a:pt x="1465" y="122"/>
                    <a:pt x="1250" y="39"/>
                    <a:pt x="965" y="3"/>
                  </a:cubicBezTo>
                  <a:cubicBezTo>
                    <a:pt x="917" y="1"/>
                    <a:pt x="871" y="0"/>
                    <a:pt x="82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3881125" y="2265300"/>
              <a:ext cx="18175" cy="7450"/>
            </a:xfrm>
            <a:custGeom>
              <a:avLst/>
              <a:gdLst/>
              <a:ahLst/>
              <a:cxnLst/>
              <a:rect l="l" t="t" r="r" b="b"/>
              <a:pathLst>
                <a:path w="727" h="298" extrusionOk="0">
                  <a:moveTo>
                    <a:pt x="188" y="1"/>
                  </a:moveTo>
                  <a:cubicBezTo>
                    <a:pt x="80" y="1"/>
                    <a:pt x="1" y="24"/>
                    <a:pt x="1" y="24"/>
                  </a:cubicBezTo>
                  <a:cubicBezTo>
                    <a:pt x="1" y="24"/>
                    <a:pt x="120" y="179"/>
                    <a:pt x="322" y="262"/>
                  </a:cubicBezTo>
                  <a:cubicBezTo>
                    <a:pt x="398" y="289"/>
                    <a:pt x="474" y="297"/>
                    <a:pt x="539" y="297"/>
                  </a:cubicBezTo>
                  <a:cubicBezTo>
                    <a:pt x="648" y="297"/>
                    <a:pt x="727" y="274"/>
                    <a:pt x="727" y="274"/>
                  </a:cubicBezTo>
                  <a:cubicBezTo>
                    <a:pt x="727" y="274"/>
                    <a:pt x="608" y="107"/>
                    <a:pt x="405" y="36"/>
                  </a:cubicBezTo>
                  <a:cubicBezTo>
                    <a:pt x="330" y="9"/>
                    <a:pt x="254" y="1"/>
                    <a:pt x="18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2925650" y="2532000"/>
              <a:ext cx="24425" cy="7450"/>
            </a:xfrm>
            <a:custGeom>
              <a:avLst/>
              <a:gdLst/>
              <a:ahLst/>
              <a:cxnLst/>
              <a:rect l="l" t="t" r="r" b="b"/>
              <a:pathLst>
                <a:path w="977" h="298" extrusionOk="0">
                  <a:moveTo>
                    <a:pt x="238" y="1"/>
                  </a:moveTo>
                  <a:cubicBezTo>
                    <a:pt x="98" y="1"/>
                    <a:pt x="1" y="24"/>
                    <a:pt x="1" y="24"/>
                  </a:cubicBezTo>
                  <a:cubicBezTo>
                    <a:pt x="1" y="24"/>
                    <a:pt x="191" y="191"/>
                    <a:pt x="465" y="262"/>
                  </a:cubicBezTo>
                  <a:cubicBezTo>
                    <a:pt x="563" y="289"/>
                    <a:pt x="660" y="297"/>
                    <a:pt x="742" y="297"/>
                  </a:cubicBezTo>
                  <a:cubicBezTo>
                    <a:pt x="879" y="297"/>
                    <a:pt x="977" y="274"/>
                    <a:pt x="977" y="274"/>
                  </a:cubicBezTo>
                  <a:cubicBezTo>
                    <a:pt x="977" y="274"/>
                    <a:pt x="786" y="107"/>
                    <a:pt x="524" y="36"/>
                  </a:cubicBezTo>
                  <a:cubicBezTo>
                    <a:pt x="422" y="9"/>
                    <a:pt x="322" y="1"/>
                    <a:pt x="23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2970600" y="2549150"/>
              <a:ext cx="138125" cy="62050"/>
            </a:xfrm>
            <a:custGeom>
              <a:avLst/>
              <a:gdLst/>
              <a:ahLst/>
              <a:cxnLst/>
              <a:rect l="l" t="t" r="r" b="b"/>
              <a:pathLst>
                <a:path w="5525" h="2482" extrusionOk="0">
                  <a:moveTo>
                    <a:pt x="1078" y="1"/>
                  </a:moveTo>
                  <a:cubicBezTo>
                    <a:pt x="1018" y="1"/>
                    <a:pt x="961" y="2"/>
                    <a:pt x="905" y="5"/>
                  </a:cubicBezTo>
                  <a:cubicBezTo>
                    <a:pt x="631" y="17"/>
                    <a:pt x="405" y="52"/>
                    <a:pt x="239" y="64"/>
                  </a:cubicBezTo>
                  <a:cubicBezTo>
                    <a:pt x="96" y="76"/>
                    <a:pt x="0" y="88"/>
                    <a:pt x="0" y="88"/>
                  </a:cubicBezTo>
                  <a:lnTo>
                    <a:pt x="239" y="88"/>
                  </a:lnTo>
                  <a:cubicBezTo>
                    <a:pt x="405" y="88"/>
                    <a:pt x="631" y="88"/>
                    <a:pt x="905" y="112"/>
                  </a:cubicBezTo>
                  <a:cubicBezTo>
                    <a:pt x="1191" y="136"/>
                    <a:pt x="1524" y="171"/>
                    <a:pt x="1858" y="290"/>
                  </a:cubicBezTo>
                  <a:cubicBezTo>
                    <a:pt x="2215" y="386"/>
                    <a:pt x="2560" y="588"/>
                    <a:pt x="2917" y="802"/>
                  </a:cubicBezTo>
                  <a:cubicBezTo>
                    <a:pt x="3608" y="1279"/>
                    <a:pt x="4215" y="1791"/>
                    <a:pt x="4703" y="2076"/>
                  </a:cubicBezTo>
                  <a:cubicBezTo>
                    <a:pt x="4941" y="2219"/>
                    <a:pt x="5156" y="2326"/>
                    <a:pt x="5299" y="2386"/>
                  </a:cubicBezTo>
                  <a:lnTo>
                    <a:pt x="5525" y="2481"/>
                  </a:lnTo>
                  <a:cubicBezTo>
                    <a:pt x="5525" y="2481"/>
                    <a:pt x="5453" y="2433"/>
                    <a:pt x="5299" y="2374"/>
                  </a:cubicBezTo>
                  <a:cubicBezTo>
                    <a:pt x="5168" y="2291"/>
                    <a:pt x="4977" y="2160"/>
                    <a:pt x="4751" y="1993"/>
                  </a:cubicBezTo>
                  <a:cubicBezTo>
                    <a:pt x="4299" y="1660"/>
                    <a:pt x="3751" y="1124"/>
                    <a:pt x="3025" y="624"/>
                  </a:cubicBezTo>
                  <a:cubicBezTo>
                    <a:pt x="2667" y="386"/>
                    <a:pt x="2274" y="195"/>
                    <a:pt x="1905" y="112"/>
                  </a:cubicBezTo>
                  <a:cubicBezTo>
                    <a:pt x="1608" y="25"/>
                    <a:pt x="1326" y="1"/>
                    <a:pt x="107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8"/>
            <p:cNvSpPr/>
            <p:nvPr/>
          </p:nvSpPr>
          <p:spPr>
            <a:xfrm>
              <a:off x="3293250" y="2759100"/>
              <a:ext cx="10150" cy="50625"/>
            </a:xfrm>
            <a:custGeom>
              <a:avLst/>
              <a:gdLst/>
              <a:ahLst/>
              <a:cxnLst/>
              <a:rect l="l" t="t" r="r" b="b"/>
              <a:pathLst>
                <a:path w="406" h="2025" extrusionOk="0">
                  <a:moveTo>
                    <a:pt x="406" y="0"/>
                  </a:moveTo>
                  <a:lnTo>
                    <a:pt x="406" y="0"/>
                  </a:lnTo>
                  <a:cubicBezTo>
                    <a:pt x="406" y="1"/>
                    <a:pt x="322" y="96"/>
                    <a:pt x="251" y="274"/>
                  </a:cubicBezTo>
                  <a:cubicBezTo>
                    <a:pt x="179" y="453"/>
                    <a:pt x="84" y="703"/>
                    <a:pt x="48" y="989"/>
                  </a:cubicBezTo>
                  <a:cubicBezTo>
                    <a:pt x="1" y="1286"/>
                    <a:pt x="25" y="1536"/>
                    <a:pt x="60" y="1727"/>
                  </a:cubicBezTo>
                  <a:cubicBezTo>
                    <a:pt x="84" y="1905"/>
                    <a:pt x="132" y="2025"/>
                    <a:pt x="132" y="2025"/>
                  </a:cubicBezTo>
                  <a:cubicBezTo>
                    <a:pt x="132" y="2025"/>
                    <a:pt x="191" y="1584"/>
                    <a:pt x="263" y="1013"/>
                  </a:cubicBezTo>
                  <a:cubicBezTo>
                    <a:pt x="346" y="465"/>
                    <a:pt x="406" y="1"/>
                    <a:pt x="40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8"/>
            <p:cNvSpPr/>
            <p:nvPr/>
          </p:nvSpPr>
          <p:spPr>
            <a:xfrm>
              <a:off x="3281950" y="2821900"/>
              <a:ext cx="14900" cy="58975"/>
            </a:xfrm>
            <a:custGeom>
              <a:avLst/>
              <a:gdLst/>
              <a:ahLst/>
              <a:cxnLst/>
              <a:rect l="l" t="t" r="r" b="b"/>
              <a:pathLst>
                <a:path w="596" h="2359" extrusionOk="0">
                  <a:moveTo>
                    <a:pt x="405" y="1"/>
                  </a:moveTo>
                  <a:cubicBezTo>
                    <a:pt x="405" y="1"/>
                    <a:pt x="322" y="120"/>
                    <a:pt x="274" y="358"/>
                  </a:cubicBezTo>
                  <a:cubicBezTo>
                    <a:pt x="238" y="477"/>
                    <a:pt x="238" y="620"/>
                    <a:pt x="262" y="775"/>
                  </a:cubicBezTo>
                  <a:cubicBezTo>
                    <a:pt x="274" y="929"/>
                    <a:pt x="358" y="1108"/>
                    <a:pt x="358" y="1227"/>
                  </a:cubicBezTo>
                  <a:cubicBezTo>
                    <a:pt x="381" y="1346"/>
                    <a:pt x="286" y="1477"/>
                    <a:pt x="238" y="1632"/>
                  </a:cubicBezTo>
                  <a:cubicBezTo>
                    <a:pt x="179" y="1763"/>
                    <a:pt x="143" y="1894"/>
                    <a:pt x="107" y="2001"/>
                  </a:cubicBezTo>
                  <a:cubicBezTo>
                    <a:pt x="36" y="2227"/>
                    <a:pt x="0" y="2358"/>
                    <a:pt x="0" y="2358"/>
                  </a:cubicBezTo>
                  <a:cubicBezTo>
                    <a:pt x="0" y="2358"/>
                    <a:pt x="96" y="2239"/>
                    <a:pt x="215" y="2060"/>
                  </a:cubicBezTo>
                  <a:cubicBezTo>
                    <a:pt x="274" y="1953"/>
                    <a:pt x="346" y="1846"/>
                    <a:pt x="417" y="1715"/>
                  </a:cubicBezTo>
                  <a:cubicBezTo>
                    <a:pt x="477" y="1584"/>
                    <a:pt x="596" y="1453"/>
                    <a:pt x="596" y="1215"/>
                  </a:cubicBezTo>
                  <a:cubicBezTo>
                    <a:pt x="572" y="989"/>
                    <a:pt x="477" y="870"/>
                    <a:pt x="453" y="739"/>
                  </a:cubicBezTo>
                  <a:cubicBezTo>
                    <a:pt x="417" y="596"/>
                    <a:pt x="393" y="465"/>
                    <a:pt x="393" y="358"/>
                  </a:cubicBezTo>
                  <a:cubicBezTo>
                    <a:pt x="369" y="156"/>
                    <a:pt x="405" y="1"/>
                    <a:pt x="40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8"/>
            <p:cNvSpPr/>
            <p:nvPr/>
          </p:nvSpPr>
          <p:spPr>
            <a:xfrm>
              <a:off x="3220925" y="2921025"/>
              <a:ext cx="33950" cy="29500"/>
            </a:xfrm>
            <a:custGeom>
              <a:avLst/>
              <a:gdLst/>
              <a:ahLst/>
              <a:cxnLst/>
              <a:rect l="l" t="t" r="r" b="b"/>
              <a:pathLst>
                <a:path w="1358" h="1180" extrusionOk="0">
                  <a:moveTo>
                    <a:pt x="1358" y="0"/>
                  </a:moveTo>
                  <a:lnTo>
                    <a:pt x="1358" y="0"/>
                  </a:lnTo>
                  <a:cubicBezTo>
                    <a:pt x="1358" y="1"/>
                    <a:pt x="953" y="131"/>
                    <a:pt x="572" y="465"/>
                  </a:cubicBezTo>
                  <a:cubicBezTo>
                    <a:pt x="179" y="786"/>
                    <a:pt x="1" y="1179"/>
                    <a:pt x="1" y="1179"/>
                  </a:cubicBezTo>
                  <a:cubicBezTo>
                    <a:pt x="1" y="1179"/>
                    <a:pt x="358" y="953"/>
                    <a:pt x="715" y="632"/>
                  </a:cubicBezTo>
                  <a:cubicBezTo>
                    <a:pt x="1096" y="310"/>
                    <a:pt x="1358" y="1"/>
                    <a:pt x="135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8"/>
            <p:cNvSpPr/>
            <p:nvPr/>
          </p:nvSpPr>
          <p:spPr>
            <a:xfrm>
              <a:off x="3182225" y="2972225"/>
              <a:ext cx="17600" cy="43175"/>
            </a:xfrm>
            <a:custGeom>
              <a:avLst/>
              <a:gdLst/>
              <a:ahLst/>
              <a:cxnLst/>
              <a:rect l="l" t="t" r="r" b="b"/>
              <a:pathLst>
                <a:path w="704" h="1727" extrusionOk="0">
                  <a:moveTo>
                    <a:pt x="703" y="0"/>
                  </a:moveTo>
                  <a:cubicBezTo>
                    <a:pt x="703" y="0"/>
                    <a:pt x="441" y="346"/>
                    <a:pt x="239" y="822"/>
                  </a:cubicBezTo>
                  <a:cubicBezTo>
                    <a:pt x="48" y="1298"/>
                    <a:pt x="1" y="1727"/>
                    <a:pt x="1" y="1727"/>
                  </a:cubicBezTo>
                  <a:cubicBezTo>
                    <a:pt x="1" y="1727"/>
                    <a:pt x="275" y="1393"/>
                    <a:pt x="465" y="917"/>
                  </a:cubicBezTo>
                  <a:cubicBezTo>
                    <a:pt x="656" y="429"/>
                    <a:pt x="703" y="0"/>
                    <a:pt x="70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3149500" y="3058250"/>
              <a:ext cx="11925" cy="38725"/>
            </a:xfrm>
            <a:custGeom>
              <a:avLst/>
              <a:gdLst/>
              <a:ahLst/>
              <a:cxnLst/>
              <a:rect l="l" t="t" r="r" b="b"/>
              <a:pathLst>
                <a:path w="477" h="1549" extrusionOk="0">
                  <a:moveTo>
                    <a:pt x="405" y="0"/>
                  </a:moveTo>
                  <a:cubicBezTo>
                    <a:pt x="405" y="0"/>
                    <a:pt x="262" y="346"/>
                    <a:pt x="143" y="762"/>
                  </a:cubicBezTo>
                  <a:cubicBezTo>
                    <a:pt x="36" y="1179"/>
                    <a:pt x="0" y="1548"/>
                    <a:pt x="0" y="1548"/>
                  </a:cubicBezTo>
                  <a:cubicBezTo>
                    <a:pt x="0" y="1548"/>
                    <a:pt x="262" y="1262"/>
                    <a:pt x="357" y="822"/>
                  </a:cubicBezTo>
                  <a:cubicBezTo>
                    <a:pt x="476" y="369"/>
                    <a:pt x="405" y="0"/>
                    <a:pt x="40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8"/>
            <p:cNvSpPr/>
            <p:nvPr/>
          </p:nvSpPr>
          <p:spPr>
            <a:xfrm>
              <a:off x="2819975" y="2257550"/>
              <a:ext cx="77425" cy="50325"/>
            </a:xfrm>
            <a:custGeom>
              <a:avLst/>
              <a:gdLst/>
              <a:ahLst/>
              <a:cxnLst/>
              <a:rect l="l" t="t" r="r" b="b"/>
              <a:pathLst>
                <a:path w="3097" h="2013" extrusionOk="0">
                  <a:moveTo>
                    <a:pt x="1" y="1"/>
                  </a:moveTo>
                  <a:cubicBezTo>
                    <a:pt x="1" y="1"/>
                    <a:pt x="644" y="548"/>
                    <a:pt x="1489" y="1108"/>
                  </a:cubicBezTo>
                  <a:cubicBezTo>
                    <a:pt x="2334" y="1655"/>
                    <a:pt x="3096" y="2013"/>
                    <a:pt x="3096" y="2013"/>
                  </a:cubicBezTo>
                  <a:cubicBezTo>
                    <a:pt x="3096" y="2013"/>
                    <a:pt x="2465" y="1477"/>
                    <a:pt x="1608" y="905"/>
                  </a:cubicBezTo>
                  <a:cubicBezTo>
                    <a:pt x="763" y="358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2892025" y="2280175"/>
              <a:ext cx="9850" cy="16100"/>
            </a:xfrm>
            <a:custGeom>
              <a:avLst/>
              <a:gdLst/>
              <a:ahLst/>
              <a:cxnLst/>
              <a:rect l="l" t="t" r="r" b="b"/>
              <a:pathLst>
                <a:path w="394" h="644" extrusionOk="0">
                  <a:moveTo>
                    <a:pt x="36" y="0"/>
                  </a:moveTo>
                  <a:cubicBezTo>
                    <a:pt x="36" y="0"/>
                    <a:pt x="0" y="203"/>
                    <a:pt x="95" y="381"/>
                  </a:cubicBezTo>
                  <a:cubicBezTo>
                    <a:pt x="179" y="560"/>
                    <a:pt x="357" y="643"/>
                    <a:pt x="357" y="643"/>
                  </a:cubicBezTo>
                  <a:cubicBezTo>
                    <a:pt x="357" y="643"/>
                    <a:pt x="393" y="453"/>
                    <a:pt x="298" y="274"/>
                  </a:cubicBezTo>
                  <a:cubicBezTo>
                    <a:pt x="214" y="96"/>
                    <a:pt x="36" y="0"/>
                    <a:pt x="3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8"/>
            <p:cNvSpPr/>
            <p:nvPr/>
          </p:nvSpPr>
          <p:spPr>
            <a:xfrm>
              <a:off x="2883675" y="2218850"/>
              <a:ext cx="9250" cy="42900"/>
            </a:xfrm>
            <a:custGeom>
              <a:avLst/>
              <a:gdLst/>
              <a:ahLst/>
              <a:cxnLst/>
              <a:rect l="l" t="t" r="r" b="b"/>
              <a:pathLst>
                <a:path w="370" h="1716" extrusionOk="0">
                  <a:moveTo>
                    <a:pt x="370" y="1"/>
                  </a:moveTo>
                  <a:cubicBezTo>
                    <a:pt x="370" y="1"/>
                    <a:pt x="298" y="72"/>
                    <a:pt x="239" y="215"/>
                  </a:cubicBezTo>
                  <a:cubicBezTo>
                    <a:pt x="144" y="358"/>
                    <a:pt x="60" y="572"/>
                    <a:pt x="25" y="822"/>
                  </a:cubicBezTo>
                  <a:cubicBezTo>
                    <a:pt x="1" y="1072"/>
                    <a:pt x="25" y="1298"/>
                    <a:pt x="72" y="1465"/>
                  </a:cubicBezTo>
                  <a:cubicBezTo>
                    <a:pt x="120" y="1620"/>
                    <a:pt x="156" y="1715"/>
                    <a:pt x="156" y="1715"/>
                  </a:cubicBezTo>
                  <a:cubicBezTo>
                    <a:pt x="156" y="1715"/>
                    <a:pt x="191" y="1310"/>
                    <a:pt x="251" y="846"/>
                  </a:cubicBezTo>
                  <a:cubicBezTo>
                    <a:pt x="298" y="406"/>
                    <a:pt x="370" y="1"/>
                    <a:pt x="37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8"/>
            <p:cNvSpPr/>
            <p:nvPr/>
          </p:nvSpPr>
          <p:spPr>
            <a:xfrm>
              <a:off x="3017025" y="1898575"/>
              <a:ext cx="325075" cy="144975"/>
            </a:xfrm>
            <a:custGeom>
              <a:avLst/>
              <a:gdLst/>
              <a:ahLst/>
              <a:cxnLst/>
              <a:rect l="l" t="t" r="r" b="b"/>
              <a:pathLst>
                <a:path w="13003" h="5799" extrusionOk="0">
                  <a:moveTo>
                    <a:pt x="13002" y="1"/>
                  </a:moveTo>
                  <a:lnTo>
                    <a:pt x="13002" y="1"/>
                  </a:lnTo>
                  <a:cubicBezTo>
                    <a:pt x="13002" y="1"/>
                    <a:pt x="12984" y="25"/>
                    <a:pt x="12965" y="86"/>
                  </a:cubicBezTo>
                  <a:lnTo>
                    <a:pt x="12965" y="86"/>
                  </a:lnTo>
                  <a:cubicBezTo>
                    <a:pt x="12988" y="29"/>
                    <a:pt x="13002" y="1"/>
                    <a:pt x="13002" y="1"/>
                  </a:cubicBezTo>
                  <a:close/>
                  <a:moveTo>
                    <a:pt x="12965" y="86"/>
                  </a:moveTo>
                  <a:lnTo>
                    <a:pt x="12965" y="86"/>
                  </a:lnTo>
                  <a:cubicBezTo>
                    <a:pt x="12959" y="102"/>
                    <a:pt x="12951" y="122"/>
                    <a:pt x="12943" y="143"/>
                  </a:cubicBezTo>
                  <a:cubicBezTo>
                    <a:pt x="12918" y="193"/>
                    <a:pt x="12890" y="253"/>
                    <a:pt x="12850" y="320"/>
                  </a:cubicBezTo>
                  <a:lnTo>
                    <a:pt x="12850" y="320"/>
                  </a:lnTo>
                  <a:cubicBezTo>
                    <a:pt x="12891" y="263"/>
                    <a:pt x="12920" y="214"/>
                    <a:pt x="12943" y="179"/>
                  </a:cubicBezTo>
                  <a:cubicBezTo>
                    <a:pt x="12950" y="141"/>
                    <a:pt x="12958" y="110"/>
                    <a:pt x="12965" y="86"/>
                  </a:cubicBezTo>
                  <a:close/>
                  <a:moveTo>
                    <a:pt x="12850" y="320"/>
                  </a:moveTo>
                  <a:lnTo>
                    <a:pt x="12850" y="320"/>
                  </a:lnTo>
                  <a:cubicBezTo>
                    <a:pt x="12808" y="379"/>
                    <a:pt x="12754" y="446"/>
                    <a:pt x="12681" y="513"/>
                  </a:cubicBezTo>
                  <a:cubicBezTo>
                    <a:pt x="12431" y="798"/>
                    <a:pt x="11931" y="1048"/>
                    <a:pt x="11276" y="1203"/>
                  </a:cubicBezTo>
                  <a:cubicBezTo>
                    <a:pt x="10943" y="1286"/>
                    <a:pt x="10574" y="1334"/>
                    <a:pt x="10181" y="1453"/>
                  </a:cubicBezTo>
                  <a:cubicBezTo>
                    <a:pt x="9800" y="1572"/>
                    <a:pt x="9371" y="1727"/>
                    <a:pt x="9014" y="2037"/>
                  </a:cubicBezTo>
                  <a:cubicBezTo>
                    <a:pt x="8835" y="2179"/>
                    <a:pt x="8669" y="2394"/>
                    <a:pt x="8573" y="2632"/>
                  </a:cubicBezTo>
                  <a:cubicBezTo>
                    <a:pt x="8478" y="2858"/>
                    <a:pt x="8442" y="3108"/>
                    <a:pt x="8335" y="3287"/>
                  </a:cubicBezTo>
                  <a:cubicBezTo>
                    <a:pt x="8240" y="3477"/>
                    <a:pt x="8026" y="3489"/>
                    <a:pt x="7764" y="3525"/>
                  </a:cubicBezTo>
                  <a:cubicBezTo>
                    <a:pt x="7621" y="3537"/>
                    <a:pt x="7478" y="3596"/>
                    <a:pt x="7359" y="3692"/>
                  </a:cubicBezTo>
                  <a:cubicBezTo>
                    <a:pt x="7252" y="3775"/>
                    <a:pt x="7168" y="3882"/>
                    <a:pt x="7073" y="3989"/>
                  </a:cubicBezTo>
                  <a:cubicBezTo>
                    <a:pt x="6775" y="4394"/>
                    <a:pt x="6359" y="4656"/>
                    <a:pt x="5918" y="4823"/>
                  </a:cubicBezTo>
                  <a:cubicBezTo>
                    <a:pt x="5466" y="5001"/>
                    <a:pt x="5001" y="5073"/>
                    <a:pt x="4561" y="5144"/>
                  </a:cubicBezTo>
                  <a:cubicBezTo>
                    <a:pt x="3668" y="5263"/>
                    <a:pt x="2858" y="5382"/>
                    <a:pt x="2192" y="5477"/>
                  </a:cubicBezTo>
                  <a:cubicBezTo>
                    <a:pt x="834" y="5680"/>
                    <a:pt x="1" y="5799"/>
                    <a:pt x="1" y="5799"/>
                  </a:cubicBezTo>
                  <a:cubicBezTo>
                    <a:pt x="1" y="5799"/>
                    <a:pt x="858" y="5727"/>
                    <a:pt x="2203" y="5597"/>
                  </a:cubicBezTo>
                  <a:cubicBezTo>
                    <a:pt x="2894" y="5513"/>
                    <a:pt x="3692" y="5442"/>
                    <a:pt x="4585" y="5335"/>
                  </a:cubicBezTo>
                  <a:cubicBezTo>
                    <a:pt x="5037" y="5275"/>
                    <a:pt x="5513" y="5204"/>
                    <a:pt x="5990" y="5025"/>
                  </a:cubicBezTo>
                  <a:cubicBezTo>
                    <a:pt x="6454" y="4858"/>
                    <a:pt x="6930" y="4561"/>
                    <a:pt x="7252" y="4132"/>
                  </a:cubicBezTo>
                  <a:cubicBezTo>
                    <a:pt x="7418" y="3930"/>
                    <a:pt x="7585" y="3775"/>
                    <a:pt x="7799" y="3751"/>
                  </a:cubicBezTo>
                  <a:cubicBezTo>
                    <a:pt x="7918" y="3715"/>
                    <a:pt x="8061" y="3715"/>
                    <a:pt x="8192" y="3668"/>
                  </a:cubicBezTo>
                  <a:cubicBezTo>
                    <a:pt x="8335" y="3632"/>
                    <a:pt x="8454" y="3513"/>
                    <a:pt x="8538" y="3394"/>
                  </a:cubicBezTo>
                  <a:cubicBezTo>
                    <a:pt x="8680" y="3132"/>
                    <a:pt x="8680" y="2894"/>
                    <a:pt x="8776" y="2691"/>
                  </a:cubicBezTo>
                  <a:cubicBezTo>
                    <a:pt x="8847" y="2501"/>
                    <a:pt x="8978" y="2322"/>
                    <a:pt x="9133" y="2168"/>
                  </a:cubicBezTo>
                  <a:cubicBezTo>
                    <a:pt x="9442" y="1870"/>
                    <a:pt x="9847" y="1715"/>
                    <a:pt x="10216" y="1584"/>
                  </a:cubicBezTo>
                  <a:cubicBezTo>
                    <a:pt x="10585" y="1453"/>
                    <a:pt x="10955" y="1394"/>
                    <a:pt x="11288" y="1286"/>
                  </a:cubicBezTo>
                  <a:cubicBezTo>
                    <a:pt x="11943" y="1096"/>
                    <a:pt x="12443" y="822"/>
                    <a:pt x="12705" y="524"/>
                  </a:cubicBezTo>
                  <a:cubicBezTo>
                    <a:pt x="12767" y="450"/>
                    <a:pt x="12814" y="382"/>
                    <a:pt x="12850" y="32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8"/>
            <p:cNvSpPr/>
            <p:nvPr/>
          </p:nvSpPr>
          <p:spPr>
            <a:xfrm>
              <a:off x="3341475" y="1874775"/>
              <a:ext cx="20275" cy="12225"/>
            </a:xfrm>
            <a:custGeom>
              <a:avLst/>
              <a:gdLst/>
              <a:ahLst/>
              <a:cxnLst/>
              <a:rect l="l" t="t" r="r" b="b"/>
              <a:pathLst>
                <a:path w="811" h="489" extrusionOk="0">
                  <a:moveTo>
                    <a:pt x="810" y="0"/>
                  </a:moveTo>
                  <a:cubicBezTo>
                    <a:pt x="810" y="0"/>
                    <a:pt x="560" y="0"/>
                    <a:pt x="346" y="143"/>
                  </a:cubicBezTo>
                  <a:cubicBezTo>
                    <a:pt x="120" y="286"/>
                    <a:pt x="1" y="488"/>
                    <a:pt x="1" y="488"/>
                  </a:cubicBezTo>
                  <a:cubicBezTo>
                    <a:pt x="1" y="488"/>
                    <a:pt x="239" y="476"/>
                    <a:pt x="465" y="345"/>
                  </a:cubicBezTo>
                  <a:cubicBezTo>
                    <a:pt x="691" y="203"/>
                    <a:pt x="810" y="0"/>
                    <a:pt x="81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8"/>
            <p:cNvSpPr/>
            <p:nvPr/>
          </p:nvSpPr>
          <p:spPr>
            <a:xfrm>
              <a:off x="3360525" y="1852150"/>
              <a:ext cx="8975" cy="14300"/>
            </a:xfrm>
            <a:custGeom>
              <a:avLst/>
              <a:gdLst/>
              <a:ahLst/>
              <a:cxnLst/>
              <a:rect l="l" t="t" r="r" b="b"/>
              <a:pathLst>
                <a:path w="359" h="572" extrusionOk="0">
                  <a:moveTo>
                    <a:pt x="358" y="0"/>
                  </a:moveTo>
                  <a:cubicBezTo>
                    <a:pt x="358" y="0"/>
                    <a:pt x="358" y="0"/>
                    <a:pt x="358" y="0"/>
                  </a:cubicBezTo>
                  <a:lnTo>
                    <a:pt x="358" y="0"/>
                  </a:lnTo>
                  <a:cubicBezTo>
                    <a:pt x="358" y="0"/>
                    <a:pt x="358" y="0"/>
                    <a:pt x="358" y="0"/>
                  </a:cubicBezTo>
                  <a:close/>
                  <a:moveTo>
                    <a:pt x="358" y="0"/>
                  </a:moveTo>
                  <a:cubicBezTo>
                    <a:pt x="347" y="4"/>
                    <a:pt x="163" y="35"/>
                    <a:pt x="96" y="215"/>
                  </a:cubicBezTo>
                  <a:cubicBezTo>
                    <a:pt x="1" y="405"/>
                    <a:pt x="132" y="572"/>
                    <a:pt x="132" y="572"/>
                  </a:cubicBezTo>
                  <a:lnTo>
                    <a:pt x="191" y="488"/>
                  </a:lnTo>
                  <a:cubicBezTo>
                    <a:pt x="227" y="441"/>
                    <a:pt x="274" y="381"/>
                    <a:pt x="298" y="310"/>
                  </a:cubicBezTo>
                  <a:cubicBezTo>
                    <a:pt x="310" y="226"/>
                    <a:pt x="334" y="155"/>
                    <a:pt x="346" y="95"/>
                  </a:cubicBezTo>
                  <a:cubicBezTo>
                    <a:pt x="357" y="39"/>
                    <a:pt x="358" y="4"/>
                    <a:pt x="35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8"/>
            <p:cNvSpPr/>
            <p:nvPr/>
          </p:nvSpPr>
          <p:spPr>
            <a:xfrm>
              <a:off x="3643300" y="1914050"/>
              <a:ext cx="105100" cy="200950"/>
            </a:xfrm>
            <a:custGeom>
              <a:avLst/>
              <a:gdLst/>
              <a:ahLst/>
              <a:cxnLst/>
              <a:rect l="l" t="t" r="r" b="b"/>
              <a:pathLst>
                <a:path w="4204" h="8038" extrusionOk="0">
                  <a:moveTo>
                    <a:pt x="155" y="1"/>
                  </a:moveTo>
                  <a:lnTo>
                    <a:pt x="155" y="1"/>
                  </a:lnTo>
                  <a:cubicBezTo>
                    <a:pt x="155" y="1"/>
                    <a:pt x="142" y="21"/>
                    <a:pt x="125" y="61"/>
                  </a:cubicBezTo>
                  <a:lnTo>
                    <a:pt x="125" y="61"/>
                  </a:lnTo>
                  <a:lnTo>
                    <a:pt x="155" y="1"/>
                  </a:lnTo>
                  <a:close/>
                  <a:moveTo>
                    <a:pt x="125" y="61"/>
                  </a:moveTo>
                  <a:lnTo>
                    <a:pt x="108" y="96"/>
                  </a:lnTo>
                  <a:cubicBezTo>
                    <a:pt x="96" y="156"/>
                    <a:pt x="48" y="251"/>
                    <a:pt x="36" y="394"/>
                  </a:cubicBezTo>
                  <a:cubicBezTo>
                    <a:pt x="1" y="656"/>
                    <a:pt x="60" y="1120"/>
                    <a:pt x="477" y="1429"/>
                  </a:cubicBezTo>
                  <a:cubicBezTo>
                    <a:pt x="691" y="1584"/>
                    <a:pt x="965" y="1644"/>
                    <a:pt x="1251" y="1668"/>
                  </a:cubicBezTo>
                  <a:cubicBezTo>
                    <a:pt x="1536" y="1703"/>
                    <a:pt x="1822" y="1763"/>
                    <a:pt x="2096" y="1894"/>
                  </a:cubicBezTo>
                  <a:cubicBezTo>
                    <a:pt x="2382" y="2013"/>
                    <a:pt x="2668" y="2180"/>
                    <a:pt x="2977" y="2334"/>
                  </a:cubicBezTo>
                  <a:cubicBezTo>
                    <a:pt x="3132" y="2418"/>
                    <a:pt x="3275" y="2489"/>
                    <a:pt x="3441" y="2572"/>
                  </a:cubicBezTo>
                  <a:lnTo>
                    <a:pt x="3680" y="2692"/>
                  </a:lnTo>
                  <a:cubicBezTo>
                    <a:pt x="3751" y="2739"/>
                    <a:pt x="3858" y="2787"/>
                    <a:pt x="3870" y="2811"/>
                  </a:cubicBezTo>
                  <a:cubicBezTo>
                    <a:pt x="3918" y="2846"/>
                    <a:pt x="3846" y="3096"/>
                    <a:pt x="3846" y="3275"/>
                  </a:cubicBezTo>
                  <a:cubicBezTo>
                    <a:pt x="3822" y="3477"/>
                    <a:pt x="3846" y="3644"/>
                    <a:pt x="3870" y="3823"/>
                  </a:cubicBezTo>
                  <a:cubicBezTo>
                    <a:pt x="3918" y="4192"/>
                    <a:pt x="3989" y="4501"/>
                    <a:pt x="3989" y="4811"/>
                  </a:cubicBezTo>
                  <a:cubicBezTo>
                    <a:pt x="4001" y="5430"/>
                    <a:pt x="3882" y="6001"/>
                    <a:pt x="3822" y="6478"/>
                  </a:cubicBezTo>
                  <a:cubicBezTo>
                    <a:pt x="3751" y="6954"/>
                    <a:pt x="3727" y="7359"/>
                    <a:pt x="3739" y="7621"/>
                  </a:cubicBezTo>
                  <a:cubicBezTo>
                    <a:pt x="3751" y="7895"/>
                    <a:pt x="3787" y="8037"/>
                    <a:pt x="3787" y="8037"/>
                  </a:cubicBezTo>
                  <a:cubicBezTo>
                    <a:pt x="3787" y="8037"/>
                    <a:pt x="3763" y="7895"/>
                    <a:pt x="3787" y="7597"/>
                  </a:cubicBezTo>
                  <a:cubicBezTo>
                    <a:pt x="3799" y="7323"/>
                    <a:pt x="3846" y="6954"/>
                    <a:pt x="3941" y="6478"/>
                  </a:cubicBezTo>
                  <a:cubicBezTo>
                    <a:pt x="4037" y="6013"/>
                    <a:pt x="4180" y="5454"/>
                    <a:pt x="4180" y="4799"/>
                  </a:cubicBezTo>
                  <a:cubicBezTo>
                    <a:pt x="4203" y="4466"/>
                    <a:pt x="4144" y="4144"/>
                    <a:pt x="4096" y="3799"/>
                  </a:cubicBezTo>
                  <a:cubicBezTo>
                    <a:pt x="4084" y="3632"/>
                    <a:pt x="4061" y="3454"/>
                    <a:pt x="4061" y="3287"/>
                  </a:cubicBezTo>
                  <a:cubicBezTo>
                    <a:pt x="4061" y="3203"/>
                    <a:pt x="4084" y="3132"/>
                    <a:pt x="4096" y="3037"/>
                  </a:cubicBezTo>
                  <a:cubicBezTo>
                    <a:pt x="4108" y="2965"/>
                    <a:pt x="4156" y="2811"/>
                    <a:pt x="4049" y="2680"/>
                  </a:cubicBezTo>
                  <a:cubicBezTo>
                    <a:pt x="3941" y="2561"/>
                    <a:pt x="3858" y="2549"/>
                    <a:pt x="3787" y="2501"/>
                  </a:cubicBezTo>
                  <a:lnTo>
                    <a:pt x="3549" y="2382"/>
                  </a:lnTo>
                  <a:cubicBezTo>
                    <a:pt x="3382" y="2299"/>
                    <a:pt x="3215" y="2215"/>
                    <a:pt x="3072" y="2144"/>
                  </a:cubicBezTo>
                  <a:cubicBezTo>
                    <a:pt x="2751" y="2001"/>
                    <a:pt x="2453" y="1846"/>
                    <a:pt x="2156" y="1715"/>
                  </a:cubicBezTo>
                  <a:cubicBezTo>
                    <a:pt x="1548" y="1429"/>
                    <a:pt x="905" y="1608"/>
                    <a:pt x="536" y="1346"/>
                  </a:cubicBezTo>
                  <a:cubicBezTo>
                    <a:pt x="155" y="1084"/>
                    <a:pt x="48" y="656"/>
                    <a:pt x="60" y="406"/>
                  </a:cubicBezTo>
                  <a:cubicBezTo>
                    <a:pt x="60" y="275"/>
                    <a:pt x="96" y="179"/>
                    <a:pt x="108" y="108"/>
                  </a:cubicBezTo>
                  <a:cubicBezTo>
                    <a:pt x="114" y="90"/>
                    <a:pt x="120" y="74"/>
                    <a:pt x="125" y="6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8"/>
            <p:cNvSpPr/>
            <p:nvPr/>
          </p:nvSpPr>
          <p:spPr>
            <a:xfrm>
              <a:off x="3786175" y="2089575"/>
              <a:ext cx="178625" cy="76025"/>
            </a:xfrm>
            <a:custGeom>
              <a:avLst/>
              <a:gdLst/>
              <a:ahLst/>
              <a:cxnLst/>
              <a:rect l="l" t="t" r="r" b="b"/>
              <a:pathLst>
                <a:path w="7145" h="3041" extrusionOk="0">
                  <a:moveTo>
                    <a:pt x="1419" y="0"/>
                  </a:moveTo>
                  <a:cubicBezTo>
                    <a:pt x="1333" y="0"/>
                    <a:pt x="1241" y="16"/>
                    <a:pt x="1144" y="52"/>
                  </a:cubicBezTo>
                  <a:cubicBezTo>
                    <a:pt x="774" y="207"/>
                    <a:pt x="524" y="385"/>
                    <a:pt x="310" y="409"/>
                  </a:cubicBezTo>
                  <a:cubicBezTo>
                    <a:pt x="278" y="415"/>
                    <a:pt x="248" y="417"/>
                    <a:pt x="221" y="417"/>
                  </a:cubicBezTo>
                  <a:cubicBezTo>
                    <a:pt x="86" y="417"/>
                    <a:pt x="12" y="361"/>
                    <a:pt x="2" y="361"/>
                  </a:cubicBezTo>
                  <a:cubicBezTo>
                    <a:pt x="1" y="361"/>
                    <a:pt x="1" y="361"/>
                    <a:pt x="1" y="362"/>
                  </a:cubicBezTo>
                  <a:lnTo>
                    <a:pt x="1" y="362"/>
                  </a:lnTo>
                  <a:cubicBezTo>
                    <a:pt x="1" y="361"/>
                    <a:pt x="1" y="361"/>
                    <a:pt x="1" y="361"/>
                  </a:cubicBezTo>
                  <a:cubicBezTo>
                    <a:pt x="12" y="361"/>
                    <a:pt x="107" y="446"/>
                    <a:pt x="289" y="446"/>
                  </a:cubicBezTo>
                  <a:cubicBezTo>
                    <a:pt x="300" y="446"/>
                    <a:pt x="311" y="446"/>
                    <a:pt x="322" y="445"/>
                  </a:cubicBezTo>
                  <a:cubicBezTo>
                    <a:pt x="548" y="421"/>
                    <a:pt x="834" y="266"/>
                    <a:pt x="1191" y="159"/>
                  </a:cubicBezTo>
                  <a:cubicBezTo>
                    <a:pt x="1265" y="140"/>
                    <a:pt x="1340" y="126"/>
                    <a:pt x="1415" y="126"/>
                  </a:cubicBezTo>
                  <a:cubicBezTo>
                    <a:pt x="1523" y="126"/>
                    <a:pt x="1629" y="154"/>
                    <a:pt x="1727" y="231"/>
                  </a:cubicBezTo>
                  <a:cubicBezTo>
                    <a:pt x="1894" y="350"/>
                    <a:pt x="2048" y="540"/>
                    <a:pt x="2227" y="719"/>
                  </a:cubicBezTo>
                  <a:cubicBezTo>
                    <a:pt x="2406" y="897"/>
                    <a:pt x="2584" y="1100"/>
                    <a:pt x="2787" y="1290"/>
                  </a:cubicBezTo>
                  <a:cubicBezTo>
                    <a:pt x="2870" y="1374"/>
                    <a:pt x="2989" y="1516"/>
                    <a:pt x="3179" y="1540"/>
                  </a:cubicBezTo>
                  <a:cubicBezTo>
                    <a:pt x="3211" y="1542"/>
                    <a:pt x="3240" y="1543"/>
                    <a:pt x="3267" y="1543"/>
                  </a:cubicBezTo>
                  <a:cubicBezTo>
                    <a:pt x="3321" y="1543"/>
                    <a:pt x="3366" y="1540"/>
                    <a:pt x="3406" y="1540"/>
                  </a:cubicBezTo>
                  <a:cubicBezTo>
                    <a:pt x="3465" y="1540"/>
                    <a:pt x="3513" y="1546"/>
                    <a:pt x="3560" y="1576"/>
                  </a:cubicBezTo>
                  <a:cubicBezTo>
                    <a:pt x="3644" y="1636"/>
                    <a:pt x="3739" y="1755"/>
                    <a:pt x="3834" y="1850"/>
                  </a:cubicBezTo>
                  <a:cubicBezTo>
                    <a:pt x="3941" y="1969"/>
                    <a:pt x="4096" y="2052"/>
                    <a:pt x="4239" y="2088"/>
                  </a:cubicBezTo>
                  <a:cubicBezTo>
                    <a:pt x="4357" y="2121"/>
                    <a:pt x="4474" y="2134"/>
                    <a:pt x="4587" y="2134"/>
                  </a:cubicBezTo>
                  <a:cubicBezTo>
                    <a:pt x="4758" y="2134"/>
                    <a:pt x="4922" y="2105"/>
                    <a:pt x="5073" y="2076"/>
                  </a:cubicBezTo>
                  <a:cubicBezTo>
                    <a:pt x="5311" y="2028"/>
                    <a:pt x="5549" y="1957"/>
                    <a:pt x="5763" y="1945"/>
                  </a:cubicBezTo>
                  <a:cubicBezTo>
                    <a:pt x="5777" y="1942"/>
                    <a:pt x="5791" y="1941"/>
                    <a:pt x="5805" y="1941"/>
                  </a:cubicBezTo>
                  <a:cubicBezTo>
                    <a:pt x="5963" y="1941"/>
                    <a:pt x="6085" y="2121"/>
                    <a:pt x="6227" y="2231"/>
                  </a:cubicBezTo>
                  <a:cubicBezTo>
                    <a:pt x="6787" y="2731"/>
                    <a:pt x="7144" y="3040"/>
                    <a:pt x="7144" y="3040"/>
                  </a:cubicBezTo>
                  <a:cubicBezTo>
                    <a:pt x="7144" y="3040"/>
                    <a:pt x="6823" y="2707"/>
                    <a:pt x="6323" y="2195"/>
                  </a:cubicBezTo>
                  <a:cubicBezTo>
                    <a:pt x="6263" y="2124"/>
                    <a:pt x="6192" y="2052"/>
                    <a:pt x="6120" y="1969"/>
                  </a:cubicBezTo>
                  <a:cubicBezTo>
                    <a:pt x="6037" y="1886"/>
                    <a:pt x="5906" y="1826"/>
                    <a:pt x="5775" y="1826"/>
                  </a:cubicBezTo>
                  <a:cubicBezTo>
                    <a:pt x="5525" y="1826"/>
                    <a:pt x="5299" y="1886"/>
                    <a:pt x="5049" y="1909"/>
                  </a:cubicBezTo>
                  <a:cubicBezTo>
                    <a:pt x="4911" y="1928"/>
                    <a:pt x="4776" y="1944"/>
                    <a:pt x="4644" y="1944"/>
                  </a:cubicBezTo>
                  <a:cubicBezTo>
                    <a:pt x="4526" y="1944"/>
                    <a:pt x="4411" y="1931"/>
                    <a:pt x="4299" y="1897"/>
                  </a:cubicBezTo>
                  <a:cubicBezTo>
                    <a:pt x="4192" y="1874"/>
                    <a:pt x="4096" y="1814"/>
                    <a:pt x="4001" y="1719"/>
                  </a:cubicBezTo>
                  <a:cubicBezTo>
                    <a:pt x="3918" y="1636"/>
                    <a:pt x="3834" y="1493"/>
                    <a:pt x="3680" y="1397"/>
                  </a:cubicBezTo>
                  <a:cubicBezTo>
                    <a:pt x="3675" y="1397"/>
                    <a:pt x="3671" y="1397"/>
                    <a:pt x="3667" y="1397"/>
                  </a:cubicBezTo>
                  <a:cubicBezTo>
                    <a:pt x="2612" y="1397"/>
                    <a:pt x="2227" y="0"/>
                    <a:pt x="141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8"/>
            <p:cNvSpPr/>
            <p:nvPr/>
          </p:nvSpPr>
          <p:spPr>
            <a:xfrm>
              <a:off x="3989475" y="2177475"/>
              <a:ext cx="39200" cy="67600"/>
            </a:xfrm>
            <a:custGeom>
              <a:avLst/>
              <a:gdLst/>
              <a:ahLst/>
              <a:cxnLst/>
              <a:rect l="l" t="t" r="r" b="b"/>
              <a:pathLst>
                <a:path w="1568" h="2704" extrusionOk="0">
                  <a:moveTo>
                    <a:pt x="0" y="1"/>
                  </a:moveTo>
                  <a:cubicBezTo>
                    <a:pt x="1" y="1"/>
                    <a:pt x="346" y="632"/>
                    <a:pt x="893" y="1334"/>
                  </a:cubicBezTo>
                  <a:cubicBezTo>
                    <a:pt x="1155" y="1668"/>
                    <a:pt x="1382" y="1989"/>
                    <a:pt x="1441" y="2251"/>
                  </a:cubicBezTo>
                  <a:cubicBezTo>
                    <a:pt x="1465" y="2382"/>
                    <a:pt x="1465" y="2501"/>
                    <a:pt x="1453" y="2584"/>
                  </a:cubicBezTo>
                  <a:cubicBezTo>
                    <a:pt x="1445" y="2633"/>
                    <a:pt x="1437" y="2671"/>
                    <a:pt x="1432" y="2690"/>
                  </a:cubicBezTo>
                  <a:lnTo>
                    <a:pt x="1432" y="2690"/>
                  </a:lnTo>
                  <a:cubicBezTo>
                    <a:pt x="1459" y="2647"/>
                    <a:pt x="1568" y="2503"/>
                    <a:pt x="1548" y="2239"/>
                  </a:cubicBezTo>
                  <a:cubicBezTo>
                    <a:pt x="1548" y="1930"/>
                    <a:pt x="1346" y="1525"/>
                    <a:pt x="1072" y="1179"/>
                  </a:cubicBezTo>
                  <a:cubicBezTo>
                    <a:pt x="536" y="501"/>
                    <a:pt x="1" y="1"/>
                    <a:pt x="0" y="1"/>
                  </a:cubicBezTo>
                  <a:close/>
                  <a:moveTo>
                    <a:pt x="1432" y="2690"/>
                  </a:moveTo>
                  <a:cubicBezTo>
                    <a:pt x="1427" y="2699"/>
                    <a:pt x="1425" y="2703"/>
                    <a:pt x="1429" y="2703"/>
                  </a:cubicBezTo>
                  <a:cubicBezTo>
                    <a:pt x="1429" y="2703"/>
                    <a:pt x="1430" y="2699"/>
                    <a:pt x="1432" y="269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8"/>
            <p:cNvSpPr/>
            <p:nvPr/>
          </p:nvSpPr>
          <p:spPr>
            <a:xfrm>
              <a:off x="3973100" y="2259050"/>
              <a:ext cx="40500" cy="10550"/>
            </a:xfrm>
            <a:custGeom>
              <a:avLst/>
              <a:gdLst/>
              <a:ahLst/>
              <a:cxnLst/>
              <a:rect l="l" t="t" r="r" b="b"/>
              <a:pathLst>
                <a:path w="1620" h="422" extrusionOk="0">
                  <a:moveTo>
                    <a:pt x="1620" y="0"/>
                  </a:moveTo>
                  <a:cubicBezTo>
                    <a:pt x="1620" y="0"/>
                    <a:pt x="1227" y="71"/>
                    <a:pt x="798" y="167"/>
                  </a:cubicBezTo>
                  <a:cubicBezTo>
                    <a:pt x="370" y="274"/>
                    <a:pt x="1" y="357"/>
                    <a:pt x="1" y="357"/>
                  </a:cubicBezTo>
                  <a:cubicBezTo>
                    <a:pt x="1" y="357"/>
                    <a:pt x="84" y="393"/>
                    <a:pt x="239" y="405"/>
                  </a:cubicBezTo>
                  <a:cubicBezTo>
                    <a:pt x="303" y="416"/>
                    <a:pt x="384" y="421"/>
                    <a:pt x="475" y="421"/>
                  </a:cubicBezTo>
                  <a:cubicBezTo>
                    <a:pt x="587" y="421"/>
                    <a:pt x="715" y="413"/>
                    <a:pt x="846" y="393"/>
                  </a:cubicBezTo>
                  <a:cubicBezTo>
                    <a:pt x="1084" y="322"/>
                    <a:pt x="1275" y="238"/>
                    <a:pt x="1406" y="155"/>
                  </a:cubicBezTo>
                  <a:cubicBezTo>
                    <a:pt x="1548" y="71"/>
                    <a:pt x="1620" y="0"/>
                    <a:pt x="162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8"/>
            <p:cNvSpPr/>
            <p:nvPr/>
          </p:nvSpPr>
          <p:spPr>
            <a:xfrm>
              <a:off x="2862850" y="2550450"/>
              <a:ext cx="45275" cy="6275"/>
            </a:xfrm>
            <a:custGeom>
              <a:avLst/>
              <a:gdLst/>
              <a:ahLst/>
              <a:cxnLst/>
              <a:rect l="l" t="t" r="r" b="b"/>
              <a:pathLst>
                <a:path w="1811" h="251" extrusionOk="0">
                  <a:moveTo>
                    <a:pt x="1810" y="0"/>
                  </a:moveTo>
                  <a:cubicBezTo>
                    <a:pt x="1810" y="0"/>
                    <a:pt x="1381" y="12"/>
                    <a:pt x="905" y="12"/>
                  </a:cubicBezTo>
                  <a:cubicBezTo>
                    <a:pt x="417" y="12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84" y="60"/>
                    <a:pt x="250" y="131"/>
                  </a:cubicBezTo>
                  <a:cubicBezTo>
                    <a:pt x="417" y="191"/>
                    <a:pt x="631" y="250"/>
                    <a:pt x="905" y="250"/>
                  </a:cubicBezTo>
                  <a:cubicBezTo>
                    <a:pt x="1167" y="250"/>
                    <a:pt x="1393" y="179"/>
                    <a:pt x="1560" y="119"/>
                  </a:cubicBezTo>
                  <a:cubicBezTo>
                    <a:pt x="1727" y="60"/>
                    <a:pt x="1810" y="0"/>
                    <a:pt x="181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8"/>
            <p:cNvSpPr/>
            <p:nvPr/>
          </p:nvSpPr>
          <p:spPr>
            <a:xfrm>
              <a:off x="2828025" y="2538825"/>
              <a:ext cx="20250" cy="17800"/>
            </a:xfrm>
            <a:custGeom>
              <a:avLst/>
              <a:gdLst/>
              <a:ahLst/>
              <a:cxnLst/>
              <a:rect l="l" t="t" r="r" b="b"/>
              <a:pathLst>
                <a:path w="810" h="712" extrusionOk="0">
                  <a:moveTo>
                    <a:pt x="60" y="1"/>
                  </a:moveTo>
                  <a:cubicBezTo>
                    <a:pt x="60" y="1"/>
                    <a:pt x="24" y="60"/>
                    <a:pt x="0" y="168"/>
                  </a:cubicBezTo>
                  <a:cubicBezTo>
                    <a:pt x="0" y="287"/>
                    <a:pt x="48" y="465"/>
                    <a:pt x="203" y="584"/>
                  </a:cubicBezTo>
                  <a:cubicBezTo>
                    <a:pt x="313" y="677"/>
                    <a:pt x="446" y="712"/>
                    <a:pt x="555" y="712"/>
                  </a:cubicBezTo>
                  <a:cubicBezTo>
                    <a:pt x="587" y="712"/>
                    <a:pt x="616" y="709"/>
                    <a:pt x="643" y="703"/>
                  </a:cubicBezTo>
                  <a:cubicBezTo>
                    <a:pt x="762" y="668"/>
                    <a:pt x="810" y="608"/>
                    <a:pt x="810" y="608"/>
                  </a:cubicBezTo>
                  <a:cubicBezTo>
                    <a:pt x="810" y="608"/>
                    <a:pt x="738" y="608"/>
                    <a:pt x="643" y="584"/>
                  </a:cubicBezTo>
                  <a:cubicBezTo>
                    <a:pt x="536" y="549"/>
                    <a:pt x="453" y="489"/>
                    <a:pt x="346" y="406"/>
                  </a:cubicBezTo>
                  <a:cubicBezTo>
                    <a:pt x="238" y="334"/>
                    <a:pt x="167" y="239"/>
                    <a:pt x="119" y="156"/>
                  </a:cubicBezTo>
                  <a:cubicBezTo>
                    <a:pt x="84" y="72"/>
                    <a:pt x="60" y="1"/>
                    <a:pt x="6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8"/>
            <p:cNvSpPr/>
            <p:nvPr/>
          </p:nvSpPr>
          <p:spPr>
            <a:xfrm>
              <a:off x="2681575" y="2253975"/>
              <a:ext cx="80975" cy="205400"/>
            </a:xfrm>
            <a:custGeom>
              <a:avLst/>
              <a:gdLst/>
              <a:ahLst/>
              <a:cxnLst/>
              <a:rect l="l" t="t" r="r" b="b"/>
              <a:pathLst>
                <a:path w="3239" h="8216" extrusionOk="0">
                  <a:moveTo>
                    <a:pt x="3239" y="1"/>
                  </a:moveTo>
                  <a:lnTo>
                    <a:pt x="3156" y="84"/>
                  </a:lnTo>
                  <a:lnTo>
                    <a:pt x="3156" y="84"/>
                  </a:lnTo>
                  <a:lnTo>
                    <a:pt x="3239" y="1"/>
                  </a:lnTo>
                  <a:close/>
                  <a:moveTo>
                    <a:pt x="3155" y="84"/>
                  </a:moveTo>
                  <a:lnTo>
                    <a:pt x="3155" y="84"/>
                  </a:lnTo>
                  <a:cubicBezTo>
                    <a:pt x="3151" y="88"/>
                    <a:pt x="3147" y="92"/>
                    <a:pt x="3143" y="96"/>
                  </a:cubicBezTo>
                  <a:lnTo>
                    <a:pt x="3143" y="96"/>
                  </a:lnTo>
                  <a:cubicBezTo>
                    <a:pt x="3143" y="96"/>
                    <a:pt x="3143" y="96"/>
                    <a:pt x="3144" y="96"/>
                  </a:cubicBezTo>
                  <a:lnTo>
                    <a:pt x="3155" y="84"/>
                  </a:lnTo>
                  <a:close/>
                  <a:moveTo>
                    <a:pt x="3143" y="96"/>
                  </a:moveTo>
                  <a:cubicBezTo>
                    <a:pt x="3060" y="144"/>
                    <a:pt x="2977" y="203"/>
                    <a:pt x="2846" y="274"/>
                  </a:cubicBezTo>
                  <a:cubicBezTo>
                    <a:pt x="2572" y="429"/>
                    <a:pt x="2144" y="513"/>
                    <a:pt x="1632" y="727"/>
                  </a:cubicBezTo>
                  <a:cubicBezTo>
                    <a:pt x="1393" y="846"/>
                    <a:pt x="1120" y="1001"/>
                    <a:pt x="941" y="1298"/>
                  </a:cubicBezTo>
                  <a:cubicBezTo>
                    <a:pt x="739" y="1620"/>
                    <a:pt x="786" y="1989"/>
                    <a:pt x="762" y="2334"/>
                  </a:cubicBezTo>
                  <a:cubicBezTo>
                    <a:pt x="762" y="2513"/>
                    <a:pt x="727" y="2668"/>
                    <a:pt x="643" y="2811"/>
                  </a:cubicBezTo>
                  <a:cubicBezTo>
                    <a:pt x="560" y="2941"/>
                    <a:pt x="405" y="3013"/>
                    <a:pt x="239" y="3144"/>
                  </a:cubicBezTo>
                  <a:cubicBezTo>
                    <a:pt x="143" y="3227"/>
                    <a:pt x="72" y="3322"/>
                    <a:pt x="48" y="3442"/>
                  </a:cubicBezTo>
                  <a:cubicBezTo>
                    <a:pt x="0" y="3561"/>
                    <a:pt x="48" y="3739"/>
                    <a:pt x="143" y="3834"/>
                  </a:cubicBezTo>
                  <a:cubicBezTo>
                    <a:pt x="250" y="3918"/>
                    <a:pt x="346" y="3965"/>
                    <a:pt x="381" y="4013"/>
                  </a:cubicBezTo>
                  <a:cubicBezTo>
                    <a:pt x="429" y="4061"/>
                    <a:pt x="441" y="4120"/>
                    <a:pt x="441" y="4215"/>
                  </a:cubicBezTo>
                  <a:cubicBezTo>
                    <a:pt x="441" y="4311"/>
                    <a:pt x="441" y="4430"/>
                    <a:pt x="477" y="4549"/>
                  </a:cubicBezTo>
                  <a:cubicBezTo>
                    <a:pt x="489" y="4668"/>
                    <a:pt x="560" y="4775"/>
                    <a:pt x="643" y="4858"/>
                  </a:cubicBezTo>
                  <a:cubicBezTo>
                    <a:pt x="798" y="5025"/>
                    <a:pt x="1012" y="5120"/>
                    <a:pt x="1203" y="5168"/>
                  </a:cubicBezTo>
                  <a:cubicBezTo>
                    <a:pt x="1620" y="5275"/>
                    <a:pt x="1989" y="5204"/>
                    <a:pt x="2334" y="5263"/>
                  </a:cubicBezTo>
                  <a:cubicBezTo>
                    <a:pt x="2501" y="5275"/>
                    <a:pt x="2667" y="5335"/>
                    <a:pt x="2786" y="5418"/>
                  </a:cubicBezTo>
                  <a:cubicBezTo>
                    <a:pt x="2906" y="5489"/>
                    <a:pt x="2882" y="5585"/>
                    <a:pt x="2798" y="5716"/>
                  </a:cubicBezTo>
                  <a:cubicBezTo>
                    <a:pt x="2703" y="5835"/>
                    <a:pt x="2584" y="5930"/>
                    <a:pt x="2525" y="6097"/>
                  </a:cubicBezTo>
                  <a:cubicBezTo>
                    <a:pt x="2465" y="6251"/>
                    <a:pt x="2465" y="6406"/>
                    <a:pt x="2489" y="6549"/>
                  </a:cubicBezTo>
                  <a:cubicBezTo>
                    <a:pt x="2513" y="6823"/>
                    <a:pt x="2632" y="7049"/>
                    <a:pt x="2727" y="7240"/>
                  </a:cubicBezTo>
                  <a:cubicBezTo>
                    <a:pt x="2810" y="7430"/>
                    <a:pt x="2882" y="7597"/>
                    <a:pt x="2929" y="7752"/>
                  </a:cubicBezTo>
                  <a:cubicBezTo>
                    <a:pt x="2977" y="7894"/>
                    <a:pt x="2977" y="8014"/>
                    <a:pt x="2977" y="8097"/>
                  </a:cubicBezTo>
                  <a:cubicBezTo>
                    <a:pt x="2977" y="8014"/>
                    <a:pt x="2977" y="7894"/>
                    <a:pt x="2941" y="7752"/>
                  </a:cubicBezTo>
                  <a:cubicBezTo>
                    <a:pt x="2917" y="7597"/>
                    <a:pt x="2858" y="7418"/>
                    <a:pt x="2763" y="7228"/>
                  </a:cubicBezTo>
                  <a:cubicBezTo>
                    <a:pt x="2691" y="7037"/>
                    <a:pt x="2584" y="6799"/>
                    <a:pt x="2572" y="6537"/>
                  </a:cubicBezTo>
                  <a:cubicBezTo>
                    <a:pt x="2572" y="6406"/>
                    <a:pt x="2572" y="6275"/>
                    <a:pt x="2632" y="6156"/>
                  </a:cubicBezTo>
                  <a:cubicBezTo>
                    <a:pt x="2679" y="6037"/>
                    <a:pt x="2798" y="5942"/>
                    <a:pt x="2906" y="5811"/>
                  </a:cubicBezTo>
                  <a:cubicBezTo>
                    <a:pt x="2965" y="5751"/>
                    <a:pt x="3025" y="5668"/>
                    <a:pt x="3025" y="5549"/>
                  </a:cubicBezTo>
                  <a:cubicBezTo>
                    <a:pt x="3025" y="5430"/>
                    <a:pt x="2929" y="5323"/>
                    <a:pt x="2858" y="5263"/>
                  </a:cubicBezTo>
                  <a:cubicBezTo>
                    <a:pt x="2703" y="5144"/>
                    <a:pt x="2513" y="5085"/>
                    <a:pt x="2334" y="5049"/>
                  </a:cubicBezTo>
                  <a:cubicBezTo>
                    <a:pt x="1965" y="4977"/>
                    <a:pt x="1572" y="5037"/>
                    <a:pt x="1239" y="4930"/>
                  </a:cubicBezTo>
                  <a:cubicBezTo>
                    <a:pt x="1060" y="4894"/>
                    <a:pt x="893" y="4799"/>
                    <a:pt x="774" y="4680"/>
                  </a:cubicBezTo>
                  <a:cubicBezTo>
                    <a:pt x="655" y="4561"/>
                    <a:pt x="643" y="4418"/>
                    <a:pt x="643" y="4192"/>
                  </a:cubicBezTo>
                  <a:cubicBezTo>
                    <a:pt x="643" y="4084"/>
                    <a:pt x="620" y="3942"/>
                    <a:pt x="524" y="3834"/>
                  </a:cubicBezTo>
                  <a:cubicBezTo>
                    <a:pt x="417" y="3727"/>
                    <a:pt x="310" y="3680"/>
                    <a:pt x="262" y="3644"/>
                  </a:cubicBezTo>
                  <a:cubicBezTo>
                    <a:pt x="179" y="3561"/>
                    <a:pt x="239" y="3406"/>
                    <a:pt x="358" y="3299"/>
                  </a:cubicBezTo>
                  <a:cubicBezTo>
                    <a:pt x="489" y="3192"/>
                    <a:pt x="703" y="3084"/>
                    <a:pt x="798" y="2894"/>
                  </a:cubicBezTo>
                  <a:cubicBezTo>
                    <a:pt x="917" y="2703"/>
                    <a:pt x="941" y="2489"/>
                    <a:pt x="953" y="2310"/>
                  </a:cubicBezTo>
                  <a:cubicBezTo>
                    <a:pt x="965" y="1965"/>
                    <a:pt x="917" y="1620"/>
                    <a:pt x="1072" y="1370"/>
                  </a:cubicBezTo>
                  <a:cubicBezTo>
                    <a:pt x="1215" y="1096"/>
                    <a:pt x="1453" y="929"/>
                    <a:pt x="1691" y="810"/>
                  </a:cubicBezTo>
                  <a:cubicBezTo>
                    <a:pt x="2167" y="572"/>
                    <a:pt x="2620" y="453"/>
                    <a:pt x="2870" y="298"/>
                  </a:cubicBezTo>
                  <a:cubicBezTo>
                    <a:pt x="2992" y="221"/>
                    <a:pt x="3083" y="153"/>
                    <a:pt x="3143" y="96"/>
                  </a:cubicBezTo>
                  <a:close/>
                  <a:moveTo>
                    <a:pt x="2977" y="8097"/>
                  </a:moveTo>
                  <a:cubicBezTo>
                    <a:pt x="2965" y="8168"/>
                    <a:pt x="2965" y="8216"/>
                    <a:pt x="2965" y="8216"/>
                  </a:cubicBezTo>
                  <a:cubicBezTo>
                    <a:pt x="2965" y="8216"/>
                    <a:pt x="2977" y="8168"/>
                    <a:pt x="2977" y="8097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8"/>
            <p:cNvSpPr/>
            <p:nvPr/>
          </p:nvSpPr>
          <p:spPr>
            <a:xfrm>
              <a:off x="2775025" y="2251850"/>
              <a:ext cx="36350" cy="10200"/>
            </a:xfrm>
            <a:custGeom>
              <a:avLst/>
              <a:gdLst/>
              <a:ahLst/>
              <a:cxnLst/>
              <a:rect l="l" t="t" r="r" b="b"/>
              <a:pathLst>
                <a:path w="1454" h="408" extrusionOk="0">
                  <a:moveTo>
                    <a:pt x="448" y="1"/>
                  </a:moveTo>
                  <a:cubicBezTo>
                    <a:pt x="361" y="1"/>
                    <a:pt x="282" y="10"/>
                    <a:pt x="215" y="26"/>
                  </a:cubicBezTo>
                  <a:cubicBezTo>
                    <a:pt x="84" y="50"/>
                    <a:pt x="1" y="86"/>
                    <a:pt x="1" y="86"/>
                  </a:cubicBezTo>
                  <a:cubicBezTo>
                    <a:pt x="1" y="86"/>
                    <a:pt x="334" y="169"/>
                    <a:pt x="727" y="264"/>
                  </a:cubicBezTo>
                  <a:cubicBezTo>
                    <a:pt x="1108" y="348"/>
                    <a:pt x="1454" y="407"/>
                    <a:pt x="1454" y="407"/>
                  </a:cubicBezTo>
                  <a:cubicBezTo>
                    <a:pt x="1454" y="407"/>
                    <a:pt x="1394" y="336"/>
                    <a:pt x="1275" y="264"/>
                  </a:cubicBezTo>
                  <a:cubicBezTo>
                    <a:pt x="1156" y="181"/>
                    <a:pt x="977" y="86"/>
                    <a:pt x="775" y="38"/>
                  </a:cubicBezTo>
                  <a:cubicBezTo>
                    <a:pt x="660" y="12"/>
                    <a:pt x="549" y="1"/>
                    <a:pt x="44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8"/>
            <p:cNvSpPr/>
            <p:nvPr/>
          </p:nvSpPr>
          <p:spPr>
            <a:xfrm>
              <a:off x="2835450" y="2655825"/>
              <a:ext cx="167625" cy="327425"/>
            </a:xfrm>
            <a:custGeom>
              <a:avLst/>
              <a:gdLst/>
              <a:ahLst/>
              <a:cxnLst/>
              <a:rect l="l" t="t" r="r" b="b"/>
              <a:pathLst>
                <a:path w="6705" h="13097" extrusionOk="0">
                  <a:moveTo>
                    <a:pt x="692" y="0"/>
                  </a:moveTo>
                  <a:cubicBezTo>
                    <a:pt x="691" y="0"/>
                    <a:pt x="681" y="11"/>
                    <a:pt x="665" y="37"/>
                  </a:cubicBezTo>
                  <a:lnTo>
                    <a:pt x="665" y="37"/>
                  </a:lnTo>
                  <a:lnTo>
                    <a:pt x="692" y="0"/>
                  </a:lnTo>
                  <a:close/>
                  <a:moveTo>
                    <a:pt x="665" y="37"/>
                  </a:moveTo>
                  <a:lnTo>
                    <a:pt x="596" y="131"/>
                  </a:lnTo>
                  <a:cubicBezTo>
                    <a:pt x="537" y="214"/>
                    <a:pt x="465" y="357"/>
                    <a:pt x="382" y="536"/>
                  </a:cubicBezTo>
                  <a:cubicBezTo>
                    <a:pt x="215" y="905"/>
                    <a:pt x="37" y="1465"/>
                    <a:pt x="25" y="2179"/>
                  </a:cubicBezTo>
                  <a:cubicBezTo>
                    <a:pt x="1" y="2893"/>
                    <a:pt x="180" y="3774"/>
                    <a:pt x="739" y="4584"/>
                  </a:cubicBezTo>
                  <a:cubicBezTo>
                    <a:pt x="1287" y="5382"/>
                    <a:pt x="2204" y="5929"/>
                    <a:pt x="3073" y="6560"/>
                  </a:cubicBezTo>
                  <a:cubicBezTo>
                    <a:pt x="3501" y="6882"/>
                    <a:pt x="3906" y="7215"/>
                    <a:pt x="4192" y="7620"/>
                  </a:cubicBezTo>
                  <a:cubicBezTo>
                    <a:pt x="4335" y="7811"/>
                    <a:pt x="4430" y="8037"/>
                    <a:pt x="4454" y="8251"/>
                  </a:cubicBezTo>
                  <a:cubicBezTo>
                    <a:pt x="4502" y="8477"/>
                    <a:pt x="4490" y="8715"/>
                    <a:pt x="4502" y="8954"/>
                  </a:cubicBezTo>
                  <a:cubicBezTo>
                    <a:pt x="4502" y="9192"/>
                    <a:pt x="4525" y="9430"/>
                    <a:pt x="4621" y="9656"/>
                  </a:cubicBezTo>
                  <a:cubicBezTo>
                    <a:pt x="4704" y="9882"/>
                    <a:pt x="4835" y="10073"/>
                    <a:pt x="4990" y="10216"/>
                  </a:cubicBezTo>
                  <a:cubicBezTo>
                    <a:pt x="5287" y="10513"/>
                    <a:pt x="5597" y="10751"/>
                    <a:pt x="5823" y="11025"/>
                  </a:cubicBezTo>
                  <a:cubicBezTo>
                    <a:pt x="6276" y="11561"/>
                    <a:pt x="6478" y="12109"/>
                    <a:pt x="6585" y="12478"/>
                  </a:cubicBezTo>
                  <a:cubicBezTo>
                    <a:pt x="6692" y="12871"/>
                    <a:pt x="6692" y="13097"/>
                    <a:pt x="6692" y="13097"/>
                  </a:cubicBezTo>
                  <a:cubicBezTo>
                    <a:pt x="6692" y="13097"/>
                    <a:pt x="6704" y="12883"/>
                    <a:pt x="6645" y="12478"/>
                  </a:cubicBezTo>
                  <a:cubicBezTo>
                    <a:pt x="6573" y="12097"/>
                    <a:pt x="6395" y="11513"/>
                    <a:pt x="5942" y="10942"/>
                  </a:cubicBezTo>
                  <a:cubicBezTo>
                    <a:pt x="5716" y="10668"/>
                    <a:pt x="5406" y="10406"/>
                    <a:pt x="5144" y="10108"/>
                  </a:cubicBezTo>
                  <a:cubicBezTo>
                    <a:pt x="5002" y="9954"/>
                    <a:pt x="4883" y="9787"/>
                    <a:pt x="4811" y="9596"/>
                  </a:cubicBezTo>
                  <a:cubicBezTo>
                    <a:pt x="4740" y="9406"/>
                    <a:pt x="4728" y="9180"/>
                    <a:pt x="4728" y="8954"/>
                  </a:cubicBezTo>
                  <a:cubicBezTo>
                    <a:pt x="4728" y="8727"/>
                    <a:pt x="4728" y="8477"/>
                    <a:pt x="4692" y="8227"/>
                  </a:cubicBezTo>
                  <a:cubicBezTo>
                    <a:pt x="4644" y="7953"/>
                    <a:pt x="4549" y="7703"/>
                    <a:pt x="4394" y="7477"/>
                  </a:cubicBezTo>
                  <a:cubicBezTo>
                    <a:pt x="4097" y="7037"/>
                    <a:pt x="3668" y="6691"/>
                    <a:pt x="3239" y="6370"/>
                  </a:cubicBezTo>
                  <a:cubicBezTo>
                    <a:pt x="2346" y="5739"/>
                    <a:pt x="1454" y="5215"/>
                    <a:pt x="918" y="4465"/>
                  </a:cubicBezTo>
                  <a:cubicBezTo>
                    <a:pt x="382" y="3715"/>
                    <a:pt x="180" y="2881"/>
                    <a:pt x="156" y="2179"/>
                  </a:cubicBezTo>
                  <a:cubicBezTo>
                    <a:pt x="144" y="1465"/>
                    <a:pt x="275" y="917"/>
                    <a:pt x="418" y="548"/>
                  </a:cubicBezTo>
                  <a:cubicBezTo>
                    <a:pt x="501" y="357"/>
                    <a:pt x="561" y="214"/>
                    <a:pt x="620" y="131"/>
                  </a:cubicBezTo>
                  <a:cubicBezTo>
                    <a:pt x="636" y="88"/>
                    <a:pt x="652" y="57"/>
                    <a:pt x="665" y="37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8"/>
            <p:cNvSpPr/>
            <p:nvPr/>
          </p:nvSpPr>
          <p:spPr>
            <a:xfrm>
              <a:off x="2991725" y="2989475"/>
              <a:ext cx="34850" cy="190525"/>
            </a:xfrm>
            <a:custGeom>
              <a:avLst/>
              <a:gdLst/>
              <a:ahLst/>
              <a:cxnLst/>
              <a:rect l="l" t="t" r="r" b="b"/>
              <a:pathLst>
                <a:path w="1394" h="7621" extrusionOk="0">
                  <a:moveTo>
                    <a:pt x="25" y="1"/>
                  </a:moveTo>
                  <a:cubicBezTo>
                    <a:pt x="25" y="1"/>
                    <a:pt x="25" y="441"/>
                    <a:pt x="1" y="1156"/>
                  </a:cubicBezTo>
                  <a:lnTo>
                    <a:pt x="1" y="2430"/>
                  </a:lnTo>
                  <a:lnTo>
                    <a:pt x="1" y="2787"/>
                  </a:lnTo>
                  <a:cubicBezTo>
                    <a:pt x="25" y="2906"/>
                    <a:pt x="1" y="3049"/>
                    <a:pt x="84" y="3204"/>
                  </a:cubicBezTo>
                  <a:cubicBezTo>
                    <a:pt x="156" y="3358"/>
                    <a:pt x="322" y="3442"/>
                    <a:pt x="358" y="3501"/>
                  </a:cubicBezTo>
                  <a:cubicBezTo>
                    <a:pt x="417" y="3561"/>
                    <a:pt x="417" y="3680"/>
                    <a:pt x="406" y="3811"/>
                  </a:cubicBezTo>
                  <a:cubicBezTo>
                    <a:pt x="394" y="3930"/>
                    <a:pt x="382" y="4109"/>
                    <a:pt x="453" y="4251"/>
                  </a:cubicBezTo>
                  <a:cubicBezTo>
                    <a:pt x="525" y="4406"/>
                    <a:pt x="596" y="4490"/>
                    <a:pt x="644" y="4597"/>
                  </a:cubicBezTo>
                  <a:cubicBezTo>
                    <a:pt x="739" y="4787"/>
                    <a:pt x="703" y="5049"/>
                    <a:pt x="703" y="5287"/>
                  </a:cubicBezTo>
                  <a:cubicBezTo>
                    <a:pt x="703" y="5775"/>
                    <a:pt x="810" y="6204"/>
                    <a:pt x="929" y="6549"/>
                  </a:cubicBezTo>
                  <a:cubicBezTo>
                    <a:pt x="1048" y="6895"/>
                    <a:pt x="1168" y="7157"/>
                    <a:pt x="1251" y="7335"/>
                  </a:cubicBezTo>
                  <a:cubicBezTo>
                    <a:pt x="1346" y="7514"/>
                    <a:pt x="1394" y="7621"/>
                    <a:pt x="1394" y="7621"/>
                  </a:cubicBezTo>
                  <a:cubicBezTo>
                    <a:pt x="1394" y="7621"/>
                    <a:pt x="1358" y="7514"/>
                    <a:pt x="1275" y="7311"/>
                  </a:cubicBezTo>
                  <a:cubicBezTo>
                    <a:pt x="1215" y="7133"/>
                    <a:pt x="1120" y="6847"/>
                    <a:pt x="1037" y="6502"/>
                  </a:cubicBezTo>
                  <a:cubicBezTo>
                    <a:pt x="953" y="6156"/>
                    <a:pt x="870" y="5740"/>
                    <a:pt x="894" y="5287"/>
                  </a:cubicBezTo>
                  <a:cubicBezTo>
                    <a:pt x="918" y="5061"/>
                    <a:pt x="953" y="4787"/>
                    <a:pt x="858" y="4513"/>
                  </a:cubicBezTo>
                  <a:cubicBezTo>
                    <a:pt x="810" y="4370"/>
                    <a:pt x="715" y="4275"/>
                    <a:pt x="679" y="4168"/>
                  </a:cubicBezTo>
                  <a:cubicBezTo>
                    <a:pt x="632" y="4073"/>
                    <a:pt x="632" y="3954"/>
                    <a:pt x="644" y="3823"/>
                  </a:cubicBezTo>
                  <a:cubicBezTo>
                    <a:pt x="644" y="3704"/>
                    <a:pt x="679" y="3513"/>
                    <a:pt x="560" y="3358"/>
                  </a:cubicBezTo>
                  <a:cubicBezTo>
                    <a:pt x="417" y="3216"/>
                    <a:pt x="322" y="3180"/>
                    <a:pt x="286" y="3097"/>
                  </a:cubicBezTo>
                  <a:cubicBezTo>
                    <a:pt x="215" y="2930"/>
                    <a:pt x="239" y="2632"/>
                    <a:pt x="215" y="2406"/>
                  </a:cubicBezTo>
                  <a:cubicBezTo>
                    <a:pt x="179" y="1954"/>
                    <a:pt x="156" y="1513"/>
                    <a:pt x="120" y="1156"/>
                  </a:cubicBezTo>
                  <a:cubicBezTo>
                    <a:pt x="60" y="441"/>
                    <a:pt x="25" y="1"/>
                    <a:pt x="2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3134600" y="2622475"/>
              <a:ext cx="119700" cy="101225"/>
            </a:xfrm>
            <a:custGeom>
              <a:avLst/>
              <a:gdLst/>
              <a:ahLst/>
              <a:cxnLst/>
              <a:rect l="l" t="t" r="r" b="b"/>
              <a:pathLst>
                <a:path w="4788" h="4049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84" y="60"/>
                    <a:pt x="215" y="167"/>
                  </a:cubicBezTo>
                  <a:cubicBezTo>
                    <a:pt x="346" y="286"/>
                    <a:pt x="525" y="453"/>
                    <a:pt x="703" y="691"/>
                  </a:cubicBezTo>
                  <a:cubicBezTo>
                    <a:pt x="882" y="929"/>
                    <a:pt x="1060" y="1227"/>
                    <a:pt x="1179" y="1596"/>
                  </a:cubicBezTo>
                  <a:cubicBezTo>
                    <a:pt x="1239" y="1775"/>
                    <a:pt x="1287" y="1965"/>
                    <a:pt x="1334" y="2191"/>
                  </a:cubicBezTo>
                  <a:cubicBezTo>
                    <a:pt x="1370" y="2418"/>
                    <a:pt x="1429" y="2656"/>
                    <a:pt x="1608" y="2858"/>
                  </a:cubicBezTo>
                  <a:cubicBezTo>
                    <a:pt x="1787" y="3072"/>
                    <a:pt x="2025" y="3156"/>
                    <a:pt x="2239" y="3239"/>
                  </a:cubicBezTo>
                  <a:cubicBezTo>
                    <a:pt x="2442" y="3310"/>
                    <a:pt x="2644" y="3382"/>
                    <a:pt x="2834" y="3441"/>
                  </a:cubicBezTo>
                  <a:cubicBezTo>
                    <a:pt x="3204" y="3572"/>
                    <a:pt x="3561" y="3680"/>
                    <a:pt x="3846" y="3775"/>
                  </a:cubicBezTo>
                  <a:cubicBezTo>
                    <a:pt x="4430" y="3953"/>
                    <a:pt x="4787" y="4049"/>
                    <a:pt x="4787" y="4049"/>
                  </a:cubicBezTo>
                  <a:cubicBezTo>
                    <a:pt x="4787" y="4049"/>
                    <a:pt x="4442" y="3906"/>
                    <a:pt x="3870" y="3632"/>
                  </a:cubicBezTo>
                  <a:cubicBezTo>
                    <a:pt x="3596" y="3513"/>
                    <a:pt x="3263" y="3382"/>
                    <a:pt x="2894" y="3239"/>
                  </a:cubicBezTo>
                  <a:cubicBezTo>
                    <a:pt x="2715" y="3156"/>
                    <a:pt x="2525" y="3084"/>
                    <a:pt x="2311" y="3013"/>
                  </a:cubicBezTo>
                  <a:cubicBezTo>
                    <a:pt x="2120" y="2941"/>
                    <a:pt x="1930" y="2846"/>
                    <a:pt x="1787" y="2703"/>
                  </a:cubicBezTo>
                  <a:cubicBezTo>
                    <a:pt x="1525" y="2382"/>
                    <a:pt x="1525" y="1906"/>
                    <a:pt x="1358" y="1525"/>
                  </a:cubicBezTo>
                  <a:cubicBezTo>
                    <a:pt x="1215" y="1132"/>
                    <a:pt x="989" y="822"/>
                    <a:pt x="775" y="596"/>
                  </a:cubicBezTo>
                  <a:cubicBezTo>
                    <a:pt x="572" y="382"/>
                    <a:pt x="382" y="227"/>
                    <a:pt x="227" y="143"/>
                  </a:cubicBezTo>
                  <a:cubicBezTo>
                    <a:pt x="96" y="48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3231350" y="2851075"/>
              <a:ext cx="103300" cy="133075"/>
            </a:xfrm>
            <a:custGeom>
              <a:avLst/>
              <a:gdLst/>
              <a:ahLst/>
              <a:cxnLst/>
              <a:rect l="l" t="t" r="r" b="b"/>
              <a:pathLst>
                <a:path w="4132" h="5323" extrusionOk="0">
                  <a:moveTo>
                    <a:pt x="4132" y="1"/>
                  </a:moveTo>
                  <a:cubicBezTo>
                    <a:pt x="4132" y="1"/>
                    <a:pt x="4108" y="84"/>
                    <a:pt x="4084" y="286"/>
                  </a:cubicBezTo>
                  <a:cubicBezTo>
                    <a:pt x="4048" y="441"/>
                    <a:pt x="4001" y="715"/>
                    <a:pt x="3917" y="1013"/>
                  </a:cubicBezTo>
                  <a:cubicBezTo>
                    <a:pt x="3739" y="1620"/>
                    <a:pt x="3370" y="2429"/>
                    <a:pt x="2715" y="3120"/>
                  </a:cubicBezTo>
                  <a:cubicBezTo>
                    <a:pt x="2393" y="3477"/>
                    <a:pt x="2036" y="3763"/>
                    <a:pt x="1679" y="3989"/>
                  </a:cubicBezTo>
                  <a:cubicBezTo>
                    <a:pt x="1346" y="4215"/>
                    <a:pt x="1000" y="4394"/>
                    <a:pt x="727" y="4584"/>
                  </a:cubicBezTo>
                  <a:cubicBezTo>
                    <a:pt x="465" y="4775"/>
                    <a:pt x="286" y="4954"/>
                    <a:pt x="167" y="5108"/>
                  </a:cubicBezTo>
                  <a:cubicBezTo>
                    <a:pt x="48" y="5239"/>
                    <a:pt x="0" y="5323"/>
                    <a:pt x="0" y="5323"/>
                  </a:cubicBezTo>
                  <a:cubicBezTo>
                    <a:pt x="0" y="5323"/>
                    <a:pt x="48" y="5239"/>
                    <a:pt x="179" y="5120"/>
                  </a:cubicBezTo>
                  <a:cubicBezTo>
                    <a:pt x="310" y="4989"/>
                    <a:pt x="524" y="4834"/>
                    <a:pt x="798" y="4668"/>
                  </a:cubicBezTo>
                  <a:cubicBezTo>
                    <a:pt x="1060" y="4513"/>
                    <a:pt x="1417" y="4358"/>
                    <a:pt x="1786" y="4156"/>
                  </a:cubicBezTo>
                  <a:cubicBezTo>
                    <a:pt x="2167" y="3941"/>
                    <a:pt x="2548" y="3656"/>
                    <a:pt x="2893" y="3287"/>
                  </a:cubicBezTo>
                  <a:cubicBezTo>
                    <a:pt x="3572" y="2548"/>
                    <a:pt x="3917" y="1679"/>
                    <a:pt x="4036" y="1036"/>
                  </a:cubicBezTo>
                  <a:cubicBezTo>
                    <a:pt x="4108" y="727"/>
                    <a:pt x="4132" y="465"/>
                    <a:pt x="4132" y="286"/>
                  </a:cubicBezTo>
                  <a:lnTo>
                    <a:pt x="4132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8"/>
            <p:cNvSpPr/>
            <p:nvPr/>
          </p:nvSpPr>
          <p:spPr>
            <a:xfrm>
              <a:off x="3301900" y="2895725"/>
              <a:ext cx="39600" cy="58650"/>
            </a:xfrm>
            <a:custGeom>
              <a:avLst/>
              <a:gdLst/>
              <a:ahLst/>
              <a:cxnLst/>
              <a:rect l="l" t="t" r="r" b="b"/>
              <a:pathLst>
                <a:path w="1584" h="2346" extrusionOk="0">
                  <a:moveTo>
                    <a:pt x="1584" y="0"/>
                  </a:moveTo>
                  <a:cubicBezTo>
                    <a:pt x="1584" y="1"/>
                    <a:pt x="1548" y="143"/>
                    <a:pt x="1405" y="405"/>
                  </a:cubicBezTo>
                  <a:cubicBezTo>
                    <a:pt x="1310" y="620"/>
                    <a:pt x="1143" y="941"/>
                    <a:pt x="917" y="1263"/>
                  </a:cubicBezTo>
                  <a:cubicBezTo>
                    <a:pt x="691" y="1596"/>
                    <a:pt x="476" y="1858"/>
                    <a:pt x="298" y="2048"/>
                  </a:cubicBezTo>
                  <a:cubicBezTo>
                    <a:pt x="119" y="2239"/>
                    <a:pt x="0" y="2346"/>
                    <a:pt x="0" y="2346"/>
                  </a:cubicBezTo>
                  <a:cubicBezTo>
                    <a:pt x="0" y="2346"/>
                    <a:pt x="143" y="2286"/>
                    <a:pt x="369" y="2144"/>
                  </a:cubicBezTo>
                  <a:cubicBezTo>
                    <a:pt x="595" y="1989"/>
                    <a:pt x="869" y="1739"/>
                    <a:pt x="1107" y="1393"/>
                  </a:cubicBezTo>
                  <a:cubicBezTo>
                    <a:pt x="1345" y="1060"/>
                    <a:pt x="1465" y="703"/>
                    <a:pt x="1524" y="429"/>
                  </a:cubicBezTo>
                  <a:cubicBezTo>
                    <a:pt x="1584" y="167"/>
                    <a:pt x="1584" y="1"/>
                    <a:pt x="158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8"/>
            <p:cNvSpPr/>
            <p:nvPr/>
          </p:nvSpPr>
          <p:spPr>
            <a:xfrm>
              <a:off x="3531375" y="2505800"/>
              <a:ext cx="61350" cy="90875"/>
            </a:xfrm>
            <a:custGeom>
              <a:avLst/>
              <a:gdLst/>
              <a:ahLst/>
              <a:cxnLst/>
              <a:rect l="l" t="t" r="r" b="b"/>
              <a:pathLst>
                <a:path w="2454" h="3635" extrusionOk="0">
                  <a:moveTo>
                    <a:pt x="798" y="0"/>
                  </a:moveTo>
                  <a:cubicBezTo>
                    <a:pt x="798" y="0"/>
                    <a:pt x="644" y="227"/>
                    <a:pt x="406" y="608"/>
                  </a:cubicBezTo>
                  <a:cubicBezTo>
                    <a:pt x="346" y="703"/>
                    <a:pt x="287" y="798"/>
                    <a:pt x="203" y="917"/>
                  </a:cubicBezTo>
                  <a:cubicBezTo>
                    <a:pt x="144" y="1024"/>
                    <a:pt x="60" y="1131"/>
                    <a:pt x="13" y="1322"/>
                  </a:cubicBezTo>
                  <a:cubicBezTo>
                    <a:pt x="1" y="1429"/>
                    <a:pt x="25" y="1548"/>
                    <a:pt x="84" y="1620"/>
                  </a:cubicBezTo>
                  <a:cubicBezTo>
                    <a:pt x="144" y="1691"/>
                    <a:pt x="227" y="1751"/>
                    <a:pt x="287" y="1798"/>
                  </a:cubicBezTo>
                  <a:cubicBezTo>
                    <a:pt x="406" y="1893"/>
                    <a:pt x="501" y="1989"/>
                    <a:pt x="608" y="2132"/>
                  </a:cubicBezTo>
                  <a:cubicBezTo>
                    <a:pt x="798" y="2393"/>
                    <a:pt x="953" y="2679"/>
                    <a:pt x="1132" y="2929"/>
                  </a:cubicBezTo>
                  <a:cubicBezTo>
                    <a:pt x="1310" y="3179"/>
                    <a:pt x="1513" y="3382"/>
                    <a:pt x="1727" y="3501"/>
                  </a:cubicBezTo>
                  <a:cubicBezTo>
                    <a:pt x="1900" y="3602"/>
                    <a:pt x="2072" y="3634"/>
                    <a:pt x="2200" y="3634"/>
                  </a:cubicBezTo>
                  <a:cubicBezTo>
                    <a:pt x="2223" y="3634"/>
                    <a:pt x="2244" y="3633"/>
                    <a:pt x="2263" y="3632"/>
                  </a:cubicBezTo>
                  <a:cubicBezTo>
                    <a:pt x="2394" y="3620"/>
                    <a:pt x="2453" y="3584"/>
                    <a:pt x="2453" y="3584"/>
                  </a:cubicBezTo>
                  <a:lnTo>
                    <a:pt x="2453" y="3584"/>
                  </a:lnTo>
                  <a:cubicBezTo>
                    <a:pt x="2453" y="3584"/>
                    <a:pt x="2427" y="3589"/>
                    <a:pt x="2371" y="3589"/>
                  </a:cubicBezTo>
                  <a:cubicBezTo>
                    <a:pt x="2342" y="3589"/>
                    <a:pt x="2307" y="3588"/>
                    <a:pt x="2263" y="3584"/>
                  </a:cubicBezTo>
                  <a:cubicBezTo>
                    <a:pt x="2144" y="3572"/>
                    <a:pt x="1977" y="3525"/>
                    <a:pt x="1799" y="3394"/>
                  </a:cubicBezTo>
                  <a:cubicBezTo>
                    <a:pt x="1620" y="3275"/>
                    <a:pt x="1453" y="3084"/>
                    <a:pt x="1310" y="2822"/>
                  </a:cubicBezTo>
                  <a:cubicBezTo>
                    <a:pt x="1156" y="2584"/>
                    <a:pt x="1025" y="2274"/>
                    <a:pt x="798" y="1989"/>
                  </a:cubicBezTo>
                  <a:cubicBezTo>
                    <a:pt x="703" y="1846"/>
                    <a:pt x="560" y="1715"/>
                    <a:pt x="417" y="1620"/>
                  </a:cubicBezTo>
                  <a:cubicBezTo>
                    <a:pt x="263" y="1536"/>
                    <a:pt x="191" y="1453"/>
                    <a:pt x="203" y="1358"/>
                  </a:cubicBezTo>
                  <a:cubicBezTo>
                    <a:pt x="227" y="1250"/>
                    <a:pt x="298" y="1119"/>
                    <a:pt x="358" y="1000"/>
                  </a:cubicBezTo>
                  <a:cubicBezTo>
                    <a:pt x="406" y="881"/>
                    <a:pt x="465" y="774"/>
                    <a:pt x="501" y="667"/>
                  </a:cubicBezTo>
                  <a:cubicBezTo>
                    <a:pt x="703" y="250"/>
                    <a:pt x="798" y="0"/>
                    <a:pt x="79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8"/>
            <p:cNvSpPr/>
            <p:nvPr/>
          </p:nvSpPr>
          <p:spPr>
            <a:xfrm>
              <a:off x="3501325" y="2521275"/>
              <a:ext cx="39000" cy="64900"/>
            </a:xfrm>
            <a:custGeom>
              <a:avLst/>
              <a:gdLst/>
              <a:ahLst/>
              <a:cxnLst/>
              <a:rect l="l" t="t" r="r" b="b"/>
              <a:pathLst>
                <a:path w="1560" h="2596" extrusionOk="0">
                  <a:moveTo>
                    <a:pt x="24" y="0"/>
                  </a:moveTo>
                  <a:cubicBezTo>
                    <a:pt x="24" y="1"/>
                    <a:pt x="0" y="179"/>
                    <a:pt x="36" y="465"/>
                  </a:cubicBezTo>
                  <a:cubicBezTo>
                    <a:pt x="72" y="751"/>
                    <a:pt x="203" y="1132"/>
                    <a:pt x="453" y="1489"/>
                  </a:cubicBezTo>
                  <a:cubicBezTo>
                    <a:pt x="715" y="1846"/>
                    <a:pt x="988" y="2132"/>
                    <a:pt x="1203" y="2310"/>
                  </a:cubicBezTo>
                  <a:cubicBezTo>
                    <a:pt x="1429" y="2489"/>
                    <a:pt x="1560" y="2596"/>
                    <a:pt x="1560" y="2596"/>
                  </a:cubicBezTo>
                  <a:cubicBezTo>
                    <a:pt x="1560" y="2596"/>
                    <a:pt x="1453" y="2465"/>
                    <a:pt x="1286" y="2227"/>
                  </a:cubicBezTo>
                  <a:cubicBezTo>
                    <a:pt x="1131" y="2001"/>
                    <a:pt x="905" y="1703"/>
                    <a:pt x="667" y="1358"/>
                  </a:cubicBezTo>
                  <a:cubicBezTo>
                    <a:pt x="429" y="1012"/>
                    <a:pt x="250" y="691"/>
                    <a:pt x="155" y="441"/>
                  </a:cubicBezTo>
                  <a:cubicBezTo>
                    <a:pt x="60" y="179"/>
                    <a:pt x="24" y="1"/>
                    <a:pt x="2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8"/>
            <p:cNvSpPr/>
            <p:nvPr/>
          </p:nvSpPr>
          <p:spPr>
            <a:xfrm>
              <a:off x="2866425" y="2238200"/>
              <a:ext cx="101225" cy="116500"/>
            </a:xfrm>
            <a:custGeom>
              <a:avLst/>
              <a:gdLst/>
              <a:ahLst/>
              <a:cxnLst/>
              <a:rect l="l" t="t" r="r" b="b"/>
              <a:pathLst>
                <a:path w="4049" h="4660" extrusionOk="0">
                  <a:moveTo>
                    <a:pt x="3977" y="1"/>
                  </a:moveTo>
                  <a:cubicBezTo>
                    <a:pt x="3977" y="1"/>
                    <a:pt x="3941" y="417"/>
                    <a:pt x="3882" y="1084"/>
                  </a:cubicBezTo>
                  <a:cubicBezTo>
                    <a:pt x="3858" y="1429"/>
                    <a:pt x="3858" y="1846"/>
                    <a:pt x="3810" y="2263"/>
                  </a:cubicBezTo>
                  <a:cubicBezTo>
                    <a:pt x="3798" y="2346"/>
                    <a:pt x="3751" y="2394"/>
                    <a:pt x="3655" y="2429"/>
                  </a:cubicBezTo>
                  <a:cubicBezTo>
                    <a:pt x="3560" y="2453"/>
                    <a:pt x="3441" y="2453"/>
                    <a:pt x="3286" y="2549"/>
                  </a:cubicBezTo>
                  <a:cubicBezTo>
                    <a:pt x="3143" y="2632"/>
                    <a:pt x="3084" y="2799"/>
                    <a:pt x="3060" y="2930"/>
                  </a:cubicBezTo>
                  <a:cubicBezTo>
                    <a:pt x="3036" y="3084"/>
                    <a:pt x="3036" y="3203"/>
                    <a:pt x="3024" y="3322"/>
                  </a:cubicBezTo>
                  <a:cubicBezTo>
                    <a:pt x="2965" y="3799"/>
                    <a:pt x="2572" y="4144"/>
                    <a:pt x="2203" y="4323"/>
                  </a:cubicBezTo>
                  <a:cubicBezTo>
                    <a:pt x="1810" y="4513"/>
                    <a:pt x="1417" y="4525"/>
                    <a:pt x="1084" y="4525"/>
                  </a:cubicBezTo>
                  <a:cubicBezTo>
                    <a:pt x="762" y="4513"/>
                    <a:pt x="488" y="4477"/>
                    <a:pt x="298" y="4454"/>
                  </a:cubicBezTo>
                  <a:cubicBezTo>
                    <a:pt x="107" y="4418"/>
                    <a:pt x="0" y="4406"/>
                    <a:pt x="0" y="4406"/>
                  </a:cubicBezTo>
                  <a:lnTo>
                    <a:pt x="0" y="4406"/>
                  </a:lnTo>
                  <a:cubicBezTo>
                    <a:pt x="0" y="4406"/>
                    <a:pt x="107" y="4430"/>
                    <a:pt x="286" y="4477"/>
                  </a:cubicBezTo>
                  <a:cubicBezTo>
                    <a:pt x="465" y="4525"/>
                    <a:pt x="726" y="4585"/>
                    <a:pt x="1072" y="4632"/>
                  </a:cubicBezTo>
                  <a:cubicBezTo>
                    <a:pt x="1189" y="4648"/>
                    <a:pt x="1315" y="4659"/>
                    <a:pt x="1447" y="4659"/>
                  </a:cubicBezTo>
                  <a:cubicBezTo>
                    <a:pt x="1704" y="4659"/>
                    <a:pt x="1984" y="4619"/>
                    <a:pt x="2274" y="4501"/>
                  </a:cubicBezTo>
                  <a:cubicBezTo>
                    <a:pt x="2703" y="4323"/>
                    <a:pt x="3167" y="3930"/>
                    <a:pt x="3263" y="3346"/>
                  </a:cubicBezTo>
                  <a:cubicBezTo>
                    <a:pt x="3310" y="3072"/>
                    <a:pt x="3274" y="2810"/>
                    <a:pt x="3429" y="2727"/>
                  </a:cubicBezTo>
                  <a:cubicBezTo>
                    <a:pt x="3489" y="2680"/>
                    <a:pt x="3608" y="2668"/>
                    <a:pt x="3739" y="2620"/>
                  </a:cubicBezTo>
                  <a:cubicBezTo>
                    <a:pt x="3810" y="2608"/>
                    <a:pt x="3882" y="2560"/>
                    <a:pt x="3929" y="2501"/>
                  </a:cubicBezTo>
                  <a:cubicBezTo>
                    <a:pt x="3989" y="2441"/>
                    <a:pt x="4001" y="2370"/>
                    <a:pt x="4025" y="2310"/>
                  </a:cubicBezTo>
                  <a:cubicBezTo>
                    <a:pt x="4048" y="1834"/>
                    <a:pt x="4025" y="1441"/>
                    <a:pt x="4025" y="1108"/>
                  </a:cubicBezTo>
                  <a:cubicBezTo>
                    <a:pt x="3989" y="417"/>
                    <a:pt x="3977" y="1"/>
                    <a:pt x="397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8"/>
            <p:cNvSpPr/>
            <p:nvPr/>
          </p:nvSpPr>
          <p:spPr>
            <a:xfrm>
              <a:off x="2961975" y="2262900"/>
              <a:ext cx="25325" cy="52850"/>
            </a:xfrm>
            <a:custGeom>
              <a:avLst/>
              <a:gdLst/>
              <a:ahLst/>
              <a:cxnLst/>
              <a:rect l="l" t="t" r="r" b="b"/>
              <a:pathLst>
                <a:path w="1013" h="2114" extrusionOk="0">
                  <a:moveTo>
                    <a:pt x="1012" y="1"/>
                  </a:moveTo>
                  <a:cubicBezTo>
                    <a:pt x="1012" y="1"/>
                    <a:pt x="976" y="13"/>
                    <a:pt x="917" y="37"/>
                  </a:cubicBezTo>
                  <a:cubicBezTo>
                    <a:pt x="857" y="84"/>
                    <a:pt x="762" y="144"/>
                    <a:pt x="691" y="251"/>
                  </a:cubicBezTo>
                  <a:cubicBezTo>
                    <a:pt x="619" y="358"/>
                    <a:pt x="536" y="501"/>
                    <a:pt x="524" y="679"/>
                  </a:cubicBezTo>
                  <a:cubicBezTo>
                    <a:pt x="500" y="870"/>
                    <a:pt x="572" y="1060"/>
                    <a:pt x="619" y="1227"/>
                  </a:cubicBezTo>
                  <a:cubicBezTo>
                    <a:pt x="714" y="1537"/>
                    <a:pt x="536" y="1822"/>
                    <a:pt x="357" y="1953"/>
                  </a:cubicBezTo>
                  <a:cubicBezTo>
                    <a:pt x="262" y="2037"/>
                    <a:pt x="167" y="2061"/>
                    <a:pt x="107" y="2084"/>
                  </a:cubicBezTo>
                  <a:cubicBezTo>
                    <a:pt x="63" y="2093"/>
                    <a:pt x="26" y="2096"/>
                    <a:pt x="9" y="2096"/>
                  </a:cubicBezTo>
                  <a:lnTo>
                    <a:pt x="9" y="2096"/>
                  </a:lnTo>
                  <a:cubicBezTo>
                    <a:pt x="6" y="2095"/>
                    <a:pt x="4" y="2095"/>
                    <a:pt x="2" y="2095"/>
                  </a:cubicBezTo>
                  <a:cubicBezTo>
                    <a:pt x="1" y="2095"/>
                    <a:pt x="0" y="2095"/>
                    <a:pt x="0" y="2096"/>
                  </a:cubicBezTo>
                  <a:cubicBezTo>
                    <a:pt x="0" y="2096"/>
                    <a:pt x="3" y="2096"/>
                    <a:pt x="9" y="2096"/>
                  </a:cubicBezTo>
                  <a:lnTo>
                    <a:pt x="9" y="2096"/>
                  </a:lnTo>
                  <a:cubicBezTo>
                    <a:pt x="27" y="2100"/>
                    <a:pt x="73" y="2114"/>
                    <a:pt x="142" y="2114"/>
                  </a:cubicBezTo>
                  <a:cubicBezTo>
                    <a:pt x="211" y="2114"/>
                    <a:pt x="304" y="2100"/>
                    <a:pt x="417" y="2049"/>
                  </a:cubicBezTo>
                  <a:cubicBezTo>
                    <a:pt x="536" y="1989"/>
                    <a:pt x="691" y="1906"/>
                    <a:pt x="774" y="1739"/>
                  </a:cubicBezTo>
                  <a:cubicBezTo>
                    <a:pt x="881" y="1584"/>
                    <a:pt x="893" y="1346"/>
                    <a:pt x="834" y="1156"/>
                  </a:cubicBezTo>
                  <a:cubicBezTo>
                    <a:pt x="774" y="965"/>
                    <a:pt x="714" y="810"/>
                    <a:pt x="714" y="679"/>
                  </a:cubicBezTo>
                  <a:cubicBezTo>
                    <a:pt x="714" y="549"/>
                    <a:pt x="750" y="418"/>
                    <a:pt x="798" y="310"/>
                  </a:cubicBezTo>
                  <a:cubicBezTo>
                    <a:pt x="834" y="203"/>
                    <a:pt x="893" y="120"/>
                    <a:pt x="941" y="72"/>
                  </a:cubicBezTo>
                  <a:lnTo>
                    <a:pt x="1012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8"/>
            <p:cNvSpPr/>
            <p:nvPr/>
          </p:nvSpPr>
          <p:spPr>
            <a:xfrm>
              <a:off x="3109000" y="1947700"/>
              <a:ext cx="270900" cy="134400"/>
            </a:xfrm>
            <a:custGeom>
              <a:avLst/>
              <a:gdLst/>
              <a:ahLst/>
              <a:cxnLst/>
              <a:rect l="l" t="t" r="r" b="b"/>
              <a:pathLst>
                <a:path w="10836" h="5376" extrusionOk="0">
                  <a:moveTo>
                    <a:pt x="10835" y="0"/>
                  </a:moveTo>
                  <a:lnTo>
                    <a:pt x="9407" y="1310"/>
                  </a:lnTo>
                  <a:cubicBezTo>
                    <a:pt x="9181" y="1512"/>
                    <a:pt x="8942" y="1727"/>
                    <a:pt x="8692" y="1965"/>
                  </a:cubicBezTo>
                  <a:cubicBezTo>
                    <a:pt x="8573" y="2060"/>
                    <a:pt x="8442" y="2203"/>
                    <a:pt x="8311" y="2322"/>
                  </a:cubicBezTo>
                  <a:cubicBezTo>
                    <a:pt x="8168" y="2441"/>
                    <a:pt x="8026" y="2560"/>
                    <a:pt x="7859" y="2584"/>
                  </a:cubicBezTo>
                  <a:cubicBezTo>
                    <a:pt x="7829" y="2590"/>
                    <a:pt x="7798" y="2592"/>
                    <a:pt x="7767" y="2592"/>
                  </a:cubicBezTo>
                  <a:cubicBezTo>
                    <a:pt x="7526" y="2592"/>
                    <a:pt x="7232" y="2447"/>
                    <a:pt x="6902" y="2447"/>
                  </a:cubicBezTo>
                  <a:cubicBezTo>
                    <a:pt x="6822" y="2447"/>
                    <a:pt x="6740" y="2456"/>
                    <a:pt x="6656" y="2477"/>
                  </a:cubicBezTo>
                  <a:cubicBezTo>
                    <a:pt x="6192" y="2572"/>
                    <a:pt x="5811" y="2881"/>
                    <a:pt x="5513" y="3227"/>
                  </a:cubicBezTo>
                  <a:cubicBezTo>
                    <a:pt x="5216" y="3584"/>
                    <a:pt x="4990" y="3965"/>
                    <a:pt x="4716" y="4286"/>
                  </a:cubicBezTo>
                  <a:cubicBezTo>
                    <a:pt x="4454" y="4608"/>
                    <a:pt x="4144" y="4846"/>
                    <a:pt x="3799" y="5001"/>
                  </a:cubicBezTo>
                  <a:cubicBezTo>
                    <a:pt x="3404" y="5168"/>
                    <a:pt x="3003" y="5226"/>
                    <a:pt x="2625" y="5226"/>
                  </a:cubicBezTo>
                  <a:cubicBezTo>
                    <a:pt x="2330" y="5226"/>
                    <a:pt x="2049" y="5191"/>
                    <a:pt x="1799" y="5144"/>
                  </a:cubicBezTo>
                  <a:cubicBezTo>
                    <a:pt x="1239" y="5025"/>
                    <a:pt x="787" y="4846"/>
                    <a:pt x="477" y="4751"/>
                  </a:cubicBezTo>
                  <a:cubicBezTo>
                    <a:pt x="168" y="4632"/>
                    <a:pt x="1" y="4572"/>
                    <a:pt x="1" y="4572"/>
                  </a:cubicBezTo>
                  <a:lnTo>
                    <a:pt x="1" y="4572"/>
                  </a:lnTo>
                  <a:cubicBezTo>
                    <a:pt x="1" y="4572"/>
                    <a:pt x="168" y="4644"/>
                    <a:pt x="465" y="4775"/>
                  </a:cubicBezTo>
                  <a:cubicBezTo>
                    <a:pt x="775" y="4905"/>
                    <a:pt x="1203" y="5108"/>
                    <a:pt x="1787" y="5251"/>
                  </a:cubicBezTo>
                  <a:cubicBezTo>
                    <a:pt x="2080" y="5318"/>
                    <a:pt x="2421" y="5376"/>
                    <a:pt x="2786" y="5376"/>
                  </a:cubicBezTo>
                  <a:cubicBezTo>
                    <a:pt x="3132" y="5376"/>
                    <a:pt x="3500" y="5324"/>
                    <a:pt x="3870" y="5179"/>
                  </a:cubicBezTo>
                  <a:cubicBezTo>
                    <a:pt x="4239" y="5048"/>
                    <a:pt x="4597" y="4775"/>
                    <a:pt x="4882" y="4429"/>
                  </a:cubicBezTo>
                  <a:cubicBezTo>
                    <a:pt x="5168" y="4108"/>
                    <a:pt x="5406" y="3715"/>
                    <a:pt x="5692" y="3393"/>
                  </a:cubicBezTo>
                  <a:cubicBezTo>
                    <a:pt x="5966" y="3060"/>
                    <a:pt x="6311" y="2798"/>
                    <a:pt x="6704" y="2703"/>
                  </a:cubicBezTo>
                  <a:cubicBezTo>
                    <a:pt x="6774" y="2689"/>
                    <a:pt x="6847" y="2682"/>
                    <a:pt x="6920" y="2682"/>
                  </a:cubicBezTo>
                  <a:cubicBezTo>
                    <a:pt x="7033" y="2682"/>
                    <a:pt x="7148" y="2698"/>
                    <a:pt x="7264" y="2727"/>
                  </a:cubicBezTo>
                  <a:cubicBezTo>
                    <a:pt x="7397" y="2752"/>
                    <a:pt x="7547" y="2782"/>
                    <a:pt x="7703" y="2782"/>
                  </a:cubicBezTo>
                  <a:cubicBezTo>
                    <a:pt x="7770" y="2782"/>
                    <a:pt x="7838" y="2777"/>
                    <a:pt x="7907" y="2762"/>
                  </a:cubicBezTo>
                  <a:cubicBezTo>
                    <a:pt x="8133" y="2703"/>
                    <a:pt x="8288" y="2572"/>
                    <a:pt x="8430" y="2441"/>
                  </a:cubicBezTo>
                  <a:lnTo>
                    <a:pt x="8811" y="2048"/>
                  </a:lnTo>
                  <a:lnTo>
                    <a:pt x="9502" y="1369"/>
                  </a:lnTo>
                  <a:cubicBezTo>
                    <a:pt x="10335" y="512"/>
                    <a:pt x="10835" y="0"/>
                    <a:pt x="1083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8"/>
            <p:cNvSpPr/>
            <p:nvPr/>
          </p:nvSpPr>
          <p:spPr>
            <a:xfrm>
              <a:off x="3293850" y="1989950"/>
              <a:ext cx="95875" cy="39625"/>
            </a:xfrm>
            <a:custGeom>
              <a:avLst/>
              <a:gdLst/>
              <a:ahLst/>
              <a:cxnLst/>
              <a:rect l="l" t="t" r="r" b="b"/>
              <a:pathLst>
                <a:path w="3835" h="1585" extrusionOk="0">
                  <a:moveTo>
                    <a:pt x="3834" y="1"/>
                  </a:moveTo>
                  <a:cubicBezTo>
                    <a:pt x="3834" y="1"/>
                    <a:pt x="3775" y="1"/>
                    <a:pt x="3656" y="25"/>
                  </a:cubicBezTo>
                  <a:cubicBezTo>
                    <a:pt x="3549" y="25"/>
                    <a:pt x="3382" y="48"/>
                    <a:pt x="3191" y="108"/>
                  </a:cubicBezTo>
                  <a:cubicBezTo>
                    <a:pt x="3013" y="179"/>
                    <a:pt x="2787" y="287"/>
                    <a:pt x="2584" y="465"/>
                  </a:cubicBezTo>
                  <a:cubicBezTo>
                    <a:pt x="2477" y="560"/>
                    <a:pt x="2382" y="656"/>
                    <a:pt x="2298" y="775"/>
                  </a:cubicBezTo>
                  <a:cubicBezTo>
                    <a:pt x="2227" y="882"/>
                    <a:pt x="2144" y="989"/>
                    <a:pt x="2048" y="1037"/>
                  </a:cubicBezTo>
                  <a:cubicBezTo>
                    <a:pt x="1941" y="1072"/>
                    <a:pt x="1787" y="1108"/>
                    <a:pt x="1656" y="1132"/>
                  </a:cubicBezTo>
                  <a:cubicBezTo>
                    <a:pt x="1525" y="1168"/>
                    <a:pt x="1382" y="1191"/>
                    <a:pt x="1275" y="1227"/>
                  </a:cubicBezTo>
                  <a:cubicBezTo>
                    <a:pt x="1036" y="1287"/>
                    <a:pt x="810" y="1346"/>
                    <a:pt x="620" y="1406"/>
                  </a:cubicBezTo>
                  <a:cubicBezTo>
                    <a:pt x="227" y="1513"/>
                    <a:pt x="1" y="1584"/>
                    <a:pt x="1" y="1584"/>
                  </a:cubicBezTo>
                  <a:cubicBezTo>
                    <a:pt x="1" y="1584"/>
                    <a:pt x="239" y="1549"/>
                    <a:pt x="632" y="1513"/>
                  </a:cubicBezTo>
                  <a:cubicBezTo>
                    <a:pt x="810" y="1477"/>
                    <a:pt x="1048" y="1453"/>
                    <a:pt x="1298" y="1406"/>
                  </a:cubicBezTo>
                  <a:cubicBezTo>
                    <a:pt x="1429" y="1370"/>
                    <a:pt x="1572" y="1358"/>
                    <a:pt x="1703" y="1334"/>
                  </a:cubicBezTo>
                  <a:cubicBezTo>
                    <a:pt x="1834" y="1299"/>
                    <a:pt x="1989" y="1299"/>
                    <a:pt x="2144" y="1227"/>
                  </a:cubicBezTo>
                  <a:cubicBezTo>
                    <a:pt x="2322" y="1156"/>
                    <a:pt x="2418" y="989"/>
                    <a:pt x="2489" y="882"/>
                  </a:cubicBezTo>
                  <a:cubicBezTo>
                    <a:pt x="2560" y="763"/>
                    <a:pt x="2644" y="679"/>
                    <a:pt x="2727" y="584"/>
                  </a:cubicBezTo>
                  <a:cubicBezTo>
                    <a:pt x="2894" y="406"/>
                    <a:pt x="3084" y="287"/>
                    <a:pt x="3251" y="203"/>
                  </a:cubicBezTo>
                  <a:cubicBezTo>
                    <a:pt x="3418" y="108"/>
                    <a:pt x="3561" y="60"/>
                    <a:pt x="3668" y="37"/>
                  </a:cubicBezTo>
                  <a:cubicBezTo>
                    <a:pt x="3775" y="25"/>
                    <a:pt x="3834" y="1"/>
                    <a:pt x="383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8"/>
            <p:cNvSpPr/>
            <p:nvPr/>
          </p:nvSpPr>
          <p:spPr>
            <a:xfrm>
              <a:off x="3836475" y="1876850"/>
              <a:ext cx="347400" cy="375075"/>
            </a:xfrm>
            <a:custGeom>
              <a:avLst/>
              <a:gdLst/>
              <a:ahLst/>
              <a:cxnLst/>
              <a:rect l="l" t="t" r="r" b="b"/>
              <a:pathLst>
                <a:path w="13896" h="15003" extrusionOk="0">
                  <a:moveTo>
                    <a:pt x="1" y="0"/>
                  </a:moveTo>
                  <a:cubicBezTo>
                    <a:pt x="1" y="1"/>
                    <a:pt x="239" y="167"/>
                    <a:pt x="679" y="453"/>
                  </a:cubicBezTo>
                  <a:cubicBezTo>
                    <a:pt x="906" y="596"/>
                    <a:pt x="1191" y="762"/>
                    <a:pt x="1489" y="989"/>
                  </a:cubicBezTo>
                  <a:cubicBezTo>
                    <a:pt x="1787" y="1191"/>
                    <a:pt x="2144" y="1429"/>
                    <a:pt x="2513" y="1715"/>
                  </a:cubicBezTo>
                  <a:cubicBezTo>
                    <a:pt x="2906" y="2001"/>
                    <a:pt x="3299" y="2298"/>
                    <a:pt x="3739" y="2656"/>
                  </a:cubicBezTo>
                  <a:cubicBezTo>
                    <a:pt x="4168" y="2989"/>
                    <a:pt x="4596" y="3382"/>
                    <a:pt x="5073" y="3787"/>
                  </a:cubicBezTo>
                  <a:cubicBezTo>
                    <a:pt x="6001" y="4596"/>
                    <a:pt x="6978" y="5537"/>
                    <a:pt x="7942" y="6585"/>
                  </a:cubicBezTo>
                  <a:cubicBezTo>
                    <a:pt x="8918" y="7620"/>
                    <a:pt x="9776" y="8680"/>
                    <a:pt x="10526" y="9656"/>
                  </a:cubicBezTo>
                  <a:cubicBezTo>
                    <a:pt x="10895" y="10168"/>
                    <a:pt x="11252" y="10633"/>
                    <a:pt x="11550" y="11085"/>
                  </a:cubicBezTo>
                  <a:cubicBezTo>
                    <a:pt x="11859" y="11538"/>
                    <a:pt x="12121" y="11966"/>
                    <a:pt x="12383" y="12371"/>
                  </a:cubicBezTo>
                  <a:cubicBezTo>
                    <a:pt x="12633" y="12764"/>
                    <a:pt x="12848" y="13133"/>
                    <a:pt x="13038" y="13454"/>
                  </a:cubicBezTo>
                  <a:cubicBezTo>
                    <a:pt x="13229" y="13776"/>
                    <a:pt x="13395" y="14050"/>
                    <a:pt x="13514" y="14288"/>
                  </a:cubicBezTo>
                  <a:cubicBezTo>
                    <a:pt x="13764" y="14752"/>
                    <a:pt x="13895" y="15002"/>
                    <a:pt x="13895" y="15002"/>
                  </a:cubicBezTo>
                  <a:cubicBezTo>
                    <a:pt x="13895" y="15002"/>
                    <a:pt x="13800" y="14740"/>
                    <a:pt x="13633" y="14288"/>
                  </a:cubicBezTo>
                  <a:cubicBezTo>
                    <a:pt x="13538" y="14038"/>
                    <a:pt x="13419" y="13740"/>
                    <a:pt x="13252" y="13395"/>
                  </a:cubicBezTo>
                  <a:cubicBezTo>
                    <a:pt x="13098" y="13050"/>
                    <a:pt x="12931" y="12657"/>
                    <a:pt x="12705" y="12240"/>
                  </a:cubicBezTo>
                  <a:cubicBezTo>
                    <a:pt x="12478" y="11800"/>
                    <a:pt x="12240" y="11347"/>
                    <a:pt x="11966" y="10871"/>
                  </a:cubicBezTo>
                  <a:cubicBezTo>
                    <a:pt x="11693" y="10371"/>
                    <a:pt x="11371" y="9883"/>
                    <a:pt x="11026" y="9347"/>
                  </a:cubicBezTo>
                  <a:cubicBezTo>
                    <a:pt x="10311" y="8311"/>
                    <a:pt x="9466" y="7204"/>
                    <a:pt x="8478" y="6132"/>
                  </a:cubicBezTo>
                  <a:cubicBezTo>
                    <a:pt x="7490" y="5061"/>
                    <a:pt x="6454" y="4144"/>
                    <a:pt x="5478" y="3346"/>
                  </a:cubicBezTo>
                  <a:cubicBezTo>
                    <a:pt x="4966" y="2965"/>
                    <a:pt x="4489" y="2608"/>
                    <a:pt x="4037" y="2298"/>
                  </a:cubicBezTo>
                  <a:cubicBezTo>
                    <a:pt x="3573" y="1965"/>
                    <a:pt x="3120" y="1703"/>
                    <a:pt x="2727" y="1441"/>
                  </a:cubicBezTo>
                  <a:cubicBezTo>
                    <a:pt x="2322" y="1179"/>
                    <a:pt x="1929" y="989"/>
                    <a:pt x="1608" y="810"/>
                  </a:cubicBezTo>
                  <a:cubicBezTo>
                    <a:pt x="1275" y="608"/>
                    <a:pt x="977" y="477"/>
                    <a:pt x="739" y="358"/>
                  </a:cubicBezTo>
                  <a:cubicBezTo>
                    <a:pt x="263" y="120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8"/>
            <p:cNvSpPr/>
            <p:nvPr/>
          </p:nvSpPr>
          <p:spPr>
            <a:xfrm>
              <a:off x="4055550" y="1968825"/>
              <a:ext cx="92000" cy="101525"/>
            </a:xfrm>
            <a:custGeom>
              <a:avLst/>
              <a:gdLst/>
              <a:ahLst/>
              <a:cxnLst/>
              <a:rect l="l" t="t" r="r" b="b"/>
              <a:pathLst>
                <a:path w="3680" h="4061" extrusionOk="0">
                  <a:moveTo>
                    <a:pt x="1" y="0"/>
                  </a:moveTo>
                  <a:cubicBezTo>
                    <a:pt x="1" y="1"/>
                    <a:pt x="167" y="286"/>
                    <a:pt x="465" y="679"/>
                  </a:cubicBezTo>
                  <a:cubicBezTo>
                    <a:pt x="751" y="1084"/>
                    <a:pt x="1167" y="1632"/>
                    <a:pt x="1668" y="2191"/>
                  </a:cubicBezTo>
                  <a:cubicBezTo>
                    <a:pt x="2168" y="2739"/>
                    <a:pt x="2680" y="3215"/>
                    <a:pt x="3049" y="3537"/>
                  </a:cubicBezTo>
                  <a:cubicBezTo>
                    <a:pt x="3430" y="3870"/>
                    <a:pt x="3680" y="4060"/>
                    <a:pt x="3680" y="4060"/>
                  </a:cubicBezTo>
                  <a:cubicBezTo>
                    <a:pt x="3680" y="4060"/>
                    <a:pt x="3573" y="3763"/>
                    <a:pt x="3323" y="3322"/>
                  </a:cubicBezTo>
                  <a:cubicBezTo>
                    <a:pt x="3084" y="2870"/>
                    <a:pt x="2715" y="2275"/>
                    <a:pt x="2191" y="1715"/>
                  </a:cubicBezTo>
                  <a:cubicBezTo>
                    <a:pt x="1668" y="1143"/>
                    <a:pt x="1120" y="715"/>
                    <a:pt x="703" y="429"/>
                  </a:cubicBezTo>
                  <a:cubicBezTo>
                    <a:pt x="286" y="143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8"/>
            <p:cNvSpPr/>
            <p:nvPr/>
          </p:nvSpPr>
          <p:spPr>
            <a:xfrm>
              <a:off x="4118050" y="1960500"/>
              <a:ext cx="47075" cy="58950"/>
            </a:xfrm>
            <a:custGeom>
              <a:avLst/>
              <a:gdLst/>
              <a:ahLst/>
              <a:cxnLst/>
              <a:rect l="l" t="t" r="r" b="b"/>
              <a:pathLst>
                <a:path w="1883" h="2358" extrusionOk="0">
                  <a:moveTo>
                    <a:pt x="1" y="0"/>
                  </a:moveTo>
                  <a:cubicBezTo>
                    <a:pt x="1" y="0"/>
                    <a:pt x="49" y="203"/>
                    <a:pt x="168" y="453"/>
                  </a:cubicBezTo>
                  <a:cubicBezTo>
                    <a:pt x="287" y="703"/>
                    <a:pt x="465" y="1048"/>
                    <a:pt x="715" y="1357"/>
                  </a:cubicBezTo>
                  <a:cubicBezTo>
                    <a:pt x="965" y="1667"/>
                    <a:pt x="1263" y="1929"/>
                    <a:pt x="1489" y="2084"/>
                  </a:cubicBezTo>
                  <a:cubicBezTo>
                    <a:pt x="1715" y="2262"/>
                    <a:pt x="1882" y="2358"/>
                    <a:pt x="1882" y="2358"/>
                  </a:cubicBezTo>
                  <a:cubicBezTo>
                    <a:pt x="1882" y="2358"/>
                    <a:pt x="1858" y="2167"/>
                    <a:pt x="1775" y="1881"/>
                  </a:cubicBezTo>
                  <a:cubicBezTo>
                    <a:pt x="1680" y="1607"/>
                    <a:pt x="1537" y="1238"/>
                    <a:pt x="1263" y="917"/>
                  </a:cubicBezTo>
                  <a:cubicBezTo>
                    <a:pt x="1001" y="584"/>
                    <a:pt x="692" y="357"/>
                    <a:pt x="430" y="214"/>
                  </a:cubicBezTo>
                  <a:cubicBezTo>
                    <a:pt x="180" y="6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8"/>
            <p:cNvSpPr/>
            <p:nvPr/>
          </p:nvSpPr>
          <p:spPr>
            <a:xfrm>
              <a:off x="2483025" y="1774950"/>
              <a:ext cx="1815750" cy="1529175"/>
            </a:xfrm>
            <a:custGeom>
              <a:avLst/>
              <a:gdLst/>
              <a:ahLst/>
              <a:cxnLst/>
              <a:rect l="l" t="t" r="r" b="b"/>
              <a:pathLst>
                <a:path w="72630" h="61167" extrusionOk="0">
                  <a:moveTo>
                    <a:pt x="62423" y="3596"/>
                  </a:moveTo>
                  <a:cubicBezTo>
                    <a:pt x="62491" y="3596"/>
                    <a:pt x="62561" y="3614"/>
                    <a:pt x="62616" y="3660"/>
                  </a:cubicBezTo>
                  <a:cubicBezTo>
                    <a:pt x="62687" y="3707"/>
                    <a:pt x="62735" y="3803"/>
                    <a:pt x="62759" y="3886"/>
                  </a:cubicBezTo>
                  <a:lnTo>
                    <a:pt x="64199" y="18090"/>
                  </a:lnTo>
                  <a:cubicBezTo>
                    <a:pt x="64199" y="18209"/>
                    <a:pt x="64247" y="18304"/>
                    <a:pt x="64283" y="18412"/>
                  </a:cubicBezTo>
                  <a:lnTo>
                    <a:pt x="71879" y="33652"/>
                  </a:lnTo>
                  <a:cubicBezTo>
                    <a:pt x="71939" y="33771"/>
                    <a:pt x="71915" y="33902"/>
                    <a:pt x="71831" y="34009"/>
                  </a:cubicBezTo>
                  <a:lnTo>
                    <a:pt x="68593" y="37819"/>
                  </a:lnTo>
                  <a:cubicBezTo>
                    <a:pt x="68545" y="37866"/>
                    <a:pt x="68498" y="37926"/>
                    <a:pt x="68474" y="37985"/>
                  </a:cubicBezTo>
                  <a:lnTo>
                    <a:pt x="63735" y="46820"/>
                  </a:lnTo>
                  <a:cubicBezTo>
                    <a:pt x="63723" y="46832"/>
                    <a:pt x="63723" y="46856"/>
                    <a:pt x="63711" y="46867"/>
                  </a:cubicBezTo>
                  <a:lnTo>
                    <a:pt x="59877" y="51999"/>
                  </a:lnTo>
                  <a:cubicBezTo>
                    <a:pt x="59818" y="52094"/>
                    <a:pt x="59735" y="52130"/>
                    <a:pt x="59627" y="52130"/>
                  </a:cubicBezTo>
                  <a:cubicBezTo>
                    <a:pt x="59508" y="52130"/>
                    <a:pt x="59425" y="52094"/>
                    <a:pt x="59366" y="52011"/>
                  </a:cubicBezTo>
                  <a:lnTo>
                    <a:pt x="58389" y="50856"/>
                  </a:lnTo>
                  <a:cubicBezTo>
                    <a:pt x="58318" y="50761"/>
                    <a:pt x="58294" y="50630"/>
                    <a:pt x="58330" y="50523"/>
                  </a:cubicBezTo>
                  <a:lnTo>
                    <a:pt x="59306" y="47879"/>
                  </a:lnTo>
                  <a:cubicBezTo>
                    <a:pt x="59377" y="47653"/>
                    <a:pt x="59377" y="47415"/>
                    <a:pt x="59282" y="47213"/>
                  </a:cubicBezTo>
                  <a:lnTo>
                    <a:pt x="57722" y="43188"/>
                  </a:lnTo>
                  <a:cubicBezTo>
                    <a:pt x="57699" y="43117"/>
                    <a:pt x="57699" y="43022"/>
                    <a:pt x="57722" y="42950"/>
                  </a:cubicBezTo>
                  <a:lnTo>
                    <a:pt x="58473" y="40902"/>
                  </a:lnTo>
                  <a:cubicBezTo>
                    <a:pt x="58544" y="40664"/>
                    <a:pt x="58532" y="40390"/>
                    <a:pt x="58425" y="40176"/>
                  </a:cubicBezTo>
                  <a:lnTo>
                    <a:pt x="57318" y="37902"/>
                  </a:lnTo>
                  <a:cubicBezTo>
                    <a:pt x="57306" y="37878"/>
                    <a:pt x="57294" y="37819"/>
                    <a:pt x="57294" y="37771"/>
                  </a:cubicBezTo>
                  <a:lnTo>
                    <a:pt x="57258" y="34366"/>
                  </a:lnTo>
                  <a:cubicBezTo>
                    <a:pt x="57258" y="34306"/>
                    <a:pt x="57258" y="34247"/>
                    <a:pt x="57246" y="34187"/>
                  </a:cubicBezTo>
                  <a:lnTo>
                    <a:pt x="57139" y="33699"/>
                  </a:lnTo>
                  <a:cubicBezTo>
                    <a:pt x="57080" y="33413"/>
                    <a:pt x="56889" y="33175"/>
                    <a:pt x="56627" y="33044"/>
                  </a:cubicBezTo>
                  <a:cubicBezTo>
                    <a:pt x="56484" y="32985"/>
                    <a:pt x="56353" y="32949"/>
                    <a:pt x="56222" y="32949"/>
                  </a:cubicBezTo>
                  <a:cubicBezTo>
                    <a:pt x="56067" y="32949"/>
                    <a:pt x="55925" y="32997"/>
                    <a:pt x="55817" y="33092"/>
                  </a:cubicBezTo>
                  <a:lnTo>
                    <a:pt x="55627" y="33187"/>
                  </a:lnTo>
                  <a:cubicBezTo>
                    <a:pt x="55579" y="33219"/>
                    <a:pt x="55521" y="33235"/>
                    <a:pt x="55466" y="33235"/>
                  </a:cubicBezTo>
                  <a:cubicBezTo>
                    <a:pt x="55439" y="33235"/>
                    <a:pt x="55413" y="33231"/>
                    <a:pt x="55389" y="33223"/>
                  </a:cubicBezTo>
                  <a:cubicBezTo>
                    <a:pt x="55195" y="33159"/>
                    <a:pt x="54932" y="33128"/>
                    <a:pt x="54605" y="33128"/>
                  </a:cubicBezTo>
                  <a:cubicBezTo>
                    <a:pt x="53825" y="33128"/>
                    <a:pt x="52677" y="33304"/>
                    <a:pt x="51210" y="33640"/>
                  </a:cubicBezTo>
                  <a:cubicBezTo>
                    <a:pt x="50840" y="33724"/>
                    <a:pt x="50469" y="33762"/>
                    <a:pt x="50101" y="33762"/>
                  </a:cubicBezTo>
                  <a:cubicBezTo>
                    <a:pt x="47301" y="33762"/>
                    <a:pt x="44650" y="31563"/>
                    <a:pt x="43840" y="30806"/>
                  </a:cubicBezTo>
                  <a:cubicBezTo>
                    <a:pt x="43745" y="30723"/>
                    <a:pt x="43721" y="30604"/>
                    <a:pt x="43745" y="30484"/>
                  </a:cubicBezTo>
                  <a:lnTo>
                    <a:pt x="44566" y="27258"/>
                  </a:lnTo>
                  <a:cubicBezTo>
                    <a:pt x="44626" y="27032"/>
                    <a:pt x="44602" y="26782"/>
                    <a:pt x="44483" y="26567"/>
                  </a:cubicBezTo>
                  <a:lnTo>
                    <a:pt x="42887" y="23698"/>
                  </a:lnTo>
                  <a:cubicBezTo>
                    <a:pt x="42816" y="23567"/>
                    <a:pt x="42828" y="23400"/>
                    <a:pt x="42947" y="23293"/>
                  </a:cubicBezTo>
                  <a:lnTo>
                    <a:pt x="46352" y="20186"/>
                  </a:lnTo>
                  <a:lnTo>
                    <a:pt x="49186" y="18066"/>
                  </a:lnTo>
                  <a:cubicBezTo>
                    <a:pt x="49221" y="18042"/>
                    <a:pt x="49281" y="18007"/>
                    <a:pt x="49340" y="18007"/>
                  </a:cubicBezTo>
                  <a:lnTo>
                    <a:pt x="55055" y="17495"/>
                  </a:lnTo>
                  <a:cubicBezTo>
                    <a:pt x="55073" y="17488"/>
                    <a:pt x="55090" y="17485"/>
                    <a:pt x="55108" y="17485"/>
                  </a:cubicBezTo>
                  <a:cubicBezTo>
                    <a:pt x="55150" y="17485"/>
                    <a:pt x="55192" y="17502"/>
                    <a:pt x="55234" y="17519"/>
                  </a:cubicBezTo>
                  <a:lnTo>
                    <a:pt x="57794" y="18828"/>
                  </a:lnTo>
                  <a:cubicBezTo>
                    <a:pt x="57935" y="18909"/>
                    <a:pt x="58093" y="18938"/>
                    <a:pt x="58246" y="18938"/>
                  </a:cubicBezTo>
                  <a:cubicBezTo>
                    <a:pt x="58274" y="18938"/>
                    <a:pt x="58302" y="18937"/>
                    <a:pt x="58330" y="18935"/>
                  </a:cubicBezTo>
                  <a:lnTo>
                    <a:pt x="59580" y="18804"/>
                  </a:lnTo>
                  <a:cubicBezTo>
                    <a:pt x="59901" y="18769"/>
                    <a:pt x="60163" y="18578"/>
                    <a:pt x="60318" y="18304"/>
                  </a:cubicBezTo>
                  <a:cubicBezTo>
                    <a:pt x="60449" y="18042"/>
                    <a:pt x="60461" y="17709"/>
                    <a:pt x="60318" y="17435"/>
                  </a:cubicBezTo>
                  <a:lnTo>
                    <a:pt x="60151" y="17114"/>
                  </a:lnTo>
                  <a:cubicBezTo>
                    <a:pt x="60056" y="16959"/>
                    <a:pt x="59937" y="16816"/>
                    <a:pt x="59782" y="16733"/>
                  </a:cubicBezTo>
                  <a:lnTo>
                    <a:pt x="58270" y="15864"/>
                  </a:lnTo>
                  <a:cubicBezTo>
                    <a:pt x="58246" y="15852"/>
                    <a:pt x="58211" y="15828"/>
                    <a:pt x="58199" y="15804"/>
                  </a:cubicBezTo>
                  <a:lnTo>
                    <a:pt x="57770" y="15375"/>
                  </a:lnTo>
                  <a:cubicBezTo>
                    <a:pt x="57585" y="15190"/>
                    <a:pt x="57343" y="15101"/>
                    <a:pt x="57098" y="15101"/>
                  </a:cubicBezTo>
                  <a:cubicBezTo>
                    <a:pt x="57044" y="15101"/>
                    <a:pt x="56990" y="15105"/>
                    <a:pt x="56937" y="15114"/>
                  </a:cubicBezTo>
                  <a:lnTo>
                    <a:pt x="55639" y="15316"/>
                  </a:lnTo>
                  <a:cubicBezTo>
                    <a:pt x="55621" y="15319"/>
                    <a:pt x="55605" y="15321"/>
                    <a:pt x="55589" y="15321"/>
                  </a:cubicBezTo>
                  <a:cubicBezTo>
                    <a:pt x="55550" y="15321"/>
                    <a:pt x="55514" y="15312"/>
                    <a:pt x="55472" y="15304"/>
                  </a:cubicBezTo>
                  <a:lnTo>
                    <a:pt x="54734" y="15030"/>
                  </a:lnTo>
                  <a:cubicBezTo>
                    <a:pt x="54651" y="15006"/>
                    <a:pt x="54591" y="14947"/>
                    <a:pt x="54555" y="14875"/>
                  </a:cubicBezTo>
                  <a:lnTo>
                    <a:pt x="54282" y="14352"/>
                  </a:lnTo>
                  <a:cubicBezTo>
                    <a:pt x="54114" y="14032"/>
                    <a:pt x="53786" y="13844"/>
                    <a:pt x="53444" y="13844"/>
                  </a:cubicBezTo>
                  <a:cubicBezTo>
                    <a:pt x="53301" y="13844"/>
                    <a:pt x="53156" y="13877"/>
                    <a:pt x="53019" y="13947"/>
                  </a:cubicBezTo>
                  <a:lnTo>
                    <a:pt x="52769" y="14078"/>
                  </a:lnTo>
                  <a:cubicBezTo>
                    <a:pt x="52722" y="14101"/>
                    <a:pt x="52671" y="14113"/>
                    <a:pt x="52622" y="14113"/>
                  </a:cubicBezTo>
                  <a:cubicBezTo>
                    <a:pt x="52573" y="14113"/>
                    <a:pt x="52525" y="14101"/>
                    <a:pt x="52484" y="14078"/>
                  </a:cubicBezTo>
                  <a:lnTo>
                    <a:pt x="51841" y="13780"/>
                  </a:lnTo>
                  <a:cubicBezTo>
                    <a:pt x="51718" y="13721"/>
                    <a:pt x="51580" y="13691"/>
                    <a:pt x="51441" y="13691"/>
                  </a:cubicBezTo>
                  <a:cubicBezTo>
                    <a:pt x="51271" y="13691"/>
                    <a:pt x="51098" y="13736"/>
                    <a:pt x="50948" y="13828"/>
                  </a:cubicBezTo>
                  <a:cubicBezTo>
                    <a:pt x="50686" y="13994"/>
                    <a:pt x="50519" y="14292"/>
                    <a:pt x="50507" y="14602"/>
                  </a:cubicBezTo>
                  <a:lnTo>
                    <a:pt x="50483" y="15054"/>
                  </a:lnTo>
                  <a:cubicBezTo>
                    <a:pt x="50472" y="15125"/>
                    <a:pt x="50460" y="15197"/>
                    <a:pt x="50400" y="15256"/>
                  </a:cubicBezTo>
                  <a:cubicBezTo>
                    <a:pt x="50091" y="15602"/>
                    <a:pt x="49269" y="16411"/>
                    <a:pt x="48328" y="16614"/>
                  </a:cubicBezTo>
                  <a:cubicBezTo>
                    <a:pt x="48285" y="16622"/>
                    <a:pt x="48241" y="16626"/>
                    <a:pt x="48198" y="16626"/>
                  </a:cubicBezTo>
                  <a:cubicBezTo>
                    <a:pt x="47494" y="16626"/>
                    <a:pt x="46738" y="15597"/>
                    <a:pt x="46435" y="15137"/>
                  </a:cubicBezTo>
                  <a:cubicBezTo>
                    <a:pt x="46376" y="15054"/>
                    <a:pt x="46364" y="14959"/>
                    <a:pt x="46400" y="14875"/>
                  </a:cubicBezTo>
                  <a:cubicBezTo>
                    <a:pt x="46412" y="14780"/>
                    <a:pt x="46471" y="14709"/>
                    <a:pt x="46566" y="14661"/>
                  </a:cubicBezTo>
                  <a:lnTo>
                    <a:pt x="48317" y="13744"/>
                  </a:lnTo>
                  <a:cubicBezTo>
                    <a:pt x="48495" y="13637"/>
                    <a:pt x="48638" y="13482"/>
                    <a:pt x="48733" y="13292"/>
                  </a:cubicBezTo>
                  <a:lnTo>
                    <a:pt x="49805" y="10923"/>
                  </a:lnTo>
                  <a:cubicBezTo>
                    <a:pt x="49852" y="10827"/>
                    <a:pt x="49864" y="10720"/>
                    <a:pt x="49876" y="10613"/>
                  </a:cubicBezTo>
                  <a:lnTo>
                    <a:pt x="49971" y="9649"/>
                  </a:lnTo>
                  <a:cubicBezTo>
                    <a:pt x="49995" y="9351"/>
                    <a:pt x="49876" y="9065"/>
                    <a:pt x="49674" y="8875"/>
                  </a:cubicBezTo>
                  <a:cubicBezTo>
                    <a:pt x="49496" y="8717"/>
                    <a:pt x="49278" y="8624"/>
                    <a:pt x="49039" y="8624"/>
                  </a:cubicBezTo>
                  <a:cubicBezTo>
                    <a:pt x="48989" y="8624"/>
                    <a:pt x="48939" y="8628"/>
                    <a:pt x="48888" y="8637"/>
                  </a:cubicBezTo>
                  <a:lnTo>
                    <a:pt x="48150" y="8756"/>
                  </a:lnTo>
                  <a:cubicBezTo>
                    <a:pt x="48130" y="8758"/>
                    <a:pt x="48111" y="8760"/>
                    <a:pt x="48092" y="8760"/>
                  </a:cubicBezTo>
                  <a:cubicBezTo>
                    <a:pt x="48032" y="8760"/>
                    <a:pt x="47975" y="8744"/>
                    <a:pt x="47912" y="8708"/>
                  </a:cubicBezTo>
                  <a:lnTo>
                    <a:pt x="47185" y="8232"/>
                  </a:lnTo>
                  <a:cubicBezTo>
                    <a:pt x="47029" y="8132"/>
                    <a:pt x="46851" y="8083"/>
                    <a:pt x="46674" y="8083"/>
                  </a:cubicBezTo>
                  <a:cubicBezTo>
                    <a:pt x="46556" y="8083"/>
                    <a:pt x="46438" y="8105"/>
                    <a:pt x="46328" y="8148"/>
                  </a:cubicBezTo>
                  <a:lnTo>
                    <a:pt x="46126" y="8220"/>
                  </a:lnTo>
                  <a:cubicBezTo>
                    <a:pt x="46089" y="8229"/>
                    <a:pt x="46050" y="8235"/>
                    <a:pt x="46011" y="8235"/>
                  </a:cubicBezTo>
                  <a:cubicBezTo>
                    <a:pt x="45949" y="8235"/>
                    <a:pt x="45886" y="8221"/>
                    <a:pt x="45828" y="8184"/>
                  </a:cubicBezTo>
                  <a:cubicBezTo>
                    <a:pt x="45745" y="8125"/>
                    <a:pt x="45685" y="8041"/>
                    <a:pt x="45673" y="7934"/>
                  </a:cubicBezTo>
                  <a:lnTo>
                    <a:pt x="45447" y="5839"/>
                  </a:lnTo>
                  <a:cubicBezTo>
                    <a:pt x="45435" y="5684"/>
                    <a:pt x="45507" y="5553"/>
                    <a:pt x="45638" y="5493"/>
                  </a:cubicBezTo>
                  <a:lnTo>
                    <a:pt x="49079" y="3957"/>
                  </a:lnTo>
                  <a:cubicBezTo>
                    <a:pt x="49120" y="3940"/>
                    <a:pt x="49168" y="3931"/>
                    <a:pt x="49215" y="3931"/>
                  </a:cubicBezTo>
                  <a:cubicBezTo>
                    <a:pt x="49263" y="3931"/>
                    <a:pt x="49311" y="3940"/>
                    <a:pt x="49352" y="3957"/>
                  </a:cubicBezTo>
                  <a:lnTo>
                    <a:pt x="51817" y="5124"/>
                  </a:lnTo>
                  <a:cubicBezTo>
                    <a:pt x="51948" y="5176"/>
                    <a:pt x="52078" y="5210"/>
                    <a:pt x="52214" y="5210"/>
                  </a:cubicBezTo>
                  <a:cubicBezTo>
                    <a:pt x="52263" y="5210"/>
                    <a:pt x="52314" y="5205"/>
                    <a:pt x="52365" y="5196"/>
                  </a:cubicBezTo>
                  <a:lnTo>
                    <a:pt x="62366" y="3600"/>
                  </a:lnTo>
                  <a:cubicBezTo>
                    <a:pt x="62385" y="3598"/>
                    <a:pt x="62404" y="3596"/>
                    <a:pt x="62423" y="3596"/>
                  </a:cubicBezTo>
                  <a:close/>
                  <a:moveTo>
                    <a:pt x="62475" y="2955"/>
                  </a:moveTo>
                  <a:cubicBezTo>
                    <a:pt x="62422" y="2955"/>
                    <a:pt x="62370" y="2959"/>
                    <a:pt x="62318" y="2969"/>
                  </a:cubicBezTo>
                  <a:lnTo>
                    <a:pt x="52317" y="4553"/>
                  </a:lnTo>
                  <a:cubicBezTo>
                    <a:pt x="52300" y="4560"/>
                    <a:pt x="52281" y="4563"/>
                    <a:pt x="52262" y="4563"/>
                  </a:cubicBezTo>
                  <a:cubicBezTo>
                    <a:pt x="52217" y="4563"/>
                    <a:pt x="52169" y="4546"/>
                    <a:pt x="52127" y="4529"/>
                  </a:cubicBezTo>
                  <a:lnTo>
                    <a:pt x="49674" y="3362"/>
                  </a:lnTo>
                  <a:cubicBezTo>
                    <a:pt x="49543" y="3303"/>
                    <a:pt x="49409" y="3273"/>
                    <a:pt x="49275" y="3273"/>
                  </a:cubicBezTo>
                  <a:cubicBezTo>
                    <a:pt x="49141" y="3273"/>
                    <a:pt x="49007" y="3303"/>
                    <a:pt x="48876" y="3362"/>
                  </a:cubicBezTo>
                  <a:lnTo>
                    <a:pt x="45411" y="4946"/>
                  </a:lnTo>
                  <a:cubicBezTo>
                    <a:pt x="45042" y="5124"/>
                    <a:pt x="44816" y="5505"/>
                    <a:pt x="44864" y="5910"/>
                  </a:cubicBezTo>
                  <a:lnTo>
                    <a:pt x="45090" y="8006"/>
                  </a:lnTo>
                  <a:cubicBezTo>
                    <a:pt x="45114" y="8291"/>
                    <a:pt x="45280" y="8565"/>
                    <a:pt x="45530" y="8708"/>
                  </a:cubicBezTo>
                  <a:cubicBezTo>
                    <a:pt x="45678" y="8799"/>
                    <a:pt x="45851" y="8845"/>
                    <a:pt x="46021" y="8845"/>
                  </a:cubicBezTo>
                  <a:cubicBezTo>
                    <a:pt x="46140" y="8845"/>
                    <a:pt x="46257" y="8823"/>
                    <a:pt x="46364" y="8779"/>
                  </a:cubicBezTo>
                  <a:lnTo>
                    <a:pt x="46554" y="8708"/>
                  </a:lnTo>
                  <a:cubicBezTo>
                    <a:pt x="46594" y="8690"/>
                    <a:pt x="46633" y="8683"/>
                    <a:pt x="46671" y="8683"/>
                  </a:cubicBezTo>
                  <a:cubicBezTo>
                    <a:pt x="46737" y="8683"/>
                    <a:pt x="46799" y="8706"/>
                    <a:pt x="46852" y="8744"/>
                  </a:cubicBezTo>
                  <a:lnTo>
                    <a:pt x="47590" y="9220"/>
                  </a:lnTo>
                  <a:cubicBezTo>
                    <a:pt x="47736" y="9311"/>
                    <a:pt x="47910" y="9367"/>
                    <a:pt x="48090" y="9367"/>
                  </a:cubicBezTo>
                  <a:cubicBezTo>
                    <a:pt x="48145" y="9367"/>
                    <a:pt x="48201" y="9362"/>
                    <a:pt x="48257" y="9351"/>
                  </a:cubicBezTo>
                  <a:lnTo>
                    <a:pt x="48983" y="9232"/>
                  </a:lnTo>
                  <a:cubicBezTo>
                    <a:pt x="49001" y="9230"/>
                    <a:pt x="49018" y="9229"/>
                    <a:pt x="49035" y="9229"/>
                  </a:cubicBezTo>
                  <a:cubicBezTo>
                    <a:pt x="49124" y="9229"/>
                    <a:pt x="49209" y="9255"/>
                    <a:pt x="49269" y="9315"/>
                  </a:cubicBezTo>
                  <a:cubicBezTo>
                    <a:pt x="49340" y="9375"/>
                    <a:pt x="49388" y="9482"/>
                    <a:pt x="49376" y="9589"/>
                  </a:cubicBezTo>
                  <a:lnTo>
                    <a:pt x="49281" y="10553"/>
                  </a:lnTo>
                  <a:cubicBezTo>
                    <a:pt x="49281" y="10589"/>
                    <a:pt x="49269" y="10625"/>
                    <a:pt x="49257" y="10661"/>
                  </a:cubicBezTo>
                  <a:lnTo>
                    <a:pt x="48186" y="13030"/>
                  </a:lnTo>
                  <a:cubicBezTo>
                    <a:pt x="48150" y="13089"/>
                    <a:pt x="48090" y="13149"/>
                    <a:pt x="48031" y="13173"/>
                  </a:cubicBezTo>
                  <a:lnTo>
                    <a:pt x="46281" y="14101"/>
                  </a:lnTo>
                  <a:cubicBezTo>
                    <a:pt x="46042" y="14221"/>
                    <a:pt x="45864" y="14435"/>
                    <a:pt x="45804" y="14697"/>
                  </a:cubicBezTo>
                  <a:cubicBezTo>
                    <a:pt x="45721" y="14947"/>
                    <a:pt x="45769" y="15209"/>
                    <a:pt x="45923" y="15435"/>
                  </a:cubicBezTo>
                  <a:cubicBezTo>
                    <a:pt x="46462" y="16276"/>
                    <a:pt x="47255" y="17205"/>
                    <a:pt x="48161" y="17205"/>
                  </a:cubicBezTo>
                  <a:cubicBezTo>
                    <a:pt x="48255" y="17205"/>
                    <a:pt x="48351" y="17195"/>
                    <a:pt x="48447" y="17173"/>
                  </a:cubicBezTo>
                  <a:cubicBezTo>
                    <a:pt x="49555" y="16935"/>
                    <a:pt x="50483" y="16018"/>
                    <a:pt x="50841" y="15625"/>
                  </a:cubicBezTo>
                  <a:cubicBezTo>
                    <a:pt x="50995" y="15471"/>
                    <a:pt x="51067" y="15256"/>
                    <a:pt x="51079" y="15030"/>
                  </a:cubicBezTo>
                  <a:lnTo>
                    <a:pt x="51103" y="14590"/>
                  </a:lnTo>
                  <a:cubicBezTo>
                    <a:pt x="51114" y="14482"/>
                    <a:pt x="51174" y="14375"/>
                    <a:pt x="51257" y="14316"/>
                  </a:cubicBezTo>
                  <a:cubicBezTo>
                    <a:pt x="51314" y="14284"/>
                    <a:pt x="51370" y="14270"/>
                    <a:pt x="51427" y="14270"/>
                  </a:cubicBezTo>
                  <a:cubicBezTo>
                    <a:pt x="51478" y="14270"/>
                    <a:pt x="51528" y="14281"/>
                    <a:pt x="51579" y="14304"/>
                  </a:cubicBezTo>
                  <a:lnTo>
                    <a:pt x="52210" y="14602"/>
                  </a:lnTo>
                  <a:cubicBezTo>
                    <a:pt x="52338" y="14660"/>
                    <a:pt x="52477" y="14689"/>
                    <a:pt x="52615" y="14689"/>
                  </a:cubicBezTo>
                  <a:cubicBezTo>
                    <a:pt x="52760" y="14689"/>
                    <a:pt x="52903" y="14657"/>
                    <a:pt x="53031" y="14590"/>
                  </a:cubicBezTo>
                  <a:lnTo>
                    <a:pt x="53281" y="14459"/>
                  </a:lnTo>
                  <a:cubicBezTo>
                    <a:pt x="53332" y="14433"/>
                    <a:pt x="53385" y="14421"/>
                    <a:pt x="53436" y="14421"/>
                  </a:cubicBezTo>
                  <a:cubicBezTo>
                    <a:pt x="53555" y="14421"/>
                    <a:pt x="53667" y="14485"/>
                    <a:pt x="53734" y="14602"/>
                  </a:cubicBezTo>
                  <a:lnTo>
                    <a:pt x="53996" y="15125"/>
                  </a:lnTo>
                  <a:cubicBezTo>
                    <a:pt x="54115" y="15352"/>
                    <a:pt x="54293" y="15506"/>
                    <a:pt x="54520" y="15590"/>
                  </a:cubicBezTo>
                  <a:lnTo>
                    <a:pt x="55270" y="15852"/>
                  </a:lnTo>
                  <a:cubicBezTo>
                    <a:pt x="55367" y="15892"/>
                    <a:pt x="55476" y="15911"/>
                    <a:pt x="55588" y="15911"/>
                  </a:cubicBezTo>
                  <a:cubicBezTo>
                    <a:pt x="55640" y="15911"/>
                    <a:pt x="55693" y="15907"/>
                    <a:pt x="55746" y="15899"/>
                  </a:cubicBezTo>
                  <a:lnTo>
                    <a:pt x="57032" y="15685"/>
                  </a:lnTo>
                  <a:cubicBezTo>
                    <a:pt x="57051" y="15681"/>
                    <a:pt x="57070" y="15679"/>
                    <a:pt x="57089" y="15679"/>
                  </a:cubicBezTo>
                  <a:cubicBezTo>
                    <a:pt x="57176" y="15679"/>
                    <a:pt x="57259" y="15721"/>
                    <a:pt x="57318" y="15780"/>
                  </a:cubicBezTo>
                  <a:lnTo>
                    <a:pt x="57746" y="16209"/>
                  </a:lnTo>
                  <a:cubicBezTo>
                    <a:pt x="57806" y="16280"/>
                    <a:pt x="57889" y="16328"/>
                    <a:pt x="57961" y="16376"/>
                  </a:cubicBezTo>
                  <a:lnTo>
                    <a:pt x="59461" y="17233"/>
                  </a:lnTo>
                  <a:cubicBezTo>
                    <a:pt x="59520" y="17269"/>
                    <a:pt x="59568" y="17316"/>
                    <a:pt x="59592" y="17376"/>
                  </a:cubicBezTo>
                  <a:lnTo>
                    <a:pt x="59758" y="17685"/>
                  </a:lnTo>
                  <a:cubicBezTo>
                    <a:pt x="59818" y="17792"/>
                    <a:pt x="59818" y="17888"/>
                    <a:pt x="59758" y="17995"/>
                  </a:cubicBezTo>
                  <a:cubicBezTo>
                    <a:pt x="59711" y="18102"/>
                    <a:pt x="59616" y="18162"/>
                    <a:pt x="59508" y="18173"/>
                  </a:cubicBezTo>
                  <a:lnTo>
                    <a:pt x="58258" y="18304"/>
                  </a:lnTo>
                  <a:cubicBezTo>
                    <a:pt x="58237" y="18311"/>
                    <a:pt x="58217" y="18314"/>
                    <a:pt x="58198" y="18314"/>
                  </a:cubicBezTo>
                  <a:cubicBezTo>
                    <a:pt x="58152" y="18314"/>
                    <a:pt x="58110" y="18297"/>
                    <a:pt x="58068" y="18281"/>
                  </a:cubicBezTo>
                  <a:lnTo>
                    <a:pt x="55508" y="16971"/>
                  </a:lnTo>
                  <a:cubicBezTo>
                    <a:pt x="55367" y="16890"/>
                    <a:pt x="55218" y="16861"/>
                    <a:pt x="55067" y="16861"/>
                  </a:cubicBezTo>
                  <a:cubicBezTo>
                    <a:pt x="55039" y="16861"/>
                    <a:pt x="55012" y="16862"/>
                    <a:pt x="54984" y="16864"/>
                  </a:cubicBezTo>
                  <a:lnTo>
                    <a:pt x="49269" y="17388"/>
                  </a:lnTo>
                  <a:cubicBezTo>
                    <a:pt x="49102" y="17400"/>
                    <a:pt x="48924" y="17459"/>
                    <a:pt x="48793" y="17566"/>
                  </a:cubicBezTo>
                  <a:lnTo>
                    <a:pt x="45959" y="19674"/>
                  </a:lnTo>
                  <a:cubicBezTo>
                    <a:pt x="45935" y="19697"/>
                    <a:pt x="45923" y="19721"/>
                    <a:pt x="45888" y="19733"/>
                  </a:cubicBezTo>
                  <a:lnTo>
                    <a:pt x="42494" y="22829"/>
                  </a:lnTo>
                  <a:cubicBezTo>
                    <a:pt x="42173" y="23115"/>
                    <a:pt x="42090" y="23591"/>
                    <a:pt x="42304" y="23984"/>
                  </a:cubicBezTo>
                  <a:lnTo>
                    <a:pt x="43899" y="26853"/>
                  </a:lnTo>
                  <a:cubicBezTo>
                    <a:pt x="43935" y="26924"/>
                    <a:pt x="43935" y="27020"/>
                    <a:pt x="43923" y="27091"/>
                  </a:cubicBezTo>
                  <a:lnTo>
                    <a:pt x="43102" y="30318"/>
                  </a:lnTo>
                  <a:cubicBezTo>
                    <a:pt x="43030" y="30663"/>
                    <a:pt x="43137" y="31008"/>
                    <a:pt x="43387" y="31246"/>
                  </a:cubicBezTo>
                  <a:cubicBezTo>
                    <a:pt x="44258" y="32033"/>
                    <a:pt x="47057" y="34361"/>
                    <a:pt x="50072" y="34361"/>
                  </a:cubicBezTo>
                  <a:cubicBezTo>
                    <a:pt x="50480" y="34361"/>
                    <a:pt x="50893" y="34318"/>
                    <a:pt x="51305" y="34223"/>
                  </a:cubicBezTo>
                  <a:cubicBezTo>
                    <a:pt x="53044" y="33822"/>
                    <a:pt x="54030" y="33724"/>
                    <a:pt x="54581" y="33724"/>
                  </a:cubicBezTo>
                  <a:cubicBezTo>
                    <a:pt x="54898" y="33724"/>
                    <a:pt x="55071" y="33756"/>
                    <a:pt x="55163" y="33782"/>
                  </a:cubicBezTo>
                  <a:cubicBezTo>
                    <a:pt x="55251" y="33813"/>
                    <a:pt x="55341" y="33828"/>
                    <a:pt x="55430" y="33828"/>
                  </a:cubicBezTo>
                  <a:cubicBezTo>
                    <a:pt x="55583" y="33828"/>
                    <a:pt x="55735" y="33786"/>
                    <a:pt x="55877" y="33711"/>
                  </a:cubicBezTo>
                  <a:lnTo>
                    <a:pt x="56067" y="33604"/>
                  </a:lnTo>
                  <a:cubicBezTo>
                    <a:pt x="56118" y="33572"/>
                    <a:pt x="56175" y="33558"/>
                    <a:pt x="56229" y="33558"/>
                  </a:cubicBezTo>
                  <a:cubicBezTo>
                    <a:pt x="56278" y="33558"/>
                    <a:pt x="56326" y="33569"/>
                    <a:pt x="56365" y="33592"/>
                  </a:cubicBezTo>
                  <a:cubicBezTo>
                    <a:pt x="56460" y="33640"/>
                    <a:pt x="56532" y="33723"/>
                    <a:pt x="56544" y="33830"/>
                  </a:cubicBezTo>
                  <a:lnTo>
                    <a:pt x="56651" y="34318"/>
                  </a:lnTo>
                  <a:lnTo>
                    <a:pt x="56651" y="34378"/>
                  </a:lnTo>
                  <a:lnTo>
                    <a:pt x="56687" y="37795"/>
                  </a:lnTo>
                  <a:cubicBezTo>
                    <a:pt x="56687" y="37926"/>
                    <a:pt x="56710" y="38069"/>
                    <a:pt x="56770" y="38188"/>
                  </a:cubicBezTo>
                  <a:lnTo>
                    <a:pt x="57877" y="40450"/>
                  </a:lnTo>
                  <a:cubicBezTo>
                    <a:pt x="57913" y="40533"/>
                    <a:pt x="57913" y="40617"/>
                    <a:pt x="57889" y="40712"/>
                  </a:cubicBezTo>
                  <a:lnTo>
                    <a:pt x="57139" y="42760"/>
                  </a:lnTo>
                  <a:cubicBezTo>
                    <a:pt x="57068" y="42986"/>
                    <a:pt x="57068" y="43224"/>
                    <a:pt x="57163" y="43427"/>
                  </a:cubicBezTo>
                  <a:lnTo>
                    <a:pt x="58723" y="47451"/>
                  </a:lnTo>
                  <a:cubicBezTo>
                    <a:pt x="58746" y="47522"/>
                    <a:pt x="58746" y="47618"/>
                    <a:pt x="58723" y="47689"/>
                  </a:cubicBezTo>
                  <a:lnTo>
                    <a:pt x="57758" y="50332"/>
                  </a:lnTo>
                  <a:cubicBezTo>
                    <a:pt x="57639" y="50654"/>
                    <a:pt x="57711" y="51011"/>
                    <a:pt x="57913" y="51261"/>
                  </a:cubicBezTo>
                  <a:lnTo>
                    <a:pt x="58889" y="52416"/>
                  </a:lnTo>
                  <a:cubicBezTo>
                    <a:pt x="59080" y="52642"/>
                    <a:pt x="59330" y="52761"/>
                    <a:pt x="59616" y="52761"/>
                  </a:cubicBezTo>
                  <a:cubicBezTo>
                    <a:pt x="59627" y="52761"/>
                    <a:pt x="59639" y="52761"/>
                    <a:pt x="59699" y="52737"/>
                  </a:cubicBezTo>
                  <a:cubicBezTo>
                    <a:pt x="59985" y="52737"/>
                    <a:pt x="60258" y="52594"/>
                    <a:pt x="60437" y="52356"/>
                  </a:cubicBezTo>
                  <a:lnTo>
                    <a:pt x="64259" y="47225"/>
                  </a:lnTo>
                  <a:cubicBezTo>
                    <a:pt x="64283" y="47177"/>
                    <a:pt x="64307" y="47153"/>
                    <a:pt x="64330" y="47106"/>
                  </a:cubicBezTo>
                  <a:lnTo>
                    <a:pt x="69069" y="38271"/>
                  </a:lnTo>
                  <a:cubicBezTo>
                    <a:pt x="69081" y="38247"/>
                    <a:pt x="69093" y="38223"/>
                    <a:pt x="69105" y="38212"/>
                  </a:cubicBezTo>
                  <a:lnTo>
                    <a:pt x="72355" y="34378"/>
                  </a:lnTo>
                  <a:cubicBezTo>
                    <a:pt x="72593" y="34104"/>
                    <a:pt x="72629" y="33699"/>
                    <a:pt x="72474" y="33354"/>
                  </a:cubicBezTo>
                  <a:lnTo>
                    <a:pt x="64878" y="18114"/>
                  </a:lnTo>
                  <a:cubicBezTo>
                    <a:pt x="64866" y="18066"/>
                    <a:pt x="64854" y="18042"/>
                    <a:pt x="64854" y="17995"/>
                  </a:cubicBezTo>
                  <a:lnTo>
                    <a:pt x="63402" y="3803"/>
                  </a:lnTo>
                  <a:cubicBezTo>
                    <a:pt x="63390" y="3541"/>
                    <a:pt x="63259" y="3303"/>
                    <a:pt x="63045" y="3148"/>
                  </a:cubicBezTo>
                  <a:cubicBezTo>
                    <a:pt x="62884" y="3025"/>
                    <a:pt x="62678" y="2955"/>
                    <a:pt x="62475" y="2955"/>
                  </a:cubicBezTo>
                  <a:close/>
                  <a:moveTo>
                    <a:pt x="27341" y="619"/>
                  </a:moveTo>
                  <a:cubicBezTo>
                    <a:pt x="27356" y="619"/>
                    <a:pt x="27370" y="621"/>
                    <a:pt x="27385" y="624"/>
                  </a:cubicBezTo>
                  <a:lnTo>
                    <a:pt x="36125" y="2029"/>
                  </a:lnTo>
                  <a:cubicBezTo>
                    <a:pt x="36220" y="2040"/>
                    <a:pt x="36303" y="2088"/>
                    <a:pt x="36351" y="2160"/>
                  </a:cubicBezTo>
                  <a:cubicBezTo>
                    <a:pt x="36398" y="2231"/>
                    <a:pt x="36410" y="2326"/>
                    <a:pt x="36398" y="2410"/>
                  </a:cubicBezTo>
                  <a:lnTo>
                    <a:pt x="35779" y="5136"/>
                  </a:lnTo>
                  <a:cubicBezTo>
                    <a:pt x="35767" y="5243"/>
                    <a:pt x="35696" y="5327"/>
                    <a:pt x="35589" y="5374"/>
                  </a:cubicBezTo>
                  <a:lnTo>
                    <a:pt x="33446" y="6231"/>
                  </a:lnTo>
                  <a:cubicBezTo>
                    <a:pt x="33374" y="6267"/>
                    <a:pt x="33303" y="6315"/>
                    <a:pt x="33243" y="6351"/>
                  </a:cubicBezTo>
                  <a:lnTo>
                    <a:pt x="31541" y="7625"/>
                  </a:lnTo>
                  <a:cubicBezTo>
                    <a:pt x="31493" y="7648"/>
                    <a:pt x="31457" y="7684"/>
                    <a:pt x="31422" y="7720"/>
                  </a:cubicBezTo>
                  <a:lnTo>
                    <a:pt x="29743" y="9470"/>
                  </a:lnTo>
                  <a:cubicBezTo>
                    <a:pt x="29695" y="9506"/>
                    <a:pt x="29636" y="9541"/>
                    <a:pt x="29576" y="9553"/>
                  </a:cubicBezTo>
                  <a:lnTo>
                    <a:pt x="20623" y="11446"/>
                  </a:lnTo>
                  <a:cubicBezTo>
                    <a:pt x="20361" y="11506"/>
                    <a:pt x="20158" y="11637"/>
                    <a:pt x="20027" y="11851"/>
                  </a:cubicBezTo>
                  <a:lnTo>
                    <a:pt x="17956" y="14911"/>
                  </a:lnTo>
                  <a:lnTo>
                    <a:pt x="16765" y="16638"/>
                  </a:lnTo>
                  <a:cubicBezTo>
                    <a:pt x="16598" y="16876"/>
                    <a:pt x="16551" y="17161"/>
                    <a:pt x="16634" y="17423"/>
                  </a:cubicBezTo>
                  <a:lnTo>
                    <a:pt x="17527" y="20721"/>
                  </a:lnTo>
                  <a:cubicBezTo>
                    <a:pt x="17551" y="20817"/>
                    <a:pt x="17527" y="20924"/>
                    <a:pt x="17467" y="21019"/>
                  </a:cubicBezTo>
                  <a:lnTo>
                    <a:pt x="16955" y="21638"/>
                  </a:lnTo>
                  <a:cubicBezTo>
                    <a:pt x="16899" y="21719"/>
                    <a:pt x="16803" y="21762"/>
                    <a:pt x="16707" y="21762"/>
                  </a:cubicBezTo>
                  <a:cubicBezTo>
                    <a:pt x="16662" y="21762"/>
                    <a:pt x="16616" y="21752"/>
                    <a:pt x="16574" y="21733"/>
                  </a:cubicBezTo>
                  <a:lnTo>
                    <a:pt x="15705" y="21340"/>
                  </a:lnTo>
                  <a:cubicBezTo>
                    <a:pt x="15681" y="21329"/>
                    <a:pt x="15646" y="21329"/>
                    <a:pt x="15622" y="21317"/>
                  </a:cubicBezTo>
                  <a:lnTo>
                    <a:pt x="12062" y="20102"/>
                  </a:lnTo>
                  <a:cubicBezTo>
                    <a:pt x="11968" y="20069"/>
                    <a:pt x="11866" y="20051"/>
                    <a:pt x="11763" y="20051"/>
                  </a:cubicBezTo>
                  <a:cubicBezTo>
                    <a:pt x="11644" y="20051"/>
                    <a:pt x="11522" y="20075"/>
                    <a:pt x="11407" y="20126"/>
                  </a:cubicBezTo>
                  <a:lnTo>
                    <a:pt x="9859" y="20745"/>
                  </a:lnTo>
                  <a:cubicBezTo>
                    <a:pt x="9574" y="20852"/>
                    <a:pt x="9359" y="21102"/>
                    <a:pt x="9300" y="21412"/>
                  </a:cubicBezTo>
                  <a:lnTo>
                    <a:pt x="9085" y="22400"/>
                  </a:lnTo>
                  <a:cubicBezTo>
                    <a:pt x="9014" y="22710"/>
                    <a:pt x="9121" y="23043"/>
                    <a:pt x="9335" y="23257"/>
                  </a:cubicBezTo>
                  <a:cubicBezTo>
                    <a:pt x="9517" y="23439"/>
                    <a:pt x="9769" y="23537"/>
                    <a:pt x="10022" y="23537"/>
                  </a:cubicBezTo>
                  <a:cubicBezTo>
                    <a:pt x="10083" y="23537"/>
                    <a:pt x="10144" y="23531"/>
                    <a:pt x="10205" y="23519"/>
                  </a:cubicBezTo>
                  <a:lnTo>
                    <a:pt x="11502" y="23245"/>
                  </a:lnTo>
                  <a:cubicBezTo>
                    <a:pt x="11530" y="23237"/>
                    <a:pt x="11557" y="23233"/>
                    <a:pt x="11584" y="23233"/>
                  </a:cubicBezTo>
                  <a:cubicBezTo>
                    <a:pt x="11709" y="23233"/>
                    <a:pt x="11822" y="23318"/>
                    <a:pt x="11871" y="23436"/>
                  </a:cubicBezTo>
                  <a:lnTo>
                    <a:pt x="12241" y="24377"/>
                  </a:lnTo>
                  <a:cubicBezTo>
                    <a:pt x="12276" y="24472"/>
                    <a:pt x="12276" y="24555"/>
                    <a:pt x="12229" y="24650"/>
                  </a:cubicBezTo>
                  <a:lnTo>
                    <a:pt x="11502" y="26091"/>
                  </a:lnTo>
                  <a:cubicBezTo>
                    <a:pt x="11395" y="26282"/>
                    <a:pt x="11360" y="26508"/>
                    <a:pt x="11407" y="26710"/>
                  </a:cubicBezTo>
                  <a:cubicBezTo>
                    <a:pt x="11407" y="26734"/>
                    <a:pt x="11419" y="26746"/>
                    <a:pt x="11419" y="26758"/>
                  </a:cubicBezTo>
                  <a:lnTo>
                    <a:pt x="12348" y="29270"/>
                  </a:lnTo>
                  <a:cubicBezTo>
                    <a:pt x="12419" y="29591"/>
                    <a:pt x="12645" y="29842"/>
                    <a:pt x="12943" y="29949"/>
                  </a:cubicBezTo>
                  <a:lnTo>
                    <a:pt x="13979" y="30627"/>
                  </a:lnTo>
                  <a:cubicBezTo>
                    <a:pt x="14003" y="30639"/>
                    <a:pt x="14027" y="30639"/>
                    <a:pt x="14062" y="30663"/>
                  </a:cubicBezTo>
                  <a:cubicBezTo>
                    <a:pt x="14148" y="30689"/>
                    <a:pt x="14221" y="30708"/>
                    <a:pt x="14300" y="30708"/>
                  </a:cubicBezTo>
                  <a:cubicBezTo>
                    <a:pt x="14331" y="30708"/>
                    <a:pt x="14362" y="30705"/>
                    <a:pt x="14396" y="30699"/>
                  </a:cubicBezTo>
                  <a:lnTo>
                    <a:pt x="15812" y="30604"/>
                  </a:lnTo>
                  <a:cubicBezTo>
                    <a:pt x="16027" y="30580"/>
                    <a:pt x="16229" y="30496"/>
                    <a:pt x="16384" y="30365"/>
                  </a:cubicBezTo>
                  <a:lnTo>
                    <a:pt x="17848" y="29044"/>
                  </a:lnTo>
                  <a:cubicBezTo>
                    <a:pt x="17896" y="29008"/>
                    <a:pt x="17944" y="28984"/>
                    <a:pt x="18003" y="28960"/>
                  </a:cubicBezTo>
                  <a:lnTo>
                    <a:pt x="18146" y="28937"/>
                  </a:lnTo>
                  <a:lnTo>
                    <a:pt x="18146" y="28937"/>
                  </a:lnTo>
                  <a:cubicBezTo>
                    <a:pt x="18134" y="28996"/>
                    <a:pt x="18134" y="29068"/>
                    <a:pt x="18134" y="29127"/>
                  </a:cubicBezTo>
                  <a:cubicBezTo>
                    <a:pt x="18134" y="29425"/>
                    <a:pt x="18289" y="29699"/>
                    <a:pt x="18527" y="29877"/>
                  </a:cubicBezTo>
                  <a:lnTo>
                    <a:pt x="18646" y="29961"/>
                  </a:lnTo>
                  <a:cubicBezTo>
                    <a:pt x="18789" y="30068"/>
                    <a:pt x="18968" y="30127"/>
                    <a:pt x="19146" y="30139"/>
                  </a:cubicBezTo>
                  <a:lnTo>
                    <a:pt x="21230" y="30223"/>
                  </a:lnTo>
                  <a:cubicBezTo>
                    <a:pt x="21301" y="30223"/>
                    <a:pt x="21385" y="30270"/>
                    <a:pt x="21444" y="30318"/>
                  </a:cubicBezTo>
                  <a:lnTo>
                    <a:pt x="22456" y="31223"/>
                  </a:lnTo>
                  <a:cubicBezTo>
                    <a:pt x="22551" y="31330"/>
                    <a:pt x="22706" y="31401"/>
                    <a:pt x="22849" y="31449"/>
                  </a:cubicBezTo>
                  <a:lnTo>
                    <a:pt x="27171" y="32509"/>
                  </a:lnTo>
                  <a:cubicBezTo>
                    <a:pt x="27278" y="32532"/>
                    <a:pt x="27350" y="32592"/>
                    <a:pt x="27397" y="32687"/>
                  </a:cubicBezTo>
                  <a:lnTo>
                    <a:pt x="28088" y="34116"/>
                  </a:lnTo>
                  <a:cubicBezTo>
                    <a:pt x="28124" y="34175"/>
                    <a:pt x="28147" y="34235"/>
                    <a:pt x="28195" y="34271"/>
                  </a:cubicBezTo>
                  <a:lnTo>
                    <a:pt x="29600" y="36080"/>
                  </a:lnTo>
                  <a:cubicBezTo>
                    <a:pt x="29695" y="36223"/>
                    <a:pt x="29850" y="36330"/>
                    <a:pt x="30029" y="36390"/>
                  </a:cubicBezTo>
                  <a:lnTo>
                    <a:pt x="34255" y="37842"/>
                  </a:lnTo>
                  <a:cubicBezTo>
                    <a:pt x="34386" y="37890"/>
                    <a:pt x="34458" y="38009"/>
                    <a:pt x="34481" y="38128"/>
                  </a:cubicBezTo>
                  <a:cubicBezTo>
                    <a:pt x="34565" y="39438"/>
                    <a:pt x="33708" y="40498"/>
                    <a:pt x="33327" y="40902"/>
                  </a:cubicBezTo>
                  <a:cubicBezTo>
                    <a:pt x="33184" y="41069"/>
                    <a:pt x="33088" y="41271"/>
                    <a:pt x="33077" y="41510"/>
                  </a:cubicBezTo>
                  <a:cubicBezTo>
                    <a:pt x="33005" y="43665"/>
                    <a:pt x="32338" y="45081"/>
                    <a:pt x="32136" y="45474"/>
                  </a:cubicBezTo>
                  <a:cubicBezTo>
                    <a:pt x="32112" y="45510"/>
                    <a:pt x="32064" y="45558"/>
                    <a:pt x="32017" y="45582"/>
                  </a:cubicBezTo>
                  <a:lnTo>
                    <a:pt x="29433" y="47189"/>
                  </a:lnTo>
                  <a:cubicBezTo>
                    <a:pt x="29255" y="47308"/>
                    <a:pt x="29124" y="47475"/>
                    <a:pt x="29040" y="47689"/>
                  </a:cubicBezTo>
                  <a:lnTo>
                    <a:pt x="27254" y="52785"/>
                  </a:lnTo>
                  <a:cubicBezTo>
                    <a:pt x="27231" y="52844"/>
                    <a:pt x="27195" y="52892"/>
                    <a:pt x="27159" y="52940"/>
                  </a:cubicBezTo>
                  <a:lnTo>
                    <a:pt x="24956" y="54797"/>
                  </a:lnTo>
                  <a:cubicBezTo>
                    <a:pt x="24778" y="54952"/>
                    <a:pt x="24659" y="55166"/>
                    <a:pt x="24623" y="55404"/>
                  </a:cubicBezTo>
                  <a:lnTo>
                    <a:pt x="24492" y="56619"/>
                  </a:lnTo>
                  <a:lnTo>
                    <a:pt x="24492" y="56702"/>
                  </a:lnTo>
                  <a:lnTo>
                    <a:pt x="24444" y="58119"/>
                  </a:lnTo>
                  <a:cubicBezTo>
                    <a:pt x="24444" y="58369"/>
                    <a:pt x="24540" y="58607"/>
                    <a:pt x="24695" y="58786"/>
                  </a:cubicBezTo>
                  <a:lnTo>
                    <a:pt x="25802" y="59976"/>
                  </a:lnTo>
                  <a:cubicBezTo>
                    <a:pt x="25885" y="60083"/>
                    <a:pt x="25909" y="60214"/>
                    <a:pt x="25861" y="60333"/>
                  </a:cubicBezTo>
                  <a:cubicBezTo>
                    <a:pt x="25813" y="60459"/>
                    <a:pt x="25695" y="60537"/>
                    <a:pt x="25563" y="60537"/>
                  </a:cubicBezTo>
                  <a:cubicBezTo>
                    <a:pt x="25532" y="60537"/>
                    <a:pt x="25500" y="60533"/>
                    <a:pt x="25468" y="60524"/>
                  </a:cubicBezTo>
                  <a:lnTo>
                    <a:pt x="24183" y="60190"/>
                  </a:lnTo>
                  <a:cubicBezTo>
                    <a:pt x="24099" y="60167"/>
                    <a:pt x="24040" y="60131"/>
                    <a:pt x="24004" y="60071"/>
                  </a:cubicBezTo>
                  <a:lnTo>
                    <a:pt x="20968" y="55916"/>
                  </a:lnTo>
                  <a:cubicBezTo>
                    <a:pt x="20253" y="55023"/>
                    <a:pt x="20158" y="53547"/>
                    <a:pt x="20146" y="52951"/>
                  </a:cubicBezTo>
                  <a:cubicBezTo>
                    <a:pt x="20146" y="52701"/>
                    <a:pt x="20039" y="52475"/>
                    <a:pt x="19861" y="52297"/>
                  </a:cubicBezTo>
                  <a:cubicBezTo>
                    <a:pt x="19337" y="51820"/>
                    <a:pt x="19265" y="50892"/>
                    <a:pt x="19265" y="50749"/>
                  </a:cubicBezTo>
                  <a:lnTo>
                    <a:pt x="19432" y="46856"/>
                  </a:lnTo>
                  <a:cubicBezTo>
                    <a:pt x="19444" y="46451"/>
                    <a:pt x="19194" y="46082"/>
                    <a:pt x="18801" y="45927"/>
                  </a:cubicBezTo>
                  <a:cubicBezTo>
                    <a:pt x="18360" y="45748"/>
                    <a:pt x="18194" y="45284"/>
                    <a:pt x="18194" y="45284"/>
                  </a:cubicBezTo>
                  <a:lnTo>
                    <a:pt x="17884" y="43772"/>
                  </a:lnTo>
                  <a:cubicBezTo>
                    <a:pt x="17825" y="43462"/>
                    <a:pt x="17610" y="43200"/>
                    <a:pt x="17313" y="43081"/>
                  </a:cubicBezTo>
                  <a:cubicBezTo>
                    <a:pt x="13907" y="41652"/>
                    <a:pt x="13157" y="38593"/>
                    <a:pt x="13038" y="37985"/>
                  </a:cubicBezTo>
                  <a:cubicBezTo>
                    <a:pt x="13026" y="37938"/>
                    <a:pt x="13026" y="37890"/>
                    <a:pt x="13038" y="37842"/>
                  </a:cubicBezTo>
                  <a:lnTo>
                    <a:pt x="13503" y="35699"/>
                  </a:lnTo>
                  <a:lnTo>
                    <a:pt x="14443" y="32866"/>
                  </a:lnTo>
                  <a:cubicBezTo>
                    <a:pt x="14562" y="32509"/>
                    <a:pt x="14455" y="32116"/>
                    <a:pt x="14193" y="31866"/>
                  </a:cubicBezTo>
                  <a:lnTo>
                    <a:pt x="12360" y="30199"/>
                  </a:lnTo>
                  <a:cubicBezTo>
                    <a:pt x="12324" y="30187"/>
                    <a:pt x="12312" y="30163"/>
                    <a:pt x="12300" y="30139"/>
                  </a:cubicBezTo>
                  <a:lnTo>
                    <a:pt x="11300" y="28579"/>
                  </a:lnTo>
                  <a:cubicBezTo>
                    <a:pt x="11288" y="28556"/>
                    <a:pt x="11288" y="28544"/>
                    <a:pt x="11276" y="28532"/>
                  </a:cubicBezTo>
                  <a:cubicBezTo>
                    <a:pt x="11169" y="28282"/>
                    <a:pt x="10776" y="27603"/>
                    <a:pt x="9276" y="26865"/>
                  </a:cubicBezTo>
                  <a:cubicBezTo>
                    <a:pt x="8157" y="26293"/>
                    <a:pt x="7550" y="25210"/>
                    <a:pt x="7299" y="24615"/>
                  </a:cubicBezTo>
                  <a:cubicBezTo>
                    <a:pt x="7144" y="24271"/>
                    <a:pt x="6814" y="24051"/>
                    <a:pt x="6442" y="24051"/>
                  </a:cubicBezTo>
                  <a:cubicBezTo>
                    <a:pt x="6415" y="24051"/>
                    <a:pt x="6387" y="24053"/>
                    <a:pt x="6359" y="24055"/>
                  </a:cubicBezTo>
                  <a:lnTo>
                    <a:pt x="3013" y="24317"/>
                  </a:lnTo>
                  <a:cubicBezTo>
                    <a:pt x="3004" y="24318"/>
                    <a:pt x="2994" y="24318"/>
                    <a:pt x="2985" y="24318"/>
                  </a:cubicBezTo>
                  <a:cubicBezTo>
                    <a:pt x="2862" y="24318"/>
                    <a:pt x="2735" y="24248"/>
                    <a:pt x="2680" y="24127"/>
                  </a:cubicBezTo>
                  <a:lnTo>
                    <a:pt x="715" y="19709"/>
                  </a:lnTo>
                  <a:cubicBezTo>
                    <a:pt x="680" y="19602"/>
                    <a:pt x="692" y="19471"/>
                    <a:pt x="751" y="19376"/>
                  </a:cubicBezTo>
                  <a:lnTo>
                    <a:pt x="7716" y="9196"/>
                  </a:lnTo>
                  <a:cubicBezTo>
                    <a:pt x="7740" y="9137"/>
                    <a:pt x="7788" y="9113"/>
                    <a:pt x="7847" y="9077"/>
                  </a:cubicBezTo>
                  <a:lnTo>
                    <a:pt x="27207" y="659"/>
                  </a:lnTo>
                  <a:cubicBezTo>
                    <a:pt x="27251" y="633"/>
                    <a:pt x="27296" y="619"/>
                    <a:pt x="27341" y="619"/>
                  </a:cubicBezTo>
                  <a:close/>
                  <a:moveTo>
                    <a:pt x="27315" y="0"/>
                  </a:moveTo>
                  <a:cubicBezTo>
                    <a:pt x="27193" y="0"/>
                    <a:pt x="27072" y="27"/>
                    <a:pt x="26957" y="76"/>
                  </a:cubicBezTo>
                  <a:lnTo>
                    <a:pt x="7597" y="8494"/>
                  </a:lnTo>
                  <a:cubicBezTo>
                    <a:pt x="7430" y="8553"/>
                    <a:pt x="7299" y="8672"/>
                    <a:pt x="7192" y="8827"/>
                  </a:cubicBezTo>
                  <a:lnTo>
                    <a:pt x="227" y="19007"/>
                  </a:lnTo>
                  <a:cubicBezTo>
                    <a:pt x="37" y="19269"/>
                    <a:pt x="1" y="19614"/>
                    <a:pt x="144" y="19912"/>
                  </a:cubicBezTo>
                  <a:lnTo>
                    <a:pt x="2108" y="24329"/>
                  </a:lnTo>
                  <a:cubicBezTo>
                    <a:pt x="2256" y="24669"/>
                    <a:pt x="2608" y="24890"/>
                    <a:pt x="2980" y="24890"/>
                  </a:cubicBezTo>
                  <a:cubicBezTo>
                    <a:pt x="2999" y="24890"/>
                    <a:pt x="3018" y="24890"/>
                    <a:pt x="3037" y="24889"/>
                  </a:cubicBezTo>
                  <a:lnTo>
                    <a:pt x="6395" y="24615"/>
                  </a:lnTo>
                  <a:cubicBezTo>
                    <a:pt x="6526" y="24615"/>
                    <a:pt x="6657" y="24686"/>
                    <a:pt x="6716" y="24829"/>
                  </a:cubicBezTo>
                  <a:cubicBezTo>
                    <a:pt x="7014" y="25496"/>
                    <a:pt x="7704" y="26734"/>
                    <a:pt x="8990" y="27365"/>
                  </a:cubicBezTo>
                  <a:cubicBezTo>
                    <a:pt x="10419" y="28079"/>
                    <a:pt x="10657" y="28651"/>
                    <a:pt x="10693" y="28710"/>
                  </a:cubicBezTo>
                  <a:cubicBezTo>
                    <a:pt x="10705" y="28770"/>
                    <a:pt x="10740" y="28818"/>
                    <a:pt x="10764" y="28877"/>
                  </a:cubicBezTo>
                  <a:lnTo>
                    <a:pt x="11764" y="30449"/>
                  </a:lnTo>
                  <a:cubicBezTo>
                    <a:pt x="11812" y="30520"/>
                    <a:pt x="11871" y="30580"/>
                    <a:pt x="11931" y="30639"/>
                  </a:cubicBezTo>
                  <a:lnTo>
                    <a:pt x="13741" y="32306"/>
                  </a:lnTo>
                  <a:cubicBezTo>
                    <a:pt x="13836" y="32401"/>
                    <a:pt x="13872" y="32532"/>
                    <a:pt x="13836" y="32651"/>
                  </a:cubicBezTo>
                  <a:lnTo>
                    <a:pt x="12884" y="35497"/>
                  </a:lnTo>
                  <a:cubicBezTo>
                    <a:pt x="12872" y="35533"/>
                    <a:pt x="12848" y="35557"/>
                    <a:pt x="12848" y="35592"/>
                  </a:cubicBezTo>
                  <a:lnTo>
                    <a:pt x="12383" y="37700"/>
                  </a:lnTo>
                  <a:cubicBezTo>
                    <a:pt x="12372" y="37819"/>
                    <a:pt x="12360" y="37950"/>
                    <a:pt x="12383" y="38069"/>
                  </a:cubicBezTo>
                  <a:cubicBezTo>
                    <a:pt x="12514" y="38724"/>
                    <a:pt x="13324" y="42093"/>
                    <a:pt x="17039" y="43641"/>
                  </a:cubicBezTo>
                  <a:cubicBezTo>
                    <a:pt x="17134" y="43688"/>
                    <a:pt x="17229" y="43772"/>
                    <a:pt x="17241" y="43879"/>
                  </a:cubicBezTo>
                  <a:lnTo>
                    <a:pt x="17575" y="45427"/>
                  </a:lnTo>
                  <a:cubicBezTo>
                    <a:pt x="17586" y="45451"/>
                    <a:pt x="17813" y="46201"/>
                    <a:pt x="18551" y="46475"/>
                  </a:cubicBezTo>
                  <a:cubicBezTo>
                    <a:pt x="18706" y="46546"/>
                    <a:pt x="18789" y="46665"/>
                    <a:pt x="18789" y="46808"/>
                  </a:cubicBezTo>
                  <a:lnTo>
                    <a:pt x="18622" y="50713"/>
                  </a:lnTo>
                  <a:lnTo>
                    <a:pt x="18622" y="50808"/>
                  </a:lnTo>
                  <a:cubicBezTo>
                    <a:pt x="18634" y="51023"/>
                    <a:pt x="18741" y="52106"/>
                    <a:pt x="19420" y="52737"/>
                  </a:cubicBezTo>
                  <a:cubicBezTo>
                    <a:pt x="19491" y="52797"/>
                    <a:pt x="19515" y="52868"/>
                    <a:pt x="19515" y="52951"/>
                  </a:cubicBezTo>
                  <a:cubicBezTo>
                    <a:pt x="19515" y="53606"/>
                    <a:pt x="19634" y="55261"/>
                    <a:pt x="20456" y="56285"/>
                  </a:cubicBezTo>
                  <a:lnTo>
                    <a:pt x="23492" y="60441"/>
                  </a:lnTo>
                  <a:cubicBezTo>
                    <a:pt x="23623" y="60619"/>
                    <a:pt x="23802" y="60738"/>
                    <a:pt x="24016" y="60798"/>
                  </a:cubicBezTo>
                  <a:lnTo>
                    <a:pt x="25314" y="61143"/>
                  </a:lnTo>
                  <a:cubicBezTo>
                    <a:pt x="25385" y="61155"/>
                    <a:pt x="25468" y="61167"/>
                    <a:pt x="25552" y="61167"/>
                  </a:cubicBezTo>
                  <a:cubicBezTo>
                    <a:pt x="25921" y="61167"/>
                    <a:pt x="26278" y="60952"/>
                    <a:pt x="26421" y="60595"/>
                  </a:cubicBezTo>
                  <a:cubicBezTo>
                    <a:pt x="26576" y="60250"/>
                    <a:pt x="26504" y="59845"/>
                    <a:pt x="26242" y="59583"/>
                  </a:cubicBezTo>
                  <a:lnTo>
                    <a:pt x="25147" y="58393"/>
                  </a:lnTo>
                  <a:cubicBezTo>
                    <a:pt x="25087" y="58309"/>
                    <a:pt x="25052" y="58238"/>
                    <a:pt x="25052" y="58155"/>
                  </a:cubicBezTo>
                  <a:lnTo>
                    <a:pt x="25099" y="56702"/>
                  </a:lnTo>
                  <a:lnTo>
                    <a:pt x="25230" y="55499"/>
                  </a:lnTo>
                  <a:cubicBezTo>
                    <a:pt x="25254" y="55428"/>
                    <a:pt x="25290" y="55357"/>
                    <a:pt x="25349" y="55297"/>
                  </a:cubicBezTo>
                  <a:lnTo>
                    <a:pt x="27588" y="53356"/>
                  </a:lnTo>
                  <a:cubicBezTo>
                    <a:pt x="27719" y="53249"/>
                    <a:pt x="27814" y="53118"/>
                    <a:pt x="27873" y="52951"/>
                  </a:cubicBezTo>
                  <a:lnTo>
                    <a:pt x="29636" y="47856"/>
                  </a:lnTo>
                  <a:cubicBezTo>
                    <a:pt x="29659" y="47772"/>
                    <a:pt x="29719" y="47713"/>
                    <a:pt x="29778" y="47677"/>
                  </a:cubicBezTo>
                  <a:lnTo>
                    <a:pt x="32362" y="46046"/>
                  </a:lnTo>
                  <a:cubicBezTo>
                    <a:pt x="32517" y="45963"/>
                    <a:pt x="32636" y="45843"/>
                    <a:pt x="32707" y="45689"/>
                  </a:cubicBezTo>
                  <a:cubicBezTo>
                    <a:pt x="32993" y="45177"/>
                    <a:pt x="33624" y="43700"/>
                    <a:pt x="33719" y="41486"/>
                  </a:cubicBezTo>
                  <a:cubicBezTo>
                    <a:pt x="33719" y="41391"/>
                    <a:pt x="33743" y="41319"/>
                    <a:pt x="33803" y="41260"/>
                  </a:cubicBezTo>
                  <a:cubicBezTo>
                    <a:pt x="34243" y="40795"/>
                    <a:pt x="35232" y="39581"/>
                    <a:pt x="35136" y="38033"/>
                  </a:cubicBezTo>
                  <a:cubicBezTo>
                    <a:pt x="35112" y="37652"/>
                    <a:pt x="34862" y="37331"/>
                    <a:pt x="34505" y="37211"/>
                  </a:cubicBezTo>
                  <a:lnTo>
                    <a:pt x="30279" y="35747"/>
                  </a:lnTo>
                  <a:cubicBezTo>
                    <a:pt x="30219" y="35735"/>
                    <a:pt x="30171" y="35687"/>
                    <a:pt x="30136" y="35652"/>
                  </a:cubicBezTo>
                  <a:lnTo>
                    <a:pt x="28731" y="33842"/>
                  </a:lnTo>
                  <a:cubicBezTo>
                    <a:pt x="28719" y="33830"/>
                    <a:pt x="28719" y="33806"/>
                    <a:pt x="28707" y="33782"/>
                  </a:cubicBezTo>
                  <a:lnTo>
                    <a:pt x="28004" y="32354"/>
                  </a:lnTo>
                  <a:cubicBezTo>
                    <a:pt x="27885" y="32104"/>
                    <a:pt x="27647" y="31925"/>
                    <a:pt x="27373" y="31854"/>
                  </a:cubicBezTo>
                  <a:lnTo>
                    <a:pt x="23063" y="30794"/>
                  </a:lnTo>
                  <a:cubicBezTo>
                    <a:pt x="23004" y="30782"/>
                    <a:pt x="22956" y="30746"/>
                    <a:pt x="22909" y="30723"/>
                  </a:cubicBezTo>
                  <a:lnTo>
                    <a:pt x="21897" y="29818"/>
                  </a:lnTo>
                  <a:cubicBezTo>
                    <a:pt x="21742" y="29675"/>
                    <a:pt x="21527" y="29591"/>
                    <a:pt x="21301" y="29580"/>
                  </a:cubicBezTo>
                  <a:lnTo>
                    <a:pt x="19206" y="29484"/>
                  </a:lnTo>
                  <a:cubicBezTo>
                    <a:pt x="19146" y="29484"/>
                    <a:pt x="19087" y="29472"/>
                    <a:pt x="19027" y="29425"/>
                  </a:cubicBezTo>
                  <a:lnTo>
                    <a:pt x="18908" y="29341"/>
                  </a:lnTo>
                  <a:cubicBezTo>
                    <a:pt x="18825" y="29282"/>
                    <a:pt x="18777" y="29187"/>
                    <a:pt x="18777" y="29080"/>
                  </a:cubicBezTo>
                  <a:cubicBezTo>
                    <a:pt x="18765" y="28984"/>
                    <a:pt x="18801" y="28877"/>
                    <a:pt x="18896" y="28818"/>
                  </a:cubicBezTo>
                  <a:lnTo>
                    <a:pt x="19063" y="28687"/>
                  </a:lnTo>
                  <a:cubicBezTo>
                    <a:pt x="19182" y="28591"/>
                    <a:pt x="19206" y="28448"/>
                    <a:pt x="19146" y="28306"/>
                  </a:cubicBezTo>
                  <a:cubicBezTo>
                    <a:pt x="19097" y="28207"/>
                    <a:pt x="18991" y="28142"/>
                    <a:pt x="18876" y="28142"/>
                  </a:cubicBezTo>
                  <a:cubicBezTo>
                    <a:pt x="18851" y="28142"/>
                    <a:pt x="18826" y="28145"/>
                    <a:pt x="18801" y="28151"/>
                  </a:cubicBezTo>
                  <a:lnTo>
                    <a:pt x="17896" y="28341"/>
                  </a:lnTo>
                  <a:cubicBezTo>
                    <a:pt x="17729" y="28389"/>
                    <a:pt x="17586" y="28460"/>
                    <a:pt x="17467" y="28568"/>
                  </a:cubicBezTo>
                  <a:lnTo>
                    <a:pt x="15991" y="29889"/>
                  </a:lnTo>
                  <a:cubicBezTo>
                    <a:pt x="15943" y="29949"/>
                    <a:pt x="15872" y="29972"/>
                    <a:pt x="15801" y="29972"/>
                  </a:cubicBezTo>
                  <a:lnTo>
                    <a:pt x="14384" y="30080"/>
                  </a:lnTo>
                  <a:lnTo>
                    <a:pt x="14300" y="30080"/>
                  </a:lnTo>
                  <a:lnTo>
                    <a:pt x="13265" y="29413"/>
                  </a:lnTo>
                  <a:cubicBezTo>
                    <a:pt x="13253" y="29401"/>
                    <a:pt x="13229" y="29401"/>
                    <a:pt x="13193" y="29377"/>
                  </a:cubicBezTo>
                  <a:cubicBezTo>
                    <a:pt x="13086" y="29341"/>
                    <a:pt x="13003" y="29246"/>
                    <a:pt x="12967" y="29127"/>
                  </a:cubicBezTo>
                  <a:cubicBezTo>
                    <a:pt x="12967" y="29115"/>
                    <a:pt x="12955" y="29103"/>
                    <a:pt x="12955" y="29080"/>
                  </a:cubicBezTo>
                  <a:lnTo>
                    <a:pt x="12038" y="26579"/>
                  </a:lnTo>
                  <a:cubicBezTo>
                    <a:pt x="12014" y="26520"/>
                    <a:pt x="12038" y="26448"/>
                    <a:pt x="12062" y="26389"/>
                  </a:cubicBezTo>
                  <a:lnTo>
                    <a:pt x="12788" y="24948"/>
                  </a:lnTo>
                  <a:cubicBezTo>
                    <a:pt x="12907" y="24710"/>
                    <a:pt x="12931" y="24424"/>
                    <a:pt x="12824" y="24174"/>
                  </a:cubicBezTo>
                  <a:lnTo>
                    <a:pt x="12455" y="23234"/>
                  </a:lnTo>
                  <a:cubicBezTo>
                    <a:pt x="12300" y="22862"/>
                    <a:pt x="11940" y="22634"/>
                    <a:pt x="11559" y="22634"/>
                  </a:cubicBezTo>
                  <a:cubicBezTo>
                    <a:pt x="11501" y="22634"/>
                    <a:pt x="11442" y="22639"/>
                    <a:pt x="11383" y="22650"/>
                  </a:cubicBezTo>
                  <a:lnTo>
                    <a:pt x="10086" y="22924"/>
                  </a:lnTo>
                  <a:cubicBezTo>
                    <a:pt x="10064" y="22929"/>
                    <a:pt x="10041" y="22931"/>
                    <a:pt x="10019" y="22931"/>
                  </a:cubicBezTo>
                  <a:cubicBezTo>
                    <a:pt x="9932" y="22931"/>
                    <a:pt x="9845" y="22895"/>
                    <a:pt x="9788" y="22829"/>
                  </a:cubicBezTo>
                  <a:cubicBezTo>
                    <a:pt x="9716" y="22757"/>
                    <a:pt x="9669" y="22638"/>
                    <a:pt x="9693" y="22531"/>
                  </a:cubicBezTo>
                  <a:lnTo>
                    <a:pt x="9907" y="21555"/>
                  </a:lnTo>
                  <a:cubicBezTo>
                    <a:pt x="9919" y="21448"/>
                    <a:pt x="9990" y="21364"/>
                    <a:pt x="10097" y="21317"/>
                  </a:cubicBezTo>
                  <a:lnTo>
                    <a:pt x="11645" y="20686"/>
                  </a:lnTo>
                  <a:cubicBezTo>
                    <a:pt x="11675" y="20674"/>
                    <a:pt x="11714" y="20668"/>
                    <a:pt x="11754" y="20668"/>
                  </a:cubicBezTo>
                  <a:cubicBezTo>
                    <a:pt x="11794" y="20668"/>
                    <a:pt x="11836" y="20674"/>
                    <a:pt x="11871" y="20686"/>
                  </a:cubicBezTo>
                  <a:lnTo>
                    <a:pt x="15455" y="21912"/>
                  </a:lnTo>
                  <a:lnTo>
                    <a:pt x="16324" y="22293"/>
                  </a:lnTo>
                  <a:cubicBezTo>
                    <a:pt x="16445" y="22349"/>
                    <a:pt x="16574" y="22376"/>
                    <a:pt x="16702" y="22376"/>
                  </a:cubicBezTo>
                  <a:cubicBezTo>
                    <a:pt x="16979" y="22376"/>
                    <a:pt x="17253" y="22251"/>
                    <a:pt x="17432" y="22031"/>
                  </a:cubicBezTo>
                  <a:lnTo>
                    <a:pt x="17944" y="21400"/>
                  </a:lnTo>
                  <a:cubicBezTo>
                    <a:pt x="18134" y="21162"/>
                    <a:pt x="18194" y="20852"/>
                    <a:pt x="18122" y="20555"/>
                  </a:cubicBezTo>
                  <a:lnTo>
                    <a:pt x="17229" y="17269"/>
                  </a:lnTo>
                  <a:cubicBezTo>
                    <a:pt x="17194" y="17173"/>
                    <a:pt x="17217" y="17078"/>
                    <a:pt x="17277" y="16995"/>
                  </a:cubicBezTo>
                  <a:lnTo>
                    <a:pt x="18468" y="15256"/>
                  </a:lnTo>
                  <a:lnTo>
                    <a:pt x="20527" y="12196"/>
                  </a:lnTo>
                  <a:cubicBezTo>
                    <a:pt x="20575" y="12113"/>
                    <a:pt x="20646" y="12077"/>
                    <a:pt x="20742" y="12054"/>
                  </a:cubicBezTo>
                  <a:lnTo>
                    <a:pt x="29695" y="10172"/>
                  </a:lnTo>
                  <a:cubicBezTo>
                    <a:pt x="29898" y="10125"/>
                    <a:pt x="30052" y="10030"/>
                    <a:pt x="30195" y="9899"/>
                  </a:cubicBezTo>
                  <a:lnTo>
                    <a:pt x="31838" y="8136"/>
                  </a:lnTo>
                  <a:cubicBezTo>
                    <a:pt x="31862" y="8136"/>
                    <a:pt x="31874" y="8125"/>
                    <a:pt x="31886" y="8113"/>
                  </a:cubicBezTo>
                  <a:lnTo>
                    <a:pt x="33588" y="6851"/>
                  </a:lnTo>
                  <a:cubicBezTo>
                    <a:pt x="33612" y="6827"/>
                    <a:pt x="33624" y="6815"/>
                    <a:pt x="33660" y="6803"/>
                  </a:cubicBezTo>
                  <a:lnTo>
                    <a:pt x="35803" y="5934"/>
                  </a:lnTo>
                  <a:cubicBezTo>
                    <a:pt x="36089" y="5815"/>
                    <a:pt x="36291" y="5565"/>
                    <a:pt x="36363" y="5267"/>
                  </a:cubicBezTo>
                  <a:lnTo>
                    <a:pt x="36982" y="2541"/>
                  </a:lnTo>
                  <a:cubicBezTo>
                    <a:pt x="37041" y="2291"/>
                    <a:pt x="36994" y="2029"/>
                    <a:pt x="36839" y="1814"/>
                  </a:cubicBezTo>
                  <a:cubicBezTo>
                    <a:pt x="36708" y="1612"/>
                    <a:pt x="36470" y="1457"/>
                    <a:pt x="36220" y="1409"/>
                  </a:cubicBezTo>
                  <a:lnTo>
                    <a:pt x="27481" y="16"/>
                  </a:lnTo>
                  <a:cubicBezTo>
                    <a:pt x="27425" y="5"/>
                    <a:pt x="27370" y="0"/>
                    <a:pt x="2731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" grpId="0"/>
      <p:bldP spid="21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E63D23B-58EE-4FD8-ADC9-1F64AB54FF3D}"/>
              </a:ext>
            </a:extLst>
          </p:cNvPr>
          <p:cNvGrpSpPr/>
          <p:nvPr/>
        </p:nvGrpSpPr>
        <p:grpSpPr>
          <a:xfrm>
            <a:off x="719689" y="230323"/>
            <a:ext cx="1608623" cy="2336686"/>
            <a:chOff x="500769" y="2304356"/>
            <a:chExt cx="2144830" cy="3115581"/>
          </a:xfrm>
        </p:grpSpPr>
        <p:pic>
          <p:nvPicPr>
            <p:cNvPr id="3" name="Graphic 2" descr="Lecturer with solid fill">
              <a:extLst>
                <a:ext uri="{FF2B5EF4-FFF2-40B4-BE49-F238E27FC236}">
                  <a16:creationId xmlns:a16="http://schemas.microsoft.com/office/drawing/2014/main" id="{1731684A-F6C2-44F6-9A72-D848374676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7675" y="2304356"/>
              <a:ext cx="1551018" cy="1551018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BFB5DF0-0F08-44C9-A401-F5017A97D884}"/>
                </a:ext>
              </a:extLst>
            </p:cNvPr>
            <p:cNvSpPr txBox="1"/>
            <p:nvPr/>
          </p:nvSpPr>
          <p:spPr>
            <a:xfrm>
              <a:off x="500769" y="3911832"/>
              <a:ext cx="2144830" cy="1508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50" dirty="0"/>
                <a:t>VỚI</a:t>
              </a:r>
              <a:br>
                <a:rPr lang="en-US" sz="2250" dirty="0"/>
              </a:br>
              <a:r>
                <a:rPr lang="en-US" sz="2250" dirty="0"/>
                <a:t>CHÍNH TRỊ</a:t>
              </a:r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CFBA51A-666A-4F96-9E7E-0BF5FD574BFA}"/>
              </a:ext>
            </a:extLst>
          </p:cNvPr>
          <p:cNvCxnSpPr/>
          <p:nvPr/>
        </p:nvCxnSpPr>
        <p:spPr>
          <a:xfrm>
            <a:off x="3048000" y="0"/>
            <a:ext cx="0" cy="5143500"/>
          </a:xfrm>
          <a:prstGeom prst="line">
            <a:avLst/>
          </a:prstGeom>
          <a:ln w="50800" cap="rnd" cmpd="thickThin">
            <a:solidFill>
              <a:schemeClr val="bg1">
                <a:lumMod val="6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F91A091-8D60-4697-BF20-83E64B90536B}"/>
              </a:ext>
            </a:extLst>
          </p:cNvPr>
          <p:cNvCxnSpPr/>
          <p:nvPr/>
        </p:nvCxnSpPr>
        <p:spPr>
          <a:xfrm>
            <a:off x="6096000" y="0"/>
            <a:ext cx="0" cy="5143500"/>
          </a:xfrm>
          <a:prstGeom prst="line">
            <a:avLst/>
          </a:prstGeom>
          <a:ln w="50800" cap="rnd" cmpd="thickThin">
            <a:solidFill>
              <a:schemeClr val="bg1">
                <a:lumMod val="6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B16C41E-0CDD-436C-B753-603D7410DC8D}"/>
              </a:ext>
            </a:extLst>
          </p:cNvPr>
          <p:cNvCxnSpPr/>
          <p:nvPr/>
        </p:nvCxnSpPr>
        <p:spPr>
          <a:xfrm>
            <a:off x="0" y="0"/>
            <a:ext cx="0" cy="5143500"/>
          </a:xfrm>
          <a:prstGeom prst="line">
            <a:avLst/>
          </a:prstGeom>
          <a:ln w="50800" cap="rnd" cmpd="thickThin">
            <a:solidFill>
              <a:schemeClr val="bg1">
                <a:lumMod val="6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8A446C-3A3E-4224-8792-B63F1278B4A5}"/>
              </a:ext>
            </a:extLst>
          </p:cNvPr>
          <p:cNvCxnSpPr/>
          <p:nvPr/>
        </p:nvCxnSpPr>
        <p:spPr>
          <a:xfrm>
            <a:off x="9144000" y="0"/>
            <a:ext cx="0" cy="5143500"/>
          </a:xfrm>
          <a:prstGeom prst="line">
            <a:avLst/>
          </a:prstGeom>
          <a:ln w="50800" cap="rnd" cmpd="thickThin">
            <a:solidFill>
              <a:schemeClr val="bg1">
                <a:lumMod val="6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CC2033-BC13-4FC7-A3A1-A5A252BA5E63}"/>
              </a:ext>
            </a:extLst>
          </p:cNvPr>
          <p:cNvCxnSpPr>
            <a:cxnSpLocks/>
          </p:cNvCxnSpPr>
          <p:nvPr/>
        </p:nvCxnSpPr>
        <p:spPr>
          <a:xfrm>
            <a:off x="0" y="2571750"/>
            <a:ext cx="9144000" cy="0"/>
          </a:xfrm>
          <a:prstGeom prst="line">
            <a:avLst/>
          </a:prstGeom>
          <a:ln w="50800" cap="rnd" cmpd="thickThin">
            <a:solidFill>
              <a:schemeClr val="bg1">
                <a:lumMod val="6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8309EF8-9976-4C51-98E7-634BB2636864}"/>
              </a:ext>
            </a:extLst>
          </p:cNvPr>
          <p:cNvSpPr txBox="1"/>
          <p:nvPr/>
        </p:nvSpPr>
        <p:spPr>
          <a:xfrm>
            <a:off x="6379918" y="3407501"/>
            <a:ext cx="24801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1800" i="1" dirty="0"/>
              <a:t>→ Giải phóng chính trị</a:t>
            </a:r>
            <a:br>
              <a:rPr lang="vi-VN" sz="1800" i="1" dirty="0"/>
            </a:br>
            <a:r>
              <a:rPr lang="vi-VN" sz="1800" i="1" dirty="0"/>
              <a:t>để mở đường cho</a:t>
            </a:r>
            <a:br>
              <a:rPr lang="vi-VN" sz="1800" i="1" dirty="0"/>
            </a:br>
            <a:r>
              <a:rPr lang="vi-VN" sz="1800" i="1" dirty="0"/>
              <a:t>văn hóa phát triển</a:t>
            </a:r>
            <a:endParaRPr lang="en-US" sz="1800" i="1" dirty="0"/>
          </a:p>
        </p:txBody>
      </p:sp>
      <p:pic>
        <p:nvPicPr>
          <p:cNvPr id="1026" name="Picture 2" descr="Cách mạng Tháng Tám – Wikipedia tiếng Việt">
            <a:extLst>
              <a:ext uri="{FF2B5EF4-FFF2-40B4-BE49-F238E27FC236}">
                <a16:creationId xmlns:a16="http://schemas.microsoft.com/office/drawing/2014/main" id="{CF3DCAB0-9B97-4821-8B60-5A85D5F67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69678" y="187035"/>
            <a:ext cx="2604645" cy="219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ECF6B55-F767-4552-9442-E5C92377B795}"/>
              </a:ext>
            </a:extLst>
          </p:cNvPr>
          <p:cNvSpPr txBox="1"/>
          <p:nvPr/>
        </p:nvSpPr>
        <p:spPr>
          <a:xfrm>
            <a:off x="6335013" y="835751"/>
            <a:ext cx="25699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1800" i="1" dirty="0"/>
              <a:t>Chính trị - Kinh tế -</a:t>
            </a:r>
            <a:br>
              <a:rPr lang="vi-VN" sz="1800" i="1" dirty="0"/>
            </a:br>
            <a:r>
              <a:rPr lang="vi-VN" sz="1800" i="1" dirty="0"/>
              <a:t>Văn hóa - Xã hội</a:t>
            </a:r>
          </a:p>
          <a:p>
            <a:pPr algn="ctr"/>
            <a:r>
              <a:rPr lang="vi-VN" sz="1800" i="1" dirty="0">
                <a:solidFill>
                  <a:srgbClr val="FF0000"/>
                </a:solidFill>
              </a:rPr>
              <a:t>quan trọng ngang nhau</a:t>
            </a:r>
            <a:endParaRPr lang="en-US" sz="1800" i="1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E7396F-F6F0-40F4-BFFF-264A7480720E}"/>
              </a:ext>
            </a:extLst>
          </p:cNvPr>
          <p:cNvSpPr txBox="1"/>
          <p:nvPr/>
        </p:nvSpPr>
        <p:spPr>
          <a:xfrm>
            <a:off x="489101" y="3435879"/>
            <a:ext cx="20697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1800" i="1" dirty="0"/>
              <a:t>Nhưng</a:t>
            </a:r>
            <a:br>
              <a:rPr lang="vi-VN" sz="1800" i="1" dirty="0"/>
            </a:br>
            <a:r>
              <a:rPr lang="vi-VN" sz="1800" i="1" dirty="0"/>
              <a:t>trước hết phải</a:t>
            </a:r>
            <a:br>
              <a:rPr lang="vi-VN" sz="1800" i="1" dirty="0"/>
            </a:br>
            <a:r>
              <a:rPr lang="vi-VN" sz="1800" i="1" dirty="0"/>
              <a:t>giải phóng dân tộc</a:t>
            </a:r>
            <a:endParaRPr lang="en-US" sz="1800" i="1" dirty="0"/>
          </a:p>
        </p:txBody>
      </p:sp>
      <p:pic>
        <p:nvPicPr>
          <p:cNvPr id="1028" name="Picture 4" descr="Những bài học kinh nghiệm của Cách mạng Tháng Tám năm 1945">
            <a:extLst>
              <a:ext uri="{FF2B5EF4-FFF2-40B4-BE49-F238E27FC236}">
                <a16:creationId xmlns:a16="http://schemas.microsoft.com/office/drawing/2014/main" id="{54D3EB9C-434C-4324-A778-0F8787CD0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95604" y="2868213"/>
            <a:ext cx="2752778" cy="2035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4153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CFBA51A-666A-4F96-9E7E-0BF5FD574BFA}"/>
              </a:ext>
            </a:extLst>
          </p:cNvPr>
          <p:cNvCxnSpPr/>
          <p:nvPr/>
        </p:nvCxnSpPr>
        <p:spPr>
          <a:xfrm>
            <a:off x="3048000" y="0"/>
            <a:ext cx="0" cy="5143500"/>
          </a:xfrm>
          <a:prstGeom prst="line">
            <a:avLst/>
          </a:prstGeom>
          <a:ln w="50800" cap="rnd" cmpd="thickThin">
            <a:solidFill>
              <a:schemeClr val="bg1">
                <a:lumMod val="6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F91A091-8D60-4697-BF20-83E64B90536B}"/>
              </a:ext>
            </a:extLst>
          </p:cNvPr>
          <p:cNvCxnSpPr/>
          <p:nvPr/>
        </p:nvCxnSpPr>
        <p:spPr>
          <a:xfrm>
            <a:off x="6096000" y="0"/>
            <a:ext cx="0" cy="5143500"/>
          </a:xfrm>
          <a:prstGeom prst="line">
            <a:avLst/>
          </a:prstGeom>
          <a:ln w="50800" cap="rnd" cmpd="thickThin">
            <a:solidFill>
              <a:schemeClr val="bg1">
                <a:lumMod val="6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B16C41E-0CDD-436C-B753-603D7410DC8D}"/>
              </a:ext>
            </a:extLst>
          </p:cNvPr>
          <p:cNvCxnSpPr/>
          <p:nvPr/>
        </p:nvCxnSpPr>
        <p:spPr>
          <a:xfrm>
            <a:off x="0" y="0"/>
            <a:ext cx="0" cy="5143500"/>
          </a:xfrm>
          <a:prstGeom prst="line">
            <a:avLst/>
          </a:prstGeom>
          <a:ln w="50800" cap="rnd" cmpd="thickThin">
            <a:solidFill>
              <a:schemeClr val="bg1">
                <a:lumMod val="6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8A446C-3A3E-4224-8792-B63F1278B4A5}"/>
              </a:ext>
            </a:extLst>
          </p:cNvPr>
          <p:cNvCxnSpPr/>
          <p:nvPr/>
        </p:nvCxnSpPr>
        <p:spPr>
          <a:xfrm>
            <a:off x="9144000" y="0"/>
            <a:ext cx="0" cy="5143500"/>
          </a:xfrm>
          <a:prstGeom prst="line">
            <a:avLst/>
          </a:prstGeom>
          <a:ln w="50800" cap="rnd" cmpd="thickThin">
            <a:solidFill>
              <a:schemeClr val="bg1">
                <a:lumMod val="6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CC2033-BC13-4FC7-A3A1-A5A252BA5E63}"/>
              </a:ext>
            </a:extLst>
          </p:cNvPr>
          <p:cNvCxnSpPr>
            <a:cxnSpLocks/>
          </p:cNvCxnSpPr>
          <p:nvPr/>
        </p:nvCxnSpPr>
        <p:spPr>
          <a:xfrm>
            <a:off x="0" y="2571750"/>
            <a:ext cx="9144000" cy="0"/>
          </a:xfrm>
          <a:prstGeom prst="line">
            <a:avLst/>
          </a:prstGeom>
          <a:ln w="50800" cap="rnd" cmpd="thickThin">
            <a:solidFill>
              <a:schemeClr val="bg1">
                <a:lumMod val="6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ECF6B55-F767-4552-9442-E5C92377B795}"/>
              </a:ext>
            </a:extLst>
          </p:cNvPr>
          <p:cNvSpPr txBox="1"/>
          <p:nvPr/>
        </p:nvSpPr>
        <p:spPr>
          <a:xfrm>
            <a:off x="623755" y="1009932"/>
            <a:ext cx="180049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2700" i="1" dirty="0">
                <a:solidFill>
                  <a:srgbClr val="FF0000"/>
                </a:solidFill>
              </a:rPr>
              <a:t>Tuy nhiên,</a:t>
            </a:r>
            <a:endParaRPr lang="en-US" sz="2700" i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D927B1-03EB-46F7-9DFD-D98ECECD0D0B}"/>
              </a:ext>
            </a:extLst>
          </p:cNvPr>
          <p:cNvSpPr txBox="1"/>
          <p:nvPr/>
        </p:nvSpPr>
        <p:spPr>
          <a:xfrm>
            <a:off x="6096001" y="638525"/>
            <a:ext cx="30479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100" i="1" dirty="0"/>
              <a:t>Văn hóa không thể đứng ngoài mà phải ở trong chính trị, thực hiện nhiệm vụ chính trị.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9868B0-D0A1-437B-A767-24F58E9567C4}"/>
              </a:ext>
            </a:extLst>
          </p:cNvPr>
          <p:cNvSpPr txBox="1"/>
          <p:nvPr/>
        </p:nvSpPr>
        <p:spPr>
          <a:xfrm>
            <a:off x="3149263" y="3159359"/>
            <a:ext cx="28454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100" i="1" dirty="0"/>
              <a:t>Mọi hoạt động của tổ chức và nhà chính trị phải có hàm lượng văn hóa.</a:t>
            </a:r>
          </a:p>
        </p:txBody>
      </p:sp>
      <p:pic>
        <p:nvPicPr>
          <p:cNvPr id="2050" name="Picture 2" descr="Bộ Chính trị gặp mặt nguyên lãnh đạo cấp cao của Đảng, Nhà nước">
            <a:extLst>
              <a:ext uri="{FF2B5EF4-FFF2-40B4-BE49-F238E27FC236}">
                <a16:creationId xmlns:a16="http://schemas.microsoft.com/office/drawing/2014/main" id="{C24FFC23-092E-4CA7-8B14-B3E18D7EF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0334" y="2980049"/>
            <a:ext cx="2747438" cy="184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Văn hóa chính trị trong Đảng và một số vấn đề đặt ra hiện nay">
            <a:extLst>
              <a:ext uri="{FF2B5EF4-FFF2-40B4-BE49-F238E27FC236}">
                <a16:creationId xmlns:a16="http://schemas.microsoft.com/office/drawing/2014/main" id="{E2E5EA2E-ACD4-4744-B28C-35D89B3C0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39120" y="2980048"/>
            <a:ext cx="2561760" cy="184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Văn hóa chính trị Việt Nam truyền thống và hiện đại">
            <a:extLst>
              <a:ext uri="{FF2B5EF4-FFF2-40B4-BE49-F238E27FC236}">
                <a16:creationId xmlns:a16="http://schemas.microsoft.com/office/drawing/2014/main" id="{F5492B18-B67C-4B34-A8D1-4E8E39421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97627" y="346602"/>
            <a:ext cx="1948747" cy="1948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2274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CFBA51A-666A-4F96-9E7E-0BF5FD574BFA}"/>
              </a:ext>
            </a:extLst>
          </p:cNvPr>
          <p:cNvCxnSpPr/>
          <p:nvPr/>
        </p:nvCxnSpPr>
        <p:spPr>
          <a:xfrm>
            <a:off x="3048000" y="0"/>
            <a:ext cx="0" cy="5143500"/>
          </a:xfrm>
          <a:prstGeom prst="line">
            <a:avLst/>
          </a:prstGeom>
          <a:ln w="50800" cap="rnd" cmpd="thickThin">
            <a:solidFill>
              <a:schemeClr val="bg1">
                <a:lumMod val="6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F91A091-8D60-4697-BF20-83E64B90536B}"/>
              </a:ext>
            </a:extLst>
          </p:cNvPr>
          <p:cNvCxnSpPr/>
          <p:nvPr/>
        </p:nvCxnSpPr>
        <p:spPr>
          <a:xfrm>
            <a:off x="6096000" y="0"/>
            <a:ext cx="0" cy="5143500"/>
          </a:xfrm>
          <a:prstGeom prst="line">
            <a:avLst/>
          </a:prstGeom>
          <a:ln w="50800" cap="rnd" cmpd="thickThin">
            <a:solidFill>
              <a:schemeClr val="bg1">
                <a:lumMod val="6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B16C41E-0CDD-436C-B753-603D7410DC8D}"/>
              </a:ext>
            </a:extLst>
          </p:cNvPr>
          <p:cNvCxnSpPr/>
          <p:nvPr/>
        </p:nvCxnSpPr>
        <p:spPr>
          <a:xfrm>
            <a:off x="0" y="0"/>
            <a:ext cx="0" cy="5143500"/>
          </a:xfrm>
          <a:prstGeom prst="line">
            <a:avLst/>
          </a:prstGeom>
          <a:ln w="50800" cap="rnd" cmpd="thickThin">
            <a:solidFill>
              <a:schemeClr val="bg1">
                <a:lumMod val="6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8A446C-3A3E-4224-8792-B63F1278B4A5}"/>
              </a:ext>
            </a:extLst>
          </p:cNvPr>
          <p:cNvCxnSpPr/>
          <p:nvPr/>
        </p:nvCxnSpPr>
        <p:spPr>
          <a:xfrm>
            <a:off x="9144000" y="0"/>
            <a:ext cx="0" cy="5143500"/>
          </a:xfrm>
          <a:prstGeom prst="line">
            <a:avLst/>
          </a:prstGeom>
          <a:ln w="50800" cap="rnd" cmpd="thickThin">
            <a:solidFill>
              <a:schemeClr val="bg1">
                <a:lumMod val="6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CC2033-BC13-4FC7-A3A1-A5A252BA5E63}"/>
              </a:ext>
            </a:extLst>
          </p:cNvPr>
          <p:cNvCxnSpPr>
            <a:cxnSpLocks/>
          </p:cNvCxnSpPr>
          <p:nvPr/>
        </p:nvCxnSpPr>
        <p:spPr>
          <a:xfrm>
            <a:off x="0" y="2571750"/>
            <a:ext cx="9144000" cy="0"/>
          </a:xfrm>
          <a:prstGeom prst="line">
            <a:avLst/>
          </a:prstGeom>
          <a:ln w="50800" cap="rnd" cmpd="thickThin">
            <a:solidFill>
              <a:schemeClr val="bg1">
                <a:lumMod val="6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ECF6B55-F767-4552-9442-E5C92377B795}"/>
              </a:ext>
            </a:extLst>
          </p:cNvPr>
          <p:cNvSpPr txBox="1"/>
          <p:nvPr/>
        </p:nvSpPr>
        <p:spPr>
          <a:xfrm>
            <a:off x="6254882" y="925818"/>
            <a:ext cx="273023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2100" i="1" dirty="0"/>
              <a:t>Văn hóa thuộc</a:t>
            </a:r>
          </a:p>
          <a:p>
            <a:pPr algn="ctr"/>
            <a:r>
              <a:rPr lang="vi-VN" sz="2100" i="1" dirty="0"/>
              <a:t>kiến trúc thượng tầng</a:t>
            </a:r>
            <a:endParaRPr lang="en-US" sz="2100" i="1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E7396F-F6F0-40F4-BFFF-264A7480720E}"/>
              </a:ext>
            </a:extLst>
          </p:cNvPr>
          <p:cNvSpPr txBox="1"/>
          <p:nvPr/>
        </p:nvSpPr>
        <p:spPr>
          <a:xfrm>
            <a:off x="3183940" y="2879480"/>
            <a:ext cx="27761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100" i="1" dirty="0"/>
              <a:t>Văn hóa mới kiến thiết và đủ điều kiện phát triển</a:t>
            </a:r>
          </a:p>
          <a:p>
            <a:pPr algn="ctr"/>
            <a:r>
              <a:rPr lang="vi-VN" sz="2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↑</a:t>
            </a:r>
          </a:p>
          <a:p>
            <a:pPr algn="ctr"/>
            <a:r>
              <a:rPr lang="vi-VN" sz="2100" i="1" dirty="0"/>
              <a:t>Cơ sở hạ tầng xã hội</a:t>
            </a:r>
            <a:br>
              <a:rPr lang="vi-VN" sz="2100" i="1" dirty="0"/>
            </a:br>
            <a:r>
              <a:rPr lang="vi-VN" sz="2100" i="1" dirty="0"/>
              <a:t>được kiến thiết</a:t>
            </a:r>
            <a:endParaRPr lang="en-US" sz="2100" i="1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75FB91E-2121-48E8-86AF-B186206E659F}"/>
              </a:ext>
            </a:extLst>
          </p:cNvPr>
          <p:cNvGrpSpPr/>
          <p:nvPr/>
        </p:nvGrpSpPr>
        <p:grpSpPr>
          <a:xfrm>
            <a:off x="719688" y="300377"/>
            <a:ext cx="1608623" cy="1994075"/>
            <a:chOff x="6531191" y="2304356"/>
            <a:chExt cx="2144830" cy="2658767"/>
          </a:xfrm>
        </p:grpSpPr>
        <p:pic>
          <p:nvPicPr>
            <p:cNvPr id="29" name="Graphic 28" descr="Coins with solid fill">
              <a:extLst>
                <a:ext uri="{FF2B5EF4-FFF2-40B4-BE49-F238E27FC236}">
                  <a16:creationId xmlns:a16="http://schemas.microsoft.com/office/drawing/2014/main" id="{17A28ADF-6B47-4407-9218-01B83AC3D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828097" y="2304356"/>
              <a:ext cx="1551018" cy="1551018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913ACB2-42CD-4EF2-A929-E7D18FF4CCFB}"/>
                </a:ext>
              </a:extLst>
            </p:cNvPr>
            <p:cNvSpPr txBox="1"/>
            <p:nvPr/>
          </p:nvSpPr>
          <p:spPr>
            <a:xfrm>
              <a:off x="6531191" y="3916683"/>
              <a:ext cx="214483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50" dirty="0"/>
                <a:t>VỚI</a:t>
              </a:r>
              <a:br>
                <a:rPr lang="en-US" sz="2250" dirty="0"/>
              </a:br>
              <a:r>
                <a:rPr lang="en-US" sz="2250" dirty="0"/>
                <a:t>KINH TẾ</a:t>
              </a:r>
            </a:p>
          </p:txBody>
        </p:sp>
      </p:grpSp>
      <p:pic>
        <p:nvPicPr>
          <p:cNvPr id="4098" name="Picture 2" descr="Chính trị quyết định kinh tế hay kinh tế quyết định chính trị">
            <a:extLst>
              <a:ext uri="{FF2B5EF4-FFF2-40B4-BE49-F238E27FC236}">
                <a16:creationId xmlns:a16="http://schemas.microsoft.com/office/drawing/2014/main" id="{985A5E7C-1F5D-45D7-8881-C282F35C9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6751" y="2857938"/>
            <a:ext cx="2746499" cy="2051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Về mối quan hệ giữa kinh tế và chính trị trong quan điểm của V.I. Lê nin và  ý nghĩa đối với Việt Nam hiện nay">
            <a:extLst>
              <a:ext uri="{FF2B5EF4-FFF2-40B4-BE49-F238E27FC236}">
                <a16:creationId xmlns:a16="http://schemas.microsoft.com/office/drawing/2014/main" id="{1E946678-0F81-4781-9D1F-650EDACEF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75021" y="391780"/>
            <a:ext cx="2785040" cy="174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Việt Nam trên đà vào nhóm các nền kinh tế hàng đầu châu Á - VietNamNet">
            <a:extLst>
              <a:ext uri="{FF2B5EF4-FFF2-40B4-BE49-F238E27FC236}">
                <a16:creationId xmlns:a16="http://schemas.microsoft.com/office/drawing/2014/main" id="{1FCDFDEC-0100-45F5-B5E1-484124598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2175" y="3028336"/>
            <a:ext cx="2765075" cy="165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5350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CFBA51A-666A-4F96-9E7E-0BF5FD574BFA}"/>
              </a:ext>
            </a:extLst>
          </p:cNvPr>
          <p:cNvCxnSpPr>
            <a:cxnSpLocks/>
          </p:cNvCxnSpPr>
          <p:nvPr/>
        </p:nvCxnSpPr>
        <p:spPr>
          <a:xfrm>
            <a:off x="3048000" y="0"/>
            <a:ext cx="0" cy="2571750"/>
          </a:xfrm>
          <a:prstGeom prst="line">
            <a:avLst/>
          </a:prstGeom>
          <a:ln w="50800" cap="rnd" cmpd="thickThin">
            <a:solidFill>
              <a:schemeClr val="bg1">
                <a:lumMod val="6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F91A091-8D60-4697-BF20-83E64B90536B}"/>
              </a:ext>
            </a:extLst>
          </p:cNvPr>
          <p:cNvCxnSpPr>
            <a:cxnSpLocks/>
          </p:cNvCxnSpPr>
          <p:nvPr/>
        </p:nvCxnSpPr>
        <p:spPr>
          <a:xfrm>
            <a:off x="6096000" y="0"/>
            <a:ext cx="0" cy="2571750"/>
          </a:xfrm>
          <a:prstGeom prst="line">
            <a:avLst/>
          </a:prstGeom>
          <a:ln w="50800" cap="rnd" cmpd="thickThin">
            <a:solidFill>
              <a:schemeClr val="bg1">
                <a:lumMod val="6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B16C41E-0CDD-436C-B753-603D7410DC8D}"/>
              </a:ext>
            </a:extLst>
          </p:cNvPr>
          <p:cNvCxnSpPr/>
          <p:nvPr/>
        </p:nvCxnSpPr>
        <p:spPr>
          <a:xfrm>
            <a:off x="0" y="0"/>
            <a:ext cx="0" cy="5143500"/>
          </a:xfrm>
          <a:prstGeom prst="line">
            <a:avLst/>
          </a:prstGeom>
          <a:ln w="50800" cap="rnd" cmpd="thickThin">
            <a:solidFill>
              <a:schemeClr val="bg1">
                <a:lumMod val="6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8A446C-3A3E-4224-8792-B63F1278B4A5}"/>
              </a:ext>
            </a:extLst>
          </p:cNvPr>
          <p:cNvCxnSpPr/>
          <p:nvPr/>
        </p:nvCxnSpPr>
        <p:spPr>
          <a:xfrm>
            <a:off x="9144000" y="0"/>
            <a:ext cx="0" cy="5143500"/>
          </a:xfrm>
          <a:prstGeom prst="line">
            <a:avLst/>
          </a:prstGeom>
          <a:ln w="50800" cap="rnd" cmpd="thickThin">
            <a:solidFill>
              <a:schemeClr val="bg1">
                <a:lumMod val="6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CC2033-BC13-4FC7-A3A1-A5A252BA5E63}"/>
              </a:ext>
            </a:extLst>
          </p:cNvPr>
          <p:cNvCxnSpPr>
            <a:cxnSpLocks/>
          </p:cNvCxnSpPr>
          <p:nvPr/>
        </p:nvCxnSpPr>
        <p:spPr>
          <a:xfrm>
            <a:off x="0" y="2571750"/>
            <a:ext cx="9144000" cy="0"/>
          </a:xfrm>
          <a:prstGeom prst="line">
            <a:avLst/>
          </a:prstGeom>
          <a:ln w="50800" cap="rnd" cmpd="thickThin">
            <a:solidFill>
              <a:schemeClr val="bg1">
                <a:lumMod val="6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ECF6B55-F767-4552-9442-E5C92377B795}"/>
              </a:ext>
            </a:extLst>
          </p:cNvPr>
          <p:cNvSpPr txBox="1"/>
          <p:nvPr/>
        </p:nvSpPr>
        <p:spPr>
          <a:xfrm>
            <a:off x="623755" y="1009932"/>
            <a:ext cx="180049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2700" i="1" dirty="0">
                <a:solidFill>
                  <a:srgbClr val="FF0000"/>
                </a:solidFill>
              </a:rPr>
              <a:t>Tuy nhiên,</a:t>
            </a:r>
            <a:endParaRPr lang="en-US" sz="2700" i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D927B1-03EB-46F7-9DFD-D98ECECD0D0B}"/>
              </a:ext>
            </a:extLst>
          </p:cNvPr>
          <p:cNvSpPr txBox="1"/>
          <p:nvPr/>
        </p:nvSpPr>
        <p:spPr>
          <a:xfrm>
            <a:off x="6096001" y="638525"/>
            <a:ext cx="30479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100" i="1" dirty="0"/>
              <a:t>Văn hóa không thể đứng ngoài mà phải ở trong chính trị, tác động tích cực trở lại kinh tế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E6F0F01-8EBB-4403-AF66-8E80FD0B2CCC}"/>
              </a:ext>
            </a:extLst>
          </p:cNvPr>
          <p:cNvGrpSpPr/>
          <p:nvPr/>
        </p:nvGrpSpPr>
        <p:grpSpPr>
          <a:xfrm>
            <a:off x="442308" y="3036223"/>
            <a:ext cx="8091051" cy="1698488"/>
            <a:chOff x="589744" y="4048297"/>
            <a:chExt cx="10788068" cy="22646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9AF249E-FD53-4917-9FFC-E358424ADFF6}"/>
                </a:ext>
              </a:extLst>
            </p:cNvPr>
            <p:cNvSpPr/>
            <p:nvPr/>
          </p:nvSpPr>
          <p:spPr>
            <a:xfrm>
              <a:off x="589744" y="4048298"/>
              <a:ext cx="2884512" cy="646331"/>
            </a:xfrm>
            <a:custGeom>
              <a:avLst/>
              <a:gdLst>
                <a:gd name="connsiteX0" fmla="*/ 0 w 2884512"/>
                <a:gd name="connsiteY0" fmla="*/ 0 h 646331"/>
                <a:gd name="connsiteX1" fmla="*/ 576902 w 2884512"/>
                <a:gd name="connsiteY1" fmla="*/ 0 h 646331"/>
                <a:gd name="connsiteX2" fmla="*/ 1211495 w 2884512"/>
                <a:gd name="connsiteY2" fmla="*/ 0 h 646331"/>
                <a:gd name="connsiteX3" fmla="*/ 1817243 w 2884512"/>
                <a:gd name="connsiteY3" fmla="*/ 0 h 646331"/>
                <a:gd name="connsiteX4" fmla="*/ 2884512 w 2884512"/>
                <a:gd name="connsiteY4" fmla="*/ 0 h 646331"/>
                <a:gd name="connsiteX5" fmla="*/ 2884512 w 2884512"/>
                <a:gd name="connsiteY5" fmla="*/ 316702 h 646331"/>
                <a:gd name="connsiteX6" fmla="*/ 2884512 w 2884512"/>
                <a:gd name="connsiteY6" fmla="*/ 646331 h 646331"/>
                <a:gd name="connsiteX7" fmla="*/ 2249919 w 2884512"/>
                <a:gd name="connsiteY7" fmla="*/ 646331 h 646331"/>
                <a:gd name="connsiteX8" fmla="*/ 1673017 w 2884512"/>
                <a:gd name="connsiteY8" fmla="*/ 646331 h 646331"/>
                <a:gd name="connsiteX9" fmla="*/ 1096115 w 2884512"/>
                <a:gd name="connsiteY9" fmla="*/ 646331 h 646331"/>
                <a:gd name="connsiteX10" fmla="*/ 0 w 2884512"/>
                <a:gd name="connsiteY10" fmla="*/ 646331 h 646331"/>
                <a:gd name="connsiteX11" fmla="*/ 0 w 2884512"/>
                <a:gd name="connsiteY11" fmla="*/ 336092 h 646331"/>
                <a:gd name="connsiteX12" fmla="*/ 0 w 2884512"/>
                <a:gd name="connsiteY12" fmla="*/ 0 h 646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84512" h="646331" extrusionOk="0">
                  <a:moveTo>
                    <a:pt x="0" y="0"/>
                  </a:moveTo>
                  <a:cubicBezTo>
                    <a:pt x="138104" y="-23491"/>
                    <a:pt x="409594" y="30366"/>
                    <a:pt x="576902" y="0"/>
                  </a:cubicBezTo>
                  <a:cubicBezTo>
                    <a:pt x="744210" y="-30366"/>
                    <a:pt x="988155" y="22916"/>
                    <a:pt x="1211495" y="0"/>
                  </a:cubicBezTo>
                  <a:cubicBezTo>
                    <a:pt x="1434835" y="-22916"/>
                    <a:pt x="1675291" y="17673"/>
                    <a:pt x="1817243" y="0"/>
                  </a:cubicBezTo>
                  <a:cubicBezTo>
                    <a:pt x="1959195" y="-17673"/>
                    <a:pt x="2621804" y="68329"/>
                    <a:pt x="2884512" y="0"/>
                  </a:cubicBezTo>
                  <a:cubicBezTo>
                    <a:pt x="2897389" y="80475"/>
                    <a:pt x="2848785" y="177165"/>
                    <a:pt x="2884512" y="316702"/>
                  </a:cubicBezTo>
                  <a:cubicBezTo>
                    <a:pt x="2920239" y="456239"/>
                    <a:pt x="2876563" y="504939"/>
                    <a:pt x="2884512" y="646331"/>
                  </a:cubicBezTo>
                  <a:cubicBezTo>
                    <a:pt x="2613085" y="708851"/>
                    <a:pt x="2476738" y="608654"/>
                    <a:pt x="2249919" y="646331"/>
                  </a:cubicBezTo>
                  <a:cubicBezTo>
                    <a:pt x="2023100" y="684008"/>
                    <a:pt x="1868758" y="613758"/>
                    <a:pt x="1673017" y="646331"/>
                  </a:cubicBezTo>
                  <a:cubicBezTo>
                    <a:pt x="1477276" y="678904"/>
                    <a:pt x="1270387" y="643861"/>
                    <a:pt x="1096115" y="646331"/>
                  </a:cubicBezTo>
                  <a:cubicBezTo>
                    <a:pt x="921843" y="648801"/>
                    <a:pt x="395199" y="602605"/>
                    <a:pt x="0" y="646331"/>
                  </a:cubicBezTo>
                  <a:cubicBezTo>
                    <a:pt x="-30839" y="528447"/>
                    <a:pt x="21475" y="439405"/>
                    <a:pt x="0" y="336092"/>
                  </a:cubicBezTo>
                  <a:cubicBezTo>
                    <a:pt x="-21475" y="232779"/>
                    <a:pt x="23864" y="162617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997462627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2400" i="1" dirty="0">
                  <a:solidFill>
                    <a:schemeClr val="tx1"/>
                  </a:solidFill>
                </a:rPr>
                <a:t>Chính trị</a:t>
              </a:r>
              <a:endParaRPr lang="en-US" sz="2400" i="1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BFB92FF-2AD6-427F-95F6-2FF308B911C4}"/>
                </a:ext>
              </a:extLst>
            </p:cNvPr>
            <p:cNvSpPr/>
            <p:nvPr/>
          </p:nvSpPr>
          <p:spPr>
            <a:xfrm>
              <a:off x="839358" y="4862945"/>
              <a:ext cx="2884512" cy="646331"/>
            </a:xfrm>
            <a:custGeom>
              <a:avLst/>
              <a:gdLst>
                <a:gd name="connsiteX0" fmla="*/ 0 w 2884512"/>
                <a:gd name="connsiteY0" fmla="*/ 0 h 646331"/>
                <a:gd name="connsiteX1" fmla="*/ 576902 w 2884512"/>
                <a:gd name="connsiteY1" fmla="*/ 0 h 646331"/>
                <a:gd name="connsiteX2" fmla="*/ 1211495 w 2884512"/>
                <a:gd name="connsiteY2" fmla="*/ 0 h 646331"/>
                <a:gd name="connsiteX3" fmla="*/ 1817243 w 2884512"/>
                <a:gd name="connsiteY3" fmla="*/ 0 h 646331"/>
                <a:gd name="connsiteX4" fmla="*/ 2884512 w 2884512"/>
                <a:gd name="connsiteY4" fmla="*/ 0 h 646331"/>
                <a:gd name="connsiteX5" fmla="*/ 2884512 w 2884512"/>
                <a:gd name="connsiteY5" fmla="*/ 316702 h 646331"/>
                <a:gd name="connsiteX6" fmla="*/ 2884512 w 2884512"/>
                <a:gd name="connsiteY6" fmla="*/ 646331 h 646331"/>
                <a:gd name="connsiteX7" fmla="*/ 2249919 w 2884512"/>
                <a:gd name="connsiteY7" fmla="*/ 646331 h 646331"/>
                <a:gd name="connsiteX8" fmla="*/ 1673017 w 2884512"/>
                <a:gd name="connsiteY8" fmla="*/ 646331 h 646331"/>
                <a:gd name="connsiteX9" fmla="*/ 1096115 w 2884512"/>
                <a:gd name="connsiteY9" fmla="*/ 646331 h 646331"/>
                <a:gd name="connsiteX10" fmla="*/ 0 w 2884512"/>
                <a:gd name="connsiteY10" fmla="*/ 646331 h 646331"/>
                <a:gd name="connsiteX11" fmla="*/ 0 w 2884512"/>
                <a:gd name="connsiteY11" fmla="*/ 336092 h 646331"/>
                <a:gd name="connsiteX12" fmla="*/ 0 w 2884512"/>
                <a:gd name="connsiteY12" fmla="*/ 0 h 646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84512" h="646331" extrusionOk="0">
                  <a:moveTo>
                    <a:pt x="0" y="0"/>
                  </a:moveTo>
                  <a:cubicBezTo>
                    <a:pt x="138104" y="-23491"/>
                    <a:pt x="409594" y="30366"/>
                    <a:pt x="576902" y="0"/>
                  </a:cubicBezTo>
                  <a:cubicBezTo>
                    <a:pt x="744210" y="-30366"/>
                    <a:pt x="988155" y="22916"/>
                    <a:pt x="1211495" y="0"/>
                  </a:cubicBezTo>
                  <a:cubicBezTo>
                    <a:pt x="1434835" y="-22916"/>
                    <a:pt x="1675291" y="17673"/>
                    <a:pt x="1817243" y="0"/>
                  </a:cubicBezTo>
                  <a:cubicBezTo>
                    <a:pt x="1959195" y="-17673"/>
                    <a:pt x="2621804" y="68329"/>
                    <a:pt x="2884512" y="0"/>
                  </a:cubicBezTo>
                  <a:cubicBezTo>
                    <a:pt x="2897389" y="80475"/>
                    <a:pt x="2848785" y="177165"/>
                    <a:pt x="2884512" y="316702"/>
                  </a:cubicBezTo>
                  <a:cubicBezTo>
                    <a:pt x="2920239" y="456239"/>
                    <a:pt x="2876563" y="504939"/>
                    <a:pt x="2884512" y="646331"/>
                  </a:cubicBezTo>
                  <a:cubicBezTo>
                    <a:pt x="2613085" y="708851"/>
                    <a:pt x="2476738" y="608654"/>
                    <a:pt x="2249919" y="646331"/>
                  </a:cubicBezTo>
                  <a:cubicBezTo>
                    <a:pt x="2023100" y="684008"/>
                    <a:pt x="1868758" y="613758"/>
                    <a:pt x="1673017" y="646331"/>
                  </a:cubicBezTo>
                  <a:cubicBezTo>
                    <a:pt x="1477276" y="678904"/>
                    <a:pt x="1270387" y="643861"/>
                    <a:pt x="1096115" y="646331"/>
                  </a:cubicBezTo>
                  <a:cubicBezTo>
                    <a:pt x="921843" y="648801"/>
                    <a:pt x="395199" y="602605"/>
                    <a:pt x="0" y="646331"/>
                  </a:cubicBezTo>
                  <a:cubicBezTo>
                    <a:pt x="-30839" y="528447"/>
                    <a:pt x="21475" y="439405"/>
                    <a:pt x="0" y="336092"/>
                  </a:cubicBezTo>
                  <a:cubicBezTo>
                    <a:pt x="-21475" y="232779"/>
                    <a:pt x="23864" y="162617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997462627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2400" i="1" dirty="0">
                  <a:solidFill>
                    <a:schemeClr val="tx1"/>
                  </a:solidFill>
                </a:rPr>
                <a:t>Kinh tế</a:t>
              </a:r>
              <a:endParaRPr lang="en-US" sz="2400" i="1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8B852E9-9992-401C-BDAF-BF6D89586E2A}"/>
                </a:ext>
              </a:extLst>
            </p:cNvPr>
            <p:cNvSpPr/>
            <p:nvPr/>
          </p:nvSpPr>
          <p:spPr>
            <a:xfrm>
              <a:off x="1065416" y="5638960"/>
              <a:ext cx="2884512" cy="646331"/>
            </a:xfrm>
            <a:custGeom>
              <a:avLst/>
              <a:gdLst>
                <a:gd name="connsiteX0" fmla="*/ 0 w 2884512"/>
                <a:gd name="connsiteY0" fmla="*/ 0 h 646331"/>
                <a:gd name="connsiteX1" fmla="*/ 576902 w 2884512"/>
                <a:gd name="connsiteY1" fmla="*/ 0 h 646331"/>
                <a:gd name="connsiteX2" fmla="*/ 1211495 w 2884512"/>
                <a:gd name="connsiteY2" fmla="*/ 0 h 646331"/>
                <a:gd name="connsiteX3" fmla="*/ 1817243 w 2884512"/>
                <a:gd name="connsiteY3" fmla="*/ 0 h 646331"/>
                <a:gd name="connsiteX4" fmla="*/ 2884512 w 2884512"/>
                <a:gd name="connsiteY4" fmla="*/ 0 h 646331"/>
                <a:gd name="connsiteX5" fmla="*/ 2884512 w 2884512"/>
                <a:gd name="connsiteY5" fmla="*/ 316702 h 646331"/>
                <a:gd name="connsiteX6" fmla="*/ 2884512 w 2884512"/>
                <a:gd name="connsiteY6" fmla="*/ 646331 h 646331"/>
                <a:gd name="connsiteX7" fmla="*/ 2249919 w 2884512"/>
                <a:gd name="connsiteY7" fmla="*/ 646331 h 646331"/>
                <a:gd name="connsiteX8" fmla="*/ 1673017 w 2884512"/>
                <a:gd name="connsiteY8" fmla="*/ 646331 h 646331"/>
                <a:gd name="connsiteX9" fmla="*/ 1096115 w 2884512"/>
                <a:gd name="connsiteY9" fmla="*/ 646331 h 646331"/>
                <a:gd name="connsiteX10" fmla="*/ 0 w 2884512"/>
                <a:gd name="connsiteY10" fmla="*/ 646331 h 646331"/>
                <a:gd name="connsiteX11" fmla="*/ 0 w 2884512"/>
                <a:gd name="connsiteY11" fmla="*/ 336092 h 646331"/>
                <a:gd name="connsiteX12" fmla="*/ 0 w 2884512"/>
                <a:gd name="connsiteY12" fmla="*/ 0 h 646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84512" h="646331" extrusionOk="0">
                  <a:moveTo>
                    <a:pt x="0" y="0"/>
                  </a:moveTo>
                  <a:cubicBezTo>
                    <a:pt x="138104" y="-23491"/>
                    <a:pt x="409594" y="30366"/>
                    <a:pt x="576902" y="0"/>
                  </a:cubicBezTo>
                  <a:cubicBezTo>
                    <a:pt x="744210" y="-30366"/>
                    <a:pt x="988155" y="22916"/>
                    <a:pt x="1211495" y="0"/>
                  </a:cubicBezTo>
                  <a:cubicBezTo>
                    <a:pt x="1434835" y="-22916"/>
                    <a:pt x="1675291" y="17673"/>
                    <a:pt x="1817243" y="0"/>
                  </a:cubicBezTo>
                  <a:cubicBezTo>
                    <a:pt x="1959195" y="-17673"/>
                    <a:pt x="2621804" y="68329"/>
                    <a:pt x="2884512" y="0"/>
                  </a:cubicBezTo>
                  <a:cubicBezTo>
                    <a:pt x="2897389" y="80475"/>
                    <a:pt x="2848785" y="177165"/>
                    <a:pt x="2884512" y="316702"/>
                  </a:cubicBezTo>
                  <a:cubicBezTo>
                    <a:pt x="2920239" y="456239"/>
                    <a:pt x="2876563" y="504939"/>
                    <a:pt x="2884512" y="646331"/>
                  </a:cubicBezTo>
                  <a:cubicBezTo>
                    <a:pt x="2613085" y="708851"/>
                    <a:pt x="2476738" y="608654"/>
                    <a:pt x="2249919" y="646331"/>
                  </a:cubicBezTo>
                  <a:cubicBezTo>
                    <a:pt x="2023100" y="684008"/>
                    <a:pt x="1868758" y="613758"/>
                    <a:pt x="1673017" y="646331"/>
                  </a:cubicBezTo>
                  <a:cubicBezTo>
                    <a:pt x="1477276" y="678904"/>
                    <a:pt x="1270387" y="643861"/>
                    <a:pt x="1096115" y="646331"/>
                  </a:cubicBezTo>
                  <a:cubicBezTo>
                    <a:pt x="921843" y="648801"/>
                    <a:pt x="395199" y="602605"/>
                    <a:pt x="0" y="646331"/>
                  </a:cubicBezTo>
                  <a:cubicBezTo>
                    <a:pt x="-30839" y="528447"/>
                    <a:pt x="21475" y="439405"/>
                    <a:pt x="0" y="336092"/>
                  </a:cubicBezTo>
                  <a:cubicBezTo>
                    <a:pt x="-21475" y="232779"/>
                    <a:pt x="23864" y="162617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997462627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2400" i="1" dirty="0">
                  <a:solidFill>
                    <a:schemeClr val="tx1"/>
                  </a:solidFill>
                </a:rPr>
                <a:t>Xã hội</a:t>
              </a:r>
              <a:endParaRPr lang="en-US" sz="2400" i="1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DA1BAD5-58A0-484F-BB30-613B725C3148}"/>
                </a:ext>
              </a:extLst>
            </p:cNvPr>
            <p:cNvSpPr/>
            <p:nvPr/>
          </p:nvSpPr>
          <p:spPr>
            <a:xfrm>
              <a:off x="8493300" y="4048299"/>
              <a:ext cx="2884512" cy="2264648"/>
            </a:xfrm>
            <a:custGeom>
              <a:avLst/>
              <a:gdLst>
                <a:gd name="connsiteX0" fmla="*/ 0 w 2884512"/>
                <a:gd name="connsiteY0" fmla="*/ 0 h 2264648"/>
                <a:gd name="connsiteX1" fmla="*/ 576902 w 2884512"/>
                <a:gd name="connsiteY1" fmla="*/ 0 h 2264648"/>
                <a:gd name="connsiteX2" fmla="*/ 1211495 w 2884512"/>
                <a:gd name="connsiteY2" fmla="*/ 0 h 2264648"/>
                <a:gd name="connsiteX3" fmla="*/ 1817243 w 2884512"/>
                <a:gd name="connsiteY3" fmla="*/ 0 h 2264648"/>
                <a:gd name="connsiteX4" fmla="*/ 2884512 w 2884512"/>
                <a:gd name="connsiteY4" fmla="*/ 0 h 2264648"/>
                <a:gd name="connsiteX5" fmla="*/ 2884512 w 2884512"/>
                <a:gd name="connsiteY5" fmla="*/ 543516 h 2264648"/>
                <a:gd name="connsiteX6" fmla="*/ 2884512 w 2884512"/>
                <a:gd name="connsiteY6" fmla="*/ 1087031 h 2264648"/>
                <a:gd name="connsiteX7" fmla="*/ 2884512 w 2884512"/>
                <a:gd name="connsiteY7" fmla="*/ 1698486 h 2264648"/>
                <a:gd name="connsiteX8" fmla="*/ 2884512 w 2884512"/>
                <a:gd name="connsiteY8" fmla="*/ 2264648 h 2264648"/>
                <a:gd name="connsiteX9" fmla="*/ 2336455 w 2884512"/>
                <a:gd name="connsiteY9" fmla="*/ 2264648 h 2264648"/>
                <a:gd name="connsiteX10" fmla="*/ 1701862 w 2884512"/>
                <a:gd name="connsiteY10" fmla="*/ 2264648 h 2264648"/>
                <a:gd name="connsiteX11" fmla="*/ 1182650 w 2884512"/>
                <a:gd name="connsiteY11" fmla="*/ 2264648 h 2264648"/>
                <a:gd name="connsiteX12" fmla="*/ 663438 w 2884512"/>
                <a:gd name="connsiteY12" fmla="*/ 2264648 h 2264648"/>
                <a:gd name="connsiteX13" fmla="*/ 0 w 2884512"/>
                <a:gd name="connsiteY13" fmla="*/ 2264648 h 2264648"/>
                <a:gd name="connsiteX14" fmla="*/ 0 w 2884512"/>
                <a:gd name="connsiteY14" fmla="*/ 1721132 h 2264648"/>
                <a:gd name="connsiteX15" fmla="*/ 0 w 2884512"/>
                <a:gd name="connsiteY15" fmla="*/ 1109678 h 2264648"/>
                <a:gd name="connsiteX16" fmla="*/ 0 w 2884512"/>
                <a:gd name="connsiteY16" fmla="*/ 611455 h 2264648"/>
                <a:gd name="connsiteX17" fmla="*/ 0 w 2884512"/>
                <a:gd name="connsiteY17" fmla="*/ 0 h 2264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884512" h="2264648" extrusionOk="0">
                  <a:moveTo>
                    <a:pt x="0" y="0"/>
                  </a:moveTo>
                  <a:cubicBezTo>
                    <a:pt x="138104" y="-23491"/>
                    <a:pt x="409594" y="30366"/>
                    <a:pt x="576902" y="0"/>
                  </a:cubicBezTo>
                  <a:cubicBezTo>
                    <a:pt x="744210" y="-30366"/>
                    <a:pt x="988155" y="22916"/>
                    <a:pt x="1211495" y="0"/>
                  </a:cubicBezTo>
                  <a:cubicBezTo>
                    <a:pt x="1434835" y="-22916"/>
                    <a:pt x="1675291" y="17673"/>
                    <a:pt x="1817243" y="0"/>
                  </a:cubicBezTo>
                  <a:cubicBezTo>
                    <a:pt x="1959195" y="-17673"/>
                    <a:pt x="2621804" y="68329"/>
                    <a:pt x="2884512" y="0"/>
                  </a:cubicBezTo>
                  <a:cubicBezTo>
                    <a:pt x="2917624" y="269313"/>
                    <a:pt x="2870772" y="272562"/>
                    <a:pt x="2884512" y="543516"/>
                  </a:cubicBezTo>
                  <a:cubicBezTo>
                    <a:pt x="2898252" y="814470"/>
                    <a:pt x="2871590" y="897869"/>
                    <a:pt x="2884512" y="1087031"/>
                  </a:cubicBezTo>
                  <a:cubicBezTo>
                    <a:pt x="2897434" y="1276193"/>
                    <a:pt x="2840101" y="1560727"/>
                    <a:pt x="2884512" y="1698486"/>
                  </a:cubicBezTo>
                  <a:cubicBezTo>
                    <a:pt x="2928923" y="1836246"/>
                    <a:pt x="2874408" y="2107738"/>
                    <a:pt x="2884512" y="2264648"/>
                  </a:cubicBezTo>
                  <a:cubicBezTo>
                    <a:pt x="2682143" y="2306541"/>
                    <a:pt x="2601130" y="2262624"/>
                    <a:pt x="2336455" y="2264648"/>
                  </a:cubicBezTo>
                  <a:cubicBezTo>
                    <a:pt x="2071780" y="2266672"/>
                    <a:pt x="1858793" y="2214574"/>
                    <a:pt x="1701862" y="2264648"/>
                  </a:cubicBezTo>
                  <a:cubicBezTo>
                    <a:pt x="1544931" y="2314722"/>
                    <a:pt x="1426318" y="2209910"/>
                    <a:pt x="1182650" y="2264648"/>
                  </a:cubicBezTo>
                  <a:cubicBezTo>
                    <a:pt x="938982" y="2319386"/>
                    <a:pt x="837540" y="2217800"/>
                    <a:pt x="663438" y="2264648"/>
                  </a:cubicBezTo>
                  <a:cubicBezTo>
                    <a:pt x="489336" y="2311496"/>
                    <a:pt x="165517" y="2193912"/>
                    <a:pt x="0" y="2264648"/>
                  </a:cubicBezTo>
                  <a:cubicBezTo>
                    <a:pt x="-53398" y="2072451"/>
                    <a:pt x="19250" y="1929437"/>
                    <a:pt x="0" y="1721132"/>
                  </a:cubicBezTo>
                  <a:cubicBezTo>
                    <a:pt x="-19250" y="1512827"/>
                    <a:pt x="6802" y="1388412"/>
                    <a:pt x="0" y="1109678"/>
                  </a:cubicBezTo>
                  <a:cubicBezTo>
                    <a:pt x="-6802" y="830944"/>
                    <a:pt x="59491" y="718774"/>
                    <a:pt x="0" y="611455"/>
                  </a:cubicBezTo>
                  <a:cubicBezTo>
                    <a:pt x="-59491" y="504136"/>
                    <a:pt x="50233" y="136382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997462627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2400" i="1" dirty="0">
                  <a:solidFill>
                    <a:schemeClr val="tx1"/>
                  </a:solidFill>
                </a:rPr>
                <a:t>Văn hóa</a:t>
              </a:r>
              <a:endParaRPr lang="en-US" sz="2400" i="1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C206B8D-5F77-48EB-86DA-81948296ED0D}"/>
                </a:ext>
              </a:extLst>
            </p:cNvPr>
            <p:cNvCxnSpPr>
              <a:cxnSpLocks/>
            </p:cNvCxnSpPr>
            <p:nvPr/>
          </p:nvCxnSpPr>
          <p:spPr>
            <a:xfrm>
              <a:off x="3723870" y="4605251"/>
              <a:ext cx="440413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CB06207-BF44-4C91-AFF4-BE3D9E9238B2}"/>
                </a:ext>
              </a:extLst>
            </p:cNvPr>
            <p:cNvSpPr/>
            <p:nvPr/>
          </p:nvSpPr>
          <p:spPr>
            <a:xfrm>
              <a:off x="4653743" y="5405170"/>
              <a:ext cx="3134113" cy="646330"/>
            </a:xfrm>
            <a:custGeom>
              <a:avLst/>
              <a:gdLst>
                <a:gd name="connsiteX0" fmla="*/ 0 w 3134113"/>
                <a:gd name="connsiteY0" fmla="*/ 0 h 646330"/>
                <a:gd name="connsiteX1" fmla="*/ 522352 w 3134113"/>
                <a:gd name="connsiteY1" fmla="*/ 0 h 646330"/>
                <a:gd name="connsiteX2" fmla="*/ 1107387 w 3134113"/>
                <a:gd name="connsiteY2" fmla="*/ 0 h 646330"/>
                <a:gd name="connsiteX3" fmla="*/ 1661080 w 3134113"/>
                <a:gd name="connsiteY3" fmla="*/ 0 h 646330"/>
                <a:gd name="connsiteX4" fmla="*/ 2246114 w 3134113"/>
                <a:gd name="connsiteY4" fmla="*/ 0 h 646330"/>
                <a:gd name="connsiteX5" fmla="*/ 3134113 w 3134113"/>
                <a:gd name="connsiteY5" fmla="*/ 0 h 646330"/>
                <a:gd name="connsiteX6" fmla="*/ 3134113 w 3134113"/>
                <a:gd name="connsiteY6" fmla="*/ 316702 h 646330"/>
                <a:gd name="connsiteX7" fmla="*/ 3134113 w 3134113"/>
                <a:gd name="connsiteY7" fmla="*/ 646330 h 646330"/>
                <a:gd name="connsiteX8" fmla="*/ 2674443 w 3134113"/>
                <a:gd name="connsiteY8" fmla="*/ 646330 h 646330"/>
                <a:gd name="connsiteX9" fmla="*/ 2152091 w 3134113"/>
                <a:gd name="connsiteY9" fmla="*/ 646330 h 646330"/>
                <a:gd name="connsiteX10" fmla="*/ 1567057 w 3134113"/>
                <a:gd name="connsiteY10" fmla="*/ 646330 h 646330"/>
                <a:gd name="connsiteX11" fmla="*/ 1107387 w 3134113"/>
                <a:gd name="connsiteY11" fmla="*/ 646330 h 646330"/>
                <a:gd name="connsiteX12" fmla="*/ 647717 w 3134113"/>
                <a:gd name="connsiteY12" fmla="*/ 646330 h 646330"/>
                <a:gd name="connsiteX13" fmla="*/ 0 w 3134113"/>
                <a:gd name="connsiteY13" fmla="*/ 646330 h 646330"/>
                <a:gd name="connsiteX14" fmla="*/ 0 w 3134113"/>
                <a:gd name="connsiteY14" fmla="*/ 329628 h 646330"/>
                <a:gd name="connsiteX15" fmla="*/ 0 w 3134113"/>
                <a:gd name="connsiteY15" fmla="*/ 0 h 646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134113" h="646330" extrusionOk="0">
                  <a:moveTo>
                    <a:pt x="0" y="0"/>
                  </a:moveTo>
                  <a:cubicBezTo>
                    <a:pt x="211225" y="-49219"/>
                    <a:pt x="284820" y="35004"/>
                    <a:pt x="522352" y="0"/>
                  </a:cubicBezTo>
                  <a:cubicBezTo>
                    <a:pt x="759884" y="-35004"/>
                    <a:pt x="821625" y="13134"/>
                    <a:pt x="1107387" y="0"/>
                  </a:cubicBezTo>
                  <a:cubicBezTo>
                    <a:pt x="1393150" y="-13134"/>
                    <a:pt x="1492698" y="62337"/>
                    <a:pt x="1661080" y="0"/>
                  </a:cubicBezTo>
                  <a:cubicBezTo>
                    <a:pt x="1829462" y="-62337"/>
                    <a:pt x="2089190" y="66467"/>
                    <a:pt x="2246114" y="0"/>
                  </a:cubicBezTo>
                  <a:cubicBezTo>
                    <a:pt x="2403038" y="-66467"/>
                    <a:pt x="2842361" y="15808"/>
                    <a:pt x="3134113" y="0"/>
                  </a:cubicBezTo>
                  <a:cubicBezTo>
                    <a:pt x="3149090" y="88267"/>
                    <a:pt x="3121548" y="215979"/>
                    <a:pt x="3134113" y="316702"/>
                  </a:cubicBezTo>
                  <a:cubicBezTo>
                    <a:pt x="3146678" y="417425"/>
                    <a:pt x="3127814" y="517577"/>
                    <a:pt x="3134113" y="646330"/>
                  </a:cubicBezTo>
                  <a:cubicBezTo>
                    <a:pt x="3040027" y="685976"/>
                    <a:pt x="2785858" y="615761"/>
                    <a:pt x="2674443" y="646330"/>
                  </a:cubicBezTo>
                  <a:cubicBezTo>
                    <a:pt x="2563028" y="676899"/>
                    <a:pt x="2295788" y="602714"/>
                    <a:pt x="2152091" y="646330"/>
                  </a:cubicBezTo>
                  <a:cubicBezTo>
                    <a:pt x="2008394" y="689946"/>
                    <a:pt x="1831953" y="625325"/>
                    <a:pt x="1567057" y="646330"/>
                  </a:cubicBezTo>
                  <a:cubicBezTo>
                    <a:pt x="1302161" y="667335"/>
                    <a:pt x="1236472" y="618224"/>
                    <a:pt x="1107387" y="646330"/>
                  </a:cubicBezTo>
                  <a:cubicBezTo>
                    <a:pt x="978302" y="674436"/>
                    <a:pt x="823283" y="628524"/>
                    <a:pt x="647717" y="646330"/>
                  </a:cubicBezTo>
                  <a:cubicBezTo>
                    <a:pt x="472151" y="664136"/>
                    <a:pt x="202050" y="645346"/>
                    <a:pt x="0" y="646330"/>
                  </a:cubicBezTo>
                  <a:cubicBezTo>
                    <a:pt x="-28336" y="575347"/>
                    <a:pt x="17487" y="485861"/>
                    <a:pt x="0" y="329628"/>
                  </a:cubicBezTo>
                  <a:cubicBezTo>
                    <a:pt x="-17487" y="173395"/>
                    <a:pt x="11822" y="162356"/>
                    <a:pt x="0" y="0"/>
                  </a:cubicBezTo>
                  <a:close/>
                </a:path>
              </a:pathLst>
            </a:custGeom>
            <a:noFill/>
            <a:ln w="38100">
              <a:noFill/>
              <a:prstDash val="dash"/>
              <a:extLst>
                <a:ext uri="{C807C97D-BFC1-408E-A445-0C87EB9F89A2}">
                  <ask:lineSketchStyleProps xmlns:ask="http://schemas.microsoft.com/office/drawing/2018/sketchyshapes" sd="2997462627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1500" i="1" dirty="0">
                  <a:solidFill>
                    <a:schemeClr val="tx1"/>
                  </a:solidFill>
                </a:rPr>
                <a:t>khai sáng cho mỗi bước</a:t>
              </a:r>
              <a:endParaRPr lang="en-US" sz="1500" i="1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D292A28-5512-4190-ACE1-99BDCFE25D31}"/>
                </a:ext>
              </a:extLst>
            </p:cNvPr>
            <p:cNvCxnSpPr>
              <a:cxnSpLocks/>
            </p:cNvCxnSpPr>
            <p:nvPr/>
          </p:nvCxnSpPr>
          <p:spPr>
            <a:xfrm>
              <a:off x="4168487" y="5962125"/>
              <a:ext cx="388019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2BA00B3-551D-46DB-8F51-E2EC5E927C3C}"/>
                </a:ext>
              </a:extLst>
            </p:cNvPr>
            <p:cNvSpPr/>
            <p:nvPr/>
          </p:nvSpPr>
          <p:spPr>
            <a:xfrm>
              <a:off x="4666329" y="4048297"/>
              <a:ext cx="2884512" cy="646331"/>
            </a:xfrm>
            <a:custGeom>
              <a:avLst/>
              <a:gdLst>
                <a:gd name="connsiteX0" fmla="*/ 0 w 2884512"/>
                <a:gd name="connsiteY0" fmla="*/ 0 h 646331"/>
                <a:gd name="connsiteX1" fmla="*/ 576902 w 2884512"/>
                <a:gd name="connsiteY1" fmla="*/ 0 h 646331"/>
                <a:gd name="connsiteX2" fmla="*/ 1211495 w 2884512"/>
                <a:gd name="connsiteY2" fmla="*/ 0 h 646331"/>
                <a:gd name="connsiteX3" fmla="*/ 1817243 w 2884512"/>
                <a:gd name="connsiteY3" fmla="*/ 0 h 646331"/>
                <a:gd name="connsiteX4" fmla="*/ 2884512 w 2884512"/>
                <a:gd name="connsiteY4" fmla="*/ 0 h 646331"/>
                <a:gd name="connsiteX5" fmla="*/ 2884512 w 2884512"/>
                <a:gd name="connsiteY5" fmla="*/ 316702 h 646331"/>
                <a:gd name="connsiteX6" fmla="*/ 2884512 w 2884512"/>
                <a:gd name="connsiteY6" fmla="*/ 646331 h 646331"/>
                <a:gd name="connsiteX7" fmla="*/ 2249919 w 2884512"/>
                <a:gd name="connsiteY7" fmla="*/ 646331 h 646331"/>
                <a:gd name="connsiteX8" fmla="*/ 1673017 w 2884512"/>
                <a:gd name="connsiteY8" fmla="*/ 646331 h 646331"/>
                <a:gd name="connsiteX9" fmla="*/ 1096115 w 2884512"/>
                <a:gd name="connsiteY9" fmla="*/ 646331 h 646331"/>
                <a:gd name="connsiteX10" fmla="*/ 0 w 2884512"/>
                <a:gd name="connsiteY10" fmla="*/ 646331 h 646331"/>
                <a:gd name="connsiteX11" fmla="*/ 0 w 2884512"/>
                <a:gd name="connsiteY11" fmla="*/ 336092 h 646331"/>
                <a:gd name="connsiteX12" fmla="*/ 0 w 2884512"/>
                <a:gd name="connsiteY12" fmla="*/ 0 h 646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84512" h="646331" extrusionOk="0">
                  <a:moveTo>
                    <a:pt x="0" y="0"/>
                  </a:moveTo>
                  <a:cubicBezTo>
                    <a:pt x="138104" y="-23491"/>
                    <a:pt x="409594" y="30366"/>
                    <a:pt x="576902" y="0"/>
                  </a:cubicBezTo>
                  <a:cubicBezTo>
                    <a:pt x="744210" y="-30366"/>
                    <a:pt x="988155" y="22916"/>
                    <a:pt x="1211495" y="0"/>
                  </a:cubicBezTo>
                  <a:cubicBezTo>
                    <a:pt x="1434835" y="-22916"/>
                    <a:pt x="1675291" y="17673"/>
                    <a:pt x="1817243" y="0"/>
                  </a:cubicBezTo>
                  <a:cubicBezTo>
                    <a:pt x="1959195" y="-17673"/>
                    <a:pt x="2621804" y="68329"/>
                    <a:pt x="2884512" y="0"/>
                  </a:cubicBezTo>
                  <a:cubicBezTo>
                    <a:pt x="2897389" y="80475"/>
                    <a:pt x="2848785" y="177165"/>
                    <a:pt x="2884512" y="316702"/>
                  </a:cubicBezTo>
                  <a:cubicBezTo>
                    <a:pt x="2920239" y="456239"/>
                    <a:pt x="2876563" y="504939"/>
                    <a:pt x="2884512" y="646331"/>
                  </a:cubicBezTo>
                  <a:cubicBezTo>
                    <a:pt x="2613085" y="708851"/>
                    <a:pt x="2476738" y="608654"/>
                    <a:pt x="2249919" y="646331"/>
                  </a:cubicBezTo>
                  <a:cubicBezTo>
                    <a:pt x="2023100" y="684008"/>
                    <a:pt x="1868758" y="613758"/>
                    <a:pt x="1673017" y="646331"/>
                  </a:cubicBezTo>
                  <a:cubicBezTo>
                    <a:pt x="1477276" y="678904"/>
                    <a:pt x="1270387" y="643861"/>
                    <a:pt x="1096115" y="646331"/>
                  </a:cubicBezTo>
                  <a:cubicBezTo>
                    <a:pt x="921843" y="648801"/>
                    <a:pt x="395199" y="602605"/>
                    <a:pt x="0" y="646331"/>
                  </a:cubicBezTo>
                  <a:cubicBezTo>
                    <a:pt x="-30839" y="528447"/>
                    <a:pt x="21475" y="439405"/>
                    <a:pt x="0" y="336092"/>
                  </a:cubicBezTo>
                  <a:cubicBezTo>
                    <a:pt x="-21475" y="232779"/>
                    <a:pt x="23864" y="162617"/>
                    <a:pt x="0" y="0"/>
                  </a:cubicBezTo>
                  <a:close/>
                </a:path>
              </a:pathLst>
            </a:custGeom>
            <a:noFill/>
            <a:ln w="38100">
              <a:noFill/>
              <a:prstDash val="dash"/>
              <a:extLst>
                <a:ext uri="{C807C97D-BFC1-408E-A445-0C87EB9F89A2}">
                  <ask:lineSketchStyleProps xmlns:ask="http://schemas.microsoft.com/office/drawing/2018/sketchyshapes" sd="2997462627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1500" i="1" dirty="0">
                  <a:solidFill>
                    <a:schemeClr val="tx1"/>
                  </a:solidFill>
                </a:rPr>
                <a:t>thúc đẩy phát triển</a:t>
              </a:r>
              <a:endParaRPr lang="en-US" sz="1500" i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3074" name="Picture 2" descr="Vai trò quan trọng của ngành kinh tế chính trị">
            <a:extLst>
              <a:ext uri="{FF2B5EF4-FFF2-40B4-BE49-F238E27FC236}">
                <a16:creationId xmlns:a16="http://schemas.microsoft.com/office/drawing/2014/main" id="{A96535A4-920B-4A8E-8AD8-14D66C378F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291844" y="161137"/>
            <a:ext cx="2560313" cy="2275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2738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CFBA51A-666A-4F96-9E7E-0BF5FD574BFA}"/>
              </a:ext>
            </a:extLst>
          </p:cNvPr>
          <p:cNvCxnSpPr/>
          <p:nvPr/>
        </p:nvCxnSpPr>
        <p:spPr>
          <a:xfrm>
            <a:off x="3048000" y="0"/>
            <a:ext cx="0" cy="5143500"/>
          </a:xfrm>
          <a:prstGeom prst="line">
            <a:avLst/>
          </a:prstGeom>
          <a:ln w="50800" cap="rnd" cmpd="thickThin">
            <a:solidFill>
              <a:schemeClr val="bg1">
                <a:lumMod val="6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F91A091-8D60-4697-BF20-83E64B90536B}"/>
              </a:ext>
            </a:extLst>
          </p:cNvPr>
          <p:cNvCxnSpPr/>
          <p:nvPr/>
        </p:nvCxnSpPr>
        <p:spPr>
          <a:xfrm>
            <a:off x="6096000" y="0"/>
            <a:ext cx="0" cy="5143500"/>
          </a:xfrm>
          <a:prstGeom prst="line">
            <a:avLst/>
          </a:prstGeom>
          <a:ln w="50800" cap="rnd" cmpd="thickThin">
            <a:solidFill>
              <a:schemeClr val="bg1">
                <a:lumMod val="6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B16C41E-0CDD-436C-B753-603D7410DC8D}"/>
              </a:ext>
            </a:extLst>
          </p:cNvPr>
          <p:cNvCxnSpPr/>
          <p:nvPr/>
        </p:nvCxnSpPr>
        <p:spPr>
          <a:xfrm>
            <a:off x="0" y="0"/>
            <a:ext cx="0" cy="5143500"/>
          </a:xfrm>
          <a:prstGeom prst="line">
            <a:avLst/>
          </a:prstGeom>
          <a:ln w="50800" cap="rnd" cmpd="thickThin">
            <a:solidFill>
              <a:schemeClr val="bg1">
                <a:lumMod val="6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8A446C-3A3E-4224-8792-B63F1278B4A5}"/>
              </a:ext>
            </a:extLst>
          </p:cNvPr>
          <p:cNvCxnSpPr/>
          <p:nvPr/>
        </p:nvCxnSpPr>
        <p:spPr>
          <a:xfrm>
            <a:off x="9144000" y="0"/>
            <a:ext cx="0" cy="5143500"/>
          </a:xfrm>
          <a:prstGeom prst="line">
            <a:avLst/>
          </a:prstGeom>
          <a:ln w="50800" cap="rnd" cmpd="thickThin">
            <a:solidFill>
              <a:schemeClr val="bg1">
                <a:lumMod val="6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CC2033-BC13-4FC7-A3A1-A5A252BA5E63}"/>
              </a:ext>
            </a:extLst>
          </p:cNvPr>
          <p:cNvCxnSpPr>
            <a:cxnSpLocks/>
          </p:cNvCxnSpPr>
          <p:nvPr/>
        </p:nvCxnSpPr>
        <p:spPr>
          <a:xfrm>
            <a:off x="0" y="2571750"/>
            <a:ext cx="9144000" cy="0"/>
          </a:xfrm>
          <a:prstGeom prst="line">
            <a:avLst/>
          </a:prstGeom>
          <a:ln w="50800" cap="rnd" cmpd="thickThin">
            <a:solidFill>
              <a:schemeClr val="bg1">
                <a:lumMod val="6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ECF6B55-F767-4552-9442-E5C92377B795}"/>
              </a:ext>
            </a:extLst>
          </p:cNvPr>
          <p:cNvSpPr txBox="1"/>
          <p:nvPr/>
        </p:nvSpPr>
        <p:spPr>
          <a:xfrm>
            <a:off x="6192367" y="674250"/>
            <a:ext cx="28552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2400" i="1" dirty="0"/>
              <a:t>Giải phóng chính trị</a:t>
            </a:r>
          </a:p>
          <a:p>
            <a:pPr algn="ctr"/>
            <a:r>
              <a:rPr lang="vi-VN" sz="2400" i="1" dirty="0"/>
              <a:t>=</a:t>
            </a:r>
          </a:p>
          <a:p>
            <a:pPr algn="ctr"/>
            <a:r>
              <a:rPr lang="vi-VN" sz="2400" i="1" dirty="0"/>
              <a:t>Giải phóng xã hội</a:t>
            </a:r>
            <a:endParaRPr lang="en-US" sz="2400" i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E7396F-F6F0-40F4-BFFF-264A7480720E}"/>
              </a:ext>
            </a:extLst>
          </p:cNvPr>
          <p:cNvSpPr txBox="1"/>
          <p:nvPr/>
        </p:nvSpPr>
        <p:spPr>
          <a:xfrm>
            <a:off x="3223513" y="3440590"/>
            <a:ext cx="27761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400" i="1" dirty="0"/>
              <a:t>“Xã hội nào,</a:t>
            </a:r>
          </a:p>
          <a:p>
            <a:pPr algn="ctr"/>
            <a:r>
              <a:rPr lang="vi-VN" sz="2400" i="1" dirty="0"/>
              <a:t>văn hóa ấy”</a:t>
            </a:r>
            <a:endParaRPr lang="en-US" sz="2400" i="1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588A056-4D0A-4FA7-AB5E-604C009E21FD}"/>
              </a:ext>
            </a:extLst>
          </p:cNvPr>
          <p:cNvGrpSpPr/>
          <p:nvPr/>
        </p:nvGrpSpPr>
        <p:grpSpPr>
          <a:xfrm>
            <a:off x="710400" y="299930"/>
            <a:ext cx="1608623" cy="1990438"/>
            <a:chOff x="3515980" y="2304356"/>
            <a:chExt cx="2144830" cy="2653916"/>
          </a:xfrm>
        </p:grpSpPr>
        <p:pic>
          <p:nvPicPr>
            <p:cNvPr id="17" name="Graphic 16" descr="Group of people with solid fill">
              <a:extLst>
                <a:ext uri="{FF2B5EF4-FFF2-40B4-BE49-F238E27FC236}">
                  <a16:creationId xmlns:a16="http://schemas.microsoft.com/office/drawing/2014/main" id="{47B31114-E872-48CD-A2A2-B7892F937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812886" y="2304356"/>
              <a:ext cx="1551018" cy="1551018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9CE20D-A656-4D54-BD4C-F7DD93F60628}"/>
                </a:ext>
              </a:extLst>
            </p:cNvPr>
            <p:cNvSpPr txBox="1"/>
            <p:nvPr/>
          </p:nvSpPr>
          <p:spPr>
            <a:xfrm>
              <a:off x="3515980" y="3911832"/>
              <a:ext cx="214483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50" dirty="0"/>
                <a:t>VỚI</a:t>
              </a:r>
              <a:br>
                <a:rPr lang="en-US" sz="2250" dirty="0"/>
              </a:br>
              <a:r>
                <a:rPr lang="en-US" sz="2250" dirty="0"/>
                <a:t>XÃ HỘI</a:t>
              </a:r>
            </a:p>
          </p:txBody>
        </p:sp>
      </p:grpSp>
      <p:pic>
        <p:nvPicPr>
          <p:cNvPr id="6150" name="Picture 6">
            <a:extLst>
              <a:ext uri="{FF2B5EF4-FFF2-40B4-BE49-F238E27FC236}">
                <a16:creationId xmlns:a16="http://schemas.microsoft.com/office/drawing/2014/main" id="{81787391-FD6E-483F-BBEC-35DD160E4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18656" y="2953329"/>
            <a:ext cx="2802690" cy="1916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47E006B4-3782-4399-9A0D-2BBA369CA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5939" y="2980438"/>
            <a:ext cx="2789406" cy="1862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A61629-87DD-4F6F-94B4-1B20AF5E32EC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05323" y="303403"/>
            <a:ext cx="2933356" cy="196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462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CFBA51A-666A-4F96-9E7E-0BF5FD574BFA}"/>
              </a:ext>
            </a:extLst>
          </p:cNvPr>
          <p:cNvCxnSpPr>
            <a:cxnSpLocks/>
          </p:cNvCxnSpPr>
          <p:nvPr/>
        </p:nvCxnSpPr>
        <p:spPr>
          <a:xfrm>
            <a:off x="3048000" y="0"/>
            <a:ext cx="0" cy="2571750"/>
          </a:xfrm>
          <a:prstGeom prst="line">
            <a:avLst/>
          </a:prstGeom>
          <a:ln w="50800" cap="rnd" cmpd="thickThin">
            <a:solidFill>
              <a:schemeClr val="bg1">
                <a:lumMod val="6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F91A091-8D60-4697-BF20-83E64B90536B}"/>
              </a:ext>
            </a:extLst>
          </p:cNvPr>
          <p:cNvCxnSpPr>
            <a:cxnSpLocks/>
          </p:cNvCxnSpPr>
          <p:nvPr/>
        </p:nvCxnSpPr>
        <p:spPr>
          <a:xfrm>
            <a:off x="6096000" y="0"/>
            <a:ext cx="0" cy="2571750"/>
          </a:xfrm>
          <a:prstGeom prst="line">
            <a:avLst/>
          </a:prstGeom>
          <a:ln w="50800" cap="rnd" cmpd="thickThin">
            <a:solidFill>
              <a:schemeClr val="bg1">
                <a:lumMod val="6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B16C41E-0CDD-436C-B753-603D7410DC8D}"/>
              </a:ext>
            </a:extLst>
          </p:cNvPr>
          <p:cNvCxnSpPr/>
          <p:nvPr/>
        </p:nvCxnSpPr>
        <p:spPr>
          <a:xfrm>
            <a:off x="0" y="0"/>
            <a:ext cx="0" cy="5143500"/>
          </a:xfrm>
          <a:prstGeom prst="line">
            <a:avLst/>
          </a:prstGeom>
          <a:ln w="50800" cap="rnd" cmpd="thickThin">
            <a:solidFill>
              <a:schemeClr val="bg1">
                <a:lumMod val="6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8A446C-3A3E-4224-8792-B63F1278B4A5}"/>
              </a:ext>
            </a:extLst>
          </p:cNvPr>
          <p:cNvCxnSpPr/>
          <p:nvPr/>
        </p:nvCxnSpPr>
        <p:spPr>
          <a:xfrm>
            <a:off x="9144000" y="0"/>
            <a:ext cx="0" cy="5143500"/>
          </a:xfrm>
          <a:prstGeom prst="line">
            <a:avLst/>
          </a:prstGeom>
          <a:ln w="50800" cap="rnd" cmpd="thickThin">
            <a:solidFill>
              <a:schemeClr val="bg1">
                <a:lumMod val="6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CC2033-BC13-4FC7-A3A1-A5A252BA5E63}"/>
              </a:ext>
            </a:extLst>
          </p:cNvPr>
          <p:cNvCxnSpPr>
            <a:cxnSpLocks/>
          </p:cNvCxnSpPr>
          <p:nvPr/>
        </p:nvCxnSpPr>
        <p:spPr>
          <a:xfrm>
            <a:off x="0" y="2571750"/>
            <a:ext cx="9144000" cy="0"/>
          </a:xfrm>
          <a:prstGeom prst="line">
            <a:avLst/>
          </a:prstGeom>
          <a:ln w="50800" cap="rnd" cmpd="thickThin">
            <a:solidFill>
              <a:schemeClr val="bg1">
                <a:lumMod val="6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0D927B1-03EB-46F7-9DFD-D98ECECD0D0B}"/>
              </a:ext>
            </a:extLst>
          </p:cNvPr>
          <p:cNvSpPr txBox="1"/>
          <p:nvPr/>
        </p:nvSpPr>
        <p:spPr>
          <a:xfrm>
            <a:off x="3048001" y="806858"/>
            <a:ext cx="304799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100" i="1" dirty="0"/>
              <a:t>Trong chế độ nô lệ,</a:t>
            </a:r>
            <a:br>
              <a:rPr lang="vi-VN" sz="2100" i="1" dirty="0"/>
            </a:br>
            <a:r>
              <a:rPr lang="vi-VN" sz="2100" i="1" dirty="0"/>
              <a:t>văn hóa không thể phát triển được.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C0D028A-A945-45CF-9DE6-79686AEB6CBB}"/>
              </a:ext>
            </a:extLst>
          </p:cNvPr>
          <p:cNvGrpSpPr/>
          <p:nvPr/>
        </p:nvGrpSpPr>
        <p:grpSpPr>
          <a:xfrm>
            <a:off x="745204" y="3023756"/>
            <a:ext cx="7653593" cy="1698486"/>
            <a:chOff x="1173022" y="4048299"/>
            <a:chExt cx="10204790" cy="2264648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1957274-62F5-4C7F-BA43-853C72D2E756}"/>
                </a:ext>
              </a:extLst>
            </p:cNvPr>
            <p:cNvSpPr/>
            <p:nvPr/>
          </p:nvSpPr>
          <p:spPr>
            <a:xfrm>
              <a:off x="8493300" y="4048299"/>
              <a:ext cx="2884512" cy="2264648"/>
            </a:xfrm>
            <a:custGeom>
              <a:avLst/>
              <a:gdLst>
                <a:gd name="connsiteX0" fmla="*/ 0 w 2884512"/>
                <a:gd name="connsiteY0" fmla="*/ 0 h 2264648"/>
                <a:gd name="connsiteX1" fmla="*/ 576902 w 2884512"/>
                <a:gd name="connsiteY1" fmla="*/ 0 h 2264648"/>
                <a:gd name="connsiteX2" fmla="*/ 1211495 w 2884512"/>
                <a:gd name="connsiteY2" fmla="*/ 0 h 2264648"/>
                <a:gd name="connsiteX3" fmla="*/ 1817243 w 2884512"/>
                <a:gd name="connsiteY3" fmla="*/ 0 h 2264648"/>
                <a:gd name="connsiteX4" fmla="*/ 2884512 w 2884512"/>
                <a:gd name="connsiteY4" fmla="*/ 0 h 2264648"/>
                <a:gd name="connsiteX5" fmla="*/ 2884512 w 2884512"/>
                <a:gd name="connsiteY5" fmla="*/ 543516 h 2264648"/>
                <a:gd name="connsiteX6" fmla="*/ 2884512 w 2884512"/>
                <a:gd name="connsiteY6" fmla="*/ 1087031 h 2264648"/>
                <a:gd name="connsiteX7" fmla="*/ 2884512 w 2884512"/>
                <a:gd name="connsiteY7" fmla="*/ 1698486 h 2264648"/>
                <a:gd name="connsiteX8" fmla="*/ 2884512 w 2884512"/>
                <a:gd name="connsiteY8" fmla="*/ 2264648 h 2264648"/>
                <a:gd name="connsiteX9" fmla="*/ 2336455 w 2884512"/>
                <a:gd name="connsiteY9" fmla="*/ 2264648 h 2264648"/>
                <a:gd name="connsiteX10" fmla="*/ 1701862 w 2884512"/>
                <a:gd name="connsiteY10" fmla="*/ 2264648 h 2264648"/>
                <a:gd name="connsiteX11" fmla="*/ 1182650 w 2884512"/>
                <a:gd name="connsiteY11" fmla="*/ 2264648 h 2264648"/>
                <a:gd name="connsiteX12" fmla="*/ 663438 w 2884512"/>
                <a:gd name="connsiteY12" fmla="*/ 2264648 h 2264648"/>
                <a:gd name="connsiteX13" fmla="*/ 0 w 2884512"/>
                <a:gd name="connsiteY13" fmla="*/ 2264648 h 2264648"/>
                <a:gd name="connsiteX14" fmla="*/ 0 w 2884512"/>
                <a:gd name="connsiteY14" fmla="*/ 1721132 h 2264648"/>
                <a:gd name="connsiteX15" fmla="*/ 0 w 2884512"/>
                <a:gd name="connsiteY15" fmla="*/ 1109678 h 2264648"/>
                <a:gd name="connsiteX16" fmla="*/ 0 w 2884512"/>
                <a:gd name="connsiteY16" fmla="*/ 611455 h 2264648"/>
                <a:gd name="connsiteX17" fmla="*/ 0 w 2884512"/>
                <a:gd name="connsiteY17" fmla="*/ 0 h 2264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884512" h="2264648" extrusionOk="0">
                  <a:moveTo>
                    <a:pt x="0" y="0"/>
                  </a:moveTo>
                  <a:cubicBezTo>
                    <a:pt x="138104" y="-23491"/>
                    <a:pt x="409594" y="30366"/>
                    <a:pt x="576902" y="0"/>
                  </a:cubicBezTo>
                  <a:cubicBezTo>
                    <a:pt x="744210" y="-30366"/>
                    <a:pt x="988155" y="22916"/>
                    <a:pt x="1211495" y="0"/>
                  </a:cubicBezTo>
                  <a:cubicBezTo>
                    <a:pt x="1434835" y="-22916"/>
                    <a:pt x="1675291" y="17673"/>
                    <a:pt x="1817243" y="0"/>
                  </a:cubicBezTo>
                  <a:cubicBezTo>
                    <a:pt x="1959195" y="-17673"/>
                    <a:pt x="2621804" y="68329"/>
                    <a:pt x="2884512" y="0"/>
                  </a:cubicBezTo>
                  <a:cubicBezTo>
                    <a:pt x="2917624" y="269313"/>
                    <a:pt x="2870772" y="272562"/>
                    <a:pt x="2884512" y="543516"/>
                  </a:cubicBezTo>
                  <a:cubicBezTo>
                    <a:pt x="2898252" y="814470"/>
                    <a:pt x="2871590" y="897869"/>
                    <a:pt x="2884512" y="1087031"/>
                  </a:cubicBezTo>
                  <a:cubicBezTo>
                    <a:pt x="2897434" y="1276193"/>
                    <a:pt x="2840101" y="1560727"/>
                    <a:pt x="2884512" y="1698486"/>
                  </a:cubicBezTo>
                  <a:cubicBezTo>
                    <a:pt x="2928923" y="1836246"/>
                    <a:pt x="2874408" y="2107738"/>
                    <a:pt x="2884512" y="2264648"/>
                  </a:cubicBezTo>
                  <a:cubicBezTo>
                    <a:pt x="2682143" y="2306541"/>
                    <a:pt x="2601130" y="2262624"/>
                    <a:pt x="2336455" y="2264648"/>
                  </a:cubicBezTo>
                  <a:cubicBezTo>
                    <a:pt x="2071780" y="2266672"/>
                    <a:pt x="1858793" y="2214574"/>
                    <a:pt x="1701862" y="2264648"/>
                  </a:cubicBezTo>
                  <a:cubicBezTo>
                    <a:pt x="1544931" y="2314722"/>
                    <a:pt x="1426318" y="2209910"/>
                    <a:pt x="1182650" y="2264648"/>
                  </a:cubicBezTo>
                  <a:cubicBezTo>
                    <a:pt x="938982" y="2319386"/>
                    <a:pt x="837540" y="2217800"/>
                    <a:pt x="663438" y="2264648"/>
                  </a:cubicBezTo>
                  <a:cubicBezTo>
                    <a:pt x="489336" y="2311496"/>
                    <a:pt x="165517" y="2193912"/>
                    <a:pt x="0" y="2264648"/>
                  </a:cubicBezTo>
                  <a:cubicBezTo>
                    <a:pt x="-53398" y="2072451"/>
                    <a:pt x="19250" y="1929437"/>
                    <a:pt x="0" y="1721132"/>
                  </a:cubicBezTo>
                  <a:cubicBezTo>
                    <a:pt x="-19250" y="1512827"/>
                    <a:pt x="6802" y="1388412"/>
                    <a:pt x="0" y="1109678"/>
                  </a:cubicBezTo>
                  <a:cubicBezTo>
                    <a:pt x="-6802" y="830944"/>
                    <a:pt x="59491" y="718774"/>
                    <a:pt x="0" y="611455"/>
                  </a:cubicBezTo>
                  <a:cubicBezTo>
                    <a:pt x="-59491" y="504136"/>
                    <a:pt x="50233" y="136382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997462627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2400" i="1" dirty="0">
                  <a:solidFill>
                    <a:schemeClr val="tx1"/>
                  </a:solidFill>
                </a:rPr>
                <a:t>Giải phóng</a:t>
              </a:r>
              <a:br>
                <a:rPr lang="vi-VN" sz="2400" i="1" dirty="0">
                  <a:solidFill>
                    <a:schemeClr val="tx1"/>
                  </a:solidFill>
                </a:rPr>
              </a:br>
              <a:r>
                <a:rPr lang="vi-VN" sz="2400" i="1" dirty="0">
                  <a:solidFill>
                    <a:schemeClr val="tx1"/>
                  </a:solidFill>
                </a:rPr>
                <a:t>Văn hóa</a:t>
              </a:r>
              <a:endParaRPr lang="en-US" sz="2400" i="1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AC71C5E-EA30-4601-99A9-63F6AEB892B0}"/>
                </a:ext>
              </a:extLst>
            </p:cNvPr>
            <p:cNvCxnSpPr>
              <a:cxnSpLocks/>
            </p:cNvCxnSpPr>
            <p:nvPr/>
          </p:nvCxnSpPr>
          <p:spPr>
            <a:xfrm>
              <a:off x="7880465" y="5178829"/>
              <a:ext cx="48860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E1FF047-09D2-4087-8C11-43D4859B59CC}"/>
                </a:ext>
              </a:extLst>
            </p:cNvPr>
            <p:cNvSpPr/>
            <p:nvPr/>
          </p:nvSpPr>
          <p:spPr>
            <a:xfrm>
              <a:off x="4871722" y="4048299"/>
              <a:ext cx="2884512" cy="2264648"/>
            </a:xfrm>
            <a:custGeom>
              <a:avLst/>
              <a:gdLst>
                <a:gd name="connsiteX0" fmla="*/ 0 w 2884512"/>
                <a:gd name="connsiteY0" fmla="*/ 0 h 2264648"/>
                <a:gd name="connsiteX1" fmla="*/ 576902 w 2884512"/>
                <a:gd name="connsiteY1" fmla="*/ 0 h 2264648"/>
                <a:gd name="connsiteX2" fmla="*/ 1211495 w 2884512"/>
                <a:gd name="connsiteY2" fmla="*/ 0 h 2264648"/>
                <a:gd name="connsiteX3" fmla="*/ 1817243 w 2884512"/>
                <a:gd name="connsiteY3" fmla="*/ 0 h 2264648"/>
                <a:gd name="connsiteX4" fmla="*/ 2884512 w 2884512"/>
                <a:gd name="connsiteY4" fmla="*/ 0 h 2264648"/>
                <a:gd name="connsiteX5" fmla="*/ 2884512 w 2884512"/>
                <a:gd name="connsiteY5" fmla="*/ 543516 h 2264648"/>
                <a:gd name="connsiteX6" fmla="*/ 2884512 w 2884512"/>
                <a:gd name="connsiteY6" fmla="*/ 1087031 h 2264648"/>
                <a:gd name="connsiteX7" fmla="*/ 2884512 w 2884512"/>
                <a:gd name="connsiteY7" fmla="*/ 1698486 h 2264648"/>
                <a:gd name="connsiteX8" fmla="*/ 2884512 w 2884512"/>
                <a:gd name="connsiteY8" fmla="*/ 2264648 h 2264648"/>
                <a:gd name="connsiteX9" fmla="*/ 2336455 w 2884512"/>
                <a:gd name="connsiteY9" fmla="*/ 2264648 h 2264648"/>
                <a:gd name="connsiteX10" fmla="*/ 1701862 w 2884512"/>
                <a:gd name="connsiteY10" fmla="*/ 2264648 h 2264648"/>
                <a:gd name="connsiteX11" fmla="*/ 1182650 w 2884512"/>
                <a:gd name="connsiteY11" fmla="*/ 2264648 h 2264648"/>
                <a:gd name="connsiteX12" fmla="*/ 663438 w 2884512"/>
                <a:gd name="connsiteY12" fmla="*/ 2264648 h 2264648"/>
                <a:gd name="connsiteX13" fmla="*/ 0 w 2884512"/>
                <a:gd name="connsiteY13" fmla="*/ 2264648 h 2264648"/>
                <a:gd name="connsiteX14" fmla="*/ 0 w 2884512"/>
                <a:gd name="connsiteY14" fmla="*/ 1721132 h 2264648"/>
                <a:gd name="connsiteX15" fmla="*/ 0 w 2884512"/>
                <a:gd name="connsiteY15" fmla="*/ 1109678 h 2264648"/>
                <a:gd name="connsiteX16" fmla="*/ 0 w 2884512"/>
                <a:gd name="connsiteY16" fmla="*/ 611455 h 2264648"/>
                <a:gd name="connsiteX17" fmla="*/ 0 w 2884512"/>
                <a:gd name="connsiteY17" fmla="*/ 0 h 2264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884512" h="2264648" extrusionOk="0">
                  <a:moveTo>
                    <a:pt x="0" y="0"/>
                  </a:moveTo>
                  <a:cubicBezTo>
                    <a:pt x="138104" y="-23491"/>
                    <a:pt x="409594" y="30366"/>
                    <a:pt x="576902" y="0"/>
                  </a:cubicBezTo>
                  <a:cubicBezTo>
                    <a:pt x="744210" y="-30366"/>
                    <a:pt x="988155" y="22916"/>
                    <a:pt x="1211495" y="0"/>
                  </a:cubicBezTo>
                  <a:cubicBezTo>
                    <a:pt x="1434835" y="-22916"/>
                    <a:pt x="1675291" y="17673"/>
                    <a:pt x="1817243" y="0"/>
                  </a:cubicBezTo>
                  <a:cubicBezTo>
                    <a:pt x="1959195" y="-17673"/>
                    <a:pt x="2621804" y="68329"/>
                    <a:pt x="2884512" y="0"/>
                  </a:cubicBezTo>
                  <a:cubicBezTo>
                    <a:pt x="2917624" y="269313"/>
                    <a:pt x="2870772" y="272562"/>
                    <a:pt x="2884512" y="543516"/>
                  </a:cubicBezTo>
                  <a:cubicBezTo>
                    <a:pt x="2898252" y="814470"/>
                    <a:pt x="2871590" y="897869"/>
                    <a:pt x="2884512" y="1087031"/>
                  </a:cubicBezTo>
                  <a:cubicBezTo>
                    <a:pt x="2897434" y="1276193"/>
                    <a:pt x="2840101" y="1560727"/>
                    <a:pt x="2884512" y="1698486"/>
                  </a:cubicBezTo>
                  <a:cubicBezTo>
                    <a:pt x="2928923" y="1836246"/>
                    <a:pt x="2874408" y="2107738"/>
                    <a:pt x="2884512" y="2264648"/>
                  </a:cubicBezTo>
                  <a:cubicBezTo>
                    <a:pt x="2682143" y="2306541"/>
                    <a:pt x="2601130" y="2262624"/>
                    <a:pt x="2336455" y="2264648"/>
                  </a:cubicBezTo>
                  <a:cubicBezTo>
                    <a:pt x="2071780" y="2266672"/>
                    <a:pt x="1858793" y="2214574"/>
                    <a:pt x="1701862" y="2264648"/>
                  </a:cubicBezTo>
                  <a:cubicBezTo>
                    <a:pt x="1544931" y="2314722"/>
                    <a:pt x="1426318" y="2209910"/>
                    <a:pt x="1182650" y="2264648"/>
                  </a:cubicBezTo>
                  <a:cubicBezTo>
                    <a:pt x="938982" y="2319386"/>
                    <a:pt x="837540" y="2217800"/>
                    <a:pt x="663438" y="2264648"/>
                  </a:cubicBezTo>
                  <a:cubicBezTo>
                    <a:pt x="489336" y="2311496"/>
                    <a:pt x="165517" y="2193912"/>
                    <a:pt x="0" y="2264648"/>
                  </a:cubicBezTo>
                  <a:cubicBezTo>
                    <a:pt x="-53398" y="2072451"/>
                    <a:pt x="19250" y="1929437"/>
                    <a:pt x="0" y="1721132"/>
                  </a:cubicBezTo>
                  <a:cubicBezTo>
                    <a:pt x="-19250" y="1512827"/>
                    <a:pt x="6802" y="1388412"/>
                    <a:pt x="0" y="1109678"/>
                  </a:cubicBezTo>
                  <a:cubicBezTo>
                    <a:pt x="-6802" y="830944"/>
                    <a:pt x="59491" y="718774"/>
                    <a:pt x="0" y="611455"/>
                  </a:cubicBezTo>
                  <a:cubicBezTo>
                    <a:pt x="-59491" y="504136"/>
                    <a:pt x="50233" y="136382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997462627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2400" i="1" dirty="0">
                  <a:solidFill>
                    <a:schemeClr val="tx1"/>
                  </a:solidFill>
                </a:rPr>
                <a:t>Đưa Đảng Cộng Sản Việt Nam lên cầm quyền</a:t>
              </a:r>
              <a:endParaRPr lang="en-US" sz="2400" i="1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7AB9F4D-23FF-497D-B096-AF228BC5EF02}"/>
                </a:ext>
              </a:extLst>
            </p:cNvPr>
            <p:cNvCxnSpPr>
              <a:cxnSpLocks/>
            </p:cNvCxnSpPr>
            <p:nvPr/>
          </p:nvCxnSpPr>
          <p:spPr>
            <a:xfrm>
              <a:off x="4189614" y="5178829"/>
              <a:ext cx="55787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B6E9839-0492-47B2-9836-2FE57DF67F77}"/>
                </a:ext>
              </a:extLst>
            </p:cNvPr>
            <p:cNvSpPr/>
            <p:nvPr/>
          </p:nvSpPr>
          <p:spPr>
            <a:xfrm>
              <a:off x="1173022" y="4048299"/>
              <a:ext cx="2884512" cy="2264648"/>
            </a:xfrm>
            <a:custGeom>
              <a:avLst/>
              <a:gdLst>
                <a:gd name="connsiteX0" fmla="*/ 0 w 2884512"/>
                <a:gd name="connsiteY0" fmla="*/ 0 h 2264648"/>
                <a:gd name="connsiteX1" fmla="*/ 576902 w 2884512"/>
                <a:gd name="connsiteY1" fmla="*/ 0 h 2264648"/>
                <a:gd name="connsiteX2" fmla="*/ 1211495 w 2884512"/>
                <a:gd name="connsiteY2" fmla="*/ 0 h 2264648"/>
                <a:gd name="connsiteX3" fmla="*/ 1817243 w 2884512"/>
                <a:gd name="connsiteY3" fmla="*/ 0 h 2264648"/>
                <a:gd name="connsiteX4" fmla="*/ 2884512 w 2884512"/>
                <a:gd name="connsiteY4" fmla="*/ 0 h 2264648"/>
                <a:gd name="connsiteX5" fmla="*/ 2884512 w 2884512"/>
                <a:gd name="connsiteY5" fmla="*/ 543516 h 2264648"/>
                <a:gd name="connsiteX6" fmla="*/ 2884512 w 2884512"/>
                <a:gd name="connsiteY6" fmla="*/ 1087031 h 2264648"/>
                <a:gd name="connsiteX7" fmla="*/ 2884512 w 2884512"/>
                <a:gd name="connsiteY7" fmla="*/ 1698486 h 2264648"/>
                <a:gd name="connsiteX8" fmla="*/ 2884512 w 2884512"/>
                <a:gd name="connsiteY8" fmla="*/ 2264648 h 2264648"/>
                <a:gd name="connsiteX9" fmla="*/ 2336455 w 2884512"/>
                <a:gd name="connsiteY9" fmla="*/ 2264648 h 2264648"/>
                <a:gd name="connsiteX10" fmla="*/ 1701862 w 2884512"/>
                <a:gd name="connsiteY10" fmla="*/ 2264648 h 2264648"/>
                <a:gd name="connsiteX11" fmla="*/ 1182650 w 2884512"/>
                <a:gd name="connsiteY11" fmla="*/ 2264648 h 2264648"/>
                <a:gd name="connsiteX12" fmla="*/ 663438 w 2884512"/>
                <a:gd name="connsiteY12" fmla="*/ 2264648 h 2264648"/>
                <a:gd name="connsiteX13" fmla="*/ 0 w 2884512"/>
                <a:gd name="connsiteY13" fmla="*/ 2264648 h 2264648"/>
                <a:gd name="connsiteX14" fmla="*/ 0 w 2884512"/>
                <a:gd name="connsiteY14" fmla="*/ 1721132 h 2264648"/>
                <a:gd name="connsiteX15" fmla="*/ 0 w 2884512"/>
                <a:gd name="connsiteY15" fmla="*/ 1109678 h 2264648"/>
                <a:gd name="connsiteX16" fmla="*/ 0 w 2884512"/>
                <a:gd name="connsiteY16" fmla="*/ 611455 h 2264648"/>
                <a:gd name="connsiteX17" fmla="*/ 0 w 2884512"/>
                <a:gd name="connsiteY17" fmla="*/ 0 h 2264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884512" h="2264648" extrusionOk="0">
                  <a:moveTo>
                    <a:pt x="0" y="0"/>
                  </a:moveTo>
                  <a:cubicBezTo>
                    <a:pt x="138104" y="-23491"/>
                    <a:pt x="409594" y="30366"/>
                    <a:pt x="576902" y="0"/>
                  </a:cubicBezTo>
                  <a:cubicBezTo>
                    <a:pt x="744210" y="-30366"/>
                    <a:pt x="988155" y="22916"/>
                    <a:pt x="1211495" y="0"/>
                  </a:cubicBezTo>
                  <a:cubicBezTo>
                    <a:pt x="1434835" y="-22916"/>
                    <a:pt x="1675291" y="17673"/>
                    <a:pt x="1817243" y="0"/>
                  </a:cubicBezTo>
                  <a:cubicBezTo>
                    <a:pt x="1959195" y="-17673"/>
                    <a:pt x="2621804" y="68329"/>
                    <a:pt x="2884512" y="0"/>
                  </a:cubicBezTo>
                  <a:cubicBezTo>
                    <a:pt x="2917624" y="269313"/>
                    <a:pt x="2870772" y="272562"/>
                    <a:pt x="2884512" y="543516"/>
                  </a:cubicBezTo>
                  <a:cubicBezTo>
                    <a:pt x="2898252" y="814470"/>
                    <a:pt x="2871590" y="897869"/>
                    <a:pt x="2884512" y="1087031"/>
                  </a:cubicBezTo>
                  <a:cubicBezTo>
                    <a:pt x="2897434" y="1276193"/>
                    <a:pt x="2840101" y="1560727"/>
                    <a:pt x="2884512" y="1698486"/>
                  </a:cubicBezTo>
                  <a:cubicBezTo>
                    <a:pt x="2928923" y="1836246"/>
                    <a:pt x="2874408" y="2107738"/>
                    <a:pt x="2884512" y="2264648"/>
                  </a:cubicBezTo>
                  <a:cubicBezTo>
                    <a:pt x="2682143" y="2306541"/>
                    <a:pt x="2601130" y="2262624"/>
                    <a:pt x="2336455" y="2264648"/>
                  </a:cubicBezTo>
                  <a:cubicBezTo>
                    <a:pt x="2071780" y="2266672"/>
                    <a:pt x="1858793" y="2214574"/>
                    <a:pt x="1701862" y="2264648"/>
                  </a:cubicBezTo>
                  <a:cubicBezTo>
                    <a:pt x="1544931" y="2314722"/>
                    <a:pt x="1426318" y="2209910"/>
                    <a:pt x="1182650" y="2264648"/>
                  </a:cubicBezTo>
                  <a:cubicBezTo>
                    <a:pt x="938982" y="2319386"/>
                    <a:pt x="837540" y="2217800"/>
                    <a:pt x="663438" y="2264648"/>
                  </a:cubicBezTo>
                  <a:cubicBezTo>
                    <a:pt x="489336" y="2311496"/>
                    <a:pt x="165517" y="2193912"/>
                    <a:pt x="0" y="2264648"/>
                  </a:cubicBezTo>
                  <a:cubicBezTo>
                    <a:pt x="-53398" y="2072451"/>
                    <a:pt x="19250" y="1929437"/>
                    <a:pt x="0" y="1721132"/>
                  </a:cubicBezTo>
                  <a:cubicBezTo>
                    <a:pt x="-19250" y="1512827"/>
                    <a:pt x="6802" y="1388412"/>
                    <a:pt x="0" y="1109678"/>
                  </a:cubicBezTo>
                  <a:cubicBezTo>
                    <a:pt x="-6802" y="830944"/>
                    <a:pt x="59491" y="718774"/>
                    <a:pt x="0" y="611455"/>
                  </a:cubicBezTo>
                  <a:cubicBezTo>
                    <a:pt x="-59491" y="504136"/>
                    <a:pt x="50233" y="136382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997462627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2400" i="1" dirty="0">
                  <a:solidFill>
                    <a:schemeClr val="tx1"/>
                  </a:solidFill>
                </a:rPr>
                <a:t>Giải phóng chính trị,</a:t>
              </a:r>
            </a:p>
            <a:p>
              <a:pPr algn="ctr"/>
              <a:r>
                <a:rPr lang="vi-VN" sz="2400" i="1" dirty="0">
                  <a:solidFill>
                    <a:schemeClr val="tx1"/>
                  </a:solidFill>
                </a:rPr>
                <a:t>giải phóng</a:t>
              </a:r>
            </a:p>
            <a:p>
              <a:pPr algn="ctr"/>
              <a:r>
                <a:rPr lang="vi-VN" sz="2400" i="1" dirty="0">
                  <a:solidFill>
                    <a:schemeClr val="tx1"/>
                  </a:solidFill>
                </a:rPr>
                <a:t>xã hội</a:t>
              </a:r>
              <a:endParaRPr lang="en-US" sz="2400" i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37" name="Picture 2" descr="Nhân dân Cà Mau chống lại những thủ đoạn đàn áp bóc lột của địa chủ tay sai  thực dân Pháp">
            <a:extLst>
              <a:ext uri="{FF2B5EF4-FFF2-40B4-BE49-F238E27FC236}">
                <a16:creationId xmlns:a16="http://schemas.microsoft.com/office/drawing/2014/main" id="{5DA52D4D-B371-44EC-8883-1AAFFF41B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7131" y="198856"/>
            <a:ext cx="2793740" cy="217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ái nhìn của tác giả Nguyễn Ái Quốc đối với các dân tộc bị áp bức được thể  hiện qua Bản án chế độ thực dân Pháp">
            <a:extLst>
              <a:ext uri="{FF2B5EF4-FFF2-40B4-BE49-F238E27FC236}">
                <a16:creationId xmlns:a16="http://schemas.microsoft.com/office/drawing/2014/main" id="{13891CA0-9F4D-49FA-876B-19AE26964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24272" y="16807"/>
            <a:ext cx="1791455" cy="2554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1549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F08750C-5BAB-4107-A364-516138A71C17}"/>
              </a:ext>
            </a:extLst>
          </p:cNvPr>
          <p:cNvGrpSpPr/>
          <p:nvPr/>
        </p:nvGrpSpPr>
        <p:grpSpPr>
          <a:xfrm>
            <a:off x="2527423" y="423048"/>
            <a:ext cx="4089153" cy="3870432"/>
            <a:chOff x="3369897" y="601549"/>
            <a:chExt cx="5452204" cy="5160576"/>
          </a:xfrm>
        </p:grpSpPr>
        <p:pic>
          <p:nvPicPr>
            <p:cNvPr id="3" name="Graphic 2" descr="Globe with solid fill">
              <a:extLst>
                <a:ext uri="{FF2B5EF4-FFF2-40B4-BE49-F238E27FC236}">
                  <a16:creationId xmlns:a16="http://schemas.microsoft.com/office/drawing/2014/main" id="{A66E15F2-3B3A-4289-9AEF-C2ECA3E525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62735" y="1600010"/>
              <a:ext cx="2080346" cy="2080346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A1B63A4-0DC4-4F47-9FBC-469DEBC5D2C2}"/>
                </a:ext>
              </a:extLst>
            </p:cNvPr>
            <p:cNvSpPr txBox="1"/>
            <p:nvPr/>
          </p:nvSpPr>
          <p:spPr>
            <a:xfrm>
              <a:off x="3369897" y="3792354"/>
              <a:ext cx="5452204" cy="1969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/>
                <a:t>VỚI</a:t>
              </a:r>
              <a:br>
                <a:rPr lang="en-US" sz="3000" dirty="0"/>
              </a:br>
              <a:r>
                <a:rPr lang="en-US" sz="3000" dirty="0"/>
                <a:t>BẢN SẮC VĂN HÓA,</a:t>
              </a:r>
            </a:p>
            <a:p>
              <a:pPr algn="ctr"/>
              <a:r>
                <a:rPr lang="en-US" sz="3000" dirty="0"/>
                <a:t>VĂN HÓA NHÂN LOẠI</a:t>
              </a:r>
            </a:p>
          </p:txBody>
        </p:sp>
        <p:pic>
          <p:nvPicPr>
            <p:cNvPr id="7" name="Graphic 6" descr="Dragon dance with solid fill">
              <a:extLst>
                <a:ext uri="{FF2B5EF4-FFF2-40B4-BE49-F238E27FC236}">
                  <a16:creationId xmlns:a16="http://schemas.microsoft.com/office/drawing/2014/main" id="{2D1807CD-324C-4770-A0FD-6CF5D27DBA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396683" y="601549"/>
              <a:ext cx="2080346" cy="20803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00105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39F10BE-8A38-48DC-B091-D6465C4FE8A6}"/>
              </a:ext>
            </a:extLst>
          </p:cNvPr>
          <p:cNvSpPr txBox="1"/>
          <p:nvPr/>
        </p:nvSpPr>
        <p:spPr>
          <a:xfrm>
            <a:off x="863485" y="2121627"/>
            <a:ext cx="74170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27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sắc</a:t>
            </a:r>
            <a:r>
              <a:rPr lang="en-US" sz="27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sz="27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27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i="1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7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i="1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27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i="1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7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i="1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7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i="1" dirty="0" err="1"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sz="27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i="1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27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i="1" dirty="0" err="1">
                <a:latin typeface="Arial" panose="020B0604020202020204" pitchFamily="34" charset="0"/>
                <a:cs typeface="Arial" panose="020B0604020202020204" pitchFamily="34" charset="0"/>
              </a:rPr>
              <a:t>bền</a:t>
            </a:r>
            <a:r>
              <a:rPr lang="en-US" sz="27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i="1" dirty="0" err="1">
                <a:latin typeface="Arial" panose="020B0604020202020204" pitchFamily="34" charset="0"/>
                <a:cs typeface="Arial" panose="020B0604020202020204" pitchFamily="34" charset="0"/>
              </a:rPr>
              <a:t>vững</a:t>
            </a:r>
            <a:r>
              <a:rPr lang="en-US" sz="27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i="1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7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i="1" dirty="0" err="1">
                <a:latin typeface="Arial" panose="020B0604020202020204" pitchFamily="34" charset="0"/>
                <a:cs typeface="Arial" panose="020B0604020202020204" pitchFamily="34" charset="0"/>
              </a:rPr>
              <a:t>cộng</a:t>
            </a:r>
            <a:r>
              <a:rPr lang="en-US" sz="27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i="1" dirty="0" err="1"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sz="27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i="1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7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i="1" dirty="0" err="1">
                <a:latin typeface="Arial" panose="020B0604020202020204" pitchFamily="34" charset="0"/>
                <a:cs typeface="Arial" panose="020B0604020202020204" pitchFamily="34" charset="0"/>
              </a:rPr>
              <a:t>dân</a:t>
            </a:r>
            <a:r>
              <a:rPr lang="en-US" sz="27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i="1" dirty="0" err="1">
                <a:latin typeface="Arial" panose="020B0604020202020204" pitchFamily="34" charset="0"/>
                <a:cs typeface="Arial" panose="020B0604020202020204" pitchFamily="34" charset="0"/>
              </a:rPr>
              <a:t>tộc</a:t>
            </a:r>
            <a:r>
              <a:rPr lang="en-US" sz="27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i="1" dirty="0" err="1">
                <a:latin typeface="Arial" panose="020B0604020202020204" pitchFamily="34" charset="0"/>
                <a:cs typeface="Arial" panose="020B0604020202020204" pitchFamily="34" charset="0"/>
              </a:rPr>
              <a:t>Việt</a:t>
            </a:r>
            <a:r>
              <a:rPr lang="en-US" sz="2700" i="1" dirty="0">
                <a:latin typeface="Arial" panose="020B0604020202020204" pitchFamily="34" charset="0"/>
                <a:cs typeface="Arial" panose="020B0604020202020204" pitchFamily="34" charset="0"/>
              </a:rPr>
              <a:t> Nam </a:t>
            </a:r>
            <a:endParaRPr lang="vi-VN" sz="27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Thực hiện chính sách đối với dân tộc thiểu số trên địa bàn tỉnh: những khó  khăn, bất cập">
            <a:extLst>
              <a:ext uri="{FF2B5EF4-FFF2-40B4-BE49-F238E27FC236}">
                <a16:creationId xmlns:a16="http://schemas.microsoft.com/office/drawing/2014/main" id="{7FC3C1FD-457D-4B5A-825C-B9768DE0D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7482" y="274799"/>
            <a:ext cx="2352683" cy="156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Đề án tổng thể phát triển vùng dân tộc thiểu số: Giao Chính phủ điều hành,  triển khai | Sự kiện">
            <a:extLst>
              <a:ext uri="{FF2B5EF4-FFF2-40B4-BE49-F238E27FC236}">
                <a16:creationId xmlns:a16="http://schemas.microsoft.com/office/drawing/2014/main" id="{BA9A7550-2B15-49AA-85EF-7B51BC2BE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95659" y="272613"/>
            <a:ext cx="2352683" cy="1566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ảo tồn và phát huy giá trị văn hóa trong đồng bào dân tộc thiểu số - Báo  Nhân Dân">
            <a:extLst>
              <a:ext uri="{FF2B5EF4-FFF2-40B4-BE49-F238E27FC236}">
                <a16:creationId xmlns:a16="http://schemas.microsoft.com/office/drawing/2014/main" id="{2B1446E9-096B-44CD-9762-D0FD99E77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02511" y="272613"/>
            <a:ext cx="2785578" cy="1566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Kiến nghị của đề tài &quot;Xu hướng biến đổi quan hệ dân tộc: Những vấn đề đặt  ra và định hướng chính sách&quot;">
            <a:extLst>
              <a:ext uri="{FF2B5EF4-FFF2-40B4-BE49-F238E27FC236}">
                <a16:creationId xmlns:a16="http://schemas.microsoft.com/office/drawing/2014/main" id="{F3CABA11-F333-449F-85B7-E2A63F80A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361" y="3220802"/>
            <a:ext cx="2570173" cy="173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hương nhớ những làng quê yêu dấu">
            <a:extLst>
              <a:ext uri="{FF2B5EF4-FFF2-40B4-BE49-F238E27FC236}">
                <a16:creationId xmlns:a16="http://schemas.microsoft.com/office/drawing/2014/main" id="{B79FDD6F-99B9-492D-92AF-EFE15B9EC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37752" y="3220802"/>
            <a:ext cx="2608862" cy="173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ê Mẩn Với Những Hình Ảnh Về Làng Quê Việt">
            <a:extLst>
              <a:ext uri="{FF2B5EF4-FFF2-40B4-BE49-F238E27FC236}">
                <a16:creationId xmlns:a16="http://schemas.microsoft.com/office/drawing/2014/main" id="{A6D21788-DEF5-433A-A78D-946C7872A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24126" y="3223168"/>
            <a:ext cx="2601763" cy="173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689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81FA61C-B371-44DF-9C65-329DE3761189}"/>
              </a:ext>
            </a:extLst>
          </p:cNvPr>
          <p:cNvSpPr txBox="1"/>
          <p:nvPr/>
        </p:nvSpPr>
        <p:spPr>
          <a:xfrm>
            <a:off x="2761703" y="149614"/>
            <a:ext cx="36205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BẢN SẮC VĂN HÓA</a:t>
            </a:r>
          </a:p>
        </p:txBody>
      </p:sp>
      <p:pic>
        <p:nvPicPr>
          <p:cNvPr id="7" name="Graphic 6" descr="Drama outline">
            <a:extLst>
              <a:ext uri="{FF2B5EF4-FFF2-40B4-BE49-F238E27FC236}">
                <a16:creationId xmlns:a16="http://schemas.microsoft.com/office/drawing/2014/main" id="{5D17448F-B9CF-4405-9166-EB51FC9EBD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18903" y="772862"/>
            <a:ext cx="997209" cy="997209"/>
          </a:xfrm>
          <a:prstGeom prst="rect">
            <a:avLst/>
          </a:prstGeom>
        </p:spPr>
      </p:pic>
      <p:pic>
        <p:nvPicPr>
          <p:cNvPr id="9" name="Graphic 8" descr="Storytelling outline">
            <a:extLst>
              <a:ext uri="{FF2B5EF4-FFF2-40B4-BE49-F238E27FC236}">
                <a16:creationId xmlns:a16="http://schemas.microsoft.com/office/drawing/2014/main" id="{12456A14-D849-482F-8D20-615BCC8F70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27887" y="772862"/>
            <a:ext cx="997209" cy="9972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0F9A61-F790-42F8-9413-DB22D9EBC483}"/>
              </a:ext>
            </a:extLst>
          </p:cNvPr>
          <p:cNvSpPr txBox="1"/>
          <p:nvPr/>
        </p:nvSpPr>
        <p:spPr>
          <a:xfrm>
            <a:off x="529364" y="2206450"/>
            <a:ext cx="299425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100" dirty="0" err="1"/>
              <a:t>Lòng</a:t>
            </a:r>
            <a:r>
              <a:rPr lang="en-US" sz="2100" dirty="0"/>
              <a:t> </a:t>
            </a:r>
            <a:r>
              <a:rPr lang="en-US" sz="2100" dirty="0" err="1"/>
              <a:t>yêu</a:t>
            </a:r>
            <a:r>
              <a:rPr lang="en-US" sz="2100" dirty="0"/>
              <a:t> </a:t>
            </a:r>
            <a:r>
              <a:rPr lang="en-US" sz="2100" dirty="0" err="1"/>
              <a:t>nước</a:t>
            </a:r>
            <a:r>
              <a:rPr lang="en-US" sz="2100" dirty="0"/>
              <a:t>, </a:t>
            </a:r>
            <a:r>
              <a:rPr lang="en-US" sz="2100" dirty="0" err="1"/>
              <a:t>thương</a:t>
            </a:r>
            <a:r>
              <a:rPr lang="en-US" sz="2100" dirty="0"/>
              <a:t> </a:t>
            </a:r>
            <a:r>
              <a:rPr lang="en-US" sz="2100" dirty="0" err="1"/>
              <a:t>nòi</a:t>
            </a:r>
            <a:endParaRPr lang="en-US" sz="2100" dirty="0"/>
          </a:p>
          <a:p>
            <a:pPr marL="342900" indent="-342900">
              <a:buFontTx/>
              <a:buChar char="-"/>
            </a:pPr>
            <a:r>
              <a:rPr lang="en-US" sz="2100" dirty="0" err="1"/>
              <a:t>Tinh</a:t>
            </a:r>
            <a:r>
              <a:rPr lang="en-US" sz="2100" dirty="0"/>
              <a:t> </a:t>
            </a:r>
            <a:r>
              <a:rPr lang="en-US" sz="2100" dirty="0" err="1"/>
              <a:t>thần</a:t>
            </a:r>
            <a:r>
              <a:rPr lang="en-US" sz="2100" dirty="0"/>
              <a:t> </a:t>
            </a:r>
            <a:r>
              <a:rPr lang="en-US" sz="2100" dirty="0" err="1"/>
              <a:t>độc</a:t>
            </a:r>
            <a:r>
              <a:rPr lang="en-US" sz="2100" dirty="0"/>
              <a:t> </a:t>
            </a:r>
            <a:r>
              <a:rPr lang="en-US" sz="2100" dirty="0" err="1"/>
              <a:t>lập</a:t>
            </a:r>
            <a:r>
              <a:rPr lang="en-US" sz="2100" dirty="0"/>
              <a:t>, </a:t>
            </a:r>
            <a:r>
              <a:rPr lang="en-US" sz="2100" dirty="0" err="1"/>
              <a:t>tự</a:t>
            </a:r>
            <a:r>
              <a:rPr lang="en-US" sz="2100" dirty="0"/>
              <a:t> </a:t>
            </a:r>
            <a:r>
              <a:rPr lang="en-US" sz="2100" dirty="0" err="1"/>
              <a:t>cường</a:t>
            </a:r>
            <a:r>
              <a:rPr lang="en-US" sz="2100" dirty="0"/>
              <a:t>, </a:t>
            </a:r>
            <a:r>
              <a:rPr lang="en-US" sz="2100" dirty="0" err="1"/>
              <a:t>tự</a:t>
            </a:r>
            <a:r>
              <a:rPr lang="en-US" sz="2100" dirty="0"/>
              <a:t> </a:t>
            </a:r>
            <a:r>
              <a:rPr lang="en-US" sz="2100" dirty="0" err="1"/>
              <a:t>tôn</a:t>
            </a:r>
            <a:r>
              <a:rPr lang="en-US" sz="2100" dirty="0"/>
              <a:t> </a:t>
            </a:r>
            <a:r>
              <a:rPr lang="en-US" sz="2100" dirty="0" err="1"/>
              <a:t>dân</a:t>
            </a:r>
            <a:r>
              <a:rPr lang="en-US" sz="2100" dirty="0"/>
              <a:t> </a:t>
            </a:r>
            <a:r>
              <a:rPr lang="en-US" sz="2100" dirty="0" err="1"/>
              <a:t>tộc</a:t>
            </a:r>
            <a:endParaRPr lang="en-US" sz="2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BF622D-216C-42EB-B026-2B2D2D4025DE}"/>
              </a:ext>
            </a:extLst>
          </p:cNvPr>
          <p:cNvSpPr txBox="1"/>
          <p:nvPr/>
        </p:nvSpPr>
        <p:spPr>
          <a:xfrm>
            <a:off x="5620384" y="2508734"/>
            <a:ext cx="30479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 err="1"/>
              <a:t>Biểu</a:t>
            </a:r>
            <a:r>
              <a:rPr lang="en-US" sz="2100" dirty="0"/>
              <a:t> </a:t>
            </a:r>
            <a:r>
              <a:rPr lang="en-US" sz="2100" dirty="0" err="1"/>
              <a:t>hiện</a:t>
            </a:r>
            <a:r>
              <a:rPr lang="en-US" sz="2100" dirty="0"/>
              <a:t> ở:</a:t>
            </a:r>
          </a:p>
          <a:p>
            <a:pPr marL="342900" indent="-342900">
              <a:buFontTx/>
              <a:buChar char="-"/>
            </a:pPr>
            <a:r>
              <a:rPr lang="en-US" sz="2100" dirty="0" err="1"/>
              <a:t>Ngôn</a:t>
            </a:r>
            <a:r>
              <a:rPr lang="en-US" sz="2100" dirty="0"/>
              <a:t> </a:t>
            </a:r>
            <a:r>
              <a:rPr lang="en-US" sz="2100" dirty="0" err="1"/>
              <a:t>ngữ</a:t>
            </a:r>
            <a:endParaRPr lang="en-US" sz="2100" dirty="0"/>
          </a:p>
          <a:p>
            <a:pPr marL="342900" indent="-342900">
              <a:buFontTx/>
              <a:buChar char="-"/>
            </a:pPr>
            <a:r>
              <a:rPr lang="en-US" sz="2100" dirty="0" err="1"/>
              <a:t>Phong</a:t>
            </a:r>
            <a:r>
              <a:rPr lang="en-US" sz="2100" dirty="0"/>
              <a:t> </a:t>
            </a:r>
            <a:r>
              <a:rPr lang="en-US" sz="2100" dirty="0" err="1"/>
              <a:t>tục</a:t>
            </a:r>
            <a:r>
              <a:rPr lang="en-US" sz="2100" dirty="0"/>
              <a:t> </a:t>
            </a:r>
            <a:r>
              <a:rPr lang="en-US" sz="2100" dirty="0" err="1"/>
              <a:t>tập</a:t>
            </a:r>
            <a:r>
              <a:rPr lang="en-US" sz="2100" dirty="0"/>
              <a:t> </a:t>
            </a:r>
            <a:r>
              <a:rPr lang="en-US" sz="2100" dirty="0" err="1"/>
              <a:t>quán</a:t>
            </a:r>
            <a:endParaRPr lang="en-US" sz="2100" dirty="0"/>
          </a:p>
          <a:p>
            <a:pPr marL="342900" indent="-342900">
              <a:buFontTx/>
              <a:buChar char="-"/>
            </a:pPr>
            <a:r>
              <a:rPr lang="en-US" sz="2100" dirty="0" err="1"/>
              <a:t>Lễ</a:t>
            </a:r>
            <a:r>
              <a:rPr lang="en-US" sz="2100" dirty="0"/>
              <a:t> </a:t>
            </a:r>
            <a:r>
              <a:rPr lang="en-US" sz="2100" dirty="0" err="1"/>
              <a:t>hội</a:t>
            </a:r>
            <a:endParaRPr lang="en-US" sz="2100" dirty="0"/>
          </a:p>
          <a:p>
            <a:pPr marL="342900" indent="-342900">
              <a:buFontTx/>
              <a:buChar char="-"/>
            </a:pPr>
            <a:r>
              <a:rPr lang="en-US" sz="2100" dirty="0" err="1"/>
              <a:t>Truyền</a:t>
            </a:r>
            <a:r>
              <a:rPr lang="en-US" sz="2100" dirty="0"/>
              <a:t> </a:t>
            </a:r>
            <a:r>
              <a:rPr lang="en-US" sz="2100" dirty="0" err="1"/>
              <a:t>thống</a:t>
            </a:r>
            <a:endParaRPr lang="en-US" sz="2100" dirty="0"/>
          </a:p>
          <a:p>
            <a:pPr marL="342900" indent="-342900">
              <a:buFontTx/>
              <a:buChar char="-"/>
            </a:pPr>
            <a:r>
              <a:rPr lang="en-US" sz="2100" dirty="0" err="1"/>
              <a:t>Cách</a:t>
            </a:r>
            <a:r>
              <a:rPr lang="en-US" sz="2100" dirty="0"/>
              <a:t> </a:t>
            </a:r>
            <a:r>
              <a:rPr lang="en-US" sz="2100" dirty="0" err="1"/>
              <a:t>cảm</a:t>
            </a:r>
            <a:r>
              <a:rPr lang="en-US" sz="2100" dirty="0"/>
              <a:t> </a:t>
            </a:r>
            <a:r>
              <a:rPr lang="en-US" sz="2100" dirty="0" err="1"/>
              <a:t>và</a:t>
            </a:r>
            <a:r>
              <a:rPr lang="en-US" sz="2100" dirty="0"/>
              <a:t> </a:t>
            </a:r>
            <a:r>
              <a:rPr lang="en-US" sz="2100" dirty="0" err="1"/>
              <a:t>nghĩ</a:t>
            </a:r>
            <a:endParaRPr lang="en-US" sz="2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FC4E31-05BF-44CB-B986-AF7CA5F65694}"/>
              </a:ext>
            </a:extLst>
          </p:cNvPr>
          <p:cNvSpPr txBox="1"/>
          <p:nvPr/>
        </p:nvSpPr>
        <p:spPr>
          <a:xfrm>
            <a:off x="1081061" y="1770070"/>
            <a:ext cx="189086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i="1" u="sng" dirty="0" err="1"/>
              <a:t>Về</a:t>
            </a:r>
            <a:r>
              <a:rPr lang="en-US" sz="2100" b="1" i="1" u="sng" dirty="0"/>
              <a:t> </a:t>
            </a:r>
            <a:r>
              <a:rPr lang="en-US" sz="2100" b="1" i="1" u="sng" dirty="0" err="1"/>
              <a:t>nội</a:t>
            </a:r>
            <a:r>
              <a:rPr lang="en-US" sz="2100" b="1" i="1" u="sng" dirty="0"/>
              <a:t> dung: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0F1097-9CE3-408C-9207-FFCAAC320E08}"/>
              </a:ext>
            </a:extLst>
          </p:cNvPr>
          <p:cNvSpPr txBox="1"/>
          <p:nvPr/>
        </p:nvSpPr>
        <p:spPr>
          <a:xfrm>
            <a:off x="6172076" y="1770070"/>
            <a:ext cx="18908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i="1" u="sng" dirty="0" err="1"/>
              <a:t>Về</a:t>
            </a:r>
            <a:r>
              <a:rPr lang="en-US" sz="2100" b="1" i="1" u="sng" dirty="0"/>
              <a:t> </a:t>
            </a:r>
            <a:r>
              <a:rPr lang="en-US" sz="2100" b="1" i="1" u="sng" dirty="0" err="1"/>
              <a:t>hình</a:t>
            </a:r>
            <a:r>
              <a:rPr lang="en-US" sz="2100" b="1" i="1" u="sng" dirty="0"/>
              <a:t> </a:t>
            </a:r>
            <a:r>
              <a:rPr lang="en-US" sz="2100" b="1" i="1" u="sng" dirty="0" err="1"/>
              <a:t>thức</a:t>
            </a:r>
            <a:r>
              <a:rPr lang="en-US" sz="2100" b="1" i="1" u="sng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972730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CFBA51A-666A-4F96-9E7E-0BF5FD574BFA}"/>
              </a:ext>
            </a:extLst>
          </p:cNvPr>
          <p:cNvCxnSpPr/>
          <p:nvPr/>
        </p:nvCxnSpPr>
        <p:spPr>
          <a:xfrm>
            <a:off x="3048000" y="0"/>
            <a:ext cx="0" cy="5143500"/>
          </a:xfrm>
          <a:prstGeom prst="line">
            <a:avLst/>
          </a:prstGeom>
          <a:ln w="50800" cap="rnd" cmpd="thickThin">
            <a:solidFill>
              <a:schemeClr val="bg1">
                <a:lumMod val="6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F91A091-8D60-4697-BF20-83E64B90536B}"/>
              </a:ext>
            </a:extLst>
          </p:cNvPr>
          <p:cNvCxnSpPr/>
          <p:nvPr/>
        </p:nvCxnSpPr>
        <p:spPr>
          <a:xfrm>
            <a:off x="6096000" y="0"/>
            <a:ext cx="0" cy="5143500"/>
          </a:xfrm>
          <a:prstGeom prst="line">
            <a:avLst/>
          </a:prstGeom>
          <a:ln w="50800" cap="rnd" cmpd="thickThin">
            <a:solidFill>
              <a:schemeClr val="bg1">
                <a:lumMod val="6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B16C41E-0CDD-436C-B753-603D7410DC8D}"/>
              </a:ext>
            </a:extLst>
          </p:cNvPr>
          <p:cNvCxnSpPr/>
          <p:nvPr/>
        </p:nvCxnSpPr>
        <p:spPr>
          <a:xfrm>
            <a:off x="0" y="0"/>
            <a:ext cx="0" cy="5143500"/>
          </a:xfrm>
          <a:prstGeom prst="line">
            <a:avLst/>
          </a:prstGeom>
          <a:ln w="50800" cap="rnd" cmpd="thickThin">
            <a:solidFill>
              <a:schemeClr val="bg1">
                <a:lumMod val="6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8A446C-3A3E-4224-8792-B63F1278B4A5}"/>
              </a:ext>
            </a:extLst>
          </p:cNvPr>
          <p:cNvCxnSpPr/>
          <p:nvPr/>
        </p:nvCxnSpPr>
        <p:spPr>
          <a:xfrm>
            <a:off x="9144000" y="0"/>
            <a:ext cx="0" cy="5143500"/>
          </a:xfrm>
          <a:prstGeom prst="line">
            <a:avLst/>
          </a:prstGeom>
          <a:ln w="50800" cap="rnd" cmpd="thickThin">
            <a:solidFill>
              <a:schemeClr val="bg1">
                <a:lumMod val="6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CC2033-BC13-4FC7-A3A1-A5A252BA5E63}"/>
              </a:ext>
            </a:extLst>
          </p:cNvPr>
          <p:cNvCxnSpPr>
            <a:cxnSpLocks/>
          </p:cNvCxnSpPr>
          <p:nvPr/>
        </p:nvCxnSpPr>
        <p:spPr>
          <a:xfrm>
            <a:off x="0" y="2571750"/>
            <a:ext cx="9144000" cy="0"/>
          </a:xfrm>
          <a:prstGeom prst="line">
            <a:avLst/>
          </a:prstGeom>
          <a:ln w="50800" cap="rnd" cmpd="thickThin">
            <a:solidFill>
              <a:schemeClr val="bg1">
                <a:lumMod val="6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0D927B1-03EB-46F7-9DFD-D98ECECD0D0B}"/>
              </a:ext>
            </a:extLst>
          </p:cNvPr>
          <p:cNvSpPr txBox="1"/>
          <p:nvPr/>
        </p:nvSpPr>
        <p:spPr>
          <a:xfrm>
            <a:off x="6096001" y="638525"/>
            <a:ext cx="30479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i="1" dirty="0" err="1"/>
              <a:t>Giá</a:t>
            </a:r>
            <a:r>
              <a:rPr lang="en-US" sz="2100" i="1" dirty="0"/>
              <a:t> </a:t>
            </a:r>
            <a:r>
              <a:rPr lang="en-US" sz="2100" i="1" dirty="0" err="1"/>
              <a:t>trị</a:t>
            </a:r>
            <a:r>
              <a:rPr lang="en-US" sz="2100" i="1" dirty="0"/>
              <a:t> </a:t>
            </a:r>
            <a:r>
              <a:rPr lang="en-US" sz="2100" i="1" dirty="0" err="1"/>
              <a:t>lớn</a:t>
            </a:r>
            <a:r>
              <a:rPr lang="en-US" sz="2100" i="1" dirty="0"/>
              <a:t> + Ý </a:t>
            </a:r>
            <a:r>
              <a:rPr lang="en-US" sz="2100" i="1" dirty="0" err="1"/>
              <a:t>nghĩa</a:t>
            </a:r>
            <a:r>
              <a:rPr lang="en-US" sz="2100" i="1" dirty="0"/>
              <a:t> </a:t>
            </a:r>
            <a:r>
              <a:rPr lang="en-US" sz="2100" i="1" dirty="0" err="1"/>
              <a:t>quan</a:t>
            </a:r>
            <a:r>
              <a:rPr lang="en-US" sz="2100" i="1" dirty="0"/>
              <a:t> </a:t>
            </a:r>
            <a:r>
              <a:rPr lang="en-US" sz="2100" i="1" dirty="0" err="1"/>
              <a:t>trọng</a:t>
            </a:r>
            <a:r>
              <a:rPr lang="en-US" sz="2100" i="1" dirty="0"/>
              <a:t> </a:t>
            </a:r>
            <a:r>
              <a:rPr lang="en-US" sz="2100" i="1" dirty="0" err="1"/>
              <a:t>với</a:t>
            </a:r>
            <a:r>
              <a:rPr lang="en-US" sz="2100" i="1" dirty="0"/>
              <a:t> </a:t>
            </a:r>
            <a:r>
              <a:rPr lang="en-US" sz="2100" i="1" dirty="0" err="1"/>
              <a:t>sự</a:t>
            </a:r>
            <a:r>
              <a:rPr lang="en-US" sz="2100" i="1" dirty="0"/>
              <a:t> </a:t>
            </a:r>
            <a:r>
              <a:rPr lang="en-US" sz="2100" i="1" dirty="0" err="1"/>
              <a:t>nghiệ</a:t>
            </a:r>
            <a:r>
              <a:rPr lang="en-US" sz="2100" i="1" dirty="0"/>
              <a:t> </a:t>
            </a:r>
            <a:r>
              <a:rPr lang="en-US" sz="2100" i="1" dirty="0" err="1"/>
              <a:t>xây</a:t>
            </a:r>
            <a:r>
              <a:rPr lang="en-US" sz="2100" i="1" dirty="0"/>
              <a:t> </a:t>
            </a:r>
            <a:r>
              <a:rPr lang="en-US" sz="2100" i="1" dirty="0" err="1"/>
              <a:t>dựng</a:t>
            </a:r>
            <a:r>
              <a:rPr lang="en-US" sz="2100" i="1" dirty="0"/>
              <a:t> </a:t>
            </a:r>
            <a:r>
              <a:rPr lang="en-US" sz="2100" i="1" dirty="0" err="1"/>
              <a:t>và</a:t>
            </a:r>
            <a:r>
              <a:rPr lang="en-US" sz="2100" i="1" dirty="0"/>
              <a:t> </a:t>
            </a:r>
            <a:r>
              <a:rPr lang="en-US" sz="2100" i="1" dirty="0" err="1"/>
              <a:t>bảo</a:t>
            </a:r>
            <a:r>
              <a:rPr lang="en-US" sz="2100" i="1" dirty="0"/>
              <a:t> </a:t>
            </a:r>
            <a:r>
              <a:rPr lang="en-US" sz="2100" i="1" dirty="0" err="1"/>
              <a:t>vệ</a:t>
            </a:r>
            <a:r>
              <a:rPr lang="en-US" sz="2100" i="1" dirty="0"/>
              <a:t> </a:t>
            </a:r>
            <a:r>
              <a:rPr lang="en-US" sz="2100" i="1" dirty="0" err="1"/>
              <a:t>tổ</a:t>
            </a:r>
            <a:r>
              <a:rPr lang="en-US" sz="2100" i="1" dirty="0"/>
              <a:t> </a:t>
            </a:r>
            <a:r>
              <a:rPr lang="en-US" sz="2100" i="1" dirty="0" err="1"/>
              <a:t>quốc</a:t>
            </a:r>
            <a:endParaRPr lang="vi-VN" sz="2100" i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9868B0-D0A1-437B-A767-24F58E9567C4}"/>
              </a:ext>
            </a:extLst>
          </p:cNvPr>
          <p:cNvSpPr txBox="1"/>
          <p:nvPr/>
        </p:nvSpPr>
        <p:spPr>
          <a:xfrm>
            <a:off x="3149263" y="3502259"/>
            <a:ext cx="28454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i="1" dirty="0" err="1"/>
              <a:t>Là</a:t>
            </a:r>
            <a:r>
              <a:rPr lang="en-US" sz="2100" i="1" dirty="0"/>
              <a:t> </a:t>
            </a:r>
            <a:r>
              <a:rPr lang="en-US" sz="2100" i="1" dirty="0" err="1"/>
              <a:t>ngọn</a:t>
            </a:r>
            <a:r>
              <a:rPr lang="en-US" sz="2100" i="1" dirty="0"/>
              <a:t> </a:t>
            </a:r>
            <a:r>
              <a:rPr lang="en-US" sz="2100" i="1" dirty="0" err="1"/>
              <a:t>nguồn</a:t>
            </a:r>
            <a:r>
              <a:rPr lang="en-US" sz="2100" i="1" dirty="0"/>
              <a:t> </a:t>
            </a:r>
            <a:r>
              <a:rPr lang="en-US" sz="2100" i="1" dirty="0" err="1"/>
              <a:t>đi</a:t>
            </a:r>
            <a:r>
              <a:rPr lang="en-US" sz="2100" i="1" dirty="0"/>
              <a:t> </a:t>
            </a:r>
            <a:r>
              <a:rPr lang="en-US" sz="2100" i="1" dirty="0" err="1"/>
              <a:t>tới</a:t>
            </a:r>
            <a:r>
              <a:rPr lang="en-US" sz="2100" i="1" dirty="0"/>
              <a:t> </a:t>
            </a:r>
            <a:r>
              <a:rPr lang="en-US" sz="2100" i="1" dirty="0" err="1"/>
              <a:t>chủ</a:t>
            </a:r>
            <a:r>
              <a:rPr lang="en-US" sz="2100" i="1" dirty="0"/>
              <a:t> </a:t>
            </a:r>
            <a:r>
              <a:rPr lang="en-US" sz="2100" i="1" dirty="0" err="1"/>
              <a:t>nghĩa</a:t>
            </a:r>
            <a:r>
              <a:rPr lang="en-US" sz="2100" i="1" dirty="0"/>
              <a:t> </a:t>
            </a:r>
            <a:r>
              <a:rPr lang="en-US" sz="2100" i="1" dirty="0" err="1"/>
              <a:t>Mác</a:t>
            </a:r>
            <a:r>
              <a:rPr lang="en-US" sz="2100" i="1" dirty="0"/>
              <a:t> - </a:t>
            </a:r>
            <a:r>
              <a:rPr lang="en-US" sz="2100" i="1" dirty="0" err="1"/>
              <a:t>Lênin</a:t>
            </a:r>
            <a:endParaRPr lang="vi-VN" sz="2100" i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C26E7F-C6C2-4935-A3C3-C44531DFCCE5}"/>
              </a:ext>
            </a:extLst>
          </p:cNvPr>
          <p:cNvSpPr txBox="1"/>
          <p:nvPr/>
        </p:nvSpPr>
        <p:spPr>
          <a:xfrm>
            <a:off x="428328" y="1654187"/>
            <a:ext cx="2182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BẢN SẮC VĂN HÓA</a:t>
            </a:r>
          </a:p>
        </p:txBody>
      </p:sp>
      <p:pic>
        <p:nvPicPr>
          <p:cNvPr id="3" name="Graphic 2" descr="Dragon dance with solid fill">
            <a:extLst>
              <a:ext uri="{FF2B5EF4-FFF2-40B4-BE49-F238E27FC236}">
                <a16:creationId xmlns:a16="http://schemas.microsoft.com/office/drawing/2014/main" id="{8A9B4A73-7513-478F-A5A5-17FDDB874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3693" y="500056"/>
            <a:ext cx="1032164" cy="1032164"/>
          </a:xfrm>
          <a:prstGeom prst="rect">
            <a:avLst/>
          </a:prstGeom>
        </p:spPr>
      </p:pic>
      <p:pic>
        <p:nvPicPr>
          <p:cNvPr id="4" name="Picture 2" descr="Nghệ thuật hát cải lương">
            <a:extLst>
              <a:ext uri="{FF2B5EF4-FFF2-40B4-BE49-F238E27FC236}">
                <a16:creationId xmlns:a16="http://schemas.microsoft.com/office/drawing/2014/main" id="{8EA395E9-DC42-4E27-893B-300255B1E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70516" y="3156941"/>
            <a:ext cx="2498969" cy="1406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Thăm chốn xưa, nghe đôi câu hò xứ Huế - khamphahue.com.vn">
            <a:extLst>
              <a:ext uri="{FF2B5EF4-FFF2-40B4-BE49-F238E27FC236}">
                <a16:creationId xmlns:a16="http://schemas.microsoft.com/office/drawing/2014/main" id="{A996F776-F0DC-4341-85EA-815FDAD15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5196" y="3030719"/>
            <a:ext cx="2598203" cy="177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Nghệ thuật múa rối nước Việt Nam: Lịch sử và hiện trạng - Redsvn.net">
            <a:extLst>
              <a:ext uri="{FF2B5EF4-FFF2-40B4-BE49-F238E27FC236}">
                <a16:creationId xmlns:a16="http://schemas.microsoft.com/office/drawing/2014/main" id="{9091BBD0-7B6C-43FE-B178-3E9A7E6F8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72603" y="405245"/>
            <a:ext cx="2598201" cy="173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809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9"/>
          <p:cNvSpPr txBox="1">
            <a:spLocks noGrp="1"/>
          </p:cNvSpPr>
          <p:nvPr>
            <p:ph type="title"/>
          </p:nvPr>
        </p:nvSpPr>
        <p:spPr>
          <a:xfrm>
            <a:off x="317896" y="296562"/>
            <a:ext cx="8379619" cy="4533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+mj-lt"/>
              </a:rPr>
              <a:t>Anh Khoa    </a:t>
            </a:r>
            <a:r>
              <a:rPr lang="en-US" sz="2000" dirty="0" err="1">
                <a:latin typeface="+mj-lt"/>
              </a:rPr>
              <a:t>Hữu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Nghĩa</a:t>
            </a:r>
            <a:r>
              <a:rPr lang="en-US" sz="2000" dirty="0">
                <a:latin typeface="+mj-lt"/>
              </a:rPr>
              <a:t>         Thanh </a:t>
            </a:r>
            <a:r>
              <a:rPr lang="en-US" sz="2000" dirty="0" err="1">
                <a:latin typeface="+mj-lt"/>
              </a:rPr>
              <a:t>Tùng</a:t>
            </a:r>
            <a:r>
              <a:rPr lang="en-US" sz="2000" dirty="0">
                <a:latin typeface="+mj-lt"/>
              </a:rPr>
              <a:t>	</a:t>
            </a:r>
            <a:r>
              <a:rPr lang="en-US" sz="2000" dirty="0" err="1">
                <a:latin typeface="+mj-lt"/>
              </a:rPr>
              <a:t>Huy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Vũ</a:t>
            </a:r>
            <a:r>
              <a:rPr lang="en-US" sz="2000" dirty="0">
                <a:latin typeface="+mj-lt"/>
              </a:rPr>
              <a:t>       </a:t>
            </a:r>
            <a:r>
              <a:rPr lang="en-US" sz="2000" dirty="0" err="1">
                <a:latin typeface="+mj-lt"/>
              </a:rPr>
              <a:t>Duy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Hoàng</a:t>
            </a:r>
            <a:endParaRPr sz="2000" dirty="0">
              <a:latin typeface="+mj-lt"/>
            </a:endParaRPr>
          </a:p>
        </p:txBody>
      </p:sp>
      <p:grpSp>
        <p:nvGrpSpPr>
          <p:cNvPr id="6" name="Google Shape;188;p30">
            <a:extLst>
              <a:ext uri="{FF2B5EF4-FFF2-40B4-BE49-F238E27FC236}">
                <a16:creationId xmlns:a16="http://schemas.microsoft.com/office/drawing/2014/main" id="{47F62EC8-16A5-4C03-9B35-C4EEF6D1F06C}"/>
              </a:ext>
            </a:extLst>
          </p:cNvPr>
          <p:cNvGrpSpPr/>
          <p:nvPr/>
        </p:nvGrpSpPr>
        <p:grpSpPr>
          <a:xfrm>
            <a:off x="817733" y="1005041"/>
            <a:ext cx="620683" cy="902210"/>
            <a:chOff x="2446425" y="1033300"/>
            <a:chExt cx="1176650" cy="1710350"/>
          </a:xfrm>
        </p:grpSpPr>
        <p:sp>
          <p:nvSpPr>
            <p:cNvPr id="7" name="Google Shape;189;p30">
              <a:extLst>
                <a:ext uri="{FF2B5EF4-FFF2-40B4-BE49-F238E27FC236}">
                  <a16:creationId xmlns:a16="http://schemas.microsoft.com/office/drawing/2014/main" id="{CA60F685-1BC3-4A01-9C57-BE22E33D06F6}"/>
                </a:ext>
              </a:extLst>
            </p:cNvPr>
            <p:cNvSpPr/>
            <p:nvPr/>
          </p:nvSpPr>
          <p:spPr>
            <a:xfrm>
              <a:off x="2556250" y="1262475"/>
              <a:ext cx="892400" cy="1443975"/>
            </a:xfrm>
            <a:custGeom>
              <a:avLst/>
              <a:gdLst/>
              <a:ahLst/>
              <a:cxnLst/>
              <a:rect l="l" t="t" r="r" b="b"/>
              <a:pathLst>
                <a:path w="35696" h="57759" extrusionOk="0">
                  <a:moveTo>
                    <a:pt x="17848" y="1"/>
                  </a:moveTo>
                  <a:cubicBezTo>
                    <a:pt x="2870" y="1"/>
                    <a:pt x="1" y="8300"/>
                    <a:pt x="1" y="18539"/>
                  </a:cubicBezTo>
                  <a:lnTo>
                    <a:pt x="1" y="18682"/>
                  </a:lnTo>
                  <a:lnTo>
                    <a:pt x="1" y="18765"/>
                  </a:lnTo>
                  <a:lnTo>
                    <a:pt x="1" y="50162"/>
                  </a:lnTo>
                  <a:cubicBezTo>
                    <a:pt x="1" y="54341"/>
                    <a:pt x="3299" y="57758"/>
                    <a:pt x="7323" y="57758"/>
                  </a:cubicBezTo>
                  <a:cubicBezTo>
                    <a:pt x="11336" y="57758"/>
                    <a:pt x="15205" y="54329"/>
                    <a:pt x="15205" y="50162"/>
                  </a:cubicBezTo>
                  <a:lnTo>
                    <a:pt x="15205" y="45102"/>
                  </a:lnTo>
                  <a:cubicBezTo>
                    <a:pt x="16253" y="45304"/>
                    <a:pt x="16753" y="45399"/>
                    <a:pt x="17848" y="45399"/>
                  </a:cubicBezTo>
                  <a:cubicBezTo>
                    <a:pt x="18932" y="45399"/>
                    <a:pt x="20015" y="45304"/>
                    <a:pt x="21075" y="45102"/>
                  </a:cubicBezTo>
                  <a:lnTo>
                    <a:pt x="21075" y="47674"/>
                  </a:lnTo>
                  <a:cubicBezTo>
                    <a:pt x="21075" y="51853"/>
                    <a:pt x="24361" y="55270"/>
                    <a:pt x="28385" y="55270"/>
                  </a:cubicBezTo>
                  <a:cubicBezTo>
                    <a:pt x="32410" y="55270"/>
                    <a:pt x="35696" y="51841"/>
                    <a:pt x="35696" y="47674"/>
                  </a:cubicBezTo>
                  <a:lnTo>
                    <a:pt x="35696" y="16741"/>
                  </a:lnTo>
                  <a:cubicBezTo>
                    <a:pt x="35696" y="15693"/>
                    <a:pt x="35493" y="14658"/>
                    <a:pt x="35077" y="13693"/>
                  </a:cubicBezTo>
                  <a:cubicBezTo>
                    <a:pt x="33029" y="5811"/>
                    <a:pt x="26099" y="1"/>
                    <a:pt x="17848" y="1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90;p30">
              <a:extLst>
                <a:ext uri="{FF2B5EF4-FFF2-40B4-BE49-F238E27FC236}">
                  <a16:creationId xmlns:a16="http://schemas.microsoft.com/office/drawing/2014/main" id="{9D3FAFBF-AD69-47E8-A5F9-16A793FEC4D5}"/>
                </a:ext>
              </a:extLst>
            </p:cNvPr>
            <p:cNvSpPr/>
            <p:nvPr/>
          </p:nvSpPr>
          <p:spPr>
            <a:xfrm>
              <a:off x="2519050" y="1225275"/>
              <a:ext cx="966825" cy="1518375"/>
            </a:xfrm>
            <a:custGeom>
              <a:avLst/>
              <a:gdLst/>
              <a:ahLst/>
              <a:cxnLst/>
              <a:rect l="l" t="t" r="r" b="b"/>
              <a:pathLst>
                <a:path w="38673" h="60735" extrusionOk="0">
                  <a:moveTo>
                    <a:pt x="19336" y="2977"/>
                  </a:moveTo>
                  <a:cubicBezTo>
                    <a:pt x="26706" y="2977"/>
                    <a:pt x="33207" y="8156"/>
                    <a:pt x="35124" y="15562"/>
                  </a:cubicBezTo>
                  <a:lnTo>
                    <a:pt x="35160" y="15669"/>
                  </a:lnTo>
                  <a:lnTo>
                    <a:pt x="35195" y="15765"/>
                  </a:lnTo>
                  <a:cubicBezTo>
                    <a:pt x="35529" y="16538"/>
                    <a:pt x="35696" y="17384"/>
                    <a:pt x="35696" y="18229"/>
                  </a:cubicBezTo>
                  <a:lnTo>
                    <a:pt x="35696" y="49162"/>
                  </a:lnTo>
                  <a:cubicBezTo>
                    <a:pt x="35696" y="52531"/>
                    <a:pt x="33088" y="55269"/>
                    <a:pt x="29873" y="55269"/>
                  </a:cubicBezTo>
                  <a:cubicBezTo>
                    <a:pt x="26659" y="55269"/>
                    <a:pt x="24051" y="52531"/>
                    <a:pt x="24051" y="49162"/>
                  </a:cubicBezTo>
                  <a:lnTo>
                    <a:pt x="24051" y="44804"/>
                  </a:lnTo>
                  <a:lnTo>
                    <a:pt x="22277" y="45137"/>
                  </a:lnTo>
                  <a:cubicBezTo>
                    <a:pt x="21313" y="45316"/>
                    <a:pt x="20325" y="45399"/>
                    <a:pt x="19336" y="45399"/>
                  </a:cubicBezTo>
                  <a:cubicBezTo>
                    <a:pt x="18431" y="45399"/>
                    <a:pt x="18039" y="45328"/>
                    <a:pt x="17098" y="45149"/>
                  </a:cubicBezTo>
                  <a:lnTo>
                    <a:pt x="15205" y="44792"/>
                  </a:lnTo>
                  <a:lnTo>
                    <a:pt x="15205" y="51662"/>
                  </a:lnTo>
                  <a:cubicBezTo>
                    <a:pt x="15205" y="54853"/>
                    <a:pt x="12157" y="57758"/>
                    <a:pt x="8811" y="57758"/>
                  </a:cubicBezTo>
                  <a:cubicBezTo>
                    <a:pt x="5597" y="57758"/>
                    <a:pt x="2977" y="55019"/>
                    <a:pt x="2977" y="51662"/>
                  </a:cubicBezTo>
                  <a:lnTo>
                    <a:pt x="2977" y="20265"/>
                  </a:lnTo>
                  <a:lnTo>
                    <a:pt x="2977" y="20194"/>
                  </a:lnTo>
                  <a:lnTo>
                    <a:pt x="2977" y="20027"/>
                  </a:lnTo>
                  <a:cubicBezTo>
                    <a:pt x="2977" y="14348"/>
                    <a:pt x="3930" y="10478"/>
                    <a:pt x="5978" y="7823"/>
                  </a:cubicBezTo>
                  <a:cubicBezTo>
                    <a:pt x="8502" y="4573"/>
                    <a:pt x="12871" y="2977"/>
                    <a:pt x="19336" y="2977"/>
                  </a:cubicBezTo>
                  <a:close/>
                  <a:moveTo>
                    <a:pt x="19336" y="1"/>
                  </a:moveTo>
                  <a:cubicBezTo>
                    <a:pt x="2203" y="1"/>
                    <a:pt x="1" y="10693"/>
                    <a:pt x="1" y="20015"/>
                  </a:cubicBezTo>
                  <a:lnTo>
                    <a:pt x="1" y="20170"/>
                  </a:lnTo>
                  <a:lnTo>
                    <a:pt x="1" y="20253"/>
                  </a:lnTo>
                  <a:lnTo>
                    <a:pt x="1" y="51662"/>
                  </a:lnTo>
                  <a:cubicBezTo>
                    <a:pt x="1" y="56662"/>
                    <a:pt x="3953" y="60734"/>
                    <a:pt x="8811" y="60734"/>
                  </a:cubicBezTo>
                  <a:cubicBezTo>
                    <a:pt x="13800" y="60734"/>
                    <a:pt x="18181" y="56496"/>
                    <a:pt x="18181" y="51650"/>
                  </a:cubicBezTo>
                  <a:lnTo>
                    <a:pt x="18181" y="48328"/>
                  </a:lnTo>
                  <a:cubicBezTo>
                    <a:pt x="18515" y="48364"/>
                    <a:pt x="18896" y="48376"/>
                    <a:pt x="19336" y="48376"/>
                  </a:cubicBezTo>
                  <a:cubicBezTo>
                    <a:pt x="19920" y="48376"/>
                    <a:pt x="20491" y="48352"/>
                    <a:pt x="21075" y="48304"/>
                  </a:cubicBezTo>
                  <a:lnTo>
                    <a:pt x="21075" y="49162"/>
                  </a:lnTo>
                  <a:cubicBezTo>
                    <a:pt x="21075" y="54174"/>
                    <a:pt x="25016" y="58246"/>
                    <a:pt x="29873" y="58246"/>
                  </a:cubicBezTo>
                  <a:cubicBezTo>
                    <a:pt x="34731" y="58246"/>
                    <a:pt x="38672" y="54174"/>
                    <a:pt x="38672" y="49162"/>
                  </a:cubicBezTo>
                  <a:lnTo>
                    <a:pt x="38672" y="18217"/>
                  </a:lnTo>
                  <a:cubicBezTo>
                    <a:pt x="38672" y="17015"/>
                    <a:pt x="38446" y="15812"/>
                    <a:pt x="37982" y="14705"/>
                  </a:cubicBezTo>
                  <a:cubicBezTo>
                    <a:pt x="35684" y="6037"/>
                    <a:pt x="28028" y="1"/>
                    <a:pt x="193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91;p30">
              <a:extLst>
                <a:ext uri="{FF2B5EF4-FFF2-40B4-BE49-F238E27FC236}">
                  <a16:creationId xmlns:a16="http://schemas.microsoft.com/office/drawing/2014/main" id="{F54251F3-84E3-4134-B9A2-1A01D456FF75}"/>
                </a:ext>
              </a:extLst>
            </p:cNvPr>
            <p:cNvSpPr/>
            <p:nvPr/>
          </p:nvSpPr>
          <p:spPr>
            <a:xfrm>
              <a:off x="2483625" y="1070500"/>
              <a:ext cx="1108150" cy="1067600"/>
            </a:xfrm>
            <a:custGeom>
              <a:avLst/>
              <a:gdLst/>
              <a:ahLst/>
              <a:cxnLst/>
              <a:rect l="l" t="t" r="r" b="b"/>
              <a:pathLst>
                <a:path w="44326" h="42704" extrusionOk="0">
                  <a:moveTo>
                    <a:pt x="21313" y="0"/>
                  </a:moveTo>
                  <a:cubicBezTo>
                    <a:pt x="9538" y="0"/>
                    <a:pt x="1" y="9549"/>
                    <a:pt x="1" y="21325"/>
                  </a:cubicBezTo>
                  <a:cubicBezTo>
                    <a:pt x="1" y="33100"/>
                    <a:pt x="10038" y="41994"/>
                    <a:pt x="21313" y="42649"/>
                  </a:cubicBezTo>
                  <a:cubicBezTo>
                    <a:pt x="21956" y="42685"/>
                    <a:pt x="22584" y="42703"/>
                    <a:pt x="23197" y="42703"/>
                  </a:cubicBezTo>
                  <a:cubicBezTo>
                    <a:pt x="38250" y="42703"/>
                    <a:pt x="44325" y="31820"/>
                    <a:pt x="43685" y="20277"/>
                  </a:cubicBezTo>
                  <a:cubicBezTo>
                    <a:pt x="43018" y="8525"/>
                    <a:pt x="33088" y="0"/>
                    <a:pt x="21313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92;p30">
              <a:extLst>
                <a:ext uri="{FF2B5EF4-FFF2-40B4-BE49-F238E27FC236}">
                  <a16:creationId xmlns:a16="http://schemas.microsoft.com/office/drawing/2014/main" id="{44880492-720C-449A-8E31-D0A73DF8E8A6}"/>
                </a:ext>
              </a:extLst>
            </p:cNvPr>
            <p:cNvSpPr/>
            <p:nvPr/>
          </p:nvSpPr>
          <p:spPr>
            <a:xfrm>
              <a:off x="2446425" y="1033300"/>
              <a:ext cx="1176650" cy="1141825"/>
            </a:xfrm>
            <a:custGeom>
              <a:avLst/>
              <a:gdLst/>
              <a:ahLst/>
              <a:cxnLst/>
              <a:rect l="l" t="t" r="r" b="b"/>
              <a:pathLst>
                <a:path w="47066" h="45673" extrusionOk="0">
                  <a:moveTo>
                    <a:pt x="22801" y="2977"/>
                  </a:moveTo>
                  <a:cubicBezTo>
                    <a:pt x="34100" y="2977"/>
                    <a:pt x="43089" y="11097"/>
                    <a:pt x="43685" y="21848"/>
                  </a:cubicBezTo>
                  <a:cubicBezTo>
                    <a:pt x="44042" y="28349"/>
                    <a:pt x="42196" y="33981"/>
                    <a:pt x="38470" y="37695"/>
                  </a:cubicBezTo>
                  <a:cubicBezTo>
                    <a:pt x="35144" y="41021"/>
                    <a:pt x="30526" y="42702"/>
                    <a:pt x="24722" y="42702"/>
                  </a:cubicBezTo>
                  <a:cubicBezTo>
                    <a:pt x="24126" y="42702"/>
                    <a:pt x="23517" y="42684"/>
                    <a:pt x="22896" y="42648"/>
                  </a:cubicBezTo>
                  <a:cubicBezTo>
                    <a:pt x="11728" y="42005"/>
                    <a:pt x="2977" y="33290"/>
                    <a:pt x="2977" y="22813"/>
                  </a:cubicBezTo>
                  <a:cubicBezTo>
                    <a:pt x="2977" y="11883"/>
                    <a:pt x="11871" y="2977"/>
                    <a:pt x="22801" y="2977"/>
                  </a:cubicBezTo>
                  <a:close/>
                  <a:moveTo>
                    <a:pt x="22801" y="0"/>
                  </a:moveTo>
                  <a:cubicBezTo>
                    <a:pt x="10228" y="0"/>
                    <a:pt x="0" y="10228"/>
                    <a:pt x="0" y="22801"/>
                  </a:cubicBezTo>
                  <a:cubicBezTo>
                    <a:pt x="0" y="28789"/>
                    <a:pt x="2441" y="34433"/>
                    <a:pt x="6882" y="38707"/>
                  </a:cubicBezTo>
                  <a:cubicBezTo>
                    <a:pt x="11169" y="42827"/>
                    <a:pt x="16788" y="45280"/>
                    <a:pt x="22718" y="45613"/>
                  </a:cubicBezTo>
                  <a:cubicBezTo>
                    <a:pt x="23372" y="45649"/>
                    <a:pt x="24015" y="45672"/>
                    <a:pt x="24658" y="45672"/>
                  </a:cubicBezTo>
                  <a:cubicBezTo>
                    <a:pt x="31231" y="45672"/>
                    <a:pt x="36707" y="43660"/>
                    <a:pt x="40577" y="39803"/>
                  </a:cubicBezTo>
                  <a:cubicBezTo>
                    <a:pt x="44911" y="35481"/>
                    <a:pt x="47066" y="29039"/>
                    <a:pt x="46661" y="21681"/>
                  </a:cubicBezTo>
                  <a:cubicBezTo>
                    <a:pt x="46340" y="15693"/>
                    <a:pt x="43637" y="10085"/>
                    <a:pt x="39148" y="6096"/>
                  </a:cubicBezTo>
                  <a:cubicBezTo>
                    <a:pt x="34731" y="2167"/>
                    <a:pt x="28921" y="0"/>
                    <a:pt x="228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93;p30">
              <a:extLst>
                <a:ext uri="{FF2B5EF4-FFF2-40B4-BE49-F238E27FC236}">
                  <a16:creationId xmlns:a16="http://schemas.microsoft.com/office/drawing/2014/main" id="{493D8215-29BC-4A35-A7CC-A1EB2378DF52}"/>
                </a:ext>
              </a:extLst>
            </p:cNvPr>
            <p:cNvSpPr/>
            <p:nvPr/>
          </p:nvSpPr>
          <p:spPr>
            <a:xfrm>
              <a:off x="2752425" y="1328875"/>
              <a:ext cx="702175" cy="389350"/>
            </a:xfrm>
            <a:custGeom>
              <a:avLst/>
              <a:gdLst/>
              <a:ahLst/>
              <a:cxnLst/>
              <a:rect l="l" t="t" r="r" b="b"/>
              <a:pathLst>
                <a:path w="28087" h="15574" extrusionOk="0">
                  <a:moveTo>
                    <a:pt x="7787" y="0"/>
                  </a:moveTo>
                  <a:cubicBezTo>
                    <a:pt x="1191" y="0"/>
                    <a:pt x="0" y="3501"/>
                    <a:pt x="0" y="7787"/>
                  </a:cubicBezTo>
                  <a:cubicBezTo>
                    <a:pt x="12" y="12073"/>
                    <a:pt x="3489" y="15550"/>
                    <a:pt x="7787" y="15573"/>
                  </a:cubicBezTo>
                  <a:lnTo>
                    <a:pt x="20300" y="15573"/>
                  </a:lnTo>
                  <a:cubicBezTo>
                    <a:pt x="24598" y="15550"/>
                    <a:pt x="28075" y="12073"/>
                    <a:pt x="28087" y="7787"/>
                  </a:cubicBezTo>
                  <a:cubicBezTo>
                    <a:pt x="28075" y="3489"/>
                    <a:pt x="24598" y="12"/>
                    <a:pt x="20300" y="0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94;p30">
              <a:extLst>
                <a:ext uri="{FF2B5EF4-FFF2-40B4-BE49-F238E27FC236}">
                  <a16:creationId xmlns:a16="http://schemas.microsoft.com/office/drawing/2014/main" id="{6138E00F-9215-4E91-A4A8-A436C9549768}"/>
                </a:ext>
              </a:extLst>
            </p:cNvPr>
            <p:cNvSpPr/>
            <p:nvPr/>
          </p:nvSpPr>
          <p:spPr>
            <a:xfrm>
              <a:off x="2715200" y="1291650"/>
              <a:ext cx="779600" cy="463800"/>
            </a:xfrm>
            <a:custGeom>
              <a:avLst/>
              <a:gdLst/>
              <a:ahLst/>
              <a:cxnLst/>
              <a:rect l="l" t="t" r="r" b="b"/>
              <a:pathLst>
                <a:path w="31184" h="18552" extrusionOk="0">
                  <a:moveTo>
                    <a:pt x="21876" y="2977"/>
                  </a:moveTo>
                  <a:cubicBezTo>
                    <a:pt x="25349" y="2977"/>
                    <a:pt x="28183" y="5793"/>
                    <a:pt x="28183" y="9276"/>
                  </a:cubicBezTo>
                  <a:cubicBezTo>
                    <a:pt x="28183" y="12759"/>
                    <a:pt x="25349" y="15575"/>
                    <a:pt x="21876" y="15575"/>
                  </a:cubicBezTo>
                  <a:cubicBezTo>
                    <a:pt x="21847" y="15575"/>
                    <a:pt x="21818" y="15575"/>
                    <a:pt x="21789" y="15574"/>
                  </a:cubicBezTo>
                  <a:lnTo>
                    <a:pt x="9264" y="15574"/>
                  </a:lnTo>
                  <a:cubicBezTo>
                    <a:pt x="5787" y="15562"/>
                    <a:pt x="2977" y="12752"/>
                    <a:pt x="2977" y="9276"/>
                  </a:cubicBezTo>
                  <a:cubicBezTo>
                    <a:pt x="2977" y="7097"/>
                    <a:pt x="3323" y="5644"/>
                    <a:pt x="4061" y="4704"/>
                  </a:cubicBezTo>
                  <a:cubicBezTo>
                    <a:pt x="4990" y="3549"/>
                    <a:pt x="6692" y="2977"/>
                    <a:pt x="9276" y="2977"/>
                  </a:cubicBezTo>
                  <a:lnTo>
                    <a:pt x="21789" y="2977"/>
                  </a:lnTo>
                  <a:cubicBezTo>
                    <a:pt x="21818" y="2977"/>
                    <a:pt x="21847" y="2977"/>
                    <a:pt x="21876" y="2977"/>
                  </a:cubicBezTo>
                  <a:close/>
                  <a:moveTo>
                    <a:pt x="21899" y="0"/>
                  </a:moveTo>
                  <a:cubicBezTo>
                    <a:pt x="21862" y="0"/>
                    <a:pt x="21826" y="0"/>
                    <a:pt x="21789" y="1"/>
                  </a:cubicBezTo>
                  <a:lnTo>
                    <a:pt x="9276" y="1"/>
                  </a:lnTo>
                  <a:cubicBezTo>
                    <a:pt x="965" y="1"/>
                    <a:pt x="1" y="5299"/>
                    <a:pt x="1" y="9276"/>
                  </a:cubicBezTo>
                  <a:cubicBezTo>
                    <a:pt x="13" y="14395"/>
                    <a:pt x="4156" y="18539"/>
                    <a:pt x="9276" y="18551"/>
                  </a:cubicBezTo>
                  <a:lnTo>
                    <a:pt x="21789" y="18551"/>
                  </a:lnTo>
                  <a:cubicBezTo>
                    <a:pt x="21826" y="18551"/>
                    <a:pt x="21862" y="18551"/>
                    <a:pt x="21899" y="18551"/>
                  </a:cubicBezTo>
                  <a:cubicBezTo>
                    <a:pt x="27016" y="18551"/>
                    <a:pt x="31183" y="14407"/>
                    <a:pt x="31183" y="9276"/>
                  </a:cubicBezTo>
                  <a:cubicBezTo>
                    <a:pt x="31183" y="4145"/>
                    <a:pt x="27016" y="0"/>
                    <a:pt x="218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81;p30">
            <a:extLst>
              <a:ext uri="{FF2B5EF4-FFF2-40B4-BE49-F238E27FC236}">
                <a16:creationId xmlns:a16="http://schemas.microsoft.com/office/drawing/2014/main" id="{6417C326-3967-4D64-9D3E-C2D9B7111DC8}"/>
              </a:ext>
            </a:extLst>
          </p:cNvPr>
          <p:cNvGrpSpPr/>
          <p:nvPr/>
        </p:nvGrpSpPr>
        <p:grpSpPr>
          <a:xfrm>
            <a:off x="695129" y="3365571"/>
            <a:ext cx="742584" cy="1079402"/>
            <a:chOff x="2446425" y="1033300"/>
            <a:chExt cx="1176650" cy="1710350"/>
          </a:xfrm>
        </p:grpSpPr>
        <p:sp>
          <p:nvSpPr>
            <p:cNvPr id="14" name="Google Shape;182;p30">
              <a:extLst>
                <a:ext uri="{FF2B5EF4-FFF2-40B4-BE49-F238E27FC236}">
                  <a16:creationId xmlns:a16="http://schemas.microsoft.com/office/drawing/2014/main" id="{8ACD8511-B23E-4403-8502-0A994A81936D}"/>
                </a:ext>
              </a:extLst>
            </p:cNvPr>
            <p:cNvSpPr/>
            <p:nvPr/>
          </p:nvSpPr>
          <p:spPr>
            <a:xfrm>
              <a:off x="2556250" y="1262475"/>
              <a:ext cx="892400" cy="1443975"/>
            </a:xfrm>
            <a:custGeom>
              <a:avLst/>
              <a:gdLst/>
              <a:ahLst/>
              <a:cxnLst/>
              <a:rect l="l" t="t" r="r" b="b"/>
              <a:pathLst>
                <a:path w="35696" h="57759" extrusionOk="0">
                  <a:moveTo>
                    <a:pt x="17848" y="1"/>
                  </a:moveTo>
                  <a:cubicBezTo>
                    <a:pt x="2870" y="1"/>
                    <a:pt x="1" y="8300"/>
                    <a:pt x="1" y="18539"/>
                  </a:cubicBezTo>
                  <a:lnTo>
                    <a:pt x="1" y="18682"/>
                  </a:lnTo>
                  <a:lnTo>
                    <a:pt x="1" y="18765"/>
                  </a:lnTo>
                  <a:lnTo>
                    <a:pt x="1" y="50162"/>
                  </a:lnTo>
                  <a:cubicBezTo>
                    <a:pt x="1" y="54341"/>
                    <a:pt x="3299" y="57758"/>
                    <a:pt x="7323" y="57758"/>
                  </a:cubicBezTo>
                  <a:cubicBezTo>
                    <a:pt x="11336" y="57758"/>
                    <a:pt x="15205" y="54329"/>
                    <a:pt x="15205" y="50162"/>
                  </a:cubicBezTo>
                  <a:lnTo>
                    <a:pt x="15205" y="45102"/>
                  </a:lnTo>
                  <a:cubicBezTo>
                    <a:pt x="16253" y="45304"/>
                    <a:pt x="16753" y="45399"/>
                    <a:pt x="17848" y="45399"/>
                  </a:cubicBezTo>
                  <a:cubicBezTo>
                    <a:pt x="18932" y="45399"/>
                    <a:pt x="20015" y="45304"/>
                    <a:pt x="21075" y="45102"/>
                  </a:cubicBezTo>
                  <a:lnTo>
                    <a:pt x="21075" y="47674"/>
                  </a:lnTo>
                  <a:cubicBezTo>
                    <a:pt x="21075" y="51853"/>
                    <a:pt x="24361" y="55270"/>
                    <a:pt x="28385" y="55270"/>
                  </a:cubicBezTo>
                  <a:cubicBezTo>
                    <a:pt x="32410" y="55270"/>
                    <a:pt x="35696" y="51841"/>
                    <a:pt x="35696" y="47674"/>
                  </a:cubicBezTo>
                  <a:lnTo>
                    <a:pt x="35696" y="16741"/>
                  </a:lnTo>
                  <a:cubicBezTo>
                    <a:pt x="35696" y="15693"/>
                    <a:pt x="35493" y="14658"/>
                    <a:pt x="35077" y="13693"/>
                  </a:cubicBezTo>
                  <a:cubicBezTo>
                    <a:pt x="33029" y="5811"/>
                    <a:pt x="26099" y="1"/>
                    <a:pt x="17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83;p30">
              <a:extLst>
                <a:ext uri="{FF2B5EF4-FFF2-40B4-BE49-F238E27FC236}">
                  <a16:creationId xmlns:a16="http://schemas.microsoft.com/office/drawing/2014/main" id="{8872CE51-AB1A-41D2-844F-C25723B21FE4}"/>
                </a:ext>
              </a:extLst>
            </p:cNvPr>
            <p:cNvSpPr/>
            <p:nvPr/>
          </p:nvSpPr>
          <p:spPr>
            <a:xfrm>
              <a:off x="2519050" y="1225275"/>
              <a:ext cx="966825" cy="1518375"/>
            </a:xfrm>
            <a:custGeom>
              <a:avLst/>
              <a:gdLst/>
              <a:ahLst/>
              <a:cxnLst/>
              <a:rect l="l" t="t" r="r" b="b"/>
              <a:pathLst>
                <a:path w="38673" h="60735" extrusionOk="0">
                  <a:moveTo>
                    <a:pt x="19336" y="2977"/>
                  </a:moveTo>
                  <a:cubicBezTo>
                    <a:pt x="26706" y="2977"/>
                    <a:pt x="33207" y="8156"/>
                    <a:pt x="35124" y="15562"/>
                  </a:cubicBezTo>
                  <a:lnTo>
                    <a:pt x="35160" y="15669"/>
                  </a:lnTo>
                  <a:lnTo>
                    <a:pt x="35195" y="15765"/>
                  </a:lnTo>
                  <a:cubicBezTo>
                    <a:pt x="35529" y="16538"/>
                    <a:pt x="35696" y="17384"/>
                    <a:pt x="35696" y="18229"/>
                  </a:cubicBezTo>
                  <a:lnTo>
                    <a:pt x="35696" y="49162"/>
                  </a:lnTo>
                  <a:cubicBezTo>
                    <a:pt x="35696" y="52531"/>
                    <a:pt x="33088" y="55269"/>
                    <a:pt x="29873" y="55269"/>
                  </a:cubicBezTo>
                  <a:cubicBezTo>
                    <a:pt x="26659" y="55269"/>
                    <a:pt x="24051" y="52531"/>
                    <a:pt x="24051" y="49162"/>
                  </a:cubicBezTo>
                  <a:lnTo>
                    <a:pt x="24051" y="44804"/>
                  </a:lnTo>
                  <a:lnTo>
                    <a:pt x="22277" y="45137"/>
                  </a:lnTo>
                  <a:cubicBezTo>
                    <a:pt x="21313" y="45316"/>
                    <a:pt x="20325" y="45399"/>
                    <a:pt x="19336" y="45399"/>
                  </a:cubicBezTo>
                  <a:cubicBezTo>
                    <a:pt x="18431" y="45399"/>
                    <a:pt x="18039" y="45328"/>
                    <a:pt x="17098" y="45149"/>
                  </a:cubicBezTo>
                  <a:lnTo>
                    <a:pt x="15205" y="44792"/>
                  </a:lnTo>
                  <a:lnTo>
                    <a:pt x="15205" y="51662"/>
                  </a:lnTo>
                  <a:cubicBezTo>
                    <a:pt x="15205" y="54853"/>
                    <a:pt x="12157" y="57758"/>
                    <a:pt x="8811" y="57758"/>
                  </a:cubicBezTo>
                  <a:cubicBezTo>
                    <a:pt x="5597" y="57758"/>
                    <a:pt x="2977" y="55019"/>
                    <a:pt x="2977" y="51662"/>
                  </a:cubicBezTo>
                  <a:lnTo>
                    <a:pt x="2977" y="20265"/>
                  </a:lnTo>
                  <a:lnTo>
                    <a:pt x="2977" y="20194"/>
                  </a:lnTo>
                  <a:lnTo>
                    <a:pt x="2977" y="20027"/>
                  </a:lnTo>
                  <a:cubicBezTo>
                    <a:pt x="2977" y="14348"/>
                    <a:pt x="3930" y="10478"/>
                    <a:pt x="5978" y="7823"/>
                  </a:cubicBezTo>
                  <a:cubicBezTo>
                    <a:pt x="8502" y="4573"/>
                    <a:pt x="12871" y="2977"/>
                    <a:pt x="19336" y="2977"/>
                  </a:cubicBezTo>
                  <a:close/>
                  <a:moveTo>
                    <a:pt x="19336" y="1"/>
                  </a:moveTo>
                  <a:cubicBezTo>
                    <a:pt x="2203" y="1"/>
                    <a:pt x="1" y="10693"/>
                    <a:pt x="1" y="20015"/>
                  </a:cubicBezTo>
                  <a:lnTo>
                    <a:pt x="1" y="20170"/>
                  </a:lnTo>
                  <a:lnTo>
                    <a:pt x="1" y="20253"/>
                  </a:lnTo>
                  <a:lnTo>
                    <a:pt x="1" y="51662"/>
                  </a:lnTo>
                  <a:cubicBezTo>
                    <a:pt x="1" y="56662"/>
                    <a:pt x="3953" y="60734"/>
                    <a:pt x="8811" y="60734"/>
                  </a:cubicBezTo>
                  <a:cubicBezTo>
                    <a:pt x="13800" y="60734"/>
                    <a:pt x="18181" y="56496"/>
                    <a:pt x="18181" y="51650"/>
                  </a:cubicBezTo>
                  <a:lnTo>
                    <a:pt x="18181" y="48328"/>
                  </a:lnTo>
                  <a:cubicBezTo>
                    <a:pt x="18515" y="48364"/>
                    <a:pt x="18896" y="48376"/>
                    <a:pt x="19336" y="48376"/>
                  </a:cubicBezTo>
                  <a:cubicBezTo>
                    <a:pt x="19920" y="48376"/>
                    <a:pt x="20491" y="48352"/>
                    <a:pt x="21075" y="48304"/>
                  </a:cubicBezTo>
                  <a:lnTo>
                    <a:pt x="21075" y="49162"/>
                  </a:lnTo>
                  <a:cubicBezTo>
                    <a:pt x="21075" y="54174"/>
                    <a:pt x="25016" y="58246"/>
                    <a:pt x="29873" y="58246"/>
                  </a:cubicBezTo>
                  <a:cubicBezTo>
                    <a:pt x="34731" y="58246"/>
                    <a:pt x="38672" y="54174"/>
                    <a:pt x="38672" y="49162"/>
                  </a:cubicBezTo>
                  <a:lnTo>
                    <a:pt x="38672" y="18217"/>
                  </a:lnTo>
                  <a:cubicBezTo>
                    <a:pt x="38672" y="17015"/>
                    <a:pt x="38446" y="15812"/>
                    <a:pt x="37982" y="14705"/>
                  </a:cubicBezTo>
                  <a:cubicBezTo>
                    <a:pt x="35684" y="6037"/>
                    <a:pt x="28028" y="1"/>
                    <a:pt x="193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84;p30">
              <a:extLst>
                <a:ext uri="{FF2B5EF4-FFF2-40B4-BE49-F238E27FC236}">
                  <a16:creationId xmlns:a16="http://schemas.microsoft.com/office/drawing/2014/main" id="{B942BDF4-DB87-4FBF-BE2A-6AB5CC1D6B5F}"/>
                </a:ext>
              </a:extLst>
            </p:cNvPr>
            <p:cNvSpPr/>
            <p:nvPr/>
          </p:nvSpPr>
          <p:spPr>
            <a:xfrm>
              <a:off x="2483625" y="1070500"/>
              <a:ext cx="1108150" cy="1067600"/>
            </a:xfrm>
            <a:custGeom>
              <a:avLst/>
              <a:gdLst/>
              <a:ahLst/>
              <a:cxnLst/>
              <a:rect l="l" t="t" r="r" b="b"/>
              <a:pathLst>
                <a:path w="44326" h="42704" extrusionOk="0">
                  <a:moveTo>
                    <a:pt x="21313" y="0"/>
                  </a:moveTo>
                  <a:cubicBezTo>
                    <a:pt x="9538" y="0"/>
                    <a:pt x="1" y="9549"/>
                    <a:pt x="1" y="21325"/>
                  </a:cubicBezTo>
                  <a:cubicBezTo>
                    <a:pt x="1" y="33100"/>
                    <a:pt x="10038" y="41994"/>
                    <a:pt x="21313" y="42649"/>
                  </a:cubicBezTo>
                  <a:cubicBezTo>
                    <a:pt x="21956" y="42685"/>
                    <a:pt x="22584" y="42703"/>
                    <a:pt x="23197" y="42703"/>
                  </a:cubicBezTo>
                  <a:cubicBezTo>
                    <a:pt x="38250" y="42703"/>
                    <a:pt x="44325" y="31820"/>
                    <a:pt x="43685" y="20277"/>
                  </a:cubicBezTo>
                  <a:cubicBezTo>
                    <a:pt x="43018" y="8525"/>
                    <a:pt x="33088" y="0"/>
                    <a:pt x="213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85;p30">
              <a:extLst>
                <a:ext uri="{FF2B5EF4-FFF2-40B4-BE49-F238E27FC236}">
                  <a16:creationId xmlns:a16="http://schemas.microsoft.com/office/drawing/2014/main" id="{3DDE8657-95E3-4890-8E5C-2D98FAE4925B}"/>
                </a:ext>
              </a:extLst>
            </p:cNvPr>
            <p:cNvSpPr/>
            <p:nvPr/>
          </p:nvSpPr>
          <p:spPr>
            <a:xfrm>
              <a:off x="2446425" y="1033300"/>
              <a:ext cx="1176650" cy="1141825"/>
            </a:xfrm>
            <a:custGeom>
              <a:avLst/>
              <a:gdLst/>
              <a:ahLst/>
              <a:cxnLst/>
              <a:rect l="l" t="t" r="r" b="b"/>
              <a:pathLst>
                <a:path w="47066" h="45673" extrusionOk="0">
                  <a:moveTo>
                    <a:pt x="22801" y="2977"/>
                  </a:moveTo>
                  <a:cubicBezTo>
                    <a:pt x="34100" y="2977"/>
                    <a:pt x="43089" y="11097"/>
                    <a:pt x="43685" y="21848"/>
                  </a:cubicBezTo>
                  <a:cubicBezTo>
                    <a:pt x="44042" y="28349"/>
                    <a:pt x="42196" y="33981"/>
                    <a:pt x="38470" y="37695"/>
                  </a:cubicBezTo>
                  <a:cubicBezTo>
                    <a:pt x="35144" y="41021"/>
                    <a:pt x="30526" y="42702"/>
                    <a:pt x="24722" y="42702"/>
                  </a:cubicBezTo>
                  <a:cubicBezTo>
                    <a:pt x="24126" y="42702"/>
                    <a:pt x="23517" y="42684"/>
                    <a:pt x="22896" y="42648"/>
                  </a:cubicBezTo>
                  <a:cubicBezTo>
                    <a:pt x="11728" y="42005"/>
                    <a:pt x="2977" y="33290"/>
                    <a:pt x="2977" y="22813"/>
                  </a:cubicBezTo>
                  <a:cubicBezTo>
                    <a:pt x="2977" y="11883"/>
                    <a:pt x="11871" y="2977"/>
                    <a:pt x="22801" y="2977"/>
                  </a:cubicBezTo>
                  <a:close/>
                  <a:moveTo>
                    <a:pt x="22801" y="0"/>
                  </a:moveTo>
                  <a:cubicBezTo>
                    <a:pt x="10228" y="0"/>
                    <a:pt x="0" y="10228"/>
                    <a:pt x="0" y="22801"/>
                  </a:cubicBezTo>
                  <a:cubicBezTo>
                    <a:pt x="0" y="28789"/>
                    <a:pt x="2441" y="34433"/>
                    <a:pt x="6882" y="38707"/>
                  </a:cubicBezTo>
                  <a:cubicBezTo>
                    <a:pt x="11169" y="42827"/>
                    <a:pt x="16788" y="45280"/>
                    <a:pt x="22718" y="45613"/>
                  </a:cubicBezTo>
                  <a:cubicBezTo>
                    <a:pt x="23372" y="45649"/>
                    <a:pt x="24015" y="45672"/>
                    <a:pt x="24658" y="45672"/>
                  </a:cubicBezTo>
                  <a:cubicBezTo>
                    <a:pt x="31231" y="45672"/>
                    <a:pt x="36707" y="43660"/>
                    <a:pt x="40577" y="39803"/>
                  </a:cubicBezTo>
                  <a:cubicBezTo>
                    <a:pt x="44911" y="35481"/>
                    <a:pt x="47066" y="29039"/>
                    <a:pt x="46661" y="21681"/>
                  </a:cubicBezTo>
                  <a:cubicBezTo>
                    <a:pt x="46340" y="15693"/>
                    <a:pt x="43637" y="10085"/>
                    <a:pt x="39148" y="6096"/>
                  </a:cubicBezTo>
                  <a:cubicBezTo>
                    <a:pt x="34731" y="2167"/>
                    <a:pt x="28921" y="0"/>
                    <a:pt x="228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6;p30">
              <a:extLst>
                <a:ext uri="{FF2B5EF4-FFF2-40B4-BE49-F238E27FC236}">
                  <a16:creationId xmlns:a16="http://schemas.microsoft.com/office/drawing/2014/main" id="{1C89CC28-C17E-4A66-AE40-DCFF1415FC60}"/>
                </a:ext>
              </a:extLst>
            </p:cNvPr>
            <p:cNvSpPr/>
            <p:nvPr/>
          </p:nvSpPr>
          <p:spPr>
            <a:xfrm>
              <a:off x="2752425" y="1328875"/>
              <a:ext cx="702175" cy="389350"/>
            </a:xfrm>
            <a:custGeom>
              <a:avLst/>
              <a:gdLst/>
              <a:ahLst/>
              <a:cxnLst/>
              <a:rect l="l" t="t" r="r" b="b"/>
              <a:pathLst>
                <a:path w="28087" h="15574" extrusionOk="0">
                  <a:moveTo>
                    <a:pt x="7787" y="0"/>
                  </a:moveTo>
                  <a:cubicBezTo>
                    <a:pt x="1191" y="0"/>
                    <a:pt x="0" y="3501"/>
                    <a:pt x="0" y="7787"/>
                  </a:cubicBezTo>
                  <a:cubicBezTo>
                    <a:pt x="12" y="12073"/>
                    <a:pt x="3489" y="15550"/>
                    <a:pt x="7787" y="15573"/>
                  </a:cubicBezTo>
                  <a:lnTo>
                    <a:pt x="20300" y="15573"/>
                  </a:lnTo>
                  <a:cubicBezTo>
                    <a:pt x="24598" y="15550"/>
                    <a:pt x="28075" y="12073"/>
                    <a:pt x="28087" y="7787"/>
                  </a:cubicBezTo>
                  <a:cubicBezTo>
                    <a:pt x="28075" y="3489"/>
                    <a:pt x="24598" y="12"/>
                    <a:pt x="20300" y="0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87;p30">
              <a:extLst>
                <a:ext uri="{FF2B5EF4-FFF2-40B4-BE49-F238E27FC236}">
                  <a16:creationId xmlns:a16="http://schemas.microsoft.com/office/drawing/2014/main" id="{9E775044-19D3-41F8-8F0F-F8DB9092FD89}"/>
                </a:ext>
              </a:extLst>
            </p:cNvPr>
            <p:cNvSpPr/>
            <p:nvPr/>
          </p:nvSpPr>
          <p:spPr>
            <a:xfrm>
              <a:off x="2715200" y="1291650"/>
              <a:ext cx="779600" cy="463800"/>
            </a:xfrm>
            <a:custGeom>
              <a:avLst/>
              <a:gdLst/>
              <a:ahLst/>
              <a:cxnLst/>
              <a:rect l="l" t="t" r="r" b="b"/>
              <a:pathLst>
                <a:path w="31184" h="18552" extrusionOk="0">
                  <a:moveTo>
                    <a:pt x="21876" y="2977"/>
                  </a:moveTo>
                  <a:cubicBezTo>
                    <a:pt x="25349" y="2977"/>
                    <a:pt x="28183" y="5793"/>
                    <a:pt x="28183" y="9276"/>
                  </a:cubicBezTo>
                  <a:cubicBezTo>
                    <a:pt x="28183" y="12759"/>
                    <a:pt x="25349" y="15575"/>
                    <a:pt x="21876" y="15575"/>
                  </a:cubicBezTo>
                  <a:cubicBezTo>
                    <a:pt x="21847" y="15575"/>
                    <a:pt x="21818" y="15575"/>
                    <a:pt x="21789" y="15574"/>
                  </a:cubicBezTo>
                  <a:lnTo>
                    <a:pt x="9264" y="15574"/>
                  </a:lnTo>
                  <a:cubicBezTo>
                    <a:pt x="5787" y="15562"/>
                    <a:pt x="2977" y="12752"/>
                    <a:pt x="2977" y="9276"/>
                  </a:cubicBezTo>
                  <a:cubicBezTo>
                    <a:pt x="2977" y="7097"/>
                    <a:pt x="3323" y="5644"/>
                    <a:pt x="4061" y="4704"/>
                  </a:cubicBezTo>
                  <a:cubicBezTo>
                    <a:pt x="4990" y="3549"/>
                    <a:pt x="6692" y="2977"/>
                    <a:pt x="9276" y="2977"/>
                  </a:cubicBezTo>
                  <a:lnTo>
                    <a:pt x="21789" y="2977"/>
                  </a:lnTo>
                  <a:cubicBezTo>
                    <a:pt x="21818" y="2977"/>
                    <a:pt x="21847" y="2977"/>
                    <a:pt x="21876" y="2977"/>
                  </a:cubicBezTo>
                  <a:close/>
                  <a:moveTo>
                    <a:pt x="21899" y="0"/>
                  </a:moveTo>
                  <a:cubicBezTo>
                    <a:pt x="21862" y="0"/>
                    <a:pt x="21826" y="0"/>
                    <a:pt x="21789" y="1"/>
                  </a:cubicBezTo>
                  <a:lnTo>
                    <a:pt x="9276" y="1"/>
                  </a:lnTo>
                  <a:cubicBezTo>
                    <a:pt x="965" y="1"/>
                    <a:pt x="1" y="5299"/>
                    <a:pt x="1" y="9276"/>
                  </a:cubicBezTo>
                  <a:cubicBezTo>
                    <a:pt x="13" y="14395"/>
                    <a:pt x="4156" y="18539"/>
                    <a:pt x="9276" y="18551"/>
                  </a:cubicBezTo>
                  <a:lnTo>
                    <a:pt x="21789" y="18551"/>
                  </a:lnTo>
                  <a:cubicBezTo>
                    <a:pt x="21826" y="18551"/>
                    <a:pt x="21862" y="18551"/>
                    <a:pt x="21899" y="18551"/>
                  </a:cubicBezTo>
                  <a:cubicBezTo>
                    <a:pt x="27016" y="18551"/>
                    <a:pt x="31183" y="14407"/>
                    <a:pt x="31183" y="9276"/>
                  </a:cubicBezTo>
                  <a:cubicBezTo>
                    <a:pt x="31183" y="4145"/>
                    <a:pt x="27016" y="0"/>
                    <a:pt x="218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174;p30">
            <a:extLst>
              <a:ext uri="{FF2B5EF4-FFF2-40B4-BE49-F238E27FC236}">
                <a16:creationId xmlns:a16="http://schemas.microsoft.com/office/drawing/2014/main" id="{3DE81E82-7C28-47E3-A93D-33F9DEBB0875}"/>
              </a:ext>
            </a:extLst>
          </p:cNvPr>
          <p:cNvGrpSpPr/>
          <p:nvPr/>
        </p:nvGrpSpPr>
        <p:grpSpPr>
          <a:xfrm>
            <a:off x="2324921" y="3338664"/>
            <a:ext cx="851071" cy="1237096"/>
            <a:chOff x="2446425" y="1033300"/>
            <a:chExt cx="1176650" cy="1710350"/>
          </a:xfrm>
        </p:grpSpPr>
        <p:sp>
          <p:nvSpPr>
            <p:cNvPr id="21" name="Google Shape;175;p30">
              <a:extLst>
                <a:ext uri="{FF2B5EF4-FFF2-40B4-BE49-F238E27FC236}">
                  <a16:creationId xmlns:a16="http://schemas.microsoft.com/office/drawing/2014/main" id="{2E803F30-122E-4FC9-92A6-F8A67EB81BA1}"/>
                </a:ext>
              </a:extLst>
            </p:cNvPr>
            <p:cNvSpPr/>
            <p:nvPr/>
          </p:nvSpPr>
          <p:spPr>
            <a:xfrm>
              <a:off x="2556250" y="1262475"/>
              <a:ext cx="892400" cy="1443975"/>
            </a:xfrm>
            <a:custGeom>
              <a:avLst/>
              <a:gdLst/>
              <a:ahLst/>
              <a:cxnLst/>
              <a:rect l="l" t="t" r="r" b="b"/>
              <a:pathLst>
                <a:path w="35696" h="57759" extrusionOk="0">
                  <a:moveTo>
                    <a:pt x="17848" y="1"/>
                  </a:moveTo>
                  <a:cubicBezTo>
                    <a:pt x="2870" y="1"/>
                    <a:pt x="1" y="8300"/>
                    <a:pt x="1" y="18539"/>
                  </a:cubicBezTo>
                  <a:lnTo>
                    <a:pt x="1" y="18682"/>
                  </a:lnTo>
                  <a:lnTo>
                    <a:pt x="1" y="18765"/>
                  </a:lnTo>
                  <a:lnTo>
                    <a:pt x="1" y="50162"/>
                  </a:lnTo>
                  <a:cubicBezTo>
                    <a:pt x="1" y="54341"/>
                    <a:pt x="3299" y="57758"/>
                    <a:pt x="7323" y="57758"/>
                  </a:cubicBezTo>
                  <a:cubicBezTo>
                    <a:pt x="11336" y="57758"/>
                    <a:pt x="15205" y="54329"/>
                    <a:pt x="15205" y="50162"/>
                  </a:cubicBezTo>
                  <a:lnTo>
                    <a:pt x="15205" y="45102"/>
                  </a:lnTo>
                  <a:cubicBezTo>
                    <a:pt x="16253" y="45304"/>
                    <a:pt x="16753" y="45399"/>
                    <a:pt x="17848" y="45399"/>
                  </a:cubicBezTo>
                  <a:cubicBezTo>
                    <a:pt x="18932" y="45399"/>
                    <a:pt x="20015" y="45304"/>
                    <a:pt x="21075" y="45102"/>
                  </a:cubicBezTo>
                  <a:lnTo>
                    <a:pt x="21075" y="47674"/>
                  </a:lnTo>
                  <a:cubicBezTo>
                    <a:pt x="21075" y="51853"/>
                    <a:pt x="24361" y="55270"/>
                    <a:pt x="28385" y="55270"/>
                  </a:cubicBezTo>
                  <a:cubicBezTo>
                    <a:pt x="32410" y="55270"/>
                    <a:pt x="35696" y="51841"/>
                    <a:pt x="35696" y="47674"/>
                  </a:cubicBezTo>
                  <a:lnTo>
                    <a:pt x="35696" y="16741"/>
                  </a:lnTo>
                  <a:cubicBezTo>
                    <a:pt x="35696" y="15693"/>
                    <a:pt x="35493" y="14658"/>
                    <a:pt x="35077" y="13693"/>
                  </a:cubicBezTo>
                  <a:cubicBezTo>
                    <a:pt x="33029" y="5811"/>
                    <a:pt x="26099" y="1"/>
                    <a:pt x="17848" y="1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76;p30">
              <a:extLst>
                <a:ext uri="{FF2B5EF4-FFF2-40B4-BE49-F238E27FC236}">
                  <a16:creationId xmlns:a16="http://schemas.microsoft.com/office/drawing/2014/main" id="{8CE1204B-0671-48F5-ADDC-9D53428D22DA}"/>
                </a:ext>
              </a:extLst>
            </p:cNvPr>
            <p:cNvSpPr/>
            <p:nvPr/>
          </p:nvSpPr>
          <p:spPr>
            <a:xfrm>
              <a:off x="2519050" y="1225275"/>
              <a:ext cx="966825" cy="1518375"/>
            </a:xfrm>
            <a:custGeom>
              <a:avLst/>
              <a:gdLst/>
              <a:ahLst/>
              <a:cxnLst/>
              <a:rect l="l" t="t" r="r" b="b"/>
              <a:pathLst>
                <a:path w="38673" h="60735" extrusionOk="0">
                  <a:moveTo>
                    <a:pt x="19336" y="2977"/>
                  </a:moveTo>
                  <a:cubicBezTo>
                    <a:pt x="26706" y="2977"/>
                    <a:pt x="33207" y="8156"/>
                    <a:pt x="35124" y="15562"/>
                  </a:cubicBezTo>
                  <a:lnTo>
                    <a:pt x="35160" y="15669"/>
                  </a:lnTo>
                  <a:lnTo>
                    <a:pt x="35195" y="15765"/>
                  </a:lnTo>
                  <a:cubicBezTo>
                    <a:pt x="35529" y="16538"/>
                    <a:pt x="35696" y="17384"/>
                    <a:pt x="35696" y="18229"/>
                  </a:cubicBezTo>
                  <a:lnTo>
                    <a:pt x="35696" y="49162"/>
                  </a:lnTo>
                  <a:cubicBezTo>
                    <a:pt x="35696" y="52531"/>
                    <a:pt x="33088" y="55269"/>
                    <a:pt x="29873" y="55269"/>
                  </a:cubicBezTo>
                  <a:cubicBezTo>
                    <a:pt x="26659" y="55269"/>
                    <a:pt x="24051" y="52531"/>
                    <a:pt x="24051" y="49162"/>
                  </a:cubicBezTo>
                  <a:lnTo>
                    <a:pt x="24051" y="44804"/>
                  </a:lnTo>
                  <a:lnTo>
                    <a:pt x="22277" y="45137"/>
                  </a:lnTo>
                  <a:cubicBezTo>
                    <a:pt x="21313" y="45316"/>
                    <a:pt x="20325" y="45399"/>
                    <a:pt x="19336" y="45399"/>
                  </a:cubicBezTo>
                  <a:cubicBezTo>
                    <a:pt x="18431" y="45399"/>
                    <a:pt x="18039" y="45328"/>
                    <a:pt x="17098" y="45149"/>
                  </a:cubicBezTo>
                  <a:lnTo>
                    <a:pt x="15205" y="44792"/>
                  </a:lnTo>
                  <a:lnTo>
                    <a:pt x="15205" y="51662"/>
                  </a:lnTo>
                  <a:cubicBezTo>
                    <a:pt x="15205" y="54853"/>
                    <a:pt x="12157" y="57758"/>
                    <a:pt x="8811" y="57758"/>
                  </a:cubicBezTo>
                  <a:cubicBezTo>
                    <a:pt x="5597" y="57758"/>
                    <a:pt x="2977" y="55019"/>
                    <a:pt x="2977" y="51662"/>
                  </a:cubicBezTo>
                  <a:lnTo>
                    <a:pt x="2977" y="20265"/>
                  </a:lnTo>
                  <a:lnTo>
                    <a:pt x="2977" y="20194"/>
                  </a:lnTo>
                  <a:lnTo>
                    <a:pt x="2977" y="20027"/>
                  </a:lnTo>
                  <a:cubicBezTo>
                    <a:pt x="2977" y="14348"/>
                    <a:pt x="3930" y="10478"/>
                    <a:pt x="5978" y="7823"/>
                  </a:cubicBezTo>
                  <a:cubicBezTo>
                    <a:pt x="8502" y="4573"/>
                    <a:pt x="12871" y="2977"/>
                    <a:pt x="19336" y="2977"/>
                  </a:cubicBezTo>
                  <a:close/>
                  <a:moveTo>
                    <a:pt x="19336" y="1"/>
                  </a:moveTo>
                  <a:cubicBezTo>
                    <a:pt x="2203" y="1"/>
                    <a:pt x="1" y="10693"/>
                    <a:pt x="1" y="20015"/>
                  </a:cubicBezTo>
                  <a:lnTo>
                    <a:pt x="1" y="20170"/>
                  </a:lnTo>
                  <a:lnTo>
                    <a:pt x="1" y="20253"/>
                  </a:lnTo>
                  <a:lnTo>
                    <a:pt x="1" y="51662"/>
                  </a:lnTo>
                  <a:cubicBezTo>
                    <a:pt x="1" y="56662"/>
                    <a:pt x="3953" y="60734"/>
                    <a:pt x="8811" y="60734"/>
                  </a:cubicBezTo>
                  <a:cubicBezTo>
                    <a:pt x="13800" y="60734"/>
                    <a:pt x="18181" y="56496"/>
                    <a:pt x="18181" y="51650"/>
                  </a:cubicBezTo>
                  <a:lnTo>
                    <a:pt x="18181" y="48328"/>
                  </a:lnTo>
                  <a:cubicBezTo>
                    <a:pt x="18515" y="48364"/>
                    <a:pt x="18896" y="48376"/>
                    <a:pt x="19336" y="48376"/>
                  </a:cubicBezTo>
                  <a:cubicBezTo>
                    <a:pt x="19920" y="48376"/>
                    <a:pt x="20491" y="48352"/>
                    <a:pt x="21075" y="48304"/>
                  </a:cubicBezTo>
                  <a:lnTo>
                    <a:pt x="21075" y="49162"/>
                  </a:lnTo>
                  <a:cubicBezTo>
                    <a:pt x="21075" y="54174"/>
                    <a:pt x="25016" y="58246"/>
                    <a:pt x="29873" y="58246"/>
                  </a:cubicBezTo>
                  <a:cubicBezTo>
                    <a:pt x="34731" y="58246"/>
                    <a:pt x="38672" y="54174"/>
                    <a:pt x="38672" y="49162"/>
                  </a:cubicBezTo>
                  <a:lnTo>
                    <a:pt x="38672" y="18217"/>
                  </a:lnTo>
                  <a:cubicBezTo>
                    <a:pt x="38672" y="17015"/>
                    <a:pt x="38446" y="15812"/>
                    <a:pt x="37982" y="14705"/>
                  </a:cubicBezTo>
                  <a:cubicBezTo>
                    <a:pt x="35684" y="6037"/>
                    <a:pt x="28028" y="1"/>
                    <a:pt x="193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77;p30">
              <a:extLst>
                <a:ext uri="{FF2B5EF4-FFF2-40B4-BE49-F238E27FC236}">
                  <a16:creationId xmlns:a16="http://schemas.microsoft.com/office/drawing/2014/main" id="{AFC9FE81-B395-49AD-90C7-728A1DD1B7B9}"/>
                </a:ext>
              </a:extLst>
            </p:cNvPr>
            <p:cNvSpPr/>
            <p:nvPr/>
          </p:nvSpPr>
          <p:spPr>
            <a:xfrm>
              <a:off x="2483625" y="1070500"/>
              <a:ext cx="1108150" cy="1067600"/>
            </a:xfrm>
            <a:custGeom>
              <a:avLst/>
              <a:gdLst/>
              <a:ahLst/>
              <a:cxnLst/>
              <a:rect l="l" t="t" r="r" b="b"/>
              <a:pathLst>
                <a:path w="44326" h="42704" extrusionOk="0">
                  <a:moveTo>
                    <a:pt x="21313" y="0"/>
                  </a:moveTo>
                  <a:cubicBezTo>
                    <a:pt x="9538" y="0"/>
                    <a:pt x="1" y="9549"/>
                    <a:pt x="1" y="21325"/>
                  </a:cubicBezTo>
                  <a:cubicBezTo>
                    <a:pt x="1" y="33100"/>
                    <a:pt x="10038" y="41994"/>
                    <a:pt x="21313" y="42649"/>
                  </a:cubicBezTo>
                  <a:cubicBezTo>
                    <a:pt x="21956" y="42685"/>
                    <a:pt x="22584" y="42703"/>
                    <a:pt x="23197" y="42703"/>
                  </a:cubicBezTo>
                  <a:cubicBezTo>
                    <a:pt x="38250" y="42703"/>
                    <a:pt x="44325" y="31820"/>
                    <a:pt x="43685" y="20277"/>
                  </a:cubicBezTo>
                  <a:cubicBezTo>
                    <a:pt x="43018" y="8525"/>
                    <a:pt x="33088" y="0"/>
                    <a:pt x="21313" y="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8;p30">
              <a:extLst>
                <a:ext uri="{FF2B5EF4-FFF2-40B4-BE49-F238E27FC236}">
                  <a16:creationId xmlns:a16="http://schemas.microsoft.com/office/drawing/2014/main" id="{8C7ED1C8-7491-4DC4-B561-4F393707AFAC}"/>
                </a:ext>
              </a:extLst>
            </p:cNvPr>
            <p:cNvSpPr/>
            <p:nvPr/>
          </p:nvSpPr>
          <p:spPr>
            <a:xfrm>
              <a:off x="2446425" y="1033300"/>
              <a:ext cx="1176650" cy="1141825"/>
            </a:xfrm>
            <a:custGeom>
              <a:avLst/>
              <a:gdLst/>
              <a:ahLst/>
              <a:cxnLst/>
              <a:rect l="l" t="t" r="r" b="b"/>
              <a:pathLst>
                <a:path w="47066" h="45673" extrusionOk="0">
                  <a:moveTo>
                    <a:pt x="22801" y="2977"/>
                  </a:moveTo>
                  <a:cubicBezTo>
                    <a:pt x="34100" y="2977"/>
                    <a:pt x="43089" y="11097"/>
                    <a:pt x="43685" y="21848"/>
                  </a:cubicBezTo>
                  <a:cubicBezTo>
                    <a:pt x="44042" y="28349"/>
                    <a:pt x="42196" y="33981"/>
                    <a:pt x="38470" y="37695"/>
                  </a:cubicBezTo>
                  <a:cubicBezTo>
                    <a:pt x="35144" y="41021"/>
                    <a:pt x="30526" y="42702"/>
                    <a:pt x="24722" y="42702"/>
                  </a:cubicBezTo>
                  <a:cubicBezTo>
                    <a:pt x="24126" y="42702"/>
                    <a:pt x="23517" y="42684"/>
                    <a:pt x="22896" y="42648"/>
                  </a:cubicBezTo>
                  <a:cubicBezTo>
                    <a:pt x="11728" y="42005"/>
                    <a:pt x="2977" y="33290"/>
                    <a:pt x="2977" y="22813"/>
                  </a:cubicBezTo>
                  <a:cubicBezTo>
                    <a:pt x="2977" y="11883"/>
                    <a:pt x="11871" y="2977"/>
                    <a:pt x="22801" y="2977"/>
                  </a:cubicBezTo>
                  <a:close/>
                  <a:moveTo>
                    <a:pt x="22801" y="0"/>
                  </a:moveTo>
                  <a:cubicBezTo>
                    <a:pt x="10228" y="0"/>
                    <a:pt x="0" y="10228"/>
                    <a:pt x="0" y="22801"/>
                  </a:cubicBezTo>
                  <a:cubicBezTo>
                    <a:pt x="0" y="28789"/>
                    <a:pt x="2441" y="34433"/>
                    <a:pt x="6882" y="38707"/>
                  </a:cubicBezTo>
                  <a:cubicBezTo>
                    <a:pt x="11169" y="42827"/>
                    <a:pt x="16788" y="45280"/>
                    <a:pt x="22718" y="45613"/>
                  </a:cubicBezTo>
                  <a:cubicBezTo>
                    <a:pt x="23372" y="45649"/>
                    <a:pt x="24015" y="45672"/>
                    <a:pt x="24658" y="45672"/>
                  </a:cubicBezTo>
                  <a:cubicBezTo>
                    <a:pt x="31231" y="45672"/>
                    <a:pt x="36707" y="43660"/>
                    <a:pt x="40577" y="39803"/>
                  </a:cubicBezTo>
                  <a:cubicBezTo>
                    <a:pt x="44911" y="35481"/>
                    <a:pt x="47066" y="29039"/>
                    <a:pt x="46661" y="21681"/>
                  </a:cubicBezTo>
                  <a:cubicBezTo>
                    <a:pt x="46340" y="15693"/>
                    <a:pt x="43637" y="10085"/>
                    <a:pt x="39148" y="6096"/>
                  </a:cubicBezTo>
                  <a:cubicBezTo>
                    <a:pt x="34731" y="2167"/>
                    <a:pt x="28921" y="0"/>
                    <a:pt x="228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79;p30">
              <a:extLst>
                <a:ext uri="{FF2B5EF4-FFF2-40B4-BE49-F238E27FC236}">
                  <a16:creationId xmlns:a16="http://schemas.microsoft.com/office/drawing/2014/main" id="{E3C1D1E3-432C-4E6E-908C-87564C223709}"/>
                </a:ext>
              </a:extLst>
            </p:cNvPr>
            <p:cNvSpPr/>
            <p:nvPr/>
          </p:nvSpPr>
          <p:spPr>
            <a:xfrm>
              <a:off x="2752425" y="1328875"/>
              <a:ext cx="702175" cy="389350"/>
            </a:xfrm>
            <a:custGeom>
              <a:avLst/>
              <a:gdLst/>
              <a:ahLst/>
              <a:cxnLst/>
              <a:rect l="l" t="t" r="r" b="b"/>
              <a:pathLst>
                <a:path w="28087" h="15574" extrusionOk="0">
                  <a:moveTo>
                    <a:pt x="7787" y="0"/>
                  </a:moveTo>
                  <a:cubicBezTo>
                    <a:pt x="1191" y="0"/>
                    <a:pt x="0" y="3501"/>
                    <a:pt x="0" y="7787"/>
                  </a:cubicBezTo>
                  <a:cubicBezTo>
                    <a:pt x="12" y="12073"/>
                    <a:pt x="3489" y="15550"/>
                    <a:pt x="7787" y="15573"/>
                  </a:cubicBezTo>
                  <a:lnTo>
                    <a:pt x="20300" y="15573"/>
                  </a:lnTo>
                  <a:cubicBezTo>
                    <a:pt x="24598" y="15550"/>
                    <a:pt x="28075" y="12073"/>
                    <a:pt x="28087" y="7787"/>
                  </a:cubicBezTo>
                  <a:cubicBezTo>
                    <a:pt x="28075" y="3489"/>
                    <a:pt x="24598" y="12"/>
                    <a:pt x="20300" y="0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80;p30">
              <a:extLst>
                <a:ext uri="{FF2B5EF4-FFF2-40B4-BE49-F238E27FC236}">
                  <a16:creationId xmlns:a16="http://schemas.microsoft.com/office/drawing/2014/main" id="{A2A6A2F6-28AB-45B4-A056-21BC1D94259D}"/>
                </a:ext>
              </a:extLst>
            </p:cNvPr>
            <p:cNvSpPr/>
            <p:nvPr/>
          </p:nvSpPr>
          <p:spPr>
            <a:xfrm>
              <a:off x="2715200" y="1291650"/>
              <a:ext cx="779600" cy="463800"/>
            </a:xfrm>
            <a:custGeom>
              <a:avLst/>
              <a:gdLst/>
              <a:ahLst/>
              <a:cxnLst/>
              <a:rect l="l" t="t" r="r" b="b"/>
              <a:pathLst>
                <a:path w="31184" h="18552" extrusionOk="0">
                  <a:moveTo>
                    <a:pt x="21876" y="2977"/>
                  </a:moveTo>
                  <a:cubicBezTo>
                    <a:pt x="25349" y="2977"/>
                    <a:pt x="28183" y="5793"/>
                    <a:pt x="28183" y="9276"/>
                  </a:cubicBezTo>
                  <a:cubicBezTo>
                    <a:pt x="28183" y="12759"/>
                    <a:pt x="25349" y="15575"/>
                    <a:pt x="21876" y="15575"/>
                  </a:cubicBezTo>
                  <a:cubicBezTo>
                    <a:pt x="21847" y="15575"/>
                    <a:pt x="21818" y="15575"/>
                    <a:pt x="21789" y="15574"/>
                  </a:cubicBezTo>
                  <a:lnTo>
                    <a:pt x="9264" y="15574"/>
                  </a:lnTo>
                  <a:cubicBezTo>
                    <a:pt x="5787" y="15562"/>
                    <a:pt x="2977" y="12752"/>
                    <a:pt x="2977" y="9276"/>
                  </a:cubicBezTo>
                  <a:cubicBezTo>
                    <a:pt x="2977" y="7097"/>
                    <a:pt x="3323" y="5644"/>
                    <a:pt x="4061" y="4704"/>
                  </a:cubicBezTo>
                  <a:cubicBezTo>
                    <a:pt x="4990" y="3549"/>
                    <a:pt x="6692" y="2977"/>
                    <a:pt x="9276" y="2977"/>
                  </a:cubicBezTo>
                  <a:lnTo>
                    <a:pt x="21789" y="2977"/>
                  </a:lnTo>
                  <a:cubicBezTo>
                    <a:pt x="21818" y="2977"/>
                    <a:pt x="21847" y="2977"/>
                    <a:pt x="21876" y="2977"/>
                  </a:cubicBezTo>
                  <a:close/>
                  <a:moveTo>
                    <a:pt x="21899" y="0"/>
                  </a:moveTo>
                  <a:cubicBezTo>
                    <a:pt x="21862" y="0"/>
                    <a:pt x="21826" y="0"/>
                    <a:pt x="21789" y="1"/>
                  </a:cubicBezTo>
                  <a:lnTo>
                    <a:pt x="9276" y="1"/>
                  </a:lnTo>
                  <a:cubicBezTo>
                    <a:pt x="965" y="1"/>
                    <a:pt x="1" y="5299"/>
                    <a:pt x="1" y="9276"/>
                  </a:cubicBezTo>
                  <a:cubicBezTo>
                    <a:pt x="13" y="14395"/>
                    <a:pt x="4156" y="18539"/>
                    <a:pt x="9276" y="18551"/>
                  </a:cubicBezTo>
                  <a:lnTo>
                    <a:pt x="21789" y="18551"/>
                  </a:lnTo>
                  <a:cubicBezTo>
                    <a:pt x="21826" y="18551"/>
                    <a:pt x="21862" y="18551"/>
                    <a:pt x="21899" y="18551"/>
                  </a:cubicBezTo>
                  <a:cubicBezTo>
                    <a:pt x="27016" y="18551"/>
                    <a:pt x="31183" y="14407"/>
                    <a:pt x="31183" y="9276"/>
                  </a:cubicBezTo>
                  <a:cubicBezTo>
                    <a:pt x="31183" y="4145"/>
                    <a:pt x="27016" y="0"/>
                    <a:pt x="218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167;p30">
            <a:extLst>
              <a:ext uri="{FF2B5EF4-FFF2-40B4-BE49-F238E27FC236}">
                <a16:creationId xmlns:a16="http://schemas.microsoft.com/office/drawing/2014/main" id="{B57DFF85-ECEA-4248-AFB7-62D8FB9D4C02}"/>
              </a:ext>
            </a:extLst>
          </p:cNvPr>
          <p:cNvGrpSpPr/>
          <p:nvPr/>
        </p:nvGrpSpPr>
        <p:grpSpPr>
          <a:xfrm>
            <a:off x="4158867" y="3114963"/>
            <a:ext cx="998976" cy="1480963"/>
            <a:chOff x="2446425" y="1033300"/>
            <a:chExt cx="1176650" cy="1710350"/>
          </a:xfrm>
        </p:grpSpPr>
        <p:sp>
          <p:nvSpPr>
            <p:cNvPr id="28" name="Google Shape;168;p30">
              <a:extLst>
                <a:ext uri="{FF2B5EF4-FFF2-40B4-BE49-F238E27FC236}">
                  <a16:creationId xmlns:a16="http://schemas.microsoft.com/office/drawing/2014/main" id="{2E8847ED-D4B0-487B-9199-E03FEA8E076E}"/>
                </a:ext>
              </a:extLst>
            </p:cNvPr>
            <p:cNvSpPr/>
            <p:nvPr/>
          </p:nvSpPr>
          <p:spPr>
            <a:xfrm>
              <a:off x="2556250" y="1262475"/>
              <a:ext cx="892400" cy="1443975"/>
            </a:xfrm>
            <a:custGeom>
              <a:avLst/>
              <a:gdLst/>
              <a:ahLst/>
              <a:cxnLst/>
              <a:rect l="l" t="t" r="r" b="b"/>
              <a:pathLst>
                <a:path w="35696" h="57759" extrusionOk="0">
                  <a:moveTo>
                    <a:pt x="17848" y="1"/>
                  </a:moveTo>
                  <a:cubicBezTo>
                    <a:pt x="2870" y="1"/>
                    <a:pt x="1" y="8300"/>
                    <a:pt x="1" y="18539"/>
                  </a:cubicBezTo>
                  <a:lnTo>
                    <a:pt x="1" y="18682"/>
                  </a:lnTo>
                  <a:lnTo>
                    <a:pt x="1" y="18765"/>
                  </a:lnTo>
                  <a:lnTo>
                    <a:pt x="1" y="50162"/>
                  </a:lnTo>
                  <a:cubicBezTo>
                    <a:pt x="1" y="54341"/>
                    <a:pt x="3299" y="57758"/>
                    <a:pt x="7323" y="57758"/>
                  </a:cubicBezTo>
                  <a:cubicBezTo>
                    <a:pt x="11336" y="57758"/>
                    <a:pt x="15205" y="54329"/>
                    <a:pt x="15205" y="50162"/>
                  </a:cubicBezTo>
                  <a:lnTo>
                    <a:pt x="15205" y="45102"/>
                  </a:lnTo>
                  <a:cubicBezTo>
                    <a:pt x="16253" y="45304"/>
                    <a:pt x="16753" y="45399"/>
                    <a:pt x="17848" y="45399"/>
                  </a:cubicBezTo>
                  <a:cubicBezTo>
                    <a:pt x="18932" y="45399"/>
                    <a:pt x="20015" y="45304"/>
                    <a:pt x="21075" y="45102"/>
                  </a:cubicBezTo>
                  <a:lnTo>
                    <a:pt x="21075" y="47674"/>
                  </a:lnTo>
                  <a:cubicBezTo>
                    <a:pt x="21075" y="51853"/>
                    <a:pt x="24361" y="55270"/>
                    <a:pt x="28385" y="55270"/>
                  </a:cubicBezTo>
                  <a:cubicBezTo>
                    <a:pt x="32410" y="55270"/>
                    <a:pt x="35696" y="51841"/>
                    <a:pt x="35696" y="47674"/>
                  </a:cubicBezTo>
                  <a:lnTo>
                    <a:pt x="35696" y="16741"/>
                  </a:lnTo>
                  <a:cubicBezTo>
                    <a:pt x="35696" y="15693"/>
                    <a:pt x="35493" y="14658"/>
                    <a:pt x="35077" y="13693"/>
                  </a:cubicBezTo>
                  <a:cubicBezTo>
                    <a:pt x="33029" y="5811"/>
                    <a:pt x="26099" y="1"/>
                    <a:pt x="178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69;p30">
              <a:extLst>
                <a:ext uri="{FF2B5EF4-FFF2-40B4-BE49-F238E27FC236}">
                  <a16:creationId xmlns:a16="http://schemas.microsoft.com/office/drawing/2014/main" id="{97E7A587-4382-4478-B9E9-20FE65AFB70D}"/>
                </a:ext>
              </a:extLst>
            </p:cNvPr>
            <p:cNvSpPr/>
            <p:nvPr/>
          </p:nvSpPr>
          <p:spPr>
            <a:xfrm>
              <a:off x="2519050" y="1225275"/>
              <a:ext cx="966825" cy="1518375"/>
            </a:xfrm>
            <a:custGeom>
              <a:avLst/>
              <a:gdLst/>
              <a:ahLst/>
              <a:cxnLst/>
              <a:rect l="l" t="t" r="r" b="b"/>
              <a:pathLst>
                <a:path w="38673" h="60735" extrusionOk="0">
                  <a:moveTo>
                    <a:pt x="19336" y="2977"/>
                  </a:moveTo>
                  <a:cubicBezTo>
                    <a:pt x="26706" y="2977"/>
                    <a:pt x="33207" y="8156"/>
                    <a:pt x="35124" y="15562"/>
                  </a:cubicBezTo>
                  <a:lnTo>
                    <a:pt x="35160" y="15669"/>
                  </a:lnTo>
                  <a:lnTo>
                    <a:pt x="35195" y="15765"/>
                  </a:lnTo>
                  <a:cubicBezTo>
                    <a:pt x="35529" y="16538"/>
                    <a:pt x="35696" y="17384"/>
                    <a:pt x="35696" y="18229"/>
                  </a:cubicBezTo>
                  <a:lnTo>
                    <a:pt x="35696" y="49162"/>
                  </a:lnTo>
                  <a:cubicBezTo>
                    <a:pt x="35696" y="52531"/>
                    <a:pt x="33088" y="55269"/>
                    <a:pt x="29873" y="55269"/>
                  </a:cubicBezTo>
                  <a:cubicBezTo>
                    <a:pt x="26659" y="55269"/>
                    <a:pt x="24051" y="52531"/>
                    <a:pt x="24051" y="49162"/>
                  </a:cubicBezTo>
                  <a:lnTo>
                    <a:pt x="24051" y="44804"/>
                  </a:lnTo>
                  <a:lnTo>
                    <a:pt x="22277" y="45137"/>
                  </a:lnTo>
                  <a:cubicBezTo>
                    <a:pt x="21313" y="45316"/>
                    <a:pt x="20325" y="45399"/>
                    <a:pt x="19336" y="45399"/>
                  </a:cubicBezTo>
                  <a:cubicBezTo>
                    <a:pt x="18431" y="45399"/>
                    <a:pt x="18039" y="45328"/>
                    <a:pt x="17098" y="45149"/>
                  </a:cubicBezTo>
                  <a:lnTo>
                    <a:pt x="15205" y="44792"/>
                  </a:lnTo>
                  <a:lnTo>
                    <a:pt x="15205" y="51662"/>
                  </a:lnTo>
                  <a:cubicBezTo>
                    <a:pt x="15205" y="54853"/>
                    <a:pt x="12157" y="57758"/>
                    <a:pt x="8811" y="57758"/>
                  </a:cubicBezTo>
                  <a:cubicBezTo>
                    <a:pt x="5597" y="57758"/>
                    <a:pt x="2977" y="55019"/>
                    <a:pt x="2977" y="51662"/>
                  </a:cubicBezTo>
                  <a:lnTo>
                    <a:pt x="2977" y="20265"/>
                  </a:lnTo>
                  <a:lnTo>
                    <a:pt x="2977" y="20194"/>
                  </a:lnTo>
                  <a:lnTo>
                    <a:pt x="2977" y="20027"/>
                  </a:lnTo>
                  <a:cubicBezTo>
                    <a:pt x="2977" y="14348"/>
                    <a:pt x="3930" y="10478"/>
                    <a:pt x="5978" y="7823"/>
                  </a:cubicBezTo>
                  <a:cubicBezTo>
                    <a:pt x="8502" y="4573"/>
                    <a:pt x="12871" y="2977"/>
                    <a:pt x="19336" y="2977"/>
                  </a:cubicBezTo>
                  <a:close/>
                  <a:moveTo>
                    <a:pt x="19336" y="1"/>
                  </a:moveTo>
                  <a:cubicBezTo>
                    <a:pt x="2203" y="1"/>
                    <a:pt x="1" y="10693"/>
                    <a:pt x="1" y="20015"/>
                  </a:cubicBezTo>
                  <a:lnTo>
                    <a:pt x="1" y="20170"/>
                  </a:lnTo>
                  <a:lnTo>
                    <a:pt x="1" y="20253"/>
                  </a:lnTo>
                  <a:lnTo>
                    <a:pt x="1" y="51662"/>
                  </a:lnTo>
                  <a:cubicBezTo>
                    <a:pt x="1" y="56662"/>
                    <a:pt x="3953" y="60734"/>
                    <a:pt x="8811" y="60734"/>
                  </a:cubicBezTo>
                  <a:cubicBezTo>
                    <a:pt x="13800" y="60734"/>
                    <a:pt x="18181" y="56496"/>
                    <a:pt x="18181" y="51650"/>
                  </a:cubicBezTo>
                  <a:lnTo>
                    <a:pt x="18181" y="48328"/>
                  </a:lnTo>
                  <a:cubicBezTo>
                    <a:pt x="18515" y="48364"/>
                    <a:pt x="18896" y="48376"/>
                    <a:pt x="19336" y="48376"/>
                  </a:cubicBezTo>
                  <a:cubicBezTo>
                    <a:pt x="19920" y="48376"/>
                    <a:pt x="20491" y="48352"/>
                    <a:pt x="21075" y="48304"/>
                  </a:cubicBezTo>
                  <a:lnTo>
                    <a:pt x="21075" y="49162"/>
                  </a:lnTo>
                  <a:cubicBezTo>
                    <a:pt x="21075" y="54174"/>
                    <a:pt x="25016" y="58246"/>
                    <a:pt x="29873" y="58246"/>
                  </a:cubicBezTo>
                  <a:cubicBezTo>
                    <a:pt x="34731" y="58246"/>
                    <a:pt x="38672" y="54174"/>
                    <a:pt x="38672" y="49162"/>
                  </a:cubicBezTo>
                  <a:lnTo>
                    <a:pt x="38672" y="18217"/>
                  </a:lnTo>
                  <a:cubicBezTo>
                    <a:pt x="38672" y="17015"/>
                    <a:pt x="38446" y="15812"/>
                    <a:pt x="37982" y="14705"/>
                  </a:cubicBezTo>
                  <a:cubicBezTo>
                    <a:pt x="35684" y="6037"/>
                    <a:pt x="28028" y="1"/>
                    <a:pt x="193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70;p30">
              <a:extLst>
                <a:ext uri="{FF2B5EF4-FFF2-40B4-BE49-F238E27FC236}">
                  <a16:creationId xmlns:a16="http://schemas.microsoft.com/office/drawing/2014/main" id="{8D15FDD1-D2E3-4C0F-9315-5EECECB2DD2E}"/>
                </a:ext>
              </a:extLst>
            </p:cNvPr>
            <p:cNvSpPr/>
            <p:nvPr/>
          </p:nvSpPr>
          <p:spPr>
            <a:xfrm>
              <a:off x="2483625" y="1070500"/>
              <a:ext cx="1108150" cy="1067600"/>
            </a:xfrm>
            <a:custGeom>
              <a:avLst/>
              <a:gdLst/>
              <a:ahLst/>
              <a:cxnLst/>
              <a:rect l="l" t="t" r="r" b="b"/>
              <a:pathLst>
                <a:path w="44326" h="42704" extrusionOk="0">
                  <a:moveTo>
                    <a:pt x="21313" y="0"/>
                  </a:moveTo>
                  <a:cubicBezTo>
                    <a:pt x="9538" y="0"/>
                    <a:pt x="1" y="9549"/>
                    <a:pt x="1" y="21325"/>
                  </a:cubicBezTo>
                  <a:cubicBezTo>
                    <a:pt x="1" y="33100"/>
                    <a:pt x="10038" y="41994"/>
                    <a:pt x="21313" y="42649"/>
                  </a:cubicBezTo>
                  <a:cubicBezTo>
                    <a:pt x="21956" y="42685"/>
                    <a:pt x="22584" y="42703"/>
                    <a:pt x="23197" y="42703"/>
                  </a:cubicBezTo>
                  <a:cubicBezTo>
                    <a:pt x="38250" y="42703"/>
                    <a:pt x="44325" y="31820"/>
                    <a:pt x="43685" y="20277"/>
                  </a:cubicBezTo>
                  <a:cubicBezTo>
                    <a:pt x="43018" y="8525"/>
                    <a:pt x="33088" y="0"/>
                    <a:pt x="213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71;p30">
              <a:extLst>
                <a:ext uri="{FF2B5EF4-FFF2-40B4-BE49-F238E27FC236}">
                  <a16:creationId xmlns:a16="http://schemas.microsoft.com/office/drawing/2014/main" id="{F15ABB89-D973-4A42-8738-3BBCF337CE53}"/>
                </a:ext>
              </a:extLst>
            </p:cNvPr>
            <p:cNvSpPr/>
            <p:nvPr/>
          </p:nvSpPr>
          <p:spPr>
            <a:xfrm>
              <a:off x="2446425" y="1033300"/>
              <a:ext cx="1176650" cy="1141825"/>
            </a:xfrm>
            <a:custGeom>
              <a:avLst/>
              <a:gdLst/>
              <a:ahLst/>
              <a:cxnLst/>
              <a:rect l="l" t="t" r="r" b="b"/>
              <a:pathLst>
                <a:path w="47066" h="45673" extrusionOk="0">
                  <a:moveTo>
                    <a:pt x="22801" y="2977"/>
                  </a:moveTo>
                  <a:cubicBezTo>
                    <a:pt x="34100" y="2977"/>
                    <a:pt x="43089" y="11097"/>
                    <a:pt x="43685" y="21848"/>
                  </a:cubicBezTo>
                  <a:cubicBezTo>
                    <a:pt x="44042" y="28349"/>
                    <a:pt x="42196" y="33981"/>
                    <a:pt x="38470" y="37695"/>
                  </a:cubicBezTo>
                  <a:cubicBezTo>
                    <a:pt x="35144" y="41021"/>
                    <a:pt x="30526" y="42702"/>
                    <a:pt x="24722" y="42702"/>
                  </a:cubicBezTo>
                  <a:cubicBezTo>
                    <a:pt x="24126" y="42702"/>
                    <a:pt x="23517" y="42684"/>
                    <a:pt x="22896" y="42648"/>
                  </a:cubicBezTo>
                  <a:cubicBezTo>
                    <a:pt x="11728" y="42005"/>
                    <a:pt x="2977" y="33290"/>
                    <a:pt x="2977" y="22813"/>
                  </a:cubicBezTo>
                  <a:cubicBezTo>
                    <a:pt x="2977" y="11883"/>
                    <a:pt x="11871" y="2977"/>
                    <a:pt x="22801" y="2977"/>
                  </a:cubicBezTo>
                  <a:close/>
                  <a:moveTo>
                    <a:pt x="22801" y="0"/>
                  </a:moveTo>
                  <a:cubicBezTo>
                    <a:pt x="10228" y="0"/>
                    <a:pt x="0" y="10228"/>
                    <a:pt x="0" y="22801"/>
                  </a:cubicBezTo>
                  <a:cubicBezTo>
                    <a:pt x="0" y="28789"/>
                    <a:pt x="2441" y="34433"/>
                    <a:pt x="6882" y="38707"/>
                  </a:cubicBezTo>
                  <a:cubicBezTo>
                    <a:pt x="11169" y="42827"/>
                    <a:pt x="16788" y="45280"/>
                    <a:pt x="22718" y="45613"/>
                  </a:cubicBezTo>
                  <a:cubicBezTo>
                    <a:pt x="23372" y="45649"/>
                    <a:pt x="24015" y="45672"/>
                    <a:pt x="24658" y="45672"/>
                  </a:cubicBezTo>
                  <a:cubicBezTo>
                    <a:pt x="31231" y="45672"/>
                    <a:pt x="36707" y="43660"/>
                    <a:pt x="40577" y="39803"/>
                  </a:cubicBezTo>
                  <a:cubicBezTo>
                    <a:pt x="44911" y="35481"/>
                    <a:pt x="47066" y="29039"/>
                    <a:pt x="46661" y="21681"/>
                  </a:cubicBezTo>
                  <a:cubicBezTo>
                    <a:pt x="46340" y="15693"/>
                    <a:pt x="43637" y="10085"/>
                    <a:pt x="39148" y="6096"/>
                  </a:cubicBezTo>
                  <a:cubicBezTo>
                    <a:pt x="34731" y="2167"/>
                    <a:pt x="28921" y="0"/>
                    <a:pt x="228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72;p30">
              <a:extLst>
                <a:ext uri="{FF2B5EF4-FFF2-40B4-BE49-F238E27FC236}">
                  <a16:creationId xmlns:a16="http://schemas.microsoft.com/office/drawing/2014/main" id="{3072AA04-EDF6-4506-B745-6641C6CBC85D}"/>
                </a:ext>
              </a:extLst>
            </p:cNvPr>
            <p:cNvSpPr/>
            <p:nvPr/>
          </p:nvSpPr>
          <p:spPr>
            <a:xfrm>
              <a:off x="2752425" y="1328875"/>
              <a:ext cx="702175" cy="389350"/>
            </a:xfrm>
            <a:custGeom>
              <a:avLst/>
              <a:gdLst/>
              <a:ahLst/>
              <a:cxnLst/>
              <a:rect l="l" t="t" r="r" b="b"/>
              <a:pathLst>
                <a:path w="28087" h="15574" extrusionOk="0">
                  <a:moveTo>
                    <a:pt x="7787" y="0"/>
                  </a:moveTo>
                  <a:cubicBezTo>
                    <a:pt x="1191" y="0"/>
                    <a:pt x="0" y="3501"/>
                    <a:pt x="0" y="7787"/>
                  </a:cubicBezTo>
                  <a:cubicBezTo>
                    <a:pt x="12" y="12073"/>
                    <a:pt x="3489" y="15550"/>
                    <a:pt x="7787" y="15573"/>
                  </a:cubicBezTo>
                  <a:lnTo>
                    <a:pt x="20300" y="15573"/>
                  </a:lnTo>
                  <a:cubicBezTo>
                    <a:pt x="24598" y="15550"/>
                    <a:pt x="28075" y="12073"/>
                    <a:pt x="28087" y="7787"/>
                  </a:cubicBezTo>
                  <a:cubicBezTo>
                    <a:pt x="28075" y="3489"/>
                    <a:pt x="24598" y="12"/>
                    <a:pt x="20300" y="0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73;p30">
              <a:extLst>
                <a:ext uri="{FF2B5EF4-FFF2-40B4-BE49-F238E27FC236}">
                  <a16:creationId xmlns:a16="http://schemas.microsoft.com/office/drawing/2014/main" id="{E80DCAD5-443D-420D-B5DC-C2732261E87E}"/>
                </a:ext>
              </a:extLst>
            </p:cNvPr>
            <p:cNvSpPr/>
            <p:nvPr/>
          </p:nvSpPr>
          <p:spPr>
            <a:xfrm>
              <a:off x="2715200" y="1291650"/>
              <a:ext cx="779600" cy="463800"/>
            </a:xfrm>
            <a:custGeom>
              <a:avLst/>
              <a:gdLst/>
              <a:ahLst/>
              <a:cxnLst/>
              <a:rect l="l" t="t" r="r" b="b"/>
              <a:pathLst>
                <a:path w="31184" h="18552" extrusionOk="0">
                  <a:moveTo>
                    <a:pt x="21876" y="2977"/>
                  </a:moveTo>
                  <a:cubicBezTo>
                    <a:pt x="25349" y="2977"/>
                    <a:pt x="28183" y="5793"/>
                    <a:pt x="28183" y="9276"/>
                  </a:cubicBezTo>
                  <a:cubicBezTo>
                    <a:pt x="28183" y="12759"/>
                    <a:pt x="25349" y="15575"/>
                    <a:pt x="21876" y="15575"/>
                  </a:cubicBezTo>
                  <a:cubicBezTo>
                    <a:pt x="21847" y="15575"/>
                    <a:pt x="21818" y="15575"/>
                    <a:pt x="21789" y="15574"/>
                  </a:cubicBezTo>
                  <a:lnTo>
                    <a:pt x="9264" y="15574"/>
                  </a:lnTo>
                  <a:cubicBezTo>
                    <a:pt x="5787" y="15562"/>
                    <a:pt x="2977" y="12752"/>
                    <a:pt x="2977" y="9276"/>
                  </a:cubicBezTo>
                  <a:cubicBezTo>
                    <a:pt x="2977" y="7097"/>
                    <a:pt x="3323" y="5644"/>
                    <a:pt x="4061" y="4704"/>
                  </a:cubicBezTo>
                  <a:cubicBezTo>
                    <a:pt x="4990" y="3549"/>
                    <a:pt x="6692" y="2977"/>
                    <a:pt x="9276" y="2977"/>
                  </a:cubicBezTo>
                  <a:lnTo>
                    <a:pt x="21789" y="2977"/>
                  </a:lnTo>
                  <a:cubicBezTo>
                    <a:pt x="21818" y="2977"/>
                    <a:pt x="21847" y="2977"/>
                    <a:pt x="21876" y="2977"/>
                  </a:cubicBezTo>
                  <a:close/>
                  <a:moveTo>
                    <a:pt x="21899" y="0"/>
                  </a:moveTo>
                  <a:cubicBezTo>
                    <a:pt x="21862" y="0"/>
                    <a:pt x="21826" y="0"/>
                    <a:pt x="21789" y="1"/>
                  </a:cubicBezTo>
                  <a:lnTo>
                    <a:pt x="9276" y="1"/>
                  </a:lnTo>
                  <a:cubicBezTo>
                    <a:pt x="965" y="1"/>
                    <a:pt x="1" y="5299"/>
                    <a:pt x="1" y="9276"/>
                  </a:cubicBezTo>
                  <a:cubicBezTo>
                    <a:pt x="13" y="14395"/>
                    <a:pt x="4156" y="18539"/>
                    <a:pt x="9276" y="18551"/>
                  </a:cubicBezTo>
                  <a:lnTo>
                    <a:pt x="21789" y="18551"/>
                  </a:lnTo>
                  <a:cubicBezTo>
                    <a:pt x="21826" y="18551"/>
                    <a:pt x="21862" y="18551"/>
                    <a:pt x="21899" y="18551"/>
                  </a:cubicBezTo>
                  <a:cubicBezTo>
                    <a:pt x="27016" y="18551"/>
                    <a:pt x="31183" y="14407"/>
                    <a:pt x="31183" y="9276"/>
                  </a:cubicBezTo>
                  <a:cubicBezTo>
                    <a:pt x="31183" y="4145"/>
                    <a:pt x="27016" y="0"/>
                    <a:pt x="218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195;p30">
            <a:extLst>
              <a:ext uri="{FF2B5EF4-FFF2-40B4-BE49-F238E27FC236}">
                <a16:creationId xmlns:a16="http://schemas.microsoft.com/office/drawing/2014/main" id="{FB8567BA-99B4-46AD-8BFE-5CEB05AF7508}"/>
              </a:ext>
            </a:extLst>
          </p:cNvPr>
          <p:cNvGrpSpPr/>
          <p:nvPr/>
        </p:nvGrpSpPr>
        <p:grpSpPr>
          <a:xfrm flipH="1">
            <a:off x="6045051" y="3345570"/>
            <a:ext cx="851071" cy="1237096"/>
            <a:chOff x="2446425" y="1033300"/>
            <a:chExt cx="1176650" cy="1710350"/>
          </a:xfrm>
        </p:grpSpPr>
        <p:sp>
          <p:nvSpPr>
            <p:cNvPr id="35" name="Google Shape;196;p30">
              <a:extLst>
                <a:ext uri="{FF2B5EF4-FFF2-40B4-BE49-F238E27FC236}">
                  <a16:creationId xmlns:a16="http://schemas.microsoft.com/office/drawing/2014/main" id="{3178B46E-77AD-40B5-A9F2-D0ABED63DAD0}"/>
                </a:ext>
              </a:extLst>
            </p:cNvPr>
            <p:cNvSpPr/>
            <p:nvPr/>
          </p:nvSpPr>
          <p:spPr>
            <a:xfrm>
              <a:off x="2556250" y="1262475"/>
              <a:ext cx="892400" cy="1443975"/>
            </a:xfrm>
            <a:custGeom>
              <a:avLst/>
              <a:gdLst/>
              <a:ahLst/>
              <a:cxnLst/>
              <a:rect l="l" t="t" r="r" b="b"/>
              <a:pathLst>
                <a:path w="35696" h="57759" extrusionOk="0">
                  <a:moveTo>
                    <a:pt x="17848" y="1"/>
                  </a:moveTo>
                  <a:cubicBezTo>
                    <a:pt x="2870" y="1"/>
                    <a:pt x="1" y="8300"/>
                    <a:pt x="1" y="18539"/>
                  </a:cubicBezTo>
                  <a:lnTo>
                    <a:pt x="1" y="18682"/>
                  </a:lnTo>
                  <a:lnTo>
                    <a:pt x="1" y="18765"/>
                  </a:lnTo>
                  <a:lnTo>
                    <a:pt x="1" y="50162"/>
                  </a:lnTo>
                  <a:cubicBezTo>
                    <a:pt x="1" y="54341"/>
                    <a:pt x="3299" y="57758"/>
                    <a:pt x="7323" y="57758"/>
                  </a:cubicBezTo>
                  <a:cubicBezTo>
                    <a:pt x="11336" y="57758"/>
                    <a:pt x="15205" y="54329"/>
                    <a:pt x="15205" y="50162"/>
                  </a:cubicBezTo>
                  <a:lnTo>
                    <a:pt x="15205" y="45102"/>
                  </a:lnTo>
                  <a:cubicBezTo>
                    <a:pt x="16253" y="45304"/>
                    <a:pt x="16753" y="45399"/>
                    <a:pt x="17848" y="45399"/>
                  </a:cubicBezTo>
                  <a:cubicBezTo>
                    <a:pt x="18932" y="45399"/>
                    <a:pt x="20015" y="45304"/>
                    <a:pt x="21075" y="45102"/>
                  </a:cubicBezTo>
                  <a:lnTo>
                    <a:pt x="21075" y="47674"/>
                  </a:lnTo>
                  <a:cubicBezTo>
                    <a:pt x="21075" y="51853"/>
                    <a:pt x="24361" y="55270"/>
                    <a:pt x="28385" y="55270"/>
                  </a:cubicBezTo>
                  <a:cubicBezTo>
                    <a:pt x="32410" y="55270"/>
                    <a:pt x="35696" y="51841"/>
                    <a:pt x="35696" y="47674"/>
                  </a:cubicBezTo>
                  <a:lnTo>
                    <a:pt x="35696" y="16741"/>
                  </a:lnTo>
                  <a:cubicBezTo>
                    <a:pt x="35696" y="15693"/>
                    <a:pt x="35493" y="14658"/>
                    <a:pt x="35077" y="13693"/>
                  </a:cubicBezTo>
                  <a:cubicBezTo>
                    <a:pt x="33029" y="5811"/>
                    <a:pt x="26099" y="1"/>
                    <a:pt x="178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97;p30">
              <a:extLst>
                <a:ext uri="{FF2B5EF4-FFF2-40B4-BE49-F238E27FC236}">
                  <a16:creationId xmlns:a16="http://schemas.microsoft.com/office/drawing/2014/main" id="{8A170B0B-2FBB-44A8-8279-1DED6073C15C}"/>
                </a:ext>
              </a:extLst>
            </p:cNvPr>
            <p:cNvSpPr/>
            <p:nvPr/>
          </p:nvSpPr>
          <p:spPr>
            <a:xfrm>
              <a:off x="2519050" y="1225275"/>
              <a:ext cx="966825" cy="1518375"/>
            </a:xfrm>
            <a:custGeom>
              <a:avLst/>
              <a:gdLst/>
              <a:ahLst/>
              <a:cxnLst/>
              <a:rect l="l" t="t" r="r" b="b"/>
              <a:pathLst>
                <a:path w="38673" h="60735" extrusionOk="0">
                  <a:moveTo>
                    <a:pt x="19336" y="2977"/>
                  </a:moveTo>
                  <a:cubicBezTo>
                    <a:pt x="26706" y="2977"/>
                    <a:pt x="33207" y="8156"/>
                    <a:pt x="35124" y="15562"/>
                  </a:cubicBezTo>
                  <a:lnTo>
                    <a:pt x="35160" y="15669"/>
                  </a:lnTo>
                  <a:lnTo>
                    <a:pt x="35195" y="15765"/>
                  </a:lnTo>
                  <a:cubicBezTo>
                    <a:pt x="35529" y="16538"/>
                    <a:pt x="35696" y="17384"/>
                    <a:pt x="35696" y="18229"/>
                  </a:cubicBezTo>
                  <a:lnTo>
                    <a:pt x="35696" y="49162"/>
                  </a:lnTo>
                  <a:cubicBezTo>
                    <a:pt x="35696" y="52531"/>
                    <a:pt x="33088" y="55269"/>
                    <a:pt x="29873" y="55269"/>
                  </a:cubicBezTo>
                  <a:cubicBezTo>
                    <a:pt x="26659" y="55269"/>
                    <a:pt x="24051" y="52531"/>
                    <a:pt x="24051" y="49162"/>
                  </a:cubicBezTo>
                  <a:lnTo>
                    <a:pt x="24051" y="44804"/>
                  </a:lnTo>
                  <a:lnTo>
                    <a:pt x="22277" y="45137"/>
                  </a:lnTo>
                  <a:cubicBezTo>
                    <a:pt x="21313" y="45316"/>
                    <a:pt x="20325" y="45399"/>
                    <a:pt x="19336" y="45399"/>
                  </a:cubicBezTo>
                  <a:cubicBezTo>
                    <a:pt x="18431" y="45399"/>
                    <a:pt x="18039" y="45328"/>
                    <a:pt x="17098" y="45149"/>
                  </a:cubicBezTo>
                  <a:lnTo>
                    <a:pt x="15205" y="44792"/>
                  </a:lnTo>
                  <a:lnTo>
                    <a:pt x="15205" y="51662"/>
                  </a:lnTo>
                  <a:cubicBezTo>
                    <a:pt x="15205" y="54853"/>
                    <a:pt x="12157" y="57758"/>
                    <a:pt x="8811" y="57758"/>
                  </a:cubicBezTo>
                  <a:cubicBezTo>
                    <a:pt x="5597" y="57758"/>
                    <a:pt x="2977" y="55019"/>
                    <a:pt x="2977" y="51662"/>
                  </a:cubicBezTo>
                  <a:lnTo>
                    <a:pt x="2977" y="20265"/>
                  </a:lnTo>
                  <a:lnTo>
                    <a:pt x="2977" y="20194"/>
                  </a:lnTo>
                  <a:lnTo>
                    <a:pt x="2977" y="20027"/>
                  </a:lnTo>
                  <a:cubicBezTo>
                    <a:pt x="2977" y="14348"/>
                    <a:pt x="3930" y="10478"/>
                    <a:pt x="5978" y="7823"/>
                  </a:cubicBezTo>
                  <a:cubicBezTo>
                    <a:pt x="8502" y="4573"/>
                    <a:pt x="12871" y="2977"/>
                    <a:pt x="19336" y="2977"/>
                  </a:cubicBezTo>
                  <a:close/>
                  <a:moveTo>
                    <a:pt x="19336" y="1"/>
                  </a:moveTo>
                  <a:cubicBezTo>
                    <a:pt x="2203" y="1"/>
                    <a:pt x="1" y="10693"/>
                    <a:pt x="1" y="20015"/>
                  </a:cubicBezTo>
                  <a:lnTo>
                    <a:pt x="1" y="20170"/>
                  </a:lnTo>
                  <a:lnTo>
                    <a:pt x="1" y="20253"/>
                  </a:lnTo>
                  <a:lnTo>
                    <a:pt x="1" y="51662"/>
                  </a:lnTo>
                  <a:cubicBezTo>
                    <a:pt x="1" y="56662"/>
                    <a:pt x="3953" y="60734"/>
                    <a:pt x="8811" y="60734"/>
                  </a:cubicBezTo>
                  <a:cubicBezTo>
                    <a:pt x="13800" y="60734"/>
                    <a:pt x="18181" y="56496"/>
                    <a:pt x="18181" y="51650"/>
                  </a:cubicBezTo>
                  <a:lnTo>
                    <a:pt x="18181" y="48328"/>
                  </a:lnTo>
                  <a:cubicBezTo>
                    <a:pt x="18515" y="48364"/>
                    <a:pt x="18896" y="48376"/>
                    <a:pt x="19336" y="48376"/>
                  </a:cubicBezTo>
                  <a:cubicBezTo>
                    <a:pt x="19920" y="48376"/>
                    <a:pt x="20491" y="48352"/>
                    <a:pt x="21075" y="48304"/>
                  </a:cubicBezTo>
                  <a:lnTo>
                    <a:pt x="21075" y="49162"/>
                  </a:lnTo>
                  <a:cubicBezTo>
                    <a:pt x="21075" y="54174"/>
                    <a:pt x="25016" y="58246"/>
                    <a:pt x="29873" y="58246"/>
                  </a:cubicBezTo>
                  <a:cubicBezTo>
                    <a:pt x="34731" y="58246"/>
                    <a:pt x="38672" y="54174"/>
                    <a:pt x="38672" y="49162"/>
                  </a:cubicBezTo>
                  <a:lnTo>
                    <a:pt x="38672" y="18217"/>
                  </a:lnTo>
                  <a:cubicBezTo>
                    <a:pt x="38672" y="17015"/>
                    <a:pt x="38446" y="15812"/>
                    <a:pt x="37982" y="14705"/>
                  </a:cubicBezTo>
                  <a:cubicBezTo>
                    <a:pt x="35684" y="6037"/>
                    <a:pt x="28028" y="1"/>
                    <a:pt x="193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98;p30">
              <a:extLst>
                <a:ext uri="{FF2B5EF4-FFF2-40B4-BE49-F238E27FC236}">
                  <a16:creationId xmlns:a16="http://schemas.microsoft.com/office/drawing/2014/main" id="{01BB7629-7A01-498F-847A-5BE003429D60}"/>
                </a:ext>
              </a:extLst>
            </p:cNvPr>
            <p:cNvSpPr/>
            <p:nvPr/>
          </p:nvSpPr>
          <p:spPr>
            <a:xfrm>
              <a:off x="2483625" y="1070500"/>
              <a:ext cx="1108150" cy="1067600"/>
            </a:xfrm>
            <a:custGeom>
              <a:avLst/>
              <a:gdLst/>
              <a:ahLst/>
              <a:cxnLst/>
              <a:rect l="l" t="t" r="r" b="b"/>
              <a:pathLst>
                <a:path w="44326" h="42704" extrusionOk="0">
                  <a:moveTo>
                    <a:pt x="21313" y="0"/>
                  </a:moveTo>
                  <a:cubicBezTo>
                    <a:pt x="9538" y="0"/>
                    <a:pt x="1" y="9549"/>
                    <a:pt x="1" y="21325"/>
                  </a:cubicBezTo>
                  <a:cubicBezTo>
                    <a:pt x="1" y="33100"/>
                    <a:pt x="10038" y="41994"/>
                    <a:pt x="21313" y="42649"/>
                  </a:cubicBezTo>
                  <a:cubicBezTo>
                    <a:pt x="21956" y="42685"/>
                    <a:pt x="22584" y="42703"/>
                    <a:pt x="23197" y="42703"/>
                  </a:cubicBezTo>
                  <a:cubicBezTo>
                    <a:pt x="38250" y="42703"/>
                    <a:pt x="44325" y="31820"/>
                    <a:pt x="43685" y="20277"/>
                  </a:cubicBezTo>
                  <a:cubicBezTo>
                    <a:pt x="43018" y="8525"/>
                    <a:pt x="33088" y="0"/>
                    <a:pt x="213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99;p30">
              <a:extLst>
                <a:ext uri="{FF2B5EF4-FFF2-40B4-BE49-F238E27FC236}">
                  <a16:creationId xmlns:a16="http://schemas.microsoft.com/office/drawing/2014/main" id="{52B9224D-1E6E-4645-94DE-BDB3A3D52129}"/>
                </a:ext>
              </a:extLst>
            </p:cNvPr>
            <p:cNvSpPr/>
            <p:nvPr/>
          </p:nvSpPr>
          <p:spPr>
            <a:xfrm>
              <a:off x="2446425" y="1033300"/>
              <a:ext cx="1176650" cy="1141825"/>
            </a:xfrm>
            <a:custGeom>
              <a:avLst/>
              <a:gdLst/>
              <a:ahLst/>
              <a:cxnLst/>
              <a:rect l="l" t="t" r="r" b="b"/>
              <a:pathLst>
                <a:path w="47066" h="45673" extrusionOk="0">
                  <a:moveTo>
                    <a:pt x="22801" y="2977"/>
                  </a:moveTo>
                  <a:cubicBezTo>
                    <a:pt x="34100" y="2977"/>
                    <a:pt x="43089" y="11097"/>
                    <a:pt x="43685" y="21848"/>
                  </a:cubicBezTo>
                  <a:cubicBezTo>
                    <a:pt x="44042" y="28349"/>
                    <a:pt x="42196" y="33981"/>
                    <a:pt x="38470" y="37695"/>
                  </a:cubicBezTo>
                  <a:cubicBezTo>
                    <a:pt x="35144" y="41021"/>
                    <a:pt x="30526" y="42702"/>
                    <a:pt x="24722" y="42702"/>
                  </a:cubicBezTo>
                  <a:cubicBezTo>
                    <a:pt x="24126" y="42702"/>
                    <a:pt x="23517" y="42684"/>
                    <a:pt x="22896" y="42648"/>
                  </a:cubicBezTo>
                  <a:cubicBezTo>
                    <a:pt x="11728" y="42005"/>
                    <a:pt x="2977" y="33290"/>
                    <a:pt x="2977" y="22813"/>
                  </a:cubicBezTo>
                  <a:cubicBezTo>
                    <a:pt x="2977" y="11883"/>
                    <a:pt x="11871" y="2977"/>
                    <a:pt x="22801" y="2977"/>
                  </a:cubicBezTo>
                  <a:close/>
                  <a:moveTo>
                    <a:pt x="22801" y="0"/>
                  </a:moveTo>
                  <a:cubicBezTo>
                    <a:pt x="10228" y="0"/>
                    <a:pt x="0" y="10228"/>
                    <a:pt x="0" y="22801"/>
                  </a:cubicBezTo>
                  <a:cubicBezTo>
                    <a:pt x="0" y="28789"/>
                    <a:pt x="2441" y="34433"/>
                    <a:pt x="6882" y="38707"/>
                  </a:cubicBezTo>
                  <a:cubicBezTo>
                    <a:pt x="11169" y="42827"/>
                    <a:pt x="16788" y="45280"/>
                    <a:pt x="22718" y="45613"/>
                  </a:cubicBezTo>
                  <a:cubicBezTo>
                    <a:pt x="23372" y="45649"/>
                    <a:pt x="24015" y="45672"/>
                    <a:pt x="24658" y="45672"/>
                  </a:cubicBezTo>
                  <a:cubicBezTo>
                    <a:pt x="31231" y="45672"/>
                    <a:pt x="36707" y="43660"/>
                    <a:pt x="40577" y="39803"/>
                  </a:cubicBezTo>
                  <a:cubicBezTo>
                    <a:pt x="44911" y="35481"/>
                    <a:pt x="47066" y="29039"/>
                    <a:pt x="46661" y="21681"/>
                  </a:cubicBezTo>
                  <a:cubicBezTo>
                    <a:pt x="46340" y="15693"/>
                    <a:pt x="43637" y="10085"/>
                    <a:pt x="39148" y="6096"/>
                  </a:cubicBezTo>
                  <a:cubicBezTo>
                    <a:pt x="34731" y="2167"/>
                    <a:pt x="28921" y="0"/>
                    <a:pt x="228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00;p30">
              <a:extLst>
                <a:ext uri="{FF2B5EF4-FFF2-40B4-BE49-F238E27FC236}">
                  <a16:creationId xmlns:a16="http://schemas.microsoft.com/office/drawing/2014/main" id="{E98AA99D-2A1E-425C-8A3F-205877D9CD06}"/>
                </a:ext>
              </a:extLst>
            </p:cNvPr>
            <p:cNvSpPr/>
            <p:nvPr/>
          </p:nvSpPr>
          <p:spPr>
            <a:xfrm>
              <a:off x="2752425" y="1328875"/>
              <a:ext cx="702175" cy="389350"/>
            </a:xfrm>
            <a:custGeom>
              <a:avLst/>
              <a:gdLst/>
              <a:ahLst/>
              <a:cxnLst/>
              <a:rect l="l" t="t" r="r" b="b"/>
              <a:pathLst>
                <a:path w="28087" h="15574" extrusionOk="0">
                  <a:moveTo>
                    <a:pt x="7787" y="0"/>
                  </a:moveTo>
                  <a:cubicBezTo>
                    <a:pt x="1191" y="0"/>
                    <a:pt x="0" y="3501"/>
                    <a:pt x="0" y="7787"/>
                  </a:cubicBezTo>
                  <a:cubicBezTo>
                    <a:pt x="12" y="12073"/>
                    <a:pt x="3489" y="15550"/>
                    <a:pt x="7787" y="15573"/>
                  </a:cubicBezTo>
                  <a:lnTo>
                    <a:pt x="20300" y="15573"/>
                  </a:lnTo>
                  <a:cubicBezTo>
                    <a:pt x="24598" y="15550"/>
                    <a:pt x="28075" y="12073"/>
                    <a:pt x="28087" y="7787"/>
                  </a:cubicBezTo>
                  <a:cubicBezTo>
                    <a:pt x="28075" y="3489"/>
                    <a:pt x="24598" y="12"/>
                    <a:pt x="20300" y="0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01;p30">
              <a:extLst>
                <a:ext uri="{FF2B5EF4-FFF2-40B4-BE49-F238E27FC236}">
                  <a16:creationId xmlns:a16="http://schemas.microsoft.com/office/drawing/2014/main" id="{2BC288E2-E34F-4F74-BDF0-59335DB149F0}"/>
                </a:ext>
              </a:extLst>
            </p:cNvPr>
            <p:cNvSpPr/>
            <p:nvPr/>
          </p:nvSpPr>
          <p:spPr>
            <a:xfrm>
              <a:off x="2715200" y="1291650"/>
              <a:ext cx="779600" cy="463800"/>
            </a:xfrm>
            <a:custGeom>
              <a:avLst/>
              <a:gdLst/>
              <a:ahLst/>
              <a:cxnLst/>
              <a:rect l="l" t="t" r="r" b="b"/>
              <a:pathLst>
                <a:path w="31184" h="18552" extrusionOk="0">
                  <a:moveTo>
                    <a:pt x="21876" y="2977"/>
                  </a:moveTo>
                  <a:cubicBezTo>
                    <a:pt x="25349" y="2977"/>
                    <a:pt x="28183" y="5793"/>
                    <a:pt x="28183" y="9276"/>
                  </a:cubicBezTo>
                  <a:cubicBezTo>
                    <a:pt x="28183" y="12759"/>
                    <a:pt x="25349" y="15575"/>
                    <a:pt x="21876" y="15575"/>
                  </a:cubicBezTo>
                  <a:cubicBezTo>
                    <a:pt x="21847" y="15575"/>
                    <a:pt x="21818" y="15575"/>
                    <a:pt x="21789" y="15574"/>
                  </a:cubicBezTo>
                  <a:lnTo>
                    <a:pt x="9264" y="15574"/>
                  </a:lnTo>
                  <a:cubicBezTo>
                    <a:pt x="5787" y="15562"/>
                    <a:pt x="2977" y="12752"/>
                    <a:pt x="2977" y="9276"/>
                  </a:cubicBezTo>
                  <a:cubicBezTo>
                    <a:pt x="2977" y="7097"/>
                    <a:pt x="3323" y="5644"/>
                    <a:pt x="4061" y="4704"/>
                  </a:cubicBezTo>
                  <a:cubicBezTo>
                    <a:pt x="4990" y="3549"/>
                    <a:pt x="6692" y="2977"/>
                    <a:pt x="9276" y="2977"/>
                  </a:cubicBezTo>
                  <a:lnTo>
                    <a:pt x="21789" y="2977"/>
                  </a:lnTo>
                  <a:cubicBezTo>
                    <a:pt x="21818" y="2977"/>
                    <a:pt x="21847" y="2977"/>
                    <a:pt x="21876" y="2977"/>
                  </a:cubicBezTo>
                  <a:close/>
                  <a:moveTo>
                    <a:pt x="21899" y="0"/>
                  </a:moveTo>
                  <a:cubicBezTo>
                    <a:pt x="21862" y="0"/>
                    <a:pt x="21826" y="0"/>
                    <a:pt x="21789" y="1"/>
                  </a:cubicBezTo>
                  <a:lnTo>
                    <a:pt x="9276" y="1"/>
                  </a:lnTo>
                  <a:cubicBezTo>
                    <a:pt x="965" y="1"/>
                    <a:pt x="1" y="5299"/>
                    <a:pt x="1" y="9276"/>
                  </a:cubicBezTo>
                  <a:cubicBezTo>
                    <a:pt x="13" y="14395"/>
                    <a:pt x="4156" y="18539"/>
                    <a:pt x="9276" y="18551"/>
                  </a:cubicBezTo>
                  <a:lnTo>
                    <a:pt x="21789" y="18551"/>
                  </a:lnTo>
                  <a:cubicBezTo>
                    <a:pt x="21826" y="18551"/>
                    <a:pt x="21862" y="18551"/>
                    <a:pt x="21899" y="18551"/>
                  </a:cubicBezTo>
                  <a:cubicBezTo>
                    <a:pt x="27016" y="18551"/>
                    <a:pt x="31183" y="14407"/>
                    <a:pt x="31183" y="9276"/>
                  </a:cubicBezTo>
                  <a:cubicBezTo>
                    <a:pt x="31183" y="4145"/>
                    <a:pt x="27016" y="0"/>
                    <a:pt x="218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" name="Google Shape;202;p30">
            <a:extLst>
              <a:ext uri="{FF2B5EF4-FFF2-40B4-BE49-F238E27FC236}">
                <a16:creationId xmlns:a16="http://schemas.microsoft.com/office/drawing/2014/main" id="{72B0F785-6518-4B2E-ABD1-455139445498}"/>
              </a:ext>
            </a:extLst>
          </p:cNvPr>
          <p:cNvGrpSpPr/>
          <p:nvPr/>
        </p:nvGrpSpPr>
        <p:grpSpPr>
          <a:xfrm flipH="1">
            <a:off x="7669927" y="3380777"/>
            <a:ext cx="742584" cy="1079402"/>
            <a:chOff x="2446425" y="1033300"/>
            <a:chExt cx="1176650" cy="1710350"/>
          </a:xfrm>
        </p:grpSpPr>
        <p:sp>
          <p:nvSpPr>
            <p:cNvPr id="42" name="Google Shape;203;p30">
              <a:extLst>
                <a:ext uri="{FF2B5EF4-FFF2-40B4-BE49-F238E27FC236}">
                  <a16:creationId xmlns:a16="http://schemas.microsoft.com/office/drawing/2014/main" id="{A9CC9A3E-D216-4FF6-8AF0-198DFF420DF6}"/>
                </a:ext>
              </a:extLst>
            </p:cNvPr>
            <p:cNvSpPr/>
            <p:nvPr/>
          </p:nvSpPr>
          <p:spPr>
            <a:xfrm>
              <a:off x="2556250" y="1262475"/>
              <a:ext cx="892400" cy="1443975"/>
            </a:xfrm>
            <a:custGeom>
              <a:avLst/>
              <a:gdLst/>
              <a:ahLst/>
              <a:cxnLst/>
              <a:rect l="l" t="t" r="r" b="b"/>
              <a:pathLst>
                <a:path w="35696" h="57759" extrusionOk="0">
                  <a:moveTo>
                    <a:pt x="17848" y="1"/>
                  </a:moveTo>
                  <a:cubicBezTo>
                    <a:pt x="2870" y="1"/>
                    <a:pt x="1" y="8300"/>
                    <a:pt x="1" y="18539"/>
                  </a:cubicBezTo>
                  <a:lnTo>
                    <a:pt x="1" y="18682"/>
                  </a:lnTo>
                  <a:lnTo>
                    <a:pt x="1" y="18765"/>
                  </a:lnTo>
                  <a:lnTo>
                    <a:pt x="1" y="50162"/>
                  </a:lnTo>
                  <a:cubicBezTo>
                    <a:pt x="1" y="54341"/>
                    <a:pt x="3299" y="57758"/>
                    <a:pt x="7323" y="57758"/>
                  </a:cubicBezTo>
                  <a:cubicBezTo>
                    <a:pt x="11336" y="57758"/>
                    <a:pt x="15205" y="54329"/>
                    <a:pt x="15205" y="50162"/>
                  </a:cubicBezTo>
                  <a:lnTo>
                    <a:pt x="15205" y="45102"/>
                  </a:lnTo>
                  <a:cubicBezTo>
                    <a:pt x="16253" y="45304"/>
                    <a:pt x="16753" y="45399"/>
                    <a:pt x="17848" y="45399"/>
                  </a:cubicBezTo>
                  <a:cubicBezTo>
                    <a:pt x="18932" y="45399"/>
                    <a:pt x="20015" y="45304"/>
                    <a:pt x="21075" y="45102"/>
                  </a:cubicBezTo>
                  <a:lnTo>
                    <a:pt x="21075" y="47674"/>
                  </a:lnTo>
                  <a:cubicBezTo>
                    <a:pt x="21075" y="51853"/>
                    <a:pt x="24361" y="55270"/>
                    <a:pt x="28385" y="55270"/>
                  </a:cubicBezTo>
                  <a:cubicBezTo>
                    <a:pt x="32410" y="55270"/>
                    <a:pt x="35696" y="51841"/>
                    <a:pt x="35696" y="47674"/>
                  </a:cubicBezTo>
                  <a:lnTo>
                    <a:pt x="35696" y="16741"/>
                  </a:lnTo>
                  <a:cubicBezTo>
                    <a:pt x="35696" y="15693"/>
                    <a:pt x="35493" y="14658"/>
                    <a:pt x="35077" y="13693"/>
                  </a:cubicBezTo>
                  <a:cubicBezTo>
                    <a:pt x="33029" y="5811"/>
                    <a:pt x="26099" y="1"/>
                    <a:pt x="178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04;p30">
              <a:extLst>
                <a:ext uri="{FF2B5EF4-FFF2-40B4-BE49-F238E27FC236}">
                  <a16:creationId xmlns:a16="http://schemas.microsoft.com/office/drawing/2014/main" id="{28D7BA22-59CD-4D84-9B48-5401F5AFC9E1}"/>
                </a:ext>
              </a:extLst>
            </p:cNvPr>
            <p:cNvSpPr/>
            <p:nvPr/>
          </p:nvSpPr>
          <p:spPr>
            <a:xfrm>
              <a:off x="2519050" y="1225275"/>
              <a:ext cx="966825" cy="1518375"/>
            </a:xfrm>
            <a:custGeom>
              <a:avLst/>
              <a:gdLst/>
              <a:ahLst/>
              <a:cxnLst/>
              <a:rect l="l" t="t" r="r" b="b"/>
              <a:pathLst>
                <a:path w="38673" h="60735" extrusionOk="0">
                  <a:moveTo>
                    <a:pt x="19336" y="2977"/>
                  </a:moveTo>
                  <a:cubicBezTo>
                    <a:pt x="26706" y="2977"/>
                    <a:pt x="33207" y="8156"/>
                    <a:pt x="35124" y="15562"/>
                  </a:cubicBezTo>
                  <a:lnTo>
                    <a:pt x="35160" y="15669"/>
                  </a:lnTo>
                  <a:lnTo>
                    <a:pt x="35195" y="15765"/>
                  </a:lnTo>
                  <a:cubicBezTo>
                    <a:pt x="35529" y="16538"/>
                    <a:pt x="35696" y="17384"/>
                    <a:pt x="35696" y="18229"/>
                  </a:cubicBezTo>
                  <a:lnTo>
                    <a:pt x="35696" y="49162"/>
                  </a:lnTo>
                  <a:cubicBezTo>
                    <a:pt x="35696" y="52531"/>
                    <a:pt x="33088" y="55269"/>
                    <a:pt x="29873" y="55269"/>
                  </a:cubicBezTo>
                  <a:cubicBezTo>
                    <a:pt x="26659" y="55269"/>
                    <a:pt x="24051" y="52531"/>
                    <a:pt x="24051" y="49162"/>
                  </a:cubicBezTo>
                  <a:lnTo>
                    <a:pt x="24051" y="44804"/>
                  </a:lnTo>
                  <a:lnTo>
                    <a:pt x="22277" y="45137"/>
                  </a:lnTo>
                  <a:cubicBezTo>
                    <a:pt x="21313" y="45316"/>
                    <a:pt x="20325" y="45399"/>
                    <a:pt x="19336" y="45399"/>
                  </a:cubicBezTo>
                  <a:cubicBezTo>
                    <a:pt x="18431" y="45399"/>
                    <a:pt x="18039" y="45328"/>
                    <a:pt x="17098" y="45149"/>
                  </a:cubicBezTo>
                  <a:lnTo>
                    <a:pt x="15205" y="44792"/>
                  </a:lnTo>
                  <a:lnTo>
                    <a:pt x="15205" y="51662"/>
                  </a:lnTo>
                  <a:cubicBezTo>
                    <a:pt x="15205" y="54853"/>
                    <a:pt x="12157" y="57758"/>
                    <a:pt x="8811" y="57758"/>
                  </a:cubicBezTo>
                  <a:cubicBezTo>
                    <a:pt x="5597" y="57758"/>
                    <a:pt x="2977" y="55019"/>
                    <a:pt x="2977" y="51662"/>
                  </a:cubicBezTo>
                  <a:lnTo>
                    <a:pt x="2977" y="20265"/>
                  </a:lnTo>
                  <a:lnTo>
                    <a:pt x="2977" y="20194"/>
                  </a:lnTo>
                  <a:lnTo>
                    <a:pt x="2977" y="20027"/>
                  </a:lnTo>
                  <a:cubicBezTo>
                    <a:pt x="2977" y="14348"/>
                    <a:pt x="3930" y="10478"/>
                    <a:pt x="5978" y="7823"/>
                  </a:cubicBezTo>
                  <a:cubicBezTo>
                    <a:pt x="8502" y="4573"/>
                    <a:pt x="12871" y="2977"/>
                    <a:pt x="19336" y="2977"/>
                  </a:cubicBezTo>
                  <a:close/>
                  <a:moveTo>
                    <a:pt x="19336" y="1"/>
                  </a:moveTo>
                  <a:cubicBezTo>
                    <a:pt x="2203" y="1"/>
                    <a:pt x="1" y="10693"/>
                    <a:pt x="1" y="20015"/>
                  </a:cubicBezTo>
                  <a:lnTo>
                    <a:pt x="1" y="20170"/>
                  </a:lnTo>
                  <a:lnTo>
                    <a:pt x="1" y="20253"/>
                  </a:lnTo>
                  <a:lnTo>
                    <a:pt x="1" y="51662"/>
                  </a:lnTo>
                  <a:cubicBezTo>
                    <a:pt x="1" y="56662"/>
                    <a:pt x="3953" y="60734"/>
                    <a:pt x="8811" y="60734"/>
                  </a:cubicBezTo>
                  <a:cubicBezTo>
                    <a:pt x="13800" y="60734"/>
                    <a:pt x="18181" y="56496"/>
                    <a:pt x="18181" y="51650"/>
                  </a:cubicBezTo>
                  <a:lnTo>
                    <a:pt x="18181" y="48328"/>
                  </a:lnTo>
                  <a:cubicBezTo>
                    <a:pt x="18515" y="48364"/>
                    <a:pt x="18896" y="48376"/>
                    <a:pt x="19336" y="48376"/>
                  </a:cubicBezTo>
                  <a:cubicBezTo>
                    <a:pt x="19920" y="48376"/>
                    <a:pt x="20491" y="48352"/>
                    <a:pt x="21075" y="48304"/>
                  </a:cubicBezTo>
                  <a:lnTo>
                    <a:pt x="21075" y="49162"/>
                  </a:lnTo>
                  <a:cubicBezTo>
                    <a:pt x="21075" y="54174"/>
                    <a:pt x="25016" y="58246"/>
                    <a:pt x="29873" y="58246"/>
                  </a:cubicBezTo>
                  <a:cubicBezTo>
                    <a:pt x="34731" y="58246"/>
                    <a:pt x="38672" y="54174"/>
                    <a:pt x="38672" y="49162"/>
                  </a:cubicBezTo>
                  <a:lnTo>
                    <a:pt x="38672" y="18217"/>
                  </a:lnTo>
                  <a:cubicBezTo>
                    <a:pt x="38672" y="17015"/>
                    <a:pt x="38446" y="15812"/>
                    <a:pt x="37982" y="14705"/>
                  </a:cubicBezTo>
                  <a:cubicBezTo>
                    <a:pt x="35684" y="6037"/>
                    <a:pt x="28028" y="1"/>
                    <a:pt x="193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05;p30">
              <a:extLst>
                <a:ext uri="{FF2B5EF4-FFF2-40B4-BE49-F238E27FC236}">
                  <a16:creationId xmlns:a16="http://schemas.microsoft.com/office/drawing/2014/main" id="{51045CE3-CD32-4A1C-9DE5-225DD1179315}"/>
                </a:ext>
              </a:extLst>
            </p:cNvPr>
            <p:cNvSpPr/>
            <p:nvPr/>
          </p:nvSpPr>
          <p:spPr>
            <a:xfrm>
              <a:off x="2483625" y="1070500"/>
              <a:ext cx="1108150" cy="1067600"/>
            </a:xfrm>
            <a:custGeom>
              <a:avLst/>
              <a:gdLst/>
              <a:ahLst/>
              <a:cxnLst/>
              <a:rect l="l" t="t" r="r" b="b"/>
              <a:pathLst>
                <a:path w="44326" h="42704" extrusionOk="0">
                  <a:moveTo>
                    <a:pt x="21313" y="0"/>
                  </a:moveTo>
                  <a:cubicBezTo>
                    <a:pt x="9538" y="0"/>
                    <a:pt x="1" y="9549"/>
                    <a:pt x="1" y="21325"/>
                  </a:cubicBezTo>
                  <a:cubicBezTo>
                    <a:pt x="1" y="33100"/>
                    <a:pt x="10038" y="41994"/>
                    <a:pt x="21313" y="42649"/>
                  </a:cubicBezTo>
                  <a:cubicBezTo>
                    <a:pt x="21956" y="42685"/>
                    <a:pt x="22584" y="42703"/>
                    <a:pt x="23197" y="42703"/>
                  </a:cubicBezTo>
                  <a:cubicBezTo>
                    <a:pt x="38250" y="42703"/>
                    <a:pt x="44325" y="31820"/>
                    <a:pt x="43685" y="20277"/>
                  </a:cubicBezTo>
                  <a:cubicBezTo>
                    <a:pt x="43018" y="8525"/>
                    <a:pt x="33088" y="0"/>
                    <a:pt x="213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06;p30">
              <a:extLst>
                <a:ext uri="{FF2B5EF4-FFF2-40B4-BE49-F238E27FC236}">
                  <a16:creationId xmlns:a16="http://schemas.microsoft.com/office/drawing/2014/main" id="{E784936D-2FE4-4C92-BABF-D26F302AA171}"/>
                </a:ext>
              </a:extLst>
            </p:cNvPr>
            <p:cNvSpPr/>
            <p:nvPr/>
          </p:nvSpPr>
          <p:spPr>
            <a:xfrm>
              <a:off x="2446425" y="1033300"/>
              <a:ext cx="1176650" cy="1141825"/>
            </a:xfrm>
            <a:custGeom>
              <a:avLst/>
              <a:gdLst/>
              <a:ahLst/>
              <a:cxnLst/>
              <a:rect l="l" t="t" r="r" b="b"/>
              <a:pathLst>
                <a:path w="47066" h="45673" extrusionOk="0">
                  <a:moveTo>
                    <a:pt x="22801" y="2977"/>
                  </a:moveTo>
                  <a:cubicBezTo>
                    <a:pt x="34100" y="2977"/>
                    <a:pt x="43089" y="11097"/>
                    <a:pt x="43685" y="21848"/>
                  </a:cubicBezTo>
                  <a:cubicBezTo>
                    <a:pt x="44042" y="28349"/>
                    <a:pt x="42196" y="33981"/>
                    <a:pt x="38470" y="37695"/>
                  </a:cubicBezTo>
                  <a:cubicBezTo>
                    <a:pt x="35144" y="41021"/>
                    <a:pt x="30526" y="42702"/>
                    <a:pt x="24722" y="42702"/>
                  </a:cubicBezTo>
                  <a:cubicBezTo>
                    <a:pt x="24126" y="42702"/>
                    <a:pt x="23517" y="42684"/>
                    <a:pt x="22896" y="42648"/>
                  </a:cubicBezTo>
                  <a:cubicBezTo>
                    <a:pt x="11728" y="42005"/>
                    <a:pt x="2977" y="33290"/>
                    <a:pt x="2977" y="22813"/>
                  </a:cubicBezTo>
                  <a:cubicBezTo>
                    <a:pt x="2977" y="11883"/>
                    <a:pt x="11871" y="2977"/>
                    <a:pt x="22801" y="2977"/>
                  </a:cubicBezTo>
                  <a:close/>
                  <a:moveTo>
                    <a:pt x="22801" y="0"/>
                  </a:moveTo>
                  <a:cubicBezTo>
                    <a:pt x="10228" y="0"/>
                    <a:pt x="0" y="10228"/>
                    <a:pt x="0" y="22801"/>
                  </a:cubicBezTo>
                  <a:cubicBezTo>
                    <a:pt x="0" y="28789"/>
                    <a:pt x="2441" y="34433"/>
                    <a:pt x="6882" y="38707"/>
                  </a:cubicBezTo>
                  <a:cubicBezTo>
                    <a:pt x="11169" y="42827"/>
                    <a:pt x="16788" y="45280"/>
                    <a:pt x="22718" y="45613"/>
                  </a:cubicBezTo>
                  <a:cubicBezTo>
                    <a:pt x="23372" y="45649"/>
                    <a:pt x="24015" y="45672"/>
                    <a:pt x="24658" y="45672"/>
                  </a:cubicBezTo>
                  <a:cubicBezTo>
                    <a:pt x="31231" y="45672"/>
                    <a:pt x="36707" y="43660"/>
                    <a:pt x="40577" y="39803"/>
                  </a:cubicBezTo>
                  <a:cubicBezTo>
                    <a:pt x="44911" y="35481"/>
                    <a:pt x="47066" y="29039"/>
                    <a:pt x="46661" y="21681"/>
                  </a:cubicBezTo>
                  <a:cubicBezTo>
                    <a:pt x="46340" y="15693"/>
                    <a:pt x="43637" y="10085"/>
                    <a:pt x="39148" y="6096"/>
                  </a:cubicBezTo>
                  <a:cubicBezTo>
                    <a:pt x="34731" y="2167"/>
                    <a:pt x="28921" y="0"/>
                    <a:pt x="228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07;p30">
              <a:extLst>
                <a:ext uri="{FF2B5EF4-FFF2-40B4-BE49-F238E27FC236}">
                  <a16:creationId xmlns:a16="http://schemas.microsoft.com/office/drawing/2014/main" id="{B9DF5C96-5138-4629-B467-C826AE6B91F0}"/>
                </a:ext>
              </a:extLst>
            </p:cNvPr>
            <p:cNvSpPr/>
            <p:nvPr/>
          </p:nvSpPr>
          <p:spPr>
            <a:xfrm>
              <a:off x="2752425" y="1328875"/>
              <a:ext cx="702175" cy="389350"/>
            </a:xfrm>
            <a:custGeom>
              <a:avLst/>
              <a:gdLst/>
              <a:ahLst/>
              <a:cxnLst/>
              <a:rect l="l" t="t" r="r" b="b"/>
              <a:pathLst>
                <a:path w="28087" h="15574" extrusionOk="0">
                  <a:moveTo>
                    <a:pt x="7787" y="0"/>
                  </a:moveTo>
                  <a:cubicBezTo>
                    <a:pt x="1191" y="0"/>
                    <a:pt x="0" y="3501"/>
                    <a:pt x="0" y="7787"/>
                  </a:cubicBezTo>
                  <a:cubicBezTo>
                    <a:pt x="12" y="12073"/>
                    <a:pt x="3489" y="15550"/>
                    <a:pt x="7787" y="15573"/>
                  </a:cubicBezTo>
                  <a:lnTo>
                    <a:pt x="20300" y="15573"/>
                  </a:lnTo>
                  <a:cubicBezTo>
                    <a:pt x="24598" y="15550"/>
                    <a:pt x="28075" y="12073"/>
                    <a:pt x="28087" y="7787"/>
                  </a:cubicBezTo>
                  <a:cubicBezTo>
                    <a:pt x="28075" y="3489"/>
                    <a:pt x="24598" y="12"/>
                    <a:pt x="20300" y="0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08;p30">
              <a:extLst>
                <a:ext uri="{FF2B5EF4-FFF2-40B4-BE49-F238E27FC236}">
                  <a16:creationId xmlns:a16="http://schemas.microsoft.com/office/drawing/2014/main" id="{12DC650D-ACAC-4FC2-944C-BF36A23A3A24}"/>
                </a:ext>
              </a:extLst>
            </p:cNvPr>
            <p:cNvSpPr/>
            <p:nvPr/>
          </p:nvSpPr>
          <p:spPr>
            <a:xfrm>
              <a:off x="2715200" y="1291650"/>
              <a:ext cx="779600" cy="463800"/>
            </a:xfrm>
            <a:custGeom>
              <a:avLst/>
              <a:gdLst/>
              <a:ahLst/>
              <a:cxnLst/>
              <a:rect l="l" t="t" r="r" b="b"/>
              <a:pathLst>
                <a:path w="31184" h="18552" extrusionOk="0">
                  <a:moveTo>
                    <a:pt x="21876" y="2977"/>
                  </a:moveTo>
                  <a:cubicBezTo>
                    <a:pt x="25349" y="2977"/>
                    <a:pt x="28183" y="5793"/>
                    <a:pt x="28183" y="9276"/>
                  </a:cubicBezTo>
                  <a:cubicBezTo>
                    <a:pt x="28183" y="12759"/>
                    <a:pt x="25349" y="15575"/>
                    <a:pt x="21876" y="15575"/>
                  </a:cubicBezTo>
                  <a:cubicBezTo>
                    <a:pt x="21847" y="15575"/>
                    <a:pt x="21818" y="15575"/>
                    <a:pt x="21789" y="15574"/>
                  </a:cubicBezTo>
                  <a:lnTo>
                    <a:pt x="9264" y="15574"/>
                  </a:lnTo>
                  <a:cubicBezTo>
                    <a:pt x="5787" y="15562"/>
                    <a:pt x="2977" y="12752"/>
                    <a:pt x="2977" y="9276"/>
                  </a:cubicBezTo>
                  <a:cubicBezTo>
                    <a:pt x="2977" y="7097"/>
                    <a:pt x="3323" y="5644"/>
                    <a:pt x="4061" y="4704"/>
                  </a:cubicBezTo>
                  <a:cubicBezTo>
                    <a:pt x="4990" y="3549"/>
                    <a:pt x="6692" y="2977"/>
                    <a:pt x="9276" y="2977"/>
                  </a:cubicBezTo>
                  <a:lnTo>
                    <a:pt x="21789" y="2977"/>
                  </a:lnTo>
                  <a:cubicBezTo>
                    <a:pt x="21818" y="2977"/>
                    <a:pt x="21847" y="2977"/>
                    <a:pt x="21876" y="2977"/>
                  </a:cubicBezTo>
                  <a:close/>
                  <a:moveTo>
                    <a:pt x="21899" y="0"/>
                  </a:moveTo>
                  <a:cubicBezTo>
                    <a:pt x="21862" y="0"/>
                    <a:pt x="21826" y="0"/>
                    <a:pt x="21789" y="1"/>
                  </a:cubicBezTo>
                  <a:lnTo>
                    <a:pt x="9276" y="1"/>
                  </a:lnTo>
                  <a:cubicBezTo>
                    <a:pt x="965" y="1"/>
                    <a:pt x="1" y="5299"/>
                    <a:pt x="1" y="9276"/>
                  </a:cubicBezTo>
                  <a:cubicBezTo>
                    <a:pt x="13" y="14395"/>
                    <a:pt x="4156" y="18539"/>
                    <a:pt x="9276" y="18551"/>
                  </a:cubicBezTo>
                  <a:lnTo>
                    <a:pt x="21789" y="18551"/>
                  </a:lnTo>
                  <a:cubicBezTo>
                    <a:pt x="21826" y="18551"/>
                    <a:pt x="21862" y="18551"/>
                    <a:pt x="21899" y="18551"/>
                  </a:cubicBezTo>
                  <a:cubicBezTo>
                    <a:pt x="27016" y="18551"/>
                    <a:pt x="31183" y="14407"/>
                    <a:pt x="31183" y="9276"/>
                  </a:cubicBezTo>
                  <a:cubicBezTo>
                    <a:pt x="31183" y="4145"/>
                    <a:pt x="27016" y="0"/>
                    <a:pt x="218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209;p30">
            <a:extLst>
              <a:ext uri="{FF2B5EF4-FFF2-40B4-BE49-F238E27FC236}">
                <a16:creationId xmlns:a16="http://schemas.microsoft.com/office/drawing/2014/main" id="{217E2954-E6A5-4234-B069-9D31E17EC59E}"/>
              </a:ext>
            </a:extLst>
          </p:cNvPr>
          <p:cNvGrpSpPr/>
          <p:nvPr/>
        </p:nvGrpSpPr>
        <p:grpSpPr>
          <a:xfrm flipH="1">
            <a:off x="7669927" y="1024664"/>
            <a:ext cx="620683" cy="902210"/>
            <a:chOff x="2446425" y="1033300"/>
            <a:chExt cx="1176650" cy="1710350"/>
          </a:xfrm>
        </p:grpSpPr>
        <p:sp>
          <p:nvSpPr>
            <p:cNvPr id="49" name="Google Shape;210;p30">
              <a:extLst>
                <a:ext uri="{FF2B5EF4-FFF2-40B4-BE49-F238E27FC236}">
                  <a16:creationId xmlns:a16="http://schemas.microsoft.com/office/drawing/2014/main" id="{E6AF7F1A-3956-49F7-BB78-2125567C2507}"/>
                </a:ext>
              </a:extLst>
            </p:cNvPr>
            <p:cNvSpPr/>
            <p:nvPr/>
          </p:nvSpPr>
          <p:spPr>
            <a:xfrm>
              <a:off x="2556250" y="1262475"/>
              <a:ext cx="892400" cy="1443975"/>
            </a:xfrm>
            <a:custGeom>
              <a:avLst/>
              <a:gdLst/>
              <a:ahLst/>
              <a:cxnLst/>
              <a:rect l="l" t="t" r="r" b="b"/>
              <a:pathLst>
                <a:path w="35696" h="57759" extrusionOk="0">
                  <a:moveTo>
                    <a:pt x="17848" y="1"/>
                  </a:moveTo>
                  <a:cubicBezTo>
                    <a:pt x="2870" y="1"/>
                    <a:pt x="1" y="8300"/>
                    <a:pt x="1" y="18539"/>
                  </a:cubicBezTo>
                  <a:lnTo>
                    <a:pt x="1" y="18682"/>
                  </a:lnTo>
                  <a:lnTo>
                    <a:pt x="1" y="18765"/>
                  </a:lnTo>
                  <a:lnTo>
                    <a:pt x="1" y="50162"/>
                  </a:lnTo>
                  <a:cubicBezTo>
                    <a:pt x="1" y="54341"/>
                    <a:pt x="3299" y="57758"/>
                    <a:pt x="7323" y="57758"/>
                  </a:cubicBezTo>
                  <a:cubicBezTo>
                    <a:pt x="11336" y="57758"/>
                    <a:pt x="15205" y="54329"/>
                    <a:pt x="15205" y="50162"/>
                  </a:cubicBezTo>
                  <a:lnTo>
                    <a:pt x="15205" y="45102"/>
                  </a:lnTo>
                  <a:cubicBezTo>
                    <a:pt x="16253" y="45304"/>
                    <a:pt x="16753" y="45399"/>
                    <a:pt x="17848" y="45399"/>
                  </a:cubicBezTo>
                  <a:cubicBezTo>
                    <a:pt x="18932" y="45399"/>
                    <a:pt x="20015" y="45304"/>
                    <a:pt x="21075" y="45102"/>
                  </a:cubicBezTo>
                  <a:lnTo>
                    <a:pt x="21075" y="47674"/>
                  </a:lnTo>
                  <a:cubicBezTo>
                    <a:pt x="21075" y="51853"/>
                    <a:pt x="24361" y="55270"/>
                    <a:pt x="28385" y="55270"/>
                  </a:cubicBezTo>
                  <a:cubicBezTo>
                    <a:pt x="32410" y="55270"/>
                    <a:pt x="35696" y="51841"/>
                    <a:pt x="35696" y="47674"/>
                  </a:cubicBezTo>
                  <a:lnTo>
                    <a:pt x="35696" y="16741"/>
                  </a:lnTo>
                  <a:cubicBezTo>
                    <a:pt x="35696" y="15693"/>
                    <a:pt x="35493" y="14658"/>
                    <a:pt x="35077" y="13693"/>
                  </a:cubicBezTo>
                  <a:cubicBezTo>
                    <a:pt x="33029" y="5811"/>
                    <a:pt x="26099" y="1"/>
                    <a:pt x="178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11;p30">
              <a:extLst>
                <a:ext uri="{FF2B5EF4-FFF2-40B4-BE49-F238E27FC236}">
                  <a16:creationId xmlns:a16="http://schemas.microsoft.com/office/drawing/2014/main" id="{422531FF-5533-4EA4-A868-1DEB807E1923}"/>
                </a:ext>
              </a:extLst>
            </p:cNvPr>
            <p:cNvSpPr/>
            <p:nvPr/>
          </p:nvSpPr>
          <p:spPr>
            <a:xfrm>
              <a:off x="2519050" y="1225275"/>
              <a:ext cx="966825" cy="1518375"/>
            </a:xfrm>
            <a:custGeom>
              <a:avLst/>
              <a:gdLst/>
              <a:ahLst/>
              <a:cxnLst/>
              <a:rect l="l" t="t" r="r" b="b"/>
              <a:pathLst>
                <a:path w="38673" h="60735" extrusionOk="0">
                  <a:moveTo>
                    <a:pt x="19336" y="2977"/>
                  </a:moveTo>
                  <a:cubicBezTo>
                    <a:pt x="26706" y="2977"/>
                    <a:pt x="33207" y="8156"/>
                    <a:pt x="35124" y="15562"/>
                  </a:cubicBezTo>
                  <a:lnTo>
                    <a:pt x="35160" y="15669"/>
                  </a:lnTo>
                  <a:lnTo>
                    <a:pt x="35195" y="15765"/>
                  </a:lnTo>
                  <a:cubicBezTo>
                    <a:pt x="35529" y="16538"/>
                    <a:pt x="35696" y="17384"/>
                    <a:pt x="35696" y="18229"/>
                  </a:cubicBezTo>
                  <a:lnTo>
                    <a:pt x="35696" y="49162"/>
                  </a:lnTo>
                  <a:cubicBezTo>
                    <a:pt x="35696" y="52531"/>
                    <a:pt x="33088" y="55269"/>
                    <a:pt x="29873" y="55269"/>
                  </a:cubicBezTo>
                  <a:cubicBezTo>
                    <a:pt x="26659" y="55269"/>
                    <a:pt x="24051" y="52531"/>
                    <a:pt x="24051" y="49162"/>
                  </a:cubicBezTo>
                  <a:lnTo>
                    <a:pt x="24051" y="44804"/>
                  </a:lnTo>
                  <a:lnTo>
                    <a:pt x="22277" y="45137"/>
                  </a:lnTo>
                  <a:cubicBezTo>
                    <a:pt x="21313" y="45316"/>
                    <a:pt x="20325" y="45399"/>
                    <a:pt x="19336" y="45399"/>
                  </a:cubicBezTo>
                  <a:cubicBezTo>
                    <a:pt x="18431" y="45399"/>
                    <a:pt x="18039" y="45328"/>
                    <a:pt x="17098" y="45149"/>
                  </a:cubicBezTo>
                  <a:lnTo>
                    <a:pt x="15205" y="44792"/>
                  </a:lnTo>
                  <a:lnTo>
                    <a:pt x="15205" y="51662"/>
                  </a:lnTo>
                  <a:cubicBezTo>
                    <a:pt x="15205" y="54853"/>
                    <a:pt x="12157" y="57758"/>
                    <a:pt x="8811" y="57758"/>
                  </a:cubicBezTo>
                  <a:cubicBezTo>
                    <a:pt x="5597" y="57758"/>
                    <a:pt x="2977" y="55019"/>
                    <a:pt x="2977" y="51662"/>
                  </a:cubicBezTo>
                  <a:lnTo>
                    <a:pt x="2977" y="20265"/>
                  </a:lnTo>
                  <a:lnTo>
                    <a:pt x="2977" y="20194"/>
                  </a:lnTo>
                  <a:lnTo>
                    <a:pt x="2977" y="20027"/>
                  </a:lnTo>
                  <a:cubicBezTo>
                    <a:pt x="2977" y="14348"/>
                    <a:pt x="3930" y="10478"/>
                    <a:pt x="5978" y="7823"/>
                  </a:cubicBezTo>
                  <a:cubicBezTo>
                    <a:pt x="8502" y="4573"/>
                    <a:pt x="12871" y="2977"/>
                    <a:pt x="19336" y="2977"/>
                  </a:cubicBezTo>
                  <a:close/>
                  <a:moveTo>
                    <a:pt x="19336" y="1"/>
                  </a:moveTo>
                  <a:cubicBezTo>
                    <a:pt x="2203" y="1"/>
                    <a:pt x="1" y="10693"/>
                    <a:pt x="1" y="20015"/>
                  </a:cubicBezTo>
                  <a:lnTo>
                    <a:pt x="1" y="20170"/>
                  </a:lnTo>
                  <a:lnTo>
                    <a:pt x="1" y="20253"/>
                  </a:lnTo>
                  <a:lnTo>
                    <a:pt x="1" y="51662"/>
                  </a:lnTo>
                  <a:cubicBezTo>
                    <a:pt x="1" y="56662"/>
                    <a:pt x="3953" y="60734"/>
                    <a:pt x="8811" y="60734"/>
                  </a:cubicBezTo>
                  <a:cubicBezTo>
                    <a:pt x="13800" y="60734"/>
                    <a:pt x="18181" y="56496"/>
                    <a:pt x="18181" y="51650"/>
                  </a:cubicBezTo>
                  <a:lnTo>
                    <a:pt x="18181" y="48328"/>
                  </a:lnTo>
                  <a:cubicBezTo>
                    <a:pt x="18515" y="48364"/>
                    <a:pt x="18896" y="48376"/>
                    <a:pt x="19336" y="48376"/>
                  </a:cubicBezTo>
                  <a:cubicBezTo>
                    <a:pt x="19920" y="48376"/>
                    <a:pt x="20491" y="48352"/>
                    <a:pt x="21075" y="48304"/>
                  </a:cubicBezTo>
                  <a:lnTo>
                    <a:pt x="21075" y="49162"/>
                  </a:lnTo>
                  <a:cubicBezTo>
                    <a:pt x="21075" y="54174"/>
                    <a:pt x="25016" y="58246"/>
                    <a:pt x="29873" y="58246"/>
                  </a:cubicBezTo>
                  <a:cubicBezTo>
                    <a:pt x="34731" y="58246"/>
                    <a:pt x="38672" y="54174"/>
                    <a:pt x="38672" y="49162"/>
                  </a:cubicBezTo>
                  <a:lnTo>
                    <a:pt x="38672" y="18217"/>
                  </a:lnTo>
                  <a:cubicBezTo>
                    <a:pt x="38672" y="17015"/>
                    <a:pt x="38446" y="15812"/>
                    <a:pt x="37982" y="14705"/>
                  </a:cubicBezTo>
                  <a:cubicBezTo>
                    <a:pt x="35684" y="6037"/>
                    <a:pt x="28028" y="1"/>
                    <a:pt x="193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12;p30">
              <a:extLst>
                <a:ext uri="{FF2B5EF4-FFF2-40B4-BE49-F238E27FC236}">
                  <a16:creationId xmlns:a16="http://schemas.microsoft.com/office/drawing/2014/main" id="{09EEB3C7-88F8-4DDD-A707-8FDC3FD1C8DB}"/>
                </a:ext>
              </a:extLst>
            </p:cNvPr>
            <p:cNvSpPr/>
            <p:nvPr/>
          </p:nvSpPr>
          <p:spPr>
            <a:xfrm>
              <a:off x="2483625" y="1070500"/>
              <a:ext cx="1108150" cy="1067600"/>
            </a:xfrm>
            <a:custGeom>
              <a:avLst/>
              <a:gdLst/>
              <a:ahLst/>
              <a:cxnLst/>
              <a:rect l="l" t="t" r="r" b="b"/>
              <a:pathLst>
                <a:path w="44326" h="42704" extrusionOk="0">
                  <a:moveTo>
                    <a:pt x="21313" y="0"/>
                  </a:moveTo>
                  <a:cubicBezTo>
                    <a:pt x="9538" y="0"/>
                    <a:pt x="1" y="9549"/>
                    <a:pt x="1" y="21325"/>
                  </a:cubicBezTo>
                  <a:cubicBezTo>
                    <a:pt x="1" y="33100"/>
                    <a:pt x="10038" y="41994"/>
                    <a:pt x="21313" y="42649"/>
                  </a:cubicBezTo>
                  <a:cubicBezTo>
                    <a:pt x="21956" y="42685"/>
                    <a:pt x="22584" y="42703"/>
                    <a:pt x="23197" y="42703"/>
                  </a:cubicBezTo>
                  <a:cubicBezTo>
                    <a:pt x="38250" y="42703"/>
                    <a:pt x="44325" y="31820"/>
                    <a:pt x="43685" y="20277"/>
                  </a:cubicBezTo>
                  <a:cubicBezTo>
                    <a:pt x="43018" y="8525"/>
                    <a:pt x="33088" y="0"/>
                    <a:pt x="21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13;p30">
              <a:extLst>
                <a:ext uri="{FF2B5EF4-FFF2-40B4-BE49-F238E27FC236}">
                  <a16:creationId xmlns:a16="http://schemas.microsoft.com/office/drawing/2014/main" id="{12E3E98A-EB13-4781-847D-96C8C34CB3E3}"/>
                </a:ext>
              </a:extLst>
            </p:cNvPr>
            <p:cNvSpPr/>
            <p:nvPr/>
          </p:nvSpPr>
          <p:spPr>
            <a:xfrm>
              <a:off x="2446425" y="1033300"/>
              <a:ext cx="1176650" cy="1141825"/>
            </a:xfrm>
            <a:custGeom>
              <a:avLst/>
              <a:gdLst/>
              <a:ahLst/>
              <a:cxnLst/>
              <a:rect l="l" t="t" r="r" b="b"/>
              <a:pathLst>
                <a:path w="47066" h="45673" extrusionOk="0">
                  <a:moveTo>
                    <a:pt x="22801" y="2977"/>
                  </a:moveTo>
                  <a:cubicBezTo>
                    <a:pt x="34100" y="2977"/>
                    <a:pt x="43089" y="11097"/>
                    <a:pt x="43685" y="21848"/>
                  </a:cubicBezTo>
                  <a:cubicBezTo>
                    <a:pt x="44042" y="28349"/>
                    <a:pt x="42196" y="33981"/>
                    <a:pt x="38470" y="37695"/>
                  </a:cubicBezTo>
                  <a:cubicBezTo>
                    <a:pt x="35144" y="41021"/>
                    <a:pt x="30526" y="42702"/>
                    <a:pt x="24722" y="42702"/>
                  </a:cubicBezTo>
                  <a:cubicBezTo>
                    <a:pt x="24126" y="42702"/>
                    <a:pt x="23517" y="42684"/>
                    <a:pt x="22896" y="42648"/>
                  </a:cubicBezTo>
                  <a:cubicBezTo>
                    <a:pt x="11728" y="42005"/>
                    <a:pt x="2977" y="33290"/>
                    <a:pt x="2977" y="22813"/>
                  </a:cubicBezTo>
                  <a:cubicBezTo>
                    <a:pt x="2977" y="11883"/>
                    <a:pt x="11871" y="2977"/>
                    <a:pt x="22801" y="2977"/>
                  </a:cubicBezTo>
                  <a:close/>
                  <a:moveTo>
                    <a:pt x="22801" y="0"/>
                  </a:moveTo>
                  <a:cubicBezTo>
                    <a:pt x="10228" y="0"/>
                    <a:pt x="0" y="10228"/>
                    <a:pt x="0" y="22801"/>
                  </a:cubicBezTo>
                  <a:cubicBezTo>
                    <a:pt x="0" y="28789"/>
                    <a:pt x="2441" y="34433"/>
                    <a:pt x="6882" y="38707"/>
                  </a:cubicBezTo>
                  <a:cubicBezTo>
                    <a:pt x="11169" y="42827"/>
                    <a:pt x="16788" y="45280"/>
                    <a:pt x="22718" y="45613"/>
                  </a:cubicBezTo>
                  <a:cubicBezTo>
                    <a:pt x="23372" y="45649"/>
                    <a:pt x="24015" y="45672"/>
                    <a:pt x="24658" y="45672"/>
                  </a:cubicBezTo>
                  <a:cubicBezTo>
                    <a:pt x="31231" y="45672"/>
                    <a:pt x="36707" y="43660"/>
                    <a:pt x="40577" y="39803"/>
                  </a:cubicBezTo>
                  <a:cubicBezTo>
                    <a:pt x="44911" y="35481"/>
                    <a:pt x="47066" y="29039"/>
                    <a:pt x="46661" y="21681"/>
                  </a:cubicBezTo>
                  <a:cubicBezTo>
                    <a:pt x="46340" y="15693"/>
                    <a:pt x="43637" y="10085"/>
                    <a:pt x="39148" y="6096"/>
                  </a:cubicBezTo>
                  <a:cubicBezTo>
                    <a:pt x="34731" y="2167"/>
                    <a:pt x="28921" y="0"/>
                    <a:pt x="228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14;p30">
              <a:extLst>
                <a:ext uri="{FF2B5EF4-FFF2-40B4-BE49-F238E27FC236}">
                  <a16:creationId xmlns:a16="http://schemas.microsoft.com/office/drawing/2014/main" id="{F90E5F91-ED05-4A69-9E34-70D4841AB2A0}"/>
                </a:ext>
              </a:extLst>
            </p:cNvPr>
            <p:cNvSpPr/>
            <p:nvPr/>
          </p:nvSpPr>
          <p:spPr>
            <a:xfrm>
              <a:off x="2752425" y="1328875"/>
              <a:ext cx="702175" cy="389350"/>
            </a:xfrm>
            <a:custGeom>
              <a:avLst/>
              <a:gdLst/>
              <a:ahLst/>
              <a:cxnLst/>
              <a:rect l="l" t="t" r="r" b="b"/>
              <a:pathLst>
                <a:path w="28087" h="15574" extrusionOk="0">
                  <a:moveTo>
                    <a:pt x="7787" y="0"/>
                  </a:moveTo>
                  <a:cubicBezTo>
                    <a:pt x="1191" y="0"/>
                    <a:pt x="0" y="3501"/>
                    <a:pt x="0" y="7787"/>
                  </a:cubicBezTo>
                  <a:cubicBezTo>
                    <a:pt x="12" y="12073"/>
                    <a:pt x="3489" y="15550"/>
                    <a:pt x="7787" y="15573"/>
                  </a:cubicBezTo>
                  <a:lnTo>
                    <a:pt x="20300" y="15573"/>
                  </a:lnTo>
                  <a:cubicBezTo>
                    <a:pt x="24598" y="15550"/>
                    <a:pt x="28075" y="12073"/>
                    <a:pt x="28087" y="7787"/>
                  </a:cubicBezTo>
                  <a:cubicBezTo>
                    <a:pt x="28075" y="3489"/>
                    <a:pt x="24598" y="12"/>
                    <a:pt x="20300" y="0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15;p30">
              <a:extLst>
                <a:ext uri="{FF2B5EF4-FFF2-40B4-BE49-F238E27FC236}">
                  <a16:creationId xmlns:a16="http://schemas.microsoft.com/office/drawing/2014/main" id="{B8FBE4EE-0368-47F5-9204-21337761E5CD}"/>
                </a:ext>
              </a:extLst>
            </p:cNvPr>
            <p:cNvSpPr/>
            <p:nvPr/>
          </p:nvSpPr>
          <p:spPr>
            <a:xfrm>
              <a:off x="2715200" y="1291650"/>
              <a:ext cx="779600" cy="463800"/>
            </a:xfrm>
            <a:custGeom>
              <a:avLst/>
              <a:gdLst/>
              <a:ahLst/>
              <a:cxnLst/>
              <a:rect l="l" t="t" r="r" b="b"/>
              <a:pathLst>
                <a:path w="31184" h="18552" extrusionOk="0">
                  <a:moveTo>
                    <a:pt x="21876" y="2977"/>
                  </a:moveTo>
                  <a:cubicBezTo>
                    <a:pt x="25349" y="2977"/>
                    <a:pt x="28183" y="5793"/>
                    <a:pt x="28183" y="9276"/>
                  </a:cubicBezTo>
                  <a:cubicBezTo>
                    <a:pt x="28183" y="12759"/>
                    <a:pt x="25349" y="15575"/>
                    <a:pt x="21876" y="15575"/>
                  </a:cubicBezTo>
                  <a:cubicBezTo>
                    <a:pt x="21847" y="15575"/>
                    <a:pt x="21818" y="15575"/>
                    <a:pt x="21789" y="15574"/>
                  </a:cubicBezTo>
                  <a:lnTo>
                    <a:pt x="9264" y="15574"/>
                  </a:lnTo>
                  <a:cubicBezTo>
                    <a:pt x="5787" y="15562"/>
                    <a:pt x="2977" y="12752"/>
                    <a:pt x="2977" y="9276"/>
                  </a:cubicBezTo>
                  <a:cubicBezTo>
                    <a:pt x="2977" y="7097"/>
                    <a:pt x="3323" y="5644"/>
                    <a:pt x="4061" y="4704"/>
                  </a:cubicBezTo>
                  <a:cubicBezTo>
                    <a:pt x="4990" y="3549"/>
                    <a:pt x="6692" y="2977"/>
                    <a:pt x="9276" y="2977"/>
                  </a:cubicBezTo>
                  <a:lnTo>
                    <a:pt x="21789" y="2977"/>
                  </a:lnTo>
                  <a:cubicBezTo>
                    <a:pt x="21818" y="2977"/>
                    <a:pt x="21847" y="2977"/>
                    <a:pt x="21876" y="2977"/>
                  </a:cubicBezTo>
                  <a:close/>
                  <a:moveTo>
                    <a:pt x="21899" y="0"/>
                  </a:moveTo>
                  <a:cubicBezTo>
                    <a:pt x="21862" y="0"/>
                    <a:pt x="21826" y="0"/>
                    <a:pt x="21789" y="1"/>
                  </a:cubicBezTo>
                  <a:lnTo>
                    <a:pt x="9276" y="1"/>
                  </a:lnTo>
                  <a:cubicBezTo>
                    <a:pt x="965" y="1"/>
                    <a:pt x="1" y="5299"/>
                    <a:pt x="1" y="9276"/>
                  </a:cubicBezTo>
                  <a:cubicBezTo>
                    <a:pt x="13" y="14395"/>
                    <a:pt x="4156" y="18539"/>
                    <a:pt x="9276" y="18551"/>
                  </a:cubicBezTo>
                  <a:lnTo>
                    <a:pt x="21789" y="18551"/>
                  </a:lnTo>
                  <a:cubicBezTo>
                    <a:pt x="21826" y="18551"/>
                    <a:pt x="21862" y="18551"/>
                    <a:pt x="21899" y="18551"/>
                  </a:cubicBezTo>
                  <a:cubicBezTo>
                    <a:pt x="27016" y="18551"/>
                    <a:pt x="31183" y="14407"/>
                    <a:pt x="31183" y="9276"/>
                  </a:cubicBezTo>
                  <a:cubicBezTo>
                    <a:pt x="31183" y="4145"/>
                    <a:pt x="27016" y="0"/>
                    <a:pt x="218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202;p30">
            <a:extLst>
              <a:ext uri="{FF2B5EF4-FFF2-40B4-BE49-F238E27FC236}">
                <a16:creationId xmlns:a16="http://schemas.microsoft.com/office/drawing/2014/main" id="{43D77C25-DD48-46FD-B3BB-7A8058BF654E}"/>
              </a:ext>
            </a:extLst>
          </p:cNvPr>
          <p:cNvGrpSpPr/>
          <p:nvPr/>
        </p:nvGrpSpPr>
        <p:grpSpPr>
          <a:xfrm flipH="1">
            <a:off x="3949059" y="849929"/>
            <a:ext cx="1138438" cy="1505928"/>
            <a:chOff x="2446425" y="1033300"/>
            <a:chExt cx="1176650" cy="1710350"/>
          </a:xfrm>
        </p:grpSpPr>
        <p:sp>
          <p:nvSpPr>
            <p:cNvPr id="56" name="Google Shape;203;p30">
              <a:extLst>
                <a:ext uri="{FF2B5EF4-FFF2-40B4-BE49-F238E27FC236}">
                  <a16:creationId xmlns:a16="http://schemas.microsoft.com/office/drawing/2014/main" id="{9542F143-98D0-462A-85B5-116E394011B6}"/>
                </a:ext>
              </a:extLst>
            </p:cNvPr>
            <p:cNvSpPr/>
            <p:nvPr/>
          </p:nvSpPr>
          <p:spPr>
            <a:xfrm>
              <a:off x="2556250" y="1262475"/>
              <a:ext cx="892400" cy="1443975"/>
            </a:xfrm>
            <a:custGeom>
              <a:avLst/>
              <a:gdLst/>
              <a:ahLst/>
              <a:cxnLst/>
              <a:rect l="l" t="t" r="r" b="b"/>
              <a:pathLst>
                <a:path w="35696" h="57759" extrusionOk="0">
                  <a:moveTo>
                    <a:pt x="17848" y="1"/>
                  </a:moveTo>
                  <a:cubicBezTo>
                    <a:pt x="2870" y="1"/>
                    <a:pt x="1" y="8300"/>
                    <a:pt x="1" y="18539"/>
                  </a:cubicBezTo>
                  <a:lnTo>
                    <a:pt x="1" y="18682"/>
                  </a:lnTo>
                  <a:lnTo>
                    <a:pt x="1" y="18765"/>
                  </a:lnTo>
                  <a:lnTo>
                    <a:pt x="1" y="50162"/>
                  </a:lnTo>
                  <a:cubicBezTo>
                    <a:pt x="1" y="54341"/>
                    <a:pt x="3299" y="57758"/>
                    <a:pt x="7323" y="57758"/>
                  </a:cubicBezTo>
                  <a:cubicBezTo>
                    <a:pt x="11336" y="57758"/>
                    <a:pt x="15205" y="54329"/>
                    <a:pt x="15205" y="50162"/>
                  </a:cubicBezTo>
                  <a:lnTo>
                    <a:pt x="15205" y="45102"/>
                  </a:lnTo>
                  <a:cubicBezTo>
                    <a:pt x="16253" y="45304"/>
                    <a:pt x="16753" y="45399"/>
                    <a:pt x="17848" y="45399"/>
                  </a:cubicBezTo>
                  <a:cubicBezTo>
                    <a:pt x="18932" y="45399"/>
                    <a:pt x="20015" y="45304"/>
                    <a:pt x="21075" y="45102"/>
                  </a:cubicBezTo>
                  <a:lnTo>
                    <a:pt x="21075" y="47674"/>
                  </a:lnTo>
                  <a:cubicBezTo>
                    <a:pt x="21075" y="51853"/>
                    <a:pt x="24361" y="55270"/>
                    <a:pt x="28385" y="55270"/>
                  </a:cubicBezTo>
                  <a:cubicBezTo>
                    <a:pt x="32410" y="55270"/>
                    <a:pt x="35696" y="51841"/>
                    <a:pt x="35696" y="47674"/>
                  </a:cubicBezTo>
                  <a:lnTo>
                    <a:pt x="35696" y="16741"/>
                  </a:lnTo>
                  <a:cubicBezTo>
                    <a:pt x="35696" y="15693"/>
                    <a:pt x="35493" y="14658"/>
                    <a:pt x="35077" y="13693"/>
                  </a:cubicBezTo>
                  <a:cubicBezTo>
                    <a:pt x="33029" y="5811"/>
                    <a:pt x="26099" y="1"/>
                    <a:pt x="17848" y="1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04;p30">
              <a:extLst>
                <a:ext uri="{FF2B5EF4-FFF2-40B4-BE49-F238E27FC236}">
                  <a16:creationId xmlns:a16="http://schemas.microsoft.com/office/drawing/2014/main" id="{1E046D58-BAE5-42F5-8ED3-875A3ED10664}"/>
                </a:ext>
              </a:extLst>
            </p:cNvPr>
            <p:cNvSpPr/>
            <p:nvPr/>
          </p:nvSpPr>
          <p:spPr>
            <a:xfrm>
              <a:off x="2519050" y="1225275"/>
              <a:ext cx="966825" cy="1518375"/>
            </a:xfrm>
            <a:custGeom>
              <a:avLst/>
              <a:gdLst/>
              <a:ahLst/>
              <a:cxnLst/>
              <a:rect l="l" t="t" r="r" b="b"/>
              <a:pathLst>
                <a:path w="38673" h="60735" extrusionOk="0">
                  <a:moveTo>
                    <a:pt x="19336" y="2977"/>
                  </a:moveTo>
                  <a:cubicBezTo>
                    <a:pt x="26706" y="2977"/>
                    <a:pt x="33207" y="8156"/>
                    <a:pt x="35124" y="15562"/>
                  </a:cubicBezTo>
                  <a:lnTo>
                    <a:pt x="35160" y="15669"/>
                  </a:lnTo>
                  <a:lnTo>
                    <a:pt x="35195" y="15765"/>
                  </a:lnTo>
                  <a:cubicBezTo>
                    <a:pt x="35529" y="16538"/>
                    <a:pt x="35696" y="17384"/>
                    <a:pt x="35696" y="18229"/>
                  </a:cubicBezTo>
                  <a:lnTo>
                    <a:pt x="35696" y="49162"/>
                  </a:lnTo>
                  <a:cubicBezTo>
                    <a:pt x="35696" y="52531"/>
                    <a:pt x="33088" y="55269"/>
                    <a:pt x="29873" y="55269"/>
                  </a:cubicBezTo>
                  <a:cubicBezTo>
                    <a:pt x="26659" y="55269"/>
                    <a:pt x="24051" y="52531"/>
                    <a:pt x="24051" y="49162"/>
                  </a:cubicBezTo>
                  <a:lnTo>
                    <a:pt x="24051" y="44804"/>
                  </a:lnTo>
                  <a:lnTo>
                    <a:pt x="22277" y="45137"/>
                  </a:lnTo>
                  <a:cubicBezTo>
                    <a:pt x="21313" y="45316"/>
                    <a:pt x="20325" y="45399"/>
                    <a:pt x="19336" y="45399"/>
                  </a:cubicBezTo>
                  <a:cubicBezTo>
                    <a:pt x="18431" y="45399"/>
                    <a:pt x="18039" y="45328"/>
                    <a:pt x="17098" y="45149"/>
                  </a:cubicBezTo>
                  <a:lnTo>
                    <a:pt x="15205" y="44792"/>
                  </a:lnTo>
                  <a:lnTo>
                    <a:pt x="15205" y="51662"/>
                  </a:lnTo>
                  <a:cubicBezTo>
                    <a:pt x="15205" y="54853"/>
                    <a:pt x="12157" y="57758"/>
                    <a:pt x="8811" y="57758"/>
                  </a:cubicBezTo>
                  <a:cubicBezTo>
                    <a:pt x="5597" y="57758"/>
                    <a:pt x="2977" y="55019"/>
                    <a:pt x="2977" y="51662"/>
                  </a:cubicBezTo>
                  <a:lnTo>
                    <a:pt x="2977" y="20265"/>
                  </a:lnTo>
                  <a:lnTo>
                    <a:pt x="2977" y="20194"/>
                  </a:lnTo>
                  <a:lnTo>
                    <a:pt x="2977" y="20027"/>
                  </a:lnTo>
                  <a:cubicBezTo>
                    <a:pt x="2977" y="14348"/>
                    <a:pt x="3930" y="10478"/>
                    <a:pt x="5978" y="7823"/>
                  </a:cubicBezTo>
                  <a:cubicBezTo>
                    <a:pt x="8502" y="4573"/>
                    <a:pt x="12871" y="2977"/>
                    <a:pt x="19336" y="2977"/>
                  </a:cubicBezTo>
                  <a:close/>
                  <a:moveTo>
                    <a:pt x="19336" y="1"/>
                  </a:moveTo>
                  <a:cubicBezTo>
                    <a:pt x="2203" y="1"/>
                    <a:pt x="1" y="10693"/>
                    <a:pt x="1" y="20015"/>
                  </a:cubicBezTo>
                  <a:lnTo>
                    <a:pt x="1" y="20170"/>
                  </a:lnTo>
                  <a:lnTo>
                    <a:pt x="1" y="20253"/>
                  </a:lnTo>
                  <a:lnTo>
                    <a:pt x="1" y="51662"/>
                  </a:lnTo>
                  <a:cubicBezTo>
                    <a:pt x="1" y="56662"/>
                    <a:pt x="3953" y="60734"/>
                    <a:pt x="8811" y="60734"/>
                  </a:cubicBezTo>
                  <a:cubicBezTo>
                    <a:pt x="13800" y="60734"/>
                    <a:pt x="18181" y="56496"/>
                    <a:pt x="18181" y="51650"/>
                  </a:cubicBezTo>
                  <a:lnTo>
                    <a:pt x="18181" y="48328"/>
                  </a:lnTo>
                  <a:cubicBezTo>
                    <a:pt x="18515" y="48364"/>
                    <a:pt x="18896" y="48376"/>
                    <a:pt x="19336" y="48376"/>
                  </a:cubicBezTo>
                  <a:cubicBezTo>
                    <a:pt x="19920" y="48376"/>
                    <a:pt x="20491" y="48352"/>
                    <a:pt x="21075" y="48304"/>
                  </a:cubicBezTo>
                  <a:lnTo>
                    <a:pt x="21075" y="49162"/>
                  </a:lnTo>
                  <a:cubicBezTo>
                    <a:pt x="21075" y="54174"/>
                    <a:pt x="25016" y="58246"/>
                    <a:pt x="29873" y="58246"/>
                  </a:cubicBezTo>
                  <a:cubicBezTo>
                    <a:pt x="34731" y="58246"/>
                    <a:pt x="38672" y="54174"/>
                    <a:pt x="38672" y="49162"/>
                  </a:cubicBezTo>
                  <a:lnTo>
                    <a:pt x="38672" y="18217"/>
                  </a:lnTo>
                  <a:cubicBezTo>
                    <a:pt x="38672" y="17015"/>
                    <a:pt x="38446" y="15812"/>
                    <a:pt x="37982" y="14705"/>
                  </a:cubicBezTo>
                  <a:cubicBezTo>
                    <a:pt x="35684" y="6037"/>
                    <a:pt x="28028" y="1"/>
                    <a:pt x="193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05;p30">
              <a:extLst>
                <a:ext uri="{FF2B5EF4-FFF2-40B4-BE49-F238E27FC236}">
                  <a16:creationId xmlns:a16="http://schemas.microsoft.com/office/drawing/2014/main" id="{8E413571-16B3-4BDB-99E4-EB1BC0141854}"/>
                </a:ext>
              </a:extLst>
            </p:cNvPr>
            <p:cNvSpPr/>
            <p:nvPr/>
          </p:nvSpPr>
          <p:spPr>
            <a:xfrm>
              <a:off x="2483625" y="1070500"/>
              <a:ext cx="1108150" cy="1067600"/>
            </a:xfrm>
            <a:custGeom>
              <a:avLst/>
              <a:gdLst/>
              <a:ahLst/>
              <a:cxnLst/>
              <a:rect l="l" t="t" r="r" b="b"/>
              <a:pathLst>
                <a:path w="44326" h="42704" extrusionOk="0">
                  <a:moveTo>
                    <a:pt x="21313" y="0"/>
                  </a:moveTo>
                  <a:cubicBezTo>
                    <a:pt x="9538" y="0"/>
                    <a:pt x="1" y="9549"/>
                    <a:pt x="1" y="21325"/>
                  </a:cubicBezTo>
                  <a:cubicBezTo>
                    <a:pt x="1" y="33100"/>
                    <a:pt x="10038" y="41994"/>
                    <a:pt x="21313" y="42649"/>
                  </a:cubicBezTo>
                  <a:cubicBezTo>
                    <a:pt x="21956" y="42685"/>
                    <a:pt x="22584" y="42703"/>
                    <a:pt x="23197" y="42703"/>
                  </a:cubicBezTo>
                  <a:cubicBezTo>
                    <a:pt x="38250" y="42703"/>
                    <a:pt x="44325" y="31820"/>
                    <a:pt x="43685" y="20277"/>
                  </a:cubicBezTo>
                  <a:cubicBezTo>
                    <a:pt x="43018" y="8525"/>
                    <a:pt x="33088" y="0"/>
                    <a:pt x="21313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06;p30">
              <a:extLst>
                <a:ext uri="{FF2B5EF4-FFF2-40B4-BE49-F238E27FC236}">
                  <a16:creationId xmlns:a16="http://schemas.microsoft.com/office/drawing/2014/main" id="{6BC32A3C-2A21-420E-8D9D-FAC94521A88D}"/>
                </a:ext>
              </a:extLst>
            </p:cNvPr>
            <p:cNvSpPr/>
            <p:nvPr/>
          </p:nvSpPr>
          <p:spPr>
            <a:xfrm>
              <a:off x="2446425" y="1033300"/>
              <a:ext cx="1176650" cy="1141825"/>
            </a:xfrm>
            <a:custGeom>
              <a:avLst/>
              <a:gdLst/>
              <a:ahLst/>
              <a:cxnLst/>
              <a:rect l="l" t="t" r="r" b="b"/>
              <a:pathLst>
                <a:path w="47066" h="45673" extrusionOk="0">
                  <a:moveTo>
                    <a:pt x="22801" y="2977"/>
                  </a:moveTo>
                  <a:cubicBezTo>
                    <a:pt x="34100" y="2977"/>
                    <a:pt x="43089" y="11097"/>
                    <a:pt x="43685" y="21848"/>
                  </a:cubicBezTo>
                  <a:cubicBezTo>
                    <a:pt x="44042" y="28349"/>
                    <a:pt x="42196" y="33981"/>
                    <a:pt x="38470" y="37695"/>
                  </a:cubicBezTo>
                  <a:cubicBezTo>
                    <a:pt x="35144" y="41021"/>
                    <a:pt x="30526" y="42702"/>
                    <a:pt x="24722" y="42702"/>
                  </a:cubicBezTo>
                  <a:cubicBezTo>
                    <a:pt x="24126" y="42702"/>
                    <a:pt x="23517" y="42684"/>
                    <a:pt x="22896" y="42648"/>
                  </a:cubicBezTo>
                  <a:cubicBezTo>
                    <a:pt x="11728" y="42005"/>
                    <a:pt x="2977" y="33290"/>
                    <a:pt x="2977" y="22813"/>
                  </a:cubicBezTo>
                  <a:cubicBezTo>
                    <a:pt x="2977" y="11883"/>
                    <a:pt x="11871" y="2977"/>
                    <a:pt x="22801" y="2977"/>
                  </a:cubicBezTo>
                  <a:close/>
                  <a:moveTo>
                    <a:pt x="22801" y="0"/>
                  </a:moveTo>
                  <a:cubicBezTo>
                    <a:pt x="10228" y="0"/>
                    <a:pt x="0" y="10228"/>
                    <a:pt x="0" y="22801"/>
                  </a:cubicBezTo>
                  <a:cubicBezTo>
                    <a:pt x="0" y="28789"/>
                    <a:pt x="2441" y="34433"/>
                    <a:pt x="6882" y="38707"/>
                  </a:cubicBezTo>
                  <a:cubicBezTo>
                    <a:pt x="11169" y="42827"/>
                    <a:pt x="16788" y="45280"/>
                    <a:pt x="22718" y="45613"/>
                  </a:cubicBezTo>
                  <a:cubicBezTo>
                    <a:pt x="23372" y="45649"/>
                    <a:pt x="24015" y="45672"/>
                    <a:pt x="24658" y="45672"/>
                  </a:cubicBezTo>
                  <a:cubicBezTo>
                    <a:pt x="31231" y="45672"/>
                    <a:pt x="36707" y="43660"/>
                    <a:pt x="40577" y="39803"/>
                  </a:cubicBezTo>
                  <a:cubicBezTo>
                    <a:pt x="44911" y="35481"/>
                    <a:pt x="47066" y="29039"/>
                    <a:pt x="46661" y="21681"/>
                  </a:cubicBezTo>
                  <a:cubicBezTo>
                    <a:pt x="46340" y="15693"/>
                    <a:pt x="43637" y="10085"/>
                    <a:pt x="39148" y="6096"/>
                  </a:cubicBezTo>
                  <a:cubicBezTo>
                    <a:pt x="34731" y="2167"/>
                    <a:pt x="28921" y="0"/>
                    <a:pt x="228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07;p30">
              <a:extLst>
                <a:ext uri="{FF2B5EF4-FFF2-40B4-BE49-F238E27FC236}">
                  <a16:creationId xmlns:a16="http://schemas.microsoft.com/office/drawing/2014/main" id="{68F7D2AD-2C5D-4FC5-B1C1-618FB82AE484}"/>
                </a:ext>
              </a:extLst>
            </p:cNvPr>
            <p:cNvSpPr/>
            <p:nvPr/>
          </p:nvSpPr>
          <p:spPr>
            <a:xfrm>
              <a:off x="2752425" y="1328875"/>
              <a:ext cx="702175" cy="389350"/>
            </a:xfrm>
            <a:custGeom>
              <a:avLst/>
              <a:gdLst/>
              <a:ahLst/>
              <a:cxnLst/>
              <a:rect l="l" t="t" r="r" b="b"/>
              <a:pathLst>
                <a:path w="28087" h="15574" extrusionOk="0">
                  <a:moveTo>
                    <a:pt x="7787" y="0"/>
                  </a:moveTo>
                  <a:cubicBezTo>
                    <a:pt x="1191" y="0"/>
                    <a:pt x="0" y="3501"/>
                    <a:pt x="0" y="7787"/>
                  </a:cubicBezTo>
                  <a:cubicBezTo>
                    <a:pt x="12" y="12073"/>
                    <a:pt x="3489" y="15550"/>
                    <a:pt x="7787" y="15573"/>
                  </a:cubicBezTo>
                  <a:lnTo>
                    <a:pt x="20300" y="15573"/>
                  </a:lnTo>
                  <a:cubicBezTo>
                    <a:pt x="24598" y="15550"/>
                    <a:pt x="28075" y="12073"/>
                    <a:pt x="28087" y="7787"/>
                  </a:cubicBezTo>
                  <a:cubicBezTo>
                    <a:pt x="28075" y="3489"/>
                    <a:pt x="24598" y="12"/>
                    <a:pt x="20300" y="0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208;p30">
              <a:extLst>
                <a:ext uri="{FF2B5EF4-FFF2-40B4-BE49-F238E27FC236}">
                  <a16:creationId xmlns:a16="http://schemas.microsoft.com/office/drawing/2014/main" id="{FB3BE824-3EC8-4460-A908-67D5597F6CE8}"/>
                </a:ext>
              </a:extLst>
            </p:cNvPr>
            <p:cNvSpPr/>
            <p:nvPr/>
          </p:nvSpPr>
          <p:spPr>
            <a:xfrm>
              <a:off x="2715200" y="1291650"/>
              <a:ext cx="779600" cy="463800"/>
            </a:xfrm>
            <a:custGeom>
              <a:avLst/>
              <a:gdLst/>
              <a:ahLst/>
              <a:cxnLst/>
              <a:rect l="l" t="t" r="r" b="b"/>
              <a:pathLst>
                <a:path w="31184" h="18552" extrusionOk="0">
                  <a:moveTo>
                    <a:pt x="21876" y="2977"/>
                  </a:moveTo>
                  <a:cubicBezTo>
                    <a:pt x="25349" y="2977"/>
                    <a:pt x="28183" y="5793"/>
                    <a:pt x="28183" y="9276"/>
                  </a:cubicBezTo>
                  <a:cubicBezTo>
                    <a:pt x="28183" y="12759"/>
                    <a:pt x="25349" y="15575"/>
                    <a:pt x="21876" y="15575"/>
                  </a:cubicBezTo>
                  <a:cubicBezTo>
                    <a:pt x="21847" y="15575"/>
                    <a:pt x="21818" y="15575"/>
                    <a:pt x="21789" y="15574"/>
                  </a:cubicBezTo>
                  <a:lnTo>
                    <a:pt x="9264" y="15574"/>
                  </a:lnTo>
                  <a:cubicBezTo>
                    <a:pt x="5787" y="15562"/>
                    <a:pt x="2977" y="12752"/>
                    <a:pt x="2977" y="9276"/>
                  </a:cubicBezTo>
                  <a:cubicBezTo>
                    <a:pt x="2977" y="7097"/>
                    <a:pt x="3323" y="5644"/>
                    <a:pt x="4061" y="4704"/>
                  </a:cubicBezTo>
                  <a:cubicBezTo>
                    <a:pt x="4990" y="3549"/>
                    <a:pt x="6692" y="2977"/>
                    <a:pt x="9276" y="2977"/>
                  </a:cubicBezTo>
                  <a:lnTo>
                    <a:pt x="21789" y="2977"/>
                  </a:lnTo>
                  <a:cubicBezTo>
                    <a:pt x="21818" y="2977"/>
                    <a:pt x="21847" y="2977"/>
                    <a:pt x="21876" y="2977"/>
                  </a:cubicBezTo>
                  <a:close/>
                  <a:moveTo>
                    <a:pt x="21899" y="0"/>
                  </a:moveTo>
                  <a:cubicBezTo>
                    <a:pt x="21862" y="0"/>
                    <a:pt x="21826" y="0"/>
                    <a:pt x="21789" y="1"/>
                  </a:cubicBezTo>
                  <a:lnTo>
                    <a:pt x="9276" y="1"/>
                  </a:lnTo>
                  <a:cubicBezTo>
                    <a:pt x="965" y="1"/>
                    <a:pt x="1" y="5299"/>
                    <a:pt x="1" y="9276"/>
                  </a:cubicBezTo>
                  <a:cubicBezTo>
                    <a:pt x="13" y="14395"/>
                    <a:pt x="4156" y="18539"/>
                    <a:pt x="9276" y="18551"/>
                  </a:cubicBezTo>
                  <a:lnTo>
                    <a:pt x="21789" y="18551"/>
                  </a:lnTo>
                  <a:cubicBezTo>
                    <a:pt x="21826" y="18551"/>
                    <a:pt x="21862" y="18551"/>
                    <a:pt x="21899" y="18551"/>
                  </a:cubicBezTo>
                  <a:cubicBezTo>
                    <a:pt x="27016" y="18551"/>
                    <a:pt x="31183" y="14407"/>
                    <a:pt x="31183" y="9276"/>
                  </a:cubicBezTo>
                  <a:cubicBezTo>
                    <a:pt x="31183" y="4145"/>
                    <a:pt x="27016" y="0"/>
                    <a:pt x="218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202;p30">
            <a:extLst>
              <a:ext uri="{FF2B5EF4-FFF2-40B4-BE49-F238E27FC236}">
                <a16:creationId xmlns:a16="http://schemas.microsoft.com/office/drawing/2014/main" id="{6DA5ED73-8E29-4BB7-AA27-61D061840FE8}"/>
              </a:ext>
            </a:extLst>
          </p:cNvPr>
          <p:cNvGrpSpPr/>
          <p:nvPr/>
        </p:nvGrpSpPr>
        <p:grpSpPr>
          <a:xfrm flipH="1">
            <a:off x="5980582" y="1004776"/>
            <a:ext cx="742584" cy="1079402"/>
            <a:chOff x="2446425" y="1033300"/>
            <a:chExt cx="1176650" cy="1710350"/>
          </a:xfrm>
        </p:grpSpPr>
        <p:sp>
          <p:nvSpPr>
            <p:cNvPr id="63" name="Google Shape;203;p30">
              <a:extLst>
                <a:ext uri="{FF2B5EF4-FFF2-40B4-BE49-F238E27FC236}">
                  <a16:creationId xmlns:a16="http://schemas.microsoft.com/office/drawing/2014/main" id="{A9966AA3-AED8-443A-B10E-E328D08E13B0}"/>
                </a:ext>
              </a:extLst>
            </p:cNvPr>
            <p:cNvSpPr/>
            <p:nvPr/>
          </p:nvSpPr>
          <p:spPr>
            <a:xfrm>
              <a:off x="2556250" y="1262475"/>
              <a:ext cx="892400" cy="1443975"/>
            </a:xfrm>
            <a:custGeom>
              <a:avLst/>
              <a:gdLst/>
              <a:ahLst/>
              <a:cxnLst/>
              <a:rect l="l" t="t" r="r" b="b"/>
              <a:pathLst>
                <a:path w="35696" h="57759" extrusionOk="0">
                  <a:moveTo>
                    <a:pt x="17848" y="1"/>
                  </a:moveTo>
                  <a:cubicBezTo>
                    <a:pt x="2870" y="1"/>
                    <a:pt x="1" y="8300"/>
                    <a:pt x="1" y="18539"/>
                  </a:cubicBezTo>
                  <a:lnTo>
                    <a:pt x="1" y="18682"/>
                  </a:lnTo>
                  <a:lnTo>
                    <a:pt x="1" y="18765"/>
                  </a:lnTo>
                  <a:lnTo>
                    <a:pt x="1" y="50162"/>
                  </a:lnTo>
                  <a:cubicBezTo>
                    <a:pt x="1" y="54341"/>
                    <a:pt x="3299" y="57758"/>
                    <a:pt x="7323" y="57758"/>
                  </a:cubicBezTo>
                  <a:cubicBezTo>
                    <a:pt x="11336" y="57758"/>
                    <a:pt x="15205" y="54329"/>
                    <a:pt x="15205" y="50162"/>
                  </a:cubicBezTo>
                  <a:lnTo>
                    <a:pt x="15205" y="45102"/>
                  </a:lnTo>
                  <a:cubicBezTo>
                    <a:pt x="16253" y="45304"/>
                    <a:pt x="16753" y="45399"/>
                    <a:pt x="17848" y="45399"/>
                  </a:cubicBezTo>
                  <a:cubicBezTo>
                    <a:pt x="18932" y="45399"/>
                    <a:pt x="20015" y="45304"/>
                    <a:pt x="21075" y="45102"/>
                  </a:cubicBezTo>
                  <a:lnTo>
                    <a:pt x="21075" y="47674"/>
                  </a:lnTo>
                  <a:cubicBezTo>
                    <a:pt x="21075" y="51853"/>
                    <a:pt x="24361" y="55270"/>
                    <a:pt x="28385" y="55270"/>
                  </a:cubicBezTo>
                  <a:cubicBezTo>
                    <a:pt x="32410" y="55270"/>
                    <a:pt x="35696" y="51841"/>
                    <a:pt x="35696" y="47674"/>
                  </a:cubicBezTo>
                  <a:lnTo>
                    <a:pt x="35696" y="16741"/>
                  </a:lnTo>
                  <a:cubicBezTo>
                    <a:pt x="35696" y="15693"/>
                    <a:pt x="35493" y="14658"/>
                    <a:pt x="35077" y="13693"/>
                  </a:cubicBezTo>
                  <a:cubicBezTo>
                    <a:pt x="33029" y="5811"/>
                    <a:pt x="26099" y="1"/>
                    <a:pt x="17848" y="1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04;p30">
              <a:extLst>
                <a:ext uri="{FF2B5EF4-FFF2-40B4-BE49-F238E27FC236}">
                  <a16:creationId xmlns:a16="http://schemas.microsoft.com/office/drawing/2014/main" id="{53163A60-54C0-4714-9CA9-563A8F659189}"/>
                </a:ext>
              </a:extLst>
            </p:cNvPr>
            <p:cNvSpPr/>
            <p:nvPr/>
          </p:nvSpPr>
          <p:spPr>
            <a:xfrm>
              <a:off x="2519050" y="1225275"/>
              <a:ext cx="966825" cy="1518375"/>
            </a:xfrm>
            <a:custGeom>
              <a:avLst/>
              <a:gdLst/>
              <a:ahLst/>
              <a:cxnLst/>
              <a:rect l="l" t="t" r="r" b="b"/>
              <a:pathLst>
                <a:path w="38673" h="60735" extrusionOk="0">
                  <a:moveTo>
                    <a:pt x="19336" y="2977"/>
                  </a:moveTo>
                  <a:cubicBezTo>
                    <a:pt x="26706" y="2977"/>
                    <a:pt x="33207" y="8156"/>
                    <a:pt x="35124" y="15562"/>
                  </a:cubicBezTo>
                  <a:lnTo>
                    <a:pt x="35160" y="15669"/>
                  </a:lnTo>
                  <a:lnTo>
                    <a:pt x="35195" y="15765"/>
                  </a:lnTo>
                  <a:cubicBezTo>
                    <a:pt x="35529" y="16538"/>
                    <a:pt x="35696" y="17384"/>
                    <a:pt x="35696" y="18229"/>
                  </a:cubicBezTo>
                  <a:lnTo>
                    <a:pt x="35696" y="49162"/>
                  </a:lnTo>
                  <a:cubicBezTo>
                    <a:pt x="35696" y="52531"/>
                    <a:pt x="33088" y="55269"/>
                    <a:pt x="29873" y="55269"/>
                  </a:cubicBezTo>
                  <a:cubicBezTo>
                    <a:pt x="26659" y="55269"/>
                    <a:pt x="24051" y="52531"/>
                    <a:pt x="24051" y="49162"/>
                  </a:cubicBezTo>
                  <a:lnTo>
                    <a:pt x="24051" y="44804"/>
                  </a:lnTo>
                  <a:lnTo>
                    <a:pt x="22277" y="45137"/>
                  </a:lnTo>
                  <a:cubicBezTo>
                    <a:pt x="21313" y="45316"/>
                    <a:pt x="20325" y="45399"/>
                    <a:pt x="19336" y="45399"/>
                  </a:cubicBezTo>
                  <a:cubicBezTo>
                    <a:pt x="18431" y="45399"/>
                    <a:pt x="18039" y="45328"/>
                    <a:pt x="17098" y="45149"/>
                  </a:cubicBezTo>
                  <a:lnTo>
                    <a:pt x="15205" y="44792"/>
                  </a:lnTo>
                  <a:lnTo>
                    <a:pt x="15205" y="51662"/>
                  </a:lnTo>
                  <a:cubicBezTo>
                    <a:pt x="15205" y="54853"/>
                    <a:pt x="12157" y="57758"/>
                    <a:pt x="8811" y="57758"/>
                  </a:cubicBezTo>
                  <a:cubicBezTo>
                    <a:pt x="5597" y="57758"/>
                    <a:pt x="2977" y="55019"/>
                    <a:pt x="2977" y="51662"/>
                  </a:cubicBezTo>
                  <a:lnTo>
                    <a:pt x="2977" y="20265"/>
                  </a:lnTo>
                  <a:lnTo>
                    <a:pt x="2977" y="20194"/>
                  </a:lnTo>
                  <a:lnTo>
                    <a:pt x="2977" y="20027"/>
                  </a:lnTo>
                  <a:cubicBezTo>
                    <a:pt x="2977" y="14348"/>
                    <a:pt x="3930" y="10478"/>
                    <a:pt x="5978" y="7823"/>
                  </a:cubicBezTo>
                  <a:cubicBezTo>
                    <a:pt x="8502" y="4573"/>
                    <a:pt x="12871" y="2977"/>
                    <a:pt x="19336" y="2977"/>
                  </a:cubicBezTo>
                  <a:close/>
                  <a:moveTo>
                    <a:pt x="19336" y="1"/>
                  </a:moveTo>
                  <a:cubicBezTo>
                    <a:pt x="2203" y="1"/>
                    <a:pt x="1" y="10693"/>
                    <a:pt x="1" y="20015"/>
                  </a:cubicBezTo>
                  <a:lnTo>
                    <a:pt x="1" y="20170"/>
                  </a:lnTo>
                  <a:lnTo>
                    <a:pt x="1" y="20253"/>
                  </a:lnTo>
                  <a:lnTo>
                    <a:pt x="1" y="51662"/>
                  </a:lnTo>
                  <a:cubicBezTo>
                    <a:pt x="1" y="56662"/>
                    <a:pt x="3953" y="60734"/>
                    <a:pt x="8811" y="60734"/>
                  </a:cubicBezTo>
                  <a:cubicBezTo>
                    <a:pt x="13800" y="60734"/>
                    <a:pt x="18181" y="56496"/>
                    <a:pt x="18181" y="51650"/>
                  </a:cubicBezTo>
                  <a:lnTo>
                    <a:pt x="18181" y="48328"/>
                  </a:lnTo>
                  <a:cubicBezTo>
                    <a:pt x="18515" y="48364"/>
                    <a:pt x="18896" y="48376"/>
                    <a:pt x="19336" y="48376"/>
                  </a:cubicBezTo>
                  <a:cubicBezTo>
                    <a:pt x="19920" y="48376"/>
                    <a:pt x="20491" y="48352"/>
                    <a:pt x="21075" y="48304"/>
                  </a:cubicBezTo>
                  <a:lnTo>
                    <a:pt x="21075" y="49162"/>
                  </a:lnTo>
                  <a:cubicBezTo>
                    <a:pt x="21075" y="54174"/>
                    <a:pt x="25016" y="58246"/>
                    <a:pt x="29873" y="58246"/>
                  </a:cubicBezTo>
                  <a:cubicBezTo>
                    <a:pt x="34731" y="58246"/>
                    <a:pt x="38672" y="54174"/>
                    <a:pt x="38672" y="49162"/>
                  </a:cubicBezTo>
                  <a:lnTo>
                    <a:pt x="38672" y="18217"/>
                  </a:lnTo>
                  <a:cubicBezTo>
                    <a:pt x="38672" y="17015"/>
                    <a:pt x="38446" y="15812"/>
                    <a:pt x="37982" y="14705"/>
                  </a:cubicBezTo>
                  <a:cubicBezTo>
                    <a:pt x="35684" y="6037"/>
                    <a:pt x="28028" y="1"/>
                    <a:pt x="193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05;p30">
              <a:extLst>
                <a:ext uri="{FF2B5EF4-FFF2-40B4-BE49-F238E27FC236}">
                  <a16:creationId xmlns:a16="http://schemas.microsoft.com/office/drawing/2014/main" id="{CF559C5A-F36D-4309-A631-5B3A20DE8390}"/>
                </a:ext>
              </a:extLst>
            </p:cNvPr>
            <p:cNvSpPr/>
            <p:nvPr/>
          </p:nvSpPr>
          <p:spPr>
            <a:xfrm>
              <a:off x="2483625" y="1070500"/>
              <a:ext cx="1108150" cy="1067600"/>
            </a:xfrm>
            <a:custGeom>
              <a:avLst/>
              <a:gdLst/>
              <a:ahLst/>
              <a:cxnLst/>
              <a:rect l="l" t="t" r="r" b="b"/>
              <a:pathLst>
                <a:path w="44326" h="42704" extrusionOk="0">
                  <a:moveTo>
                    <a:pt x="21313" y="0"/>
                  </a:moveTo>
                  <a:cubicBezTo>
                    <a:pt x="9538" y="0"/>
                    <a:pt x="1" y="9549"/>
                    <a:pt x="1" y="21325"/>
                  </a:cubicBezTo>
                  <a:cubicBezTo>
                    <a:pt x="1" y="33100"/>
                    <a:pt x="10038" y="41994"/>
                    <a:pt x="21313" y="42649"/>
                  </a:cubicBezTo>
                  <a:cubicBezTo>
                    <a:pt x="21956" y="42685"/>
                    <a:pt x="22584" y="42703"/>
                    <a:pt x="23197" y="42703"/>
                  </a:cubicBezTo>
                  <a:cubicBezTo>
                    <a:pt x="38250" y="42703"/>
                    <a:pt x="44325" y="31820"/>
                    <a:pt x="43685" y="20277"/>
                  </a:cubicBezTo>
                  <a:cubicBezTo>
                    <a:pt x="43018" y="8525"/>
                    <a:pt x="33088" y="0"/>
                    <a:pt x="21313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06;p30">
              <a:extLst>
                <a:ext uri="{FF2B5EF4-FFF2-40B4-BE49-F238E27FC236}">
                  <a16:creationId xmlns:a16="http://schemas.microsoft.com/office/drawing/2014/main" id="{71F5275B-6E1A-48AD-8A0D-41C2E16A526D}"/>
                </a:ext>
              </a:extLst>
            </p:cNvPr>
            <p:cNvSpPr/>
            <p:nvPr/>
          </p:nvSpPr>
          <p:spPr>
            <a:xfrm>
              <a:off x="2446425" y="1033300"/>
              <a:ext cx="1176650" cy="1141825"/>
            </a:xfrm>
            <a:custGeom>
              <a:avLst/>
              <a:gdLst/>
              <a:ahLst/>
              <a:cxnLst/>
              <a:rect l="l" t="t" r="r" b="b"/>
              <a:pathLst>
                <a:path w="47066" h="45673" extrusionOk="0">
                  <a:moveTo>
                    <a:pt x="22801" y="2977"/>
                  </a:moveTo>
                  <a:cubicBezTo>
                    <a:pt x="34100" y="2977"/>
                    <a:pt x="43089" y="11097"/>
                    <a:pt x="43685" y="21848"/>
                  </a:cubicBezTo>
                  <a:cubicBezTo>
                    <a:pt x="44042" y="28349"/>
                    <a:pt x="42196" y="33981"/>
                    <a:pt x="38470" y="37695"/>
                  </a:cubicBezTo>
                  <a:cubicBezTo>
                    <a:pt x="35144" y="41021"/>
                    <a:pt x="30526" y="42702"/>
                    <a:pt x="24722" y="42702"/>
                  </a:cubicBezTo>
                  <a:cubicBezTo>
                    <a:pt x="24126" y="42702"/>
                    <a:pt x="23517" y="42684"/>
                    <a:pt x="22896" y="42648"/>
                  </a:cubicBezTo>
                  <a:cubicBezTo>
                    <a:pt x="11728" y="42005"/>
                    <a:pt x="2977" y="33290"/>
                    <a:pt x="2977" y="22813"/>
                  </a:cubicBezTo>
                  <a:cubicBezTo>
                    <a:pt x="2977" y="11883"/>
                    <a:pt x="11871" y="2977"/>
                    <a:pt x="22801" y="2977"/>
                  </a:cubicBezTo>
                  <a:close/>
                  <a:moveTo>
                    <a:pt x="22801" y="0"/>
                  </a:moveTo>
                  <a:cubicBezTo>
                    <a:pt x="10228" y="0"/>
                    <a:pt x="0" y="10228"/>
                    <a:pt x="0" y="22801"/>
                  </a:cubicBezTo>
                  <a:cubicBezTo>
                    <a:pt x="0" y="28789"/>
                    <a:pt x="2441" y="34433"/>
                    <a:pt x="6882" y="38707"/>
                  </a:cubicBezTo>
                  <a:cubicBezTo>
                    <a:pt x="11169" y="42827"/>
                    <a:pt x="16788" y="45280"/>
                    <a:pt x="22718" y="45613"/>
                  </a:cubicBezTo>
                  <a:cubicBezTo>
                    <a:pt x="23372" y="45649"/>
                    <a:pt x="24015" y="45672"/>
                    <a:pt x="24658" y="45672"/>
                  </a:cubicBezTo>
                  <a:cubicBezTo>
                    <a:pt x="31231" y="45672"/>
                    <a:pt x="36707" y="43660"/>
                    <a:pt x="40577" y="39803"/>
                  </a:cubicBezTo>
                  <a:cubicBezTo>
                    <a:pt x="44911" y="35481"/>
                    <a:pt x="47066" y="29039"/>
                    <a:pt x="46661" y="21681"/>
                  </a:cubicBezTo>
                  <a:cubicBezTo>
                    <a:pt x="46340" y="15693"/>
                    <a:pt x="43637" y="10085"/>
                    <a:pt x="39148" y="6096"/>
                  </a:cubicBezTo>
                  <a:cubicBezTo>
                    <a:pt x="34731" y="2167"/>
                    <a:pt x="28921" y="0"/>
                    <a:pt x="228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07;p30">
              <a:extLst>
                <a:ext uri="{FF2B5EF4-FFF2-40B4-BE49-F238E27FC236}">
                  <a16:creationId xmlns:a16="http://schemas.microsoft.com/office/drawing/2014/main" id="{B178062B-0912-450E-A38F-264FB6735ED8}"/>
                </a:ext>
              </a:extLst>
            </p:cNvPr>
            <p:cNvSpPr/>
            <p:nvPr/>
          </p:nvSpPr>
          <p:spPr>
            <a:xfrm>
              <a:off x="2752425" y="1328875"/>
              <a:ext cx="702175" cy="389350"/>
            </a:xfrm>
            <a:custGeom>
              <a:avLst/>
              <a:gdLst/>
              <a:ahLst/>
              <a:cxnLst/>
              <a:rect l="l" t="t" r="r" b="b"/>
              <a:pathLst>
                <a:path w="28087" h="15574" extrusionOk="0">
                  <a:moveTo>
                    <a:pt x="7787" y="0"/>
                  </a:moveTo>
                  <a:cubicBezTo>
                    <a:pt x="1191" y="0"/>
                    <a:pt x="0" y="3501"/>
                    <a:pt x="0" y="7787"/>
                  </a:cubicBezTo>
                  <a:cubicBezTo>
                    <a:pt x="12" y="12073"/>
                    <a:pt x="3489" y="15550"/>
                    <a:pt x="7787" y="15573"/>
                  </a:cubicBezTo>
                  <a:lnTo>
                    <a:pt x="20300" y="15573"/>
                  </a:lnTo>
                  <a:cubicBezTo>
                    <a:pt x="24598" y="15550"/>
                    <a:pt x="28075" y="12073"/>
                    <a:pt x="28087" y="7787"/>
                  </a:cubicBezTo>
                  <a:cubicBezTo>
                    <a:pt x="28075" y="3489"/>
                    <a:pt x="24598" y="12"/>
                    <a:pt x="20300" y="0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08;p30">
              <a:extLst>
                <a:ext uri="{FF2B5EF4-FFF2-40B4-BE49-F238E27FC236}">
                  <a16:creationId xmlns:a16="http://schemas.microsoft.com/office/drawing/2014/main" id="{F34B19FE-5690-4DF6-A978-776AB2596744}"/>
                </a:ext>
              </a:extLst>
            </p:cNvPr>
            <p:cNvSpPr/>
            <p:nvPr/>
          </p:nvSpPr>
          <p:spPr>
            <a:xfrm>
              <a:off x="2715200" y="1291650"/>
              <a:ext cx="779600" cy="463800"/>
            </a:xfrm>
            <a:custGeom>
              <a:avLst/>
              <a:gdLst/>
              <a:ahLst/>
              <a:cxnLst/>
              <a:rect l="l" t="t" r="r" b="b"/>
              <a:pathLst>
                <a:path w="31184" h="18552" extrusionOk="0">
                  <a:moveTo>
                    <a:pt x="21876" y="2977"/>
                  </a:moveTo>
                  <a:cubicBezTo>
                    <a:pt x="25349" y="2977"/>
                    <a:pt x="28183" y="5793"/>
                    <a:pt x="28183" y="9276"/>
                  </a:cubicBezTo>
                  <a:cubicBezTo>
                    <a:pt x="28183" y="12759"/>
                    <a:pt x="25349" y="15575"/>
                    <a:pt x="21876" y="15575"/>
                  </a:cubicBezTo>
                  <a:cubicBezTo>
                    <a:pt x="21847" y="15575"/>
                    <a:pt x="21818" y="15575"/>
                    <a:pt x="21789" y="15574"/>
                  </a:cubicBezTo>
                  <a:lnTo>
                    <a:pt x="9264" y="15574"/>
                  </a:lnTo>
                  <a:cubicBezTo>
                    <a:pt x="5787" y="15562"/>
                    <a:pt x="2977" y="12752"/>
                    <a:pt x="2977" y="9276"/>
                  </a:cubicBezTo>
                  <a:cubicBezTo>
                    <a:pt x="2977" y="7097"/>
                    <a:pt x="3323" y="5644"/>
                    <a:pt x="4061" y="4704"/>
                  </a:cubicBezTo>
                  <a:cubicBezTo>
                    <a:pt x="4990" y="3549"/>
                    <a:pt x="6692" y="2977"/>
                    <a:pt x="9276" y="2977"/>
                  </a:cubicBezTo>
                  <a:lnTo>
                    <a:pt x="21789" y="2977"/>
                  </a:lnTo>
                  <a:cubicBezTo>
                    <a:pt x="21818" y="2977"/>
                    <a:pt x="21847" y="2977"/>
                    <a:pt x="21876" y="2977"/>
                  </a:cubicBezTo>
                  <a:close/>
                  <a:moveTo>
                    <a:pt x="21899" y="0"/>
                  </a:moveTo>
                  <a:cubicBezTo>
                    <a:pt x="21862" y="0"/>
                    <a:pt x="21826" y="0"/>
                    <a:pt x="21789" y="1"/>
                  </a:cubicBezTo>
                  <a:lnTo>
                    <a:pt x="9276" y="1"/>
                  </a:lnTo>
                  <a:cubicBezTo>
                    <a:pt x="965" y="1"/>
                    <a:pt x="1" y="5299"/>
                    <a:pt x="1" y="9276"/>
                  </a:cubicBezTo>
                  <a:cubicBezTo>
                    <a:pt x="13" y="14395"/>
                    <a:pt x="4156" y="18539"/>
                    <a:pt x="9276" y="18551"/>
                  </a:cubicBezTo>
                  <a:lnTo>
                    <a:pt x="21789" y="18551"/>
                  </a:lnTo>
                  <a:cubicBezTo>
                    <a:pt x="21826" y="18551"/>
                    <a:pt x="21862" y="18551"/>
                    <a:pt x="21899" y="18551"/>
                  </a:cubicBezTo>
                  <a:cubicBezTo>
                    <a:pt x="27016" y="18551"/>
                    <a:pt x="31183" y="14407"/>
                    <a:pt x="31183" y="9276"/>
                  </a:cubicBezTo>
                  <a:cubicBezTo>
                    <a:pt x="31183" y="4145"/>
                    <a:pt x="27016" y="0"/>
                    <a:pt x="218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174;p30">
            <a:extLst>
              <a:ext uri="{FF2B5EF4-FFF2-40B4-BE49-F238E27FC236}">
                <a16:creationId xmlns:a16="http://schemas.microsoft.com/office/drawing/2014/main" id="{B0AB8AE1-09F9-4EAE-AA6D-C70893161BF6}"/>
              </a:ext>
            </a:extLst>
          </p:cNvPr>
          <p:cNvGrpSpPr/>
          <p:nvPr/>
        </p:nvGrpSpPr>
        <p:grpSpPr>
          <a:xfrm>
            <a:off x="2251983" y="1020232"/>
            <a:ext cx="851071" cy="1237096"/>
            <a:chOff x="2446425" y="1033300"/>
            <a:chExt cx="1176650" cy="1710350"/>
          </a:xfrm>
        </p:grpSpPr>
        <p:sp>
          <p:nvSpPr>
            <p:cNvPr id="70" name="Google Shape;175;p30">
              <a:extLst>
                <a:ext uri="{FF2B5EF4-FFF2-40B4-BE49-F238E27FC236}">
                  <a16:creationId xmlns:a16="http://schemas.microsoft.com/office/drawing/2014/main" id="{B6101ACB-5ED2-4DB7-B4EC-225CBD1AD6B9}"/>
                </a:ext>
              </a:extLst>
            </p:cNvPr>
            <p:cNvSpPr/>
            <p:nvPr/>
          </p:nvSpPr>
          <p:spPr>
            <a:xfrm>
              <a:off x="2556250" y="1262475"/>
              <a:ext cx="892400" cy="1443975"/>
            </a:xfrm>
            <a:custGeom>
              <a:avLst/>
              <a:gdLst/>
              <a:ahLst/>
              <a:cxnLst/>
              <a:rect l="l" t="t" r="r" b="b"/>
              <a:pathLst>
                <a:path w="35696" h="57759" extrusionOk="0">
                  <a:moveTo>
                    <a:pt x="17848" y="1"/>
                  </a:moveTo>
                  <a:cubicBezTo>
                    <a:pt x="2870" y="1"/>
                    <a:pt x="1" y="8300"/>
                    <a:pt x="1" y="18539"/>
                  </a:cubicBezTo>
                  <a:lnTo>
                    <a:pt x="1" y="18682"/>
                  </a:lnTo>
                  <a:lnTo>
                    <a:pt x="1" y="18765"/>
                  </a:lnTo>
                  <a:lnTo>
                    <a:pt x="1" y="50162"/>
                  </a:lnTo>
                  <a:cubicBezTo>
                    <a:pt x="1" y="54341"/>
                    <a:pt x="3299" y="57758"/>
                    <a:pt x="7323" y="57758"/>
                  </a:cubicBezTo>
                  <a:cubicBezTo>
                    <a:pt x="11336" y="57758"/>
                    <a:pt x="15205" y="54329"/>
                    <a:pt x="15205" y="50162"/>
                  </a:cubicBezTo>
                  <a:lnTo>
                    <a:pt x="15205" y="45102"/>
                  </a:lnTo>
                  <a:cubicBezTo>
                    <a:pt x="16253" y="45304"/>
                    <a:pt x="16753" y="45399"/>
                    <a:pt x="17848" y="45399"/>
                  </a:cubicBezTo>
                  <a:cubicBezTo>
                    <a:pt x="18932" y="45399"/>
                    <a:pt x="20015" y="45304"/>
                    <a:pt x="21075" y="45102"/>
                  </a:cubicBezTo>
                  <a:lnTo>
                    <a:pt x="21075" y="47674"/>
                  </a:lnTo>
                  <a:cubicBezTo>
                    <a:pt x="21075" y="51853"/>
                    <a:pt x="24361" y="55270"/>
                    <a:pt x="28385" y="55270"/>
                  </a:cubicBezTo>
                  <a:cubicBezTo>
                    <a:pt x="32410" y="55270"/>
                    <a:pt x="35696" y="51841"/>
                    <a:pt x="35696" y="47674"/>
                  </a:cubicBezTo>
                  <a:lnTo>
                    <a:pt x="35696" y="16741"/>
                  </a:lnTo>
                  <a:cubicBezTo>
                    <a:pt x="35696" y="15693"/>
                    <a:pt x="35493" y="14658"/>
                    <a:pt x="35077" y="13693"/>
                  </a:cubicBezTo>
                  <a:cubicBezTo>
                    <a:pt x="33029" y="5811"/>
                    <a:pt x="26099" y="1"/>
                    <a:pt x="178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76;p30">
              <a:extLst>
                <a:ext uri="{FF2B5EF4-FFF2-40B4-BE49-F238E27FC236}">
                  <a16:creationId xmlns:a16="http://schemas.microsoft.com/office/drawing/2014/main" id="{352A0C47-7F43-4A2E-87FF-D8F4CF6E6A59}"/>
                </a:ext>
              </a:extLst>
            </p:cNvPr>
            <p:cNvSpPr/>
            <p:nvPr/>
          </p:nvSpPr>
          <p:spPr>
            <a:xfrm>
              <a:off x="2519050" y="1225275"/>
              <a:ext cx="966825" cy="1518375"/>
            </a:xfrm>
            <a:custGeom>
              <a:avLst/>
              <a:gdLst/>
              <a:ahLst/>
              <a:cxnLst/>
              <a:rect l="l" t="t" r="r" b="b"/>
              <a:pathLst>
                <a:path w="38673" h="60735" extrusionOk="0">
                  <a:moveTo>
                    <a:pt x="19336" y="2977"/>
                  </a:moveTo>
                  <a:cubicBezTo>
                    <a:pt x="26706" y="2977"/>
                    <a:pt x="33207" y="8156"/>
                    <a:pt x="35124" y="15562"/>
                  </a:cubicBezTo>
                  <a:lnTo>
                    <a:pt x="35160" y="15669"/>
                  </a:lnTo>
                  <a:lnTo>
                    <a:pt x="35195" y="15765"/>
                  </a:lnTo>
                  <a:cubicBezTo>
                    <a:pt x="35529" y="16538"/>
                    <a:pt x="35696" y="17384"/>
                    <a:pt x="35696" y="18229"/>
                  </a:cubicBezTo>
                  <a:lnTo>
                    <a:pt x="35696" y="49162"/>
                  </a:lnTo>
                  <a:cubicBezTo>
                    <a:pt x="35696" y="52531"/>
                    <a:pt x="33088" y="55269"/>
                    <a:pt x="29873" y="55269"/>
                  </a:cubicBezTo>
                  <a:cubicBezTo>
                    <a:pt x="26659" y="55269"/>
                    <a:pt x="24051" y="52531"/>
                    <a:pt x="24051" y="49162"/>
                  </a:cubicBezTo>
                  <a:lnTo>
                    <a:pt x="24051" y="44804"/>
                  </a:lnTo>
                  <a:lnTo>
                    <a:pt x="22277" y="45137"/>
                  </a:lnTo>
                  <a:cubicBezTo>
                    <a:pt x="21313" y="45316"/>
                    <a:pt x="20325" y="45399"/>
                    <a:pt x="19336" y="45399"/>
                  </a:cubicBezTo>
                  <a:cubicBezTo>
                    <a:pt x="18431" y="45399"/>
                    <a:pt x="18039" y="45328"/>
                    <a:pt x="17098" y="45149"/>
                  </a:cubicBezTo>
                  <a:lnTo>
                    <a:pt x="15205" y="44792"/>
                  </a:lnTo>
                  <a:lnTo>
                    <a:pt x="15205" y="51662"/>
                  </a:lnTo>
                  <a:cubicBezTo>
                    <a:pt x="15205" y="54853"/>
                    <a:pt x="12157" y="57758"/>
                    <a:pt x="8811" y="57758"/>
                  </a:cubicBezTo>
                  <a:cubicBezTo>
                    <a:pt x="5597" y="57758"/>
                    <a:pt x="2977" y="55019"/>
                    <a:pt x="2977" y="51662"/>
                  </a:cubicBezTo>
                  <a:lnTo>
                    <a:pt x="2977" y="20265"/>
                  </a:lnTo>
                  <a:lnTo>
                    <a:pt x="2977" y="20194"/>
                  </a:lnTo>
                  <a:lnTo>
                    <a:pt x="2977" y="20027"/>
                  </a:lnTo>
                  <a:cubicBezTo>
                    <a:pt x="2977" y="14348"/>
                    <a:pt x="3930" y="10478"/>
                    <a:pt x="5978" y="7823"/>
                  </a:cubicBezTo>
                  <a:cubicBezTo>
                    <a:pt x="8502" y="4573"/>
                    <a:pt x="12871" y="2977"/>
                    <a:pt x="19336" y="2977"/>
                  </a:cubicBezTo>
                  <a:close/>
                  <a:moveTo>
                    <a:pt x="19336" y="1"/>
                  </a:moveTo>
                  <a:cubicBezTo>
                    <a:pt x="2203" y="1"/>
                    <a:pt x="1" y="10693"/>
                    <a:pt x="1" y="20015"/>
                  </a:cubicBezTo>
                  <a:lnTo>
                    <a:pt x="1" y="20170"/>
                  </a:lnTo>
                  <a:lnTo>
                    <a:pt x="1" y="20253"/>
                  </a:lnTo>
                  <a:lnTo>
                    <a:pt x="1" y="51662"/>
                  </a:lnTo>
                  <a:cubicBezTo>
                    <a:pt x="1" y="56662"/>
                    <a:pt x="3953" y="60734"/>
                    <a:pt x="8811" y="60734"/>
                  </a:cubicBezTo>
                  <a:cubicBezTo>
                    <a:pt x="13800" y="60734"/>
                    <a:pt x="18181" y="56496"/>
                    <a:pt x="18181" y="51650"/>
                  </a:cubicBezTo>
                  <a:lnTo>
                    <a:pt x="18181" y="48328"/>
                  </a:lnTo>
                  <a:cubicBezTo>
                    <a:pt x="18515" y="48364"/>
                    <a:pt x="18896" y="48376"/>
                    <a:pt x="19336" y="48376"/>
                  </a:cubicBezTo>
                  <a:cubicBezTo>
                    <a:pt x="19920" y="48376"/>
                    <a:pt x="20491" y="48352"/>
                    <a:pt x="21075" y="48304"/>
                  </a:cubicBezTo>
                  <a:lnTo>
                    <a:pt x="21075" y="49162"/>
                  </a:lnTo>
                  <a:cubicBezTo>
                    <a:pt x="21075" y="54174"/>
                    <a:pt x="25016" y="58246"/>
                    <a:pt x="29873" y="58246"/>
                  </a:cubicBezTo>
                  <a:cubicBezTo>
                    <a:pt x="34731" y="58246"/>
                    <a:pt x="38672" y="54174"/>
                    <a:pt x="38672" y="49162"/>
                  </a:cubicBezTo>
                  <a:lnTo>
                    <a:pt x="38672" y="18217"/>
                  </a:lnTo>
                  <a:cubicBezTo>
                    <a:pt x="38672" y="17015"/>
                    <a:pt x="38446" y="15812"/>
                    <a:pt x="37982" y="14705"/>
                  </a:cubicBezTo>
                  <a:cubicBezTo>
                    <a:pt x="35684" y="6037"/>
                    <a:pt x="28028" y="1"/>
                    <a:pt x="193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77;p30">
              <a:extLst>
                <a:ext uri="{FF2B5EF4-FFF2-40B4-BE49-F238E27FC236}">
                  <a16:creationId xmlns:a16="http://schemas.microsoft.com/office/drawing/2014/main" id="{45B545D0-27EE-48B4-8ADD-3318A74E2400}"/>
                </a:ext>
              </a:extLst>
            </p:cNvPr>
            <p:cNvSpPr/>
            <p:nvPr/>
          </p:nvSpPr>
          <p:spPr>
            <a:xfrm>
              <a:off x="2483625" y="1070500"/>
              <a:ext cx="1108150" cy="1067600"/>
            </a:xfrm>
            <a:custGeom>
              <a:avLst/>
              <a:gdLst/>
              <a:ahLst/>
              <a:cxnLst/>
              <a:rect l="l" t="t" r="r" b="b"/>
              <a:pathLst>
                <a:path w="44326" h="42704" extrusionOk="0">
                  <a:moveTo>
                    <a:pt x="21313" y="0"/>
                  </a:moveTo>
                  <a:cubicBezTo>
                    <a:pt x="9538" y="0"/>
                    <a:pt x="1" y="9549"/>
                    <a:pt x="1" y="21325"/>
                  </a:cubicBezTo>
                  <a:cubicBezTo>
                    <a:pt x="1" y="33100"/>
                    <a:pt x="10038" y="41994"/>
                    <a:pt x="21313" y="42649"/>
                  </a:cubicBezTo>
                  <a:cubicBezTo>
                    <a:pt x="21956" y="42685"/>
                    <a:pt x="22584" y="42703"/>
                    <a:pt x="23197" y="42703"/>
                  </a:cubicBezTo>
                  <a:cubicBezTo>
                    <a:pt x="38250" y="42703"/>
                    <a:pt x="44325" y="31820"/>
                    <a:pt x="43685" y="20277"/>
                  </a:cubicBezTo>
                  <a:cubicBezTo>
                    <a:pt x="43018" y="8525"/>
                    <a:pt x="33088" y="0"/>
                    <a:pt x="213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178;p30">
              <a:extLst>
                <a:ext uri="{FF2B5EF4-FFF2-40B4-BE49-F238E27FC236}">
                  <a16:creationId xmlns:a16="http://schemas.microsoft.com/office/drawing/2014/main" id="{0674080E-01DA-4161-B307-8AD39BB79096}"/>
                </a:ext>
              </a:extLst>
            </p:cNvPr>
            <p:cNvSpPr/>
            <p:nvPr/>
          </p:nvSpPr>
          <p:spPr>
            <a:xfrm>
              <a:off x="2446425" y="1033300"/>
              <a:ext cx="1176650" cy="1141825"/>
            </a:xfrm>
            <a:custGeom>
              <a:avLst/>
              <a:gdLst/>
              <a:ahLst/>
              <a:cxnLst/>
              <a:rect l="l" t="t" r="r" b="b"/>
              <a:pathLst>
                <a:path w="47066" h="45673" extrusionOk="0">
                  <a:moveTo>
                    <a:pt x="22801" y="2977"/>
                  </a:moveTo>
                  <a:cubicBezTo>
                    <a:pt x="34100" y="2977"/>
                    <a:pt x="43089" y="11097"/>
                    <a:pt x="43685" y="21848"/>
                  </a:cubicBezTo>
                  <a:cubicBezTo>
                    <a:pt x="44042" y="28349"/>
                    <a:pt x="42196" y="33981"/>
                    <a:pt x="38470" y="37695"/>
                  </a:cubicBezTo>
                  <a:cubicBezTo>
                    <a:pt x="35144" y="41021"/>
                    <a:pt x="30526" y="42702"/>
                    <a:pt x="24722" y="42702"/>
                  </a:cubicBezTo>
                  <a:cubicBezTo>
                    <a:pt x="24126" y="42702"/>
                    <a:pt x="23517" y="42684"/>
                    <a:pt x="22896" y="42648"/>
                  </a:cubicBezTo>
                  <a:cubicBezTo>
                    <a:pt x="11728" y="42005"/>
                    <a:pt x="2977" y="33290"/>
                    <a:pt x="2977" y="22813"/>
                  </a:cubicBezTo>
                  <a:cubicBezTo>
                    <a:pt x="2977" y="11883"/>
                    <a:pt x="11871" y="2977"/>
                    <a:pt x="22801" y="2977"/>
                  </a:cubicBezTo>
                  <a:close/>
                  <a:moveTo>
                    <a:pt x="22801" y="0"/>
                  </a:moveTo>
                  <a:cubicBezTo>
                    <a:pt x="10228" y="0"/>
                    <a:pt x="0" y="10228"/>
                    <a:pt x="0" y="22801"/>
                  </a:cubicBezTo>
                  <a:cubicBezTo>
                    <a:pt x="0" y="28789"/>
                    <a:pt x="2441" y="34433"/>
                    <a:pt x="6882" y="38707"/>
                  </a:cubicBezTo>
                  <a:cubicBezTo>
                    <a:pt x="11169" y="42827"/>
                    <a:pt x="16788" y="45280"/>
                    <a:pt x="22718" y="45613"/>
                  </a:cubicBezTo>
                  <a:cubicBezTo>
                    <a:pt x="23372" y="45649"/>
                    <a:pt x="24015" y="45672"/>
                    <a:pt x="24658" y="45672"/>
                  </a:cubicBezTo>
                  <a:cubicBezTo>
                    <a:pt x="31231" y="45672"/>
                    <a:pt x="36707" y="43660"/>
                    <a:pt x="40577" y="39803"/>
                  </a:cubicBezTo>
                  <a:cubicBezTo>
                    <a:pt x="44911" y="35481"/>
                    <a:pt x="47066" y="29039"/>
                    <a:pt x="46661" y="21681"/>
                  </a:cubicBezTo>
                  <a:cubicBezTo>
                    <a:pt x="46340" y="15693"/>
                    <a:pt x="43637" y="10085"/>
                    <a:pt x="39148" y="6096"/>
                  </a:cubicBezTo>
                  <a:cubicBezTo>
                    <a:pt x="34731" y="2167"/>
                    <a:pt x="28921" y="0"/>
                    <a:pt x="228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79;p30">
              <a:extLst>
                <a:ext uri="{FF2B5EF4-FFF2-40B4-BE49-F238E27FC236}">
                  <a16:creationId xmlns:a16="http://schemas.microsoft.com/office/drawing/2014/main" id="{77FD3602-F8F1-47D7-9654-23B51144D024}"/>
                </a:ext>
              </a:extLst>
            </p:cNvPr>
            <p:cNvSpPr/>
            <p:nvPr/>
          </p:nvSpPr>
          <p:spPr>
            <a:xfrm>
              <a:off x="2752425" y="1328875"/>
              <a:ext cx="702175" cy="389350"/>
            </a:xfrm>
            <a:custGeom>
              <a:avLst/>
              <a:gdLst/>
              <a:ahLst/>
              <a:cxnLst/>
              <a:rect l="l" t="t" r="r" b="b"/>
              <a:pathLst>
                <a:path w="28087" h="15574" extrusionOk="0">
                  <a:moveTo>
                    <a:pt x="7787" y="0"/>
                  </a:moveTo>
                  <a:cubicBezTo>
                    <a:pt x="1191" y="0"/>
                    <a:pt x="0" y="3501"/>
                    <a:pt x="0" y="7787"/>
                  </a:cubicBezTo>
                  <a:cubicBezTo>
                    <a:pt x="12" y="12073"/>
                    <a:pt x="3489" y="15550"/>
                    <a:pt x="7787" y="15573"/>
                  </a:cubicBezTo>
                  <a:lnTo>
                    <a:pt x="20300" y="15573"/>
                  </a:lnTo>
                  <a:cubicBezTo>
                    <a:pt x="24598" y="15550"/>
                    <a:pt x="28075" y="12073"/>
                    <a:pt x="28087" y="7787"/>
                  </a:cubicBezTo>
                  <a:cubicBezTo>
                    <a:pt x="28075" y="3489"/>
                    <a:pt x="24598" y="12"/>
                    <a:pt x="20300" y="0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80;p30">
              <a:extLst>
                <a:ext uri="{FF2B5EF4-FFF2-40B4-BE49-F238E27FC236}">
                  <a16:creationId xmlns:a16="http://schemas.microsoft.com/office/drawing/2014/main" id="{6AD81131-4DF7-49B2-96F3-65F87C86AC3B}"/>
                </a:ext>
              </a:extLst>
            </p:cNvPr>
            <p:cNvSpPr/>
            <p:nvPr/>
          </p:nvSpPr>
          <p:spPr>
            <a:xfrm>
              <a:off x="2715200" y="1291650"/>
              <a:ext cx="779600" cy="463800"/>
            </a:xfrm>
            <a:custGeom>
              <a:avLst/>
              <a:gdLst/>
              <a:ahLst/>
              <a:cxnLst/>
              <a:rect l="l" t="t" r="r" b="b"/>
              <a:pathLst>
                <a:path w="31184" h="18552" extrusionOk="0">
                  <a:moveTo>
                    <a:pt x="21876" y="2977"/>
                  </a:moveTo>
                  <a:cubicBezTo>
                    <a:pt x="25349" y="2977"/>
                    <a:pt x="28183" y="5793"/>
                    <a:pt x="28183" y="9276"/>
                  </a:cubicBezTo>
                  <a:cubicBezTo>
                    <a:pt x="28183" y="12759"/>
                    <a:pt x="25349" y="15575"/>
                    <a:pt x="21876" y="15575"/>
                  </a:cubicBezTo>
                  <a:cubicBezTo>
                    <a:pt x="21847" y="15575"/>
                    <a:pt x="21818" y="15575"/>
                    <a:pt x="21789" y="15574"/>
                  </a:cubicBezTo>
                  <a:lnTo>
                    <a:pt x="9264" y="15574"/>
                  </a:lnTo>
                  <a:cubicBezTo>
                    <a:pt x="5787" y="15562"/>
                    <a:pt x="2977" y="12752"/>
                    <a:pt x="2977" y="9276"/>
                  </a:cubicBezTo>
                  <a:cubicBezTo>
                    <a:pt x="2977" y="7097"/>
                    <a:pt x="3323" y="5644"/>
                    <a:pt x="4061" y="4704"/>
                  </a:cubicBezTo>
                  <a:cubicBezTo>
                    <a:pt x="4990" y="3549"/>
                    <a:pt x="6692" y="2977"/>
                    <a:pt x="9276" y="2977"/>
                  </a:cubicBezTo>
                  <a:lnTo>
                    <a:pt x="21789" y="2977"/>
                  </a:lnTo>
                  <a:cubicBezTo>
                    <a:pt x="21818" y="2977"/>
                    <a:pt x="21847" y="2977"/>
                    <a:pt x="21876" y="2977"/>
                  </a:cubicBezTo>
                  <a:close/>
                  <a:moveTo>
                    <a:pt x="21899" y="0"/>
                  </a:moveTo>
                  <a:cubicBezTo>
                    <a:pt x="21862" y="0"/>
                    <a:pt x="21826" y="0"/>
                    <a:pt x="21789" y="1"/>
                  </a:cubicBezTo>
                  <a:lnTo>
                    <a:pt x="9276" y="1"/>
                  </a:lnTo>
                  <a:cubicBezTo>
                    <a:pt x="965" y="1"/>
                    <a:pt x="1" y="5299"/>
                    <a:pt x="1" y="9276"/>
                  </a:cubicBezTo>
                  <a:cubicBezTo>
                    <a:pt x="13" y="14395"/>
                    <a:pt x="4156" y="18539"/>
                    <a:pt x="9276" y="18551"/>
                  </a:cubicBezTo>
                  <a:lnTo>
                    <a:pt x="21789" y="18551"/>
                  </a:lnTo>
                  <a:cubicBezTo>
                    <a:pt x="21826" y="18551"/>
                    <a:pt x="21862" y="18551"/>
                    <a:pt x="21899" y="18551"/>
                  </a:cubicBezTo>
                  <a:cubicBezTo>
                    <a:pt x="27016" y="18551"/>
                    <a:pt x="31183" y="14407"/>
                    <a:pt x="31183" y="9276"/>
                  </a:cubicBezTo>
                  <a:cubicBezTo>
                    <a:pt x="31183" y="4145"/>
                    <a:pt x="27016" y="0"/>
                    <a:pt x="218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974A89B-2E06-4979-B97B-5B0892306649}"/>
              </a:ext>
            </a:extLst>
          </p:cNvPr>
          <p:cNvSpPr txBox="1"/>
          <p:nvPr/>
        </p:nvSpPr>
        <p:spPr>
          <a:xfrm>
            <a:off x="279180" y="4529888"/>
            <a:ext cx="8472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Chung </a:t>
            </a:r>
            <a:r>
              <a:rPr lang="en-US" sz="2000" b="1" dirty="0" err="1"/>
              <a:t>Kiệt</a:t>
            </a:r>
            <a:r>
              <a:rPr lang="en-US" sz="2000" b="1" dirty="0"/>
              <a:t>    </a:t>
            </a:r>
            <a:r>
              <a:rPr lang="en-US" sz="2000" b="1" dirty="0" err="1"/>
              <a:t>Chánh</a:t>
            </a:r>
            <a:r>
              <a:rPr lang="en-US" sz="2000" b="1" dirty="0"/>
              <a:t> </a:t>
            </a:r>
            <a:r>
              <a:rPr lang="en-US" sz="2000" b="1" dirty="0" err="1"/>
              <a:t>Hưng</a:t>
            </a:r>
            <a:r>
              <a:rPr lang="en-US" sz="2000" b="1" dirty="0"/>
              <a:t>      </a:t>
            </a:r>
            <a:r>
              <a:rPr lang="en-US" sz="2000" b="1" dirty="0" err="1"/>
              <a:t>Khôi</a:t>
            </a:r>
            <a:r>
              <a:rPr lang="en-US" sz="2000" b="1" dirty="0"/>
              <a:t> </a:t>
            </a:r>
            <a:r>
              <a:rPr lang="en-US" sz="2000" b="1" dirty="0" err="1"/>
              <a:t>Nguyên</a:t>
            </a:r>
            <a:r>
              <a:rPr lang="en-US" sz="2000" b="1" dirty="0"/>
              <a:t>     Tam Dũng      </a:t>
            </a:r>
            <a:r>
              <a:rPr lang="en-US" sz="2000" b="1" dirty="0" err="1">
                <a:latin typeface="+mj-lt"/>
              </a:rPr>
              <a:t>Đình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Trí</a:t>
            </a:r>
            <a:endParaRPr 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ED7D2D-24FF-417D-AD82-AC1B4D34EA4F}"/>
              </a:ext>
            </a:extLst>
          </p:cNvPr>
          <p:cNvSpPr txBox="1"/>
          <p:nvPr/>
        </p:nvSpPr>
        <p:spPr>
          <a:xfrm>
            <a:off x="3382358" y="2305539"/>
            <a:ext cx="25833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/>
              <a:t>Nhóm</a:t>
            </a:r>
            <a:r>
              <a:rPr lang="en-US" sz="4000" b="1" dirty="0"/>
              <a:t> 11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" grpId="0"/>
      <p:bldP spid="4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CFBA51A-666A-4F96-9E7E-0BF5FD574BFA}"/>
              </a:ext>
            </a:extLst>
          </p:cNvPr>
          <p:cNvCxnSpPr/>
          <p:nvPr/>
        </p:nvCxnSpPr>
        <p:spPr>
          <a:xfrm>
            <a:off x="3048000" y="0"/>
            <a:ext cx="0" cy="5143500"/>
          </a:xfrm>
          <a:prstGeom prst="line">
            <a:avLst/>
          </a:prstGeom>
          <a:ln w="50800" cap="rnd" cmpd="thickThin">
            <a:solidFill>
              <a:schemeClr val="bg1">
                <a:lumMod val="6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F91A091-8D60-4697-BF20-83E64B90536B}"/>
              </a:ext>
            </a:extLst>
          </p:cNvPr>
          <p:cNvCxnSpPr/>
          <p:nvPr/>
        </p:nvCxnSpPr>
        <p:spPr>
          <a:xfrm>
            <a:off x="6096000" y="0"/>
            <a:ext cx="0" cy="5143500"/>
          </a:xfrm>
          <a:prstGeom prst="line">
            <a:avLst/>
          </a:prstGeom>
          <a:ln w="50800" cap="rnd" cmpd="thickThin">
            <a:solidFill>
              <a:schemeClr val="bg1">
                <a:lumMod val="6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B16C41E-0CDD-436C-B753-603D7410DC8D}"/>
              </a:ext>
            </a:extLst>
          </p:cNvPr>
          <p:cNvCxnSpPr/>
          <p:nvPr/>
        </p:nvCxnSpPr>
        <p:spPr>
          <a:xfrm>
            <a:off x="0" y="0"/>
            <a:ext cx="0" cy="5143500"/>
          </a:xfrm>
          <a:prstGeom prst="line">
            <a:avLst/>
          </a:prstGeom>
          <a:ln w="50800" cap="rnd" cmpd="thickThin">
            <a:solidFill>
              <a:schemeClr val="bg1">
                <a:lumMod val="6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8A446C-3A3E-4224-8792-B63F1278B4A5}"/>
              </a:ext>
            </a:extLst>
          </p:cNvPr>
          <p:cNvCxnSpPr/>
          <p:nvPr/>
        </p:nvCxnSpPr>
        <p:spPr>
          <a:xfrm>
            <a:off x="9144000" y="0"/>
            <a:ext cx="0" cy="5143500"/>
          </a:xfrm>
          <a:prstGeom prst="line">
            <a:avLst/>
          </a:prstGeom>
          <a:ln w="50800" cap="rnd" cmpd="thickThin">
            <a:solidFill>
              <a:schemeClr val="bg1">
                <a:lumMod val="6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CC2033-BC13-4FC7-A3A1-A5A252BA5E63}"/>
              </a:ext>
            </a:extLst>
          </p:cNvPr>
          <p:cNvCxnSpPr>
            <a:cxnSpLocks/>
          </p:cNvCxnSpPr>
          <p:nvPr/>
        </p:nvCxnSpPr>
        <p:spPr>
          <a:xfrm>
            <a:off x="0" y="2571750"/>
            <a:ext cx="9144000" cy="0"/>
          </a:xfrm>
          <a:prstGeom prst="line">
            <a:avLst/>
          </a:prstGeom>
          <a:ln w="50800" cap="rnd" cmpd="thickThin">
            <a:solidFill>
              <a:schemeClr val="bg1">
                <a:lumMod val="6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8309EF8-9976-4C51-98E7-634BB2636864}"/>
              </a:ext>
            </a:extLst>
          </p:cNvPr>
          <p:cNvSpPr txBox="1"/>
          <p:nvPr/>
        </p:nvSpPr>
        <p:spPr>
          <a:xfrm>
            <a:off x="6193059" y="3439780"/>
            <a:ext cx="2853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i="1" dirty="0" err="1"/>
              <a:t>Tẩy</a:t>
            </a:r>
            <a:r>
              <a:rPr lang="en-US" sz="1800" i="1" dirty="0"/>
              <a:t> </a:t>
            </a:r>
            <a:r>
              <a:rPr lang="en-US" sz="1800" i="1" dirty="0" err="1"/>
              <a:t>trừ</a:t>
            </a:r>
            <a:r>
              <a:rPr lang="en-US" sz="1800" i="1" dirty="0"/>
              <a:t> di </a:t>
            </a:r>
            <a:r>
              <a:rPr lang="en-US" sz="1800" i="1" dirty="0" err="1"/>
              <a:t>hại</a:t>
            </a:r>
            <a:r>
              <a:rPr lang="en-US" sz="1800" i="1" dirty="0"/>
              <a:t> </a:t>
            </a:r>
            <a:r>
              <a:rPr lang="en-US" sz="1800" i="1" dirty="0" err="1"/>
              <a:t>thuộc</a:t>
            </a:r>
            <a:r>
              <a:rPr lang="en-US" sz="1800" i="1" dirty="0"/>
              <a:t> </a:t>
            </a:r>
            <a:r>
              <a:rPr lang="en-US" sz="1800" i="1" dirty="0" err="1"/>
              <a:t>địa</a:t>
            </a:r>
            <a:r>
              <a:rPr lang="en-US" sz="1800" i="1" dirty="0"/>
              <a:t> </a:t>
            </a:r>
            <a:r>
              <a:rPr lang="en-US" sz="1800" i="1" dirty="0" err="1"/>
              <a:t>và</a:t>
            </a:r>
            <a:r>
              <a:rPr lang="en-US" sz="1800" i="1" dirty="0"/>
              <a:t> </a:t>
            </a:r>
            <a:r>
              <a:rPr lang="en-US" sz="1800" i="1" dirty="0" err="1"/>
              <a:t>ảnh</a:t>
            </a:r>
            <a:r>
              <a:rPr lang="en-US" sz="1800" i="1" dirty="0"/>
              <a:t> </a:t>
            </a:r>
            <a:r>
              <a:rPr lang="en-US" sz="1800" i="1" dirty="0" err="1"/>
              <a:t>hưởng</a:t>
            </a:r>
            <a:r>
              <a:rPr lang="en-US" sz="1800" i="1" dirty="0"/>
              <a:t> </a:t>
            </a:r>
            <a:r>
              <a:rPr lang="en-US" sz="1800" i="1" dirty="0" err="1"/>
              <a:t>nô</a:t>
            </a:r>
            <a:r>
              <a:rPr lang="en-US" sz="1800" i="1" dirty="0"/>
              <a:t> </a:t>
            </a:r>
            <a:r>
              <a:rPr lang="en-US" sz="1800" i="1" dirty="0" err="1"/>
              <a:t>dịch</a:t>
            </a:r>
            <a:r>
              <a:rPr lang="en-US" sz="1800" i="1" dirty="0"/>
              <a:t> </a:t>
            </a:r>
            <a:r>
              <a:rPr lang="en-US" sz="1800" i="1" dirty="0" err="1"/>
              <a:t>của</a:t>
            </a:r>
            <a:r>
              <a:rPr lang="en-US" sz="1800" i="1" dirty="0"/>
              <a:t> </a:t>
            </a:r>
            <a:r>
              <a:rPr lang="en-US" sz="1800" i="1" dirty="0" err="1"/>
              <a:t>văn</a:t>
            </a:r>
            <a:r>
              <a:rPr lang="en-US" sz="1800" i="1" dirty="0"/>
              <a:t> </a:t>
            </a:r>
            <a:r>
              <a:rPr lang="en-US" sz="1800" i="1" dirty="0" err="1"/>
              <a:t>hóa</a:t>
            </a:r>
            <a:r>
              <a:rPr lang="en-US" sz="1800" i="1" dirty="0"/>
              <a:t> </a:t>
            </a:r>
            <a:r>
              <a:rPr lang="en-US" sz="1800" i="1" dirty="0" err="1"/>
              <a:t>đế</a:t>
            </a:r>
            <a:r>
              <a:rPr lang="en-US" sz="1800" i="1" dirty="0"/>
              <a:t> </a:t>
            </a:r>
            <a:r>
              <a:rPr lang="en-US" sz="1800" i="1" dirty="0" err="1"/>
              <a:t>quốc</a:t>
            </a:r>
            <a:r>
              <a:rPr lang="en-US" sz="1800" i="1" dirty="0"/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CF6B55-F767-4552-9442-E5C92377B795}"/>
              </a:ext>
            </a:extLst>
          </p:cNvPr>
          <p:cNvSpPr txBox="1"/>
          <p:nvPr/>
        </p:nvSpPr>
        <p:spPr>
          <a:xfrm>
            <a:off x="6169517" y="801949"/>
            <a:ext cx="29009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i="1" dirty="0"/>
              <a:t>“</a:t>
            </a:r>
            <a:r>
              <a:rPr lang="en-US" sz="1800" i="1" dirty="0" err="1"/>
              <a:t>Càng</a:t>
            </a:r>
            <a:r>
              <a:rPr lang="en-US" sz="1800" i="1" dirty="0"/>
              <a:t> </a:t>
            </a:r>
            <a:r>
              <a:rPr lang="en-US" sz="1800" i="1" dirty="0" err="1"/>
              <a:t>thấm</a:t>
            </a:r>
            <a:r>
              <a:rPr lang="en-US" sz="1800" i="1" dirty="0"/>
              <a:t> </a:t>
            </a:r>
            <a:r>
              <a:rPr lang="en-US" sz="1800" i="1" dirty="0" err="1"/>
              <a:t>nhuần</a:t>
            </a:r>
            <a:r>
              <a:rPr lang="en-US" sz="1800" i="1" dirty="0"/>
              <a:t> </a:t>
            </a:r>
            <a:r>
              <a:rPr lang="en-US" sz="1800" i="1" dirty="0" err="1"/>
              <a:t>chủ</a:t>
            </a:r>
            <a:r>
              <a:rPr lang="en-US" sz="1800" i="1" dirty="0"/>
              <a:t> </a:t>
            </a:r>
            <a:r>
              <a:rPr lang="en-US" sz="1800" i="1" dirty="0" err="1"/>
              <a:t>nghĩa</a:t>
            </a:r>
            <a:r>
              <a:rPr lang="en-US" sz="1800" i="1" dirty="0"/>
              <a:t> </a:t>
            </a:r>
            <a:r>
              <a:rPr lang="en-US" sz="1800" i="1" dirty="0" err="1"/>
              <a:t>Mác</a:t>
            </a:r>
            <a:r>
              <a:rPr lang="en-US" sz="1800" i="1" dirty="0"/>
              <a:t> – </a:t>
            </a:r>
            <a:r>
              <a:rPr lang="en-US" sz="1800" i="1" dirty="0" err="1"/>
              <a:t>Lênin</a:t>
            </a:r>
            <a:r>
              <a:rPr lang="en-US" sz="1800" i="1" dirty="0"/>
              <a:t> </a:t>
            </a:r>
            <a:r>
              <a:rPr lang="en-US" sz="1800" i="1" dirty="0" err="1"/>
              <a:t>càng</a:t>
            </a:r>
            <a:r>
              <a:rPr lang="en-US" sz="1800" i="1" dirty="0"/>
              <a:t> </a:t>
            </a:r>
            <a:r>
              <a:rPr lang="en-US" sz="1800" i="1" dirty="0" err="1"/>
              <a:t>phải</a:t>
            </a:r>
            <a:r>
              <a:rPr lang="en-US" sz="1800" i="1" dirty="0"/>
              <a:t> </a:t>
            </a:r>
            <a:r>
              <a:rPr lang="en-US" sz="1800" i="1" dirty="0" err="1"/>
              <a:t>coi</a:t>
            </a:r>
            <a:r>
              <a:rPr lang="en-US" sz="1800" i="1" dirty="0"/>
              <a:t> </a:t>
            </a:r>
            <a:r>
              <a:rPr lang="en-US" sz="1800" i="1" dirty="0" err="1"/>
              <a:t>trọng</a:t>
            </a:r>
            <a:r>
              <a:rPr lang="en-US" sz="1800" i="1" dirty="0"/>
              <a:t> </a:t>
            </a:r>
            <a:r>
              <a:rPr lang="en-US" sz="1800" i="1" dirty="0" err="1"/>
              <a:t>truyền</a:t>
            </a:r>
            <a:r>
              <a:rPr lang="en-US" sz="1800" i="1" dirty="0"/>
              <a:t> </a:t>
            </a:r>
            <a:r>
              <a:rPr lang="en-US" sz="1800" i="1" dirty="0" err="1"/>
              <a:t>thống</a:t>
            </a:r>
            <a:r>
              <a:rPr lang="en-US" sz="1800" i="1" dirty="0"/>
              <a:t> </a:t>
            </a:r>
            <a:r>
              <a:rPr lang="en-US" sz="1800" i="1" dirty="0" err="1"/>
              <a:t>tốt</a:t>
            </a:r>
            <a:r>
              <a:rPr lang="en-US" sz="1800" i="1" dirty="0"/>
              <a:t> </a:t>
            </a:r>
            <a:r>
              <a:rPr lang="en-US" sz="1800" i="1" dirty="0" err="1"/>
              <a:t>đẹp</a:t>
            </a:r>
            <a:r>
              <a:rPr lang="en-US" sz="1800" i="1" dirty="0"/>
              <a:t> </a:t>
            </a:r>
            <a:r>
              <a:rPr lang="en-US" sz="1800" i="1" dirty="0" err="1"/>
              <a:t>của</a:t>
            </a:r>
            <a:r>
              <a:rPr lang="en-US" sz="1800" i="1" dirty="0"/>
              <a:t> cha </a:t>
            </a:r>
            <a:r>
              <a:rPr lang="en-US" sz="1800" i="1" dirty="0" err="1"/>
              <a:t>ông</a:t>
            </a:r>
            <a:r>
              <a:rPr lang="en-US" sz="1800" i="1" dirty="0"/>
              <a:t>.”</a:t>
            </a:r>
            <a:endParaRPr lang="en-US" sz="1800" i="1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E7396F-F6F0-40F4-BFFF-264A7480720E}"/>
              </a:ext>
            </a:extLst>
          </p:cNvPr>
          <p:cNvSpPr txBox="1"/>
          <p:nvPr/>
        </p:nvSpPr>
        <p:spPr>
          <a:xfrm>
            <a:off x="120169" y="3439781"/>
            <a:ext cx="2807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i="1" dirty="0"/>
              <a:t>“</a:t>
            </a:r>
            <a:r>
              <a:rPr lang="en-US" sz="1800" i="1" dirty="0" err="1"/>
              <a:t>Mỗi</a:t>
            </a:r>
            <a:r>
              <a:rPr lang="en-US" sz="1800" i="1" dirty="0"/>
              <a:t> </a:t>
            </a:r>
            <a:r>
              <a:rPr lang="en-US" sz="1800" i="1" dirty="0" err="1"/>
              <a:t>dân</a:t>
            </a:r>
            <a:r>
              <a:rPr lang="en-US" sz="1800" i="1" dirty="0"/>
              <a:t> </a:t>
            </a:r>
            <a:r>
              <a:rPr lang="en-US" sz="1800" i="1" dirty="0" err="1"/>
              <a:t>tộc</a:t>
            </a:r>
            <a:r>
              <a:rPr lang="en-US" sz="1800" i="1" dirty="0"/>
              <a:t> </a:t>
            </a:r>
            <a:r>
              <a:rPr lang="en-US" sz="1800" i="1" dirty="0" err="1"/>
              <a:t>cần</a:t>
            </a:r>
            <a:r>
              <a:rPr lang="en-US" sz="1800" i="1" dirty="0"/>
              <a:t> </a:t>
            </a:r>
            <a:r>
              <a:rPr lang="en-US" sz="1800" i="1" dirty="0" err="1"/>
              <a:t>phải</a:t>
            </a:r>
            <a:r>
              <a:rPr lang="en-US" sz="1800" i="1" dirty="0"/>
              <a:t> </a:t>
            </a:r>
            <a:r>
              <a:rPr lang="en-US" sz="1800" i="1" dirty="0" err="1"/>
              <a:t>chăm</a:t>
            </a:r>
            <a:r>
              <a:rPr lang="en-US" sz="1800" i="1" dirty="0"/>
              <a:t> lo </a:t>
            </a:r>
            <a:r>
              <a:rPr lang="en-US" sz="1800" i="1" dirty="0" err="1"/>
              <a:t>đặc</a:t>
            </a:r>
            <a:r>
              <a:rPr lang="en-US" sz="1800" i="1" dirty="0"/>
              <a:t> </a:t>
            </a:r>
            <a:r>
              <a:rPr lang="en-US" sz="1800" i="1" dirty="0" err="1"/>
              <a:t>tính</a:t>
            </a:r>
            <a:r>
              <a:rPr lang="en-US" sz="1800" i="1" dirty="0"/>
              <a:t> </a:t>
            </a:r>
            <a:r>
              <a:rPr lang="en-US" sz="1800" i="1" dirty="0" err="1"/>
              <a:t>dân</a:t>
            </a:r>
            <a:r>
              <a:rPr lang="en-US" sz="1800" i="1" dirty="0"/>
              <a:t> </a:t>
            </a:r>
            <a:r>
              <a:rPr lang="en-US" sz="1800" i="1" dirty="0" err="1"/>
              <a:t>tộc</a:t>
            </a:r>
            <a:r>
              <a:rPr lang="en-US" sz="1800" i="1" dirty="0"/>
              <a:t> </a:t>
            </a:r>
            <a:r>
              <a:rPr lang="en-US" sz="1800" i="1" dirty="0" err="1"/>
              <a:t>mình</a:t>
            </a:r>
            <a:r>
              <a:rPr lang="en-US" sz="1800" i="1" dirty="0"/>
              <a:t> </a:t>
            </a:r>
            <a:r>
              <a:rPr lang="en-US" sz="1800" i="1" dirty="0" err="1"/>
              <a:t>trong</a:t>
            </a:r>
            <a:r>
              <a:rPr lang="en-US" sz="1800" i="1" dirty="0"/>
              <a:t> </a:t>
            </a:r>
            <a:r>
              <a:rPr lang="en-US" sz="1800" i="1" dirty="0" err="1"/>
              <a:t>nghệ</a:t>
            </a:r>
            <a:r>
              <a:rPr lang="en-US" sz="1800" i="1" dirty="0"/>
              <a:t> </a:t>
            </a:r>
            <a:r>
              <a:rPr lang="en-US" sz="1800" i="1" dirty="0" err="1"/>
              <a:t>thuật</a:t>
            </a:r>
            <a:endParaRPr lang="en-US" sz="1800" i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50B92F-77F7-4FFF-9E24-F1D740D07B52}"/>
              </a:ext>
            </a:extLst>
          </p:cNvPr>
          <p:cNvSpPr txBox="1"/>
          <p:nvPr/>
        </p:nvSpPr>
        <p:spPr>
          <a:xfrm>
            <a:off x="-20105" y="807375"/>
            <a:ext cx="308820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i="1" dirty="0">
                <a:solidFill>
                  <a:srgbClr val="FF0000"/>
                </a:solidFill>
              </a:rPr>
              <a:t>“</a:t>
            </a:r>
            <a:r>
              <a:rPr lang="en-US" sz="2100" i="1" dirty="0" err="1">
                <a:solidFill>
                  <a:srgbClr val="FF0000"/>
                </a:solidFill>
              </a:rPr>
              <a:t>Dân</a:t>
            </a:r>
            <a:r>
              <a:rPr lang="en-US" sz="2100" i="1" dirty="0">
                <a:solidFill>
                  <a:srgbClr val="FF0000"/>
                </a:solidFill>
              </a:rPr>
              <a:t> ta </a:t>
            </a:r>
            <a:r>
              <a:rPr lang="en-US" sz="2100" i="1" dirty="0" err="1">
                <a:solidFill>
                  <a:srgbClr val="FF0000"/>
                </a:solidFill>
              </a:rPr>
              <a:t>phải</a:t>
            </a:r>
            <a:r>
              <a:rPr lang="en-US" sz="2100" i="1" dirty="0">
                <a:solidFill>
                  <a:srgbClr val="FF0000"/>
                </a:solidFill>
              </a:rPr>
              <a:t> </a:t>
            </a:r>
            <a:r>
              <a:rPr lang="en-US" sz="2100" i="1" dirty="0" err="1">
                <a:solidFill>
                  <a:srgbClr val="FF0000"/>
                </a:solidFill>
              </a:rPr>
              <a:t>biết</a:t>
            </a:r>
            <a:r>
              <a:rPr lang="en-US" sz="2100" i="1" dirty="0">
                <a:solidFill>
                  <a:srgbClr val="FF0000"/>
                </a:solidFill>
              </a:rPr>
              <a:t> </a:t>
            </a:r>
            <a:r>
              <a:rPr lang="en-US" sz="2100" i="1" dirty="0" err="1">
                <a:solidFill>
                  <a:srgbClr val="FF0000"/>
                </a:solidFill>
              </a:rPr>
              <a:t>sử</a:t>
            </a:r>
            <a:r>
              <a:rPr lang="en-US" sz="2100" i="1" dirty="0">
                <a:solidFill>
                  <a:srgbClr val="FF0000"/>
                </a:solidFill>
              </a:rPr>
              <a:t> ta</a:t>
            </a:r>
          </a:p>
          <a:p>
            <a:pPr algn="ctr"/>
            <a:r>
              <a:rPr lang="en-US" sz="2100" i="1" dirty="0">
                <a:solidFill>
                  <a:srgbClr val="FF0000"/>
                </a:solidFill>
              </a:rPr>
              <a:t>Cho </a:t>
            </a:r>
            <a:r>
              <a:rPr lang="en-US" sz="2100" i="1" dirty="0" err="1">
                <a:solidFill>
                  <a:srgbClr val="FF0000"/>
                </a:solidFill>
              </a:rPr>
              <a:t>tường</a:t>
            </a:r>
            <a:r>
              <a:rPr lang="en-US" sz="2100" i="1" dirty="0">
                <a:solidFill>
                  <a:srgbClr val="FF0000"/>
                </a:solidFill>
              </a:rPr>
              <a:t> </a:t>
            </a:r>
            <a:r>
              <a:rPr lang="en-US" sz="2100" i="1" dirty="0" err="1">
                <a:solidFill>
                  <a:srgbClr val="FF0000"/>
                </a:solidFill>
              </a:rPr>
              <a:t>gốc</a:t>
            </a:r>
            <a:r>
              <a:rPr lang="en-US" sz="2100" i="1" dirty="0">
                <a:solidFill>
                  <a:srgbClr val="FF0000"/>
                </a:solidFill>
              </a:rPr>
              <a:t> </a:t>
            </a:r>
            <a:r>
              <a:rPr lang="en-US" sz="2100" i="1" dirty="0" err="1">
                <a:solidFill>
                  <a:srgbClr val="FF0000"/>
                </a:solidFill>
              </a:rPr>
              <a:t>tích</a:t>
            </a:r>
            <a:r>
              <a:rPr lang="en-US" sz="2100" i="1" dirty="0">
                <a:solidFill>
                  <a:srgbClr val="FF0000"/>
                </a:solidFill>
              </a:rPr>
              <a:t> </a:t>
            </a:r>
            <a:r>
              <a:rPr lang="en-US" sz="2100" i="1" dirty="0" err="1">
                <a:solidFill>
                  <a:srgbClr val="FF0000"/>
                </a:solidFill>
              </a:rPr>
              <a:t>nước</a:t>
            </a:r>
            <a:r>
              <a:rPr lang="en-US" sz="2100" i="1" dirty="0">
                <a:solidFill>
                  <a:srgbClr val="FF0000"/>
                </a:solidFill>
              </a:rPr>
              <a:t> </a:t>
            </a:r>
            <a:r>
              <a:rPr lang="en-US" sz="2100" i="1" dirty="0" err="1">
                <a:solidFill>
                  <a:srgbClr val="FF0000"/>
                </a:solidFill>
              </a:rPr>
              <a:t>nhà</a:t>
            </a:r>
            <a:r>
              <a:rPr lang="en-US" sz="2100" i="1" dirty="0">
                <a:solidFill>
                  <a:srgbClr val="FF0000"/>
                </a:solidFill>
              </a:rPr>
              <a:t> </a:t>
            </a:r>
            <a:r>
              <a:rPr lang="en-US" sz="2100" i="1" dirty="0" err="1">
                <a:solidFill>
                  <a:srgbClr val="FF0000"/>
                </a:solidFill>
              </a:rPr>
              <a:t>Việt</a:t>
            </a:r>
            <a:r>
              <a:rPr lang="en-US" sz="2100" i="1" dirty="0">
                <a:solidFill>
                  <a:srgbClr val="FF0000"/>
                </a:solidFill>
              </a:rPr>
              <a:t> Nam.”</a:t>
            </a:r>
          </a:p>
        </p:txBody>
      </p:sp>
      <p:pic>
        <p:nvPicPr>
          <p:cNvPr id="3076" name="Picture 4" descr="Sự khác nhau giữa Đế quốc và Thực dân 2021 - Xã hội">
            <a:extLst>
              <a:ext uri="{FF2B5EF4-FFF2-40B4-BE49-F238E27FC236}">
                <a16:creationId xmlns:a16="http://schemas.microsoft.com/office/drawing/2014/main" id="{00EE3CDE-06A6-4B57-BE0F-31A03733A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46596" y="3086629"/>
            <a:ext cx="2650808" cy="160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ội diễn nghệ thuật quần chúng các dân tộc thiểu số tỉnh Lai Châu | Báo Dân  tộc và Phát triển">
            <a:extLst>
              <a:ext uri="{FF2B5EF4-FFF2-40B4-BE49-F238E27FC236}">
                <a16:creationId xmlns:a16="http://schemas.microsoft.com/office/drawing/2014/main" id="{A6A39031-C823-4BBC-8E16-1FD5E6DD0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91609" y="501049"/>
            <a:ext cx="2760780" cy="1651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9796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CFBA51A-666A-4F96-9E7E-0BF5FD574BFA}"/>
              </a:ext>
            </a:extLst>
          </p:cNvPr>
          <p:cNvCxnSpPr/>
          <p:nvPr/>
        </p:nvCxnSpPr>
        <p:spPr>
          <a:xfrm>
            <a:off x="3048000" y="0"/>
            <a:ext cx="0" cy="5143500"/>
          </a:xfrm>
          <a:prstGeom prst="line">
            <a:avLst/>
          </a:prstGeom>
          <a:ln w="50800" cap="rnd" cmpd="thickThin">
            <a:solidFill>
              <a:schemeClr val="bg1">
                <a:lumMod val="6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F91A091-8D60-4697-BF20-83E64B90536B}"/>
              </a:ext>
            </a:extLst>
          </p:cNvPr>
          <p:cNvCxnSpPr/>
          <p:nvPr/>
        </p:nvCxnSpPr>
        <p:spPr>
          <a:xfrm>
            <a:off x="6096000" y="0"/>
            <a:ext cx="0" cy="5143500"/>
          </a:xfrm>
          <a:prstGeom prst="line">
            <a:avLst/>
          </a:prstGeom>
          <a:ln w="50800" cap="rnd" cmpd="thickThin">
            <a:solidFill>
              <a:schemeClr val="bg1">
                <a:lumMod val="6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B16C41E-0CDD-436C-B753-603D7410DC8D}"/>
              </a:ext>
            </a:extLst>
          </p:cNvPr>
          <p:cNvCxnSpPr/>
          <p:nvPr/>
        </p:nvCxnSpPr>
        <p:spPr>
          <a:xfrm>
            <a:off x="0" y="0"/>
            <a:ext cx="0" cy="5143500"/>
          </a:xfrm>
          <a:prstGeom prst="line">
            <a:avLst/>
          </a:prstGeom>
          <a:ln w="50800" cap="rnd" cmpd="thickThin">
            <a:solidFill>
              <a:schemeClr val="bg1">
                <a:lumMod val="6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8A446C-3A3E-4224-8792-B63F1278B4A5}"/>
              </a:ext>
            </a:extLst>
          </p:cNvPr>
          <p:cNvCxnSpPr/>
          <p:nvPr/>
        </p:nvCxnSpPr>
        <p:spPr>
          <a:xfrm>
            <a:off x="9144000" y="0"/>
            <a:ext cx="0" cy="5143500"/>
          </a:xfrm>
          <a:prstGeom prst="line">
            <a:avLst/>
          </a:prstGeom>
          <a:ln w="50800" cap="rnd" cmpd="thickThin">
            <a:solidFill>
              <a:schemeClr val="bg1">
                <a:lumMod val="6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CC2033-BC13-4FC7-A3A1-A5A252BA5E63}"/>
              </a:ext>
            </a:extLst>
          </p:cNvPr>
          <p:cNvCxnSpPr>
            <a:cxnSpLocks/>
          </p:cNvCxnSpPr>
          <p:nvPr/>
        </p:nvCxnSpPr>
        <p:spPr>
          <a:xfrm>
            <a:off x="0" y="2571750"/>
            <a:ext cx="9144000" cy="0"/>
          </a:xfrm>
          <a:prstGeom prst="line">
            <a:avLst/>
          </a:prstGeom>
          <a:ln w="50800" cap="rnd" cmpd="thickThin">
            <a:solidFill>
              <a:schemeClr val="bg1">
                <a:lumMod val="6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0D927B1-03EB-46F7-9DFD-D98ECECD0D0B}"/>
              </a:ext>
            </a:extLst>
          </p:cNvPr>
          <p:cNvSpPr txBox="1"/>
          <p:nvPr/>
        </p:nvSpPr>
        <p:spPr>
          <a:xfrm>
            <a:off x="6096001" y="755246"/>
            <a:ext cx="30479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i="1" dirty="0" err="1"/>
              <a:t>Văn</a:t>
            </a:r>
            <a:r>
              <a:rPr lang="en-US" sz="2100" i="1" dirty="0"/>
              <a:t> </a:t>
            </a:r>
            <a:r>
              <a:rPr lang="en-US" sz="2100" i="1" dirty="0" err="1"/>
              <a:t>hóa</a:t>
            </a:r>
            <a:r>
              <a:rPr lang="en-US" sz="2100" i="1" dirty="0"/>
              <a:t> </a:t>
            </a:r>
            <a:r>
              <a:rPr lang="en-US" sz="2100" i="1" dirty="0" err="1"/>
              <a:t>Việt</a:t>
            </a:r>
            <a:r>
              <a:rPr lang="en-US" sz="2100" i="1" dirty="0"/>
              <a:t> Nam </a:t>
            </a:r>
            <a:r>
              <a:rPr lang="en-US" sz="2100" i="1" dirty="0" err="1"/>
              <a:t>ảnh</a:t>
            </a:r>
            <a:r>
              <a:rPr lang="en-US" sz="2100" i="1" dirty="0"/>
              <a:t> </a:t>
            </a:r>
            <a:r>
              <a:rPr lang="en-US" sz="2100" i="1" dirty="0" err="1"/>
              <a:t>hưởng</a:t>
            </a:r>
            <a:r>
              <a:rPr lang="en-US" sz="2100" i="1" dirty="0"/>
              <a:t> </a:t>
            </a:r>
            <a:r>
              <a:rPr lang="en-US" sz="2100" i="1" dirty="0" err="1"/>
              <a:t>lẫn</a:t>
            </a:r>
            <a:r>
              <a:rPr lang="en-US" sz="2100" i="1" dirty="0"/>
              <a:t> </a:t>
            </a:r>
            <a:r>
              <a:rPr lang="en-US" sz="2100" i="1" dirty="0" err="1"/>
              <a:t>nhau</a:t>
            </a:r>
            <a:r>
              <a:rPr lang="en-US" sz="2100" i="1" dirty="0"/>
              <a:t> </a:t>
            </a:r>
            <a:r>
              <a:rPr lang="en-US" sz="2100" i="1" dirty="0" err="1"/>
              <a:t>của</a:t>
            </a:r>
            <a:r>
              <a:rPr lang="en-US" sz="2100" i="1" dirty="0"/>
              <a:t> </a:t>
            </a:r>
            <a:r>
              <a:rPr lang="en-US" sz="2100" i="1" dirty="0" err="1"/>
              <a:t>Đông</a:t>
            </a:r>
            <a:r>
              <a:rPr lang="en-US" sz="2100" i="1" dirty="0"/>
              <a:t> </a:t>
            </a:r>
            <a:r>
              <a:rPr lang="en-US" sz="2100" i="1" dirty="0" err="1"/>
              <a:t>phương</a:t>
            </a:r>
            <a:r>
              <a:rPr lang="en-US" sz="2100" i="1" dirty="0"/>
              <a:t> </a:t>
            </a:r>
            <a:r>
              <a:rPr lang="en-US" sz="2100" i="1" dirty="0" err="1"/>
              <a:t>và</a:t>
            </a:r>
            <a:r>
              <a:rPr lang="en-US" sz="2100" i="1" dirty="0"/>
              <a:t> </a:t>
            </a:r>
            <a:r>
              <a:rPr lang="en-US" sz="2100" i="1" dirty="0" err="1"/>
              <a:t>Tây</a:t>
            </a:r>
            <a:r>
              <a:rPr lang="en-US" sz="2100" i="1" dirty="0"/>
              <a:t> </a:t>
            </a:r>
            <a:r>
              <a:rPr lang="en-US" sz="2100" i="1" dirty="0" err="1"/>
              <a:t>phương</a:t>
            </a:r>
            <a:r>
              <a:rPr lang="en-US" sz="2100" i="1" dirty="0"/>
              <a:t>.</a:t>
            </a:r>
            <a:endParaRPr lang="vi-VN" sz="2100" i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9868B0-D0A1-437B-A767-24F58E9567C4}"/>
              </a:ext>
            </a:extLst>
          </p:cNvPr>
          <p:cNvSpPr txBox="1"/>
          <p:nvPr/>
        </p:nvSpPr>
        <p:spPr>
          <a:xfrm>
            <a:off x="101263" y="3223809"/>
            <a:ext cx="2845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Ta </a:t>
            </a:r>
            <a:r>
              <a:rPr lang="en-US" sz="2400" i="1" dirty="0" err="1"/>
              <a:t>học</a:t>
            </a:r>
            <a:r>
              <a:rPr lang="en-US" sz="2400" i="1" dirty="0"/>
              <a:t> </a:t>
            </a:r>
            <a:r>
              <a:rPr lang="en-US" sz="2400" i="1" dirty="0" err="1"/>
              <a:t>lấy</a:t>
            </a:r>
            <a:r>
              <a:rPr lang="en-US" sz="2400" i="1" dirty="0"/>
              <a:t> </a:t>
            </a:r>
            <a:r>
              <a:rPr lang="en-US" sz="2400" i="1" dirty="0" err="1"/>
              <a:t>những</a:t>
            </a:r>
            <a:r>
              <a:rPr lang="en-US" sz="2400" i="1" dirty="0"/>
              <a:t> </a:t>
            </a:r>
            <a:r>
              <a:rPr lang="en-US" sz="2400" i="1" dirty="0" err="1"/>
              <a:t>gì</a:t>
            </a:r>
            <a:r>
              <a:rPr lang="en-US" sz="2400" i="1" dirty="0"/>
              <a:t> </a:t>
            </a:r>
            <a:r>
              <a:rPr lang="en-US" sz="2400" i="1" u="sng" dirty="0" err="1">
                <a:solidFill>
                  <a:srgbClr val="FF0000"/>
                </a:solidFill>
              </a:rPr>
              <a:t>tốt</a:t>
            </a:r>
            <a:r>
              <a:rPr lang="en-US" sz="2400" i="1" dirty="0"/>
              <a:t> </a:t>
            </a:r>
            <a:r>
              <a:rPr lang="en-US" sz="2400" i="1" dirty="0" err="1"/>
              <a:t>để</a:t>
            </a:r>
            <a:r>
              <a:rPr lang="en-US" sz="2400" i="1" dirty="0"/>
              <a:t> </a:t>
            </a:r>
            <a:r>
              <a:rPr lang="en-US" sz="2400" i="1" dirty="0" err="1"/>
              <a:t>tạo</a:t>
            </a:r>
            <a:r>
              <a:rPr lang="en-US" sz="2400" i="1" dirty="0"/>
              <a:t> ra </a:t>
            </a:r>
            <a:r>
              <a:rPr lang="en-US" sz="2400" i="1" dirty="0" err="1"/>
              <a:t>văn</a:t>
            </a:r>
            <a:r>
              <a:rPr lang="en-US" sz="2400" i="1" dirty="0"/>
              <a:t> </a:t>
            </a:r>
            <a:r>
              <a:rPr lang="en-US" sz="2400" i="1" dirty="0" err="1"/>
              <a:t>hóa</a:t>
            </a:r>
            <a:r>
              <a:rPr lang="en-US" sz="2400" i="1" dirty="0"/>
              <a:t> </a:t>
            </a:r>
            <a:r>
              <a:rPr lang="en-US" sz="2400" i="1" dirty="0" err="1"/>
              <a:t>Việt</a:t>
            </a:r>
            <a:r>
              <a:rPr lang="en-US" sz="2400" i="1" dirty="0"/>
              <a:t> Nam.</a:t>
            </a:r>
            <a:endParaRPr lang="vi-VN" sz="2400" i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CC272AD-4185-4E97-8FF7-993C30EF1408}"/>
              </a:ext>
            </a:extLst>
          </p:cNvPr>
          <p:cNvGrpSpPr/>
          <p:nvPr/>
        </p:nvGrpSpPr>
        <p:grpSpPr>
          <a:xfrm>
            <a:off x="432850" y="521802"/>
            <a:ext cx="2182894" cy="1572272"/>
            <a:chOff x="9163553" y="2673781"/>
            <a:chExt cx="2910525" cy="2096363"/>
          </a:xfrm>
        </p:grpSpPr>
        <p:pic>
          <p:nvPicPr>
            <p:cNvPr id="18" name="Graphic 17" descr="Globe with solid fill">
              <a:extLst>
                <a:ext uri="{FF2B5EF4-FFF2-40B4-BE49-F238E27FC236}">
                  <a16:creationId xmlns:a16="http://schemas.microsoft.com/office/drawing/2014/main" id="{31DB0A5D-9F50-412E-9CE8-5B30455888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01521" y="2673781"/>
              <a:ext cx="1234588" cy="1234588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B837D78-3083-4F97-832A-06E9B33FDAF5}"/>
                </a:ext>
              </a:extLst>
            </p:cNvPr>
            <p:cNvSpPr txBox="1"/>
            <p:nvPr/>
          </p:nvSpPr>
          <p:spPr>
            <a:xfrm>
              <a:off x="9163553" y="3908369"/>
              <a:ext cx="2910525" cy="86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/>
                <a:t>VĂN HÓA NHÂN LOẠI</a:t>
              </a:r>
            </a:p>
          </p:txBody>
        </p:sp>
      </p:grpSp>
      <p:pic>
        <p:nvPicPr>
          <p:cNvPr id="6148" name="Picture 4" descr="Sự thật Phật Giáo dưới thời Tổng Thống Ngô Đình Diệm - Quan Hệ Quốc Tế">
            <a:extLst>
              <a:ext uri="{FF2B5EF4-FFF2-40B4-BE49-F238E27FC236}">
                <a16:creationId xmlns:a16="http://schemas.microsoft.com/office/drawing/2014/main" id="{A1742A46-372B-42F3-A429-2FCDD55CC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97367" y="3103637"/>
            <a:ext cx="2749265" cy="1417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Dịch thuật và Văn hóa - Công ty dịch thuật Dịch Số">
            <a:extLst>
              <a:ext uri="{FF2B5EF4-FFF2-40B4-BE49-F238E27FC236}">
                <a16:creationId xmlns:a16="http://schemas.microsoft.com/office/drawing/2014/main" id="{ABF42049-5A9A-4B18-AF77-C51759DFB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80258" y="207148"/>
            <a:ext cx="2139220" cy="2134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33C1ED6-4732-48BC-9F30-4BEFA1C1A6F5}"/>
              </a:ext>
            </a:extLst>
          </p:cNvPr>
          <p:cNvSpPr txBox="1"/>
          <p:nvPr/>
        </p:nvSpPr>
        <p:spPr>
          <a:xfrm>
            <a:off x="6149158" y="2974649"/>
            <a:ext cx="28454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err="1"/>
              <a:t>Lấy</a:t>
            </a:r>
            <a:r>
              <a:rPr lang="en-US" sz="2400" i="1" dirty="0"/>
              <a:t> </a:t>
            </a:r>
            <a:r>
              <a:rPr lang="en-US" sz="2400" i="1" dirty="0" err="1"/>
              <a:t>kinh</a:t>
            </a:r>
            <a:r>
              <a:rPr lang="en-US" sz="2400" i="1" dirty="0"/>
              <a:t> </a:t>
            </a:r>
            <a:r>
              <a:rPr lang="en-US" sz="2400" i="1" dirty="0" err="1"/>
              <a:t>nghiệm</a:t>
            </a:r>
            <a:r>
              <a:rPr lang="en-US" sz="2400" i="1" dirty="0"/>
              <a:t> </a:t>
            </a:r>
            <a:r>
              <a:rPr lang="en-US" sz="2400" i="1" dirty="0" err="1"/>
              <a:t>tốt</a:t>
            </a:r>
            <a:r>
              <a:rPr lang="en-US" sz="2400" i="1" dirty="0"/>
              <a:t> </a:t>
            </a:r>
            <a:r>
              <a:rPr lang="en-US" sz="2400" i="1" dirty="0" err="1"/>
              <a:t>của</a:t>
            </a:r>
            <a:r>
              <a:rPr lang="en-US" sz="2400" i="1" dirty="0"/>
              <a:t> </a:t>
            </a:r>
            <a:r>
              <a:rPr lang="en-US" sz="2400" i="1" dirty="0" err="1"/>
              <a:t>văn</a:t>
            </a:r>
            <a:r>
              <a:rPr lang="en-US" sz="2400" i="1" dirty="0"/>
              <a:t> </a:t>
            </a:r>
            <a:r>
              <a:rPr lang="en-US" sz="2400" i="1" dirty="0" err="1"/>
              <a:t>hóa</a:t>
            </a:r>
            <a:r>
              <a:rPr lang="en-US" sz="2400" i="1" dirty="0"/>
              <a:t> </a:t>
            </a:r>
            <a:r>
              <a:rPr lang="en-US" sz="2400" i="1" dirty="0" err="1"/>
              <a:t>xưa</a:t>
            </a:r>
            <a:r>
              <a:rPr lang="en-US" sz="2400" i="1" dirty="0"/>
              <a:t>/nay </a:t>
            </a:r>
            <a:r>
              <a:rPr lang="en-US" sz="2400" i="1" dirty="0" err="1"/>
              <a:t>để</a:t>
            </a:r>
            <a:r>
              <a:rPr lang="en-US" sz="2400" i="1" dirty="0"/>
              <a:t> </a:t>
            </a:r>
            <a:r>
              <a:rPr lang="en-US" sz="2400" i="1" dirty="0" err="1"/>
              <a:t>trau</a:t>
            </a:r>
            <a:r>
              <a:rPr lang="en-US" sz="2400" i="1" dirty="0"/>
              <a:t> </a:t>
            </a:r>
            <a:r>
              <a:rPr lang="en-US" sz="2400" i="1" dirty="0" err="1"/>
              <a:t>dồi</a:t>
            </a:r>
            <a:r>
              <a:rPr lang="en-US" sz="2400" i="1" dirty="0"/>
              <a:t> </a:t>
            </a:r>
            <a:r>
              <a:rPr lang="en-US" sz="2400" i="1" dirty="0" err="1"/>
              <a:t>văn</a:t>
            </a:r>
            <a:r>
              <a:rPr lang="en-US" sz="2400" i="1" dirty="0"/>
              <a:t> </a:t>
            </a:r>
            <a:r>
              <a:rPr lang="en-US" sz="2400" i="1" dirty="0" err="1"/>
              <a:t>hóa</a:t>
            </a:r>
            <a:r>
              <a:rPr lang="en-US" sz="2400" i="1" dirty="0"/>
              <a:t> </a:t>
            </a:r>
            <a:r>
              <a:rPr lang="en-US" sz="2400" i="1" dirty="0" err="1"/>
              <a:t>Việt</a:t>
            </a:r>
            <a:r>
              <a:rPr lang="en-US" sz="2400" i="1" dirty="0"/>
              <a:t> Nam.</a:t>
            </a:r>
          </a:p>
        </p:txBody>
      </p:sp>
    </p:spTree>
    <p:extLst>
      <p:ext uri="{BB962C8B-B14F-4D97-AF65-F5344CB8AC3E}">
        <p14:creationId xmlns:p14="http://schemas.microsoft.com/office/powerpoint/2010/main" val="2695924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CFBA51A-666A-4F96-9E7E-0BF5FD574BFA}"/>
              </a:ext>
            </a:extLst>
          </p:cNvPr>
          <p:cNvCxnSpPr>
            <a:cxnSpLocks/>
          </p:cNvCxnSpPr>
          <p:nvPr/>
        </p:nvCxnSpPr>
        <p:spPr>
          <a:xfrm>
            <a:off x="3048000" y="0"/>
            <a:ext cx="3048000" cy="5143500"/>
          </a:xfrm>
          <a:prstGeom prst="line">
            <a:avLst/>
          </a:prstGeom>
          <a:ln w="50800" cap="rnd" cmpd="thickThin">
            <a:solidFill>
              <a:schemeClr val="bg1">
                <a:lumMod val="6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B16C41E-0CDD-436C-B753-603D7410DC8D}"/>
              </a:ext>
            </a:extLst>
          </p:cNvPr>
          <p:cNvCxnSpPr/>
          <p:nvPr/>
        </p:nvCxnSpPr>
        <p:spPr>
          <a:xfrm>
            <a:off x="0" y="0"/>
            <a:ext cx="0" cy="5143500"/>
          </a:xfrm>
          <a:prstGeom prst="line">
            <a:avLst/>
          </a:prstGeom>
          <a:ln w="50800" cap="rnd" cmpd="thickThin">
            <a:solidFill>
              <a:schemeClr val="bg1">
                <a:lumMod val="6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8A446C-3A3E-4224-8792-B63F1278B4A5}"/>
              </a:ext>
            </a:extLst>
          </p:cNvPr>
          <p:cNvCxnSpPr/>
          <p:nvPr/>
        </p:nvCxnSpPr>
        <p:spPr>
          <a:xfrm>
            <a:off x="9144000" y="0"/>
            <a:ext cx="0" cy="5143500"/>
          </a:xfrm>
          <a:prstGeom prst="line">
            <a:avLst/>
          </a:prstGeom>
          <a:ln w="50800" cap="rnd" cmpd="thickThin">
            <a:solidFill>
              <a:schemeClr val="bg1">
                <a:lumMod val="6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F3E549B-E5DD-4D1D-90E4-6B4866C15539}"/>
              </a:ext>
            </a:extLst>
          </p:cNvPr>
          <p:cNvSpPr txBox="1"/>
          <p:nvPr/>
        </p:nvSpPr>
        <p:spPr>
          <a:xfrm>
            <a:off x="818236" y="3024303"/>
            <a:ext cx="28454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i="1" dirty="0" err="1"/>
              <a:t>Mở</a:t>
            </a:r>
            <a:r>
              <a:rPr lang="en-US" sz="3000" i="1" dirty="0"/>
              <a:t> </a:t>
            </a:r>
            <a:r>
              <a:rPr lang="en-US" sz="3000" i="1" dirty="0" err="1"/>
              <a:t>rộng</a:t>
            </a:r>
            <a:r>
              <a:rPr lang="en-US" sz="3000" i="1" dirty="0"/>
              <a:t> </a:t>
            </a:r>
            <a:r>
              <a:rPr lang="en-US" sz="3000" i="1" dirty="0" err="1"/>
              <a:t>kiến</a:t>
            </a:r>
            <a:r>
              <a:rPr lang="en-US" sz="3000" i="1" dirty="0"/>
              <a:t> </a:t>
            </a:r>
            <a:r>
              <a:rPr lang="en-US" sz="3000" i="1" dirty="0" err="1"/>
              <a:t>thức</a:t>
            </a:r>
            <a:r>
              <a:rPr lang="en-US" sz="3000" i="1" dirty="0"/>
              <a:t> </a:t>
            </a:r>
            <a:r>
              <a:rPr lang="en-US" sz="3000" i="1" dirty="0" err="1"/>
              <a:t>của</a:t>
            </a:r>
            <a:r>
              <a:rPr lang="en-US" sz="3000" i="1" dirty="0"/>
              <a:t> </a:t>
            </a:r>
            <a:r>
              <a:rPr lang="en-US" sz="3000" i="1" dirty="0" err="1"/>
              <a:t>mình</a:t>
            </a:r>
            <a:r>
              <a:rPr lang="en-US" sz="3000" i="1" dirty="0"/>
              <a:t> </a:t>
            </a:r>
            <a:r>
              <a:rPr lang="en-US" sz="3000" i="1" dirty="0" err="1"/>
              <a:t>về</a:t>
            </a:r>
            <a:r>
              <a:rPr lang="en-US" sz="3000" i="1" dirty="0"/>
              <a:t> </a:t>
            </a:r>
            <a:r>
              <a:rPr lang="en-US" sz="3000" i="1" dirty="0" err="1"/>
              <a:t>văn</a:t>
            </a:r>
            <a:r>
              <a:rPr lang="en-US" sz="3000" i="1" dirty="0"/>
              <a:t> </a:t>
            </a:r>
            <a:r>
              <a:rPr lang="en-US" sz="3000" i="1" dirty="0" err="1"/>
              <a:t>hóa</a:t>
            </a:r>
            <a:r>
              <a:rPr lang="en-US" sz="3000" i="1" dirty="0"/>
              <a:t> </a:t>
            </a:r>
            <a:r>
              <a:rPr lang="en-US" sz="3000" i="1" dirty="0" err="1"/>
              <a:t>thế</a:t>
            </a:r>
            <a:r>
              <a:rPr lang="en-US" sz="3000" i="1" dirty="0"/>
              <a:t> </a:t>
            </a:r>
            <a:r>
              <a:rPr lang="en-US" sz="3000" i="1" dirty="0" err="1"/>
              <a:t>giới</a:t>
            </a:r>
            <a:endParaRPr lang="vi-VN" sz="3000" i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EC9590-5031-4557-BB49-E686E106ACA7}"/>
              </a:ext>
            </a:extLst>
          </p:cNvPr>
          <p:cNvSpPr txBox="1"/>
          <p:nvPr/>
        </p:nvSpPr>
        <p:spPr>
          <a:xfrm>
            <a:off x="5359062" y="732070"/>
            <a:ext cx="32383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i="1" dirty="0" err="1"/>
              <a:t>Tránh</a:t>
            </a:r>
            <a:r>
              <a:rPr lang="en-US" sz="3000" i="1" dirty="0"/>
              <a:t> </a:t>
            </a:r>
            <a:r>
              <a:rPr lang="en-US" sz="3000" i="1" dirty="0" err="1"/>
              <a:t>nguy</a:t>
            </a:r>
            <a:r>
              <a:rPr lang="en-US" sz="3000" i="1" dirty="0"/>
              <a:t> </a:t>
            </a:r>
            <a:r>
              <a:rPr lang="en-US" sz="3000" i="1" dirty="0" err="1"/>
              <a:t>cơ</a:t>
            </a:r>
            <a:r>
              <a:rPr lang="en-US" sz="3000" i="1" dirty="0"/>
              <a:t> </a:t>
            </a:r>
            <a:r>
              <a:rPr lang="en-US" sz="3000" i="1" dirty="0" err="1"/>
              <a:t>thành</a:t>
            </a:r>
            <a:r>
              <a:rPr lang="en-US" sz="3000" i="1" dirty="0"/>
              <a:t> </a:t>
            </a:r>
            <a:r>
              <a:rPr lang="en-US" sz="3000" i="1" dirty="0" err="1"/>
              <a:t>kẻ</a:t>
            </a:r>
            <a:r>
              <a:rPr lang="en-US" sz="3000" i="1" dirty="0"/>
              <a:t> </a:t>
            </a:r>
            <a:r>
              <a:rPr lang="en-US" sz="3000" i="1" dirty="0" err="1"/>
              <a:t>bắt</a:t>
            </a:r>
            <a:r>
              <a:rPr lang="en-US" sz="3000" i="1" dirty="0"/>
              <a:t> </a:t>
            </a:r>
            <a:r>
              <a:rPr lang="en-US" sz="3000" i="1" dirty="0" err="1"/>
              <a:t>chước</a:t>
            </a:r>
            <a:endParaRPr lang="vi-VN" sz="3000" i="1" dirty="0"/>
          </a:p>
        </p:txBody>
      </p:sp>
    </p:spTree>
    <p:extLst>
      <p:ext uri="{BB962C8B-B14F-4D97-AF65-F5344CB8AC3E}">
        <p14:creationId xmlns:p14="http://schemas.microsoft.com/office/powerpoint/2010/main" val="42914435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B16C41E-0CDD-436C-B753-603D7410DC8D}"/>
              </a:ext>
            </a:extLst>
          </p:cNvPr>
          <p:cNvCxnSpPr/>
          <p:nvPr/>
        </p:nvCxnSpPr>
        <p:spPr>
          <a:xfrm>
            <a:off x="0" y="0"/>
            <a:ext cx="0" cy="5143500"/>
          </a:xfrm>
          <a:prstGeom prst="line">
            <a:avLst/>
          </a:prstGeom>
          <a:ln w="50800" cap="rnd" cmpd="thickThin">
            <a:solidFill>
              <a:schemeClr val="bg1">
                <a:lumMod val="6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8A446C-3A3E-4224-8792-B63F1278B4A5}"/>
              </a:ext>
            </a:extLst>
          </p:cNvPr>
          <p:cNvCxnSpPr/>
          <p:nvPr/>
        </p:nvCxnSpPr>
        <p:spPr>
          <a:xfrm>
            <a:off x="9144000" y="0"/>
            <a:ext cx="0" cy="5143500"/>
          </a:xfrm>
          <a:prstGeom prst="line">
            <a:avLst/>
          </a:prstGeom>
          <a:ln w="50800" cap="rnd" cmpd="thickThin">
            <a:solidFill>
              <a:schemeClr val="bg1">
                <a:lumMod val="6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33C1ED6-4732-48BC-9F30-4BEFA1C1A6F5}"/>
              </a:ext>
            </a:extLst>
          </p:cNvPr>
          <p:cNvSpPr txBox="1"/>
          <p:nvPr/>
        </p:nvSpPr>
        <p:spPr>
          <a:xfrm>
            <a:off x="2117650" y="1361041"/>
            <a:ext cx="4929482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i="1" dirty="0" err="1"/>
              <a:t>Tiếp</a:t>
            </a:r>
            <a:r>
              <a:rPr lang="en-US" sz="3300" i="1" dirty="0"/>
              <a:t> </a:t>
            </a:r>
            <a:r>
              <a:rPr lang="en-US" sz="3300" i="1" dirty="0" err="1"/>
              <a:t>thu</a:t>
            </a:r>
            <a:r>
              <a:rPr lang="en-US" sz="3300" i="1" dirty="0"/>
              <a:t> </a:t>
            </a:r>
            <a:r>
              <a:rPr lang="en-US" sz="3300" i="1" dirty="0" err="1"/>
              <a:t>văn</a:t>
            </a:r>
            <a:r>
              <a:rPr lang="en-US" sz="3300" i="1" dirty="0"/>
              <a:t> </a:t>
            </a:r>
            <a:r>
              <a:rPr lang="en-US" sz="3300" i="1" dirty="0" err="1"/>
              <a:t>hóa</a:t>
            </a:r>
            <a:r>
              <a:rPr lang="en-US" sz="3300" i="1" dirty="0"/>
              <a:t> </a:t>
            </a:r>
            <a:r>
              <a:rPr lang="en-US" sz="3300" i="1" dirty="0" err="1"/>
              <a:t>nhân</a:t>
            </a:r>
            <a:r>
              <a:rPr lang="en-US" sz="3300" i="1" dirty="0"/>
              <a:t> </a:t>
            </a:r>
            <a:r>
              <a:rPr lang="en-US" sz="3300" i="1" dirty="0" err="1"/>
              <a:t>loại</a:t>
            </a:r>
            <a:endParaRPr lang="en-US" sz="3300" i="1" dirty="0"/>
          </a:p>
          <a:p>
            <a:pPr algn="ctr"/>
            <a:r>
              <a:rPr lang="vi-VN" sz="3300" i="1" dirty="0"/>
              <a:t>↓</a:t>
            </a:r>
            <a:endParaRPr lang="en-US" sz="3300" i="1" dirty="0"/>
          </a:p>
          <a:p>
            <a:pPr algn="ctr"/>
            <a:r>
              <a:rPr lang="en-US" sz="3300" i="1" dirty="0" err="1"/>
              <a:t>Làm</a:t>
            </a:r>
            <a:r>
              <a:rPr lang="en-US" sz="3300" i="1" dirty="0"/>
              <a:t> </a:t>
            </a:r>
            <a:r>
              <a:rPr lang="en-US" sz="3300" i="1" dirty="0" err="1"/>
              <a:t>giàu</a:t>
            </a:r>
            <a:r>
              <a:rPr lang="en-US" sz="3300" i="1" dirty="0"/>
              <a:t> </a:t>
            </a:r>
            <a:r>
              <a:rPr lang="en-US" sz="3300" i="1" dirty="0" err="1"/>
              <a:t>văn</a:t>
            </a:r>
            <a:r>
              <a:rPr lang="en-US" sz="3300" i="1" dirty="0"/>
              <a:t> </a:t>
            </a:r>
            <a:r>
              <a:rPr lang="en-US" sz="3300" i="1" dirty="0" err="1"/>
              <a:t>hóa</a:t>
            </a:r>
            <a:r>
              <a:rPr lang="en-US" sz="3300" i="1" dirty="0"/>
              <a:t> </a:t>
            </a:r>
            <a:r>
              <a:rPr lang="en-US" sz="3300" i="1" dirty="0" err="1"/>
              <a:t>Việt</a:t>
            </a:r>
            <a:r>
              <a:rPr lang="en-US" sz="3300" i="1" dirty="0"/>
              <a:t> Nam</a:t>
            </a:r>
            <a:endParaRPr lang="vi-VN" sz="3300" i="1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B3BD83F-7273-4B53-B985-EC67A687F2C2}"/>
              </a:ext>
            </a:extLst>
          </p:cNvPr>
          <p:cNvGrpSpPr/>
          <p:nvPr/>
        </p:nvGrpSpPr>
        <p:grpSpPr>
          <a:xfrm>
            <a:off x="0" y="894656"/>
            <a:ext cx="9144000" cy="3354186"/>
            <a:chOff x="0" y="1192875"/>
            <a:chExt cx="12192000" cy="4472248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BCC2033-BC13-4FC7-A3A1-A5A252BA5E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0"/>
              <a:ext cx="1961804" cy="0"/>
            </a:xfrm>
            <a:prstGeom prst="line">
              <a:avLst/>
            </a:prstGeom>
            <a:ln w="50800" cap="rnd" cmpd="thickThin">
              <a:solidFill>
                <a:schemeClr val="bg1">
                  <a:lumMod val="65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1EC5A5-23A5-4564-A2CB-0895CBD6EB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83091" y="3429000"/>
              <a:ext cx="2008909" cy="0"/>
            </a:xfrm>
            <a:prstGeom prst="line">
              <a:avLst/>
            </a:prstGeom>
            <a:ln w="50800" cap="rnd" cmpd="thickThin">
              <a:solidFill>
                <a:schemeClr val="bg1">
                  <a:lumMod val="65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0B0B1BB-F979-40B1-A7E6-2B7F016480A8}"/>
                </a:ext>
              </a:extLst>
            </p:cNvPr>
            <p:cNvGrpSpPr/>
            <p:nvPr/>
          </p:nvGrpSpPr>
          <p:grpSpPr>
            <a:xfrm>
              <a:off x="1961804" y="1192875"/>
              <a:ext cx="8296102" cy="4472248"/>
              <a:chOff x="1961804" y="1192875"/>
              <a:chExt cx="8296102" cy="4472248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ECFBA51A-666A-4F96-9E7E-0BF5FD574B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1804" y="1192876"/>
                <a:ext cx="0" cy="4472247"/>
              </a:xfrm>
              <a:prstGeom prst="line">
                <a:avLst/>
              </a:prstGeom>
              <a:ln w="50800" cap="rnd" cmpd="thickThin">
                <a:solidFill>
                  <a:schemeClr val="bg1">
                    <a:lumMod val="65000"/>
                  </a:schemeClr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8F91A091-8D60-4697-BF20-83E64B9053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1804" y="1192875"/>
                <a:ext cx="8296101" cy="0"/>
              </a:xfrm>
              <a:prstGeom prst="line">
                <a:avLst/>
              </a:prstGeom>
              <a:ln w="50800" cap="rnd" cmpd="thickThin">
                <a:solidFill>
                  <a:schemeClr val="bg1">
                    <a:lumMod val="65000"/>
                  </a:schemeClr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AF1E67B-F747-47D1-99BB-80568F49B9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7906" y="1192875"/>
                <a:ext cx="0" cy="4472247"/>
              </a:xfrm>
              <a:prstGeom prst="line">
                <a:avLst/>
              </a:prstGeom>
              <a:ln w="50800" cap="rnd" cmpd="thickThin">
                <a:solidFill>
                  <a:schemeClr val="bg1">
                    <a:lumMod val="65000"/>
                  </a:schemeClr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214631CA-ABC9-4B57-8CCA-9EBB4DDE49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1804" y="5665122"/>
                <a:ext cx="8296101" cy="0"/>
              </a:xfrm>
              <a:prstGeom prst="line">
                <a:avLst/>
              </a:prstGeom>
              <a:ln w="50800" cap="rnd" cmpd="thickThin">
                <a:solidFill>
                  <a:schemeClr val="bg1">
                    <a:lumMod val="65000"/>
                  </a:schemeClr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53763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6073A74B-DC2D-46DC-940A-AE1AD12C891F}"/>
              </a:ext>
            </a:extLst>
          </p:cNvPr>
          <p:cNvGrpSpPr/>
          <p:nvPr/>
        </p:nvGrpSpPr>
        <p:grpSpPr>
          <a:xfrm>
            <a:off x="6191628" y="712036"/>
            <a:ext cx="2330996" cy="1644189"/>
            <a:chOff x="3034398" y="2304356"/>
            <a:chExt cx="3107994" cy="2192251"/>
          </a:xfrm>
        </p:grpSpPr>
        <p:pic>
          <p:nvPicPr>
            <p:cNvPr id="6" name="Graphic 5" descr="Hierarchy with solid fill">
              <a:extLst>
                <a:ext uri="{FF2B5EF4-FFF2-40B4-BE49-F238E27FC236}">
                  <a16:creationId xmlns:a16="http://schemas.microsoft.com/office/drawing/2014/main" id="{0FCA2990-3D99-41A9-8B89-0A5EC1F849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812886" y="2304356"/>
              <a:ext cx="1551018" cy="1551018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2A6A067-5A6B-4874-A108-590600E0B1A4}"/>
                </a:ext>
              </a:extLst>
            </p:cNvPr>
            <p:cNvSpPr txBox="1"/>
            <p:nvPr/>
          </p:nvSpPr>
          <p:spPr>
            <a:xfrm>
              <a:off x="3034398" y="3911831"/>
              <a:ext cx="3107994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50" dirty="0">
                  <a:latin typeface="Arial" panose="020B0604020202020204" pitchFamily="34" charset="0"/>
                  <a:cs typeface="Arial" panose="020B0604020202020204" pitchFamily="34" charset="0"/>
                </a:rPr>
                <a:t>MỐI QUAN HỆ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8B42829-8587-4C5A-86D1-B96DEE131073}"/>
              </a:ext>
            </a:extLst>
          </p:cNvPr>
          <p:cNvGrpSpPr/>
          <p:nvPr/>
        </p:nvGrpSpPr>
        <p:grpSpPr>
          <a:xfrm>
            <a:off x="3135973" y="712036"/>
            <a:ext cx="2872052" cy="1647827"/>
            <a:chOff x="5688905" y="2304356"/>
            <a:chExt cx="3829402" cy="2197103"/>
          </a:xfrm>
        </p:grpSpPr>
        <p:pic>
          <p:nvPicPr>
            <p:cNvPr id="10" name="Graphic 9" descr="Presentation with checklist with solid fill">
              <a:extLst>
                <a:ext uri="{FF2B5EF4-FFF2-40B4-BE49-F238E27FC236}">
                  <a16:creationId xmlns:a16="http://schemas.microsoft.com/office/drawing/2014/main" id="{66CF341C-A9B2-415C-9A42-F5E0FEBCC3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6828097" y="2304356"/>
              <a:ext cx="1551018" cy="1551018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242BB9C-B268-4BA7-BC69-44C86C7A668D}"/>
                </a:ext>
              </a:extLst>
            </p:cNvPr>
            <p:cNvSpPr txBox="1"/>
            <p:nvPr/>
          </p:nvSpPr>
          <p:spPr>
            <a:xfrm>
              <a:off x="5688905" y="3916683"/>
              <a:ext cx="3829402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50" dirty="0"/>
                <a:t>TIÊU CHÍ TIẾP THU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3FCE785-BDB9-4191-AA85-C7B918994DA0}"/>
              </a:ext>
            </a:extLst>
          </p:cNvPr>
          <p:cNvGrpSpPr/>
          <p:nvPr/>
        </p:nvGrpSpPr>
        <p:grpSpPr>
          <a:xfrm>
            <a:off x="437771" y="712036"/>
            <a:ext cx="2698206" cy="1990437"/>
            <a:chOff x="-225620" y="2304356"/>
            <a:chExt cx="3597608" cy="2653915"/>
          </a:xfrm>
        </p:grpSpPr>
        <p:pic>
          <p:nvPicPr>
            <p:cNvPr id="8" name="Graphic 7" descr="Meeting with solid fill">
              <a:extLst>
                <a:ext uri="{FF2B5EF4-FFF2-40B4-BE49-F238E27FC236}">
                  <a16:creationId xmlns:a16="http://schemas.microsoft.com/office/drawing/2014/main" id="{DEF935D1-F367-42D4-A81D-80DF15B38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797675" y="2304356"/>
              <a:ext cx="1551018" cy="1551018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5960FC3-B76B-4F59-A7F7-A7D4CA91AD18}"/>
                </a:ext>
              </a:extLst>
            </p:cNvPr>
            <p:cNvSpPr txBox="1"/>
            <p:nvPr/>
          </p:nvSpPr>
          <p:spPr>
            <a:xfrm>
              <a:off x="-225620" y="3911831"/>
              <a:ext cx="3597608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50" dirty="0"/>
                <a:t>NỘI DUNG TIẾP THU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2230A3E-8DD7-4433-9AC6-EF60A15892FF}"/>
              </a:ext>
            </a:extLst>
          </p:cNvPr>
          <p:cNvSpPr/>
          <p:nvPr/>
        </p:nvSpPr>
        <p:spPr>
          <a:xfrm>
            <a:off x="531289" y="2724497"/>
            <a:ext cx="2509229" cy="1245611"/>
          </a:xfrm>
          <a:custGeom>
            <a:avLst/>
            <a:gdLst>
              <a:gd name="connsiteX0" fmla="*/ 0 w 2509229"/>
              <a:gd name="connsiteY0" fmla="*/ 0 h 1245611"/>
              <a:gd name="connsiteX1" fmla="*/ 501846 w 2509229"/>
              <a:gd name="connsiteY1" fmla="*/ 0 h 1245611"/>
              <a:gd name="connsiteX2" fmla="*/ 1053876 w 2509229"/>
              <a:gd name="connsiteY2" fmla="*/ 0 h 1245611"/>
              <a:gd name="connsiteX3" fmla="*/ 1580814 w 2509229"/>
              <a:gd name="connsiteY3" fmla="*/ 0 h 1245611"/>
              <a:gd name="connsiteX4" fmla="*/ 2509229 w 2509229"/>
              <a:gd name="connsiteY4" fmla="*/ 0 h 1245611"/>
              <a:gd name="connsiteX5" fmla="*/ 2509229 w 2509229"/>
              <a:gd name="connsiteY5" fmla="*/ 402748 h 1245611"/>
              <a:gd name="connsiteX6" fmla="*/ 2509229 w 2509229"/>
              <a:gd name="connsiteY6" fmla="*/ 805495 h 1245611"/>
              <a:gd name="connsiteX7" fmla="*/ 2509229 w 2509229"/>
              <a:gd name="connsiteY7" fmla="*/ 1245611 h 1245611"/>
              <a:gd name="connsiteX8" fmla="*/ 2057568 w 2509229"/>
              <a:gd name="connsiteY8" fmla="*/ 1245611 h 1245611"/>
              <a:gd name="connsiteX9" fmla="*/ 1555722 w 2509229"/>
              <a:gd name="connsiteY9" fmla="*/ 1245611 h 1245611"/>
              <a:gd name="connsiteX10" fmla="*/ 1003692 w 2509229"/>
              <a:gd name="connsiteY10" fmla="*/ 1245611 h 1245611"/>
              <a:gd name="connsiteX11" fmla="*/ 552030 w 2509229"/>
              <a:gd name="connsiteY11" fmla="*/ 1245611 h 1245611"/>
              <a:gd name="connsiteX12" fmla="*/ 0 w 2509229"/>
              <a:gd name="connsiteY12" fmla="*/ 1245611 h 1245611"/>
              <a:gd name="connsiteX13" fmla="*/ 0 w 2509229"/>
              <a:gd name="connsiteY13" fmla="*/ 830407 h 1245611"/>
              <a:gd name="connsiteX14" fmla="*/ 0 w 2509229"/>
              <a:gd name="connsiteY14" fmla="*/ 440116 h 1245611"/>
              <a:gd name="connsiteX15" fmla="*/ 0 w 2509229"/>
              <a:gd name="connsiteY15" fmla="*/ 0 h 1245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09229" h="1245611" extrusionOk="0">
                <a:moveTo>
                  <a:pt x="0" y="0"/>
                </a:moveTo>
                <a:cubicBezTo>
                  <a:pt x="166147" y="-39416"/>
                  <a:pt x="285877" y="17133"/>
                  <a:pt x="501846" y="0"/>
                </a:cubicBezTo>
                <a:cubicBezTo>
                  <a:pt x="717815" y="-17133"/>
                  <a:pt x="922951" y="3784"/>
                  <a:pt x="1053876" y="0"/>
                </a:cubicBezTo>
                <a:cubicBezTo>
                  <a:pt x="1184801" y="-3784"/>
                  <a:pt x="1351558" y="28739"/>
                  <a:pt x="1580814" y="0"/>
                </a:cubicBezTo>
                <a:cubicBezTo>
                  <a:pt x="1810070" y="-28739"/>
                  <a:pt x="2229094" y="33091"/>
                  <a:pt x="2509229" y="0"/>
                </a:cubicBezTo>
                <a:cubicBezTo>
                  <a:pt x="2555987" y="115852"/>
                  <a:pt x="2496486" y="251036"/>
                  <a:pt x="2509229" y="402748"/>
                </a:cubicBezTo>
                <a:cubicBezTo>
                  <a:pt x="2521972" y="554460"/>
                  <a:pt x="2465779" y="617833"/>
                  <a:pt x="2509229" y="805495"/>
                </a:cubicBezTo>
                <a:cubicBezTo>
                  <a:pt x="2552679" y="993157"/>
                  <a:pt x="2504977" y="1053245"/>
                  <a:pt x="2509229" y="1245611"/>
                </a:cubicBezTo>
                <a:cubicBezTo>
                  <a:pt x="2307156" y="1261152"/>
                  <a:pt x="2259022" y="1208235"/>
                  <a:pt x="2057568" y="1245611"/>
                </a:cubicBezTo>
                <a:cubicBezTo>
                  <a:pt x="1856114" y="1282987"/>
                  <a:pt x="1722540" y="1187779"/>
                  <a:pt x="1555722" y="1245611"/>
                </a:cubicBezTo>
                <a:cubicBezTo>
                  <a:pt x="1388904" y="1303443"/>
                  <a:pt x="1209140" y="1198583"/>
                  <a:pt x="1003692" y="1245611"/>
                </a:cubicBezTo>
                <a:cubicBezTo>
                  <a:pt x="798244" y="1292639"/>
                  <a:pt x="651766" y="1234625"/>
                  <a:pt x="552030" y="1245611"/>
                </a:cubicBezTo>
                <a:cubicBezTo>
                  <a:pt x="452294" y="1256597"/>
                  <a:pt x="224082" y="1229032"/>
                  <a:pt x="0" y="1245611"/>
                </a:cubicBezTo>
                <a:cubicBezTo>
                  <a:pt x="-39365" y="1109235"/>
                  <a:pt x="9886" y="1022231"/>
                  <a:pt x="0" y="830407"/>
                </a:cubicBezTo>
                <a:cubicBezTo>
                  <a:pt x="-9886" y="638583"/>
                  <a:pt x="44055" y="537766"/>
                  <a:pt x="0" y="440116"/>
                </a:cubicBezTo>
                <a:cubicBezTo>
                  <a:pt x="-44055" y="342466"/>
                  <a:pt x="6381" y="174492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299746262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i="1" dirty="0" err="1">
                <a:solidFill>
                  <a:schemeClr val="tx1"/>
                </a:solidFill>
              </a:rPr>
              <a:t>Toàn</a:t>
            </a:r>
            <a:r>
              <a:rPr lang="en-US" sz="1800" i="1" dirty="0">
                <a:solidFill>
                  <a:schemeClr val="tx1"/>
                </a:solidFill>
              </a:rPr>
              <a:t> </a:t>
            </a:r>
            <a:r>
              <a:rPr lang="en-US" sz="1800" i="1" dirty="0" err="1">
                <a:solidFill>
                  <a:schemeClr val="tx1"/>
                </a:solidFill>
              </a:rPr>
              <a:t>diện</a:t>
            </a:r>
            <a:r>
              <a:rPr lang="en-US" sz="1800" i="1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800" i="1" dirty="0" err="1">
                <a:solidFill>
                  <a:schemeClr val="tx1"/>
                </a:solidFill>
              </a:rPr>
              <a:t>Đông</a:t>
            </a:r>
            <a:r>
              <a:rPr lang="en-US" sz="1800" i="1" dirty="0">
                <a:solidFill>
                  <a:schemeClr val="tx1"/>
                </a:solidFill>
              </a:rPr>
              <a:t>/</a:t>
            </a:r>
            <a:r>
              <a:rPr lang="en-US" sz="1800" i="1" dirty="0" err="1">
                <a:solidFill>
                  <a:schemeClr val="tx1"/>
                </a:solidFill>
              </a:rPr>
              <a:t>Tây</a:t>
            </a:r>
            <a:r>
              <a:rPr lang="en-US" sz="1800" i="1" dirty="0">
                <a:solidFill>
                  <a:schemeClr val="tx1"/>
                </a:solidFill>
              </a:rPr>
              <a:t>, Kim/</a:t>
            </a:r>
            <a:r>
              <a:rPr lang="en-US" sz="1800" i="1" dirty="0" err="1">
                <a:solidFill>
                  <a:schemeClr val="tx1"/>
                </a:solidFill>
              </a:rPr>
              <a:t>Cổ</a:t>
            </a:r>
            <a:endParaRPr lang="en-US" sz="1800" i="1" dirty="0">
              <a:solidFill>
                <a:schemeClr val="tx1"/>
              </a:solidFill>
            </a:endParaRPr>
          </a:p>
          <a:p>
            <a:pPr algn="ctr"/>
            <a:r>
              <a:rPr lang="en-US" sz="1800" i="1" dirty="0" err="1">
                <a:solidFill>
                  <a:schemeClr val="tx1"/>
                </a:solidFill>
              </a:rPr>
              <a:t>Tất</a:t>
            </a:r>
            <a:r>
              <a:rPr lang="en-US" sz="1800" i="1" dirty="0">
                <a:solidFill>
                  <a:schemeClr val="tx1"/>
                </a:solidFill>
              </a:rPr>
              <a:t> </a:t>
            </a:r>
            <a:r>
              <a:rPr lang="en-US" sz="1800" i="1" dirty="0" err="1">
                <a:solidFill>
                  <a:schemeClr val="tx1"/>
                </a:solidFill>
              </a:rPr>
              <a:t>cả</a:t>
            </a:r>
            <a:r>
              <a:rPr lang="en-US" sz="1800" i="1" dirty="0">
                <a:solidFill>
                  <a:schemeClr val="tx1"/>
                </a:solidFill>
              </a:rPr>
              <a:t> </a:t>
            </a:r>
            <a:r>
              <a:rPr lang="en-US" sz="1800" i="1" dirty="0" err="1">
                <a:solidFill>
                  <a:schemeClr val="tx1"/>
                </a:solidFill>
              </a:rPr>
              <a:t>các</a:t>
            </a:r>
            <a:r>
              <a:rPr lang="en-US" sz="1800" i="1" dirty="0">
                <a:solidFill>
                  <a:schemeClr val="tx1"/>
                </a:solidFill>
              </a:rPr>
              <a:t> </a:t>
            </a:r>
            <a:r>
              <a:rPr lang="en-US" sz="1800" i="1" dirty="0" err="1">
                <a:solidFill>
                  <a:schemeClr val="tx1"/>
                </a:solidFill>
              </a:rPr>
              <a:t>mặt</a:t>
            </a:r>
            <a:r>
              <a:rPr lang="en-US" sz="1800" i="1" dirty="0">
                <a:solidFill>
                  <a:schemeClr val="tx1"/>
                </a:solidFill>
              </a:rPr>
              <a:t>, </a:t>
            </a:r>
            <a:r>
              <a:rPr lang="en-US" sz="1800" i="1" dirty="0" err="1">
                <a:solidFill>
                  <a:schemeClr val="tx1"/>
                </a:solidFill>
              </a:rPr>
              <a:t>khía</a:t>
            </a:r>
            <a:r>
              <a:rPr lang="en-US" sz="1800" i="1" dirty="0">
                <a:solidFill>
                  <a:schemeClr val="tx1"/>
                </a:solidFill>
              </a:rPr>
              <a:t> </a:t>
            </a:r>
            <a:r>
              <a:rPr lang="en-US" sz="1800" i="1" dirty="0" err="1">
                <a:solidFill>
                  <a:schemeClr val="tx1"/>
                </a:solidFill>
              </a:rPr>
              <a:t>cạnh</a:t>
            </a:r>
            <a:endParaRPr lang="en-US" sz="1800" i="1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132B5F2-F467-4EA2-8595-A043BE52CAD6}"/>
              </a:ext>
            </a:extLst>
          </p:cNvPr>
          <p:cNvSpPr/>
          <p:nvPr/>
        </p:nvSpPr>
        <p:spPr>
          <a:xfrm>
            <a:off x="3317385" y="2724497"/>
            <a:ext cx="2509229" cy="1245611"/>
          </a:xfrm>
          <a:custGeom>
            <a:avLst/>
            <a:gdLst>
              <a:gd name="connsiteX0" fmla="*/ 0 w 2509229"/>
              <a:gd name="connsiteY0" fmla="*/ 0 h 1245611"/>
              <a:gd name="connsiteX1" fmla="*/ 501846 w 2509229"/>
              <a:gd name="connsiteY1" fmla="*/ 0 h 1245611"/>
              <a:gd name="connsiteX2" fmla="*/ 1053876 w 2509229"/>
              <a:gd name="connsiteY2" fmla="*/ 0 h 1245611"/>
              <a:gd name="connsiteX3" fmla="*/ 1580814 w 2509229"/>
              <a:gd name="connsiteY3" fmla="*/ 0 h 1245611"/>
              <a:gd name="connsiteX4" fmla="*/ 2509229 w 2509229"/>
              <a:gd name="connsiteY4" fmla="*/ 0 h 1245611"/>
              <a:gd name="connsiteX5" fmla="*/ 2509229 w 2509229"/>
              <a:gd name="connsiteY5" fmla="*/ 402748 h 1245611"/>
              <a:gd name="connsiteX6" fmla="*/ 2509229 w 2509229"/>
              <a:gd name="connsiteY6" fmla="*/ 805495 h 1245611"/>
              <a:gd name="connsiteX7" fmla="*/ 2509229 w 2509229"/>
              <a:gd name="connsiteY7" fmla="*/ 1245611 h 1245611"/>
              <a:gd name="connsiteX8" fmla="*/ 2057568 w 2509229"/>
              <a:gd name="connsiteY8" fmla="*/ 1245611 h 1245611"/>
              <a:gd name="connsiteX9" fmla="*/ 1555722 w 2509229"/>
              <a:gd name="connsiteY9" fmla="*/ 1245611 h 1245611"/>
              <a:gd name="connsiteX10" fmla="*/ 1003692 w 2509229"/>
              <a:gd name="connsiteY10" fmla="*/ 1245611 h 1245611"/>
              <a:gd name="connsiteX11" fmla="*/ 552030 w 2509229"/>
              <a:gd name="connsiteY11" fmla="*/ 1245611 h 1245611"/>
              <a:gd name="connsiteX12" fmla="*/ 0 w 2509229"/>
              <a:gd name="connsiteY12" fmla="*/ 1245611 h 1245611"/>
              <a:gd name="connsiteX13" fmla="*/ 0 w 2509229"/>
              <a:gd name="connsiteY13" fmla="*/ 830407 h 1245611"/>
              <a:gd name="connsiteX14" fmla="*/ 0 w 2509229"/>
              <a:gd name="connsiteY14" fmla="*/ 440116 h 1245611"/>
              <a:gd name="connsiteX15" fmla="*/ 0 w 2509229"/>
              <a:gd name="connsiteY15" fmla="*/ 0 h 1245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09229" h="1245611" extrusionOk="0">
                <a:moveTo>
                  <a:pt x="0" y="0"/>
                </a:moveTo>
                <a:cubicBezTo>
                  <a:pt x="166147" y="-39416"/>
                  <a:pt x="285877" y="17133"/>
                  <a:pt x="501846" y="0"/>
                </a:cubicBezTo>
                <a:cubicBezTo>
                  <a:pt x="717815" y="-17133"/>
                  <a:pt x="922951" y="3784"/>
                  <a:pt x="1053876" y="0"/>
                </a:cubicBezTo>
                <a:cubicBezTo>
                  <a:pt x="1184801" y="-3784"/>
                  <a:pt x="1351558" y="28739"/>
                  <a:pt x="1580814" y="0"/>
                </a:cubicBezTo>
                <a:cubicBezTo>
                  <a:pt x="1810070" y="-28739"/>
                  <a:pt x="2229094" y="33091"/>
                  <a:pt x="2509229" y="0"/>
                </a:cubicBezTo>
                <a:cubicBezTo>
                  <a:pt x="2555987" y="115852"/>
                  <a:pt x="2496486" y="251036"/>
                  <a:pt x="2509229" y="402748"/>
                </a:cubicBezTo>
                <a:cubicBezTo>
                  <a:pt x="2521972" y="554460"/>
                  <a:pt x="2465779" y="617833"/>
                  <a:pt x="2509229" y="805495"/>
                </a:cubicBezTo>
                <a:cubicBezTo>
                  <a:pt x="2552679" y="993157"/>
                  <a:pt x="2504977" y="1053245"/>
                  <a:pt x="2509229" y="1245611"/>
                </a:cubicBezTo>
                <a:cubicBezTo>
                  <a:pt x="2307156" y="1261152"/>
                  <a:pt x="2259022" y="1208235"/>
                  <a:pt x="2057568" y="1245611"/>
                </a:cubicBezTo>
                <a:cubicBezTo>
                  <a:pt x="1856114" y="1282987"/>
                  <a:pt x="1722540" y="1187779"/>
                  <a:pt x="1555722" y="1245611"/>
                </a:cubicBezTo>
                <a:cubicBezTo>
                  <a:pt x="1388904" y="1303443"/>
                  <a:pt x="1209140" y="1198583"/>
                  <a:pt x="1003692" y="1245611"/>
                </a:cubicBezTo>
                <a:cubicBezTo>
                  <a:pt x="798244" y="1292639"/>
                  <a:pt x="651766" y="1234625"/>
                  <a:pt x="552030" y="1245611"/>
                </a:cubicBezTo>
                <a:cubicBezTo>
                  <a:pt x="452294" y="1256597"/>
                  <a:pt x="224082" y="1229032"/>
                  <a:pt x="0" y="1245611"/>
                </a:cubicBezTo>
                <a:cubicBezTo>
                  <a:pt x="-39365" y="1109235"/>
                  <a:pt x="9886" y="1022231"/>
                  <a:pt x="0" y="830407"/>
                </a:cubicBezTo>
                <a:cubicBezTo>
                  <a:pt x="-9886" y="638583"/>
                  <a:pt x="44055" y="537766"/>
                  <a:pt x="0" y="440116"/>
                </a:cubicBezTo>
                <a:cubicBezTo>
                  <a:pt x="-44055" y="342466"/>
                  <a:pt x="6381" y="174492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299746262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i="1" dirty="0" err="1">
                <a:solidFill>
                  <a:schemeClr val="tx1"/>
                </a:solidFill>
              </a:rPr>
              <a:t>Cái</a:t>
            </a:r>
            <a:r>
              <a:rPr lang="en-US" sz="1800" i="1" dirty="0">
                <a:solidFill>
                  <a:schemeClr val="tx1"/>
                </a:solidFill>
              </a:rPr>
              <a:t> </a:t>
            </a:r>
            <a:r>
              <a:rPr lang="en-US" sz="1800" i="1" dirty="0" err="1">
                <a:solidFill>
                  <a:schemeClr val="tx1"/>
                </a:solidFill>
              </a:rPr>
              <a:t>gì</a:t>
            </a:r>
            <a:r>
              <a:rPr lang="en-US" sz="1800" i="1" dirty="0">
                <a:solidFill>
                  <a:schemeClr val="tx1"/>
                </a:solidFill>
              </a:rPr>
              <a:t> hay, </a:t>
            </a:r>
            <a:r>
              <a:rPr lang="en-US" sz="1800" i="1" dirty="0" err="1">
                <a:solidFill>
                  <a:schemeClr val="tx1"/>
                </a:solidFill>
              </a:rPr>
              <a:t>tốt</a:t>
            </a:r>
            <a:r>
              <a:rPr lang="en-US" sz="1800" i="1" dirty="0">
                <a:solidFill>
                  <a:schemeClr val="tx1"/>
                </a:solidFill>
              </a:rPr>
              <a:t>, ta </a:t>
            </a:r>
            <a:r>
              <a:rPr lang="en-US" sz="1800" i="1" dirty="0" err="1">
                <a:solidFill>
                  <a:schemeClr val="tx1"/>
                </a:solidFill>
              </a:rPr>
              <a:t>học</a:t>
            </a:r>
            <a:r>
              <a:rPr lang="en-US" sz="1800" i="1" dirty="0">
                <a:solidFill>
                  <a:schemeClr val="tx1"/>
                </a:solidFill>
              </a:rPr>
              <a:t> </a:t>
            </a:r>
            <a:r>
              <a:rPr lang="en-US" sz="1800" i="1" dirty="0" err="1">
                <a:solidFill>
                  <a:schemeClr val="tx1"/>
                </a:solidFill>
              </a:rPr>
              <a:t>lấy</a:t>
            </a:r>
            <a:endParaRPr lang="en-US" sz="1800" i="1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820BE8-C936-4C9A-A231-AA1D7EF702B0}"/>
              </a:ext>
            </a:extLst>
          </p:cNvPr>
          <p:cNvSpPr/>
          <p:nvPr/>
        </p:nvSpPr>
        <p:spPr>
          <a:xfrm>
            <a:off x="6103483" y="2724497"/>
            <a:ext cx="2509229" cy="1245611"/>
          </a:xfrm>
          <a:custGeom>
            <a:avLst/>
            <a:gdLst>
              <a:gd name="connsiteX0" fmla="*/ 0 w 2509229"/>
              <a:gd name="connsiteY0" fmla="*/ 0 h 1245611"/>
              <a:gd name="connsiteX1" fmla="*/ 501846 w 2509229"/>
              <a:gd name="connsiteY1" fmla="*/ 0 h 1245611"/>
              <a:gd name="connsiteX2" fmla="*/ 1053876 w 2509229"/>
              <a:gd name="connsiteY2" fmla="*/ 0 h 1245611"/>
              <a:gd name="connsiteX3" fmla="*/ 1580814 w 2509229"/>
              <a:gd name="connsiteY3" fmla="*/ 0 h 1245611"/>
              <a:gd name="connsiteX4" fmla="*/ 2509229 w 2509229"/>
              <a:gd name="connsiteY4" fmla="*/ 0 h 1245611"/>
              <a:gd name="connsiteX5" fmla="*/ 2509229 w 2509229"/>
              <a:gd name="connsiteY5" fmla="*/ 402748 h 1245611"/>
              <a:gd name="connsiteX6" fmla="*/ 2509229 w 2509229"/>
              <a:gd name="connsiteY6" fmla="*/ 805495 h 1245611"/>
              <a:gd name="connsiteX7" fmla="*/ 2509229 w 2509229"/>
              <a:gd name="connsiteY7" fmla="*/ 1245611 h 1245611"/>
              <a:gd name="connsiteX8" fmla="*/ 2057568 w 2509229"/>
              <a:gd name="connsiteY8" fmla="*/ 1245611 h 1245611"/>
              <a:gd name="connsiteX9" fmla="*/ 1555722 w 2509229"/>
              <a:gd name="connsiteY9" fmla="*/ 1245611 h 1245611"/>
              <a:gd name="connsiteX10" fmla="*/ 1003692 w 2509229"/>
              <a:gd name="connsiteY10" fmla="*/ 1245611 h 1245611"/>
              <a:gd name="connsiteX11" fmla="*/ 552030 w 2509229"/>
              <a:gd name="connsiteY11" fmla="*/ 1245611 h 1245611"/>
              <a:gd name="connsiteX12" fmla="*/ 0 w 2509229"/>
              <a:gd name="connsiteY12" fmla="*/ 1245611 h 1245611"/>
              <a:gd name="connsiteX13" fmla="*/ 0 w 2509229"/>
              <a:gd name="connsiteY13" fmla="*/ 830407 h 1245611"/>
              <a:gd name="connsiteX14" fmla="*/ 0 w 2509229"/>
              <a:gd name="connsiteY14" fmla="*/ 440116 h 1245611"/>
              <a:gd name="connsiteX15" fmla="*/ 0 w 2509229"/>
              <a:gd name="connsiteY15" fmla="*/ 0 h 1245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09229" h="1245611" extrusionOk="0">
                <a:moveTo>
                  <a:pt x="0" y="0"/>
                </a:moveTo>
                <a:cubicBezTo>
                  <a:pt x="166147" y="-39416"/>
                  <a:pt x="285877" y="17133"/>
                  <a:pt x="501846" y="0"/>
                </a:cubicBezTo>
                <a:cubicBezTo>
                  <a:pt x="717815" y="-17133"/>
                  <a:pt x="922951" y="3784"/>
                  <a:pt x="1053876" y="0"/>
                </a:cubicBezTo>
                <a:cubicBezTo>
                  <a:pt x="1184801" y="-3784"/>
                  <a:pt x="1351558" y="28739"/>
                  <a:pt x="1580814" y="0"/>
                </a:cubicBezTo>
                <a:cubicBezTo>
                  <a:pt x="1810070" y="-28739"/>
                  <a:pt x="2229094" y="33091"/>
                  <a:pt x="2509229" y="0"/>
                </a:cubicBezTo>
                <a:cubicBezTo>
                  <a:pt x="2555987" y="115852"/>
                  <a:pt x="2496486" y="251036"/>
                  <a:pt x="2509229" y="402748"/>
                </a:cubicBezTo>
                <a:cubicBezTo>
                  <a:pt x="2521972" y="554460"/>
                  <a:pt x="2465779" y="617833"/>
                  <a:pt x="2509229" y="805495"/>
                </a:cubicBezTo>
                <a:cubicBezTo>
                  <a:pt x="2552679" y="993157"/>
                  <a:pt x="2504977" y="1053245"/>
                  <a:pt x="2509229" y="1245611"/>
                </a:cubicBezTo>
                <a:cubicBezTo>
                  <a:pt x="2307156" y="1261152"/>
                  <a:pt x="2259022" y="1208235"/>
                  <a:pt x="2057568" y="1245611"/>
                </a:cubicBezTo>
                <a:cubicBezTo>
                  <a:pt x="1856114" y="1282987"/>
                  <a:pt x="1722540" y="1187779"/>
                  <a:pt x="1555722" y="1245611"/>
                </a:cubicBezTo>
                <a:cubicBezTo>
                  <a:pt x="1388904" y="1303443"/>
                  <a:pt x="1209140" y="1198583"/>
                  <a:pt x="1003692" y="1245611"/>
                </a:cubicBezTo>
                <a:cubicBezTo>
                  <a:pt x="798244" y="1292639"/>
                  <a:pt x="651766" y="1234625"/>
                  <a:pt x="552030" y="1245611"/>
                </a:cubicBezTo>
                <a:cubicBezTo>
                  <a:pt x="452294" y="1256597"/>
                  <a:pt x="224082" y="1229032"/>
                  <a:pt x="0" y="1245611"/>
                </a:cubicBezTo>
                <a:cubicBezTo>
                  <a:pt x="-39365" y="1109235"/>
                  <a:pt x="9886" y="1022231"/>
                  <a:pt x="0" y="830407"/>
                </a:cubicBezTo>
                <a:cubicBezTo>
                  <a:pt x="-9886" y="638583"/>
                  <a:pt x="44055" y="537766"/>
                  <a:pt x="0" y="440116"/>
                </a:cubicBezTo>
                <a:cubicBezTo>
                  <a:pt x="-44055" y="342466"/>
                  <a:pt x="6381" y="174492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299746262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i="1" dirty="0" err="1">
                <a:solidFill>
                  <a:schemeClr val="tx1"/>
                </a:solidFill>
              </a:rPr>
              <a:t>Văn</a:t>
            </a:r>
            <a:r>
              <a:rPr lang="en-US" sz="1800" i="1" dirty="0">
                <a:solidFill>
                  <a:schemeClr val="tx1"/>
                </a:solidFill>
              </a:rPr>
              <a:t> </a:t>
            </a:r>
            <a:r>
              <a:rPr lang="en-US" sz="1800" i="1" dirty="0" err="1">
                <a:solidFill>
                  <a:schemeClr val="tx1"/>
                </a:solidFill>
              </a:rPr>
              <a:t>hóa</a:t>
            </a:r>
            <a:r>
              <a:rPr lang="en-US" sz="1800" i="1" dirty="0">
                <a:solidFill>
                  <a:schemeClr val="tx1"/>
                </a:solidFill>
              </a:rPr>
              <a:t> </a:t>
            </a:r>
            <a:r>
              <a:rPr lang="en-US" sz="1800" i="1" dirty="0" err="1">
                <a:solidFill>
                  <a:schemeClr val="tx1"/>
                </a:solidFill>
              </a:rPr>
              <a:t>dân</a:t>
            </a:r>
            <a:r>
              <a:rPr lang="en-US" sz="1800" i="1" dirty="0">
                <a:solidFill>
                  <a:schemeClr val="tx1"/>
                </a:solidFill>
              </a:rPr>
              <a:t> </a:t>
            </a:r>
            <a:r>
              <a:rPr lang="en-US" sz="1800" i="1" dirty="0" err="1">
                <a:solidFill>
                  <a:schemeClr val="tx1"/>
                </a:solidFill>
              </a:rPr>
              <a:t>tộc</a:t>
            </a:r>
            <a:r>
              <a:rPr lang="en-US" sz="1800" i="1" dirty="0">
                <a:solidFill>
                  <a:schemeClr val="tx1"/>
                </a:solidFill>
              </a:rPr>
              <a:t> </a:t>
            </a:r>
            <a:r>
              <a:rPr lang="en-US" sz="1800" i="1" dirty="0" err="1">
                <a:solidFill>
                  <a:schemeClr val="tx1"/>
                </a:solidFill>
              </a:rPr>
              <a:t>làm</a:t>
            </a:r>
            <a:r>
              <a:rPr lang="en-US" sz="1800" i="1" dirty="0">
                <a:solidFill>
                  <a:schemeClr val="tx1"/>
                </a:solidFill>
              </a:rPr>
              <a:t> </a:t>
            </a:r>
            <a:r>
              <a:rPr lang="en-US" sz="1800" i="1" dirty="0" err="1">
                <a:solidFill>
                  <a:schemeClr val="tx1"/>
                </a:solidFill>
              </a:rPr>
              <a:t>gốc</a:t>
            </a:r>
            <a:r>
              <a:rPr lang="en-US" sz="1800" i="1" dirty="0">
                <a:solidFill>
                  <a:schemeClr val="tx1"/>
                </a:solidFill>
              </a:rPr>
              <a:t>, </a:t>
            </a:r>
            <a:r>
              <a:rPr lang="en-US" sz="1800" i="1" dirty="0" err="1">
                <a:solidFill>
                  <a:schemeClr val="tx1"/>
                </a:solidFill>
              </a:rPr>
              <a:t>làm</a:t>
            </a:r>
            <a:r>
              <a:rPr lang="en-US" sz="1800" i="1" dirty="0">
                <a:solidFill>
                  <a:schemeClr val="tx1"/>
                </a:solidFill>
              </a:rPr>
              <a:t> </a:t>
            </a:r>
            <a:r>
              <a:rPr lang="en-US" sz="1800" i="1" dirty="0" err="1">
                <a:solidFill>
                  <a:schemeClr val="tx1"/>
                </a:solidFill>
              </a:rPr>
              <a:t>điều</a:t>
            </a:r>
            <a:r>
              <a:rPr lang="en-US" sz="1800" i="1" dirty="0">
                <a:solidFill>
                  <a:schemeClr val="tx1"/>
                </a:solidFill>
              </a:rPr>
              <a:t> </a:t>
            </a:r>
            <a:r>
              <a:rPr lang="en-US" sz="1800" i="1" dirty="0" err="1">
                <a:solidFill>
                  <a:schemeClr val="tx1"/>
                </a:solidFill>
              </a:rPr>
              <a:t>kiện</a:t>
            </a:r>
            <a:r>
              <a:rPr lang="en-US" sz="1800" i="1" dirty="0">
                <a:solidFill>
                  <a:schemeClr val="tx1"/>
                </a:solidFill>
              </a:rPr>
              <a:t>, </a:t>
            </a:r>
            <a:r>
              <a:rPr lang="en-US" sz="1800" i="1" dirty="0" err="1">
                <a:solidFill>
                  <a:schemeClr val="tx1"/>
                </a:solidFill>
              </a:rPr>
              <a:t>cơ</a:t>
            </a:r>
            <a:r>
              <a:rPr lang="en-US" sz="1800" i="1" dirty="0">
                <a:solidFill>
                  <a:schemeClr val="tx1"/>
                </a:solidFill>
              </a:rPr>
              <a:t> </a:t>
            </a:r>
            <a:r>
              <a:rPr lang="en-US" sz="1800" i="1" dirty="0" err="1">
                <a:solidFill>
                  <a:schemeClr val="tx1"/>
                </a:solidFill>
              </a:rPr>
              <a:t>sở</a:t>
            </a:r>
            <a:r>
              <a:rPr lang="en-US" sz="1800" i="1" dirty="0">
                <a:solidFill>
                  <a:schemeClr val="tx1"/>
                </a:solidFill>
              </a:rPr>
              <a:t> </a:t>
            </a:r>
            <a:r>
              <a:rPr lang="en-US" sz="1800" i="1" dirty="0" err="1">
                <a:solidFill>
                  <a:schemeClr val="tx1"/>
                </a:solidFill>
              </a:rPr>
              <a:t>tiếp</a:t>
            </a:r>
            <a:r>
              <a:rPr lang="en-US" sz="1800" i="1" dirty="0">
                <a:solidFill>
                  <a:schemeClr val="tx1"/>
                </a:solidFill>
              </a:rPr>
              <a:t> </a:t>
            </a:r>
            <a:r>
              <a:rPr lang="en-US" sz="1800" i="1" dirty="0" err="1">
                <a:solidFill>
                  <a:schemeClr val="tx1"/>
                </a:solidFill>
              </a:rPr>
              <a:t>thu</a:t>
            </a:r>
            <a:r>
              <a:rPr lang="en-US" sz="1800" i="1" dirty="0">
                <a:solidFill>
                  <a:schemeClr val="tx1"/>
                </a:solidFill>
              </a:rPr>
              <a:t> </a:t>
            </a:r>
            <a:r>
              <a:rPr lang="en-US" sz="1800" i="1" dirty="0" err="1">
                <a:solidFill>
                  <a:schemeClr val="tx1"/>
                </a:solidFill>
              </a:rPr>
              <a:t>văn</a:t>
            </a:r>
            <a:r>
              <a:rPr lang="en-US" sz="1800" i="1" dirty="0">
                <a:solidFill>
                  <a:schemeClr val="tx1"/>
                </a:solidFill>
              </a:rPr>
              <a:t> </a:t>
            </a:r>
            <a:r>
              <a:rPr lang="en-US" sz="1800" i="1" dirty="0" err="1">
                <a:solidFill>
                  <a:schemeClr val="tx1"/>
                </a:solidFill>
              </a:rPr>
              <a:t>hóa</a:t>
            </a:r>
            <a:r>
              <a:rPr lang="en-US" sz="1800" i="1" dirty="0">
                <a:solidFill>
                  <a:schemeClr val="tx1"/>
                </a:solidFill>
              </a:rPr>
              <a:t> </a:t>
            </a:r>
            <a:r>
              <a:rPr lang="en-US" sz="1800" i="1" dirty="0" err="1">
                <a:solidFill>
                  <a:schemeClr val="tx1"/>
                </a:solidFill>
              </a:rPr>
              <a:t>nhân</a:t>
            </a:r>
            <a:r>
              <a:rPr lang="en-US" sz="1800" i="1" dirty="0">
                <a:solidFill>
                  <a:schemeClr val="tx1"/>
                </a:solidFill>
              </a:rPr>
              <a:t> </a:t>
            </a:r>
            <a:r>
              <a:rPr lang="en-US" sz="1800" i="1" dirty="0" err="1">
                <a:solidFill>
                  <a:schemeClr val="tx1"/>
                </a:solidFill>
              </a:rPr>
              <a:t>loại</a:t>
            </a:r>
            <a:endParaRPr lang="en-US" sz="18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9953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D122F2-8A58-4672-B0F0-E27ACB7CF18D}"/>
              </a:ext>
            </a:extLst>
          </p:cNvPr>
          <p:cNvSpPr txBox="1"/>
          <p:nvPr/>
        </p:nvSpPr>
        <p:spPr>
          <a:xfrm>
            <a:off x="353615" y="116443"/>
            <a:ext cx="843676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4000" b="1" dirty="0">
                <a:latin typeface="+mn-lt"/>
              </a:rPr>
              <a:t>2. QUAN ĐIỂM CỦA HỒ CHÍ MINH VỀ VAI TRÒ CỦA VĂN HÓA</a:t>
            </a:r>
            <a:endParaRPr lang="en-US" sz="4000" dirty="0">
              <a:latin typeface="+mn-lt"/>
            </a:endParaRP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1146DF2B-0F5E-46F1-A750-86E4111654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4501522"/>
              </p:ext>
            </p:extLst>
          </p:nvPr>
        </p:nvGraphicFramePr>
        <p:xfrm>
          <a:off x="353615" y="1439882"/>
          <a:ext cx="8436769" cy="3165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55684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5E201-3DB1-41C8-B3A6-970190088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B080D584-3CDD-4E44-B88B-FA8026F3BB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178720"/>
              </p:ext>
            </p:extLst>
          </p:nvPr>
        </p:nvGraphicFramePr>
        <p:xfrm>
          <a:off x="492919" y="207065"/>
          <a:ext cx="8015287" cy="49364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0478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5">
            <a:extLst>
              <a:ext uri="{FF2B5EF4-FFF2-40B4-BE49-F238E27FC236}">
                <a16:creationId xmlns:a16="http://schemas.microsoft.com/office/drawing/2014/main" id="{487EB867-A562-41F8-B559-D225DADA4F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5753153"/>
              </p:ext>
            </p:extLst>
          </p:nvPr>
        </p:nvGraphicFramePr>
        <p:xfrm>
          <a:off x="728661" y="-100013"/>
          <a:ext cx="7214815" cy="5483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71049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9F635740-03EF-4BED-900E-80A5E74A20F1}"/>
              </a:ext>
            </a:extLst>
          </p:cNvPr>
          <p:cNvSpPr/>
          <p:nvPr/>
        </p:nvSpPr>
        <p:spPr>
          <a:xfrm>
            <a:off x="2246709" y="1670891"/>
            <a:ext cx="4650582" cy="1946879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450"/>
              </a:spcAft>
            </a:pPr>
            <a:r>
              <a:rPr lang="en-US" sz="3000" b="1" dirty="0" err="1">
                <a:solidFill>
                  <a:schemeClr val="tx2"/>
                </a:solidFill>
              </a:rPr>
              <a:t>Văn</a:t>
            </a:r>
            <a:r>
              <a:rPr lang="en-US" sz="3000" b="1" dirty="0">
                <a:solidFill>
                  <a:schemeClr val="tx2"/>
                </a:solidFill>
              </a:rPr>
              <a:t> </a:t>
            </a:r>
            <a:r>
              <a:rPr lang="en-US" sz="3000" b="1" dirty="0" err="1">
                <a:solidFill>
                  <a:schemeClr val="tx2"/>
                </a:solidFill>
              </a:rPr>
              <a:t>hóa</a:t>
            </a:r>
            <a:r>
              <a:rPr lang="en-US" sz="3000" b="1" dirty="0">
                <a:solidFill>
                  <a:schemeClr val="tx2"/>
                </a:solidFill>
              </a:rPr>
              <a:t> </a:t>
            </a:r>
            <a:r>
              <a:rPr lang="en-US" sz="3000" b="1" dirty="0" err="1">
                <a:solidFill>
                  <a:schemeClr val="tx2"/>
                </a:solidFill>
              </a:rPr>
              <a:t>phục</a:t>
            </a:r>
            <a:r>
              <a:rPr lang="en-US" sz="3000" b="1" dirty="0">
                <a:solidFill>
                  <a:schemeClr val="tx2"/>
                </a:solidFill>
              </a:rPr>
              <a:t> </a:t>
            </a:r>
            <a:r>
              <a:rPr lang="en-US" sz="3000" b="1" dirty="0" err="1">
                <a:solidFill>
                  <a:schemeClr val="tx2"/>
                </a:solidFill>
              </a:rPr>
              <a:t>vụ</a:t>
            </a:r>
            <a:r>
              <a:rPr lang="en-US" sz="3000" b="1" dirty="0">
                <a:solidFill>
                  <a:schemeClr val="tx2"/>
                </a:solidFill>
              </a:rPr>
              <a:t> </a:t>
            </a:r>
            <a:r>
              <a:rPr lang="en-US" sz="3000" b="1" dirty="0" err="1">
                <a:solidFill>
                  <a:schemeClr val="tx2"/>
                </a:solidFill>
              </a:rPr>
              <a:t>quần</a:t>
            </a:r>
            <a:r>
              <a:rPr lang="en-US" sz="3000" b="1" dirty="0">
                <a:solidFill>
                  <a:schemeClr val="tx2"/>
                </a:solidFill>
              </a:rPr>
              <a:t> </a:t>
            </a:r>
            <a:r>
              <a:rPr lang="en-US" sz="3000" b="1" dirty="0" err="1">
                <a:solidFill>
                  <a:schemeClr val="tx2"/>
                </a:solidFill>
              </a:rPr>
              <a:t>chúng</a:t>
            </a:r>
            <a:r>
              <a:rPr lang="en-US" sz="3000" b="1" dirty="0">
                <a:solidFill>
                  <a:schemeClr val="tx2"/>
                </a:solidFill>
              </a:rPr>
              <a:t> </a:t>
            </a:r>
            <a:r>
              <a:rPr lang="en-US" sz="3000" b="1" dirty="0" err="1">
                <a:solidFill>
                  <a:schemeClr val="tx2"/>
                </a:solidFill>
              </a:rPr>
              <a:t>nhân</a:t>
            </a:r>
            <a:r>
              <a:rPr lang="en-US" sz="3000" b="1" dirty="0">
                <a:solidFill>
                  <a:schemeClr val="tx2"/>
                </a:solidFill>
              </a:rPr>
              <a:t> </a:t>
            </a:r>
            <a:r>
              <a:rPr lang="en-US" sz="3000" b="1" dirty="0" err="1">
                <a:solidFill>
                  <a:schemeClr val="tx2"/>
                </a:solidFill>
              </a:rPr>
              <a:t>dân</a:t>
            </a:r>
            <a:endParaRPr lang="en-US" sz="3000" b="1" dirty="0">
              <a:solidFill>
                <a:schemeClr val="tx2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F4D4C19-2D61-4EE8-8F33-174AB8D546A0}"/>
              </a:ext>
            </a:extLst>
          </p:cNvPr>
          <p:cNvSpPr/>
          <p:nvPr/>
        </p:nvSpPr>
        <p:spPr>
          <a:xfrm>
            <a:off x="6015472" y="3868185"/>
            <a:ext cx="2907072" cy="993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750"/>
              </a:spcBef>
              <a:spcAft>
                <a:spcPts val="450"/>
              </a:spcAft>
            </a:pPr>
            <a:r>
              <a:rPr lang="en-US" sz="2000" b="1" dirty="0" err="1">
                <a:solidFill>
                  <a:schemeClr val="tx2"/>
                </a:solidFill>
              </a:rPr>
              <a:t>Định</a:t>
            </a:r>
            <a:r>
              <a:rPr lang="en-US" sz="2000" b="1" dirty="0">
                <a:solidFill>
                  <a:schemeClr val="tx2"/>
                </a:solidFill>
              </a:rPr>
              <a:t> </a:t>
            </a:r>
            <a:r>
              <a:rPr lang="en-US" sz="2000" b="1" dirty="0" err="1">
                <a:solidFill>
                  <a:schemeClr val="tx2"/>
                </a:solidFill>
              </a:rPr>
              <a:t>hướng</a:t>
            </a:r>
            <a:r>
              <a:rPr lang="en-US" sz="2000" b="1" dirty="0">
                <a:solidFill>
                  <a:schemeClr val="tx2"/>
                </a:solidFill>
              </a:rPr>
              <a:t> </a:t>
            </a:r>
            <a:r>
              <a:rPr lang="en-US" sz="2000" b="1" dirty="0" err="1">
                <a:solidFill>
                  <a:schemeClr val="tx2"/>
                </a:solidFill>
              </a:rPr>
              <a:t>giá</a:t>
            </a:r>
            <a:r>
              <a:rPr lang="en-US" sz="2000" b="1" dirty="0">
                <a:solidFill>
                  <a:schemeClr val="tx2"/>
                </a:solidFill>
              </a:rPr>
              <a:t> </a:t>
            </a:r>
            <a:r>
              <a:rPr lang="en-US" sz="2000" b="1" dirty="0" err="1">
                <a:solidFill>
                  <a:schemeClr val="tx2"/>
                </a:solidFill>
              </a:rPr>
              <a:t>trị</a:t>
            </a:r>
            <a:r>
              <a:rPr lang="en-US" sz="2000" b="1" dirty="0">
                <a:solidFill>
                  <a:schemeClr val="tx2"/>
                </a:solidFill>
              </a:rPr>
              <a:t> </a:t>
            </a:r>
            <a:r>
              <a:rPr lang="en-US" sz="2000" b="1" dirty="0" err="1">
                <a:solidFill>
                  <a:schemeClr val="tx2"/>
                </a:solidFill>
              </a:rPr>
              <a:t>cho</a:t>
            </a:r>
            <a:r>
              <a:rPr lang="en-US" sz="2000" b="1" dirty="0">
                <a:solidFill>
                  <a:schemeClr val="tx2"/>
                </a:solidFill>
              </a:rPr>
              <a:t> </a:t>
            </a:r>
            <a:r>
              <a:rPr lang="en-US" sz="2000" b="1" dirty="0" err="1">
                <a:solidFill>
                  <a:schemeClr val="tx2"/>
                </a:solidFill>
              </a:rPr>
              <a:t>quần</a:t>
            </a:r>
            <a:r>
              <a:rPr lang="en-US" sz="2000" b="1" dirty="0">
                <a:solidFill>
                  <a:schemeClr val="tx2"/>
                </a:solidFill>
              </a:rPr>
              <a:t> </a:t>
            </a:r>
            <a:r>
              <a:rPr lang="en-US" sz="2000" b="1" dirty="0" err="1">
                <a:solidFill>
                  <a:schemeClr val="tx2"/>
                </a:solidFill>
              </a:rPr>
              <a:t>chúng</a:t>
            </a:r>
            <a:endParaRPr lang="en-US" sz="2000" b="1" dirty="0">
              <a:solidFill>
                <a:schemeClr val="tx2"/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D4A92087-1150-4920-A138-90CA64173D34}"/>
              </a:ext>
            </a:extLst>
          </p:cNvPr>
          <p:cNvSpPr/>
          <p:nvPr/>
        </p:nvSpPr>
        <p:spPr>
          <a:xfrm>
            <a:off x="348617" y="3893189"/>
            <a:ext cx="3166108" cy="943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450"/>
              </a:spcAft>
            </a:pPr>
            <a:r>
              <a:rPr lang="en-US" sz="2000" b="1" dirty="0" err="1">
                <a:solidFill>
                  <a:schemeClr val="tx2"/>
                </a:solidFill>
              </a:rPr>
              <a:t>Nhân</a:t>
            </a:r>
            <a:r>
              <a:rPr lang="en-US" sz="2000" b="1" dirty="0">
                <a:solidFill>
                  <a:schemeClr val="tx2"/>
                </a:solidFill>
              </a:rPr>
              <a:t> </a:t>
            </a:r>
            <a:r>
              <a:rPr lang="en-US" sz="2000" b="1" dirty="0" err="1">
                <a:solidFill>
                  <a:schemeClr val="tx2"/>
                </a:solidFill>
              </a:rPr>
              <a:t>dân</a:t>
            </a:r>
            <a:r>
              <a:rPr lang="en-US" sz="2000" b="1" dirty="0">
                <a:solidFill>
                  <a:schemeClr val="tx2"/>
                </a:solidFill>
              </a:rPr>
              <a:t> </a:t>
            </a:r>
            <a:r>
              <a:rPr lang="en-US" sz="2000" b="1" dirty="0" err="1">
                <a:solidFill>
                  <a:schemeClr val="tx2"/>
                </a:solidFill>
              </a:rPr>
              <a:t>là</a:t>
            </a:r>
            <a:r>
              <a:rPr lang="en-US" sz="2000" b="1" dirty="0">
                <a:solidFill>
                  <a:schemeClr val="tx2"/>
                </a:solidFill>
              </a:rPr>
              <a:t> </a:t>
            </a:r>
            <a:r>
              <a:rPr lang="en-US" sz="2000" b="1" dirty="0" err="1">
                <a:solidFill>
                  <a:schemeClr val="tx2"/>
                </a:solidFill>
              </a:rPr>
              <a:t>người</a:t>
            </a:r>
            <a:r>
              <a:rPr lang="en-US" sz="2000" b="1" dirty="0">
                <a:solidFill>
                  <a:schemeClr val="tx2"/>
                </a:solidFill>
              </a:rPr>
              <a:t> </a:t>
            </a:r>
            <a:r>
              <a:rPr lang="en-US" sz="2000" b="1" dirty="0" err="1">
                <a:solidFill>
                  <a:schemeClr val="tx2"/>
                </a:solidFill>
              </a:rPr>
              <a:t>hưởng</a:t>
            </a:r>
            <a:r>
              <a:rPr lang="en-US" sz="2000" b="1" dirty="0">
                <a:solidFill>
                  <a:schemeClr val="tx2"/>
                </a:solidFill>
              </a:rPr>
              <a:t> </a:t>
            </a:r>
            <a:r>
              <a:rPr lang="en-US" sz="2000" b="1" dirty="0" err="1">
                <a:solidFill>
                  <a:schemeClr val="tx2"/>
                </a:solidFill>
              </a:rPr>
              <a:t>thụ</a:t>
            </a:r>
            <a:r>
              <a:rPr lang="en-US" sz="2000" b="1" dirty="0">
                <a:solidFill>
                  <a:schemeClr val="tx2"/>
                </a:solidFill>
              </a:rPr>
              <a:t> </a:t>
            </a:r>
            <a:r>
              <a:rPr lang="en-US" sz="2000" b="1" dirty="0" err="1">
                <a:solidFill>
                  <a:schemeClr val="tx2"/>
                </a:solidFill>
              </a:rPr>
              <a:t>các</a:t>
            </a:r>
            <a:r>
              <a:rPr lang="en-US" sz="2000" b="1" dirty="0">
                <a:solidFill>
                  <a:schemeClr val="tx2"/>
                </a:solidFill>
              </a:rPr>
              <a:t> </a:t>
            </a:r>
            <a:r>
              <a:rPr lang="en-US" sz="2000" b="1" dirty="0" err="1">
                <a:solidFill>
                  <a:schemeClr val="tx2"/>
                </a:solidFill>
              </a:rPr>
              <a:t>giá</a:t>
            </a:r>
            <a:r>
              <a:rPr lang="en-US" sz="2000" b="1" dirty="0">
                <a:solidFill>
                  <a:schemeClr val="tx2"/>
                </a:solidFill>
              </a:rPr>
              <a:t> </a:t>
            </a:r>
            <a:r>
              <a:rPr lang="en-US" sz="2000" b="1" dirty="0" err="1">
                <a:solidFill>
                  <a:schemeClr val="tx2"/>
                </a:solidFill>
              </a:rPr>
              <a:t>trị</a:t>
            </a:r>
            <a:r>
              <a:rPr lang="en-US" sz="2000" b="1" dirty="0">
                <a:solidFill>
                  <a:schemeClr val="tx2"/>
                </a:solidFill>
              </a:rPr>
              <a:t> </a:t>
            </a:r>
            <a:r>
              <a:rPr lang="en-US" sz="2000" b="1" dirty="0" err="1">
                <a:solidFill>
                  <a:schemeClr val="tx2"/>
                </a:solidFill>
              </a:rPr>
              <a:t>văn</a:t>
            </a:r>
            <a:r>
              <a:rPr lang="en-US" sz="2000" b="1" dirty="0">
                <a:solidFill>
                  <a:schemeClr val="tx2"/>
                </a:solidFill>
              </a:rPr>
              <a:t> </a:t>
            </a:r>
            <a:r>
              <a:rPr lang="en-US" sz="2000" b="1" dirty="0" err="1">
                <a:solidFill>
                  <a:schemeClr val="tx2"/>
                </a:solidFill>
              </a:rPr>
              <a:t>hóa</a:t>
            </a:r>
            <a:endParaRPr lang="en-US" sz="2000" b="1" dirty="0">
              <a:solidFill>
                <a:schemeClr val="tx2"/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17A65E0F-0935-4C13-BA2E-5F30ED8B1DD7}"/>
              </a:ext>
            </a:extLst>
          </p:cNvPr>
          <p:cNvSpPr/>
          <p:nvPr/>
        </p:nvSpPr>
        <p:spPr>
          <a:xfrm>
            <a:off x="2836154" y="235415"/>
            <a:ext cx="3265062" cy="77218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450"/>
              </a:spcAft>
            </a:pPr>
            <a:r>
              <a:rPr lang="en-US" sz="2000" b="1" dirty="0" err="1">
                <a:solidFill>
                  <a:schemeClr val="tx2"/>
                </a:solidFill>
              </a:rPr>
              <a:t>Phản</a:t>
            </a:r>
            <a:r>
              <a:rPr lang="en-US" sz="2000" b="1" dirty="0">
                <a:solidFill>
                  <a:schemeClr val="tx2"/>
                </a:solidFill>
              </a:rPr>
              <a:t> </a:t>
            </a:r>
            <a:r>
              <a:rPr lang="en-US" sz="2000" b="1" dirty="0" err="1">
                <a:solidFill>
                  <a:schemeClr val="tx2"/>
                </a:solidFill>
              </a:rPr>
              <a:t>ảnh</a:t>
            </a:r>
            <a:r>
              <a:rPr lang="en-US" sz="2000" b="1" dirty="0">
                <a:solidFill>
                  <a:schemeClr val="tx2"/>
                </a:solidFill>
              </a:rPr>
              <a:t> </a:t>
            </a:r>
            <a:r>
              <a:rPr lang="en-US" sz="2000" b="1" dirty="0" err="1">
                <a:solidFill>
                  <a:schemeClr val="tx2"/>
                </a:solidFill>
              </a:rPr>
              <a:t>tư</a:t>
            </a:r>
            <a:r>
              <a:rPr lang="en-US" sz="2000" b="1" dirty="0">
                <a:solidFill>
                  <a:schemeClr val="tx2"/>
                </a:solidFill>
              </a:rPr>
              <a:t> </a:t>
            </a:r>
            <a:r>
              <a:rPr lang="en-US" sz="2000" b="1" dirty="0" err="1">
                <a:solidFill>
                  <a:schemeClr val="tx2"/>
                </a:solidFill>
              </a:rPr>
              <a:t>tưởng</a:t>
            </a:r>
            <a:r>
              <a:rPr lang="en-US" sz="2000" b="1" dirty="0">
                <a:solidFill>
                  <a:schemeClr val="tx2"/>
                </a:solidFill>
              </a:rPr>
              <a:t> </a:t>
            </a:r>
            <a:r>
              <a:rPr lang="en-US" sz="2000" b="1" dirty="0" err="1">
                <a:solidFill>
                  <a:schemeClr val="tx2"/>
                </a:solidFill>
              </a:rPr>
              <a:t>và</a:t>
            </a:r>
            <a:r>
              <a:rPr lang="en-US" sz="2000" b="1" dirty="0">
                <a:solidFill>
                  <a:schemeClr val="tx2"/>
                </a:solidFill>
              </a:rPr>
              <a:t> </a:t>
            </a:r>
            <a:r>
              <a:rPr lang="en-US" sz="2000" b="1" dirty="0" err="1">
                <a:solidFill>
                  <a:schemeClr val="tx2"/>
                </a:solidFill>
              </a:rPr>
              <a:t>khát</a:t>
            </a:r>
            <a:r>
              <a:rPr lang="en-US" sz="2000" b="1" dirty="0">
                <a:solidFill>
                  <a:schemeClr val="tx2"/>
                </a:solidFill>
              </a:rPr>
              <a:t> </a:t>
            </a:r>
            <a:r>
              <a:rPr lang="en-US" sz="2000" b="1" dirty="0" err="1">
                <a:solidFill>
                  <a:schemeClr val="tx2"/>
                </a:solidFill>
              </a:rPr>
              <a:t>vọng</a:t>
            </a:r>
            <a:r>
              <a:rPr lang="en-US" sz="2000" b="1" dirty="0">
                <a:solidFill>
                  <a:schemeClr val="tx2"/>
                </a:solidFill>
              </a:rPr>
              <a:t> </a:t>
            </a:r>
            <a:r>
              <a:rPr lang="en-US" sz="2000" b="1" dirty="0" err="1">
                <a:solidFill>
                  <a:schemeClr val="tx2"/>
                </a:solidFill>
              </a:rPr>
              <a:t>của</a:t>
            </a:r>
            <a:r>
              <a:rPr lang="en-US" sz="2000" b="1" dirty="0">
                <a:solidFill>
                  <a:schemeClr val="tx2"/>
                </a:solidFill>
              </a:rPr>
              <a:t> </a:t>
            </a:r>
            <a:r>
              <a:rPr lang="en-US" sz="2000" b="1" dirty="0" err="1">
                <a:solidFill>
                  <a:schemeClr val="tx2"/>
                </a:solidFill>
              </a:rPr>
              <a:t>nhân</a:t>
            </a:r>
            <a:r>
              <a:rPr lang="en-US" sz="2000" b="1" dirty="0">
                <a:solidFill>
                  <a:schemeClr val="tx2"/>
                </a:solidFill>
              </a:rPr>
              <a:t> </a:t>
            </a:r>
            <a:r>
              <a:rPr lang="en-US" sz="2000" b="1" dirty="0" err="1">
                <a:solidFill>
                  <a:schemeClr val="tx2"/>
                </a:solidFill>
              </a:rPr>
              <a:t>dân</a:t>
            </a:r>
            <a:endParaRPr lang="en-US" sz="2000" b="1" dirty="0">
              <a:solidFill>
                <a:schemeClr val="tx2"/>
              </a:solidFill>
            </a:endParaRPr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628075D4-0ACE-4640-9AFE-C5705136F842}"/>
              </a:ext>
            </a:extLst>
          </p:cNvPr>
          <p:cNvSpPr/>
          <p:nvPr/>
        </p:nvSpPr>
        <p:spPr>
          <a:xfrm>
            <a:off x="4299824" y="1082442"/>
            <a:ext cx="357187" cy="51360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B2F936AF-0EA0-4840-B8B6-2D82A430082F}"/>
              </a:ext>
            </a:extLst>
          </p:cNvPr>
          <p:cNvSpPr/>
          <p:nvPr/>
        </p:nvSpPr>
        <p:spPr>
          <a:xfrm rot="2747715">
            <a:off x="2646141" y="3348241"/>
            <a:ext cx="380028" cy="5390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92C432B2-3AA3-4501-A14B-FE1D02B50272}"/>
              </a:ext>
            </a:extLst>
          </p:cNvPr>
          <p:cNvSpPr/>
          <p:nvPr/>
        </p:nvSpPr>
        <p:spPr>
          <a:xfrm rot="18285486">
            <a:off x="6184062" y="3348240"/>
            <a:ext cx="380028" cy="5390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518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38" grpId="0" animBg="1"/>
      <p:bldP spid="44" grpId="0" animBg="1"/>
      <p:bldP spid="27" grpId="0" animBg="1"/>
      <p:bldP spid="28" grpId="0" animBg="1"/>
      <p:bldP spid="3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4598FA-D238-4008-A29C-D33C54C70346}"/>
              </a:ext>
            </a:extLst>
          </p:cNvPr>
          <p:cNvSpPr txBox="1"/>
          <p:nvPr/>
        </p:nvSpPr>
        <p:spPr>
          <a:xfrm>
            <a:off x="385762" y="100013"/>
            <a:ext cx="8008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000" b="1" dirty="0"/>
              <a:t>3.QUAN ĐIỂM HỒ CHÍ MINH VỀ XÂY DỰNG NỀN VĂN HÓA MỚI</a:t>
            </a:r>
            <a:endParaRPr lang="en-US" sz="3000" b="1" dirty="0"/>
          </a:p>
        </p:txBody>
      </p:sp>
      <p:pic>
        <p:nvPicPr>
          <p:cNvPr id="4" name="Picture 3" descr="A picture containing text, person, posing&#10;&#10;Description automatically generated">
            <a:extLst>
              <a:ext uri="{FF2B5EF4-FFF2-40B4-BE49-F238E27FC236}">
                <a16:creationId xmlns:a16="http://schemas.microsoft.com/office/drawing/2014/main" id="{0018FA43-689D-4C9D-AA13-6DDC25A64D3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9787" y="1066152"/>
            <a:ext cx="2844136" cy="4050858"/>
          </a:xfrm>
          <a:prstGeom prst="rect">
            <a:avLst/>
          </a:prstGeom>
        </p:spPr>
      </p:pic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A4480570-BF6B-4BDA-8402-7505C2D9F1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14488"/>
              </p:ext>
            </p:extLst>
          </p:nvPr>
        </p:nvGraphicFramePr>
        <p:xfrm>
          <a:off x="3178277" y="1031458"/>
          <a:ext cx="5877232" cy="41120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45397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" name="Google Shape;391;p30"/>
          <p:cNvGrpSpPr/>
          <p:nvPr/>
        </p:nvGrpSpPr>
        <p:grpSpPr>
          <a:xfrm>
            <a:off x="6972300" y="3078956"/>
            <a:ext cx="2145993" cy="1922844"/>
            <a:chOff x="4945925" y="1165200"/>
            <a:chExt cx="4109750" cy="3530675"/>
          </a:xfrm>
        </p:grpSpPr>
        <p:sp>
          <p:nvSpPr>
            <p:cNvPr id="392" name="Google Shape;392;p30"/>
            <p:cNvSpPr/>
            <p:nvPr/>
          </p:nvSpPr>
          <p:spPr>
            <a:xfrm>
              <a:off x="4995125" y="2056850"/>
              <a:ext cx="592875" cy="1110275"/>
            </a:xfrm>
            <a:custGeom>
              <a:avLst/>
              <a:gdLst/>
              <a:ahLst/>
              <a:cxnLst/>
              <a:rect l="l" t="t" r="r" b="b"/>
              <a:pathLst>
                <a:path w="23715" h="44411" extrusionOk="0">
                  <a:moveTo>
                    <a:pt x="72" y="1"/>
                  </a:moveTo>
                  <a:cubicBezTo>
                    <a:pt x="36" y="1"/>
                    <a:pt x="1" y="40"/>
                    <a:pt x="17" y="73"/>
                  </a:cubicBezTo>
                  <a:cubicBezTo>
                    <a:pt x="7756" y="14778"/>
                    <a:pt x="15460" y="29494"/>
                    <a:pt x="23092" y="44257"/>
                  </a:cubicBezTo>
                  <a:cubicBezTo>
                    <a:pt x="23148" y="44366"/>
                    <a:pt x="23236" y="44411"/>
                    <a:pt x="23324" y="44411"/>
                  </a:cubicBezTo>
                  <a:cubicBezTo>
                    <a:pt x="23517" y="44411"/>
                    <a:pt x="23714" y="44196"/>
                    <a:pt x="23592" y="43960"/>
                  </a:cubicBezTo>
                  <a:cubicBezTo>
                    <a:pt x="15710" y="29351"/>
                    <a:pt x="7899" y="14694"/>
                    <a:pt x="112" y="26"/>
                  </a:cubicBezTo>
                  <a:cubicBezTo>
                    <a:pt x="102" y="8"/>
                    <a:pt x="87" y="1"/>
                    <a:pt x="72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0"/>
            <p:cNvSpPr/>
            <p:nvPr/>
          </p:nvSpPr>
          <p:spPr>
            <a:xfrm>
              <a:off x="4945925" y="2088500"/>
              <a:ext cx="618550" cy="1157250"/>
            </a:xfrm>
            <a:custGeom>
              <a:avLst/>
              <a:gdLst/>
              <a:ahLst/>
              <a:cxnLst/>
              <a:rect l="l" t="t" r="r" b="b"/>
              <a:pathLst>
                <a:path w="24742" h="46290" extrusionOk="0">
                  <a:moveTo>
                    <a:pt x="55" y="1"/>
                  </a:moveTo>
                  <a:cubicBezTo>
                    <a:pt x="30" y="1"/>
                    <a:pt x="0" y="23"/>
                    <a:pt x="9" y="58"/>
                  </a:cubicBezTo>
                  <a:cubicBezTo>
                    <a:pt x="7986" y="15440"/>
                    <a:pt x="15606" y="31121"/>
                    <a:pt x="24190" y="46158"/>
                  </a:cubicBezTo>
                  <a:cubicBezTo>
                    <a:pt x="24242" y="46251"/>
                    <a:pt x="24320" y="46290"/>
                    <a:pt x="24397" y="46290"/>
                  </a:cubicBezTo>
                  <a:cubicBezTo>
                    <a:pt x="24569" y="46290"/>
                    <a:pt x="24741" y="46101"/>
                    <a:pt x="24643" y="45896"/>
                  </a:cubicBezTo>
                  <a:cubicBezTo>
                    <a:pt x="17011" y="30347"/>
                    <a:pt x="8331" y="15238"/>
                    <a:pt x="80" y="10"/>
                  </a:cubicBezTo>
                  <a:cubicBezTo>
                    <a:pt x="74" y="4"/>
                    <a:pt x="65" y="1"/>
                    <a:pt x="55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0"/>
            <p:cNvSpPr/>
            <p:nvPr/>
          </p:nvSpPr>
          <p:spPr>
            <a:xfrm>
              <a:off x="5951250" y="1636925"/>
              <a:ext cx="2255900" cy="1521300"/>
            </a:xfrm>
            <a:custGeom>
              <a:avLst/>
              <a:gdLst/>
              <a:ahLst/>
              <a:cxnLst/>
              <a:rect l="l" t="t" r="r" b="b"/>
              <a:pathLst>
                <a:path w="90236" h="60852" extrusionOk="0">
                  <a:moveTo>
                    <a:pt x="90197" y="0"/>
                  </a:moveTo>
                  <a:cubicBezTo>
                    <a:pt x="90189" y="0"/>
                    <a:pt x="90180" y="3"/>
                    <a:pt x="90169" y="11"/>
                  </a:cubicBezTo>
                  <a:cubicBezTo>
                    <a:pt x="60154" y="20049"/>
                    <a:pt x="29852" y="39742"/>
                    <a:pt x="218" y="60352"/>
                  </a:cubicBezTo>
                  <a:cubicBezTo>
                    <a:pt x="0" y="60520"/>
                    <a:pt x="135" y="60851"/>
                    <a:pt x="350" y="60851"/>
                  </a:cubicBezTo>
                  <a:cubicBezTo>
                    <a:pt x="395" y="60851"/>
                    <a:pt x="442" y="60837"/>
                    <a:pt x="491" y="60804"/>
                  </a:cubicBezTo>
                  <a:cubicBezTo>
                    <a:pt x="30709" y="41064"/>
                    <a:pt x="60380" y="20383"/>
                    <a:pt x="90217" y="71"/>
                  </a:cubicBezTo>
                  <a:cubicBezTo>
                    <a:pt x="90235" y="43"/>
                    <a:pt x="90225" y="0"/>
                    <a:pt x="90197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0"/>
            <p:cNvSpPr/>
            <p:nvPr/>
          </p:nvSpPr>
          <p:spPr>
            <a:xfrm>
              <a:off x="5933400" y="1732600"/>
              <a:ext cx="2310550" cy="1498200"/>
            </a:xfrm>
            <a:custGeom>
              <a:avLst/>
              <a:gdLst/>
              <a:ahLst/>
              <a:cxnLst/>
              <a:rect l="l" t="t" r="r" b="b"/>
              <a:pathLst>
                <a:path w="92422" h="59928" extrusionOk="0">
                  <a:moveTo>
                    <a:pt x="92045" y="1"/>
                  </a:moveTo>
                  <a:cubicBezTo>
                    <a:pt x="92001" y="1"/>
                    <a:pt x="91955" y="13"/>
                    <a:pt x="91907" y="42"/>
                  </a:cubicBezTo>
                  <a:cubicBezTo>
                    <a:pt x="60701" y="19008"/>
                    <a:pt x="30888" y="40297"/>
                    <a:pt x="39" y="59859"/>
                  </a:cubicBezTo>
                  <a:cubicBezTo>
                    <a:pt x="0" y="59878"/>
                    <a:pt x="16" y="59928"/>
                    <a:pt x="48" y="59928"/>
                  </a:cubicBezTo>
                  <a:cubicBezTo>
                    <a:pt x="56" y="59928"/>
                    <a:pt x="65" y="59925"/>
                    <a:pt x="74" y="59918"/>
                  </a:cubicBezTo>
                  <a:cubicBezTo>
                    <a:pt x="31090" y="40630"/>
                    <a:pt x="61534" y="20366"/>
                    <a:pt x="92181" y="494"/>
                  </a:cubicBezTo>
                  <a:cubicBezTo>
                    <a:pt x="92421" y="344"/>
                    <a:pt x="92275" y="1"/>
                    <a:pt x="92045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0"/>
            <p:cNvSpPr/>
            <p:nvPr/>
          </p:nvSpPr>
          <p:spPr>
            <a:xfrm>
              <a:off x="6797775" y="2415725"/>
              <a:ext cx="1048800" cy="675175"/>
            </a:xfrm>
            <a:custGeom>
              <a:avLst/>
              <a:gdLst/>
              <a:ahLst/>
              <a:cxnLst/>
              <a:rect l="l" t="t" r="r" b="b"/>
              <a:pathLst>
                <a:path w="41952" h="27007" extrusionOk="0">
                  <a:moveTo>
                    <a:pt x="41575" y="1"/>
                  </a:moveTo>
                  <a:cubicBezTo>
                    <a:pt x="41532" y="1"/>
                    <a:pt x="41485" y="13"/>
                    <a:pt x="41437" y="42"/>
                  </a:cubicBezTo>
                  <a:cubicBezTo>
                    <a:pt x="27233" y="8281"/>
                    <a:pt x="13898" y="18103"/>
                    <a:pt x="39" y="26926"/>
                  </a:cubicBezTo>
                  <a:cubicBezTo>
                    <a:pt x="1" y="26955"/>
                    <a:pt x="25" y="27007"/>
                    <a:pt x="60" y="27007"/>
                  </a:cubicBezTo>
                  <a:cubicBezTo>
                    <a:pt x="69" y="27007"/>
                    <a:pt x="78" y="27004"/>
                    <a:pt x="87" y="26997"/>
                  </a:cubicBezTo>
                  <a:cubicBezTo>
                    <a:pt x="14101" y="18437"/>
                    <a:pt x="28067" y="9638"/>
                    <a:pt x="41711" y="494"/>
                  </a:cubicBezTo>
                  <a:cubicBezTo>
                    <a:pt x="41951" y="344"/>
                    <a:pt x="41805" y="1"/>
                    <a:pt x="41575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0"/>
            <p:cNvSpPr/>
            <p:nvPr/>
          </p:nvSpPr>
          <p:spPr>
            <a:xfrm>
              <a:off x="6870650" y="2551725"/>
              <a:ext cx="1048225" cy="674925"/>
            </a:xfrm>
            <a:custGeom>
              <a:avLst/>
              <a:gdLst/>
              <a:ahLst/>
              <a:cxnLst/>
              <a:rect l="l" t="t" r="r" b="b"/>
              <a:pathLst>
                <a:path w="41929" h="26997" extrusionOk="0">
                  <a:moveTo>
                    <a:pt x="41567" y="1"/>
                  </a:moveTo>
                  <a:cubicBezTo>
                    <a:pt x="41523" y="1"/>
                    <a:pt x="41476" y="14"/>
                    <a:pt x="41427" y="43"/>
                  </a:cubicBezTo>
                  <a:cubicBezTo>
                    <a:pt x="27211" y="8270"/>
                    <a:pt x="13876" y="18093"/>
                    <a:pt x="29" y="26915"/>
                  </a:cubicBezTo>
                  <a:cubicBezTo>
                    <a:pt x="1" y="26944"/>
                    <a:pt x="18" y="26996"/>
                    <a:pt x="45" y="26996"/>
                  </a:cubicBezTo>
                  <a:cubicBezTo>
                    <a:pt x="51" y="26996"/>
                    <a:pt x="58" y="26993"/>
                    <a:pt x="65" y="26986"/>
                  </a:cubicBezTo>
                  <a:cubicBezTo>
                    <a:pt x="14091" y="18438"/>
                    <a:pt x="28045" y="9627"/>
                    <a:pt x="41689" y="483"/>
                  </a:cubicBezTo>
                  <a:cubicBezTo>
                    <a:pt x="41929" y="334"/>
                    <a:pt x="41792" y="1"/>
                    <a:pt x="41567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0"/>
            <p:cNvSpPr/>
            <p:nvPr/>
          </p:nvSpPr>
          <p:spPr>
            <a:xfrm>
              <a:off x="7852200" y="3844750"/>
              <a:ext cx="342675" cy="213075"/>
            </a:xfrm>
            <a:custGeom>
              <a:avLst/>
              <a:gdLst/>
              <a:ahLst/>
              <a:cxnLst/>
              <a:rect l="l" t="t" r="r" b="b"/>
              <a:pathLst>
                <a:path w="13707" h="8523" extrusionOk="0">
                  <a:moveTo>
                    <a:pt x="13527" y="0"/>
                  </a:moveTo>
                  <a:cubicBezTo>
                    <a:pt x="13507" y="0"/>
                    <a:pt x="13486" y="6"/>
                    <a:pt x="13464" y="19"/>
                  </a:cubicBezTo>
                  <a:cubicBezTo>
                    <a:pt x="8845" y="2602"/>
                    <a:pt x="4499" y="5674"/>
                    <a:pt x="10" y="8472"/>
                  </a:cubicBezTo>
                  <a:cubicBezTo>
                    <a:pt x="1" y="8501"/>
                    <a:pt x="15" y="8523"/>
                    <a:pt x="27" y="8523"/>
                  </a:cubicBezTo>
                  <a:cubicBezTo>
                    <a:pt x="30" y="8523"/>
                    <a:pt x="32" y="8522"/>
                    <a:pt x="34" y="8520"/>
                  </a:cubicBezTo>
                  <a:cubicBezTo>
                    <a:pt x="4606" y="5853"/>
                    <a:pt x="9166" y="3138"/>
                    <a:pt x="13595" y="245"/>
                  </a:cubicBezTo>
                  <a:cubicBezTo>
                    <a:pt x="13707" y="174"/>
                    <a:pt x="13638" y="0"/>
                    <a:pt x="13527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0"/>
            <p:cNvSpPr/>
            <p:nvPr/>
          </p:nvSpPr>
          <p:spPr>
            <a:xfrm>
              <a:off x="7803925" y="3773875"/>
              <a:ext cx="366775" cy="219875"/>
            </a:xfrm>
            <a:custGeom>
              <a:avLst/>
              <a:gdLst/>
              <a:ahLst/>
              <a:cxnLst/>
              <a:rect l="l" t="t" r="r" b="b"/>
              <a:pathLst>
                <a:path w="14671" h="8795" extrusionOk="0">
                  <a:moveTo>
                    <a:pt x="14478" y="1"/>
                  </a:moveTo>
                  <a:cubicBezTo>
                    <a:pt x="14456" y="1"/>
                    <a:pt x="14432" y="7"/>
                    <a:pt x="14407" y="20"/>
                  </a:cubicBezTo>
                  <a:cubicBezTo>
                    <a:pt x="9490" y="2663"/>
                    <a:pt x="4823" y="5866"/>
                    <a:pt x="36" y="8771"/>
                  </a:cubicBezTo>
                  <a:cubicBezTo>
                    <a:pt x="1" y="8771"/>
                    <a:pt x="36" y="8795"/>
                    <a:pt x="48" y="8795"/>
                  </a:cubicBezTo>
                  <a:cubicBezTo>
                    <a:pt x="4930" y="6044"/>
                    <a:pt x="9800" y="3235"/>
                    <a:pt x="14550" y="234"/>
                  </a:cubicBezTo>
                  <a:cubicBezTo>
                    <a:pt x="14670" y="164"/>
                    <a:pt x="14597" y="1"/>
                    <a:pt x="14478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0"/>
            <p:cNvSpPr/>
            <p:nvPr/>
          </p:nvSpPr>
          <p:spPr>
            <a:xfrm>
              <a:off x="7360650" y="3715500"/>
              <a:ext cx="1695025" cy="896425"/>
            </a:xfrm>
            <a:custGeom>
              <a:avLst/>
              <a:gdLst/>
              <a:ahLst/>
              <a:cxnLst/>
              <a:rect l="l" t="t" r="r" b="b"/>
              <a:pathLst>
                <a:path w="67801" h="35857" extrusionOk="0">
                  <a:moveTo>
                    <a:pt x="67414" y="0"/>
                  </a:moveTo>
                  <a:cubicBezTo>
                    <a:pt x="67373" y="0"/>
                    <a:pt x="67330" y="10"/>
                    <a:pt x="67286" y="33"/>
                  </a:cubicBezTo>
                  <a:cubicBezTo>
                    <a:pt x="44306" y="10808"/>
                    <a:pt x="22685" y="24381"/>
                    <a:pt x="39" y="35776"/>
                  </a:cubicBezTo>
                  <a:cubicBezTo>
                    <a:pt x="0" y="35805"/>
                    <a:pt x="24" y="35857"/>
                    <a:pt x="60" y="35857"/>
                  </a:cubicBezTo>
                  <a:cubicBezTo>
                    <a:pt x="68" y="35857"/>
                    <a:pt x="78" y="35854"/>
                    <a:pt x="87" y="35847"/>
                  </a:cubicBezTo>
                  <a:cubicBezTo>
                    <a:pt x="22899" y="24739"/>
                    <a:pt x="45057" y="12237"/>
                    <a:pt x="67547" y="474"/>
                  </a:cubicBezTo>
                  <a:cubicBezTo>
                    <a:pt x="67801" y="332"/>
                    <a:pt x="67649" y="0"/>
                    <a:pt x="67414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0"/>
            <p:cNvSpPr/>
            <p:nvPr/>
          </p:nvSpPr>
          <p:spPr>
            <a:xfrm>
              <a:off x="5578950" y="3142425"/>
              <a:ext cx="387875" cy="16700"/>
            </a:xfrm>
            <a:custGeom>
              <a:avLst/>
              <a:gdLst/>
              <a:ahLst/>
              <a:cxnLst/>
              <a:rect l="l" t="t" r="r" b="b"/>
              <a:pathLst>
                <a:path w="15515" h="668" extrusionOk="0">
                  <a:moveTo>
                    <a:pt x="15252" y="1"/>
                  </a:moveTo>
                  <a:cubicBezTo>
                    <a:pt x="15248" y="1"/>
                    <a:pt x="15244" y="1"/>
                    <a:pt x="15240" y="1"/>
                  </a:cubicBezTo>
                  <a:cubicBezTo>
                    <a:pt x="10204" y="132"/>
                    <a:pt x="5156" y="299"/>
                    <a:pt x="108" y="513"/>
                  </a:cubicBezTo>
                  <a:cubicBezTo>
                    <a:pt x="0" y="513"/>
                    <a:pt x="0" y="668"/>
                    <a:pt x="108" y="668"/>
                  </a:cubicBezTo>
                  <a:cubicBezTo>
                    <a:pt x="5156" y="632"/>
                    <a:pt x="10192" y="537"/>
                    <a:pt x="15240" y="418"/>
                  </a:cubicBezTo>
                  <a:cubicBezTo>
                    <a:pt x="15511" y="418"/>
                    <a:pt x="15514" y="1"/>
                    <a:pt x="15252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0"/>
            <p:cNvSpPr/>
            <p:nvPr/>
          </p:nvSpPr>
          <p:spPr>
            <a:xfrm>
              <a:off x="5553650" y="3224575"/>
              <a:ext cx="387875" cy="16700"/>
            </a:xfrm>
            <a:custGeom>
              <a:avLst/>
              <a:gdLst/>
              <a:ahLst/>
              <a:cxnLst/>
              <a:rect l="l" t="t" r="r" b="b"/>
              <a:pathLst>
                <a:path w="15515" h="668" extrusionOk="0">
                  <a:moveTo>
                    <a:pt x="15252" y="1"/>
                  </a:moveTo>
                  <a:cubicBezTo>
                    <a:pt x="15248" y="1"/>
                    <a:pt x="15244" y="1"/>
                    <a:pt x="15240" y="1"/>
                  </a:cubicBezTo>
                  <a:cubicBezTo>
                    <a:pt x="10204" y="132"/>
                    <a:pt x="5156" y="299"/>
                    <a:pt x="108" y="513"/>
                  </a:cubicBezTo>
                  <a:cubicBezTo>
                    <a:pt x="0" y="513"/>
                    <a:pt x="0" y="668"/>
                    <a:pt x="108" y="668"/>
                  </a:cubicBezTo>
                  <a:cubicBezTo>
                    <a:pt x="5156" y="632"/>
                    <a:pt x="10204" y="537"/>
                    <a:pt x="15240" y="418"/>
                  </a:cubicBezTo>
                  <a:cubicBezTo>
                    <a:pt x="15511" y="418"/>
                    <a:pt x="15514" y="1"/>
                    <a:pt x="15252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0"/>
            <p:cNvSpPr/>
            <p:nvPr/>
          </p:nvSpPr>
          <p:spPr>
            <a:xfrm>
              <a:off x="5956075" y="3594525"/>
              <a:ext cx="369125" cy="34025"/>
            </a:xfrm>
            <a:custGeom>
              <a:avLst/>
              <a:gdLst/>
              <a:ahLst/>
              <a:cxnLst/>
              <a:rect l="l" t="t" r="r" b="b"/>
              <a:pathLst>
                <a:path w="14765" h="1361" extrusionOk="0">
                  <a:moveTo>
                    <a:pt x="14521" y="0"/>
                  </a:moveTo>
                  <a:cubicBezTo>
                    <a:pt x="14512" y="0"/>
                    <a:pt x="14501" y="1"/>
                    <a:pt x="14491" y="2"/>
                  </a:cubicBezTo>
                  <a:cubicBezTo>
                    <a:pt x="9704" y="360"/>
                    <a:pt x="4894" y="764"/>
                    <a:pt x="96" y="1205"/>
                  </a:cubicBezTo>
                  <a:cubicBezTo>
                    <a:pt x="4" y="1205"/>
                    <a:pt x="1" y="1360"/>
                    <a:pt x="86" y="1360"/>
                  </a:cubicBezTo>
                  <a:cubicBezTo>
                    <a:pt x="89" y="1360"/>
                    <a:pt x="93" y="1360"/>
                    <a:pt x="96" y="1360"/>
                  </a:cubicBezTo>
                  <a:cubicBezTo>
                    <a:pt x="4894" y="1074"/>
                    <a:pt x="9680" y="764"/>
                    <a:pt x="14491" y="419"/>
                  </a:cubicBezTo>
                  <a:cubicBezTo>
                    <a:pt x="14754" y="408"/>
                    <a:pt x="14764" y="0"/>
                    <a:pt x="14521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0"/>
            <p:cNvSpPr/>
            <p:nvPr/>
          </p:nvSpPr>
          <p:spPr>
            <a:xfrm>
              <a:off x="5977800" y="3636250"/>
              <a:ext cx="387875" cy="16700"/>
            </a:xfrm>
            <a:custGeom>
              <a:avLst/>
              <a:gdLst/>
              <a:ahLst/>
              <a:cxnLst/>
              <a:rect l="l" t="t" r="r" b="b"/>
              <a:pathLst>
                <a:path w="15515" h="668" extrusionOk="0">
                  <a:moveTo>
                    <a:pt x="15252" y="0"/>
                  </a:moveTo>
                  <a:cubicBezTo>
                    <a:pt x="15248" y="0"/>
                    <a:pt x="15245" y="0"/>
                    <a:pt x="15241" y="0"/>
                  </a:cubicBezTo>
                  <a:cubicBezTo>
                    <a:pt x="10205" y="131"/>
                    <a:pt x="5156" y="298"/>
                    <a:pt x="108" y="500"/>
                  </a:cubicBezTo>
                  <a:cubicBezTo>
                    <a:pt x="1" y="500"/>
                    <a:pt x="1" y="667"/>
                    <a:pt x="108" y="667"/>
                  </a:cubicBezTo>
                  <a:cubicBezTo>
                    <a:pt x="5156" y="619"/>
                    <a:pt x="10205" y="536"/>
                    <a:pt x="15241" y="417"/>
                  </a:cubicBezTo>
                  <a:cubicBezTo>
                    <a:pt x="15511" y="417"/>
                    <a:pt x="15515" y="0"/>
                    <a:pt x="15252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0"/>
            <p:cNvSpPr/>
            <p:nvPr/>
          </p:nvSpPr>
          <p:spPr>
            <a:xfrm>
              <a:off x="6278150" y="3914500"/>
              <a:ext cx="369100" cy="34000"/>
            </a:xfrm>
            <a:custGeom>
              <a:avLst/>
              <a:gdLst/>
              <a:ahLst/>
              <a:cxnLst/>
              <a:rect l="l" t="t" r="r" b="b"/>
              <a:pathLst>
                <a:path w="14764" h="1360" extrusionOk="0">
                  <a:moveTo>
                    <a:pt x="14531" y="1"/>
                  </a:moveTo>
                  <a:cubicBezTo>
                    <a:pt x="14522" y="1"/>
                    <a:pt x="14512" y="1"/>
                    <a:pt x="14502" y="3"/>
                  </a:cubicBezTo>
                  <a:cubicBezTo>
                    <a:pt x="9704" y="360"/>
                    <a:pt x="4894" y="765"/>
                    <a:pt x="107" y="1205"/>
                  </a:cubicBezTo>
                  <a:cubicBezTo>
                    <a:pt x="104" y="1205"/>
                    <a:pt x="100" y="1205"/>
                    <a:pt x="97" y="1205"/>
                  </a:cubicBezTo>
                  <a:cubicBezTo>
                    <a:pt x="0" y="1205"/>
                    <a:pt x="4" y="1360"/>
                    <a:pt x="107" y="1360"/>
                  </a:cubicBezTo>
                  <a:cubicBezTo>
                    <a:pt x="4894" y="1074"/>
                    <a:pt x="9704" y="765"/>
                    <a:pt x="14502" y="419"/>
                  </a:cubicBezTo>
                  <a:cubicBezTo>
                    <a:pt x="14754" y="408"/>
                    <a:pt x="14764" y="1"/>
                    <a:pt x="14531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0"/>
            <p:cNvSpPr/>
            <p:nvPr/>
          </p:nvSpPr>
          <p:spPr>
            <a:xfrm>
              <a:off x="6306425" y="3956225"/>
              <a:ext cx="381025" cy="14025"/>
            </a:xfrm>
            <a:custGeom>
              <a:avLst/>
              <a:gdLst/>
              <a:ahLst/>
              <a:cxnLst/>
              <a:rect l="l" t="t" r="r" b="b"/>
              <a:pathLst>
                <a:path w="15241" h="561" extrusionOk="0">
                  <a:moveTo>
                    <a:pt x="14989" y="0"/>
                  </a:moveTo>
                  <a:cubicBezTo>
                    <a:pt x="14986" y="0"/>
                    <a:pt x="14982" y="0"/>
                    <a:pt x="14978" y="1"/>
                  </a:cubicBezTo>
                  <a:cubicBezTo>
                    <a:pt x="10014" y="132"/>
                    <a:pt x="5061" y="203"/>
                    <a:pt x="108" y="417"/>
                  </a:cubicBezTo>
                  <a:cubicBezTo>
                    <a:pt x="104" y="417"/>
                    <a:pt x="100" y="417"/>
                    <a:pt x="96" y="417"/>
                  </a:cubicBezTo>
                  <a:cubicBezTo>
                    <a:pt x="0" y="417"/>
                    <a:pt x="4" y="560"/>
                    <a:pt x="108" y="560"/>
                  </a:cubicBezTo>
                  <a:cubicBezTo>
                    <a:pt x="5061" y="524"/>
                    <a:pt x="10014" y="524"/>
                    <a:pt x="14978" y="417"/>
                  </a:cubicBezTo>
                  <a:cubicBezTo>
                    <a:pt x="15237" y="417"/>
                    <a:pt x="15240" y="0"/>
                    <a:pt x="14989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0"/>
            <p:cNvSpPr/>
            <p:nvPr/>
          </p:nvSpPr>
          <p:spPr>
            <a:xfrm>
              <a:off x="6610525" y="4234475"/>
              <a:ext cx="358800" cy="33125"/>
            </a:xfrm>
            <a:custGeom>
              <a:avLst/>
              <a:gdLst/>
              <a:ahLst/>
              <a:cxnLst/>
              <a:rect l="l" t="t" r="r" b="b"/>
              <a:pathLst>
                <a:path w="14352" h="1325" extrusionOk="0">
                  <a:moveTo>
                    <a:pt x="14119" y="1"/>
                  </a:moveTo>
                  <a:cubicBezTo>
                    <a:pt x="14110" y="1"/>
                    <a:pt x="14100" y="1"/>
                    <a:pt x="14090" y="3"/>
                  </a:cubicBezTo>
                  <a:cubicBezTo>
                    <a:pt x="9434" y="360"/>
                    <a:pt x="4767" y="741"/>
                    <a:pt x="112" y="1182"/>
                  </a:cubicBezTo>
                  <a:cubicBezTo>
                    <a:pt x="105" y="1180"/>
                    <a:pt x="99" y="1179"/>
                    <a:pt x="94" y="1179"/>
                  </a:cubicBezTo>
                  <a:cubicBezTo>
                    <a:pt x="14" y="1179"/>
                    <a:pt x="1" y="1324"/>
                    <a:pt x="112" y="1324"/>
                  </a:cubicBezTo>
                  <a:cubicBezTo>
                    <a:pt x="4767" y="1063"/>
                    <a:pt x="9434" y="741"/>
                    <a:pt x="14090" y="420"/>
                  </a:cubicBezTo>
                  <a:cubicBezTo>
                    <a:pt x="14341" y="408"/>
                    <a:pt x="14351" y="1"/>
                    <a:pt x="14119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0"/>
            <p:cNvSpPr/>
            <p:nvPr/>
          </p:nvSpPr>
          <p:spPr>
            <a:xfrm>
              <a:off x="6636225" y="4275875"/>
              <a:ext cx="373575" cy="16425"/>
            </a:xfrm>
            <a:custGeom>
              <a:avLst/>
              <a:gdLst/>
              <a:ahLst/>
              <a:cxnLst/>
              <a:rect l="l" t="t" r="r" b="b"/>
              <a:pathLst>
                <a:path w="14943" h="657" extrusionOk="0">
                  <a:moveTo>
                    <a:pt x="14690" y="1"/>
                  </a:moveTo>
                  <a:cubicBezTo>
                    <a:pt x="14683" y="1"/>
                    <a:pt x="14676" y="1"/>
                    <a:pt x="14669" y="2"/>
                  </a:cubicBezTo>
                  <a:cubicBezTo>
                    <a:pt x="9799" y="133"/>
                    <a:pt x="4953" y="299"/>
                    <a:pt x="96" y="490"/>
                  </a:cubicBezTo>
                  <a:cubicBezTo>
                    <a:pt x="0" y="502"/>
                    <a:pt x="0" y="657"/>
                    <a:pt x="96" y="657"/>
                  </a:cubicBezTo>
                  <a:cubicBezTo>
                    <a:pt x="4965" y="609"/>
                    <a:pt x="9823" y="538"/>
                    <a:pt x="14669" y="419"/>
                  </a:cubicBezTo>
                  <a:cubicBezTo>
                    <a:pt x="14936" y="419"/>
                    <a:pt x="14943" y="1"/>
                    <a:pt x="14690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0"/>
            <p:cNvSpPr/>
            <p:nvPr/>
          </p:nvSpPr>
          <p:spPr>
            <a:xfrm>
              <a:off x="7054150" y="4605650"/>
              <a:ext cx="315150" cy="86025"/>
            </a:xfrm>
            <a:custGeom>
              <a:avLst/>
              <a:gdLst/>
              <a:ahLst/>
              <a:cxnLst/>
              <a:rect l="l" t="t" r="r" b="b"/>
              <a:pathLst>
                <a:path w="12606" h="3441" extrusionOk="0">
                  <a:moveTo>
                    <a:pt x="12329" y="1"/>
                  </a:moveTo>
                  <a:cubicBezTo>
                    <a:pt x="12305" y="1"/>
                    <a:pt x="12279" y="5"/>
                    <a:pt x="12251" y="15"/>
                  </a:cubicBezTo>
                  <a:cubicBezTo>
                    <a:pt x="8263" y="1491"/>
                    <a:pt x="3953" y="1456"/>
                    <a:pt x="83" y="3289"/>
                  </a:cubicBezTo>
                  <a:cubicBezTo>
                    <a:pt x="0" y="3320"/>
                    <a:pt x="61" y="3441"/>
                    <a:pt x="134" y="3441"/>
                  </a:cubicBezTo>
                  <a:cubicBezTo>
                    <a:pt x="144" y="3441"/>
                    <a:pt x="156" y="3438"/>
                    <a:pt x="167" y="3432"/>
                  </a:cubicBezTo>
                  <a:cubicBezTo>
                    <a:pt x="4072" y="1753"/>
                    <a:pt x="8406" y="1872"/>
                    <a:pt x="12370" y="420"/>
                  </a:cubicBezTo>
                  <a:cubicBezTo>
                    <a:pt x="12606" y="345"/>
                    <a:pt x="12543" y="1"/>
                    <a:pt x="12329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0"/>
            <p:cNvSpPr/>
            <p:nvPr/>
          </p:nvSpPr>
          <p:spPr>
            <a:xfrm>
              <a:off x="5555225" y="3234550"/>
              <a:ext cx="1511125" cy="1461325"/>
            </a:xfrm>
            <a:custGeom>
              <a:avLst/>
              <a:gdLst/>
              <a:ahLst/>
              <a:cxnLst/>
              <a:rect l="l" t="t" r="r" b="b"/>
              <a:pathLst>
                <a:path w="60445" h="58453" extrusionOk="0">
                  <a:moveTo>
                    <a:pt x="114" y="0"/>
                  </a:moveTo>
                  <a:cubicBezTo>
                    <a:pt x="54" y="0"/>
                    <a:pt x="1" y="70"/>
                    <a:pt x="57" y="126"/>
                  </a:cubicBezTo>
                  <a:cubicBezTo>
                    <a:pt x="19821" y="19724"/>
                    <a:pt x="40026" y="38893"/>
                    <a:pt x="59933" y="58383"/>
                  </a:cubicBezTo>
                  <a:cubicBezTo>
                    <a:pt x="59984" y="58432"/>
                    <a:pt x="60041" y="58452"/>
                    <a:pt x="60095" y="58452"/>
                  </a:cubicBezTo>
                  <a:cubicBezTo>
                    <a:pt x="60282" y="58452"/>
                    <a:pt x="60444" y="58213"/>
                    <a:pt x="60278" y="58038"/>
                  </a:cubicBezTo>
                  <a:cubicBezTo>
                    <a:pt x="40407" y="38512"/>
                    <a:pt x="20333" y="19212"/>
                    <a:pt x="164" y="19"/>
                  </a:cubicBezTo>
                  <a:cubicBezTo>
                    <a:pt x="148" y="6"/>
                    <a:pt x="130" y="0"/>
                    <a:pt x="114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0"/>
            <p:cNvSpPr/>
            <p:nvPr/>
          </p:nvSpPr>
          <p:spPr>
            <a:xfrm>
              <a:off x="5937000" y="3232150"/>
              <a:ext cx="1420750" cy="1383350"/>
            </a:xfrm>
            <a:custGeom>
              <a:avLst/>
              <a:gdLst/>
              <a:ahLst/>
              <a:cxnLst/>
              <a:rect l="l" t="t" r="r" b="b"/>
              <a:pathLst>
                <a:path w="56830" h="55334" extrusionOk="0">
                  <a:moveTo>
                    <a:pt x="97" y="1"/>
                  </a:moveTo>
                  <a:cubicBezTo>
                    <a:pt x="42" y="1"/>
                    <a:pt x="0" y="69"/>
                    <a:pt x="37" y="115"/>
                  </a:cubicBezTo>
                  <a:cubicBezTo>
                    <a:pt x="18683" y="18617"/>
                    <a:pt x="37530" y="36905"/>
                    <a:pt x="56318" y="55264"/>
                  </a:cubicBezTo>
                  <a:cubicBezTo>
                    <a:pt x="56369" y="55313"/>
                    <a:pt x="56426" y="55333"/>
                    <a:pt x="56481" y="55333"/>
                  </a:cubicBezTo>
                  <a:cubicBezTo>
                    <a:pt x="56667" y="55333"/>
                    <a:pt x="56829" y="55094"/>
                    <a:pt x="56664" y="54919"/>
                  </a:cubicBezTo>
                  <a:cubicBezTo>
                    <a:pt x="37923" y="36524"/>
                    <a:pt x="19183" y="18117"/>
                    <a:pt x="145" y="20"/>
                  </a:cubicBezTo>
                  <a:cubicBezTo>
                    <a:pt x="129" y="6"/>
                    <a:pt x="112" y="1"/>
                    <a:pt x="97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0"/>
            <p:cNvSpPr/>
            <p:nvPr/>
          </p:nvSpPr>
          <p:spPr>
            <a:xfrm>
              <a:off x="5996625" y="3200350"/>
              <a:ext cx="1421150" cy="1383425"/>
            </a:xfrm>
            <a:custGeom>
              <a:avLst/>
              <a:gdLst/>
              <a:ahLst/>
              <a:cxnLst/>
              <a:rect l="l" t="t" r="r" b="b"/>
              <a:pathLst>
                <a:path w="56846" h="55337" extrusionOk="0">
                  <a:moveTo>
                    <a:pt x="113" y="0"/>
                  </a:moveTo>
                  <a:cubicBezTo>
                    <a:pt x="49" y="0"/>
                    <a:pt x="1" y="77"/>
                    <a:pt x="57" y="125"/>
                  </a:cubicBezTo>
                  <a:cubicBezTo>
                    <a:pt x="18691" y="18627"/>
                    <a:pt x="37550" y="36915"/>
                    <a:pt x="56326" y="55262"/>
                  </a:cubicBezTo>
                  <a:cubicBezTo>
                    <a:pt x="56379" y="55315"/>
                    <a:pt x="56437" y="55336"/>
                    <a:pt x="56493" y="55336"/>
                  </a:cubicBezTo>
                  <a:cubicBezTo>
                    <a:pt x="56681" y="55336"/>
                    <a:pt x="56846" y="55094"/>
                    <a:pt x="56672" y="54929"/>
                  </a:cubicBezTo>
                  <a:cubicBezTo>
                    <a:pt x="37931" y="36534"/>
                    <a:pt x="19191" y="18115"/>
                    <a:pt x="165" y="18"/>
                  </a:cubicBezTo>
                  <a:cubicBezTo>
                    <a:pt x="147" y="5"/>
                    <a:pt x="130" y="0"/>
                    <a:pt x="113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0"/>
            <p:cNvSpPr/>
            <p:nvPr/>
          </p:nvSpPr>
          <p:spPr>
            <a:xfrm>
              <a:off x="8195925" y="1650425"/>
              <a:ext cx="857925" cy="2077025"/>
            </a:xfrm>
            <a:custGeom>
              <a:avLst/>
              <a:gdLst/>
              <a:ahLst/>
              <a:cxnLst/>
              <a:rect l="l" t="t" r="r" b="b"/>
              <a:pathLst>
                <a:path w="34317" h="83081" extrusionOk="0">
                  <a:moveTo>
                    <a:pt x="121" y="0"/>
                  </a:moveTo>
                  <a:cubicBezTo>
                    <a:pt x="61" y="0"/>
                    <a:pt x="1" y="45"/>
                    <a:pt x="37" y="102"/>
                  </a:cubicBezTo>
                  <a:cubicBezTo>
                    <a:pt x="11288" y="27713"/>
                    <a:pt x="22456" y="55347"/>
                    <a:pt x="33791" y="82934"/>
                  </a:cubicBezTo>
                  <a:cubicBezTo>
                    <a:pt x="33838" y="83036"/>
                    <a:pt x="33936" y="83081"/>
                    <a:pt x="34030" y="83081"/>
                  </a:cubicBezTo>
                  <a:cubicBezTo>
                    <a:pt x="34177" y="83081"/>
                    <a:pt x="34316" y="82974"/>
                    <a:pt x="34244" y="82815"/>
                  </a:cubicBezTo>
                  <a:cubicBezTo>
                    <a:pt x="22980" y="55204"/>
                    <a:pt x="11729" y="27582"/>
                    <a:pt x="216" y="66"/>
                  </a:cubicBezTo>
                  <a:cubicBezTo>
                    <a:pt x="201" y="19"/>
                    <a:pt x="161" y="0"/>
                    <a:pt x="121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0"/>
            <p:cNvSpPr/>
            <p:nvPr/>
          </p:nvSpPr>
          <p:spPr>
            <a:xfrm>
              <a:off x="7946125" y="3287375"/>
              <a:ext cx="372750" cy="826200"/>
            </a:xfrm>
            <a:custGeom>
              <a:avLst/>
              <a:gdLst/>
              <a:ahLst/>
              <a:cxnLst/>
              <a:rect l="l" t="t" r="r" b="b"/>
              <a:pathLst>
                <a:path w="14910" h="33048" extrusionOk="0">
                  <a:moveTo>
                    <a:pt x="288" y="1"/>
                  </a:moveTo>
                  <a:cubicBezTo>
                    <a:pt x="153" y="1"/>
                    <a:pt x="0" y="156"/>
                    <a:pt x="75" y="323"/>
                  </a:cubicBezTo>
                  <a:cubicBezTo>
                    <a:pt x="4850" y="11205"/>
                    <a:pt x="9612" y="22075"/>
                    <a:pt x="14422" y="32934"/>
                  </a:cubicBezTo>
                  <a:cubicBezTo>
                    <a:pt x="14459" y="33014"/>
                    <a:pt x="14522" y="33048"/>
                    <a:pt x="14589" y="33048"/>
                  </a:cubicBezTo>
                  <a:cubicBezTo>
                    <a:pt x="14740" y="33048"/>
                    <a:pt x="14910" y="32877"/>
                    <a:pt x="14827" y="32696"/>
                  </a:cubicBezTo>
                  <a:cubicBezTo>
                    <a:pt x="10053" y="21825"/>
                    <a:pt x="5243" y="10967"/>
                    <a:pt x="433" y="97"/>
                  </a:cubicBezTo>
                  <a:cubicBezTo>
                    <a:pt x="400" y="29"/>
                    <a:pt x="346" y="1"/>
                    <a:pt x="288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0"/>
            <p:cNvSpPr/>
            <p:nvPr/>
          </p:nvSpPr>
          <p:spPr>
            <a:xfrm>
              <a:off x="7687075" y="2698525"/>
              <a:ext cx="172025" cy="373000"/>
            </a:xfrm>
            <a:custGeom>
              <a:avLst/>
              <a:gdLst/>
              <a:ahLst/>
              <a:cxnLst/>
              <a:rect l="l" t="t" r="r" b="b"/>
              <a:pathLst>
                <a:path w="6881" h="14920" extrusionOk="0">
                  <a:moveTo>
                    <a:pt x="231" y="0"/>
                  </a:moveTo>
                  <a:cubicBezTo>
                    <a:pt x="120" y="0"/>
                    <a:pt x="0" y="122"/>
                    <a:pt x="67" y="255"/>
                  </a:cubicBezTo>
                  <a:lnTo>
                    <a:pt x="6449" y="14816"/>
                  </a:lnTo>
                  <a:cubicBezTo>
                    <a:pt x="6482" y="14889"/>
                    <a:pt x="6539" y="14920"/>
                    <a:pt x="6598" y="14920"/>
                  </a:cubicBezTo>
                  <a:cubicBezTo>
                    <a:pt x="6732" y="14920"/>
                    <a:pt x="6880" y="14767"/>
                    <a:pt x="6806" y="14602"/>
                  </a:cubicBezTo>
                  <a:cubicBezTo>
                    <a:pt x="4663" y="9768"/>
                    <a:pt x="2508" y="4910"/>
                    <a:pt x="353" y="76"/>
                  </a:cubicBezTo>
                  <a:cubicBezTo>
                    <a:pt x="324" y="22"/>
                    <a:pt x="278" y="0"/>
                    <a:pt x="231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0"/>
            <p:cNvSpPr/>
            <p:nvPr/>
          </p:nvSpPr>
          <p:spPr>
            <a:xfrm>
              <a:off x="7480450" y="2230125"/>
              <a:ext cx="151475" cy="329500"/>
            </a:xfrm>
            <a:custGeom>
              <a:avLst/>
              <a:gdLst/>
              <a:ahLst/>
              <a:cxnLst/>
              <a:rect l="l" t="t" r="r" b="b"/>
              <a:pathLst>
                <a:path w="6059" h="13180" extrusionOk="0">
                  <a:moveTo>
                    <a:pt x="129" y="1"/>
                  </a:moveTo>
                  <a:cubicBezTo>
                    <a:pt x="63" y="1"/>
                    <a:pt x="1" y="66"/>
                    <a:pt x="33" y="131"/>
                  </a:cubicBezTo>
                  <a:cubicBezTo>
                    <a:pt x="1938" y="4453"/>
                    <a:pt x="3831" y="8763"/>
                    <a:pt x="5736" y="13097"/>
                  </a:cubicBezTo>
                  <a:cubicBezTo>
                    <a:pt x="5760" y="13155"/>
                    <a:pt x="5804" y="13179"/>
                    <a:pt x="5851" y="13179"/>
                  </a:cubicBezTo>
                  <a:cubicBezTo>
                    <a:pt x="5949" y="13179"/>
                    <a:pt x="6059" y="13075"/>
                    <a:pt x="6010" y="12954"/>
                  </a:cubicBezTo>
                  <a:cubicBezTo>
                    <a:pt x="4081" y="8644"/>
                    <a:pt x="2153" y="4346"/>
                    <a:pt x="212" y="48"/>
                  </a:cubicBezTo>
                  <a:cubicBezTo>
                    <a:pt x="189" y="14"/>
                    <a:pt x="159" y="1"/>
                    <a:pt x="129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0"/>
            <p:cNvSpPr/>
            <p:nvPr/>
          </p:nvSpPr>
          <p:spPr>
            <a:xfrm>
              <a:off x="7527125" y="3592375"/>
              <a:ext cx="481825" cy="684050"/>
            </a:xfrm>
            <a:custGeom>
              <a:avLst/>
              <a:gdLst/>
              <a:ahLst/>
              <a:cxnLst/>
              <a:rect l="l" t="t" r="r" b="b"/>
              <a:pathLst>
                <a:path w="19273" h="27362" extrusionOk="0">
                  <a:moveTo>
                    <a:pt x="319" y="0"/>
                  </a:moveTo>
                  <a:cubicBezTo>
                    <a:pt x="158" y="0"/>
                    <a:pt x="1" y="154"/>
                    <a:pt x="119" y="315"/>
                  </a:cubicBezTo>
                  <a:cubicBezTo>
                    <a:pt x="6310" y="9304"/>
                    <a:pt x="12525" y="18305"/>
                    <a:pt x="18752" y="27259"/>
                  </a:cubicBezTo>
                  <a:cubicBezTo>
                    <a:pt x="18803" y="27331"/>
                    <a:pt x="18876" y="27362"/>
                    <a:pt x="18948" y="27362"/>
                  </a:cubicBezTo>
                  <a:cubicBezTo>
                    <a:pt x="19113" y="27362"/>
                    <a:pt x="19273" y="27203"/>
                    <a:pt x="19157" y="27020"/>
                  </a:cubicBezTo>
                  <a:cubicBezTo>
                    <a:pt x="12954" y="18031"/>
                    <a:pt x="6715" y="9066"/>
                    <a:pt x="500" y="88"/>
                  </a:cubicBezTo>
                  <a:cubicBezTo>
                    <a:pt x="451" y="26"/>
                    <a:pt x="385" y="0"/>
                    <a:pt x="319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0"/>
            <p:cNvSpPr/>
            <p:nvPr/>
          </p:nvSpPr>
          <p:spPr>
            <a:xfrm>
              <a:off x="7147600" y="3042600"/>
              <a:ext cx="178350" cy="247875"/>
            </a:xfrm>
            <a:custGeom>
              <a:avLst/>
              <a:gdLst/>
              <a:ahLst/>
              <a:cxnLst/>
              <a:rect l="l" t="t" r="r" b="b"/>
              <a:pathLst>
                <a:path w="7134" h="9915" extrusionOk="0">
                  <a:moveTo>
                    <a:pt x="222" y="0"/>
                  </a:moveTo>
                  <a:cubicBezTo>
                    <a:pt x="109" y="0"/>
                    <a:pt x="1" y="119"/>
                    <a:pt x="84" y="243"/>
                  </a:cubicBezTo>
                  <a:cubicBezTo>
                    <a:pt x="2286" y="3446"/>
                    <a:pt x="4489" y="6625"/>
                    <a:pt x="6692" y="9828"/>
                  </a:cubicBezTo>
                  <a:cubicBezTo>
                    <a:pt x="6735" y="9889"/>
                    <a:pt x="6796" y="9914"/>
                    <a:pt x="6857" y="9914"/>
                  </a:cubicBezTo>
                  <a:cubicBezTo>
                    <a:pt x="6997" y="9914"/>
                    <a:pt x="7133" y="9779"/>
                    <a:pt x="7025" y="9637"/>
                  </a:cubicBezTo>
                  <a:cubicBezTo>
                    <a:pt x="4811" y="6447"/>
                    <a:pt x="2596" y="3268"/>
                    <a:pt x="358" y="77"/>
                  </a:cubicBezTo>
                  <a:cubicBezTo>
                    <a:pt x="322" y="23"/>
                    <a:pt x="271" y="0"/>
                    <a:pt x="222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0"/>
            <p:cNvSpPr/>
            <p:nvPr/>
          </p:nvSpPr>
          <p:spPr>
            <a:xfrm>
              <a:off x="6860225" y="2627800"/>
              <a:ext cx="211900" cy="298800"/>
            </a:xfrm>
            <a:custGeom>
              <a:avLst/>
              <a:gdLst/>
              <a:ahLst/>
              <a:cxnLst/>
              <a:rect l="l" t="t" r="r" b="b"/>
              <a:pathLst>
                <a:path w="8476" h="11952" extrusionOk="0">
                  <a:moveTo>
                    <a:pt x="118" y="1"/>
                  </a:moveTo>
                  <a:cubicBezTo>
                    <a:pt x="56" y="1"/>
                    <a:pt x="1" y="69"/>
                    <a:pt x="42" y="143"/>
                  </a:cubicBezTo>
                  <a:cubicBezTo>
                    <a:pt x="2744" y="4048"/>
                    <a:pt x="5447" y="7965"/>
                    <a:pt x="8138" y="11882"/>
                  </a:cubicBezTo>
                  <a:cubicBezTo>
                    <a:pt x="8169" y="11932"/>
                    <a:pt x="8215" y="11952"/>
                    <a:pt x="8260" y="11952"/>
                  </a:cubicBezTo>
                  <a:cubicBezTo>
                    <a:pt x="8367" y="11952"/>
                    <a:pt x="8475" y="11837"/>
                    <a:pt x="8400" y="11728"/>
                  </a:cubicBezTo>
                  <a:cubicBezTo>
                    <a:pt x="5685" y="7834"/>
                    <a:pt x="2935" y="3953"/>
                    <a:pt x="196" y="48"/>
                  </a:cubicBezTo>
                  <a:cubicBezTo>
                    <a:pt x="174" y="14"/>
                    <a:pt x="145" y="1"/>
                    <a:pt x="118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0"/>
            <p:cNvSpPr/>
            <p:nvPr/>
          </p:nvSpPr>
          <p:spPr>
            <a:xfrm>
              <a:off x="4946400" y="2054250"/>
              <a:ext cx="58800" cy="37775"/>
            </a:xfrm>
            <a:custGeom>
              <a:avLst/>
              <a:gdLst/>
              <a:ahLst/>
              <a:cxnLst/>
              <a:rect l="l" t="t" r="r" b="b"/>
              <a:pathLst>
                <a:path w="2352" h="1511" extrusionOk="0">
                  <a:moveTo>
                    <a:pt x="2144" y="0"/>
                  </a:moveTo>
                  <a:cubicBezTo>
                    <a:pt x="2126" y="0"/>
                    <a:pt x="2106" y="3"/>
                    <a:pt x="2085" y="11"/>
                  </a:cubicBezTo>
                  <a:cubicBezTo>
                    <a:pt x="1335" y="320"/>
                    <a:pt x="561" y="725"/>
                    <a:pt x="37" y="1380"/>
                  </a:cubicBezTo>
                  <a:cubicBezTo>
                    <a:pt x="1" y="1435"/>
                    <a:pt x="48" y="1511"/>
                    <a:pt x="105" y="1511"/>
                  </a:cubicBezTo>
                  <a:cubicBezTo>
                    <a:pt x="122" y="1511"/>
                    <a:pt x="140" y="1504"/>
                    <a:pt x="156" y="1487"/>
                  </a:cubicBezTo>
                  <a:cubicBezTo>
                    <a:pt x="692" y="904"/>
                    <a:pt x="1454" y="558"/>
                    <a:pt x="2181" y="308"/>
                  </a:cubicBezTo>
                  <a:cubicBezTo>
                    <a:pt x="2352" y="255"/>
                    <a:pt x="2302" y="0"/>
                    <a:pt x="2144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0"/>
            <p:cNvSpPr/>
            <p:nvPr/>
          </p:nvSpPr>
          <p:spPr>
            <a:xfrm>
              <a:off x="5006900" y="2054700"/>
              <a:ext cx="352775" cy="144925"/>
            </a:xfrm>
            <a:custGeom>
              <a:avLst/>
              <a:gdLst/>
              <a:ahLst/>
              <a:cxnLst/>
              <a:rect l="l" t="t" r="r" b="b"/>
              <a:pathLst>
                <a:path w="14111" h="5797" extrusionOk="0">
                  <a:moveTo>
                    <a:pt x="3532" y="1"/>
                  </a:moveTo>
                  <a:cubicBezTo>
                    <a:pt x="2337" y="1"/>
                    <a:pt x="1168" y="285"/>
                    <a:pt x="82" y="957"/>
                  </a:cubicBezTo>
                  <a:cubicBezTo>
                    <a:pt x="0" y="1008"/>
                    <a:pt x="59" y="1148"/>
                    <a:pt x="153" y="1148"/>
                  </a:cubicBezTo>
                  <a:cubicBezTo>
                    <a:pt x="168" y="1148"/>
                    <a:pt x="184" y="1144"/>
                    <a:pt x="201" y="1136"/>
                  </a:cubicBezTo>
                  <a:cubicBezTo>
                    <a:pt x="1215" y="594"/>
                    <a:pt x="2267" y="361"/>
                    <a:pt x="3326" y="361"/>
                  </a:cubicBezTo>
                  <a:cubicBezTo>
                    <a:pt x="7106" y="361"/>
                    <a:pt x="10979" y="3320"/>
                    <a:pt x="13536" y="5720"/>
                  </a:cubicBezTo>
                  <a:cubicBezTo>
                    <a:pt x="13596" y="5774"/>
                    <a:pt x="13661" y="5797"/>
                    <a:pt x="13723" y="5797"/>
                  </a:cubicBezTo>
                  <a:cubicBezTo>
                    <a:pt x="13934" y="5797"/>
                    <a:pt x="14110" y="5534"/>
                    <a:pt x="13917" y="5350"/>
                  </a:cubicBezTo>
                  <a:cubicBezTo>
                    <a:pt x="11441" y="2911"/>
                    <a:pt x="7354" y="1"/>
                    <a:pt x="3532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0"/>
            <p:cNvSpPr/>
            <p:nvPr/>
          </p:nvSpPr>
          <p:spPr>
            <a:xfrm>
              <a:off x="5276125" y="1976825"/>
              <a:ext cx="413525" cy="1183100"/>
            </a:xfrm>
            <a:custGeom>
              <a:avLst/>
              <a:gdLst/>
              <a:ahLst/>
              <a:cxnLst/>
              <a:rect l="l" t="t" r="r" b="b"/>
              <a:pathLst>
                <a:path w="16541" h="47324" extrusionOk="0">
                  <a:moveTo>
                    <a:pt x="221" y="1"/>
                  </a:moveTo>
                  <a:cubicBezTo>
                    <a:pt x="112" y="1"/>
                    <a:pt x="0" y="83"/>
                    <a:pt x="52" y="203"/>
                  </a:cubicBezTo>
                  <a:cubicBezTo>
                    <a:pt x="5327" y="15859"/>
                    <a:pt x="10589" y="31552"/>
                    <a:pt x="16019" y="47161"/>
                  </a:cubicBezTo>
                  <a:cubicBezTo>
                    <a:pt x="16061" y="47274"/>
                    <a:pt x="16158" y="47324"/>
                    <a:pt x="16254" y="47324"/>
                  </a:cubicBezTo>
                  <a:cubicBezTo>
                    <a:pt x="16399" y="47324"/>
                    <a:pt x="16541" y="47209"/>
                    <a:pt x="16483" y="47030"/>
                  </a:cubicBezTo>
                  <a:cubicBezTo>
                    <a:pt x="11221" y="31361"/>
                    <a:pt x="5779" y="15728"/>
                    <a:pt x="374" y="95"/>
                  </a:cubicBezTo>
                  <a:cubicBezTo>
                    <a:pt x="347" y="29"/>
                    <a:pt x="285" y="1"/>
                    <a:pt x="221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0"/>
            <p:cNvSpPr/>
            <p:nvPr/>
          </p:nvSpPr>
          <p:spPr>
            <a:xfrm>
              <a:off x="5445175" y="1788475"/>
              <a:ext cx="298100" cy="1368700"/>
            </a:xfrm>
            <a:custGeom>
              <a:avLst/>
              <a:gdLst/>
              <a:ahLst/>
              <a:cxnLst/>
              <a:rect l="l" t="t" r="r" b="b"/>
              <a:pathLst>
                <a:path w="11924" h="54748" extrusionOk="0">
                  <a:moveTo>
                    <a:pt x="200" y="1"/>
                  </a:moveTo>
                  <a:cubicBezTo>
                    <a:pt x="102" y="1"/>
                    <a:pt x="1" y="83"/>
                    <a:pt x="29" y="212"/>
                  </a:cubicBezTo>
                  <a:cubicBezTo>
                    <a:pt x="3792" y="18333"/>
                    <a:pt x="7507" y="36478"/>
                    <a:pt x="11424" y="54576"/>
                  </a:cubicBezTo>
                  <a:cubicBezTo>
                    <a:pt x="11448" y="54695"/>
                    <a:pt x="11536" y="54747"/>
                    <a:pt x="11630" y="54747"/>
                  </a:cubicBezTo>
                  <a:cubicBezTo>
                    <a:pt x="11771" y="54747"/>
                    <a:pt x="11924" y="54630"/>
                    <a:pt x="11888" y="54445"/>
                  </a:cubicBezTo>
                  <a:cubicBezTo>
                    <a:pt x="8149" y="36312"/>
                    <a:pt x="4220" y="18214"/>
                    <a:pt x="351" y="117"/>
                  </a:cubicBezTo>
                  <a:cubicBezTo>
                    <a:pt x="327" y="36"/>
                    <a:pt x="264" y="1"/>
                    <a:pt x="200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0"/>
            <p:cNvSpPr/>
            <p:nvPr/>
          </p:nvSpPr>
          <p:spPr>
            <a:xfrm>
              <a:off x="5676575" y="1559050"/>
              <a:ext cx="66400" cy="1599625"/>
            </a:xfrm>
            <a:custGeom>
              <a:avLst/>
              <a:gdLst/>
              <a:ahLst/>
              <a:cxnLst/>
              <a:rect l="l" t="t" r="r" b="b"/>
              <a:pathLst>
                <a:path w="2656" h="63985" extrusionOk="0">
                  <a:moveTo>
                    <a:pt x="161" y="1"/>
                  </a:moveTo>
                  <a:cubicBezTo>
                    <a:pt x="81" y="1"/>
                    <a:pt x="1" y="54"/>
                    <a:pt x="1" y="162"/>
                  </a:cubicBezTo>
                  <a:cubicBezTo>
                    <a:pt x="679" y="21355"/>
                    <a:pt x="1322" y="42560"/>
                    <a:pt x="2168" y="63753"/>
                  </a:cubicBezTo>
                  <a:cubicBezTo>
                    <a:pt x="2180" y="63907"/>
                    <a:pt x="2305" y="63985"/>
                    <a:pt x="2424" y="63985"/>
                  </a:cubicBezTo>
                  <a:cubicBezTo>
                    <a:pt x="2543" y="63985"/>
                    <a:pt x="2656" y="63907"/>
                    <a:pt x="2644" y="63753"/>
                  </a:cubicBezTo>
                  <a:cubicBezTo>
                    <a:pt x="1989" y="42548"/>
                    <a:pt x="1132" y="21355"/>
                    <a:pt x="322" y="162"/>
                  </a:cubicBezTo>
                  <a:cubicBezTo>
                    <a:pt x="322" y="54"/>
                    <a:pt x="242" y="1"/>
                    <a:pt x="161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0"/>
            <p:cNvSpPr/>
            <p:nvPr/>
          </p:nvSpPr>
          <p:spPr>
            <a:xfrm>
              <a:off x="5730625" y="1327125"/>
              <a:ext cx="306975" cy="1831750"/>
            </a:xfrm>
            <a:custGeom>
              <a:avLst/>
              <a:gdLst/>
              <a:ahLst/>
              <a:cxnLst/>
              <a:rect l="l" t="t" r="r" b="b"/>
              <a:pathLst>
                <a:path w="12279" h="73270" extrusionOk="0">
                  <a:moveTo>
                    <a:pt x="12073" y="0"/>
                  </a:moveTo>
                  <a:cubicBezTo>
                    <a:pt x="12009" y="0"/>
                    <a:pt x="11950" y="36"/>
                    <a:pt x="11936" y="116"/>
                  </a:cubicBezTo>
                  <a:cubicBezTo>
                    <a:pt x="7923" y="24393"/>
                    <a:pt x="3875" y="48670"/>
                    <a:pt x="29" y="72970"/>
                  </a:cubicBezTo>
                  <a:cubicBezTo>
                    <a:pt x="1" y="73150"/>
                    <a:pt x="159" y="73269"/>
                    <a:pt x="297" y="73269"/>
                  </a:cubicBezTo>
                  <a:cubicBezTo>
                    <a:pt x="387" y="73269"/>
                    <a:pt x="468" y="73219"/>
                    <a:pt x="482" y="73101"/>
                  </a:cubicBezTo>
                  <a:cubicBezTo>
                    <a:pt x="4518" y="48836"/>
                    <a:pt x="8376" y="24512"/>
                    <a:pt x="12257" y="211"/>
                  </a:cubicBezTo>
                  <a:cubicBezTo>
                    <a:pt x="12279" y="82"/>
                    <a:pt x="12170" y="0"/>
                    <a:pt x="12073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0"/>
            <p:cNvSpPr/>
            <p:nvPr/>
          </p:nvSpPr>
          <p:spPr>
            <a:xfrm>
              <a:off x="5729725" y="1209375"/>
              <a:ext cx="705475" cy="1949375"/>
            </a:xfrm>
            <a:custGeom>
              <a:avLst/>
              <a:gdLst/>
              <a:ahLst/>
              <a:cxnLst/>
              <a:rect l="l" t="t" r="r" b="b"/>
              <a:pathLst>
                <a:path w="28219" h="77975" extrusionOk="0">
                  <a:moveTo>
                    <a:pt x="28027" y="1"/>
                  </a:moveTo>
                  <a:cubicBezTo>
                    <a:pt x="27962" y="1"/>
                    <a:pt x="27895" y="35"/>
                    <a:pt x="27867" y="111"/>
                  </a:cubicBezTo>
                  <a:cubicBezTo>
                    <a:pt x="18556" y="25959"/>
                    <a:pt x="9209" y="51784"/>
                    <a:pt x="65" y="77680"/>
                  </a:cubicBezTo>
                  <a:cubicBezTo>
                    <a:pt x="1" y="77860"/>
                    <a:pt x="144" y="77974"/>
                    <a:pt x="289" y="77974"/>
                  </a:cubicBezTo>
                  <a:cubicBezTo>
                    <a:pt x="384" y="77974"/>
                    <a:pt x="480" y="77925"/>
                    <a:pt x="518" y="77811"/>
                  </a:cubicBezTo>
                  <a:cubicBezTo>
                    <a:pt x="9852" y="51975"/>
                    <a:pt x="18996" y="26079"/>
                    <a:pt x="28176" y="206"/>
                  </a:cubicBezTo>
                  <a:cubicBezTo>
                    <a:pt x="28219" y="78"/>
                    <a:pt x="28125" y="1"/>
                    <a:pt x="28027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0"/>
            <p:cNvSpPr/>
            <p:nvPr/>
          </p:nvSpPr>
          <p:spPr>
            <a:xfrm>
              <a:off x="5724225" y="1172100"/>
              <a:ext cx="1143750" cy="2003450"/>
            </a:xfrm>
            <a:custGeom>
              <a:avLst/>
              <a:gdLst/>
              <a:ahLst/>
              <a:cxnLst/>
              <a:rect l="l" t="t" r="r" b="b"/>
              <a:pathLst>
                <a:path w="45750" h="80138" extrusionOk="0">
                  <a:moveTo>
                    <a:pt x="45523" y="0"/>
                  </a:moveTo>
                  <a:cubicBezTo>
                    <a:pt x="45472" y="0"/>
                    <a:pt x="45420" y="26"/>
                    <a:pt x="45386" y="90"/>
                  </a:cubicBezTo>
                  <a:cubicBezTo>
                    <a:pt x="30254" y="26641"/>
                    <a:pt x="15085" y="53156"/>
                    <a:pt x="107" y="79778"/>
                  </a:cubicBezTo>
                  <a:cubicBezTo>
                    <a:pt x="1" y="79966"/>
                    <a:pt x="158" y="80138"/>
                    <a:pt x="318" y="80138"/>
                  </a:cubicBezTo>
                  <a:cubicBezTo>
                    <a:pt x="390" y="80138"/>
                    <a:pt x="463" y="80102"/>
                    <a:pt x="512" y="80016"/>
                  </a:cubicBezTo>
                  <a:cubicBezTo>
                    <a:pt x="15668" y="53489"/>
                    <a:pt x="30658" y="26855"/>
                    <a:pt x="45684" y="245"/>
                  </a:cubicBezTo>
                  <a:cubicBezTo>
                    <a:pt x="45749" y="122"/>
                    <a:pt x="45636" y="0"/>
                    <a:pt x="45523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0"/>
            <p:cNvSpPr/>
            <p:nvPr/>
          </p:nvSpPr>
          <p:spPr>
            <a:xfrm>
              <a:off x="5268900" y="1970600"/>
              <a:ext cx="235150" cy="161750"/>
            </a:xfrm>
            <a:custGeom>
              <a:avLst/>
              <a:gdLst/>
              <a:ahLst/>
              <a:cxnLst/>
              <a:rect l="l" t="t" r="r" b="b"/>
              <a:pathLst>
                <a:path w="9406" h="6470" extrusionOk="0">
                  <a:moveTo>
                    <a:pt x="131" y="1"/>
                  </a:moveTo>
                  <a:cubicBezTo>
                    <a:pt x="32" y="1"/>
                    <a:pt x="0" y="172"/>
                    <a:pt x="115" y="213"/>
                  </a:cubicBezTo>
                  <a:cubicBezTo>
                    <a:pt x="3651" y="1345"/>
                    <a:pt x="6568" y="3238"/>
                    <a:pt x="8688" y="6321"/>
                  </a:cubicBezTo>
                  <a:cubicBezTo>
                    <a:pt x="8760" y="6426"/>
                    <a:pt x="8860" y="6469"/>
                    <a:pt x="8958" y="6469"/>
                  </a:cubicBezTo>
                  <a:cubicBezTo>
                    <a:pt x="9186" y="6469"/>
                    <a:pt x="9405" y="6237"/>
                    <a:pt x="9247" y="5988"/>
                  </a:cubicBezTo>
                  <a:cubicBezTo>
                    <a:pt x="7283" y="2738"/>
                    <a:pt x="3759" y="928"/>
                    <a:pt x="175" y="11"/>
                  </a:cubicBezTo>
                  <a:cubicBezTo>
                    <a:pt x="159" y="4"/>
                    <a:pt x="144" y="1"/>
                    <a:pt x="131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0"/>
            <p:cNvSpPr/>
            <p:nvPr/>
          </p:nvSpPr>
          <p:spPr>
            <a:xfrm>
              <a:off x="5739100" y="1335850"/>
              <a:ext cx="1667350" cy="1814750"/>
            </a:xfrm>
            <a:custGeom>
              <a:avLst/>
              <a:gdLst/>
              <a:ahLst/>
              <a:cxnLst/>
              <a:rect l="l" t="t" r="r" b="b"/>
              <a:pathLst>
                <a:path w="66694" h="72590" extrusionOk="0">
                  <a:moveTo>
                    <a:pt x="66305" y="1"/>
                  </a:moveTo>
                  <a:cubicBezTo>
                    <a:pt x="66267" y="1"/>
                    <a:pt x="66228" y="9"/>
                    <a:pt x="66187" y="29"/>
                  </a:cubicBezTo>
                  <a:cubicBezTo>
                    <a:pt x="59186" y="3148"/>
                    <a:pt x="53030" y="7947"/>
                    <a:pt x="47089" y="12721"/>
                  </a:cubicBezTo>
                  <a:cubicBezTo>
                    <a:pt x="40731" y="17829"/>
                    <a:pt x="34647" y="23032"/>
                    <a:pt x="29373" y="29294"/>
                  </a:cubicBezTo>
                  <a:cubicBezTo>
                    <a:pt x="23920" y="35819"/>
                    <a:pt x="19074" y="42891"/>
                    <a:pt x="14490" y="50047"/>
                  </a:cubicBezTo>
                  <a:cubicBezTo>
                    <a:pt x="11894" y="54107"/>
                    <a:pt x="9346" y="58191"/>
                    <a:pt x="6656" y="62191"/>
                  </a:cubicBezTo>
                  <a:cubicBezTo>
                    <a:pt x="4346" y="65608"/>
                    <a:pt x="1667" y="68764"/>
                    <a:pt x="0" y="72573"/>
                  </a:cubicBezTo>
                  <a:cubicBezTo>
                    <a:pt x="16" y="72573"/>
                    <a:pt x="37" y="72589"/>
                    <a:pt x="53" y="72589"/>
                  </a:cubicBezTo>
                  <a:cubicBezTo>
                    <a:pt x="61" y="72589"/>
                    <a:pt x="68" y="72585"/>
                    <a:pt x="71" y="72573"/>
                  </a:cubicBezTo>
                  <a:cubicBezTo>
                    <a:pt x="1750" y="69037"/>
                    <a:pt x="4334" y="66097"/>
                    <a:pt x="6572" y="62929"/>
                  </a:cubicBezTo>
                  <a:cubicBezTo>
                    <a:pt x="9180" y="59274"/>
                    <a:pt x="11549" y="55452"/>
                    <a:pt x="13954" y="51666"/>
                  </a:cubicBezTo>
                  <a:cubicBezTo>
                    <a:pt x="18693" y="44272"/>
                    <a:pt x="23693" y="37022"/>
                    <a:pt x="29242" y="30223"/>
                  </a:cubicBezTo>
                  <a:cubicBezTo>
                    <a:pt x="34290" y="24056"/>
                    <a:pt x="40172" y="18984"/>
                    <a:pt x="46315" y="13971"/>
                  </a:cubicBezTo>
                  <a:cubicBezTo>
                    <a:pt x="52530" y="8899"/>
                    <a:pt x="59055" y="3744"/>
                    <a:pt x="66437" y="457"/>
                  </a:cubicBezTo>
                  <a:cubicBezTo>
                    <a:pt x="66694" y="344"/>
                    <a:pt x="66543" y="1"/>
                    <a:pt x="66305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0"/>
            <p:cNvSpPr/>
            <p:nvPr/>
          </p:nvSpPr>
          <p:spPr>
            <a:xfrm>
              <a:off x="5730925" y="1418850"/>
              <a:ext cx="1843025" cy="1751525"/>
            </a:xfrm>
            <a:custGeom>
              <a:avLst/>
              <a:gdLst/>
              <a:ahLst/>
              <a:cxnLst/>
              <a:rect l="l" t="t" r="r" b="b"/>
              <a:pathLst>
                <a:path w="73721" h="70061" extrusionOk="0">
                  <a:moveTo>
                    <a:pt x="73417" y="0"/>
                  </a:moveTo>
                  <a:cubicBezTo>
                    <a:pt x="73389" y="0"/>
                    <a:pt x="73358" y="6"/>
                    <a:pt x="73324" y="19"/>
                  </a:cubicBezTo>
                  <a:cubicBezTo>
                    <a:pt x="65835" y="2698"/>
                    <a:pt x="59084" y="7115"/>
                    <a:pt x="52584" y="11604"/>
                  </a:cubicBezTo>
                  <a:cubicBezTo>
                    <a:pt x="45618" y="16390"/>
                    <a:pt x="38891" y="21271"/>
                    <a:pt x="32974" y="27379"/>
                  </a:cubicBezTo>
                  <a:cubicBezTo>
                    <a:pt x="26926" y="33642"/>
                    <a:pt x="21508" y="40595"/>
                    <a:pt x="16365" y="47632"/>
                  </a:cubicBezTo>
                  <a:cubicBezTo>
                    <a:pt x="13567" y="51478"/>
                    <a:pt x="10816" y="55359"/>
                    <a:pt x="7947" y="59157"/>
                  </a:cubicBezTo>
                  <a:cubicBezTo>
                    <a:pt x="5221" y="62729"/>
                    <a:pt x="2018" y="65955"/>
                    <a:pt x="17" y="70015"/>
                  </a:cubicBezTo>
                  <a:cubicBezTo>
                    <a:pt x="0" y="70041"/>
                    <a:pt x="20" y="70061"/>
                    <a:pt x="37" y="70061"/>
                  </a:cubicBezTo>
                  <a:cubicBezTo>
                    <a:pt x="44" y="70061"/>
                    <a:pt x="50" y="70058"/>
                    <a:pt x="53" y="70051"/>
                  </a:cubicBezTo>
                  <a:cubicBezTo>
                    <a:pt x="2065" y="66301"/>
                    <a:pt x="5113" y="63360"/>
                    <a:pt x="7721" y="60050"/>
                  </a:cubicBezTo>
                  <a:cubicBezTo>
                    <a:pt x="10495" y="56502"/>
                    <a:pt x="13114" y="52847"/>
                    <a:pt x="15758" y="49215"/>
                  </a:cubicBezTo>
                  <a:cubicBezTo>
                    <a:pt x="21044" y="41929"/>
                    <a:pt x="26640" y="34833"/>
                    <a:pt x="32795" y="28272"/>
                  </a:cubicBezTo>
                  <a:cubicBezTo>
                    <a:pt x="38594" y="22105"/>
                    <a:pt x="45321" y="17247"/>
                    <a:pt x="52238" y="12437"/>
                  </a:cubicBezTo>
                  <a:cubicBezTo>
                    <a:pt x="58870" y="7817"/>
                    <a:pt x="65811" y="3233"/>
                    <a:pt x="73455" y="495"/>
                  </a:cubicBezTo>
                  <a:cubicBezTo>
                    <a:pt x="73721" y="399"/>
                    <a:pt x="73655" y="0"/>
                    <a:pt x="73417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0"/>
            <p:cNvSpPr/>
            <p:nvPr/>
          </p:nvSpPr>
          <p:spPr>
            <a:xfrm>
              <a:off x="5731025" y="1505375"/>
              <a:ext cx="2027050" cy="1665025"/>
            </a:xfrm>
            <a:custGeom>
              <a:avLst/>
              <a:gdLst/>
              <a:ahLst/>
              <a:cxnLst/>
              <a:rect l="l" t="t" r="r" b="b"/>
              <a:pathLst>
                <a:path w="81082" h="66601" extrusionOk="0">
                  <a:moveTo>
                    <a:pt x="80725" y="1"/>
                  </a:moveTo>
                  <a:cubicBezTo>
                    <a:pt x="80703" y="1"/>
                    <a:pt x="80679" y="4"/>
                    <a:pt x="80655" y="11"/>
                  </a:cubicBezTo>
                  <a:cubicBezTo>
                    <a:pt x="72499" y="2201"/>
                    <a:pt x="64926" y="6226"/>
                    <a:pt x="57628" y="10369"/>
                  </a:cubicBezTo>
                  <a:cubicBezTo>
                    <a:pt x="50091" y="14679"/>
                    <a:pt x="42709" y="19061"/>
                    <a:pt x="36185" y="24859"/>
                  </a:cubicBezTo>
                  <a:cubicBezTo>
                    <a:pt x="29208" y="31074"/>
                    <a:pt x="23004" y="38253"/>
                    <a:pt x="17158" y="45516"/>
                  </a:cubicBezTo>
                  <a:cubicBezTo>
                    <a:pt x="13991" y="49421"/>
                    <a:pt x="10884" y="53386"/>
                    <a:pt x="7598" y="57196"/>
                  </a:cubicBezTo>
                  <a:cubicBezTo>
                    <a:pt x="4955" y="60256"/>
                    <a:pt x="1930" y="62935"/>
                    <a:pt x="25" y="66566"/>
                  </a:cubicBezTo>
                  <a:cubicBezTo>
                    <a:pt x="0" y="66583"/>
                    <a:pt x="17" y="66600"/>
                    <a:pt x="33" y="66600"/>
                  </a:cubicBezTo>
                  <a:cubicBezTo>
                    <a:pt x="39" y="66600"/>
                    <a:pt x="46" y="66597"/>
                    <a:pt x="49" y="66590"/>
                  </a:cubicBezTo>
                  <a:cubicBezTo>
                    <a:pt x="2169" y="62840"/>
                    <a:pt x="5502" y="60101"/>
                    <a:pt x="8300" y="56899"/>
                  </a:cubicBezTo>
                  <a:cubicBezTo>
                    <a:pt x="11455" y="53291"/>
                    <a:pt x="14432" y="49517"/>
                    <a:pt x="17432" y="45790"/>
                  </a:cubicBezTo>
                  <a:cubicBezTo>
                    <a:pt x="23004" y="38908"/>
                    <a:pt x="28922" y="32253"/>
                    <a:pt x="35411" y="26228"/>
                  </a:cubicBezTo>
                  <a:cubicBezTo>
                    <a:pt x="41793" y="20287"/>
                    <a:pt x="49091" y="15882"/>
                    <a:pt x="56592" y="11536"/>
                  </a:cubicBezTo>
                  <a:cubicBezTo>
                    <a:pt x="64236" y="7095"/>
                    <a:pt x="72201" y="2797"/>
                    <a:pt x="80785" y="487"/>
                  </a:cubicBezTo>
                  <a:cubicBezTo>
                    <a:pt x="81081" y="410"/>
                    <a:pt x="80984" y="1"/>
                    <a:pt x="80725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0"/>
            <p:cNvSpPr/>
            <p:nvPr/>
          </p:nvSpPr>
          <p:spPr>
            <a:xfrm>
              <a:off x="5735225" y="1621250"/>
              <a:ext cx="2137250" cy="1530400"/>
            </a:xfrm>
            <a:custGeom>
              <a:avLst/>
              <a:gdLst/>
              <a:ahLst/>
              <a:cxnLst/>
              <a:rect l="l" t="t" r="r" b="b"/>
              <a:pathLst>
                <a:path w="85490" h="61216" extrusionOk="0">
                  <a:moveTo>
                    <a:pt x="85119" y="0"/>
                  </a:moveTo>
                  <a:cubicBezTo>
                    <a:pt x="85100" y="0"/>
                    <a:pt x="85080" y="2"/>
                    <a:pt x="85059" y="7"/>
                  </a:cubicBezTo>
                  <a:cubicBezTo>
                    <a:pt x="76724" y="1686"/>
                    <a:pt x="69152" y="5877"/>
                    <a:pt x="61937" y="10223"/>
                  </a:cubicBezTo>
                  <a:cubicBezTo>
                    <a:pt x="54257" y="14842"/>
                    <a:pt x="46542" y="19533"/>
                    <a:pt x="38993" y="24403"/>
                  </a:cubicBezTo>
                  <a:cubicBezTo>
                    <a:pt x="35481" y="26665"/>
                    <a:pt x="32088" y="29106"/>
                    <a:pt x="28909" y="31785"/>
                  </a:cubicBezTo>
                  <a:cubicBezTo>
                    <a:pt x="25218" y="34892"/>
                    <a:pt x="21932" y="38464"/>
                    <a:pt x="18455" y="41834"/>
                  </a:cubicBezTo>
                  <a:cubicBezTo>
                    <a:pt x="14883" y="45310"/>
                    <a:pt x="11311" y="48799"/>
                    <a:pt x="7858" y="52395"/>
                  </a:cubicBezTo>
                  <a:cubicBezTo>
                    <a:pt x="5108" y="55252"/>
                    <a:pt x="1953" y="57681"/>
                    <a:pt x="0" y="61193"/>
                  </a:cubicBezTo>
                  <a:cubicBezTo>
                    <a:pt x="17" y="61201"/>
                    <a:pt x="33" y="61215"/>
                    <a:pt x="46" y="61215"/>
                  </a:cubicBezTo>
                  <a:cubicBezTo>
                    <a:pt x="51" y="61215"/>
                    <a:pt x="56" y="61213"/>
                    <a:pt x="60" y="61205"/>
                  </a:cubicBezTo>
                  <a:cubicBezTo>
                    <a:pt x="2239" y="57574"/>
                    <a:pt x="5703" y="55121"/>
                    <a:pt x="8608" y="52144"/>
                  </a:cubicBezTo>
                  <a:cubicBezTo>
                    <a:pt x="11930" y="48739"/>
                    <a:pt x="15347" y="45429"/>
                    <a:pt x="18776" y="42108"/>
                  </a:cubicBezTo>
                  <a:cubicBezTo>
                    <a:pt x="22063" y="38929"/>
                    <a:pt x="25230" y="35595"/>
                    <a:pt x="28682" y="32571"/>
                  </a:cubicBezTo>
                  <a:cubicBezTo>
                    <a:pt x="31992" y="29689"/>
                    <a:pt x="35588" y="27189"/>
                    <a:pt x="39255" y="24808"/>
                  </a:cubicBezTo>
                  <a:cubicBezTo>
                    <a:pt x="46363" y="20176"/>
                    <a:pt x="53686" y="15842"/>
                    <a:pt x="60901" y="11413"/>
                  </a:cubicBezTo>
                  <a:cubicBezTo>
                    <a:pt x="68449" y="6770"/>
                    <a:pt x="76415" y="2245"/>
                    <a:pt x="85189" y="483"/>
                  </a:cubicBezTo>
                  <a:cubicBezTo>
                    <a:pt x="85489" y="428"/>
                    <a:pt x="85385" y="0"/>
                    <a:pt x="85119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0"/>
            <p:cNvSpPr/>
            <p:nvPr/>
          </p:nvSpPr>
          <p:spPr>
            <a:xfrm>
              <a:off x="7860975" y="1621650"/>
              <a:ext cx="240900" cy="93150"/>
            </a:xfrm>
            <a:custGeom>
              <a:avLst/>
              <a:gdLst/>
              <a:ahLst/>
              <a:cxnLst/>
              <a:rect l="l" t="t" r="r" b="b"/>
              <a:pathLst>
                <a:path w="9636" h="3726" extrusionOk="0">
                  <a:moveTo>
                    <a:pt x="115" y="0"/>
                  </a:moveTo>
                  <a:cubicBezTo>
                    <a:pt x="34" y="0"/>
                    <a:pt x="0" y="125"/>
                    <a:pt x="88" y="158"/>
                  </a:cubicBezTo>
                  <a:cubicBezTo>
                    <a:pt x="3100" y="1396"/>
                    <a:pt x="6220" y="2075"/>
                    <a:pt x="9077" y="3682"/>
                  </a:cubicBezTo>
                  <a:cubicBezTo>
                    <a:pt x="9130" y="3712"/>
                    <a:pt x="9181" y="3725"/>
                    <a:pt x="9229" y="3725"/>
                  </a:cubicBezTo>
                  <a:cubicBezTo>
                    <a:pt x="9483" y="3725"/>
                    <a:pt x="9636" y="3352"/>
                    <a:pt x="9375" y="3182"/>
                  </a:cubicBezTo>
                  <a:cubicBezTo>
                    <a:pt x="6625" y="1372"/>
                    <a:pt x="3184" y="1051"/>
                    <a:pt x="136" y="3"/>
                  </a:cubicBezTo>
                  <a:cubicBezTo>
                    <a:pt x="128" y="1"/>
                    <a:pt x="121" y="0"/>
                    <a:pt x="115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0"/>
            <p:cNvSpPr/>
            <p:nvPr/>
          </p:nvSpPr>
          <p:spPr>
            <a:xfrm>
              <a:off x="8019225" y="1689900"/>
              <a:ext cx="45200" cy="32575"/>
            </a:xfrm>
            <a:custGeom>
              <a:avLst/>
              <a:gdLst/>
              <a:ahLst/>
              <a:cxnLst/>
              <a:rect l="l" t="t" r="r" b="b"/>
              <a:pathLst>
                <a:path w="1808" h="1303" extrusionOk="0">
                  <a:moveTo>
                    <a:pt x="1609" y="0"/>
                  </a:moveTo>
                  <a:cubicBezTo>
                    <a:pt x="1578" y="0"/>
                    <a:pt x="1543" y="11"/>
                    <a:pt x="1509" y="35"/>
                  </a:cubicBezTo>
                  <a:cubicBezTo>
                    <a:pt x="1021" y="416"/>
                    <a:pt x="509" y="809"/>
                    <a:pt x="21" y="1202"/>
                  </a:cubicBezTo>
                  <a:cubicBezTo>
                    <a:pt x="0" y="1243"/>
                    <a:pt x="42" y="1302"/>
                    <a:pt x="84" y="1302"/>
                  </a:cubicBezTo>
                  <a:cubicBezTo>
                    <a:pt x="91" y="1302"/>
                    <a:pt x="98" y="1301"/>
                    <a:pt x="104" y="1297"/>
                  </a:cubicBezTo>
                  <a:cubicBezTo>
                    <a:pt x="616" y="940"/>
                    <a:pt x="1140" y="571"/>
                    <a:pt x="1676" y="238"/>
                  </a:cubicBezTo>
                  <a:cubicBezTo>
                    <a:pt x="1808" y="153"/>
                    <a:pt x="1730" y="0"/>
                    <a:pt x="1609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0"/>
            <p:cNvSpPr/>
            <p:nvPr/>
          </p:nvSpPr>
          <p:spPr>
            <a:xfrm>
              <a:off x="7973175" y="1674050"/>
              <a:ext cx="59175" cy="39475"/>
            </a:xfrm>
            <a:custGeom>
              <a:avLst/>
              <a:gdLst/>
              <a:ahLst/>
              <a:cxnLst/>
              <a:rect l="l" t="t" r="r" b="b"/>
              <a:pathLst>
                <a:path w="2367" h="1579" extrusionOk="0">
                  <a:moveTo>
                    <a:pt x="2154" y="0"/>
                  </a:moveTo>
                  <a:cubicBezTo>
                    <a:pt x="2122" y="0"/>
                    <a:pt x="2087" y="11"/>
                    <a:pt x="2053" y="38"/>
                  </a:cubicBezTo>
                  <a:cubicBezTo>
                    <a:pt x="1422" y="574"/>
                    <a:pt x="720" y="1015"/>
                    <a:pt x="41" y="1503"/>
                  </a:cubicBezTo>
                  <a:cubicBezTo>
                    <a:pt x="0" y="1523"/>
                    <a:pt x="30" y="1579"/>
                    <a:pt x="61" y="1579"/>
                  </a:cubicBezTo>
                  <a:cubicBezTo>
                    <a:pt x="67" y="1579"/>
                    <a:pt x="72" y="1577"/>
                    <a:pt x="77" y="1574"/>
                  </a:cubicBezTo>
                  <a:cubicBezTo>
                    <a:pt x="815" y="1146"/>
                    <a:pt x="1553" y="753"/>
                    <a:pt x="2244" y="264"/>
                  </a:cubicBezTo>
                  <a:cubicBezTo>
                    <a:pt x="2367" y="170"/>
                    <a:pt x="2279" y="0"/>
                    <a:pt x="2154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0"/>
            <p:cNvSpPr/>
            <p:nvPr/>
          </p:nvSpPr>
          <p:spPr>
            <a:xfrm>
              <a:off x="7930150" y="1664425"/>
              <a:ext cx="78700" cy="55250"/>
            </a:xfrm>
            <a:custGeom>
              <a:avLst/>
              <a:gdLst/>
              <a:ahLst/>
              <a:cxnLst/>
              <a:rect l="l" t="t" r="r" b="b"/>
              <a:pathLst>
                <a:path w="3148" h="2210" extrusionOk="0">
                  <a:moveTo>
                    <a:pt x="2975" y="0"/>
                  </a:moveTo>
                  <a:cubicBezTo>
                    <a:pt x="2956" y="0"/>
                    <a:pt x="2937" y="6"/>
                    <a:pt x="2917" y="18"/>
                  </a:cubicBezTo>
                  <a:cubicBezTo>
                    <a:pt x="1917" y="649"/>
                    <a:pt x="1000" y="1376"/>
                    <a:pt x="59" y="2090"/>
                  </a:cubicBezTo>
                  <a:cubicBezTo>
                    <a:pt x="1" y="2129"/>
                    <a:pt x="47" y="2209"/>
                    <a:pt x="98" y="2209"/>
                  </a:cubicBezTo>
                  <a:cubicBezTo>
                    <a:pt x="109" y="2209"/>
                    <a:pt x="120" y="2206"/>
                    <a:pt x="131" y="2197"/>
                  </a:cubicBezTo>
                  <a:cubicBezTo>
                    <a:pt x="1072" y="1495"/>
                    <a:pt x="2012" y="804"/>
                    <a:pt x="3036" y="233"/>
                  </a:cubicBezTo>
                  <a:cubicBezTo>
                    <a:pt x="3147" y="172"/>
                    <a:pt x="3078" y="0"/>
                    <a:pt x="2975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0"/>
            <p:cNvSpPr/>
            <p:nvPr/>
          </p:nvSpPr>
          <p:spPr>
            <a:xfrm>
              <a:off x="7935000" y="1659925"/>
              <a:ext cx="44575" cy="30925"/>
            </a:xfrm>
            <a:custGeom>
              <a:avLst/>
              <a:gdLst/>
              <a:ahLst/>
              <a:cxnLst/>
              <a:rect l="l" t="t" r="r" b="b"/>
              <a:pathLst>
                <a:path w="1783" h="1237" extrusionOk="0">
                  <a:moveTo>
                    <a:pt x="1604" y="0"/>
                  </a:moveTo>
                  <a:cubicBezTo>
                    <a:pt x="1584" y="0"/>
                    <a:pt x="1564" y="6"/>
                    <a:pt x="1544" y="20"/>
                  </a:cubicBezTo>
                  <a:cubicBezTo>
                    <a:pt x="1008" y="377"/>
                    <a:pt x="473" y="722"/>
                    <a:pt x="32" y="1187"/>
                  </a:cubicBezTo>
                  <a:cubicBezTo>
                    <a:pt x="0" y="1197"/>
                    <a:pt x="35" y="1236"/>
                    <a:pt x="68" y="1236"/>
                  </a:cubicBezTo>
                  <a:cubicBezTo>
                    <a:pt x="72" y="1236"/>
                    <a:pt x="76" y="1236"/>
                    <a:pt x="80" y="1234"/>
                  </a:cubicBezTo>
                  <a:cubicBezTo>
                    <a:pt x="556" y="818"/>
                    <a:pt x="1116" y="532"/>
                    <a:pt x="1663" y="222"/>
                  </a:cubicBezTo>
                  <a:cubicBezTo>
                    <a:pt x="1783" y="153"/>
                    <a:pt x="1703" y="0"/>
                    <a:pt x="1604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0"/>
            <p:cNvSpPr/>
            <p:nvPr/>
          </p:nvSpPr>
          <p:spPr>
            <a:xfrm>
              <a:off x="7873600" y="1638225"/>
              <a:ext cx="48525" cy="36925"/>
            </a:xfrm>
            <a:custGeom>
              <a:avLst/>
              <a:gdLst/>
              <a:ahLst/>
              <a:cxnLst/>
              <a:rect l="l" t="t" r="r" b="b"/>
              <a:pathLst>
                <a:path w="1941" h="1477" extrusionOk="0">
                  <a:moveTo>
                    <a:pt x="1809" y="1"/>
                  </a:moveTo>
                  <a:cubicBezTo>
                    <a:pt x="1786" y="1"/>
                    <a:pt x="1762" y="9"/>
                    <a:pt x="1738" y="31"/>
                  </a:cubicBezTo>
                  <a:cubicBezTo>
                    <a:pt x="1178" y="471"/>
                    <a:pt x="583" y="888"/>
                    <a:pt x="47" y="1364"/>
                  </a:cubicBezTo>
                  <a:cubicBezTo>
                    <a:pt x="0" y="1402"/>
                    <a:pt x="43" y="1477"/>
                    <a:pt x="104" y="1477"/>
                  </a:cubicBezTo>
                  <a:cubicBezTo>
                    <a:pt x="120" y="1477"/>
                    <a:pt x="137" y="1472"/>
                    <a:pt x="155" y="1459"/>
                  </a:cubicBezTo>
                  <a:cubicBezTo>
                    <a:pt x="702" y="995"/>
                    <a:pt x="1298" y="614"/>
                    <a:pt x="1857" y="173"/>
                  </a:cubicBezTo>
                  <a:cubicBezTo>
                    <a:pt x="1940" y="109"/>
                    <a:pt x="1887" y="1"/>
                    <a:pt x="1809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0"/>
            <p:cNvSpPr/>
            <p:nvPr/>
          </p:nvSpPr>
          <p:spPr>
            <a:xfrm>
              <a:off x="7856275" y="1633275"/>
              <a:ext cx="45525" cy="24150"/>
            </a:xfrm>
            <a:custGeom>
              <a:avLst/>
              <a:gdLst/>
              <a:ahLst/>
              <a:cxnLst/>
              <a:rect l="l" t="t" r="r" b="b"/>
              <a:pathLst>
                <a:path w="1821" h="966" extrusionOk="0">
                  <a:moveTo>
                    <a:pt x="1693" y="1"/>
                  </a:moveTo>
                  <a:cubicBezTo>
                    <a:pt x="1678" y="1"/>
                    <a:pt x="1662" y="5"/>
                    <a:pt x="1645" y="14"/>
                  </a:cubicBezTo>
                  <a:cubicBezTo>
                    <a:pt x="1109" y="336"/>
                    <a:pt x="514" y="514"/>
                    <a:pt x="38" y="895"/>
                  </a:cubicBezTo>
                  <a:cubicBezTo>
                    <a:pt x="1" y="923"/>
                    <a:pt x="22" y="966"/>
                    <a:pt x="56" y="966"/>
                  </a:cubicBezTo>
                  <a:cubicBezTo>
                    <a:pt x="65" y="966"/>
                    <a:pt x="75" y="963"/>
                    <a:pt x="86" y="955"/>
                  </a:cubicBezTo>
                  <a:cubicBezTo>
                    <a:pt x="574" y="598"/>
                    <a:pt x="1181" y="455"/>
                    <a:pt x="1741" y="169"/>
                  </a:cubicBezTo>
                  <a:cubicBezTo>
                    <a:pt x="1821" y="119"/>
                    <a:pt x="1774" y="1"/>
                    <a:pt x="1693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0"/>
            <p:cNvSpPr/>
            <p:nvPr/>
          </p:nvSpPr>
          <p:spPr>
            <a:xfrm>
              <a:off x="7897350" y="1646075"/>
              <a:ext cx="55375" cy="49800"/>
            </a:xfrm>
            <a:custGeom>
              <a:avLst/>
              <a:gdLst/>
              <a:ahLst/>
              <a:cxnLst/>
              <a:rect l="l" t="t" r="r" b="b"/>
              <a:pathLst>
                <a:path w="2215" h="1992" extrusionOk="0">
                  <a:moveTo>
                    <a:pt x="2069" y="0"/>
                  </a:moveTo>
                  <a:cubicBezTo>
                    <a:pt x="2055" y="0"/>
                    <a:pt x="2040" y="4"/>
                    <a:pt x="2026" y="14"/>
                  </a:cubicBezTo>
                  <a:cubicBezTo>
                    <a:pt x="1252" y="419"/>
                    <a:pt x="455" y="1133"/>
                    <a:pt x="26" y="1907"/>
                  </a:cubicBezTo>
                  <a:cubicBezTo>
                    <a:pt x="1" y="1949"/>
                    <a:pt x="47" y="1992"/>
                    <a:pt x="89" y="1992"/>
                  </a:cubicBezTo>
                  <a:cubicBezTo>
                    <a:pt x="106" y="1992"/>
                    <a:pt x="123" y="1984"/>
                    <a:pt x="133" y="1967"/>
                  </a:cubicBezTo>
                  <a:cubicBezTo>
                    <a:pt x="621" y="1157"/>
                    <a:pt x="1431" y="741"/>
                    <a:pt x="2145" y="181"/>
                  </a:cubicBezTo>
                  <a:cubicBezTo>
                    <a:pt x="2215" y="111"/>
                    <a:pt x="2143" y="0"/>
                    <a:pt x="2069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0"/>
            <p:cNvSpPr/>
            <p:nvPr/>
          </p:nvSpPr>
          <p:spPr>
            <a:xfrm>
              <a:off x="8037825" y="1703175"/>
              <a:ext cx="43650" cy="32700"/>
            </a:xfrm>
            <a:custGeom>
              <a:avLst/>
              <a:gdLst/>
              <a:ahLst/>
              <a:cxnLst/>
              <a:rect l="l" t="t" r="r" b="b"/>
              <a:pathLst>
                <a:path w="1746" h="1308" extrusionOk="0">
                  <a:moveTo>
                    <a:pt x="1645" y="1"/>
                  </a:moveTo>
                  <a:cubicBezTo>
                    <a:pt x="1638" y="1"/>
                    <a:pt x="1630" y="2"/>
                    <a:pt x="1622" y="4"/>
                  </a:cubicBezTo>
                  <a:cubicBezTo>
                    <a:pt x="1027" y="314"/>
                    <a:pt x="527" y="766"/>
                    <a:pt x="51" y="1219"/>
                  </a:cubicBezTo>
                  <a:cubicBezTo>
                    <a:pt x="0" y="1259"/>
                    <a:pt x="43" y="1308"/>
                    <a:pt x="87" y="1308"/>
                  </a:cubicBezTo>
                  <a:cubicBezTo>
                    <a:pt x="95" y="1308"/>
                    <a:pt x="103" y="1306"/>
                    <a:pt x="110" y="1302"/>
                  </a:cubicBezTo>
                  <a:cubicBezTo>
                    <a:pt x="586" y="850"/>
                    <a:pt x="1086" y="421"/>
                    <a:pt x="1682" y="123"/>
                  </a:cubicBezTo>
                  <a:cubicBezTo>
                    <a:pt x="1745" y="81"/>
                    <a:pt x="1705" y="1"/>
                    <a:pt x="1645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0"/>
            <p:cNvSpPr/>
            <p:nvPr/>
          </p:nvSpPr>
          <p:spPr>
            <a:xfrm>
              <a:off x="6533800" y="2027950"/>
              <a:ext cx="742000" cy="527250"/>
            </a:xfrm>
            <a:custGeom>
              <a:avLst/>
              <a:gdLst/>
              <a:ahLst/>
              <a:cxnLst/>
              <a:rect l="l" t="t" r="r" b="b"/>
              <a:pathLst>
                <a:path w="29680" h="21090" extrusionOk="0">
                  <a:moveTo>
                    <a:pt x="29476" y="1"/>
                  </a:moveTo>
                  <a:cubicBezTo>
                    <a:pt x="29451" y="1"/>
                    <a:pt x="29425" y="9"/>
                    <a:pt x="29398" y="27"/>
                  </a:cubicBezTo>
                  <a:cubicBezTo>
                    <a:pt x="24160" y="3361"/>
                    <a:pt x="19171" y="7052"/>
                    <a:pt x="14123" y="10683"/>
                  </a:cubicBezTo>
                  <a:cubicBezTo>
                    <a:pt x="9408" y="14076"/>
                    <a:pt x="4990" y="17946"/>
                    <a:pt x="49" y="20994"/>
                  </a:cubicBezTo>
                  <a:cubicBezTo>
                    <a:pt x="0" y="21013"/>
                    <a:pt x="32" y="21089"/>
                    <a:pt x="78" y="21089"/>
                  </a:cubicBezTo>
                  <a:cubicBezTo>
                    <a:pt x="88" y="21089"/>
                    <a:pt x="98" y="21086"/>
                    <a:pt x="109" y="21077"/>
                  </a:cubicBezTo>
                  <a:cubicBezTo>
                    <a:pt x="5062" y="18041"/>
                    <a:pt x="9491" y="14207"/>
                    <a:pt x="14230" y="10862"/>
                  </a:cubicBezTo>
                  <a:cubicBezTo>
                    <a:pt x="19302" y="7290"/>
                    <a:pt x="24290" y="3599"/>
                    <a:pt x="29541" y="277"/>
                  </a:cubicBezTo>
                  <a:cubicBezTo>
                    <a:pt x="29679" y="188"/>
                    <a:pt x="29596" y="1"/>
                    <a:pt x="29476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0"/>
            <p:cNvSpPr/>
            <p:nvPr/>
          </p:nvSpPr>
          <p:spPr>
            <a:xfrm>
              <a:off x="7233075" y="1814500"/>
              <a:ext cx="467475" cy="335475"/>
            </a:xfrm>
            <a:custGeom>
              <a:avLst/>
              <a:gdLst/>
              <a:ahLst/>
              <a:cxnLst/>
              <a:rect l="l" t="t" r="r" b="b"/>
              <a:pathLst>
                <a:path w="18699" h="13419" extrusionOk="0">
                  <a:moveTo>
                    <a:pt x="18458" y="1"/>
                  </a:moveTo>
                  <a:cubicBezTo>
                    <a:pt x="18430" y="1"/>
                    <a:pt x="18400" y="9"/>
                    <a:pt x="18370" y="28"/>
                  </a:cubicBezTo>
                  <a:cubicBezTo>
                    <a:pt x="12119" y="4171"/>
                    <a:pt x="6166" y="8755"/>
                    <a:pt x="129" y="13173"/>
                  </a:cubicBezTo>
                  <a:cubicBezTo>
                    <a:pt x="0" y="13262"/>
                    <a:pt x="79" y="13418"/>
                    <a:pt x="185" y="13418"/>
                  </a:cubicBezTo>
                  <a:cubicBezTo>
                    <a:pt x="205" y="13418"/>
                    <a:pt x="227" y="13412"/>
                    <a:pt x="249" y="13399"/>
                  </a:cubicBezTo>
                  <a:cubicBezTo>
                    <a:pt x="6309" y="8982"/>
                    <a:pt x="12393" y="4636"/>
                    <a:pt x="18548" y="350"/>
                  </a:cubicBezTo>
                  <a:cubicBezTo>
                    <a:pt x="18698" y="230"/>
                    <a:pt x="18605" y="1"/>
                    <a:pt x="18458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0"/>
            <p:cNvSpPr/>
            <p:nvPr/>
          </p:nvSpPr>
          <p:spPr>
            <a:xfrm>
              <a:off x="6049025" y="2790350"/>
              <a:ext cx="313300" cy="262375"/>
            </a:xfrm>
            <a:custGeom>
              <a:avLst/>
              <a:gdLst/>
              <a:ahLst/>
              <a:cxnLst/>
              <a:rect l="l" t="t" r="r" b="b"/>
              <a:pathLst>
                <a:path w="12532" h="10495" extrusionOk="0">
                  <a:moveTo>
                    <a:pt x="12412" y="1"/>
                  </a:moveTo>
                  <a:cubicBezTo>
                    <a:pt x="12393" y="1"/>
                    <a:pt x="12374" y="7"/>
                    <a:pt x="12356" y="23"/>
                  </a:cubicBezTo>
                  <a:cubicBezTo>
                    <a:pt x="8284" y="3523"/>
                    <a:pt x="3748" y="6452"/>
                    <a:pt x="45" y="10369"/>
                  </a:cubicBezTo>
                  <a:cubicBezTo>
                    <a:pt x="1" y="10422"/>
                    <a:pt x="48" y="10495"/>
                    <a:pt x="105" y="10495"/>
                  </a:cubicBezTo>
                  <a:cubicBezTo>
                    <a:pt x="125" y="10495"/>
                    <a:pt x="146" y="10486"/>
                    <a:pt x="164" y="10464"/>
                  </a:cubicBezTo>
                  <a:cubicBezTo>
                    <a:pt x="3867" y="6571"/>
                    <a:pt x="8403" y="3642"/>
                    <a:pt x="12475" y="142"/>
                  </a:cubicBezTo>
                  <a:cubicBezTo>
                    <a:pt x="12531" y="86"/>
                    <a:pt x="12478" y="1"/>
                    <a:pt x="12412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0"/>
            <p:cNvSpPr/>
            <p:nvPr/>
          </p:nvSpPr>
          <p:spPr>
            <a:xfrm>
              <a:off x="5981425" y="2512650"/>
              <a:ext cx="504050" cy="479575"/>
            </a:xfrm>
            <a:custGeom>
              <a:avLst/>
              <a:gdLst/>
              <a:ahLst/>
              <a:cxnLst/>
              <a:rect l="l" t="t" r="r" b="b"/>
              <a:pathLst>
                <a:path w="20162" h="19183" extrusionOk="0">
                  <a:moveTo>
                    <a:pt x="20039" y="0"/>
                  </a:moveTo>
                  <a:cubicBezTo>
                    <a:pt x="20019" y="0"/>
                    <a:pt x="19998" y="7"/>
                    <a:pt x="19977" y="22"/>
                  </a:cubicBezTo>
                  <a:cubicBezTo>
                    <a:pt x="12988" y="6023"/>
                    <a:pt x="6226" y="12333"/>
                    <a:pt x="11" y="19144"/>
                  </a:cubicBezTo>
                  <a:cubicBezTo>
                    <a:pt x="1" y="19163"/>
                    <a:pt x="15" y="19182"/>
                    <a:pt x="27" y="19182"/>
                  </a:cubicBezTo>
                  <a:cubicBezTo>
                    <a:pt x="30" y="19182"/>
                    <a:pt x="32" y="19181"/>
                    <a:pt x="34" y="19179"/>
                  </a:cubicBezTo>
                  <a:cubicBezTo>
                    <a:pt x="6309" y="12393"/>
                    <a:pt x="13119" y="6190"/>
                    <a:pt x="20096" y="141"/>
                  </a:cubicBezTo>
                  <a:cubicBezTo>
                    <a:pt x="20162" y="85"/>
                    <a:pt x="20110" y="0"/>
                    <a:pt x="20039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0"/>
            <p:cNvSpPr/>
            <p:nvPr/>
          </p:nvSpPr>
          <p:spPr>
            <a:xfrm>
              <a:off x="6628400" y="2375475"/>
              <a:ext cx="334125" cy="235500"/>
            </a:xfrm>
            <a:custGeom>
              <a:avLst/>
              <a:gdLst/>
              <a:ahLst/>
              <a:cxnLst/>
              <a:rect l="l" t="t" r="r" b="b"/>
              <a:pathLst>
                <a:path w="13365" h="9420" extrusionOk="0">
                  <a:moveTo>
                    <a:pt x="13199" y="1"/>
                  </a:moveTo>
                  <a:cubicBezTo>
                    <a:pt x="13179" y="1"/>
                    <a:pt x="13158" y="7"/>
                    <a:pt x="13137" y="20"/>
                  </a:cubicBezTo>
                  <a:cubicBezTo>
                    <a:pt x="8684" y="2937"/>
                    <a:pt x="4397" y="6104"/>
                    <a:pt x="99" y="9248"/>
                  </a:cubicBezTo>
                  <a:cubicBezTo>
                    <a:pt x="0" y="9297"/>
                    <a:pt x="49" y="9420"/>
                    <a:pt x="123" y="9420"/>
                  </a:cubicBezTo>
                  <a:cubicBezTo>
                    <a:pt x="138" y="9420"/>
                    <a:pt x="154" y="9415"/>
                    <a:pt x="171" y="9403"/>
                  </a:cubicBezTo>
                  <a:cubicBezTo>
                    <a:pt x="4493" y="6271"/>
                    <a:pt x="8779" y="3116"/>
                    <a:pt x="13256" y="235"/>
                  </a:cubicBezTo>
                  <a:cubicBezTo>
                    <a:pt x="13365" y="155"/>
                    <a:pt x="13300" y="1"/>
                    <a:pt x="13199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0"/>
            <p:cNvSpPr/>
            <p:nvPr/>
          </p:nvSpPr>
          <p:spPr>
            <a:xfrm>
              <a:off x="6736375" y="1800075"/>
              <a:ext cx="808350" cy="498800"/>
            </a:xfrm>
            <a:custGeom>
              <a:avLst/>
              <a:gdLst/>
              <a:ahLst/>
              <a:cxnLst/>
              <a:rect l="l" t="t" r="r" b="b"/>
              <a:pathLst>
                <a:path w="32334" h="19952" extrusionOk="0">
                  <a:moveTo>
                    <a:pt x="32206" y="1"/>
                  </a:moveTo>
                  <a:cubicBezTo>
                    <a:pt x="32193" y="1"/>
                    <a:pt x="32180" y="4"/>
                    <a:pt x="32166" y="10"/>
                  </a:cubicBezTo>
                  <a:cubicBezTo>
                    <a:pt x="21057" y="5951"/>
                    <a:pt x="10020" y="12178"/>
                    <a:pt x="19" y="19893"/>
                  </a:cubicBezTo>
                  <a:cubicBezTo>
                    <a:pt x="0" y="19912"/>
                    <a:pt x="11" y="19952"/>
                    <a:pt x="33" y="19952"/>
                  </a:cubicBezTo>
                  <a:cubicBezTo>
                    <a:pt x="39" y="19952"/>
                    <a:pt x="47" y="19949"/>
                    <a:pt x="55" y="19941"/>
                  </a:cubicBezTo>
                  <a:cubicBezTo>
                    <a:pt x="10068" y="12226"/>
                    <a:pt x="21140" y="6118"/>
                    <a:pt x="32261" y="165"/>
                  </a:cubicBezTo>
                  <a:cubicBezTo>
                    <a:pt x="32333" y="123"/>
                    <a:pt x="32289" y="1"/>
                    <a:pt x="32206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0"/>
            <p:cNvSpPr/>
            <p:nvPr/>
          </p:nvSpPr>
          <p:spPr>
            <a:xfrm>
              <a:off x="7616600" y="1693975"/>
              <a:ext cx="173450" cy="84950"/>
            </a:xfrm>
            <a:custGeom>
              <a:avLst/>
              <a:gdLst/>
              <a:ahLst/>
              <a:cxnLst/>
              <a:rect l="l" t="t" r="r" b="b"/>
              <a:pathLst>
                <a:path w="6938" h="3398" extrusionOk="0">
                  <a:moveTo>
                    <a:pt x="6752" y="0"/>
                  </a:moveTo>
                  <a:cubicBezTo>
                    <a:pt x="6734" y="0"/>
                    <a:pt x="6715" y="5"/>
                    <a:pt x="6696" y="15"/>
                  </a:cubicBezTo>
                  <a:cubicBezTo>
                    <a:pt x="4481" y="1039"/>
                    <a:pt x="2338" y="2194"/>
                    <a:pt x="112" y="3218"/>
                  </a:cubicBezTo>
                  <a:cubicBezTo>
                    <a:pt x="0" y="3269"/>
                    <a:pt x="62" y="3397"/>
                    <a:pt x="156" y="3397"/>
                  </a:cubicBezTo>
                  <a:cubicBezTo>
                    <a:pt x="172" y="3397"/>
                    <a:pt x="189" y="3393"/>
                    <a:pt x="207" y="3385"/>
                  </a:cubicBezTo>
                  <a:cubicBezTo>
                    <a:pt x="2422" y="2349"/>
                    <a:pt x="4600" y="1253"/>
                    <a:pt x="6815" y="229"/>
                  </a:cubicBezTo>
                  <a:cubicBezTo>
                    <a:pt x="6937" y="158"/>
                    <a:pt x="6859" y="0"/>
                    <a:pt x="6752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0"/>
            <p:cNvSpPr/>
            <p:nvPr/>
          </p:nvSpPr>
          <p:spPr>
            <a:xfrm>
              <a:off x="7537875" y="1806550"/>
              <a:ext cx="344650" cy="221875"/>
            </a:xfrm>
            <a:custGeom>
              <a:avLst/>
              <a:gdLst/>
              <a:ahLst/>
              <a:cxnLst/>
              <a:rect l="l" t="t" r="r" b="b"/>
              <a:pathLst>
                <a:path w="13786" h="8875" extrusionOk="0">
                  <a:moveTo>
                    <a:pt x="13577" y="0"/>
                  </a:moveTo>
                  <a:cubicBezTo>
                    <a:pt x="13553" y="0"/>
                    <a:pt x="13527" y="8"/>
                    <a:pt x="13500" y="25"/>
                  </a:cubicBezTo>
                  <a:cubicBezTo>
                    <a:pt x="8916" y="2823"/>
                    <a:pt x="4213" y="5382"/>
                    <a:pt x="46" y="8776"/>
                  </a:cubicBezTo>
                  <a:cubicBezTo>
                    <a:pt x="0" y="8822"/>
                    <a:pt x="39" y="8875"/>
                    <a:pt x="81" y="8875"/>
                  </a:cubicBezTo>
                  <a:cubicBezTo>
                    <a:pt x="94" y="8875"/>
                    <a:pt x="107" y="8870"/>
                    <a:pt x="118" y="8859"/>
                  </a:cubicBezTo>
                  <a:cubicBezTo>
                    <a:pt x="4320" y="5513"/>
                    <a:pt x="9023" y="2954"/>
                    <a:pt x="13655" y="287"/>
                  </a:cubicBezTo>
                  <a:cubicBezTo>
                    <a:pt x="13785" y="206"/>
                    <a:pt x="13705" y="0"/>
                    <a:pt x="13577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0"/>
            <p:cNvSpPr/>
            <p:nvPr/>
          </p:nvSpPr>
          <p:spPr>
            <a:xfrm>
              <a:off x="5437750" y="1790125"/>
              <a:ext cx="273450" cy="191525"/>
            </a:xfrm>
            <a:custGeom>
              <a:avLst/>
              <a:gdLst/>
              <a:ahLst/>
              <a:cxnLst/>
              <a:rect l="l" t="t" r="r" b="b"/>
              <a:pathLst>
                <a:path w="10938" h="7661" extrusionOk="0">
                  <a:moveTo>
                    <a:pt x="153" y="1"/>
                  </a:moveTo>
                  <a:cubicBezTo>
                    <a:pt x="66" y="1"/>
                    <a:pt x="0" y="149"/>
                    <a:pt x="100" y="193"/>
                  </a:cubicBezTo>
                  <a:cubicBezTo>
                    <a:pt x="4041" y="2003"/>
                    <a:pt x="7851" y="3813"/>
                    <a:pt x="10351" y="7540"/>
                  </a:cubicBezTo>
                  <a:cubicBezTo>
                    <a:pt x="10408" y="7625"/>
                    <a:pt x="10489" y="7660"/>
                    <a:pt x="10568" y="7660"/>
                  </a:cubicBezTo>
                  <a:cubicBezTo>
                    <a:pt x="10755" y="7660"/>
                    <a:pt x="10937" y="7466"/>
                    <a:pt x="10804" y="7266"/>
                  </a:cubicBezTo>
                  <a:cubicBezTo>
                    <a:pt x="8232" y="3563"/>
                    <a:pt x="4303" y="1575"/>
                    <a:pt x="172" y="3"/>
                  </a:cubicBezTo>
                  <a:cubicBezTo>
                    <a:pt x="165" y="1"/>
                    <a:pt x="159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0"/>
            <p:cNvSpPr/>
            <p:nvPr/>
          </p:nvSpPr>
          <p:spPr>
            <a:xfrm>
              <a:off x="5680500" y="1566200"/>
              <a:ext cx="289725" cy="203775"/>
            </a:xfrm>
            <a:custGeom>
              <a:avLst/>
              <a:gdLst/>
              <a:ahLst/>
              <a:cxnLst/>
              <a:rect l="l" t="t" r="r" b="b"/>
              <a:pathLst>
                <a:path w="11589" h="8151" extrusionOk="0">
                  <a:moveTo>
                    <a:pt x="179" y="1"/>
                  </a:moveTo>
                  <a:cubicBezTo>
                    <a:pt x="58" y="1"/>
                    <a:pt x="0" y="224"/>
                    <a:pt x="153" y="257"/>
                  </a:cubicBezTo>
                  <a:cubicBezTo>
                    <a:pt x="4809" y="1376"/>
                    <a:pt x="7452" y="5281"/>
                    <a:pt x="11000" y="8091"/>
                  </a:cubicBezTo>
                  <a:cubicBezTo>
                    <a:pt x="11057" y="8133"/>
                    <a:pt x="11118" y="8151"/>
                    <a:pt x="11177" y="8151"/>
                  </a:cubicBezTo>
                  <a:cubicBezTo>
                    <a:pt x="11400" y="8151"/>
                    <a:pt x="11588" y="7891"/>
                    <a:pt x="11381" y="7722"/>
                  </a:cubicBezTo>
                  <a:cubicBezTo>
                    <a:pt x="7952" y="4745"/>
                    <a:pt x="4868" y="947"/>
                    <a:pt x="213" y="6"/>
                  </a:cubicBezTo>
                  <a:cubicBezTo>
                    <a:pt x="201" y="3"/>
                    <a:pt x="190" y="1"/>
                    <a:pt x="179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0"/>
            <p:cNvSpPr/>
            <p:nvPr/>
          </p:nvSpPr>
          <p:spPr>
            <a:xfrm>
              <a:off x="6019625" y="1331975"/>
              <a:ext cx="282325" cy="278425"/>
            </a:xfrm>
            <a:custGeom>
              <a:avLst/>
              <a:gdLst/>
              <a:ahLst/>
              <a:cxnLst/>
              <a:rect l="l" t="t" r="r" b="b"/>
              <a:pathLst>
                <a:path w="11293" h="11137" extrusionOk="0">
                  <a:moveTo>
                    <a:pt x="168" y="1"/>
                  </a:moveTo>
                  <a:cubicBezTo>
                    <a:pt x="78" y="1"/>
                    <a:pt x="0" y="136"/>
                    <a:pt x="90" y="196"/>
                  </a:cubicBezTo>
                  <a:cubicBezTo>
                    <a:pt x="4067" y="3470"/>
                    <a:pt x="7496" y="7113"/>
                    <a:pt x="10806" y="11054"/>
                  </a:cubicBezTo>
                  <a:cubicBezTo>
                    <a:pt x="10855" y="11112"/>
                    <a:pt x="10912" y="11136"/>
                    <a:pt x="10967" y="11136"/>
                  </a:cubicBezTo>
                  <a:cubicBezTo>
                    <a:pt x="11138" y="11136"/>
                    <a:pt x="11292" y="10901"/>
                    <a:pt x="11139" y="10721"/>
                  </a:cubicBezTo>
                  <a:cubicBezTo>
                    <a:pt x="7924" y="6697"/>
                    <a:pt x="4329" y="3113"/>
                    <a:pt x="221" y="17"/>
                  </a:cubicBezTo>
                  <a:cubicBezTo>
                    <a:pt x="204" y="6"/>
                    <a:pt x="186" y="1"/>
                    <a:pt x="168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0"/>
            <p:cNvSpPr/>
            <p:nvPr/>
          </p:nvSpPr>
          <p:spPr>
            <a:xfrm>
              <a:off x="6421025" y="1204075"/>
              <a:ext cx="248850" cy="308025"/>
            </a:xfrm>
            <a:custGeom>
              <a:avLst/>
              <a:gdLst/>
              <a:ahLst/>
              <a:cxnLst/>
              <a:rect l="l" t="t" r="r" b="b"/>
              <a:pathLst>
                <a:path w="9954" h="12321" extrusionOk="0">
                  <a:moveTo>
                    <a:pt x="152" y="1"/>
                  </a:moveTo>
                  <a:cubicBezTo>
                    <a:pt x="77" y="1"/>
                    <a:pt x="1" y="131"/>
                    <a:pt x="72" y="192"/>
                  </a:cubicBezTo>
                  <a:cubicBezTo>
                    <a:pt x="2155" y="1907"/>
                    <a:pt x="4465" y="3240"/>
                    <a:pt x="6049" y="5478"/>
                  </a:cubicBezTo>
                  <a:cubicBezTo>
                    <a:pt x="7501" y="7526"/>
                    <a:pt x="7811" y="10158"/>
                    <a:pt x="9335" y="12205"/>
                  </a:cubicBezTo>
                  <a:cubicBezTo>
                    <a:pt x="9395" y="12287"/>
                    <a:pt x="9479" y="12321"/>
                    <a:pt x="9562" y="12321"/>
                  </a:cubicBezTo>
                  <a:cubicBezTo>
                    <a:pt x="9760" y="12321"/>
                    <a:pt x="9953" y="12129"/>
                    <a:pt x="9811" y="11920"/>
                  </a:cubicBezTo>
                  <a:cubicBezTo>
                    <a:pt x="8192" y="9669"/>
                    <a:pt x="7680" y="6895"/>
                    <a:pt x="6049" y="4657"/>
                  </a:cubicBezTo>
                  <a:cubicBezTo>
                    <a:pt x="4584" y="2657"/>
                    <a:pt x="2203" y="1359"/>
                    <a:pt x="191" y="14"/>
                  </a:cubicBezTo>
                  <a:cubicBezTo>
                    <a:pt x="179" y="5"/>
                    <a:pt x="165" y="1"/>
                    <a:pt x="152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0"/>
            <p:cNvSpPr/>
            <p:nvPr/>
          </p:nvSpPr>
          <p:spPr>
            <a:xfrm>
              <a:off x="6850650" y="1165200"/>
              <a:ext cx="258250" cy="318075"/>
            </a:xfrm>
            <a:custGeom>
              <a:avLst/>
              <a:gdLst/>
              <a:ahLst/>
              <a:cxnLst/>
              <a:rect l="l" t="t" r="r" b="b"/>
              <a:pathLst>
                <a:path w="10330" h="12723" extrusionOk="0">
                  <a:moveTo>
                    <a:pt x="206" y="1"/>
                  </a:moveTo>
                  <a:cubicBezTo>
                    <a:pt x="97" y="1"/>
                    <a:pt x="0" y="138"/>
                    <a:pt x="91" y="247"/>
                  </a:cubicBezTo>
                  <a:cubicBezTo>
                    <a:pt x="1806" y="2045"/>
                    <a:pt x="3782" y="3557"/>
                    <a:pt x="5532" y="5331"/>
                  </a:cubicBezTo>
                  <a:cubicBezTo>
                    <a:pt x="7640" y="7474"/>
                    <a:pt x="8390" y="10129"/>
                    <a:pt x="9890" y="12629"/>
                  </a:cubicBezTo>
                  <a:cubicBezTo>
                    <a:pt x="9930" y="12695"/>
                    <a:pt x="9990" y="12723"/>
                    <a:pt x="10051" y="12723"/>
                  </a:cubicBezTo>
                  <a:cubicBezTo>
                    <a:pt x="10189" y="12723"/>
                    <a:pt x="10330" y="12580"/>
                    <a:pt x="10247" y="12415"/>
                  </a:cubicBezTo>
                  <a:cubicBezTo>
                    <a:pt x="9009" y="10022"/>
                    <a:pt x="8092" y="7593"/>
                    <a:pt x="6282" y="5557"/>
                  </a:cubicBezTo>
                  <a:cubicBezTo>
                    <a:pt x="4497" y="3521"/>
                    <a:pt x="2199" y="1985"/>
                    <a:pt x="306" y="45"/>
                  </a:cubicBezTo>
                  <a:cubicBezTo>
                    <a:pt x="275" y="14"/>
                    <a:pt x="240" y="1"/>
                    <a:pt x="206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0"/>
            <p:cNvSpPr/>
            <p:nvPr/>
          </p:nvSpPr>
          <p:spPr>
            <a:xfrm>
              <a:off x="7394450" y="1331250"/>
              <a:ext cx="83400" cy="119900"/>
            </a:xfrm>
            <a:custGeom>
              <a:avLst/>
              <a:gdLst/>
              <a:ahLst/>
              <a:cxnLst/>
              <a:rect l="l" t="t" r="r" b="b"/>
              <a:pathLst>
                <a:path w="3336" h="4796" extrusionOk="0">
                  <a:moveTo>
                    <a:pt x="40" y="1"/>
                  </a:moveTo>
                  <a:cubicBezTo>
                    <a:pt x="22" y="1"/>
                    <a:pt x="0" y="20"/>
                    <a:pt x="9" y="46"/>
                  </a:cubicBezTo>
                  <a:cubicBezTo>
                    <a:pt x="830" y="1713"/>
                    <a:pt x="2199" y="3023"/>
                    <a:pt x="2985" y="4713"/>
                  </a:cubicBezTo>
                  <a:cubicBezTo>
                    <a:pt x="3016" y="4771"/>
                    <a:pt x="3066" y="4795"/>
                    <a:pt x="3117" y="4795"/>
                  </a:cubicBezTo>
                  <a:cubicBezTo>
                    <a:pt x="3225" y="4795"/>
                    <a:pt x="3336" y="4688"/>
                    <a:pt x="3271" y="4559"/>
                  </a:cubicBezTo>
                  <a:cubicBezTo>
                    <a:pt x="2437" y="2904"/>
                    <a:pt x="1164" y="1487"/>
                    <a:pt x="56" y="10"/>
                  </a:cubicBezTo>
                  <a:cubicBezTo>
                    <a:pt x="53" y="4"/>
                    <a:pt x="47" y="1"/>
                    <a:pt x="40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0"/>
            <p:cNvSpPr/>
            <p:nvPr/>
          </p:nvSpPr>
          <p:spPr>
            <a:xfrm>
              <a:off x="7562725" y="1425650"/>
              <a:ext cx="62825" cy="114950"/>
            </a:xfrm>
            <a:custGeom>
              <a:avLst/>
              <a:gdLst/>
              <a:ahLst/>
              <a:cxnLst/>
              <a:rect l="l" t="t" r="r" b="b"/>
              <a:pathLst>
                <a:path w="2513" h="4598" extrusionOk="0">
                  <a:moveTo>
                    <a:pt x="143" y="0"/>
                  </a:moveTo>
                  <a:cubicBezTo>
                    <a:pt x="77" y="0"/>
                    <a:pt x="0" y="59"/>
                    <a:pt x="17" y="140"/>
                  </a:cubicBezTo>
                  <a:cubicBezTo>
                    <a:pt x="529" y="1676"/>
                    <a:pt x="1576" y="2950"/>
                    <a:pt x="2100" y="4474"/>
                  </a:cubicBezTo>
                  <a:cubicBezTo>
                    <a:pt x="2133" y="4559"/>
                    <a:pt x="2210" y="4597"/>
                    <a:pt x="2286" y="4597"/>
                  </a:cubicBezTo>
                  <a:cubicBezTo>
                    <a:pt x="2400" y="4597"/>
                    <a:pt x="2512" y="4510"/>
                    <a:pt x="2469" y="4366"/>
                  </a:cubicBezTo>
                  <a:cubicBezTo>
                    <a:pt x="1945" y="2819"/>
                    <a:pt x="898" y="1509"/>
                    <a:pt x="219" y="44"/>
                  </a:cubicBezTo>
                  <a:cubicBezTo>
                    <a:pt x="204" y="14"/>
                    <a:pt x="175" y="0"/>
                    <a:pt x="143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0"/>
            <p:cNvSpPr/>
            <p:nvPr/>
          </p:nvSpPr>
          <p:spPr>
            <a:xfrm>
              <a:off x="7735050" y="1511800"/>
              <a:ext cx="101600" cy="127350"/>
            </a:xfrm>
            <a:custGeom>
              <a:avLst/>
              <a:gdLst/>
              <a:ahLst/>
              <a:cxnLst/>
              <a:rect l="l" t="t" r="r" b="b"/>
              <a:pathLst>
                <a:path w="4064" h="5094" extrusionOk="0">
                  <a:moveTo>
                    <a:pt x="184" y="0"/>
                  </a:moveTo>
                  <a:cubicBezTo>
                    <a:pt x="89" y="0"/>
                    <a:pt x="0" y="127"/>
                    <a:pt x="101" y="218"/>
                  </a:cubicBezTo>
                  <a:cubicBezTo>
                    <a:pt x="1446" y="1694"/>
                    <a:pt x="2696" y="3206"/>
                    <a:pt x="3637" y="4992"/>
                  </a:cubicBezTo>
                  <a:cubicBezTo>
                    <a:pt x="3675" y="5064"/>
                    <a:pt x="3735" y="5094"/>
                    <a:pt x="3796" y="5094"/>
                  </a:cubicBezTo>
                  <a:cubicBezTo>
                    <a:pt x="3928" y="5094"/>
                    <a:pt x="4063" y="4956"/>
                    <a:pt x="3982" y="4802"/>
                  </a:cubicBezTo>
                  <a:cubicBezTo>
                    <a:pt x="2994" y="3028"/>
                    <a:pt x="1720" y="1456"/>
                    <a:pt x="267" y="39"/>
                  </a:cubicBezTo>
                  <a:cubicBezTo>
                    <a:pt x="242" y="12"/>
                    <a:pt x="213" y="0"/>
                    <a:pt x="184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0"/>
            <p:cNvSpPr/>
            <p:nvPr/>
          </p:nvSpPr>
          <p:spPr>
            <a:xfrm>
              <a:off x="7271150" y="2973875"/>
              <a:ext cx="728950" cy="644650"/>
            </a:xfrm>
            <a:custGeom>
              <a:avLst/>
              <a:gdLst/>
              <a:ahLst/>
              <a:cxnLst/>
              <a:rect l="l" t="t" r="r" b="b"/>
              <a:pathLst>
                <a:path w="29158" h="25786" extrusionOk="0">
                  <a:moveTo>
                    <a:pt x="14745" y="563"/>
                  </a:moveTo>
                  <a:cubicBezTo>
                    <a:pt x="15897" y="563"/>
                    <a:pt x="17058" y="714"/>
                    <a:pt x="18192" y="1028"/>
                  </a:cubicBezTo>
                  <a:cubicBezTo>
                    <a:pt x="24860" y="2862"/>
                    <a:pt x="28265" y="10136"/>
                    <a:pt x="26491" y="16554"/>
                  </a:cubicBezTo>
                  <a:cubicBezTo>
                    <a:pt x="24990" y="22036"/>
                    <a:pt x="19782" y="25313"/>
                    <a:pt x="14412" y="25313"/>
                  </a:cubicBezTo>
                  <a:cubicBezTo>
                    <a:pt x="13263" y="25313"/>
                    <a:pt x="12106" y="25163"/>
                    <a:pt x="10977" y="24852"/>
                  </a:cubicBezTo>
                  <a:cubicBezTo>
                    <a:pt x="4405" y="22697"/>
                    <a:pt x="821" y="16006"/>
                    <a:pt x="2667" y="9338"/>
                  </a:cubicBezTo>
                  <a:cubicBezTo>
                    <a:pt x="4176" y="3849"/>
                    <a:pt x="9374" y="563"/>
                    <a:pt x="14745" y="563"/>
                  </a:cubicBezTo>
                  <a:close/>
                  <a:moveTo>
                    <a:pt x="14593" y="1"/>
                  </a:moveTo>
                  <a:cubicBezTo>
                    <a:pt x="9077" y="1"/>
                    <a:pt x="4001" y="3852"/>
                    <a:pt x="2238" y="9208"/>
                  </a:cubicBezTo>
                  <a:cubicBezTo>
                    <a:pt x="1" y="16014"/>
                    <a:pt x="4292" y="23117"/>
                    <a:pt x="10846" y="25289"/>
                  </a:cubicBezTo>
                  <a:lnTo>
                    <a:pt x="10846" y="25289"/>
                  </a:lnTo>
                  <a:cubicBezTo>
                    <a:pt x="10850" y="25290"/>
                    <a:pt x="10854" y="25292"/>
                    <a:pt x="10858" y="25293"/>
                  </a:cubicBezTo>
                  <a:cubicBezTo>
                    <a:pt x="12072" y="25626"/>
                    <a:pt x="13286" y="25785"/>
                    <a:pt x="14475" y="25785"/>
                  </a:cubicBezTo>
                  <a:cubicBezTo>
                    <a:pt x="20051" y="25785"/>
                    <a:pt x="25077" y="22276"/>
                    <a:pt x="26931" y="16673"/>
                  </a:cubicBezTo>
                  <a:cubicBezTo>
                    <a:pt x="29158" y="9862"/>
                    <a:pt x="24860" y="2754"/>
                    <a:pt x="18311" y="599"/>
                  </a:cubicBezTo>
                  <a:cubicBezTo>
                    <a:pt x="17071" y="192"/>
                    <a:pt x="15821" y="1"/>
                    <a:pt x="14593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0"/>
            <p:cNvSpPr/>
            <p:nvPr/>
          </p:nvSpPr>
          <p:spPr>
            <a:xfrm>
              <a:off x="7329800" y="3025825"/>
              <a:ext cx="611975" cy="539975"/>
            </a:xfrm>
            <a:custGeom>
              <a:avLst/>
              <a:gdLst/>
              <a:ahLst/>
              <a:cxnLst/>
              <a:rect l="l" t="t" r="r" b="b"/>
              <a:pathLst>
                <a:path w="24479" h="21599" extrusionOk="0">
                  <a:moveTo>
                    <a:pt x="12398" y="350"/>
                  </a:moveTo>
                  <a:cubicBezTo>
                    <a:pt x="13373" y="350"/>
                    <a:pt x="14354" y="476"/>
                    <a:pt x="15310" y="736"/>
                  </a:cubicBezTo>
                  <a:cubicBezTo>
                    <a:pt x="20990" y="2284"/>
                    <a:pt x="23835" y="8487"/>
                    <a:pt x="22359" y="13928"/>
                  </a:cubicBezTo>
                  <a:cubicBezTo>
                    <a:pt x="21084" y="18607"/>
                    <a:pt x="16649" y="21362"/>
                    <a:pt x="12090" y="21362"/>
                  </a:cubicBezTo>
                  <a:cubicBezTo>
                    <a:pt x="11115" y="21362"/>
                    <a:pt x="10135" y="21237"/>
                    <a:pt x="9179" y="20976"/>
                  </a:cubicBezTo>
                  <a:cubicBezTo>
                    <a:pt x="3583" y="19107"/>
                    <a:pt x="571" y="13476"/>
                    <a:pt x="2118" y="7784"/>
                  </a:cubicBezTo>
                  <a:cubicBezTo>
                    <a:pt x="3394" y="3105"/>
                    <a:pt x="7837" y="350"/>
                    <a:pt x="12398" y="350"/>
                  </a:cubicBezTo>
                  <a:close/>
                  <a:moveTo>
                    <a:pt x="12243" y="0"/>
                  </a:moveTo>
                  <a:cubicBezTo>
                    <a:pt x="7627" y="0"/>
                    <a:pt x="3384" y="3265"/>
                    <a:pt x="1904" y="7725"/>
                  </a:cubicBezTo>
                  <a:cubicBezTo>
                    <a:pt x="0" y="13424"/>
                    <a:pt x="3649" y="19360"/>
                    <a:pt x="9107" y="21187"/>
                  </a:cubicBezTo>
                  <a:lnTo>
                    <a:pt x="9107" y="21187"/>
                  </a:lnTo>
                  <a:cubicBezTo>
                    <a:pt x="9111" y="21188"/>
                    <a:pt x="9115" y="21190"/>
                    <a:pt x="9119" y="21191"/>
                  </a:cubicBezTo>
                  <a:cubicBezTo>
                    <a:pt x="9119" y="21191"/>
                    <a:pt x="9119" y="21191"/>
                    <a:pt x="9119" y="21191"/>
                  </a:cubicBezTo>
                  <a:lnTo>
                    <a:pt x="9119" y="21191"/>
                  </a:lnTo>
                  <a:cubicBezTo>
                    <a:pt x="9132" y="21197"/>
                    <a:pt x="9144" y="21200"/>
                    <a:pt x="9155" y="21200"/>
                  </a:cubicBezTo>
                  <a:lnTo>
                    <a:pt x="9155" y="21200"/>
                  </a:lnTo>
                  <a:cubicBezTo>
                    <a:pt x="10159" y="21469"/>
                    <a:pt x="11160" y="21598"/>
                    <a:pt x="12141" y="21598"/>
                  </a:cubicBezTo>
                  <a:cubicBezTo>
                    <a:pt x="16814" y="21598"/>
                    <a:pt x="21002" y="18668"/>
                    <a:pt x="22573" y="13964"/>
                  </a:cubicBezTo>
                  <a:cubicBezTo>
                    <a:pt x="24478" y="8273"/>
                    <a:pt x="20811" y="2331"/>
                    <a:pt x="15358" y="510"/>
                  </a:cubicBezTo>
                  <a:cubicBezTo>
                    <a:pt x="14319" y="163"/>
                    <a:pt x="13272" y="0"/>
                    <a:pt x="12243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Subtitle 14">
            <a:extLst>
              <a:ext uri="{FF2B5EF4-FFF2-40B4-BE49-F238E27FC236}">
                <a16:creationId xmlns:a16="http://schemas.microsoft.com/office/drawing/2014/main" id="{840143D9-4204-46F0-9AC1-399C1611CF47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449566" y="2357196"/>
            <a:ext cx="7250962" cy="663300"/>
          </a:xfrm>
        </p:spPr>
        <p:txBody>
          <a:bodyPr/>
          <a:lstStyle/>
          <a:p>
            <a:r>
              <a:rPr lang="en-US" sz="2000" b="1" i="0" dirty="0">
                <a:solidFill>
                  <a:srgbClr val="000000"/>
                </a:solidFill>
                <a:effectLst/>
                <a:latin typeface="+mj-lt"/>
              </a:rPr>
              <a:t>2. Quan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+mj-lt"/>
              </a:rPr>
              <a:t>điểm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+mj-lt"/>
              </a:rPr>
              <a:t>của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+mj-lt"/>
              </a:rPr>
              <a:t>Hồ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+mj-lt"/>
              </a:rPr>
              <a:t>Chí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+mj-lt"/>
              </a:rPr>
              <a:t> Minh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+mj-lt"/>
              </a:rPr>
              <a:t>về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+mj-lt"/>
              </a:rPr>
              <a:t>các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+mj-lt"/>
              </a:rPr>
              <a:t>vai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+mj-lt"/>
              </a:rPr>
              <a:t>trò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+mj-lt"/>
              </a:rPr>
              <a:t>của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+mj-lt"/>
              </a:rPr>
              <a:t>văn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+mj-lt"/>
              </a:rPr>
              <a:t>hoá</a:t>
            </a:r>
            <a:r>
              <a:rPr lang="en-US" sz="2000" dirty="0">
                <a:latin typeface="+mj-lt"/>
              </a:rPr>
              <a:t> </a:t>
            </a:r>
            <a:br>
              <a:rPr lang="en-US" sz="2000" dirty="0">
                <a:latin typeface="+mj-lt"/>
              </a:rPr>
            </a:br>
            <a:endParaRPr lang="en-US" sz="2000" dirty="0">
              <a:latin typeface="+mj-lt"/>
            </a:endParaRPr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E832C0E8-93FB-41D5-A6A8-4AD5289E6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446" y="252052"/>
            <a:ext cx="9179718" cy="663299"/>
          </a:xfrm>
        </p:spPr>
        <p:txBody>
          <a:bodyPr/>
          <a:lstStyle/>
          <a:p>
            <a:r>
              <a:rPr lang="en-US" sz="4000" dirty="0" err="1">
                <a:latin typeface="+mj-lt"/>
              </a:rPr>
              <a:t>Tư</a:t>
            </a:r>
            <a:r>
              <a:rPr lang="en-US" sz="4000" dirty="0">
                <a:latin typeface="+mj-lt"/>
              </a:rPr>
              <a:t> </a:t>
            </a:r>
            <a:r>
              <a:rPr lang="en-US" sz="4000" dirty="0" err="1">
                <a:latin typeface="+mj-lt"/>
              </a:rPr>
              <a:t>Tưởng</a:t>
            </a:r>
            <a:r>
              <a:rPr lang="en-US" sz="4000" dirty="0">
                <a:latin typeface="+mj-lt"/>
              </a:rPr>
              <a:t> </a:t>
            </a:r>
            <a:r>
              <a:rPr lang="en-US" sz="4000" dirty="0" err="1">
                <a:latin typeface="+mj-lt"/>
              </a:rPr>
              <a:t>Hồ</a:t>
            </a:r>
            <a:r>
              <a:rPr lang="en-US" sz="4000" dirty="0">
                <a:latin typeface="+mj-lt"/>
              </a:rPr>
              <a:t> </a:t>
            </a:r>
            <a:r>
              <a:rPr lang="en-US" sz="4000" dirty="0" err="1">
                <a:latin typeface="+mj-lt"/>
              </a:rPr>
              <a:t>Chí</a:t>
            </a:r>
            <a:r>
              <a:rPr lang="en-US" sz="4000" dirty="0">
                <a:latin typeface="+mj-lt"/>
              </a:rPr>
              <a:t> Minh </a:t>
            </a:r>
            <a:r>
              <a:rPr lang="en-US" sz="4000" dirty="0" err="1">
                <a:latin typeface="+mj-lt"/>
              </a:rPr>
              <a:t>về</a:t>
            </a:r>
            <a:r>
              <a:rPr lang="en-US" sz="4000" dirty="0">
                <a:latin typeface="+mj-lt"/>
              </a:rPr>
              <a:t> </a:t>
            </a:r>
            <a:r>
              <a:rPr lang="en-US" sz="4000" dirty="0" err="1">
                <a:latin typeface="+mj-lt"/>
              </a:rPr>
              <a:t>văn</a:t>
            </a:r>
            <a:r>
              <a:rPr lang="en-US" sz="4000" dirty="0">
                <a:latin typeface="+mj-lt"/>
              </a:rPr>
              <a:t> </a:t>
            </a:r>
            <a:r>
              <a:rPr lang="en-US" sz="4000" dirty="0" err="1">
                <a:latin typeface="+mj-lt"/>
              </a:rPr>
              <a:t>hóa</a:t>
            </a:r>
            <a:endParaRPr lang="en-US" sz="4000" dirty="0">
              <a:latin typeface="+mj-lt"/>
            </a:endParaRPr>
          </a:p>
        </p:txBody>
      </p:sp>
      <p:sp>
        <p:nvSpPr>
          <p:cNvPr id="19" name="Subtitle 18">
            <a:extLst>
              <a:ext uri="{FF2B5EF4-FFF2-40B4-BE49-F238E27FC236}">
                <a16:creationId xmlns:a16="http://schemas.microsoft.com/office/drawing/2014/main" id="{E20C4C04-6624-4017-BC26-5A9D56D84A0C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486469" y="3149492"/>
            <a:ext cx="6373211" cy="663300"/>
          </a:xfrm>
        </p:spPr>
        <p:txBody>
          <a:bodyPr/>
          <a:lstStyle/>
          <a:p>
            <a:r>
              <a:rPr lang="en-US" sz="2000" b="1" i="0" dirty="0">
                <a:solidFill>
                  <a:srgbClr val="000000"/>
                </a:solidFill>
                <a:effectLst/>
                <a:latin typeface="+mj-lt"/>
              </a:rPr>
              <a:t>3. Quan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+mj-lt"/>
              </a:rPr>
              <a:t>điểm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+mj-lt"/>
              </a:rPr>
              <a:t>của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+mj-lt"/>
              </a:rPr>
              <a:t>H</a:t>
            </a:r>
            <a:r>
              <a:rPr lang="en-US" sz="2000" b="1" i="0">
                <a:solidFill>
                  <a:srgbClr val="000000"/>
                </a:solidFill>
                <a:effectLst/>
                <a:latin typeface="+mj-lt"/>
              </a:rPr>
              <a:t>ồ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+mj-lt"/>
              </a:rPr>
              <a:t>Chí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+mj-lt"/>
              </a:rPr>
              <a:t> Minh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+mj-lt"/>
              </a:rPr>
              <a:t>về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+mj-lt"/>
              </a:rPr>
              <a:t>xây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+mj-lt"/>
              </a:rPr>
              <a:t>dựng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+mj-lt"/>
              </a:rPr>
              <a:t>nền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+mj-lt"/>
              </a:rPr>
              <a:t>văn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+mj-lt"/>
              </a:rPr>
              <a:t>hóa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+mj-lt"/>
              </a:rPr>
              <a:t>mới</a:t>
            </a:r>
            <a:br>
              <a:rPr lang="en-US" sz="2000" dirty="0">
                <a:latin typeface="+mj-lt"/>
              </a:rPr>
            </a:br>
            <a:endParaRPr lang="en-US" sz="2000" dirty="0">
              <a:latin typeface="+mj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4EF950-C73F-4519-BFE7-8309A4C51644}"/>
              </a:ext>
            </a:extLst>
          </p:cNvPr>
          <p:cNvSpPr txBox="1"/>
          <p:nvPr/>
        </p:nvSpPr>
        <p:spPr>
          <a:xfrm>
            <a:off x="561310" y="1433747"/>
            <a:ext cx="72401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rgbClr val="000000"/>
                </a:solidFill>
                <a:effectLst/>
                <a:latin typeface="+mj-lt"/>
              </a:rPr>
              <a:t>1.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+mj-lt"/>
              </a:rPr>
              <a:t>Mộ</a:t>
            </a:r>
            <a:r>
              <a:rPr lang="en-US" sz="2000" b="1" dirty="0" err="1">
                <a:latin typeface="+mj-lt"/>
              </a:rPr>
              <a:t>t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số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nhận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thức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về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văn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hóa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và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quan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hệ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giữa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văn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hóa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với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các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lĩnh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vực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khác</a:t>
            </a:r>
            <a:r>
              <a:rPr lang="en-US" sz="2000" b="1" dirty="0">
                <a:latin typeface="+mj-lt"/>
              </a:rPr>
              <a:t>.</a:t>
            </a:r>
            <a:br>
              <a:rPr lang="en-US" sz="2000" dirty="0">
                <a:latin typeface="+mj-lt"/>
              </a:rPr>
            </a:br>
            <a:br>
              <a:rPr lang="en-US" sz="2000" dirty="0">
                <a:latin typeface="+mj-lt"/>
              </a:rPr>
            </a:br>
            <a:endParaRPr lang="en-US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7" grpId="0" build="p"/>
      <p:bldP spid="19" grpId="0" build="p"/>
      <p:bldP spid="2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person sitting at a table reading a book&#10;&#10;Description automatically generated with medium confidence">
            <a:extLst>
              <a:ext uri="{FF2B5EF4-FFF2-40B4-BE49-F238E27FC236}">
                <a16:creationId xmlns:a16="http://schemas.microsoft.com/office/drawing/2014/main" id="{4C5DAE12-BF2C-4CAD-B27A-5B07E258C7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" y="-2"/>
            <a:ext cx="4081394" cy="4241205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0" y="0"/>
                </a:moveTo>
                <a:lnTo>
                  <a:pt x="4400491" y="0"/>
                </a:lnTo>
                <a:lnTo>
                  <a:pt x="4484766" y="76595"/>
                </a:lnTo>
                <a:cubicBezTo>
                  <a:pt x="5076107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2BEBAFB-541C-4332-B0E8-2BE22041A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1396" y="1840585"/>
            <a:ext cx="4689988" cy="2531940"/>
          </a:xfrm>
        </p:spPr>
        <p:txBody>
          <a:bodyPr anchor="t">
            <a:normAutofit/>
          </a:bodyPr>
          <a:lstStyle/>
          <a:p>
            <a:r>
              <a:rPr lang="vi-VN" sz="2000" b="1" dirty="0">
                <a:latin typeface="+mn-lt"/>
              </a:rPr>
              <a:t>Xây </a:t>
            </a:r>
            <a:r>
              <a:rPr lang="vi-VN" sz="2000" b="1" dirty="0" err="1">
                <a:latin typeface="+mn-lt"/>
              </a:rPr>
              <a:t>dựng</a:t>
            </a:r>
            <a:r>
              <a:rPr lang="vi-VN" sz="2000" b="1" dirty="0">
                <a:latin typeface="+mn-lt"/>
              </a:rPr>
              <a:t> </a:t>
            </a:r>
            <a:r>
              <a:rPr lang="vi-VN" sz="2000" b="1" dirty="0" err="1">
                <a:latin typeface="+mn-lt"/>
              </a:rPr>
              <a:t>nền</a:t>
            </a:r>
            <a:r>
              <a:rPr lang="vi-VN" sz="2000" b="1" dirty="0">
                <a:latin typeface="+mn-lt"/>
              </a:rPr>
              <a:t> văn </a:t>
            </a:r>
            <a:r>
              <a:rPr lang="vi-VN" sz="2000" b="1" dirty="0" err="1">
                <a:latin typeface="+mn-lt"/>
              </a:rPr>
              <a:t>hóa</a:t>
            </a:r>
            <a:r>
              <a:rPr lang="vi-VN" sz="2000" b="1" dirty="0">
                <a:latin typeface="+mn-lt"/>
              </a:rPr>
              <a:t> </a:t>
            </a:r>
            <a:r>
              <a:rPr lang="vi-VN" sz="2000" b="1" dirty="0" err="1">
                <a:latin typeface="+mn-lt"/>
              </a:rPr>
              <a:t>toàn</a:t>
            </a:r>
            <a:r>
              <a:rPr lang="vi-VN" sz="2000" b="1" dirty="0">
                <a:latin typeface="+mn-lt"/>
              </a:rPr>
              <a:t> </a:t>
            </a:r>
            <a:r>
              <a:rPr lang="vi-VN" sz="2000" b="1" dirty="0" err="1">
                <a:latin typeface="+mn-lt"/>
              </a:rPr>
              <a:t>diện</a:t>
            </a:r>
            <a:r>
              <a:rPr lang="vi-VN" sz="2000" b="1" dirty="0">
                <a:latin typeface="+mn-lt"/>
              </a:rPr>
              <a:t>.</a:t>
            </a:r>
          </a:p>
          <a:p>
            <a:r>
              <a:rPr lang="vi-VN" sz="2000" b="1" dirty="0" err="1">
                <a:latin typeface="+mn-lt"/>
              </a:rPr>
              <a:t>Giữ</a:t>
            </a:r>
            <a:r>
              <a:rPr lang="vi-VN" sz="2000" b="1" dirty="0">
                <a:latin typeface="+mn-lt"/>
              </a:rPr>
              <a:t> </a:t>
            </a:r>
            <a:r>
              <a:rPr lang="vi-VN" sz="2000" b="1" dirty="0" err="1">
                <a:latin typeface="+mn-lt"/>
              </a:rPr>
              <a:t>gìn</a:t>
            </a:r>
            <a:r>
              <a:rPr lang="vi-VN" sz="2000" b="1" dirty="0">
                <a:latin typeface="+mn-lt"/>
              </a:rPr>
              <a:t> </a:t>
            </a:r>
            <a:r>
              <a:rPr lang="vi-VN" sz="2000" b="1" dirty="0" err="1">
                <a:latin typeface="+mn-lt"/>
              </a:rPr>
              <a:t>được</a:t>
            </a:r>
            <a:r>
              <a:rPr lang="vi-VN" sz="2000" b="1" dirty="0">
                <a:latin typeface="+mn-lt"/>
              </a:rPr>
              <a:t> </a:t>
            </a:r>
            <a:r>
              <a:rPr lang="vi-VN" sz="2000" b="1" dirty="0" err="1">
                <a:latin typeface="+mn-lt"/>
              </a:rPr>
              <a:t>cốt</a:t>
            </a:r>
            <a:r>
              <a:rPr lang="vi-VN" sz="2000" b="1" dirty="0">
                <a:latin typeface="+mn-lt"/>
              </a:rPr>
              <a:t> </a:t>
            </a:r>
            <a:r>
              <a:rPr lang="vi-VN" sz="2000" b="1" dirty="0" err="1">
                <a:latin typeface="+mn-lt"/>
              </a:rPr>
              <a:t>cách</a:t>
            </a:r>
            <a:r>
              <a:rPr lang="vi-VN" sz="2000" b="1" dirty="0">
                <a:latin typeface="+mn-lt"/>
              </a:rPr>
              <a:t> văn </a:t>
            </a:r>
            <a:r>
              <a:rPr lang="vi-VN" sz="2000" b="1" dirty="0" err="1">
                <a:latin typeface="+mn-lt"/>
              </a:rPr>
              <a:t>hóa</a:t>
            </a:r>
            <a:r>
              <a:rPr lang="vi-VN" sz="2000" b="1" dirty="0">
                <a:latin typeface="+mn-lt"/>
              </a:rPr>
              <a:t> dân </a:t>
            </a:r>
            <a:r>
              <a:rPr lang="vi-VN" sz="2000" b="1" dirty="0" err="1">
                <a:latin typeface="+mn-lt"/>
              </a:rPr>
              <a:t>tộc</a:t>
            </a:r>
            <a:r>
              <a:rPr lang="vi-VN" sz="2000" b="1" dirty="0">
                <a:latin typeface="+mn-lt"/>
              </a:rPr>
              <a:t>.</a:t>
            </a:r>
          </a:p>
          <a:p>
            <a:r>
              <a:rPr lang="vi-VN" sz="2000" b="1" dirty="0" err="1">
                <a:latin typeface="+mn-lt"/>
              </a:rPr>
              <a:t>Bảo</a:t>
            </a:r>
            <a:r>
              <a:rPr lang="vi-VN" sz="2000" b="1" dirty="0">
                <a:latin typeface="+mn-lt"/>
              </a:rPr>
              <a:t> </a:t>
            </a:r>
            <a:r>
              <a:rPr lang="vi-VN" sz="2000" b="1" dirty="0" err="1">
                <a:latin typeface="+mn-lt"/>
              </a:rPr>
              <a:t>đảm</a:t>
            </a:r>
            <a:r>
              <a:rPr lang="vi-VN" sz="2000" b="1" dirty="0">
                <a:latin typeface="+mn-lt"/>
              </a:rPr>
              <a:t> </a:t>
            </a:r>
            <a:r>
              <a:rPr lang="vi-VN" sz="2000" b="1" dirty="0" err="1">
                <a:latin typeface="+mn-lt"/>
              </a:rPr>
              <a:t>tính</a:t>
            </a:r>
            <a:r>
              <a:rPr lang="vi-VN" sz="2000" b="1" dirty="0">
                <a:latin typeface="+mn-lt"/>
              </a:rPr>
              <a:t> khoa </a:t>
            </a:r>
            <a:r>
              <a:rPr lang="vi-VN" sz="2000" b="1" dirty="0" err="1">
                <a:latin typeface="+mn-lt"/>
              </a:rPr>
              <a:t>học</a:t>
            </a:r>
            <a:r>
              <a:rPr lang="vi-VN" sz="2000" b="1" dirty="0">
                <a:latin typeface="+mn-lt"/>
              </a:rPr>
              <a:t>, </a:t>
            </a:r>
            <a:r>
              <a:rPr lang="vi-VN" sz="2000" b="1" dirty="0" err="1">
                <a:latin typeface="+mn-lt"/>
              </a:rPr>
              <a:t>tiến</a:t>
            </a:r>
            <a:r>
              <a:rPr lang="vi-VN" sz="2000" b="1" dirty="0">
                <a:latin typeface="+mn-lt"/>
              </a:rPr>
              <a:t> </a:t>
            </a:r>
            <a:r>
              <a:rPr lang="vi-VN" sz="2000" b="1" dirty="0" err="1">
                <a:latin typeface="+mn-lt"/>
              </a:rPr>
              <a:t>bộ</a:t>
            </a:r>
            <a:r>
              <a:rPr lang="vi-VN" sz="2000" b="1" dirty="0">
                <a:latin typeface="+mn-lt"/>
              </a:rPr>
              <a:t> </a:t>
            </a:r>
            <a:r>
              <a:rPr lang="vi-VN" sz="2000" b="1" dirty="0" err="1">
                <a:latin typeface="+mn-lt"/>
              </a:rPr>
              <a:t>và</a:t>
            </a:r>
            <a:r>
              <a:rPr lang="vi-VN" sz="2000" b="1" dirty="0">
                <a:latin typeface="+mn-lt"/>
              </a:rPr>
              <a:t> nhân văn.</a:t>
            </a:r>
            <a:endParaRPr lang="en-US" sz="2000" b="1" dirty="0">
              <a:latin typeface="+mn-lt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C17784A-56BC-4965-8774-9D3EDBD86640}"/>
              </a:ext>
            </a:extLst>
          </p:cNvPr>
          <p:cNvSpPr/>
          <p:nvPr/>
        </p:nvSpPr>
        <p:spPr>
          <a:xfrm>
            <a:off x="4387645" y="317090"/>
            <a:ext cx="3908323" cy="13273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5D1FF1D-7B02-42BA-A0D3-0B103CF49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7645" y="417498"/>
            <a:ext cx="3987891" cy="964304"/>
          </a:xfrm>
        </p:spPr>
        <p:txBody>
          <a:bodyPr>
            <a:noAutofit/>
          </a:bodyPr>
          <a:lstStyle/>
          <a:p>
            <a:pPr algn="ctr"/>
            <a:r>
              <a:rPr lang="en-US" altLang="ja-JP" sz="3000" kern="1200" dirty="0">
                <a:latin typeface="Arial" panose="020B0604020202020204" pitchFamily="34" charset="0"/>
                <a:cs typeface="Arial" panose="020B0604020202020204" pitchFamily="34" charset="0"/>
              </a:rPr>
              <a:t>Quan </a:t>
            </a:r>
            <a:r>
              <a:rPr lang="en-US" altLang="ja-JP" sz="3000" kern="1200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altLang="ja-JP" sz="3000" kern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altLang="ja-JP" sz="3000" kern="1200" dirty="0">
                <a:latin typeface="Arial" panose="020B0604020202020204" pitchFamily="34" charset="0"/>
                <a:cs typeface="Arial" panose="020B0604020202020204" pitchFamily="34" charset="0"/>
              </a:rPr>
              <a:t>chung </a:t>
            </a:r>
            <a:r>
              <a:rPr lang="en-US" altLang="ja-JP" sz="3000" kern="12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altLang="ja-JP" sz="3000" kern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3000" kern="1200" dirty="0" err="1">
                <a:latin typeface="Arial" panose="020B0604020202020204" pitchFamily="34" charset="0"/>
                <a:cs typeface="Arial" panose="020B0604020202020204" pitchFamily="34" charset="0"/>
              </a:rPr>
              <a:t>Hồ</a:t>
            </a:r>
            <a:r>
              <a:rPr lang="en-US" altLang="ja-JP" sz="3000" kern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3000" kern="1200" dirty="0" err="1">
                <a:latin typeface="Arial" panose="020B0604020202020204" pitchFamily="34" charset="0"/>
                <a:cs typeface="Arial" panose="020B0604020202020204" pitchFamily="34" charset="0"/>
              </a:rPr>
              <a:t>Chí</a:t>
            </a:r>
            <a:r>
              <a:rPr lang="en-US" altLang="ja-JP" sz="3000" kern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altLang="ja-JP" sz="3000" kern="1200" dirty="0">
                <a:latin typeface="Arial" panose="020B0604020202020204" pitchFamily="34" charset="0"/>
                <a:cs typeface="Arial" panose="020B0604020202020204" pitchFamily="34" charset="0"/>
              </a:rPr>
              <a:t>Minh</a:t>
            </a:r>
            <a:br>
              <a:rPr lang="en-US" altLang="ja-JP" sz="3000" kern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1" lang="ja-JP" altLang="en-US" sz="3000" dirty="0"/>
          </a:p>
        </p:txBody>
      </p:sp>
    </p:spTree>
    <p:extLst>
      <p:ext uri="{BB962C8B-B14F-4D97-AF65-F5344CB8AC3E}">
        <p14:creationId xmlns:p14="http://schemas.microsoft.com/office/powerpoint/2010/main" val="560355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3" grpId="0" animBg="1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28"/>
          <p:cNvGrpSpPr/>
          <p:nvPr/>
        </p:nvGrpSpPr>
        <p:grpSpPr>
          <a:xfrm rot="-1985458">
            <a:off x="-512319" y="-928453"/>
            <a:ext cx="3236603" cy="2992665"/>
            <a:chOff x="2483025" y="1774950"/>
            <a:chExt cx="1815750" cy="1678900"/>
          </a:xfrm>
        </p:grpSpPr>
        <p:sp>
          <p:nvSpPr>
            <p:cNvPr id="125" name="Google Shape;125;p28"/>
            <p:cNvSpPr/>
            <p:nvPr/>
          </p:nvSpPr>
          <p:spPr>
            <a:xfrm>
              <a:off x="2546425" y="1800350"/>
              <a:ext cx="1653525" cy="1653500"/>
            </a:xfrm>
            <a:custGeom>
              <a:avLst/>
              <a:gdLst/>
              <a:ahLst/>
              <a:cxnLst/>
              <a:rect l="l" t="t" r="r" b="b"/>
              <a:pathLst>
                <a:path w="66141" h="66140" extrusionOk="0">
                  <a:moveTo>
                    <a:pt x="33077" y="1144"/>
                  </a:moveTo>
                  <a:cubicBezTo>
                    <a:pt x="50674" y="1144"/>
                    <a:pt x="64997" y="15467"/>
                    <a:pt x="64997" y="33064"/>
                  </a:cubicBezTo>
                  <a:cubicBezTo>
                    <a:pt x="64997" y="50673"/>
                    <a:pt x="50674" y="64997"/>
                    <a:pt x="33077" y="64997"/>
                  </a:cubicBezTo>
                  <a:cubicBezTo>
                    <a:pt x="15467" y="64997"/>
                    <a:pt x="1144" y="50673"/>
                    <a:pt x="1144" y="33064"/>
                  </a:cubicBezTo>
                  <a:cubicBezTo>
                    <a:pt x="1144" y="15467"/>
                    <a:pt x="15467" y="1144"/>
                    <a:pt x="33077" y="1144"/>
                  </a:cubicBezTo>
                  <a:close/>
                  <a:moveTo>
                    <a:pt x="33077" y="1"/>
                  </a:moveTo>
                  <a:cubicBezTo>
                    <a:pt x="14836" y="1"/>
                    <a:pt x="1" y="14836"/>
                    <a:pt x="1" y="33064"/>
                  </a:cubicBezTo>
                  <a:cubicBezTo>
                    <a:pt x="1" y="51304"/>
                    <a:pt x="14836" y="66140"/>
                    <a:pt x="33077" y="66140"/>
                  </a:cubicBezTo>
                  <a:cubicBezTo>
                    <a:pt x="51317" y="66140"/>
                    <a:pt x="66140" y="51304"/>
                    <a:pt x="66140" y="33064"/>
                  </a:cubicBezTo>
                  <a:cubicBezTo>
                    <a:pt x="66140" y="14836"/>
                    <a:pt x="51305" y="1"/>
                    <a:pt x="3307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8"/>
            <p:cNvSpPr/>
            <p:nvPr/>
          </p:nvSpPr>
          <p:spPr>
            <a:xfrm>
              <a:off x="3422725" y="3171350"/>
              <a:ext cx="425675" cy="206900"/>
            </a:xfrm>
            <a:custGeom>
              <a:avLst/>
              <a:gdLst/>
              <a:ahLst/>
              <a:cxnLst/>
              <a:rect l="l" t="t" r="r" b="b"/>
              <a:pathLst>
                <a:path w="17027" h="8276" extrusionOk="0">
                  <a:moveTo>
                    <a:pt x="17027" y="1"/>
                  </a:moveTo>
                  <a:cubicBezTo>
                    <a:pt x="17027" y="1"/>
                    <a:pt x="16848" y="215"/>
                    <a:pt x="16503" y="584"/>
                  </a:cubicBezTo>
                  <a:cubicBezTo>
                    <a:pt x="16193" y="953"/>
                    <a:pt x="15705" y="1477"/>
                    <a:pt x="15050" y="2060"/>
                  </a:cubicBezTo>
                  <a:cubicBezTo>
                    <a:pt x="13753" y="3251"/>
                    <a:pt x="11741" y="4620"/>
                    <a:pt x="9312" y="5668"/>
                  </a:cubicBezTo>
                  <a:cubicBezTo>
                    <a:pt x="6895" y="6740"/>
                    <a:pt x="4525" y="7359"/>
                    <a:pt x="2811" y="7728"/>
                  </a:cubicBezTo>
                  <a:cubicBezTo>
                    <a:pt x="1954" y="7918"/>
                    <a:pt x="1251" y="8049"/>
                    <a:pt x="763" y="8144"/>
                  </a:cubicBezTo>
                  <a:cubicBezTo>
                    <a:pt x="263" y="8228"/>
                    <a:pt x="1" y="8275"/>
                    <a:pt x="1" y="8275"/>
                  </a:cubicBezTo>
                  <a:cubicBezTo>
                    <a:pt x="1" y="8275"/>
                    <a:pt x="287" y="8264"/>
                    <a:pt x="775" y="8252"/>
                  </a:cubicBezTo>
                  <a:cubicBezTo>
                    <a:pt x="1275" y="8216"/>
                    <a:pt x="1989" y="8168"/>
                    <a:pt x="2870" y="8061"/>
                  </a:cubicBezTo>
                  <a:cubicBezTo>
                    <a:pt x="4633" y="7859"/>
                    <a:pt x="7085" y="7406"/>
                    <a:pt x="9597" y="6311"/>
                  </a:cubicBezTo>
                  <a:cubicBezTo>
                    <a:pt x="12133" y="5216"/>
                    <a:pt x="14110" y="3632"/>
                    <a:pt x="15301" y="2310"/>
                  </a:cubicBezTo>
                  <a:cubicBezTo>
                    <a:pt x="15908" y="1656"/>
                    <a:pt x="16336" y="1072"/>
                    <a:pt x="16610" y="655"/>
                  </a:cubicBezTo>
                  <a:cubicBezTo>
                    <a:pt x="16896" y="239"/>
                    <a:pt x="17027" y="1"/>
                    <a:pt x="1702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8"/>
            <p:cNvSpPr/>
            <p:nvPr/>
          </p:nvSpPr>
          <p:spPr>
            <a:xfrm>
              <a:off x="3488525" y="3212725"/>
              <a:ext cx="233375" cy="116700"/>
            </a:xfrm>
            <a:custGeom>
              <a:avLst/>
              <a:gdLst/>
              <a:ahLst/>
              <a:cxnLst/>
              <a:rect l="l" t="t" r="r" b="b"/>
              <a:pathLst>
                <a:path w="9335" h="4668" extrusionOk="0">
                  <a:moveTo>
                    <a:pt x="9335" y="1"/>
                  </a:moveTo>
                  <a:cubicBezTo>
                    <a:pt x="9335" y="1"/>
                    <a:pt x="9216" y="84"/>
                    <a:pt x="9001" y="251"/>
                  </a:cubicBezTo>
                  <a:cubicBezTo>
                    <a:pt x="8799" y="417"/>
                    <a:pt x="8466" y="655"/>
                    <a:pt x="8085" y="917"/>
                  </a:cubicBezTo>
                  <a:cubicBezTo>
                    <a:pt x="7287" y="1477"/>
                    <a:pt x="6180" y="2168"/>
                    <a:pt x="4894" y="2810"/>
                  </a:cubicBezTo>
                  <a:cubicBezTo>
                    <a:pt x="3620" y="3453"/>
                    <a:pt x="2393" y="3930"/>
                    <a:pt x="1489" y="4227"/>
                  </a:cubicBezTo>
                  <a:cubicBezTo>
                    <a:pt x="1036" y="4370"/>
                    <a:pt x="667" y="4477"/>
                    <a:pt x="405" y="4549"/>
                  </a:cubicBezTo>
                  <a:cubicBezTo>
                    <a:pt x="143" y="4632"/>
                    <a:pt x="0" y="4668"/>
                    <a:pt x="0" y="4668"/>
                  </a:cubicBezTo>
                  <a:lnTo>
                    <a:pt x="417" y="4668"/>
                  </a:lnTo>
                  <a:cubicBezTo>
                    <a:pt x="691" y="4656"/>
                    <a:pt x="1072" y="4632"/>
                    <a:pt x="1560" y="4573"/>
                  </a:cubicBezTo>
                  <a:cubicBezTo>
                    <a:pt x="2524" y="4430"/>
                    <a:pt x="3858" y="4108"/>
                    <a:pt x="5203" y="3441"/>
                  </a:cubicBezTo>
                  <a:cubicBezTo>
                    <a:pt x="6561" y="2751"/>
                    <a:pt x="7620" y="1894"/>
                    <a:pt x="8299" y="1191"/>
                  </a:cubicBezTo>
                  <a:cubicBezTo>
                    <a:pt x="8644" y="834"/>
                    <a:pt x="8918" y="536"/>
                    <a:pt x="9073" y="322"/>
                  </a:cubicBezTo>
                  <a:cubicBezTo>
                    <a:pt x="9239" y="120"/>
                    <a:pt x="9335" y="1"/>
                    <a:pt x="933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8"/>
            <p:cNvSpPr/>
            <p:nvPr/>
          </p:nvSpPr>
          <p:spPr>
            <a:xfrm>
              <a:off x="3550725" y="3216000"/>
              <a:ext cx="75050" cy="50925"/>
            </a:xfrm>
            <a:custGeom>
              <a:avLst/>
              <a:gdLst/>
              <a:ahLst/>
              <a:cxnLst/>
              <a:rect l="l" t="t" r="r" b="b"/>
              <a:pathLst>
                <a:path w="3002" h="2037" extrusionOk="0">
                  <a:moveTo>
                    <a:pt x="3001" y="1"/>
                  </a:moveTo>
                  <a:cubicBezTo>
                    <a:pt x="3001" y="1"/>
                    <a:pt x="2132" y="167"/>
                    <a:pt x="1310" y="727"/>
                  </a:cubicBezTo>
                  <a:cubicBezTo>
                    <a:pt x="477" y="1298"/>
                    <a:pt x="1" y="2037"/>
                    <a:pt x="1" y="2037"/>
                  </a:cubicBezTo>
                  <a:cubicBezTo>
                    <a:pt x="1" y="2037"/>
                    <a:pt x="858" y="1870"/>
                    <a:pt x="1691" y="1310"/>
                  </a:cubicBezTo>
                  <a:cubicBezTo>
                    <a:pt x="2525" y="739"/>
                    <a:pt x="3001" y="1"/>
                    <a:pt x="300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8"/>
            <p:cNvSpPr/>
            <p:nvPr/>
          </p:nvSpPr>
          <p:spPr>
            <a:xfrm>
              <a:off x="3539125" y="3190600"/>
              <a:ext cx="61925" cy="30250"/>
            </a:xfrm>
            <a:custGeom>
              <a:avLst/>
              <a:gdLst/>
              <a:ahLst/>
              <a:cxnLst/>
              <a:rect l="l" t="t" r="r" b="b"/>
              <a:pathLst>
                <a:path w="2477" h="1210" extrusionOk="0">
                  <a:moveTo>
                    <a:pt x="2350" y="1"/>
                  </a:moveTo>
                  <a:cubicBezTo>
                    <a:pt x="2117" y="1"/>
                    <a:pt x="1597" y="34"/>
                    <a:pt x="1084" y="290"/>
                  </a:cubicBezTo>
                  <a:cubicBezTo>
                    <a:pt x="405" y="636"/>
                    <a:pt x="0" y="1207"/>
                    <a:pt x="0" y="1207"/>
                  </a:cubicBezTo>
                  <a:cubicBezTo>
                    <a:pt x="0" y="1207"/>
                    <a:pt x="37" y="1210"/>
                    <a:pt x="102" y="1210"/>
                  </a:cubicBezTo>
                  <a:cubicBezTo>
                    <a:pt x="320" y="1210"/>
                    <a:pt x="858" y="1181"/>
                    <a:pt x="1381" y="933"/>
                  </a:cubicBezTo>
                  <a:cubicBezTo>
                    <a:pt x="2072" y="588"/>
                    <a:pt x="2477" y="5"/>
                    <a:pt x="2477" y="5"/>
                  </a:cubicBezTo>
                  <a:cubicBezTo>
                    <a:pt x="2477" y="5"/>
                    <a:pt x="2431" y="1"/>
                    <a:pt x="235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8"/>
            <p:cNvSpPr/>
            <p:nvPr/>
          </p:nvSpPr>
          <p:spPr>
            <a:xfrm>
              <a:off x="2764025" y="1887850"/>
              <a:ext cx="393825" cy="307225"/>
            </a:xfrm>
            <a:custGeom>
              <a:avLst/>
              <a:gdLst/>
              <a:ahLst/>
              <a:cxnLst/>
              <a:rect l="l" t="t" r="r" b="b"/>
              <a:pathLst>
                <a:path w="15753" h="12289" extrusionOk="0">
                  <a:moveTo>
                    <a:pt x="15752" y="1"/>
                  </a:moveTo>
                  <a:lnTo>
                    <a:pt x="15752" y="1"/>
                  </a:lnTo>
                  <a:cubicBezTo>
                    <a:pt x="15752" y="1"/>
                    <a:pt x="15467" y="72"/>
                    <a:pt x="14967" y="191"/>
                  </a:cubicBezTo>
                  <a:cubicBezTo>
                    <a:pt x="14705" y="251"/>
                    <a:pt x="14395" y="334"/>
                    <a:pt x="14050" y="453"/>
                  </a:cubicBezTo>
                  <a:cubicBezTo>
                    <a:pt x="13693" y="572"/>
                    <a:pt x="13300" y="692"/>
                    <a:pt x="12859" y="870"/>
                  </a:cubicBezTo>
                  <a:cubicBezTo>
                    <a:pt x="12431" y="1037"/>
                    <a:pt x="11954" y="1215"/>
                    <a:pt x="11466" y="1454"/>
                  </a:cubicBezTo>
                  <a:cubicBezTo>
                    <a:pt x="10978" y="1668"/>
                    <a:pt x="10454" y="1942"/>
                    <a:pt x="9906" y="2227"/>
                  </a:cubicBezTo>
                  <a:cubicBezTo>
                    <a:pt x="8811" y="2823"/>
                    <a:pt x="7668" y="3549"/>
                    <a:pt x="6537" y="4430"/>
                  </a:cubicBezTo>
                  <a:cubicBezTo>
                    <a:pt x="5418" y="5311"/>
                    <a:pt x="4430" y="6252"/>
                    <a:pt x="3596" y="7157"/>
                  </a:cubicBezTo>
                  <a:cubicBezTo>
                    <a:pt x="3191" y="7621"/>
                    <a:pt x="2787" y="8061"/>
                    <a:pt x="2465" y="8490"/>
                  </a:cubicBezTo>
                  <a:cubicBezTo>
                    <a:pt x="2120" y="8907"/>
                    <a:pt x="1822" y="9324"/>
                    <a:pt x="1548" y="9716"/>
                  </a:cubicBezTo>
                  <a:cubicBezTo>
                    <a:pt x="1286" y="10097"/>
                    <a:pt x="1060" y="10455"/>
                    <a:pt x="870" y="10776"/>
                  </a:cubicBezTo>
                  <a:cubicBezTo>
                    <a:pt x="679" y="11086"/>
                    <a:pt x="512" y="11371"/>
                    <a:pt x="393" y="11586"/>
                  </a:cubicBezTo>
                  <a:cubicBezTo>
                    <a:pt x="143" y="12038"/>
                    <a:pt x="0" y="12288"/>
                    <a:pt x="0" y="12288"/>
                  </a:cubicBezTo>
                  <a:cubicBezTo>
                    <a:pt x="0" y="12288"/>
                    <a:pt x="167" y="12062"/>
                    <a:pt x="477" y="11645"/>
                  </a:cubicBezTo>
                  <a:cubicBezTo>
                    <a:pt x="631" y="11443"/>
                    <a:pt x="810" y="11193"/>
                    <a:pt x="1048" y="10907"/>
                  </a:cubicBezTo>
                  <a:cubicBezTo>
                    <a:pt x="1286" y="10621"/>
                    <a:pt x="1524" y="10276"/>
                    <a:pt x="1834" y="9943"/>
                  </a:cubicBezTo>
                  <a:cubicBezTo>
                    <a:pt x="2132" y="9585"/>
                    <a:pt x="2465" y="9193"/>
                    <a:pt x="2834" y="8812"/>
                  </a:cubicBezTo>
                  <a:cubicBezTo>
                    <a:pt x="3191" y="8407"/>
                    <a:pt x="3608" y="8002"/>
                    <a:pt x="4025" y="7573"/>
                  </a:cubicBezTo>
                  <a:cubicBezTo>
                    <a:pt x="4882" y="6728"/>
                    <a:pt x="5882" y="5847"/>
                    <a:pt x="6966" y="4978"/>
                  </a:cubicBezTo>
                  <a:cubicBezTo>
                    <a:pt x="8073" y="4132"/>
                    <a:pt x="9168" y="3394"/>
                    <a:pt x="10204" y="2751"/>
                  </a:cubicBezTo>
                  <a:cubicBezTo>
                    <a:pt x="10716" y="2442"/>
                    <a:pt x="11216" y="2144"/>
                    <a:pt x="11692" y="1882"/>
                  </a:cubicBezTo>
                  <a:cubicBezTo>
                    <a:pt x="12145" y="1632"/>
                    <a:pt x="12597" y="1406"/>
                    <a:pt x="13014" y="1204"/>
                  </a:cubicBezTo>
                  <a:cubicBezTo>
                    <a:pt x="13431" y="989"/>
                    <a:pt x="13812" y="834"/>
                    <a:pt x="14145" y="680"/>
                  </a:cubicBezTo>
                  <a:cubicBezTo>
                    <a:pt x="14467" y="513"/>
                    <a:pt x="14764" y="394"/>
                    <a:pt x="15002" y="311"/>
                  </a:cubicBezTo>
                  <a:cubicBezTo>
                    <a:pt x="15478" y="96"/>
                    <a:pt x="15752" y="1"/>
                    <a:pt x="1575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8"/>
            <p:cNvSpPr/>
            <p:nvPr/>
          </p:nvSpPr>
          <p:spPr>
            <a:xfrm>
              <a:off x="2832175" y="1989650"/>
              <a:ext cx="202450" cy="180125"/>
            </a:xfrm>
            <a:custGeom>
              <a:avLst/>
              <a:gdLst/>
              <a:ahLst/>
              <a:cxnLst/>
              <a:rect l="l" t="t" r="r" b="b"/>
              <a:pathLst>
                <a:path w="8098" h="7205" extrusionOk="0">
                  <a:moveTo>
                    <a:pt x="8097" y="1"/>
                  </a:moveTo>
                  <a:cubicBezTo>
                    <a:pt x="8097" y="1"/>
                    <a:pt x="7966" y="60"/>
                    <a:pt x="7716" y="179"/>
                  </a:cubicBezTo>
                  <a:cubicBezTo>
                    <a:pt x="7454" y="299"/>
                    <a:pt x="7085" y="477"/>
                    <a:pt x="6657" y="715"/>
                  </a:cubicBezTo>
                  <a:cubicBezTo>
                    <a:pt x="5776" y="1192"/>
                    <a:pt x="4621" y="1942"/>
                    <a:pt x="3466" y="2954"/>
                  </a:cubicBezTo>
                  <a:cubicBezTo>
                    <a:pt x="2335" y="3966"/>
                    <a:pt x="1465" y="5037"/>
                    <a:pt x="882" y="5847"/>
                  </a:cubicBezTo>
                  <a:cubicBezTo>
                    <a:pt x="584" y="6252"/>
                    <a:pt x="370" y="6597"/>
                    <a:pt x="227" y="6835"/>
                  </a:cubicBezTo>
                  <a:cubicBezTo>
                    <a:pt x="72" y="7073"/>
                    <a:pt x="1" y="7204"/>
                    <a:pt x="1" y="7204"/>
                  </a:cubicBezTo>
                  <a:lnTo>
                    <a:pt x="1132" y="6073"/>
                  </a:lnTo>
                  <a:cubicBezTo>
                    <a:pt x="1835" y="5394"/>
                    <a:pt x="2811" y="4454"/>
                    <a:pt x="3930" y="3466"/>
                  </a:cubicBezTo>
                  <a:cubicBezTo>
                    <a:pt x="5049" y="2489"/>
                    <a:pt x="6073" y="1608"/>
                    <a:pt x="6847" y="1001"/>
                  </a:cubicBezTo>
                  <a:cubicBezTo>
                    <a:pt x="7621" y="394"/>
                    <a:pt x="8097" y="1"/>
                    <a:pt x="809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8"/>
            <p:cNvSpPr/>
            <p:nvPr/>
          </p:nvSpPr>
          <p:spPr>
            <a:xfrm>
              <a:off x="2904825" y="2081625"/>
              <a:ext cx="61325" cy="47950"/>
            </a:xfrm>
            <a:custGeom>
              <a:avLst/>
              <a:gdLst/>
              <a:ahLst/>
              <a:cxnLst/>
              <a:rect l="l" t="t" r="r" b="b"/>
              <a:pathLst>
                <a:path w="2453" h="1918" extrusionOk="0">
                  <a:moveTo>
                    <a:pt x="2453" y="1"/>
                  </a:moveTo>
                  <a:cubicBezTo>
                    <a:pt x="2453" y="1"/>
                    <a:pt x="1691" y="144"/>
                    <a:pt x="1012" y="680"/>
                  </a:cubicBezTo>
                  <a:cubicBezTo>
                    <a:pt x="322" y="1215"/>
                    <a:pt x="0" y="1918"/>
                    <a:pt x="0" y="1918"/>
                  </a:cubicBezTo>
                  <a:cubicBezTo>
                    <a:pt x="0" y="1918"/>
                    <a:pt x="762" y="1775"/>
                    <a:pt x="1441" y="1239"/>
                  </a:cubicBezTo>
                  <a:cubicBezTo>
                    <a:pt x="2131" y="703"/>
                    <a:pt x="2453" y="1"/>
                    <a:pt x="245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8"/>
            <p:cNvSpPr/>
            <p:nvPr/>
          </p:nvSpPr>
          <p:spPr>
            <a:xfrm>
              <a:off x="4110925" y="2429900"/>
              <a:ext cx="29200" cy="310775"/>
            </a:xfrm>
            <a:custGeom>
              <a:avLst/>
              <a:gdLst/>
              <a:ahLst/>
              <a:cxnLst/>
              <a:rect l="l" t="t" r="r" b="b"/>
              <a:pathLst>
                <a:path w="1168" h="12431" extrusionOk="0">
                  <a:moveTo>
                    <a:pt x="0" y="0"/>
                  </a:moveTo>
                  <a:cubicBezTo>
                    <a:pt x="0" y="0"/>
                    <a:pt x="24" y="179"/>
                    <a:pt x="48" y="488"/>
                  </a:cubicBezTo>
                  <a:cubicBezTo>
                    <a:pt x="95" y="798"/>
                    <a:pt x="143" y="1262"/>
                    <a:pt x="179" y="1834"/>
                  </a:cubicBezTo>
                  <a:cubicBezTo>
                    <a:pt x="286" y="2941"/>
                    <a:pt x="393" y="4489"/>
                    <a:pt x="417" y="6203"/>
                  </a:cubicBezTo>
                  <a:cubicBezTo>
                    <a:pt x="453" y="7918"/>
                    <a:pt x="405" y="9466"/>
                    <a:pt x="346" y="10597"/>
                  </a:cubicBezTo>
                  <a:cubicBezTo>
                    <a:pt x="322" y="11156"/>
                    <a:pt x="286" y="11621"/>
                    <a:pt x="262" y="11930"/>
                  </a:cubicBezTo>
                  <a:cubicBezTo>
                    <a:pt x="238" y="12252"/>
                    <a:pt x="226" y="12430"/>
                    <a:pt x="226" y="12430"/>
                  </a:cubicBezTo>
                  <a:cubicBezTo>
                    <a:pt x="226" y="12430"/>
                    <a:pt x="274" y="12252"/>
                    <a:pt x="393" y="11942"/>
                  </a:cubicBezTo>
                  <a:cubicBezTo>
                    <a:pt x="476" y="11644"/>
                    <a:pt x="596" y="11204"/>
                    <a:pt x="715" y="10632"/>
                  </a:cubicBezTo>
                  <a:cubicBezTo>
                    <a:pt x="953" y="9525"/>
                    <a:pt x="1167" y="7942"/>
                    <a:pt x="1131" y="6191"/>
                  </a:cubicBezTo>
                  <a:cubicBezTo>
                    <a:pt x="1096" y="4453"/>
                    <a:pt x="822" y="2870"/>
                    <a:pt x="536" y="1774"/>
                  </a:cubicBezTo>
                  <a:cubicBezTo>
                    <a:pt x="405" y="1215"/>
                    <a:pt x="274" y="774"/>
                    <a:pt x="167" y="476"/>
                  </a:cubicBezTo>
                  <a:cubicBezTo>
                    <a:pt x="60" y="167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8"/>
            <p:cNvSpPr/>
            <p:nvPr/>
          </p:nvSpPr>
          <p:spPr>
            <a:xfrm>
              <a:off x="4076400" y="2491200"/>
              <a:ext cx="20250" cy="146775"/>
            </a:xfrm>
            <a:custGeom>
              <a:avLst/>
              <a:gdLst/>
              <a:ahLst/>
              <a:cxnLst/>
              <a:rect l="l" t="t" r="r" b="b"/>
              <a:pathLst>
                <a:path w="810" h="5871" extrusionOk="0">
                  <a:moveTo>
                    <a:pt x="107" y="1"/>
                  </a:moveTo>
                  <a:cubicBezTo>
                    <a:pt x="107" y="1"/>
                    <a:pt x="72" y="346"/>
                    <a:pt x="48" y="882"/>
                  </a:cubicBezTo>
                  <a:cubicBezTo>
                    <a:pt x="36" y="1418"/>
                    <a:pt x="0" y="2144"/>
                    <a:pt x="48" y="2942"/>
                  </a:cubicBezTo>
                  <a:cubicBezTo>
                    <a:pt x="72" y="3739"/>
                    <a:pt x="167" y="4466"/>
                    <a:pt x="238" y="5002"/>
                  </a:cubicBezTo>
                  <a:cubicBezTo>
                    <a:pt x="298" y="5537"/>
                    <a:pt x="369" y="5871"/>
                    <a:pt x="369" y="5871"/>
                  </a:cubicBezTo>
                  <a:cubicBezTo>
                    <a:pt x="369" y="5871"/>
                    <a:pt x="488" y="5549"/>
                    <a:pt x="607" y="5013"/>
                  </a:cubicBezTo>
                  <a:cubicBezTo>
                    <a:pt x="714" y="4478"/>
                    <a:pt x="810" y="3739"/>
                    <a:pt x="762" y="2918"/>
                  </a:cubicBezTo>
                  <a:cubicBezTo>
                    <a:pt x="714" y="2084"/>
                    <a:pt x="548" y="1358"/>
                    <a:pt x="405" y="834"/>
                  </a:cubicBezTo>
                  <a:cubicBezTo>
                    <a:pt x="238" y="310"/>
                    <a:pt x="107" y="1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8"/>
            <p:cNvSpPr/>
            <p:nvPr/>
          </p:nvSpPr>
          <p:spPr>
            <a:xfrm>
              <a:off x="4038875" y="2531700"/>
              <a:ext cx="19975" cy="78900"/>
            </a:xfrm>
            <a:custGeom>
              <a:avLst/>
              <a:gdLst/>
              <a:ahLst/>
              <a:cxnLst/>
              <a:rect l="l" t="t" r="r" b="b"/>
              <a:pathLst>
                <a:path w="799" h="3156" extrusionOk="0">
                  <a:moveTo>
                    <a:pt x="144" y="0"/>
                  </a:moveTo>
                  <a:cubicBezTo>
                    <a:pt x="144" y="0"/>
                    <a:pt x="84" y="203"/>
                    <a:pt x="60" y="500"/>
                  </a:cubicBezTo>
                  <a:cubicBezTo>
                    <a:pt x="13" y="798"/>
                    <a:pt x="1" y="1179"/>
                    <a:pt x="49" y="1607"/>
                  </a:cubicBezTo>
                  <a:cubicBezTo>
                    <a:pt x="108" y="2048"/>
                    <a:pt x="203" y="2417"/>
                    <a:pt x="310" y="2703"/>
                  </a:cubicBezTo>
                  <a:cubicBezTo>
                    <a:pt x="418" y="2977"/>
                    <a:pt x="501" y="3155"/>
                    <a:pt x="501" y="3155"/>
                  </a:cubicBezTo>
                  <a:cubicBezTo>
                    <a:pt x="501" y="3155"/>
                    <a:pt x="596" y="2977"/>
                    <a:pt x="668" y="2679"/>
                  </a:cubicBezTo>
                  <a:cubicBezTo>
                    <a:pt x="739" y="2393"/>
                    <a:pt x="799" y="1977"/>
                    <a:pt x="763" y="1536"/>
                  </a:cubicBezTo>
                  <a:cubicBezTo>
                    <a:pt x="715" y="1084"/>
                    <a:pt x="549" y="703"/>
                    <a:pt x="418" y="429"/>
                  </a:cubicBezTo>
                  <a:cubicBezTo>
                    <a:pt x="263" y="155"/>
                    <a:pt x="144" y="0"/>
                    <a:pt x="14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8"/>
            <p:cNvSpPr/>
            <p:nvPr/>
          </p:nvSpPr>
          <p:spPr>
            <a:xfrm>
              <a:off x="2709850" y="2941850"/>
              <a:ext cx="126525" cy="184275"/>
            </a:xfrm>
            <a:custGeom>
              <a:avLst/>
              <a:gdLst/>
              <a:ahLst/>
              <a:cxnLst/>
              <a:rect l="l" t="t" r="r" b="b"/>
              <a:pathLst>
                <a:path w="5061" h="7371" extrusionOk="0">
                  <a:moveTo>
                    <a:pt x="1" y="1"/>
                  </a:moveTo>
                  <a:cubicBezTo>
                    <a:pt x="1" y="1"/>
                    <a:pt x="12" y="132"/>
                    <a:pt x="60" y="358"/>
                  </a:cubicBezTo>
                  <a:cubicBezTo>
                    <a:pt x="108" y="584"/>
                    <a:pt x="179" y="906"/>
                    <a:pt x="298" y="1311"/>
                  </a:cubicBezTo>
                  <a:cubicBezTo>
                    <a:pt x="536" y="2108"/>
                    <a:pt x="965" y="3204"/>
                    <a:pt x="1691" y="4251"/>
                  </a:cubicBezTo>
                  <a:cubicBezTo>
                    <a:pt x="2417" y="5311"/>
                    <a:pt x="3287" y="6121"/>
                    <a:pt x="3941" y="6621"/>
                  </a:cubicBezTo>
                  <a:cubicBezTo>
                    <a:pt x="4263" y="6871"/>
                    <a:pt x="4549" y="7073"/>
                    <a:pt x="4751" y="7192"/>
                  </a:cubicBezTo>
                  <a:lnTo>
                    <a:pt x="5061" y="7371"/>
                  </a:lnTo>
                  <a:cubicBezTo>
                    <a:pt x="5061" y="7371"/>
                    <a:pt x="4989" y="7276"/>
                    <a:pt x="4823" y="7097"/>
                  </a:cubicBezTo>
                  <a:cubicBezTo>
                    <a:pt x="4656" y="6930"/>
                    <a:pt x="4453" y="6680"/>
                    <a:pt x="4180" y="6371"/>
                  </a:cubicBezTo>
                  <a:cubicBezTo>
                    <a:pt x="3644" y="5740"/>
                    <a:pt x="2977" y="4871"/>
                    <a:pt x="2275" y="3859"/>
                  </a:cubicBezTo>
                  <a:cubicBezTo>
                    <a:pt x="1596" y="2847"/>
                    <a:pt x="1013" y="1894"/>
                    <a:pt x="620" y="1180"/>
                  </a:cubicBezTo>
                  <a:cubicBezTo>
                    <a:pt x="417" y="822"/>
                    <a:pt x="262" y="525"/>
                    <a:pt x="167" y="310"/>
                  </a:cubicBezTo>
                  <a:cubicBezTo>
                    <a:pt x="60" y="12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8"/>
            <p:cNvSpPr/>
            <p:nvPr/>
          </p:nvSpPr>
          <p:spPr>
            <a:xfrm>
              <a:off x="2758975" y="2976675"/>
              <a:ext cx="50900" cy="73850"/>
            </a:xfrm>
            <a:custGeom>
              <a:avLst/>
              <a:gdLst/>
              <a:ahLst/>
              <a:cxnLst/>
              <a:rect l="l" t="t" r="r" b="b"/>
              <a:pathLst>
                <a:path w="2036" h="2954" extrusionOk="0">
                  <a:moveTo>
                    <a:pt x="12" y="1"/>
                  </a:moveTo>
                  <a:cubicBezTo>
                    <a:pt x="12" y="1"/>
                    <a:pt x="0" y="227"/>
                    <a:pt x="60" y="572"/>
                  </a:cubicBezTo>
                  <a:cubicBezTo>
                    <a:pt x="119" y="906"/>
                    <a:pt x="262" y="1370"/>
                    <a:pt x="560" y="1799"/>
                  </a:cubicBezTo>
                  <a:cubicBezTo>
                    <a:pt x="857" y="2239"/>
                    <a:pt x="1238" y="2537"/>
                    <a:pt x="1536" y="2716"/>
                  </a:cubicBezTo>
                  <a:cubicBezTo>
                    <a:pt x="1834" y="2894"/>
                    <a:pt x="2036" y="2954"/>
                    <a:pt x="2036" y="2954"/>
                  </a:cubicBezTo>
                  <a:cubicBezTo>
                    <a:pt x="2036" y="2954"/>
                    <a:pt x="1929" y="2739"/>
                    <a:pt x="1786" y="2466"/>
                  </a:cubicBezTo>
                  <a:cubicBezTo>
                    <a:pt x="1619" y="2180"/>
                    <a:pt x="1417" y="1787"/>
                    <a:pt x="1143" y="1406"/>
                  </a:cubicBezTo>
                  <a:cubicBezTo>
                    <a:pt x="881" y="1013"/>
                    <a:pt x="595" y="680"/>
                    <a:pt x="381" y="418"/>
                  </a:cubicBezTo>
                  <a:cubicBezTo>
                    <a:pt x="167" y="168"/>
                    <a:pt x="12" y="1"/>
                    <a:pt x="1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8"/>
            <p:cNvSpPr/>
            <p:nvPr/>
          </p:nvSpPr>
          <p:spPr>
            <a:xfrm>
              <a:off x="3598350" y="2251900"/>
              <a:ext cx="106000" cy="102425"/>
            </a:xfrm>
            <a:custGeom>
              <a:avLst/>
              <a:gdLst/>
              <a:ahLst/>
              <a:cxnLst/>
              <a:rect l="l" t="t" r="r" b="b"/>
              <a:pathLst>
                <a:path w="4240" h="4097" extrusionOk="0">
                  <a:moveTo>
                    <a:pt x="4239" y="0"/>
                  </a:moveTo>
                  <a:lnTo>
                    <a:pt x="4239" y="0"/>
                  </a:lnTo>
                  <a:cubicBezTo>
                    <a:pt x="4239" y="0"/>
                    <a:pt x="3953" y="203"/>
                    <a:pt x="3513" y="512"/>
                  </a:cubicBezTo>
                  <a:cubicBezTo>
                    <a:pt x="3287" y="679"/>
                    <a:pt x="3025" y="869"/>
                    <a:pt x="2727" y="1072"/>
                  </a:cubicBezTo>
                  <a:cubicBezTo>
                    <a:pt x="2572" y="1179"/>
                    <a:pt x="2430" y="1298"/>
                    <a:pt x="2263" y="1429"/>
                  </a:cubicBezTo>
                  <a:cubicBezTo>
                    <a:pt x="2096" y="1572"/>
                    <a:pt x="1965" y="1751"/>
                    <a:pt x="1858" y="1941"/>
                  </a:cubicBezTo>
                  <a:cubicBezTo>
                    <a:pt x="1751" y="2132"/>
                    <a:pt x="1679" y="2310"/>
                    <a:pt x="1560" y="2441"/>
                  </a:cubicBezTo>
                  <a:cubicBezTo>
                    <a:pt x="1453" y="2584"/>
                    <a:pt x="1310" y="2667"/>
                    <a:pt x="1144" y="2727"/>
                  </a:cubicBezTo>
                  <a:cubicBezTo>
                    <a:pt x="977" y="2798"/>
                    <a:pt x="798" y="2846"/>
                    <a:pt x="667" y="2977"/>
                  </a:cubicBezTo>
                  <a:cubicBezTo>
                    <a:pt x="513" y="3120"/>
                    <a:pt x="489" y="3298"/>
                    <a:pt x="477" y="3429"/>
                  </a:cubicBezTo>
                  <a:cubicBezTo>
                    <a:pt x="441" y="3679"/>
                    <a:pt x="310" y="3858"/>
                    <a:pt x="191" y="3965"/>
                  </a:cubicBezTo>
                  <a:cubicBezTo>
                    <a:pt x="84" y="4072"/>
                    <a:pt x="1" y="4096"/>
                    <a:pt x="1" y="4096"/>
                  </a:cubicBezTo>
                  <a:cubicBezTo>
                    <a:pt x="1" y="4096"/>
                    <a:pt x="84" y="4084"/>
                    <a:pt x="215" y="4013"/>
                  </a:cubicBezTo>
                  <a:cubicBezTo>
                    <a:pt x="358" y="3917"/>
                    <a:pt x="536" y="3739"/>
                    <a:pt x="596" y="3453"/>
                  </a:cubicBezTo>
                  <a:cubicBezTo>
                    <a:pt x="620" y="3310"/>
                    <a:pt x="667" y="3191"/>
                    <a:pt x="775" y="3096"/>
                  </a:cubicBezTo>
                  <a:cubicBezTo>
                    <a:pt x="882" y="3013"/>
                    <a:pt x="1037" y="2965"/>
                    <a:pt x="1215" y="2905"/>
                  </a:cubicBezTo>
                  <a:cubicBezTo>
                    <a:pt x="1382" y="2846"/>
                    <a:pt x="1608" y="2739"/>
                    <a:pt x="1739" y="2584"/>
                  </a:cubicBezTo>
                  <a:cubicBezTo>
                    <a:pt x="1894" y="2417"/>
                    <a:pt x="1977" y="2227"/>
                    <a:pt x="2084" y="2048"/>
                  </a:cubicBezTo>
                  <a:cubicBezTo>
                    <a:pt x="2263" y="1691"/>
                    <a:pt x="2572" y="1465"/>
                    <a:pt x="2858" y="1227"/>
                  </a:cubicBezTo>
                  <a:cubicBezTo>
                    <a:pt x="3120" y="989"/>
                    <a:pt x="3382" y="774"/>
                    <a:pt x="3584" y="596"/>
                  </a:cubicBezTo>
                  <a:cubicBezTo>
                    <a:pt x="3989" y="239"/>
                    <a:pt x="4239" y="0"/>
                    <a:pt x="423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8"/>
            <p:cNvSpPr/>
            <p:nvPr/>
          </p:nvSpPr>
          <p:spPr>
            <a:xfrm>
              <a:off x="3577525" y="2353400"/>
              <a:ext cx="13125" cy="11025"/>
            </a:xfrm>
            <a:custGeom>
              <a:avLst/>
              <a:gdLst/>
              <a:ahLst/>
              <a:cxnLst/>
              <a:rect l="l" t="t" r="r" b="b"/>
              <a:pathLst>
                <a:path w="525" h="441" extrusionOk="0">
                  <a:moveTo>
                    <a:pt x="405" y="0"/>
                  </a:moveTo>
                  <a:cubicBezTo>
                    <a:pt x="322" y="0"/>
                    <a:pt x="226" y="36"/>
                    <a:pt x="143" y="96"/>
                  </a:cubicBezTo>
                  <a:cubicBezTo>
                    <a:pt x="72" y="167"/>
                    <a:pt x="24" y="250"/>
                    <a:pt x="12" y="322"/>
                  </a:cubicBezTo>
                  <a:cubicBezTo>
                    <a:pt x="0" y="393"/>
                    <a:pt x="0" y="441"/>
                    <a:pt x="0" y="441"/>
                  </a:cubicBezTo>
                  <a:cubicBezTo>
                    <a:pt x="0" y="441"/>
                    <a:pt x="48" y="429"/>
                    <a:pt x="119" y="393"/>
                  </a:cubicBezTo>
                  <a:cubicBezTo>
                    <a:pt x="179" y="369"/>
                    <a:pt x="250" y="322"/>
                    <a:pt x="310" y="274"/>
                  </a:cubicBezTo>
                  <a:cubicBezTo>
                    <a:pt x="369" y="227"/>
                    <a:pt x="417" y="167"/>
                    <a:pt x="465" y="107"/>
                  </a:cubicBezTo>
                  <a:lnTo>
                    <a:pt x="524" y="24"/>
                  </a:lnTo>
                  <a:cubicBezTo>
                    <a:pt x="524" y="24"/>
                    <a:pt x="476" y="0"/>
                    <a:pt x="40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8"/>
            <p:cNvSpPr/>
            <p:nvPr/>
          </p:nvSpPr>
          <p:spPr>
            <a:xfrm>
              <a:off x="3592700" y="2398650"/>
              <a:ext cx="19375" cy="25900"/>
            </a:xfrm>
            <a:custGeom>
              <a:avLst/>
              <a:gdLst/>
              <a:ahLst/>
              <a:cxnLst/>
              <a:rect l="l" t="t" r="r" b="b"/>
              <a:pathLst>
                <a:path w="775" h="1036" extrusionOk="0">
                  <a:moveTo>
                    <a:pt x="0" y="0"/>
                  </a:moveTo>
                  <a:cubicBezTo>
                    <a:pt x="0" y="0"/>
                    <a:pt x="12" y="83"/>
                    <a:pt x="96" y="191"/>
                  </a:cubicBezTo>
                  <a:cubicBezTo>
                    <a:pt x="167" y="310"/>
                    <a:pt x="298" y="429"/>
                    <a:pt x="417" y="536"/>
                  </a:cubicBezTo>
                  <a:cubicBezTo>
                    <a:pt x="524" y="643"/>
                    <a:pt x="608" y="762"/>
                    <a:pt x="631" y="857"/>
                  </a:cubicBezTo>
                  <a:cubicBezTo>
                    <a:pt x="654" y="958"/>
                    <a:pt x="613" y="1027"/>
                    <a:pt x="608" y="1035"/>
                  </a:cubicBezTo>
                  <a:lnTo>
                    <a:pt x="608" y="1035"/>
                  </a:lnTo>
                  <a:cubicBezTo>
                    <a:pt x="620" y="1031"/>
                    <a:pt x="706" y="1004"/>
                    <a:pt x="727" y="857"/>
                  </a:cubicBezTo>
                  <a:cubicBezTo>
                    <a:pt x="774" y="726"/>
                    <a:pt x="727" y="500"/>
                    <a:pt x="572" y="357"/>
                  </a:cubicBezTo>
                  <a:cubicBezTo>
                    <a:pt x="417" y="226"/>
                    <a:pt x="274" y="167"/>
                    <a:pt x="167" y="107"/>
                  </a:cubicBezTo>
                  <a:cubicBezTo>
                    <a:pt x="60" y="48"/>
                    <a:pt x="0" y="0"/>
                    <a:pt x="0" y="0"/>
                  </a:cubicBezTo>
                  <a:close/>
                  <a:moveTo>
                    <a:pt x="608" y="1035"/>
                  </a:moveTo>
                  <a:lnTo>
                    <a:pt x="608" y="1035"/>
                  </a:lnTo>
                  <a:cubicBezTo>
                    <a:pt x="607" y="1036"/>
                    <a:pt x="606" y="1036"/>
                    <a:pt x="608" y="1036"/>
                  </a:cubicBezTo>
                  <a:cubicBezTo>
                    <a:pt x="608" y="1036"/>
                    <a:pt x="608" y="1036"/>
                    <a:pt x="608" y="1035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8"/>
            <p:cNvSpPr/>
            <p:nvPr/>
          </p:nvSpPr>
          <p:spPr>
            <a:xfrm>
              <a:off x="3617100" y="2548050"/>
              <a:ext cx="181000" cy="62325"/>
            </a:xfrm>
            <a:custGeom>
              <a:avLst/>
              <a:gdLst/>
              <a:ahLst/>
              <a:cxnLst/>
              <a:rect l="l" t="t" r="r" b="b"/>
              <a:pathLst>
                <a:path w="7240" h="2493" extrusionOk="0">
                  <a:moveTo>
                    <a:pt x="1" y="1"/>
                  </a:moveTo>
                  <a:cubicBezTo>
                    <a:pt x="1" y="1"/>
                    <a:pt x="334" y="335"/>
                    <a:pt x="834" y="846"/>
                  </a:cubicBezTo>
                  <a:cubicBezTo>
                    <a:pt x="1108" y="1108"/>
                    <a:pt x="1418" y="1406"/>
                    <a:pt x="1763" y="1739"/>
                  </a:cubicBezTo>
                  <a:cubicBezTo>
                    <a:pt x="1846" y="1823"/>
                    <a:pt x="1953" y="1918"/>
                    <a:pt x="2096" y="1977"/>
                  </a:cubicBezTo>
                  <a:cubicBezTo>
                    <a:pt x="2239" y="2037"/>
                    <a:pt x="2370" y="2037"/>
                    <a:pt x="2477" y="2073"/>
                  </a:cubicBezTo>
                  <a:cubicBezTo>
                    <a:pt x="2703" y="2132"/>
                    <a:pt x="2906" y="2299"/>
                    <a:pt x="3192" y="2418"/>
                  </a:cubicBezTo>
                  <a:cubicBezTo>
                    <a:pt x="3301" y="2468"/>
                    <a:pt x="3435" y="2492"/>
                    <a:pt x="3573" y="2492"/>
                  </a:cubicBezTo>
                  <a:cubicBezTo>
                    <a:pt x="3600" y="2492"/>
                    <a:pt x="3628" y="2491"/>
                    <a:pt x="3656" y="2489"/>
                  </a:cubicBezTo>
                  <a:cubicBezTo>
                    <a:pt x="3823" y="2477"/>
                    <a:pt x="3942" y="2406"/>
                    <a:pt x="4061" y="2358"/>
                  </a:cubicBezTo>
                  <a:cubicBezTo>
                    <a:pt x="4287" y="2263"/>
                    <a:pt x="4525" y="2239"/>
                    <a:pt x="4775" y="2227"/>
                  </a:cubicBezTo>
                  <a:cubicBezTo>
                    <a:pt x="4868" y="2223"/>
                    <a:pt x="4959" y="2221"/>
                    <a:pt x="5049" y="2221"/>
                  </a:cubicBezTo>
                  <a:cubicBezTo>
                    <a:pt x="5417" y="2221"/>
                    <a:pt x="5752" y="2254"/>
                    <a:pt x="6049" y="2263"/>
                  </a:cubicBezTo>
                  <a:cubicBezTo>
                    <a:pt x="6799" y="2299"/>
                    <a:pt x="7240" y="2311"/>
                    <a:pt x="7240" y="2311"/>
                  </a:cubicBezTo>
                  <a:cubicBezTo>
                    <a:pt x="7240" y="2311"/>
                    <a:pt x="6799" y="2251"/>
                    <a:pt x="6037" y="2156"/>
                  </a:cubicBezTo>
                  <a:cubicBezTo>
                    <a:pt x="5656" y="2120"/>
                    <a:pt x="5228" y="2037"/>
                    <a:pt x="4739" y="2037"/>
                  </a:cubicBezTo>
                  <a:cubicBezTo>
                    <a:pt x="4501" y="2037"/>
                    <a:pt x="4227" y="2073"/>
                    <a:pt x="3966" y="2156"/>
                  </a:cubicBezTo>
                  <a:cubicBezTo>
                    <a:pt x="3835" y="2204"/>
                    <a:pt x="3716" y="2263"/>
                    <a:pt x="3608" y="2275"/>
                  </a:cubicBezTo>
                  <a:cubicBezTo>
                    <a:pt x="3585" y="2280"/>
                    <a:pt x="3561" y="2283"/>
                    <a:pt x="3536" y="2283"/>
                  </a:cubicBezTo>
                  <a:cubicBezTo>
                    <a:pt x="3449" y="2283"/>
                    <a:pt x="3356" y="2253"/>
                    <a:pt x="3263" y="2216"/>
                  </a:cubicBezTo>
                  <a:cubicBezTo>
                    <a:pt x="3025" y="2132"/>
                    <a:pt x="2799" y="1954"/>
                    <a:pt x="2525" y="1882"/>
                  </a:cubicBezTo>
                  <a:cubicBezTo>
                    <a:pt x="2370" y="1835"/>
                    <a:pt x="2239" y="1846"/>
                    <a:pt x="2144" y="1799"/>
                  </a:cubicBezTo>
                  <a:cubicBezTo>
                    <a:pt x="2061" y="1763"/>
                    <a:pt x="1965" y="1680"/>
                    <a:pt x="1882" y="1608"/>
                  </a:cubicBezTo>
                  <a:cubicBezTo>
                    <a:pt x="1525" y="1287"/>
                    <a:pt x="1191" y="1001"/>
                    <a:pt x="918" y="763"/>
                  </a:cubicBezTo>
                  <a:cubicBezTo>
                    <a:pt x="346" y="299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8"/>
            <p:cNvSpPr/>
            <p:nvPr/>
          </p:nvSpPr>
          <p:spPr>
            <a:xfrm>
              <a:off x="3842425" y="2585875"/>
              <a:ext cx="60150" cy="15200"/>
            </a:xfrm>
            <a:custGeom>
              <a:avLst/>
              <a:gdLst/>
              <a:ahLst/>
              <a:cxnLst/>
              <a:rect l="l" t="t" r="r" b="b"/>
              <a:pathLst>
                <a:path w="2406" h="608" extrusionOk="0">
                  <a:moveTo>
                    <a:pt x="1251" y="0"/>
                  </a:moveTo>
                  <a:cubicBezTo>
                    <a:pt x="858" y="0"/>
                    <a:pt x="560" y="179"/>
                    <a:pt x="358" y="238"/>
                  </a:cubicBezTo>
                  <a:cubicBezTo>
                    <a:pt x="144" y="310"/>
                    <a:pt x="1" y="310"/>
                    <a:pt x="1" y="310"/>
                  </a:cubicBezTo>
                  <a:cubicBezTo>
                    <a:pt x="1" y="310"/>
                    <a:pt x="92" y="340"/>
                    <a:pt x="251" y="340"/>
                  </a:cubicBezTo>
                  <a:cubicBezTo>
                    <a:pt x="290" y="340"/>
                    <a:pt x="334" y="338"/>
                    <a:pt x="382" y="333"/>
                  </a:cubicBezTo>
                  <a:cubicBezTo>
                    <a:pt x="620" y="322"/>
                    <a:pt x="901" y="214"/>
                    <a:pt x="1216" y="214"/>
                  </a:cubicBezTo>
                  <a:cubicBezTo>
                    <a:pt x="1231" y="214"/>
                    <a:pt x="1247" y="214"/>
                    <a:pt x="1263" y="214"/>
                  </a:cubicBezTo>
                  <a:cubicBezTo>
                    <a:pt x="1596" y="238"/>
                    <a:pt x="1870" y="322"/>
                    <a:pt x="2084" y="417"/>
                  </a:cubicBezTo>
                  <a:cubicBezTo>
                    <a:pt x="2287" y="512"/>
                    <a:pt x="2406" y="607"/>
                    <a:pt x="2406" y="607"/>
                  </a:cubicBezTo>
                  <a:cubicBezTo>
                    <a:pt x="2406" y="607"/>
                    <a:pt x="2334" y="488"/>
                    <a:pt x="2144" y="322"/>
                  </a:cubicBezTo>
                  <a:cubicBezTo>
                    <a:pt x="1953" y="155"/>
                    <a:pt x="1632" y="0"/>
                    <a:pt x="125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8"/>
            <p:cNvSpPr/>
            <p:nvPr/>
          </p:nvSpPr>
          <p:spPr>
            <a:xfrm>
              <a:off x="3942750" y="2738550"/>
              <a:ext cx="32175" cy="103625"/>
            </a:xfrm>
            <a:custGeom>
              <a:avLst/>
              <a:gdLst/>
              <a:ahLst/>
              <a:cxnLst/>
              <a:rect l="l" t="t" r="r" b="b"/>
              <a:pathLst>
                <a:path w="1287" h="4145" extrusionOk="0">
                  <a:moveTo>
                    <a:pt x="107" y="1"/>
                  </a:moveTo>
                  <a:lnTo>
                    <a:pt x="107" y="1"/>
                  </a:lnTo>
                  <a:cubicBezTo>
                    <a:pt x="107" y="1"/>
                    <a:pt x="60" y="49"/>
                    <a:pt x="36" y="168"/>
                  </a:cubicBezTo>
                  <a:cubicBezTo>
                    <a:pt x="0" y="287"/>
                    <a:pt x="36" y="477"/>
                    <a:pt x="167" y="656"/>
                  </a:cubicBezTo>
                  <a:cubicBezTo>
                    <a:pt x="286" y="846"/>
                    <a:pt x="512" y="989"/>
                    <a:pt x="703" y="1168"/>
                  </a:cubicBezTo>
                  <a:cubicBezTo>
                    <a:pt x="881" y="1346"/>
                    <a:pt x="1000" y="1596"/>
                    <a:pt x="1012" y="1894"/>
                  </a:cubicBezTo>
                  <a:cubicBezTo>
                    <a:pt x="1048" y="2489"/>
                    <a:pt x="881" y="3061"/>
                    <a:pt x="834" y="3466"/>
                  </a:cubicBezTo>
                  <a:cubicBezTo>
                    <a:pt x="774" y="3882"/>
                    <a:pt x="750" y="4144"/>
                    <a:pt x="750" y="4144"/>
                  </a:cubicBezTo>
                  <a:cubicBezTo>
                    <a:pt x="750" y="4144"/>
                    <a:pt x="834" y="3906"/>
                    <a:pt x="953" y="3501"/>
                  </a:cubicBezTo>
                  <a:cubicBezTo>
                    <a:pt x="1012" y="3311"/>
                    <a:pt x="1072" y="3073"/>
                    <a:pt x="1155" y="2799"/>
                  </a:cubicBezTo>
                  <a:cubicBezTo>
                    <a:pt x="1227" y="2513"/>
                    <a:pt x="1286" y="2216"/>
                    <a:pt x="1250" y="1882"/>
                  </a:cubicBezTo>
                  <a:cubicBezTo>
                    <a:pt x="1238" y="1549"/>
                    <a:pt x="1072" y="1203"/>
                    <a:pt x="834" y="1025"/>
                  </a:cubicBezTo>
                  <a:cubicBezTo>
                    <a:pt x="619" y="834"/>
                    <a:pt x="393" y="751"/>
                    <a:pt x="262" y="596"/>
                  </a:cubicBezTo>
                  <a:cubicBezTo>
                    <a:pt x="119" y="453"/>
                    <a:pt x="60" y="287"/>
                    <a:pt x="60" y="180"/>
                  </a:cubicBezTo>
                  <a:cubicBezTo>
                    <a:pt x="60" y="61"/>
                    <a:pt x="107" y="1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8"/>
            <p:cNvSpPr/>
            <p:nvPr/>
          </p:nvSpPr>
          <p:spPr>
            <a:xfrm>
              <a:off x="3953150" y="2856125"/>
              <a:ext cx="24450" cy="94400"/>
            </a:xfrm>
            <a:custGeom>
              <a:avLst/>
              <a:gdLst/>
              <a:ahLst/>
              <a:cxnLst/>
              <a:rect l="l" t="t" r="r" b="b"/>
              <a:pathLst>
                <a:path w="978" h="3776" extrusionOk="0">
                  <a:moveTo>
                    <a:pt x="299" y="1"/>
                  </a:moveTo>
                  <a:cubicBezTo>
                    <a:pt x="299" y="1"/>
                    <a:pt x="298" y="1"/>
                    <a:pt x="296" y="2"/>
                  </a:cubicBezTo>
                  <a:lnTo>
                    <a:pt x="296" y="2"/>
                  </a:lnTo>
                  <a:cubicBezTo>
                    <a:pt x="301" y="1"/>
                    <a:pt x="302" y="1"/>
                    <a:pt x="299" y="1"/>
                  </a:cubicBezTo>
                  <a:close/>
                  <a:moveTo>
                    <a:pt x="296" y="2"/>
                  </a:moveTo>
                  <a:cubicBezTo>
                    <a:pt x="283" y="6"/>
                    <a:pt x="239" y="22"/>
                    <a:pt x="168" y="84"/>
                  </a:cubicBezTo>
                  <a:cubicBezTo>
                    <a:pt x="72" y="156"/>
                    <a:pt x="1" y="299"/>
                    <a:pt x="1" y="501"/>
                  </a:cubicBezTo>
                  <a:cubicBezTo>
                    <a:pt x="1" y="894"/>
                    <a:pt x="180" y="1370"/>
                    <a:pt x="394" y="1882"/>
                  </a:cubicBezTo>
                  <a:cubicBezTo>
                    <a:pt x="596" y="2382"/>
                    <a:pt x="799" y="2847"/>
                    <a:pt x="870" y="3192"/>
                  </a:cubicBezTo>
                  <a:cubicBezTo>
                    <a:pt x="894" y="3370"/>
                    <a:pt x="906" y="3501"/>
                    <a:pt x="930" y="3609"/>
                  </a:cubicBezTo>
                  <a:cubicBezTo>
                    <a:pt x="942" y="3716"/>
                    <a:pt x="942" y="3775"/>
                    <a:pt x="942" y="3775"/>
                  </a:cubicBezTo>
                  <a:lnTo>
                    <a:pt x="942" y="3597"/>
                  </a:lnTo>
                  <a:cubicBezTo>
                    <a:pt x="953" y="3489"/>
                    <a:pt x="977" y="3335"/>
                    <a:pt x="953" y="3156"/>
                  </a:cubicBezTo>
                  <a:cubicBezTo>
                    <a:pt x="942" y="2799"/>
                    <a:pt x="811" y="2299"/>
                    <a:pt x="584" y="1787"/>
                  </a:cubicBezTo>
                  <a:cubicBezTo>
                    <a:pt x="394" y="1287"/>
                    <a:pt x="156" y="822"/>
                    <a:pt x="108" y="501"/>
                  </a:cubicBezTo>
                  <a:cubicBezTo>
                    <a:pt x="96" y="334"/>
                    <a:pt x="120" y="180"/>
                    <a:pt x="180" y="108"/>
                  </a:cubicBezTo>
                  <a:cubicBezTo>
                    <a:pt x="232" y="45"/>
                    <a:pt x="285" y="9"/>
                    <a:pt x="296" y="2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8"/>
            <p:cNvSpPr/>
            <p:nvPr/>
          </p:nvSpPr>
          <p:spPr>
            <a:xfrm>
              <a:off x="3961800" y="2979375"/>
              <a:ext cx="15800" cy="52400"/>
            </a:xfrm>
            <a:custGeom>
              <a:avLst/>
              <a:gdLst/>
              <a:ahLst/>
              <a:cxnLst/>
              <a:rect l="l" t="t" r="r" b="b"/>
              <a:pathLst>
                <a:path w="632" h="2096" extrusionOk="0">
                  <a:moveTo>
                    <a:pt x="631" y="0"/>
                  </a:moveTo>
                  <a:cubicBezTo>
                    <a:pt x="631" y="0"/>
                    <a:pt x="357" y="429"/>
                    <a:pt x="179" y="1024"/>
                  </a:cubicBezTo>
                  <a:cubicBezTo>
                    <a:pt x="95" y="1310"/>
                    <a:pt x="0" y="1607"/>
                    <a:pt x="60" y="1834"/>
                  </a:cubicBezTo>
                  <a:cubicBezTo>
                    <a:pt x="72" y="1941"/>
                    <a:pt x="155" y="2024"/>
                    <a:pt x="191" y="2060"/>
                  </a:cubicBezTo>
                  <a:cubicBezTo>
                    <a:pt x="250" y="2096"/>
                    <a:pt x="286" y="2096"/>
                    <a:pt x="286" y="2096"/>
                  </a:cubicBezTo>
                  <a:lnTo>
                    <a:pt x="226" y="2036"/>
                  </a:lnTo>
                  <a:cubicBezTo>
                    <a:pt x="191" y="2000"/>
                    <a:pt x="179" y="1917"/>
                    <a:pt x="179" y="1834"/>
                  </a:cubicBezTo>
                  <a:cubicBezTo>
                    <a:pt x="179" y="1643"/>
                    <a:pt x="310" y="1405"/>
                    <a:pt x="405" y="1107"/>
                  </a:cubicBezTo>
                  <a:cubicBezTo>
                    <a:pt x="584" y="524"/>
                    <a:pt x="631" y="0"/>
                    <a:pt x="63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8"/>
            <p:cNvSpPr/>
            <p:nvPr/>
          </p:nvSpPr>
          <p:spPr>
            <a:xfrm>
              <a:off x="3812375" y="2229200"/>
              <a:ext cx="46750" cy="9325"/>
            </a:xfrm>
            <a:custGeom>
              <a:avLst/>
              <a:gdLst/>
              <a:ahLst/>
              <a:cxnLst/>
              <a:rect l="l" t="t" r="r" b="b"/>
              <a:pathLst>
                <a:path w="1870" h="373" extrusionOk="0">
                  <a:moveTo>
                    <a:pt x="826" y="0"/>
                  </a:moveTo>
                  <a:cubicBezTo>
                    <a:pt x="601" y="0"/>
                    <a:pt x="411" y="25"/>
                    <a:pt x="262" y="75"/>
                  </a:cubicBezTo>
                  <a:cubicBezTo>
                    <a:pt x="96" y="122"/>
                    <a:pt x="0" y="182"/>
                    <a:pt x="0" y="182"/>
                  </a:cubicBezTo>
                  <a:cubicBezTo>
                    <a:pt x="0" y="182"/>
                    <a:pt x="429" y="182"/>
                    <a:pt x="929" y="242"/>
                  </a:cubicBezTo>
                  <a:cubicBezTo>
                    <a:pt x="1441" y="301"/>
                    <a:pt x="1870" y="373"/>
                    <a:pt x="1870" y="373"/>
                  </a:cubicBezTo>
                  <a:cubicBezTo>
                    <a:pt x="1870" y="373"/>
                    <a:pt x="1786" y="301"/>
                    <a:pt x="1631" y="218"/>
                  </a:cubicBezTo>
                  <a:cubicBezTo>
                    <a:pt x="1465" y="122"/>
                    <a:pt x="1250" y="39"/>
                    <a:pt x="965" y="3"/>
                  </a:cubicBezTo>
                  <a:cubicBezTo>
                    <a:pt x="917" y="1"/>
                    <a:pt x="871" y="0"/>
                    <a:pt x="82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8"/>
            <p:cNvSpPr/>
            <p:nvPr/>
          </p:nvSpPr>
          <p:spPr>
            <a:xfrm>
              <a:off x="3881125" y="2265300"/>
              <a:ext cx="18175" cy="7450"/>
            </a:xfrm>
            <a:custGeom>
              <a:avLst/>
              <a:gdLst/>
              <a:ahLst/>
              <a:cxnLst/>
              <a:rect l="l" t="t" r="r" b="b"/>
              <a:pathLst>
                <a:path w="727" h="298" extrusionOk="0">
                  <a:moveTo>
                    <a:pt x="188" y="1"/>
                  </a:moveTo>
                  <a:cubicBezTo>
                    <a:pt x="80" y="1"/>
                    <a:pt x="1" y="24"/>
                    <a:pt x="1" y="24"/>
                  </a:cubicBezTo>
                  <a:cubicBezTo>
                    <a:pt x="1" y="24"/>
                    <a:pt x="120" y="179"/>
                    <a:pt x="322" y="262"/>
                  </a:cubicBezTo>
                  <a:cubicBezTo>
                    <a:pt x="398" y="289"/>
                    <a:pt x="474" y="297"/>
                    <a:pt x="539" y="297"/>
                  </a:cubicBezTo>
                  <a:cubicBezTo>
                    <a:pt x="648" y="297"/>
                    <a:pt x="727" y="274"/>
                    <a:pt x="727" y="274"/>
                  </a:cubicBezTo>
                  <a:cubicBezTo>
                    <a:pt x="727" y="274"/>
                    <a:pt x="608" y="107"/>
                    <a:pt x="405" y="36"/>
                  </a:cubicBezTo>
                  <a:cubicBezTo>
                    <a:pt x="330" y="9"/>
                    <a:pt x="254" y="1"/>
                    <a:pt x="18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8"/>
            <p:cNvSpPr/>
            <p:nvPr/>
          </p:nvSpPr>
          <p:spPr>
            <a:xfrm>
              <a:off x="2925650" y="2532000"/>
              <a:ext cx="24425" cy="7450"/>
            </a:xfrm>
            <a:custGeom>
              <a:avLst/>
              <a:gdLst/>
              <a:ahLst/>
              <a:cxnLst/>
              <a:rect l="l" t="t" r="r" b="b"/>
              <a:pathLst>
                <a:path w="977" h="298" extrusionOk="0">
                  <a:moveTo>
                    <a:pt x="238" y="1"/>
                  </a:moveTo>
                  <a:cubicBezTo>
                    <a:pt x="98" y="1"/>
                    <a:pt x="1" y="24"/>
                    <a:pt x="1" y="24"/>
                  </a:cubicBezTo>
                  <a:cubicBezTo>
                    <a:pt x="1" y="24"/>
                    <a:pt x="191" y="191"/>
                    <a:pt x="465" y="262"/>
                  </a:cubicBezTo>
                  <a:cubicBezTo>
                    <a:pt x="563" y="289"/>
                    <a:pt x="660" y="297"/>
                    <a:pt x="742" y="297"/>
                  </a:cubicBezTo>
                  <a:cubicBezTo>
                    <a:pt x="879" y="297"/>
                    <a:pt x="977" y="274"/>
                    <a:pt x="977" y="274"/>
                  </a:cubicBezTo>
                  <a:cubicBezTo>
                    <a:pt x="977" y="274"/>
                    <a:pt x="786" y="107"/>
                    <a:pt x="524" y="36"/>
                  </a:cubicBezTo>
                  <a:cubicBezTo>
                    <a:pt x="422" y="9"/>
                    <a:pt x="322" y="1"/>
                    <a:pt x="23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8"/>
            <p:cNvSpPr/>
            <p:nvPr/>
          </p:nvSpPr>
          <p:spPr>
            <a:xfrm>
              <a:off x="2970600" y="2549150"/>
              <a:ext cx="138125" cy="62050"/>
            </a:xfrm>
            <a:custGeom>
              <a:avLst/>
              <a:gdLst/>
              <a:ahLst/>
              <a:cxnLst/>
              <a:rect l="l" t="t" r="r" b="b"/>
              <a:pathLst>
                <a:path w="5525" h="2482" extrusionOk="0">
                  <a:moveTo>
                    <a:pt x="1078" y="1"/>
                  </a:moveTo>
                  <a:cubicBezTo>
                    <a:pt x="1018" y="1"/>
                    <a:pt x="961" y="2"/>
                    <a:pt x="905" y="5"/>
                  </a:cubicBezTo>
                  <a:cubicBezTo>
                    <a:pt x="631" y="17"/>
                    <a:pt x="405" y="52"/>
                    <a:pt x="239" y="64"/>
                  </a:cubicBezTo>
                  <a:cubicBezTo>
                    <a:pt x="96" y="76"/>
                    <a:pt x="0" y="88"/>
                    <a:pt x="0" y="88"/>
                  </a:cubicBezTo>
                  <a:lnTo>
                    <a:pt x="239" y="88"/>
                  </a:lnTo>
                  <a:cubicBezTo>
                    <a:pt x="405" y="88"/>
                    <a:pt x="631" y="88"/>
                    <a:pt x="905" y="112"/>
                  </a:cubicBezTo>
                  <a:cubicBezTo>
                    <a:pt x="1191" y="136"/>
                    <a:pt x="1524" y="171"/>
                    <a:pt x="1858" y="290"/>
                  </a:cubicBezTo>
                  <a:cubicBezTo>
                    <a:pt x="2215" y="386"/>
                    <a:pt x="2560" y="588"/>
                    <a:pt x="2917" y="802"/>
                  </a:cubicBezTo>
                  <a:cubicBezTo>
                    <a:pt x="3608" y="1279"/>
                    <a:pt x="4215" y="1791"/>
                    <a:pt x="4703" y="2076"/>
                  </a:cubicBezTo>
                  <a:cubicBezTo>
                    <a:pt x="4941" y="2219"/>
                    <a:pt x="5156" y="2326"/>
                    <a:pt x="5299" y="2386"/>
                  </a:cubicBezTo>
                  <a:lnTo>
                    <a:pt x="5525" y="2481"/>
                  </a:lnTo>
                  <a:cubicBezTo>
                    <a:pt x="5525" y="2481"/>
                    <a:pt x="5453" y="2433"/>
                    <a:pt x="5299" y="2374"/>
                  </a:cubicBezTo>
                  <a:cubicBezTo>
                    <a:pt x="5168" y="2291"/>
                    <a:pt x="4977" y="2160"/>
                    <a:pt x="4751" y="1993"/>
                  </a:cubicBezTo>
                  <a:cubicBezTo>
                    <a:pt x="4299" y="1660"/>
                    <a:pt x="3751" y="1124"/>
                    <a:pt x="3025" y="624"/>
                  </a:cubicBezTo>
                  <a:cubicBezTo>
                    <a:pt x="2667" y="386"/>
                    <a:pt x="2274" y="195"/>
                    <a:pt x="1905" y="112"/>
                  </a:cubicBezTo>
                  <a:cubicBezTo>
                    <a:pt x="1608" y="25"/>
                    <a:pt x="1326" y="1"/>
                    <a:pt x="107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8"/>
            <p:cNvSpPr/>
            <p:nvPr/>
          </p:nvSpPr>
          <p:spPr>
            <a:xfrm>
              <a:off x="3293250" y="2759100"/>
              <a:ext cx="10150" cy="50625"/>
            </a:xfrm>
            <a:custGeom>
              <a:avLst/>
              <a:gdLst/>
              <a:ahLst/>
              <a:cxnLst/>
              <a:rect l="l" t="t" r="r" b="b"/>
              <a:pathLst>
                <a:path w="406" h="2025" extrusionOk="0">
                  <a:moveTo>
                    <a:pt x="406" y="0"/>
                  </a:moveTo>
                  <a:lnTo>
                    <a:pt x="406" y="0"/>
                  </a:lnTo>
                  <a:cubicBezTo>
                    <a:pt x="406" y="1"/>
                    <a:pt x="322" y="96"/>
                    <a:pt x="251" y="274"/>
                  </a:cubicBezTo>
                  <a:cubicBezTo>
                    <a:pt x="179" y="453"/>
                    <a:pt x="84" y="703"/>
                    <a:pt x="48" y="989"/>
                  </a:cubicBezTo>
                  <a:cubicBezTo>
                    <a:pt x="1" y="1286"/>
                    <a:pt x="25" y="1536"/>
                    <a:pt x="60" y="1727"/>
                  </a:cubicBezTo>
                  <a:cubicBezTo>
                    <a:pt x="84" y="1905"/>
                    <a:pt x="132" y="2025"/>
                    <a:pt x="132" y="2025"/>
                  </a:cubicBezTo>
                  <a:cubicBezTo>
                    <a:pt x="132" y="2025"/>
                    <a:pt x="191" y="1584"/>
                    <a:pt x="263" y="1013"/>
                  </a:cubicBezTo>
                  <a:cubicBezTo>
                    <a:pt x="346" y="465"/>
                    <a:pt x="406" y="1"/>
                    <a:pt x="40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8"/>
            <p:cNvSpPr/>
            <p:nvPr/>
          </p:nvSpPr>
          <p:spPr>
            <a:xfrm>
              <a:off x="3281950" y="2821900"/>
              <a:ext cx="14900" cy="58975"/>
            </a:xfrm>
            <a:custGeom>
              <a:avLst/>
              <a:gdLst/>
              <a:ahLst/>
              <a:cxnLst/>
              <a:rect l="l" t="t" r="r" b="b"/>
              <a:pathLst>
                <a:path w="596" h="2359" extrusionOk="0">
                  <a:moveTo>
                    <a:pt x="405" y="1"/>
                  </a:moveTo>
                  <a:cubicBezTo>
                    <a:pt x="405" y="1"/>
                    <a:pt x="322" y="120"/>
                    <a:pt x="274" y="358"/>
                  </a:cubicBezTo>
                  <a:cubicBezTo>
                    <a:pt x="238" y="477"/>
                    <a:pt x="238" y="620"/>
                    <a:pt x="262" y="775"/>
                  </a:cubicBezTo>
                  <a:cubicBezTo>
                    <a:pt x="274" y="929"/>
                    <a:pt x="358" y="1108"/>
                    <a:pt x="358" y="1227"/>
                  </a:cubicBezTo>
                  <a:cubicBezTo>
                    <a:pt x="381" y="1346"/>
                    <a:pt x="286" y="1477"/>
                    <a:pt x="238" y="1632"/>
                  </a:cubicBezTo>
                  <a:cubicBezTo>
                    <a:pt x="179" y="1763"/>
                    <a:pt x="143" y="1894"/>
                    <a:pt x="107" y="2001"/>
                  </a:cubicBezTo>
                  <a:cubicBezTo>
                    <a:pt x="36" y="2227"/>
                    <a:pt x="0" y="2358"/>
                    <a:pt x="0" y="2358"/>
                  </a:cubicBezTo>
                  <a:cubicBezTo>
                    <a:pt x="0" y="2358"/>
                    <a:pt x="96" y="2239"/>
                    <a:pt x="215" y="2060"/>
                  </a:cubicBezTo>
                  <a:cubicBezTo>
                    <a:pt x="274" y="1953"/>
                    <a:pt x="346" y="1846"/>
                    <a:pt x="417" y="1715"/>
                  </a:cubicBezTo>
                  <a:cubicBezTo>
                    <a:pt x="477" y="1584"/>
                    <a:pt x="596" y="1453"/>
                    <a:pt x="596" y="1215"/>
                  </a:cubicBezTo>
                  <a:cubicBezTo>
                    <a:pt x="572" y="989"/>
                    <a:pt x="477" y="870"/>
                    <a:pt x="453" y="739"/>
                  </a:cubicBezTo>
                  <a:cubicBezTo>
                    <a:pt x="417" y="596"/>
                    <a:pt x="393" y="465"/>
                    <a:pt x="393" y="358"/>
                  </a:cubicBezTo>
                  <a:cubicBezTo>
                    <a:pt x="369" y="156"/>
                    <a:pt x="405" y="1"/>
                    <a:pt x="40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8"/>
            <p:cNvSpPr/>
            <p:nvPr/>
          </p:nvSpPr>
          <p:spPr>
            <a:xfrm>
              <a:off x="3220925" y="2921025"/>
              <a:ext cx="33950" cy="29500"/>
            </a:xfrm>
            <a:custGeom>
              <a:avLst/>
              <a:gdLst/>
              <a:ahLst/>
              <a:cxnLst/>
              <a:rect l="l" t="t" r="r" b="b"/>
              <a:pathLst>
                <a:path w="1358" h="1180" extrusionOk="0">
                  <a:moveTo>
                    <a:pt x="1358" y="0"/>
                  </a:moveTo>
                  <a:lnTo>
                    <a:pt x="1358" y="0"/>
                  </a:lnTo>
                  <a:cubicBezTo>
                    <a:pt x="1358" y="1"/>
                    <a:pt x="953" y="131"/>
                    <a:pt x="572" y="465"/>
                  </a:cubicBezTo>
                  <a:cubicBezTo>
                    <a:pt x="179" y="786"/>
                    <a:pt x="1" y="1179"/>
                    <a:pt x="1" y="1179"/>
                  </a:cubicBezTo>
                  <a:cubicBezTo>
                    <a:pt x="1" y="1179"/>
                    <a:pt x="358" y="953"/>
                    <a:pt x="715" y="632"/>
                  </a:cubicBezTo>
                  <a:cubicBezTo>
                    <a:pt x="1096" y="310"/>
                    <a:pt x="1358" y="1"/>
                    <a:pt x="135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8"/>
            <p:cNvSpPr/>
            <p:nvPr/>
          </p:nvSpPr>
          <p:spPr>
            <a:xfrm>
              <a:off x="3182225" y="2972225"/>
              <a:ext cx="17600" cy="43175"/>
            </a:xfrm>
            <a:custGeom>
              <a:avLst/>
              <a:gdLst/>
              <a:ahLst/>
              <a:cxnLst/>
              <a:rect l="l" t="t" r="r" b="b"/>
              <a:pathLst>
                <a:path w="704" h="1727" extrusionOk="0">
                  <a:moveTo>
                    <a:pt x="703" y="0"/>
                  </a:moveTo>
                  <a:cubicBezTo>
                    <a:pt x="703" y="0"/>
                    <a:pt x="441" y="346"/>
                    <a:pt x="239" y="822"/>
                  </a:cubicBezTo>
                  <a:cubicBezTo>
                    <a:pt x="48" y="1298"/>
                    <a:pt x="1" y="1727"/>
                    <a:pt x="1" y="1727"/>
                  </a:cubicBezTo>
                  <a:cubicBezTo>
                    <a:pt x="1" y="1727"/>
                    <a:pt x="275" y="1393"/>
                    <a:pt x="465" y="917"/>
                  </a:cubicBezTo>
                  <a:cubicBezTo>
                    <a:pt x="656" y="429"/>
                    <a:pt x="703" y="0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8"/>
            <p:cNvSpPr/>
            <p:nvPr/>
          </p:nvSpPr>
          <p:spPr>
            <a:xfrm>
              <a:off x="3149500" y="3058250"/>
              <a:ext cx="11925" cy="38725"/>
            </a:xfrm>
            <a:custGeom>
              <a:avLst/>
              <a:gdLst/>
              <a:ahLst/>
              <a:cxnLst/>
              <a:rect l="l" t="t" r="r" b="b"/>
              <a:pathLst>
                <a:path w="477" h="1549" extrusionOk="0">
                  <a:moveTo>
                    <a:pt x="405" y="0"/>
                  </a:moveTo>
                  <a:cubicBezTo>
                    <a:pt x="405" y="0"/>
                    <a:pt x="262" y="346"/>
                    <a:pt x="143" y="762"/>
                  </a:cubicBezTo>
                  <a:cubicBezTo>
                    <a:pt x="36" y="1179"/>
                    <a:pt x="0" y="1548"/>
                    <a:pt x="0" y="1548"/>
                  </a:cubicBezTo>
                  <a:cubicBezTo>
                    <a:pt x="0" y="1548"/>
                    <a:pt x="262" y="1262"/>
                    <a:pt x="357" y="822"/>
                  </a:cubicBezTo>
                  <a:cubicBezTo>
                    <a:pt x="476" y="369"/>
                    <a:pt x="405" y="0"/>
                    <a:pt x="40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8"/>
            <p:cNvSpPr/>
            <p:nvPr/>
          </p:nvSpPr>
          <p:spPr>
            <a:xfrm>
              <a:off x="2819975" y="2257550"/>
              <a:ext cx="77425" cy="50325"/>
            </a:xfrm>
            <a:custGeom>
              <a:avLst/>
              <a:gdLst/>
              <a:ahLst/>
              <a:cxnLst/>
              <a:rect l="l" t="t" r="r" b="b"/>
              <a:pathLst>
                <a:path w="3097" h="2013" extrusionOk="0">
                  <a:moveTo>
                    <a:pt x="1" y="1"/>
                  </a:moveTo>
                  <a:cubicBezTo>
                    <a:pt x="1" y="1"/>
                    <a:pt x="644" y="548"/>
                    <a:pt x="1489" y="1108"/>
                  </a:cubicBezTo>
                  <a:cubicBezTo>
                    <a:pt x="2334" y="1655"/>
                    <a:pt x="3096" y="2013"/>
                    <a:pt x="3096" y="2013"/>
                  </a:cubicBezTo>
                  <a:cubicBezTo>
                    <a:pt x="3096" y="2013"/>
                    <a:pt x="2465" y="1477"/>
                    <a:pt x="1608" y="905"/>
                  </a:cubicBezTo>
                  <a:cubicBezTo>
                    <a:pt x="763" y="358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8"/>
            <p:cNvSpPr/>
            <p:nvPr/>
          </p:nvSpPr>
          <p:spPr>
            <a:xfrm>
              <a:off x="2892025" y="2280175"/>
              <a:ext cx="9850" cy="16100"/>
            </a:xfrm>
            <a:custGeom>
              <a:avLst/>
              <a:gdLst/>
              <a:ahLst/>
              <a:cxnLst/>
              <a:rect l="l" t="t" r="r" b="b"/>
              <a:pathLst>
                <a:path w="394" h="644" extrusionOk="0">
                  <a:moveTo>
                    <a:pt x="36" y="0"/>
                  </a:moveTo>
                  <a:cubicBezTo>
                    <a:pt x="36" y="0"/>
                    <a:pt x="0" y="203"/>
                    <a:pt x="95" y="381"/>
                  </a:cubicBezTo>
                  <a:cubicBezTo>
                    <a:pt x="179" y="560"/>
                    <a:pt x="357" y="643"/>
                    <a:pt x="357" y="643"/>
                  </a:cubicBezTo>
                  <a:cubicBezTo>
                    <a:pt x="357" y="643"/>
                    <a:pt x="393" y="453"/>
                    <a:pt x="298" y="274"/>
                  </a:cubicBezTo>
                  <a:cubicBezTo>
                    <a:pt x="214" y="96"/>
                    <a:pt x="36" y="0"/>
                    <a:pt x="3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8"/>
            <p:cNvSpPr/>
            <p:nvPr/>
          </p:nvSpPr>
          <p:spPr>
            <a:xfrm>
              <a:off x="2883675" y="2218850"/>
              <a:ext cx="9250" cy="42900"/>
            </a:xfrm>
            <a:custGeom>
              <a:avLst/>
              <a:gdLst/>
              <a:ahLst/>
              <a:cxnLst/>
              <a:rect l="l" t="t" r="r" b="b"/>
              <a:pathLst>
                <a:path w="370" h="1716" extrusionOk="0">
                  <a:moveTo>
                    <a:pt x="370" y="1"/>
                  </a:moveTo>
                  <a:cubicBezTo>
                    <a:pt x="370" y="1"/>
                    <a:pt x="298" y="72"/>
                    <a:pt x="239" y="215"/>
                  </a:cubicBezTo>
                  <a:cubicBezTo>
                    <a:pt x="144" y="358"/>
                    <a:pt x="60" y="572"/>
                    <a:pt x="25" y="822"/>
                  </a:cubicBezTo>
                  <a:cubicBezTo>
                    <a:pt x="1" y="1072"/>
                    <a:pt x="25" y="1298"/>
                    <a:pt x="72" y="1465"/>
                  </a:cubicBezTo>
                  <a:cubicBezTo>
                    <a:pt x="120" y="1620"/>
                    <a:pt x="156" y="1715"/>
                    <a:pt x="156" y="1715"/>
                  </a:cubicBezTo>
                  <a:cubicBezTo>
                    <a:pt x="156" y="1715"/>
                    <a:pt x="191" y="1310"/>
                    <a:pt x="251" y="846"/>
                  </a:cubicBezTo>
                  <a:cubicBezTo>
                    <a:pt x="298" y="406"/>
                    <a:pt x="370" y="1"/>
                    <a:pt x="37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8"/>
            <p:cNvSpPr/>
            <p:nvPr/>
          </p:nvSpPr>
          <p:spPr>
            <a:xfrm>
              <a:off x="3017025" y="1898575"/>
              <a:ext cx="325075" cy="144975"/>
            </a:xfrm>
            <a:custGeom>
              <a:avLst/>
              <a:gdLst/>
              <a:ahLst/>
              <a:cxnLst/>
              <a:rect l="l" t="t" r="r" b="b"/>
              <a:pathLst>
                <a:path w="13003" h="5799" extrusionOk="0">
                  <a:moveTo>
                    <a:pt x="13002" y="1"/>
                  </a:moveTo>
                  <a:lnTo>
                    <a:pt x="13002" y="1"/>
                  </a:lnTo>
                  <a:cubicBezTo>
                    <a:pt x="13002" y="1"/>
                    <a:pt x="12984" y="25"/>
                    <a:pt x="12965" y="86"/>
                  </a:cubicBezTo>
                  <a:lnTo>
                    <a:pt x="12965" y="86"/>
                  </a:lnTo>
                  <a:cubicBezTo>
                    <a:pt x="12988" y="29"/>
                    <a:pt x="13002" y="1"/>
                    <a:pt x="13002" y="1"/>
                  </a:cubicBezTo>
                  <a:close/>
                  <a:moveTo>
                    <a:pt x="12965" y="86"/>
                  </a:moveTo>
                  <a:lnTo>
                    <a:pt x="12965" y="86"/>
                  </a:lnTo>
                  <a:cubicBezTo>
                    <a:pt x="12959" y="102"/>
                    <a:pt x="12951" y="122"/>
                    <a:pt x="12943" y="143"/>
                  </a:cubicBezTo>
                  <a:cubicBezTo>
                    <a:pt x="12918" y="193"/>
                    <a:pt x="12890" y="253"/>
                    <a:pt x="12850" y="320"/>
                  </a:cubicBezTo>
                  <a:lnTo>
                    <a:pt x="12850" y="320"/>
                  </a:lnTo>
                  <a:cubicBezTo>
                    <a:pt x="12891" y="263"/>
                    <a:pt x="12920" y="214"/>
                    <a:pt x="12943" y="179"/>
                  </a:cubicBezTo>
                  <a:cubicBezTo>
                    <a:pt x="12950" y="141"/>
                    <a:pt x="12958" y="110"/>
                    <a:pt x="12965" y="86"/>
                  </a:cubicBezTo>
                  <a:close/>
                  <a:moveTo>
                    <a:pt x="12850" y="320"/>
                  </a:moveTo>
                  <a:lnTo>
                    <a:pt x="12850" y="320"/>
                  </a:lnTo>
                  <a:cubicBezTo>
                    <a:pt x="12808" y="379"/>
                    <a:pt x="12754" y="446"/>
                    <a:pt x="12681" y="513"/>
                  </a:cubicBezTo>
                  <a:cubicBezTo>
                    <a:pt x="12431" y="798"/>
                    <a:pt x="11931" y="1048"/>
                    <a:pt x="11276" y="1203"/>
                  </a:cubicBezTo>
                  <a:cubicBezTo>
                    <a:pt x="10943" y="1286"/>
                    <a:pt x="10574" y="1334"/>
                    <a:pt x="10181" y="1453"/>
                  </a:cubicBezTo>
                  <a:cubicBezTo>
                    <a:pt x="9800" y="1572"/>
                    <a:pt x="9371" y="1727"/>
                    <a:pt x="9014" y="2037"/>
                  </a:cubicBezTo>
                  <a:cubicBezTo>
                    <a:pt x="8835" y="2179"/>
                    <a:pt x="8669" y="2394"/>
                    <a:pt x="8573" y="2632"/>
                  </a:cubicBezTo>
                  <a:cubicBezTo>
                    <a:pt x="8478" y="2858"/>
                    <a:pt x="8442" y="3108"/>
                    <a:pt x="8335" y="3287"/>
                  </a:cubicBezTo>
                  <a:cubicBezTo>
                    <a:pt x="8240" y="3477"/>
                    <a:pt x="8026" y="3489"/>
                    <a:pt x="7764" y="3525"/>
                  </a:cubicBezTo>
                  <a:cubicBezTo>
                    <a:pt x="7621" y="3537"/>
                    <a:pt x="7478" y="3596"/>
                    <a:pt x="7359" y="3692"/>
                  </a:cubicBezTo>
                  <a:cubicBezTo>
                    <a:pt x="7252" y="3775"/>
                    <a:pt x="7168" y="3882"/>
                    <a:pt x="7073" y="3989"/>
                  </a:cubicBezTo>
                  <a:cubicBezTo>
                    <a:pt x="6775" y="4394"/>
                    <a:pt x="6359" y="4656"/>
                    <a:pt x="5918" y="4823"/>
                  </a:cubicBezTo>
                  <a:cubicBezTo>
                    <a:pt x="5466" y="5001"/>
                    <a:pt x="5001" y="5073"/>
                    <a:pt x="4561" y="5144"/>
                  </a:cubicBezTo>
                  <a:cubicBezTo>
                    <a:pt x="3668" y="5263"/>
                    <a:pt x="2858" y="5382"/>
                    <a:pt x="2192" y="5477"/>
                  </a:cubicBezTo>
                  <a:cubicBezTo>
                    <a:pt x="834" y="5680"/>
                    <a:pt x="1" y="5799"/>
                    <a:pt x="1" y="5799"/>
                  </a:cubicBezTo>
                  <a:cubicBezTo>
                    <a:pt x="1" y="5799"/>
                    <a:pt x="858" y="5727"/>
                    <a:pt x="2203" y="5597"/>
                  </a:cubicBezTo>
                  <a:cubicBezTo>
                    <a:pt x="2894" y="5513"/>
                    <a:pt x="3692" y="5442"/>
                    <a:pt x="4585" y="5335"/>
                  </a:cubicBezTo>
                  <a:cubicBezTo>
                    <a:pt x="5037" y="5275"/>
                    <a:pt x="5513" y="5204"/>
                    <a:pt x="5990" y="5025"/>
                  </a:cubicBezTo>
                  <a:cubicBezTo>
                    <a:pt x="6454" y="4858"/>
                    <a:pt x="6930" y="4561"/>
                    <a:pt x="7252" y="4132"/>
                  </a:cubicBezTo>
                  <a:cubicBezTo>
                    <a:pt x="7418" y="3930"/>
                    <a:pt x="7585" y="3775"/>
                    <a:pt x="7799" y="3751"/>
                  </a:cubicBezTo>
                  <a:cubicBezTo>
                    <a:pt x="7918" y="3715"/>
                    <a:pt x="8061" y="3715"/>
                    <a:pt x="8192" y="3668"/>
                  </a:cubicBezTo>
                  <a:cubicBezTo>
                    <a:pt x="8335" y="3632"/>
                    <a:pt x="8454" y="3513"/>
                    <a:pt x="8538" y="3394"/>
                  </a:cubicBezTo>
                  <a:cubicBezTo>
                    <a:pt x="8680" y="3132"/>
                    <a:pt x="8680" y="2894"/>
                    <a:pt x="8776" y="2691"/>
                  </a:cubicBezTo>
                  <a:cubicBezTo>
                    <a:pt x="8847" y="2501"/>
                    <a:pt x="8978" y="2322"/>
                    <a:pt x="9133" y="2168"/>
                  </a:cubicBezTo>
                  <a:cubicBezTo>
                    <a:pt x="9442" y="1870"/>
                    <a:pt x="9847" y="1715"/>
                    <a:pt x="10216" y="1584"/>
                  </a:cubicBezTo>
                  <a:cubicBezTo>
                    <a:pt x="10585" y="1453"/>
                    <a:pt x="10955" y="1394"/>
                    <a:pt x="11288" y="1286"/>
                  </a:cubicBezTo>
                  <a:cubicBezTo>
                    <a:pt x="11943" y="1096"/>
                    <a:pt x="12443" y="822"/>
                    <a:pt x="12705" y="524"/>
                  </a:cubicBezTo>
                  <a:cubicBezTo>
                    <a:pt x="12767" y="450"/>
                    <a:pt x="12814" y="382"/>
                    <a:pt x="12850" y="32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8"/>
            <p:cNvSpPr/>
            <p:nvPr/>
          </p:nvSpPr>
          <p:spPr>
            <a:xfrm>
              <a:off x="3341475" y="1874775"/>
              <a:ext cx="20275" cy="12225"/>
            </a:xfrm>
            <a:custGeom>
              <a:avLst/>
              <a:gdLst/>
              <a:ahLst/>
              <a:cxnLst/>
              <a:rect l="l" t="t" r="r" b="b"/>
              <a:pathLst>
                <a:path w="811" h="489" extrusionOk="0">
                  <a:moveTo>
                    <a:pt x="810" y="0"/>
                  </a:moveTo>
                  <a:cubicBezTo>
                    <a:pt x="810" y="0"/>
                    <a:pt x="560" y="0"/>
                    <a:pt x="346" y="143"/>
                  </a:cubicBezTo>
                  <a:cubicBezTo>
                    <a:pt x="120" y="286"/>
                    <a:pt x="1" y="488"/>
                    <a:pt x="1" y="488"/>
                  </a:cubicBezTo>
                  <a:cubicBezTo>
                    <a:pt x="1" y="488"/>
                    <a:pt x="239" y="476"/>
                    <a:pt x="465" y="345"/>
                  </a:cubicBezTo>
                  <a:cubicBezTo>
                    <a:pt x="691" y="203"/>
                    <a:pt x="810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8"/>
            <p:cNvSpPr/>
            <p:nvPr/>
          </p:nvSpPr>
          <p:spPr>
            <a:xfrm>
              <a:off x="3360525" y="1852150"/>
              <a:ext cx="8975" cy="14300"/>
            </a:xfrm>
            <a:custGeom>
              <a:avLst/>
              <a:gdLst/>
              <a:ahLst/>
              <a:cxnLst/>
              <a:rect l="l" t="t" r="r" b="b"/>
              <a:pathLst>
                <a:path w="359" h="572" extrusionOk="0">
                  <a:moveTo>
                    <a:pt x="358" y="0"/>
                  </a:moveTo>
                  <a:cubicBezTo>
                    <a:pt x="358" y="0"/>
                    <a:pt x="358" y="0"/>
                    <a:pt x="358" y="0"/>
                  </a:cubicBezTo>
                  <a:lnTo>
                    <a:pt x="358" y="0"/>
                  </a:lnTo>
                  <a:cubicBezTo>
                    <a:pt x="358" y="0"/>
                    <a:pt x="358" y="0"/>
                    <a:pt x="358" y="0"/>
                  </a:cubicBezTo>
                  <a:close/>
                  <a:moveTo>
                    <a:pt x="358" y="0"/>
                  </a:moveTo>
                  <a:cubicBezTo>
                    <a:pt x="347" y="4"/>
                    <a:pt x="163" y="35"/>
                    <a:pt x="96" y="215"/>
                  </a:cubicBezTo>
                  <a:cubicBezTo>
                    <a:pt x="1" y="405"/>
                    <a:pt x="132" y="572"/>
                    <a:pt x="132" y="572"/>
                  </a:cubicBezTo>
                  <a:lnTo>
                    <a:pt x="191" y="488"/>
                  </a:lnTo>
                  <a:cubicBezTo>
                    <a:pt x="227" y="441"/>
                    <a:pt x="274" y="381"/>
                    <a:pt x="298" y="310"/>
                  </a:cubicBezTo>
                  <a:cubicBezTo>
                    <a:pt x="310" y="226"/>
                    <a:pt x="334" y="155"/>
                    <a:pt x="346" y="95"/>
                  </a:cubicBezTo>
                  <a:cubicBezTo>
                    <a:pt x="357" y="39"/>
                    <a:pt x="358" y="4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8"/>
            <p:cNvSpPr/>
            <p:nvPr/>
          </p:nvSpPr>
          <p:spPr>
            <a:xfrm>
              <a:off x="3643300" y="1914050"/>
              <a:ext cx="105100" cy="200950"/>
            </a:xfrm>
            <a:custGeom>
              <a:avLst/>
              <a:gdLst/>
              <a:ahLst/>
              <a:cxnLst/>
              <a:rect l="l" t="t" r="r" b="b"/>
              <a:pathLst>
                <a:path w="4204" h="8038" extrusionOk="0">
                  <a:moveTo>
                    <a:pt x="155" y="1"/>
                  </a:moveTo>
                  <a:lnTo>
                    <a:pt x="155" y="1"/>
                  </a:lnTo>
                  <a:cubicBezTo>
                    <a:pt x="155" y="1"/>
                    <a:pt x="142" y="21"/>
                    <a:pt x="125" y="61"/>
                  </a:cubicBezTo>
                  <a:lnTo>
                    <a:pt x="125" y="61"/>
                  </a:lnTo>
                  <a:lnTo>
                    <a:pt x="155" y="1"/>
                  </a:lnTo>
                  <a:close/>
                  <a:moveTo>
                    <a:pt x="125" y="61"/>
                  </a:moveTo>
                  <a:lnTo>
                    <a:pt x="108" y="96"/>
                  </a:lnTo>
                  <a:cubicBezTo>
                    <a:pt x="96" y="156"/>
                    <a:pt x="48" y="251"/>
                    <a:pt x="36" y="394"/>
                  </a:cubicBezTo>
                  <a:cubicBezTo>
                    <a:pt x="1" y="656"/>
                    <a:pt x="60" y="1120"/>
                    <a:pt x="477" y="1429"/>
                  </a:cubicBezTo>
                  <a:cubicBezTo>
                    <a:pt x="691" y="1584"/>
                    <a:pt x="965" y="1644"/>
                    <a:pt x="1251" y="1668"/>
                  </a:cubicBezTo>
                  <a:cubicBezTo>
                    <a:pt x="1536" y="1703"/>
                    <a:pt x="1822" y="1763"/>
                    <a:pt x="2096" y="1894"/>
                  </a:cubicBezTo>
                  <a:cubicBezTo>
                    <a:pt x="2382" y="2013"/>
                    <a:pt x="2668" y="2180"/>
                    <a:pt x="2977" y="2334"/>
                  </a:cubicBezTo>
                  <a:cubicBezTo>
                    <a:pt x="3132" y="2418"/>
                    <a:pt x="3275" y="2489"/>
                    <a:pt x="3441" y="2572"/>
                  </a:cubicBezTo>
                  <a:lnTo>
                    <a:pt x="3680" y="2692"/>
                  </a:lnTo>
                  <a:cubicBezTo>
                    <a:pt x="3751" y="2739"/>
                    <a:pt x="3858" y="2787"/>
                    <a:pt x="3870" y="2811"/>
                  </a:cubicBezTo>
                  <a:cubicBezTo>
                    <a:pt x="3918" y="2846"/>
                    <a:pt x="3846" y="3096"/>
                    <a:pt x="3846" y="3275"/>
                  </a:cubicBezTo>
                  <a:cubicBezTo>
                    <a:pt x="3822" y="3477"/>
                    <a:pt x="3846" y="3644"/>
                    <a:pt x="3870" y="3823"/>
                  </a:cubicBezTo>
                  <a:cubicBezTo>
                    <a:pt x="3918" y="4192"/>
                    <a:pt x="3989" y="4501"/>
                    <a:pt x="3989" y="4811"/>
                  </a:cubicBezTo>
                  <a:cubicBezTo>
                    <a:pt x="4001" y="5430"/>
                    <a:pt x="3882" y="6001"/>
                    <a:pt x="3822" y="6478"/>
                  </a:cubicBezTo>
                  <a:cubicBezTo>
                    <a:pt x="3751" y="6954"/>
                    <a:pt x="3727" y="7359"/>
                    <a:pt x="3739" y="7621"/>
                  </a:cubicBezTo>
                  <a:cubicBezTo>
                    <a:pt x="3751" y="7895"/>
                    <a:pt x="3787" y="8037"/>
                    <a:pt x="3787" y="8037"/>
                  </a:cubicBezTo>
                  <a:cubicBezTo>
                    <a:pt x="3787" y="8037"/>
                    <a:pt x="3763" y="7895"/>
                    <a:pt x="3787" y="7597"/>
                  </a:cubicBezTo>
                  <a:cubicBezTo>
                    <a:pt x="3799" y="7323"/>
                    <a:pt x="3846" y="6954"/>
                    <a:pt x="3941" y="6478"/>
                  </a:cubicBezTo>
                  <a:cubicBezTo>
                    <a:pt x="4037" y="6013"/>
                    <a:pt x="4180" y="5454"/>
                    <a:pt x="4180" y="4799"/>
                  </a:cubicBezTo>
                  <a:cubicBezTo>
                    <a:pt x="4203" y="4466"/>
                    <a:pt x="4144" y="4144"/>
                    <a:pt x="4096" y="3799"/>
                  </a:cubicBezTo>
                  <a:cubicBezTo>
                    <a:pt x="4084" y="3632"/>
                    <a:pt x="4061" y="3454"/>
                    <a:pt x="4061" y="3287"/>
                  </a:cubicBezTo>
                  <a:cubicBezTo>
                    <a:pt x="4061" y="3203"/>
                    <a:pt x="4084" y="3132"/>
                    <a:pt x="4096" y="3037"/>
                  </a:cubicBezTo>
                  <a:cubicBezTo>
                    <a:pt x="4108" y="2965"/>
                    <a:pt x="4156" y="2811"/>
                    <a:pt x="4049" y="2680"/>
                  </a:cubicBezTo>
                  <a:cubicBezTo>
                    <a:pt x="3941" y="2561"/>
                    <a:pt x="3858" y="2549"/>
                    <a:pt x="3787" y="2501"/>
                  </a:cubicBezTo>
                  <a:lnTo>
                    <a:pt x="3549" y="2382"/>
                  </a:lnTo>
                  <a:cubicBezTo>
                    <a:pt x="3382" y="2299"/>
                    <a:pt x="3215" y="2215"/>
                    <a:pt x="3072" y="2144"/>
                  </a:cubicBezTo>
                  <a:cubicBezTo>
                    <a:pt x="2751" y="2001"/>
                    <a:pt x="2453" y="1846"/>
                    <a:pt x="2156" y="1715"/>
                  </a:cubicBezTo>
                  <a:cubicBezTo>
                    <a:pt x="1548" y="1429"/>
                    <a:pt x="905" y="1608"/>
                    <a:pt x="536" y="1346"/>
                  </a:cubicBezTo>
                  <a:cubicBezTo>
                    <a:pt x="155" y="1084"/>
                    <a:pt x="48" y="656"/>
                    <a:pt x="60" y="406"/>
                  </a:cubicBezTo>
                  <a:cubicBezTo>
                    <a:pt x="60" y="275"/>
                    <a:pt x="96" y="179"/>
                    <a:pt x="108" y="108"/>
                  </a:cubicBezTo>
                  <a:cubicBezTo>
                    <a:pt x="114" y="90"/>
                    <a:pt x="120" y="74"/>
                    <a:pt x="125" y="6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8"/>
            <p:cNvSpPr/>
            <p:nvPr/>
          </p:nvSpPr>
          <p:spPr>
            <a:xfrm>
              <a:off x="3786175" y="2089575"/>
              <a:ext cx="178625" cy="76025"/>
            </a:xfrm>
            <a:custGeom>
              <a:avLst/>
              <a:gdLst/>
              <a:ahLst/>
              <a:cxnLst/>
              <a:rect l="l" t="t" r="r" b="b"/>
              <a:pathLst>
                <a:path w="7145" h="3041" extrusionOk="0">
                  <a:moveTo>
                    <a:pt x="1419" y="0"/>
                  </a:moveTo>
                  <a:cubicBezTo>
                    <a:pt x="1333" y="0"/>
                    <a:pt x="1241" y="16"/>
                    <a:pt x="1144" y="52"/>
                  </a:cubicBezTo>
                  <a:cubicBezTo>
                    <a:pt x="774" y="207"/>
                    <a:pt x="524" y="385"/>
                    <a:pt x="310" y="409"/>
                  </a:cubicBezTo>
                  <a:cubicBezTo>
                    <a:pt x="278" y="415"/>
                    <a:pt x="248" y="417"/>
                    <a:pt x="221" y="417"/>
                  </a:cubicBezTo>
                  <a:cubicBezTo>
                    <a:pt x="86" y="417"/>
                    <a:pt x="12" y="361"/>
                    <a:pt x="2" y="361"/>
                  </a:cubicBezTo>
                  <a:cubicBezTo>
                    <a:pt x="1" y="361"/>
                    <a:pt x="1" y="361"/>
                    <a:pt x="1" y="362"/>
                  </a:cubicBezTo>
                  <a:lnTo>
                    <a:pt x="1" y="362"/>
                  </a:lnTo>
                  <a:cubicBezTo>
                    <a:pt x="1" y="361"/>
                    <a:pt x="1" y="361"/>
                    <a:pt x="1" y="361"/>
                  </a:cubicBezTo>
                  <a:cubicBezTo>
                    <a:pt x="12" y="361"/>
                    <a:pt x="107" y="446"/>
                    <a:pt x="289" y="446"/>
                  </a:cubicBezTo>
                  <a:cubicBezTo>
                    <a:pt x="300" y="446"/>
                    <a:pt x="311" y="446"/>
                    <a:pt x="322" y="445"/>
                  </a:cubicBezTo>
                  <a:cubicBezTo>
                    <a:pt x="548" y="421"/>
                    <a:pt x="834" y="266"/>
                    <a:pt x="1191" y="159"/>
                  </a:cubicBezTo>
                  <a:cubicBezTo>
                    <a:pt x="1265" y="140"/>
                    <a:pt x="1340" y="126"/>
                    <a:pt x="1415" y="126"/>
                  </a:cubicBezTo>
                  <a:cubicBezTo>
                    <a:pt x="1523" y="126"/>
                    <a:pt x="1629" y="154"/>
                    <a:pt x="1727" y="231"/>
                  </a:cubicBezTo>
                  <a:cubicBezTo>
                    <a:pt x="1894" y="350"/>
                    <a:pt x="2048" y="540"/>
                    <a:pt x="2227" y="719"/>
                  </a:cubicBezTo>
                  <a:cubicBezTo>
                    <a:pt x="2406" y="897"/>
                    <a:pt x="2584" y="1100"/>
                    <a:pt x="2787" y="1290"/>
                  </a:cubicBezTo>
                  <a:cubicBezTo>
                    <a:pt x="2870" y="1374"/>
                    <a:pt x="2989" y="1516"/>
                    <a:pt x="3179" y="1540"/>
                  </a:cubicBezTo>
                  <a:cubicBezTo>
                    <a:pt x="3211" y="1542"/>
                    <a:pt x="3240" y="1543"/>
                    <a:pt x="3267" y="1543"/>
                  </a:cubicBezTo>
                  <a:cubicBezTo>
                    <a:pt x="3321" y="1543"/>
                    <a:pt x="3366" y="1540"/>
                    <a:pt x="3406" y="1540"/>
                  </a:cubicBezTo>
                  <a:cubicBezTo>
                    <a:pt x="3465" y="1540"/>
                    <a:pt x="3513" y="1546"/>
                    <a:pt x="3560" y="1576"/>
                  </a:cubicBezTo>
                  <a:cubicBezTo>
                    <a:pt x="3644" y="1636"/>
                    <a:pt x="3739" y="1755"/>
                    <a:pt x="3834" y="1850"/>
                  </a:cubicBezTo>
                  <a:cubicBezTo>
                    <a:pt x="3941" y="1969"/>
                    <a:pt x="4096" y="2052"/>
                    <a:pt x="4239" y="2088"/>
                  </a:cubicBezTo>
                  <a:cubicBezTo>
                    <a:pt x="4357" y="2121"/>
                    <a:pt x="4474" y="2134"/>
                    <a:pt x="4587" y="2134"/>
                  </a:cubicBezTo>
                  <a:cubicBezTo>
                    <a:pt x="4758" y="2134"/>
                    <a:pt x="4922" y="2105"/>
                    <a:pt x="5073" y="2076"/>
                  </a:cubicBezTo>
                  <a:cubicBezTo>
                    <a:pt x="5311" y="2028"/>
                    <a:pt x="5549" y="1957"/>
                    <a:pt x="5763" y="1945"/>
                  </a:cubicBezTo>
                  <a:cubicBezTo>
                    <a:pt x="5777" y="1942"/>
                    <a:pt x="5791" y="1941"/>
                    <a:pt x="5805" y="1941"/>
                  </a:cubicBezTo>
                  <a:cubicBezTo>
                    <a:pt x="5963" y="1941"/>
                    <a:pt x="6085" y="2121"/>
                    <a:pt x="6227" y="2231"/>
                  </a:cubicBezTo>
                  <a:cubicBezTo>
                    <a:pt x="6787" y="2731"/>
                    <a:pt x="7144" y="3040"/>
                    <a:pt x="7144" y="3040"/>
                  </a:cubicBezTo>
                  <a:cubicBezTo>
                    <a:pt x="7144" y="3040"/>
                    <a:pt x="6823" y="2707"/>
                    <a:pt x="6323" y="2195"/>
                  </a:cubicBezTo>
                  <a:cubicBezTo>
                    <a:pt x="6263" y="2124"/>
                    <a:pt x="6192" y="2052"/>
                    <a:pt x="6120" y="1969"/>
                  </a:cubicBezTo>
                  <a:cubicBezTo>
                    <a:pt x="6037" y="1886"/>
                    <a:pt x="5906" y="1826"/>
                    <a:pt x="5775" y="1826"/>
                  </a:cubicBezTo>
                  <a:cubicBezTo>
                    <a:pt x="5525" y="1826"/>
                    <a:pt x="5299" y="1886"/>
                    <a:pt x="5049" y="1909"/>
                  </a:cubicBezTo>
                  <a:cubicBezTo>
                    <a:pt x="4911" y="1928"/>
                    <a:pt x="4776" y="1944"/>
                    <a:pt x="4644" y="1944"/>
                  </a:cubicBezTo>
                  <a:cubicBezTo>
                    <a:pt x="4526" y="1944"/>
                    <a:pt x="4411" y="1931"/>
                    <a:pt x="4299" y="1897"/>
                  </a:cubicBezTo>
                  <a:cubicBezTo>
                    <a:pt x="4192" y="1874"/>
                    <a:pt x="4096" y="1814"/>
                    <a:pt x="4001" y="1719"/>
                  </a:cubicBezTo>
                  <a:cubicBezTo>
                    <a:pt x="3918" y="1636"/>
                    <a:pt x="3834" y="1493"/>
                    <a:pt x="3680" y="1397"/>
                  </a:cubicBezTo>
                  <a:cubicBezTo>
                    <a:pt x="3675" y="1397"/>
                    <a:pt x="3671" y="1397"/>
                    <a:pt x="3667" y="1397"/>
                  </a:cubicBezTo>
                  <a:cubicBezTo>
                    <a:pt x="2612" y="1397"/>
                    <a:pt x="2227" y="0"/>
                    <a:pt x="141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8"/>
            <p:cNvSpPr/>
            <p:nvPr/>
          </p:nvSpPr>
          <p:spPr>
            <a:xfrm>
              <a:off x="3989475" y="2177475"/>
              <a:ext cx="39200" cy="67600"/>
            </a:xfrm>
            <a:custGeom>
              <a:avLst/>
              <a:gdLst/>
              <a:ahLst/>
              <a:cxnLst/>
              <a:rect l="l" t="t" r="r" b="b"/>
              <a:pathLst>
                <a:path w="1568" h="2704" extrusionOk="0">
                  <a:moveTo>
                    <a:pt x="0" y="1"/>
                  </a:moveTo>
                  <a:cubicBezTo>
                    <a:pt x="1" y="1"/>
                    <a:pt x="346" y="632"/>
                    <a:pt x="893" y="1334"/>
                  </a:cubicBezTo>
                  <a:cubicBezTo>
                    <a:pt x="1155" y="1668"/>
                    <a:pt x="1382" y="1989"/>
                    <a:pt x="1441" y="2251"/>
                  </a:cubicBezTo>
                  <a:cubicBezTo>
                    <a:pt x="1465" y="2382"/>
                    <a:pt x="1465" y="2501"/>
                    <a:pt x="1453" y="2584"/>
                  </a:cubicBezTo>
                  <a:cubicBezTo>
                    <a:pt x="1445" y="2633"/>
                    <a:pt x="1437" y="2671"/>
                    <a:pt x="1432" y="2690"/>
                  </a:cubicBezTo>
                  <a:lnTo>
                    <a:pt x="1432" y="2690"/>
                  </a:lnTo>
                  <a:cubicBezTo>
                    <a:pt x="1459" y="2647"/>
                    <a:pt x="1568" y="2503"/>
                    <a:pt x="1548" y="2239"/>
                  </a:cubicBezTo>
                  <a:cubicBezTo>
                    <a:pt x="1548" y="1930"/>
                    <a:pt x="1346" y="1525"/>
                    <a:pt x="1072" y="1179"/>
                  </a:cubicBezTo>
                  <a:cubicBezTo>
                    <a:pt x="536" y="501"/>
                    <a:pt x="1" y="1"/>
                    <a:pt x="0" y="1"/>
                  </a:cubicBezTo>
                  <a:close/>
                  <a:moveTo>
                    <a:pt x="1432" y="2690"/>
                  </a:moveTo>
                  <a:cubicBezTo>
                    <a:pt x="1427" y="2699"/>
                    <a:pt x="1425" y="2703"/>
                    <a:pt x="1429" y="2703"/>
                  </a:cubicBezTo>
                  <a:cubicBezTo>
                    <a:pt x="1429" y="2703"/>
                    <a:pt x="1430" y="2699"/>
                    <a:pt x="1432" y="269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8"/>
            <p:cNvSpPr/>
            <p:nvPr/>
          </p:nvSpPr>
          <p:spPr>
            <a:xfrm>
              <a:off x="3973100" y="2259050"/>
              <a:ext cx="40500" cy="10550"/>
            </a:xfrm>
            <a:custGeom>
              <a:avLst/>
              <a:gdLst/>
              <a:ahLst/>
              <a:cxnLst/>
              <a:rect l="l" t="t" r="r" b="b"/>
              <a:pathLst>
                <a:path w="1620" h="422" extrusionOk="0">
                  <a:moveTo>
                    <a:pt x="1620" y="0"/>
                  </a:moveTo>
                  <a:cubicBezTo>
                    <a:pt x="1620" y="0"/>
                    <a:pt x="1227" y="71"/>
                    <a:pt x="798" y="167"/>
                  </a:cubicBezTo>
                  <a:cubicBezTo>
                    <a:pt x="370" y="274"/>
                    <a:pt x="1" y="357"/>
                    <a:pt x="1" y="357"/>
                  </a:cubicBezTo>
                  <a:cubicBezTo>
                    <a:pt x="1" y="357"/>
                    <a:pt x="84" y="393"/>
                    <a:pt x="239" y="405"/>
                  </a:cubicBezTo>
                  <a:cubicBezTo>
                    <a:pt x="303" y="416"/>
                    <a:pt x="384" y="421"/>
                    <a:pt x="475" y="421"/>
                  </a:cubicBezTo>
                  <a:cubicBezTo>
                    <a:pt x="587" y="421"/>
                    <a:pt x="715" y="413"/>
                    <a:pt x="846" y="393"/>
                  </a:cubicBezTo>
                  <a:cubicBezTo>
                    <a:pt x="1084" y="322"/>
                    <a:pt x="1275" y="238"/>
                    <a:pt x="1406" y="155"/>
                  </a:cubicBezTo>
                  <a:cubicBezTo>
                    <a:pt x="1548" y="71"/>
                    <a:pt x="1620" y="0"/>
                    <a:pt x="162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8"/>
            <p:cNvSpPr/>
            <p:nvPr/>
          </p:nvSpPr>
          <p:spPr>
            <a:xfrm>
              <a:off x="2862850" y="2550450"/>
              <a:ext cx="45275" cy="6275"/>
            </a:xfrm>
            <a:custGeom>
              <a:avLst/>
              <a:gdLst/>
              <a:ahLst/>
              <a:cxnLst/>
              <a:rect l="l" t="t" r="r" b="b"/>
              <a:pathLst>
                <a:path w="1811" h="251" extrusionOk="0">
                  <a:moveTo>
                    <a:pt x="1810" y="0"/>
                  </a:moveTo>
                  <a:cubicBezTo>
                    <a:pt x="1810" y="0"/>
                    <a:pt x="1381" y="12"/>
                    <a:pt x="905" y="12"/>
                  </a:cubicBezTo>
                  <a:cubicBezTo>
                    <a:pt x="417" y="12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84" y="60"/>
                    <a:pt x="250" y="131"/>
                  </a:cubicBezTo>
                  <a:cubicBezTo>
                    <a:pt x="417" y="191"/>
                    <a:pt x="631" y="250"/>
                    <a:pt x="905" y="250"/>
                  </a:cubicBezTo>
                  <a:cubicBezTo>
                    <a:pt x="1167" y="250"/>
                    <a:pt x="1393" y="179"/>
                    <a:pt x="1560" y="119"/>
                  </a:cubicBezTo>
                  <a:cubicBezTo>
                    <a:pt x="1727" y="60"/>
                    <a:pt x="1810" y="0"/>
                    <a:pt x="181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8"/>
            <p:cNvSpPr/>
            <p:nvPr/>
          </p:nvSpPr>
          <p:spPr>
            <a:xfrm>
              <a:off x="2828025" y="2538825"/>
              <a:ext cx="20250" cy="17800"/>
            </a:xfrm>
            <a:custGeom>
              <a:avLst/>
              <a:gdLst/>
              <a:ahLst/>
              <a:cxnLst/>
              <a:rect l="l" t="t" r="r" b="b"/>
              <a:pathLst>
                <a:path w="810" h="712" extrusionOk="0">
                  <a:moveTo>
                    <a:pt x="60" y="1"/>
                  </a:moveTo>
                  <a:cubicBezTo>
                    <a:pt x="60" y="1"/>
                    <a:pt x="24" y="60"/>
                    <a:pt x="0" y="168"/>
                  </a:cubicBezTo>
                  <a:cubicBezTo>
                    <a:pt x="0" y="287"/>
                    <a:pt x="48" y="465"/>
                    <a:pt x="203" y="584"/>
                  </a:cubicBezTo>
                  <a:cubicBezTo>
                    <a:pt x="313" y="677"/>
                    <a:pt x="446" y="712"/>
                    <a:pt x="555" y="712"/>
                  </a:cubicBezTo>
                  <a:cubicBezTo>
                    <a:pt x="587" y="712"/>
                    <a:pt x="616" y="709"/>
                    <a:pt x="643" y="703"/>
                  </a:cubicBezTo>
                  <a:cubicBezTo>
                    <a:pt x="762" y="668"/>
                    <a:pt x="810" y="608"/>
                    <a:pt x="810" y="608"/>
                  </a:cubicBezTo>
                  <a:cubicBezTo>
                    <a:pt x="810" y="608"/>
                    <a:pt x="738" y="608"/>
                    <a:pt x="643" y="584"/>
                  </a:cubicBezTo>
                  <a:cubicBezTo>
                    <a:pt x="536" y="549"/>
                    <a:pt x="453" y="489"/>
                    <a:pt x="346" y="406"/>
                  </a:cubicBezTo>
                  <a:cubicBezTo>
                    <a:pt x="238" y="334"/>
                    <a:pt x="167" y="239"/>
                    <a:pt x="119" y="156"/>
                  </a:cubicBezTo>
                  <a:cubicBezTo>
                    <a:pt x="84" y="72"/>
                    <a:pt x="60" y="1"/>
                    <a:pt x="6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8"/>
            <p:cNvSpPr/>
            <p:nvPr/>
          </p:nvSpPr>
          <p:spPr>
            <a:xfrm>
              <a:off x="2681575" y="2253975"/>
              <a:ext cx="80975" cy="205400"/>
            </a:xfrm>
            <a:custGeom>
              <a:avLst/>
              <a:gdLst/>
              <a:ahLst/>
              <a:cxnLst/>
              <a:rect l="l" t="t" r="r" b="b"/>
              <a:pathLst>
                <a:path w="3239" h="8216" extrusionOk="0">
                  <a:moveTo>
                    <a:pt x="3239" y="1"/>
                  </a:moveTo>
                  <a:lnTo>
                    <a:pt x="3156" y="84"/>
                  </a:lnTo>
                  <a:lnTo>
                    <a:pt x="3156" y="84"/>
                  </a:lnTo>
                  <a:lnTo>
                    <a:pt x="3239" y="1"/>
                  </a:lnTo>
                  <a:close/>
                  <a:moveTo>
                    <a:pt x="3155" y="84"/>
                  </a:moveTo>
                  <a:lnTo>
                    <a:pt x="3155" y="84"/>
                  </a:lnTo>
                  <a:cubicBezTo>
                    <a:pt x="3151" y="88"/>
                    <a:pt x="3147" y="92"/>
                    <a:pt x="3143" y="96"/>
                  </a:cubicBezTo>
                  <a:lnTo>
                    <a:pt x="3143" y="96"/>
                  </a:lnTo>
                  <a:cubicBezTo>
                    <a:pt x="3143" y="96"/>
                    <a:pt x="3143" y="96"/>
                    <a:pt x="3144" y="96"/>
                  </a:cubicBezTo>
                  <a:lnTo>
                    <a:pt x="3155" y="84"/>
                  </a:lnTo>
                  <a:close/>
                  <a:moveTo>
                    <a:pt x="3143" y="96"/>
                  </a:moveTo>
                  <a:cubicBezTo>
                    <a:pt x="3060" y="144"/>
                    <a:pt x="2977" y="203"/>
                    <a:pt x="2846" y="274"/>
                  </a:cubicBezTo>
                  <a:cubicBezTo>
                    <a:pt x="2572" y="429"/>
                    <a:pt x="2144" y="513"/>
                    <a:pt x="1632" y="727"/>
                  </a:cubicBezTo>
                  <a:cubicBezTo>
                    <a:pt x="1393" y="846"/>
                    <a:pt x="1120" y="1001"/>
                    <a:pt x="941" y="1298"/>
                  </a:cubicBezTo>
                  <a:cubicBezTo>
                    <a:pt x="739" y="1620"/>
                    <a:pt x="786" y="1989"/>
                    <a:pt x="762" y="2334"/>
                  </a:cubicBezTo>
                  <a:cubicBezTo>
                    <a:pt x="762" y="2513"/>
                    <a:pt x="727" y="2668"/>
                    <a:pt x="643" y="2811"/>
                  </a:cubicBezTo>
                  <a:cubicBezTo>
                    <a:pt x="560" y="2941"/>
                    <a:pt x="405" y="3013"/>
                    <a:pt x="239" y="3144"/>
                  </a:cubicBezTo>
                  <a:cubicBezTo>
                    <a:pt x="143" y="3227"/>
                    <a:pt x="72" y="3322"/>
                    <a:pt x="48" y="3442"/>
                  </a:cubicBezTo>
                  <a:cubicBezTo>
                    <a:pt x="0" y="3561"/>
                    <a:pt x="48" y="3739"/>
                    <a:pt x="143" y="3834"/>
                  </a:cubicBezTo>
                  <a:cubicBezTo>
                    <a:pt x="250" y="3918"/>
                    <a:pt x="346" y="3965"/>
                    <a:pt x="381" y="4013"/>
                  </a:cubicBezTo>
                  <a:cubicBezTo>
                    <a:pt x="429" y="4061"/>
                    <a:pt x="441" y="4120"/>
                    <a:pt x="441" y="4215"/>
                  </a:cubicBezTo>
                  <a:cubicBezTo>
                    <a:pt x="441" y="4311"/>
                    <a:pt x="441" y="4430"/>
                    <a:pt x="477" y="4549"/>
                  </a:cubicBezTo>
                  <a:cubicBezTo>
                    <a:pt x="489" y="4668"/>
                    <a:pt x="560" y="4775"/>
                    <a:pt x="643" y="4858"/>
                  </a:cubicBezTo>
                  <a:cubicBezTo>
                    <a:pt x="798" y="5025"/>
                    <a:pt x="1012" y="5120"/>
                    <a:pt x="1203" y="5168"/>
                  </a:cubicBezTo>
                  <a:cubicBezTo>
                    <a:pt x="1620" y="5275"/>
                    <a:pt x="1989" y="5204"/>
                    <a:pt x="2334" y="5263"/>
                  </a:cubicBezTo>
                  <a:cubicBezTo>
                    <a:pt x="2501" y="5275"/>
                    <a:pt x="2667" y="5335"/>
                    <a:pt x="2786" y="5418"/>
                  </a:cubicBezTo>
                  <a:cubicBezTo>
                    <a:pt x="2906" y="5489"/>
                    <a:pt x="2882" y="5585"/>
                    <a:pt x="2798" y="5716"/>
                  </a:cubicBezTo>
                  <a:cubicBezTo>
                    <a:pt x="2703" y="5835"/>
                    <a:pt x="2584" y="5930"/>
                    <a:pt x="2525" y="6097"/>
                  </a:cubicBezTo>
                  <a:cubicBezTo>
                    <a:pt x="2465" y="6251"/>
                    <a:pt x="2465" y="6406"/>
                    <a:pt x="2489" y="6549"/>
                  </a:cubicBezTo>
                  <a:cubicBezTo>
                    <a:pt x="2513" y="6823"/>
                    <a:pt x="2632" y="7049"/>
                    <a:pt x="2727" y="7240"/>
                  </a:cubicBezTo>
                  <a:cubicBezTo>
                    <a:pt x="2810" y="7430"/>
                    <a:pt x="2882" y="7597"/>
                    <a:pt x="2929" y="7752"/>
                  </a:cubicBezTo>
                  <a:cubicBezTo>
                    <a:pt x="2977" y="7894"/>
                    <a:pt x="2977" y="8014"/>
                    <a:pt x="2977" y="8097"/>
                  </a:cubicBezTo>
                  <a:cubicBezTo>
                    <a:pt x="2977" y="8014"/>
                    <a:pt x="2977" y="7894"/>
                    <a:pt x="2941" y="7752"/>
                  </a:cubicBezTo>
                  <a:cubicBezTo>
                    <a:pt x="2917" y="7597"/>
                    <a:pt x="2858" y="7418"/>
                    <a:pt x="2763" y="7228"/>
                  </a:cubicBezTo>
                  <a:cubicBezTo>
                    <a:pt x="2691" y="7037"/>
                    <a:pt x="2584" y="6799"/>
                    <a:pt x="2572" y="6537"/>
                  </a:cubicBezTo>
                  <a:cubicBezTo>
                    <a:pt x="2572" y="6406"/>
                    <a:pt x="2572" y="6275"/>
                    <a:pt x="2632" y="6156"/>
                  </a:cubicBezTo>
                  <a:cubicBezTo>
                    <a:pt x="2679" y="6037"/>
                    <a:pt x="2798" y="5942"/>
                    <a:pt x="2906" y="5811"/>
                  </a:cubicBezTo>
                  <a:cubicBezTo>
                    <a:pt x="2965" y="5751"/>
                    <a:pt x="3025" y="5668"/>
                    <a:pt x="3025" y="5549"/>
                  </a:cubicBezTo>
                  <a:cubicBezTo>
                    <a:pt x="3025" y="5430"/>
                    <a:pt x="2929" y="5323"/>
                    <a:pt x="2858" y="5263"/>
                  </a:cubicBezTo>
                  <a:cubicBezTo>
                    <a:pt x="2703" y="5144"/>
                    <a:pt x="2513" y="5085"/>
                    <a:pt x="2334" y="5049"/>
                  </a:cubicBezTo>
                  <a:cubicBezTo>
                    <a:pt x="1965" y="4977"/>
                    <a:pt x="1572" y="5037"/>
                    <a:pt x="1239" y="4930"/>
                  </a:cubicBezTo>
                  <a:cubicBezTo>
                    <a:pt x="1060" y="4894"/>
                    <a:pt x="893" y="4799"/>
                    <a:pt x="774" y="4680"/>
                  </a:cubicBezTo>
                  <a:cubicBezTo>
                    <a:pt x="655" y="4561"/>
                    <a:pt x="643" y="4418"/>
                    <a:pt x="643" y="4192"/>
                  </a:cubicBezTo>
                  <a:cubicBezTo>
                    <a:pt x="643" y="4084"/>
                    <a:pt x="620" y="3942"/>
                    <a:pt x="524" y="3834"/>
                  </a:cubicBezTo>
                  <a:cubicBezTo>
                    <a:pt x="417" y="3727"/>
                    <a:pt x="310" y="3680"/>
                    <a:pt x="262" y="3644"/>
                  </a:cubicBezTo>
                  <a:cubicBezTo>
                    <a:pt x="179" y="3561"/>
                    <a:pt x="239" y="3406"/>
                    <a:pt x="358" y="3299"/>
                  </a:cubicBezTo>
                  <a:cubicBezTo>
                    <a:pt x="489" y="3192"/>
                    <a:pt x="703" y="3084"/>
                    <a:pt x="798" y="2894"/>
                  </a:cubicBezTo>
                  <a:cubicBezTo>
                    <a:pt x="917" y="2703"/>
                    <a:pt x="941" y="2489"/>
                    <a:pt x="953" y="2310"/>
                  </a:cubicBezTo>
                  <a:cubicBezTo>
                    <a:pt x="965" y="1965"/>
                    <a:pt x="917" y="1620"/>
                    <a:pt x="1072" y="1370"/>
                  </a:cubicBezTo>
                  <a:cubicBezTo>
                    <a:pt x="1215" y="1096"/>
                    <a:pt x="1453" y="929"/>
                    <a:pt x="1691" y="810"/>
                  </a:cubicBezTo>
                  <a:cubicBezTo>
                    <a:pt x="2167" y="572"/>
                    <a:pt x="2620" y="453"/>
                    <a:pt x="2870" y="298"/>
                  </a:cubicBezTo>
                  <a:cubicBezTo>
                    <a:pt x="2992" y="221"/>
                    <a:pt x="3083" y="153"/>
                    <a:pt x="3143" y="96"/>
                  </a:cubicBezTo>
                  <a:close/>
                  <a:moveTo>
                    <a:pt x="2977" y="8097"/>
                  </a:moveTo>
                  <a:cubicBezTo>
                    <a:pt x="2965" y="8168"/>
                    <a:pt x="2965" y="8216"/>
                    <a:pt x="2965" y="8216"/>
                  </a:cubicBezTo>
                  <a:cubicBezTo>
                    <a:pt x="2965" y="8216"/>
                    <a:pt x="2977" y="8168"/>
                    <a:pt x="2977" y="8097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8"/>
            <p:cNvSpPr/>
            <p:nvPr/>
          </p:nvSpPr>
          <p:spPr>
            <a:xfrm>
              <a:off x="2775025" y="2251850"/>
              <a:ext cx="36350" cy="10200"/>
            </a:xfrm>
            <a:custGeom>
              <a:avLst/>
              <a:gdLst/>
              <a:ahLst/>
              <a:cxnLst/>
              <a:rect l="l" t="t" r="r" b="b"/>
              <a:pathLst>
                <a:path w="1454" h="408" extrusionOk="0">
                  <a:moveTo>
                    <a:pt x="448" y="1"/>
                  </a:moveTo>
                  <a:cubicBezTo>
                    <a:pt x="361" y="1"/>
                    <a:pt x="282" y="10"/>
                    <a:pt x="215" y="26"/>
                  </a:cubicBezTo>
                  <a:cubicBezTo>
                    <a:pt x="84" y="50"/>
                    <a:pt x="1" y="86"/>
                    <a:pt x="1" y="86"/>
                  </a:cubicBezTo>
                  <a:cubicBezTo>
                    <a:pt x="1" y="86"/>
                    <a:pt x="334" y="169"/>
                    <a:pt x="727" y="264"/>
                  </a:cubicBezTo>
                  <a:cubicBezTo>
                    <a:pt x="1108" y="348"/>
                    <a:pt x="1454" y="407"/>
                    <a:pt x="1454" y="407"/>
                  </a:cubicBezTo>
                  <a:cubicBezTo>
                    <a:pt x="1454" y="407"/>
                    <a:pt x="1394" y="336"/>
                    <a:pt x="1275" y="264"/>
                  </a:cubicBezTo>
                  <a:cubicBezTo>
                    <a:pt x="1156" y="181"/>
                    <a:pt x="977" y="86"/>
                    <a:pt x="775" y="38"/>
                  </a:cubicBezTo>
                  <a:cubicBezTo>
                    <a:pt x="660" y="12"/>
                    <a:pt x="549" y="1"/>
                    <a:pt x="44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8"/>
            <p:cNvSpPr/>
            <p:nvPr/>
          </p:nvSpPr>
          <p:spPr>
            <a:xfrm>
              <a:off x="2835450" y="2655825"/>
              <a:ext cx="167625" cy="327425"/>
            </a:xfrm>
            <a:custGeom>
              <a:avLst/>
              <a:gdLst/>
              <a:ahLst/>
              <a:cxnLst/>
              <a:rect l="l" t="t" r="r" b="b"/>
              <a:pathLst>
                <a:path w="6705" h="13097" extrusionOk="0">
                  <a:moveTo>
                    <a:pt x="692" y="0"/>
                  </a:moveTo>
                  <a:cubicBezTo>
                    <a:pt x="691" y="0"/>
                    <a:pt x="681" y="11"/>
                    <a:pt x="665" y="37"/>
                  </a:cubicBezTo>
                  <a:lnTo>
                    <a:pt x="665" y="37"/>
                  </a:lnTo>
                  <a:lnTo>
                    <a:pt x="692" y="0"/>
                  </a:lnTo>
                  <a:close/>
                  <a:moveTo>
                    <a:pt x="665" y="37"/>
                  </a:moveTo>
                  <a:lnTo>
                    <a:pt x="596" y="131"/>
                  </a:lnTo>
                  <a:cubicBezTo>
                    <a:pt x="537" y="214"/>
                    <a:pt x="465" y="357"/>
                    <a:pt x="382" y="536"/>
                  </a:cubicBezTo>
                  <a:cubicBezTo>
                    <a:pt x="215" y="905"/>
                    <a:pt x="37" y="1465"/>
                    <a:pt x="25" y="2179"/>
                  </a:cubicBezTo>
                  <a:cubicBezTo>
                    <a:pt x="1" y="2893"/>
                    <a:pt x="180" y="3774"/>
                    <a:pt x="739" y="4584"/>
                  </a:cubicBezTo>
                  <a:cubicBezTo>
                    <a:pt x="1287" y="5382"/>
                    <a:pt x="2204" y="5929"/>
                    <a:pt x="3073" y="6560"/>
                  </a:cubicBezTo>
                  <a:cubicBezTo>
                    <a:pt x="3501" y="6882"/>
                    <a:pt x="3906" y="7215"/>
                    <a:pt x="4192" y="7620"/>
                  </a:cubicBezTo>
                  <a:cubicBezTo>
                    <a:pt x="4335" y="7811"/>
                    <a:pt x="4430" y="8037"/>
                    <a:pt x="4454" y="8251"/>
                  </a:cubicBezTo>
                  <a:cubicBezTo>
                    <a:pt x="4502" y="8477"/>
                    <a:pt x="4490" y="8715"/>
                    <a:pt x="4502" y="8954"/>
                  </a:cubicBezTo>
                  <a:cubicBezTo>
                    <a:pt x="4502" y="9192"/>
                    <a:pt x="4525" y="9430"/>
                    <a:pt x="4621" y="9656"/>
                  </a:cubicBezTo>
                  <a:cubicBezTo>
                    <a:pt x="4704" y="9882"/>
                    <a:pt x="4835" y="10073"/>
                    <a:pt x="4990" y="10216"/>
                  </a:cubicBezTo>
                  <a:cubicBezTo>
                    <a:pt x="5287" y="10513"/>
                    <a:pt x="5597" y="10751"/>
                    <a:pt x="5823" y="11025"/>
                  </a:cubicBezTo>
                  <a:cubicBezTo>
                    <a:pt x="6276" y="11561"/>
                    <a:pt x="6478" y="12109"/>
                    <a:pt x="6585" y="12478"/>
                  </a:cubicBezTo>
                  <a:cubicBezTo>
                    <a:pt x="6692" y="12871"/>
                    <a:pt x="6692" y="13097"/>
                    <a:pt x="6692" y="13097"/>
                  </a:cubicBezTo>
                  <a:cubicBezTo>
                    <a:pt x="6692" y="13097"/>
                    <a:pt x="6704" y="12883"/>
                    <a:pt x="6645" y="12478"/>
                  </a:cubicBezTo>
                  <a:cubicBezTo>
                    <a:pt x="6573" y="12097"/>
                    <a:pt x="6395" y="11513"/>
                    <a:pt x="5942" y="10942"/>
                  </a:cubicBezTo>
                  <a:cubicBezTo>
                    <a:pt x="5716" y="10668"/>
                    <a:pt x="5406" y="10406"/>
                    <a:pt x="5144" y="10108"/>
                  </a:cubicBezTo>
                  <a:cubicBezTo>
                    <a:pt x="5002" y="9954"/>
                    <a:pt x="4883" y="9787"/>
                    <a:pt x="4811" y="9596"/>
                  </a:cubicBezTo>
                  <a:cubicBezTo>
                    <a:pt x="4740" y="9406"/>
                    <a:pt x="4728" y="9180"/>
                    <a:pt x="4728" y="8954"/>
                  </a:cubicBezTo>
                  <a:cubicBezTo>
                    <a:pt x="4728" y="8727"/>
                    <a:pt x="4728" y="8477"/>
                    <a:pt x="4692" y="8227"/>
                  </a:cubicBezTo>
                  <a:cubicBezTo>
                    <a:pt x="4644" y="7953"/>
                    <a:pt x="4549" y="7703"/>
                    <a:pt x="4394" y="7477"/>
                  </a:cubicBezTo>
                  <a:cubicBezTo>
                    <a:pt x="4097" y="7037"/>
                    <a:pt x="3668" y="6691"/>
                    <a:pt x="3239" y="6370"/>
                  </a:cubicBezTo>
                  <a:cubicBezTo>
                    <a:pt x="2346" y="5739"/>
                    <a:pt x="1454" y="5215"/>
                    <a:pt x="918" y="4465"/>
                  </a:cubicBezTo>
                  <a:cubicBezTo>
                    <a:pt x="382" y="3715"/>
                    <a:pt x="180" y="2881"/>
                    <a:pt x="156" y="2179"/>
                  </a:cubicBezTo>
                  <a:cubicBezTo>
                    <a:pt x="144" y="1465"/>
                    <a:pt x="275" y="917"/>
                    <a:pt x="418" y="548"/>
                  </a:cubicBezTo>
                  <a:cubicBezTo>
                    <a:pt x="501" y="357"/>
                    <a:pt x="561" y="214"/>
                    <a:pt x="620" y="131"/>
                  </a:cubicBezTo>
                  <a:cubicBezTo>
                    <a:pt x="636" y="88"/>
                    <a:pt x="652" y="57"/>
                    <a:pt x="665" y="37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8"/>
            <p:cNvSpPr/>
            <p:nvPr/>
          </p:nvSpPr>
          <p:spPr>
            <a:xfrm>
              <a:off x="2991725" y="2989475"/>
              <a:ext cx="34850" cy="190525"/>
            </a:xfrm>
            <a:custGeom>
              <a:avLst/>
              <a:gdLst/>
              <a:ahLst/>
              <a:cxnLst/>
              <a:rect l="l" t="t" r="r" b="b"/>
              <a:pathLst>
                <a:path w="1394" h="7621" extrusionOk="0">
                  <a:moveTo>
                    <a:pt x="25" y="1"/>
                  </a:moveTo>
                  <a:cubicBezTo>
                    <a:pt x="25" y="1"/>
                    <a:pt x="25" y="441"/>
                    <a:pt x="1" y="1156"/>
                  </a:cubicBezTo>
                  <a:lnTo>
                    <a:pt x="1" y="2430"/>
                  </a:lnTo>
                  <a:lnTo>
                    <a:pt x="1" y="2787"/>
                  </a:lnTo>
                  <a:cubicBezTo>
                    <a:pt x="25" y="2906"/>
                    <a:pt x="1" y="3049"/>
                    <a:pt x="84" y="3204"/>
                  </a:cubicBezTo>
                  <a:cubicBezTo>
                    <a:pt x="156" y="3358"/>
                    <a:pt x="322" y="3442"/>
                    <a:pt x="358" y="3501"/>
                  </a:cubicBezTo>
                  <a:cubicBezTo>
                    <a:pt x="417" y="3561"/>
                    <a:pt x="417" y="3680"/>
                    <a:pt x="406" y="3811"/>
                  </a:cubicBezTo>
                  <a:cubicBezTo>
                    <a:pt x="394" y="3930"/>
                    <a:pt x="382" y="4109"/>
                    <a:pt x="453" y="4251"/>
                  </a:cubicBezTo>
                  <a:cubicBezTo>
                    <a:pt x="525" y="4406"/>
                    <a:pt x="596" y="4490"/>
                    <a:pt x="644" y="4597"/>
                  </a:cubicBezTo>
                  <a:cubicBezTo>
                    <a:pt x="739" y="4787"/>
                    <a:pt x="703" y="5049"/>
                    <a:pt x="703" y="5287"/>
                  </a:cubicBezTo>
                  <a:cubicBezTo>
                    <a:pt x="703" y="5775"/>
                    <a:pt x="810" y="6204"/>
                    <a:pt x="929" y="6549"/>
                  </a:cubicBezTo>
                  <a:cubicBezTo>
                    <a:pt x="1048" y="6895"/>
                    <a:pt x="1168" y="7157"/>
                    <a:pt x="1251" y="7335"/>
                  </a:cubicBezTo>
                  <a:cubicBezTo>
                    <a:pt x="1346" y="7514"/>
                    <a:pt x="1394" y="7621"/>
                    <a:pt x="1394" y="7621"/>
                  </a:cubicBezTo>
                  <a:cubicBezTo>
                    <a:pt x="1394" y="7621"/>
                    <a:pt x="1358" y="7514"/>
                    <a:pt x="1275" y="7311"/>
                  </a:cubicBezTo>
                  <a:cubicBezTo>
                    <a:pt x="1215" y="7133"/>
                    <a:pt x="1120" y="6847"/>
                    <a:pt x="1037" y="6502"/>
                  </a:cubicBezTo>
                  <a:cubicBezTo>
                    <a:pt x="953" y="6156"/>
                    <a:pt x="870" y="5740"/>
                    <a:pt x="894" y="5287"/>
                  </a:cubicBezTo>
                  <a:cubicBezTo>
                    <a:pt x="918" y="5061"/>
                    <a:pt x="953" y="4787"/>
                    <a:pt x="858" y="4513"/>
                  </a:cubicBezTo>
                  <a:cubicBezTo>
                    <a:pt x="810" y="4370"/>
                    <a:pt x="715" y="4275"/>
                    <a:pt x="679" y="4168"/>
                  </a:cubicBezTo>
                  <a:cubicBezTo>
                    <a:pt x="632" y="4073"/>
                    <a:pt x="632" y="3954"/>
                    <a:pt x="644" y="3823"/>
                  </a:cubicBezTo>
                  <a:cubicBezTo>
                    <a:pt x="644" y="3704"/>
                    <a:pt x="679" y="3513"/>
                    <a:pt x="560" y="3358"/>
                  </a:cubicBezTo>
                  <a:cubicBezTo>
                    <a:pt x="417" y="3216"/>
                    <a:pt x="322" y="3180"/>
                    <a:pt x="286" y="3097"/>
                  </a:cubicBezTo>
                  <a:cubicBezTo>
                    <a:pt x="215" y="2930"/>
                    <a:pt x="239" y="2632"/>
                    <a:pt x="215" y="2406"/>
                  </a:cubicBezTo>
                  <a:cubicBezTo>
                    <a:pt x="179" y="1954"/>
                    <a:pt x="156" y="1513"/>
                    <a:pt x="120" y="1156"/>
                  </a:cubicBezTo>
                  <a:cubicBezTo>
                    <a:pt x="60" y="441"/>
                    <a:pt x="25" y="1"/>
                    <a:pt x="2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8"/>
            <p:cNvSpPr/>
            <p:nvPr/>
          </p:nvSpPr>
          <p:spPr>
            <a:xfrm>
              <a:off x="3134600" y="2622475"/>
              <a:ext cx="119700" cy="101225"/>
            </a:xfrm>
            <a:custGeom>
              <a:avLst/>
              <a:gdLst/>
              <a:ahLst/>
              <a:cxnLst/>
              <a:rect l="l" t="t" r="r" b="b"/>
              <a:pathLst>
                <a:path w="4788" h="4049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84" y="60"/>
                    <a:pt x="215" y="167"/>
                  </a:cubicBezTo>
                  <a:cubicBezTo>
                    <a:pt x="346" y="286"/>
                    <a:pt x="525" y="453"/>
                    <a:pt x="703" y="691"/>
                  </a:cubicBezTo>
                  <a:cubicBezTo>
                    <a:pt x="882" y="929"/>
                    <a:pt x="1060" y="1227"/>
                    <a:pt x="1179" y="1596"/>
                  </a:cubicBezTo>
                  <a:cubicBezTo>
                    <a:pt x="1239" y="1775"/>
                    <a:pt x="1287" y="1965"/>
                    <a:pt x="1334" y="2191"/>
                  </a:cubicBezTo>
                  <a:cubicBezTo>
                    <a:pt x="1370" y="2418"/>
                    <a:pt x="1429" y="2656"/>
                    <a:pt x="1608" y="2858"/>
                  </a:cubicBezTo>
                  <a:cubicBezTo>
                    <a:pt x="1787" y="3072"/>
                    <a:pt x="2025" y="3156"/>
                    <a:pt x="2239" y="3239"/>
                  </a:cubicBezTo>
                  <a:cubicBezTo>
                    <a:pt x="2442" y="3310"/>
                    <a:pt x="2644" y="3382"/>
                    <a:pt x="2834" y="3441"/>
                  </a:cubicBezTo>
                  <a:cubicBezTo>
                    <a:pt x="3204" y="3572"/>
                    <a:pt x="3561" y="3680"/>
                    <a:pt x="3846" y="3775"/>
                  </a:cubicBezTo>
                  <a:cubicBezTo>
                    <a:pt x="4430" y="3953"/>
                    <a:pt x="4787" y="4049"/>
                    <a:pt x="4787" y="4049"/>
                  </a:cubicBezTo>
                  <a:cubicBezTo>
                    <a:pt x="4787" y="4049"/>
                    <a:pt x="4442" y="3906"/>
                    <a:pt x="3870" y="3632"/>
                  </a:cubicBezTo>
                  <a:cubicBezTo>
                    <a:pt x="3596" y="3513"/>
                    <a:pt x="3263" y="3382"/>
                    <a:pt x="2894" y="3239"/>
                  </a:cubicBezTo>
                  <a:cubicBezTo>
                    <a:pt x="2715" y="3156"/>
                    <a:pt x="2525" y="3084"/>
                    <a:pt x="2311" y="3013"/>
                  </a:cubicBezTo>
                  <a:cubicBezTo>
                    <a:pt x="2120" y="2941"/>
                    <a:pt x="1930" y="2846"/>
                    <a:pt x="1787" y="2703"/>
                  </a:cubicBezTo>
                  <a:cubicBezTo>
                    <a:pt x="1525" y="2382"/>
                    <a:pt x="1525" y="1906"/>
                    <a:pt x="1358" y="1525"/>
                  </a:cubicBezTo>
                  <a:cubicBezTo>
                    <a:pt x="1215" y="1132"/>
                    <a:pt x="989" y="822"/>
                    <a:pt x="775" y="596"/>
                  </a:cubicBezTo>
                  <a:cubicBezTo>
                    <a:pt x="572" y="382"/>
                    <a:pt x="382" y="227"/>
                    <a:pt x="227" y="143"/>
                  </a:cubicBezTo>
                  <a:cubicBezTo>
                    <a:pt x="96" y="48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8"/>
            <p:cNvSpPr/>
            <p:nvPr/>
          </p:nvSpPr>
          <p:spPr>
            <a:xfrm>
              <a:off x="3231350" y="2851075"/>
              <a:ext cx="103300" cy="133075"/>
            </a:xfrm>
            <a:custGeom>
              <a:avLst/>
              <a:gdLst/>
              <a:ahLst/>
              <a:cxnLst/>
              <a:rect l="l" t="t" r="r" b="b"/>
              <a:pathLst>
                <a:path w="4132" h="5323" extrusionOk="0">
                  <a:moveTo>
                    <a:pt x="4132" y="1"/>
                  </a:moveTo>
                  <a:cubicBezTo>
                    <a:pt x="4132" y="1"/>
                    <a:pt x="4108" y="84"/>
                    <a:pt x="4084" y="286"/>
                  </a:cubicBezTo>
                  <a:cubicBezTo>
                    <a:pt x="4048" y="441"/>
                    <a:pt x="4001" y="715"/>
                    <a:pt x="3917" y="1013"/>
                  </a:cubicBezTo>
                  <a:cubicBezTo>
                    <a:pt x="3739" y="1620"/>
                    <a:pt x="3370" y="2429"/>
                    <a:pt x="2715" y="3120"/>
                  </a:cubicBezTo>
                  <a:cubicBezTo>
                    <a:pt x="2393" y="3477"/>
                    <a:pt x="2036" y="3763"/>
                    <a:pt x="1679" y="3989"/>
                  </a:cubicBezTo>
                  <a:cubicBezTo>
                    <a:pt x="1346" y="4215"/>
                    <a:pt x="1000" y="4394"/>
                    <a:pt x="727" y="4584"/>
                  </a:cubicBezTo>
                  <a:cubicBezTo>
                    <a:pt x="465" y="4775"/>
                    <a:pt x="286" y="4954"/>
                    <a:pt x="167" y="5108"/>
                  </a:cubicBezTo>
                  <a:cubicBezTo>
                    <a:pt x="48" y="5239"/>
                    <a:pt x="0" y="5323"/>
                    <a:pt x="0" y="5323"/>
                  </a:cubicBezTo>
                  <a:cubicBezTo>
                    <a:pt x="0" y="5323"/>
                    <a:pt x="48" y="5239"/>
                    <a:pt x="179" y="5120"/>
                  </a:cubicBezTo>
                  <a:cubicBezTo>
                    <a:pt x="310" y="4989"/>
                    <a:pt x="524" y="4834"/>
                    <a:pt x="798" y="4668"/>
                  </a:cubicBezTo>
                  <a:cubicBezTo>
                    <a:pt x="1060" y="4513"/>
                    <a:pt x="1417" y="4358"/>
                    <a:pt x="1786" y="4156"/>
                  </a:cubicBezTo>
                  <a:cubicBezTo>
                    <a:pt x="2167" y="3941"/>
                    <a:pt x="2548" y="3656"/>
                    <a:pt x="2893" y="3287"/>
                  </a:cubicBezTo>
                  <a:cubicBezTo>
                    <a:pt x="3572" y="2548"/>
                    <a:pt x="3917" y="1679"/>
                    <a:pt x="4036" y="1036"/>
                  </a:cubicBezTo>
                  <a:cubicBezTo>
                    <a:pt x="4108" y="727"/>
                    <a:pt x="4132" y="465"/>
                    <a:pt x="4132" y="286"/>
                  </a:cubicBezTo>
                  <a:lnTo>
                    <a:pt x="41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8"/>
            <p:cNvSpPr/>
            <p:nvPr/>
          </p:nvSpPr>
          <p:spPr>
            <a:xfrm>
              <a:off x="3301900" y="2895725"/>
              <a:ext cx="39600" cy="58650"/>
            </a:xfrm>
            <a:custGeom>
              <a:avLst/>
              <a:gdLst/>
              <a:ahLst/>
              <a:cxnLst/>
              <a:rect l="l" t="t" r="r" b="b"/>
              <a:pathLst>
                <a:path w="1584" h="2346" extrusionOk="0">
                  <a:moveTo>
                    <a:pt x="1584" y="0"/>
                  </a:moveTo>
                  <a:cubicBezTo>
                    <a:pt x="1584" y="1"/>
                    <a:pt x="1548" y="143"/>
                    <a:pt x="1405" y="405"/>
                  </a:cubicBezTo>
                  <a:cubicBezTo>
                    <a:pt x="1310" y="620"/>
                    <a:pt x="1143" y="941"/>
                    <a:pt x="917" y="1263"/>
                  </a:cubicBezTo>
                  <a:cubicBezTo>
                    <a:pt x="691" y="1596"/>
                    <a:pt x="476" y="1858"/>
                    <a:pt x="298" y="2048"/>
                  </a:cubicBezTo>
                  <a:cubicBezTo>
                    <a:pt x="119" y="2239"/>
                    <a:pt x="0" y="2346"/>
                    <a:pt x="0" y="2346"/>
                  </a:cubicBezTo>
                  <a:cubicBezTo>
                    <a:pt x="0" y="2346"/>
                    <a:pt x="143" y="2286"/>
                    <a:pt x="369" y="2144"/>
                  </a:cubicBezTo>
                  <a:cubicBezTo>
                    <a:pt x="595" y="1989"/>
                    <a:pt x="869" y="1739"/>
                    <a:pt x="1107" y="1393"/>
                  </a:cubicBezTo>
                  <a:cubicBezTo>
                    <a:pt x="1345" y="1060"/>
                    <a:pt x="1465" y="703"/>
                    <a:pt x="1524" y="429"/>
                  </a:cubicBezTo>
                  <a:cubicBezTo>
                    <a:pt x="1584" y="167"/>
                    <a:pt x="1584" y="1"/>
                    <a:pt x="158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8"/>
            <p:cNvSpPr/>
            <p:nvPr/>
          </p:nvSpPr>
          <p:spPr>
            <a:xfrm>
              <a:off x="3531375" y="2505800"/>
              <a:ext cx="61350" cy="90875"/>
            </a:xfrm>
            <a:custGeom>
              <a:avLst/>
              <a:gdLst/>
              <a:ahLst/>
              <a:cxnLst/>
              <a:rect l="l" t="t" r="r" b="b"/>
              <a:pathLst>
                <a:path w="2454" h="3635" extrusionOk="0">
                  <a:moveTo>
                    <a:pt x="798" y="0"/>
                  </a:moveTo>
                  <a:cubicBezTo>
                    <a:pt x="798" y="0"/>
                    <a:pt x="644" y="227"/>
                    <a:pt x="406" y="608"/>
                  </a:cubicBezTo>
                  <a:cubicBezTo>
                    <a:pt x="346" y="703"/>
                    <a:pt x="287" y="798"/>
                    <a:pt x="203" y="917"/>
                  </a:cubicBezTo>
                  <a:cubicBezTo>
                    <a:pt x="144" y="1024"/>
                    <a:pt x="60" y="1131"/>
                    <a:pt x="13" y="1322"/>
                  </a:cubicBezTo>
                  <a:cubicBezTo>
                    <a:pt x="1" y="1429"/>
                    <a:pt x="25" y="1548"/>
                    <a:pt x="84" y="1620"/>
                  </a:cubicBezTo>
                  <a:cubicBezTo>
                    <a:pt x="144" y="1691"/>
                    <a:pt x="227" y="1751"/>
                    <a:pt x="287" y="1798"/>
                  </a:cubicBezTo>
                  <a:cubicBezTo>
                    <a:pt x="406" y="1893"/>
                    <a:pt x="501" y="1989"/>
                    <a:pt x="608" y="2132"/>
                  </a:cubicBezTo>
                  <a:cubicBezTo>
                    <a:pt x="798" y="2393"/>
                    <a:pt x="953" y="2679"/>
                    <a:pt x="1132" y="2929"/>
                  </a:cubicBezTo>
                  <a:cubicBezTo>
                    <a:pt x="1310" y="3179"/>
                    <a:pt x="1513" y="3382"/>
                    <a:pt x="1727" y="3501"/>
                  </a:cubicBezTo>
                  <a:cubicBezTo>
                    <a:pt x="1900" y="3602"/>
                    <a:pt x="2072" y="3634"/>
                    <a:pt x="2200" y="3634"/>
                  </a:cubicBezTo>
                  <a:cubicBezTo>
                    <a:pt x="2223" y="3634"/>
                    <a:pt x="2244" y="3633"/>
                    <a:pt x="2263" y="3632"/>
                  </a:cubicBezTo>
                  <a:cubicBezTo>
                    <a:pt x="2394" y="3620"/>
                    <a:pt x="2453" y="3584"/>
                    <a:pt x="2453" y="3584"/>
                  </a:cubicBezTo>
                  <a:lnTo>
                    <a:pt x="2453" y="3584"/>
                  </a:lnTo>
                  <a:cubicBezTo>
                    <a:pt x="2453" y="3584"/>
                    <a:pt x="2427" y="3589"/>
                    <a:pt x="2371" y="3589"/>
                  </a:cubicBezTo>
                  <a:cubicBezTo>
                    <a:pt x="2342" y="3589"/>
                    <a:pt x="2307" y="3588"/>
                    <a:pt x="2263" y="3584"/>
                  </a:cubicBezTo>
                  <a:cubicBezTo>
                    <a:pt x="2144" y="3572"/>
                    <a:pt x="1977" y="3525"/>
                    <a:pt x="1799" y="3394"/>
                  </a:cubicBezTo>
                  <a:cubicBezTo>
                    <a:pt x="1620" y="3275"/>
                    <a:pt x="1453" y="3084"/>
                    <a:pt x="1310" y="2822"/>
                  </a:cubicBezTo>
                  <a:cubicBezTo>
                    <a:pt x="1156" y="2584"/>
                    <a:pt x="1025" y="2274"/>
                    <a:pt x="798" y="1989"/>
                  </a:cubicBezTo>
                  <a:cubicBezTo>
                    <a:pt x="703" y="1846"/>
                    <a:pt x="560" y="1715"/>
                    <a:pt x="417" y="1620"/>
                  </a:cubicBezTo>
                  <a:cubicBezTo>
                    <a:pt x="263" y="1536"/>
                    <a:pt x="191" y="1453"/>
                    <a:pt x="203" y="1358"/>
                  </a:cubicBezTo>
                  <a:cubicBezTo>
                    <a:pt x="227" y="1250"/>
                    <a:pt x="298" y="1119"/>
                    <a:pt x="358" y="1000"/>
                  </a:cubicBezTo>
                  <a:cubicBezTo>
                    <a:pt x="406" y="881"/>
                    <a:pt x="465" y="774"/>
                    <a:pt x="501" y="667"/>
                  </a:cubicBezTo>
                  <a:cubicBezTo>
                    <a:pt x="703" y="250"/>
                    <a:pt x="798" y="0"/>
                    <a:pt x="79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8"/>
            <p:cNvSpPr/>
            <p:nvPr/>
          </p:nvSpPr>
          <p:spPr>
            <a:xfrm>
              <a:off x="3501325" y="2521275"/>
              <a:ext cx="39000" cy="64900"/>
            </a:xfrm>
            <a:custGeom>
              <a:avLst/>
              <a:gdLst/>
              <a:ahLst/>
              <a:cxnLst/>
              <a:rect l="l" t="t" r="r" b="b"/>
              <a:pathLst>
                <a:path w="1560" h="2596" extrusionOk="0">
                  <a:moveTo>
                    <a:pt x="24" y="0"/>
                  </a:moveTo>
                  <a:cubicBezTo>
                    <a:pt x="24" y="1"/>
                    <a:pt x="0" y="179"/>
                    <a:pt x="36" y="465"/>
                  </a:cubicBezTo>
                  <a:cubicBezTo>
                    <a:pt x="72" y="751"/>
                    <a:pt x="203" y="1132"/>
                    <a:pt x="453" y="1489"/>
                  </a:cubicBezTo>
                  <a:cubicBezTo>
                    <a:pt x="715" y="1846"/>
                    <a:pt x="988" y="2132"/>
                    <a:pt x="1203" y="2310"/>
                  </a:cubicBezTo>
                  <a:cubicBezTo>
                    <a:pt x="1429" y="2489"/>
                    <a:pt x="1560" y="2596"/>
                    <a:pt x="1560" y="2596"/>
                  </a:cubicBezTo>
                  <a:cubicBezTo>
                    <a:pt x="1560" y="2596"/>
                    <a:pt x="1453" y="2465"/>
                    <a:pt x="1286" y="2227"/>
                  </a:cubicBezTo>
                  <a:cubicBezTo>
                    <a:pt x="1131" y="2001"/>
                    <a:pt x="905" y="1703"/>
                    <a:pt x="667" y="1358"/>
                  </a:cubicBezTo>
                  <a:cubicBezTo>
                    <a:pt x="429" y="1012"/>
                    <a:pt x="250" y="691"/>
                    <a:pt x="155" y="441"/>
                  </a:cubicBezTo>
                  <a:cubicBezTo>
                    <a:pt x="60" y="179"/>
                    <a:pt x="24" y="1"/>
                    <a:pt x="2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8"/>
            <p:cNvSpPr/>
            <p:nvPr/>
          </p:nvSpPr>
          <p:spPr>
            <a:xfrm>
              <a:off x="2866425" y="2238200"/>
              <a:ext cx="101225" cy="116500"/>
            </a:xfrm>
            <a:custGeom>
              <a:avLst/>
              <a:gdLst/>
              <a:ahLst/>
              <a:cxnLst/>
              <a:rect l="l" t="t" r="r" b="b"/>
              <a:pathLst>
                <a:path w="4049" h="4660" extrusionOk="0">
                  <a:moveTo>
                    <a:pt x="3977" y="1"/>
                  </a:moveTo>
                  <a:cubicBezTo>
                    <a:pt x="3977" y="1"/>
                    <a:pt x="3941" y="417"/>
                    <a:pt x="3882" y="1084"/>
                  </a:cubicBezTo>
                  <a:cubicBezTo>
                    <a:pt x="3858" y="1429"/>
                    <a:pt x="3858" y="1846"/>
                    <a:pt x="3810" y="2263"/>
                  </a:cubicBezTo>
                  <a:cubicBezTo>
                    <a:pt x="3798" y="2346"/>
                    <a:pt x="3751" y="2394"/>
                    <a:pt x="3655" y="2429"/>
                  </a:cubicBezTo>
                  <a:cubicBezTo>
                    <a:pt x="3560" y="2453"/>
                    <a:pt x="3441" y="2453"/>
                    <a:pt x="3286" y="2549"/>
                  </a:cubicBezTo>
                  <a:cubicBezTo>
                    <a:pt x="3143" y="2632"/>
                    <a:pt x="3084" y="2799"/>
                    <a:pt x="3060" y="2930"/>
                  </a:cubicBezTo>
                  <a:cubicBezTo>
                    <a:pt x="3036" y="3084"/>
                    <a:pt x="3036" y="3203"/>
                    <a:pt x="3024" y="3322"/>
                  </a:cubicBezTo>
                  <a:cubicBezTo>
                    <a:pt x="2965" y="3799"/>
                    <a:pt x="2572" y="4144"/>
                    <a:pt x="2203" y="4323"/>
                  </a:cubicBezTo>
                  <a:cubicBezTo>
                    <a:pt x="1810" y="4513"/>
                    <a:pt x="1417" y="4525"/>
                    <a:pt x="1084" y="4525"/>
                  </a:cubicBezTo>
                  <a:cubicBezTo>
                    <a:pt x="762" y="4513"/>
                    <a:pt x="488" y="4477"/>
                    <a:pt x="298" y="4454"/>
                  </a:cubicBezTo>
                  <a:cubicBezTo>
                    <a:pt x="107" y="4418"/>
                    <a:pt x="0" y="4406"/>
                    <a:pt x="0" y="4406"/>
                  </a:cubicBezTo>
                  <a:lnTo>
                    <a:pt x="0" y="4406"/>
                  </a:lnTo>
                  <a:cubicBezTo>
                    <a:pt x="0" y="4406"/>
                    <a:pt x="107" y="4430"/>
                    <a:pt x="286" y="4477"/>
                  </a:cubicBezTo>
                  <a:cubicBezTo>
                    <a:pt x="465" y="4525"/>
                    <a:pt x="726" y="4585"/>
                    <a:pt x="1072" y="4632"/>
                  </a:cubicBezTo>
                  <a:cubicBezTo>
                    <a:pt x="1189" y="4648"/>
                    <a:pt x="1315" y="4659"/>
                    <a:pt x="1447" y="4659"/>
                  </a:cubicBezTo>
                  <a:cubicBezTo>
                    <a:pt x="1704" y="4659"/>
                    <a:pt x="1984" y="4619"/>
                    <a:pt x="2274" y="4501"/>
                  </a:cubicBezTo>
                  <a:cubicBezTo>
                    <a:pt x="2703" y="4323"/>
                    <a:pt x="3167" y="3930"/>
                    <a:pt x="3263" y="3346"/>
                  </a:cubicBezTo>
                  <a:cubicBezTo>
                    <a:pt x="3310" y="3072"/>
                    <a:pt x="3274" y="2810"/>
                    <a:pt x="3429" y="2727"/>
                  </a:cubicBezTo>
                  <a:cubicBezTo>
                    <a:pt x="3489" y="2680"/>
                    <a:pt x="3608" y="2668"/>
                    <a:pt x="3739" y="2620"/>
                  </a:cubicBezTo>
                  <a:cubicBezTo>
                    <a:pt x="3810" y="2608"/>
                    <a:pt x="3882" y="2560"/>
                    <a:pt x="3929" y="2501"/>
                  </a:cubicBezTo>
                  <a:cubicBezTo>
                    <a:pt x="3989" y="2441"/>
                    <a:pt x="4001" y="2370"/>
                    <a:pt x="4025" y="2310"/>
                  </a:cubicBezTo>
                  <a:cubicBezTo>
                    <a:pt x="4048" y="1834"/>
                    <a:pt x="4025" y="1441"/>
                    <a:pt x="4025" y="1108"/>
                  </a:cubicBezTo>
                  <a:cubicBezTo>
                    <a:pt x="3989" y="417"/>
                    <a:pt x="3977" y="1"/>
                    <a:pt x="397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8"/>
            <p:cNvSpPr/>
            <p:nvPr/>
          </p:nvSpPr>
          <p:spPr>
            <a:xfrm>
              <a:off x="2961975" y="2262900"/>
              <a:ext cx="25325" cy="52850"/>
            </a:xfrm>
            <a:custGeom>
              <a:avLst/>
              <a:gdLst/>
              <a:ahLst/>
              <a:cxnLst/>
              <a:rect l="l" t="t" r="r" b="b"/>
              <a:pathLst>
                <a:path w="1013" h="2114" extrusionOk="0">
                  <a:moveTo>
                    <a:pt x="1012" y="1"/>
                  </a:moveTo>
                  <a:cubicBezTo>
                    <a:pt x="1012" y="1"/>
                    <a:pt x="976" y="13"/>
                    <a:pt x="917" y="37"/>
                  </a:cubicBezTo>
                  <a:cubicBezTo>
                    <a:pt x="857" y="84"/>
                    <a:pt x="762" y="144"/>
                    <a:pt x="691" y="251"/>
                  </a:cubicBezTo>
                  <a:cubicBezTo>
                    <a:pt x="619" y="358"/>
                    <a:pt x="536" y="501"/>
                    <a:pt x="524" y="679"/>
                  </a:cubicBezTo>
                  <a:cubicBezTo>
                    <a:pt x="500" y="870"/>
                    <a:pt x="572" y="1060"/>
                    <a:pt x="619" y="1227"/>
                  </a:cubicBezTo>
                  <a:cubicBezTo>
                    <a:pt x="714" y="1537"/>
                    <a:pt x="536" y="1822"/>
                    <a:pt x="357" y="1953"/>
                  </a:cubicBezTo>
                  <a:cubicBezTo>
                    <a:pt x="262" y="2037"/>
                    <a:pt x="167" y="2061"/>
                    <a:pt x="107" y="2084"/>
                  </a:cubicBezTo>
                  <a:cubicBezTo>
                    <a:pt x="63" y="2093"/>
                    <a:pt x="26" y="2096"/>
                    <a:pt x="9" y="2096"/>
                  </a:cubicBezTo>
                  <a:lnTo>
                    <a:pt x="9" y="2096"/>
                  </a:lnTo>
                  <a:cubicBezTo>
                    <a:pt x="6" y="2095"/>
                    <a:pt x="4" y="2095"/>
                    <a:pt x="2" y="2095"/>
                  </a:cubicBezTo>
                  <a:cubicBezTo>
                    <a:pt x="1" y="2095"/>
                    <a:pt x="0" y="2095"/>
                    <a:pt x="0" y="2096"/>
                  </a:cubicBezTo>
                  <a:cubicBezTo>
                    <a:pt x="0" y="2096"/>
                    <a:pt x="3" y="2096"/>
                    <a:pt x="9" y="2096"/>
                  </a:cubicBezTo>
                  <a:lnTo>
                    <a:pt x="9" y="2096"/>
                  </a:lnTo>
                  <a:cubicBezTo>
                    <a:pt x="27" y="2100"/>
                    <a:pt x="73" y="2114"/>
                    <a:pt x="142" y="2114"/>
                  </a:cubicBezTo>
                  <a:cubicBezTo>
                    <a:pt x="211" y="2114"/>
                    <a:pt x="304" y="2100"/>
                    <a:pt x="417" y="2049"/>
                  </a:cubicBezTo>
                  <a:cubicBezTo>
                    <a:pt x="536" y="1989"/>
                    <a:pt x="691" y="1906"/>
                    <a:pt x="774" y="1739"/>
                  </a:cubicBezTo>
                  <a:cubicBezTo>
                    <a:pt x="881" y="1584"/>
                    <a:pt x="893" y="1346"/>
                    <a:pt x="834" y="1156"/>
                  </a:cubicBezTo>
                  <a:cubicBezTo>
                    <a:pt x="774" y="965"/>
                    <a:pt x="714" y="810"/>
                    <a:pt x="714" y="679"/>
                  </a:cubicBezTo>
                  <a:cubicBezTo>
                    <a:pt x="714" y="549"/>
                    <a:pt x="750" y="418"/>
                    <a:pt x="798" y="310"/>
                  </a:cubicBezTo>
                  <a:cubicBezTo>
                    <a:pt x="834" y="203"/>
                    <a:pt x="893" y="120"/>
                    <a:pt x="941" y="72"/>
                  </a:cubicBezTo>
                  <a:lnTo>
                    <a:pt x="101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8"/>
            <p:cNvSpPr/>
            <p:nvPr/>
          </p:nvSpPr>
          <p:spPr>
            <a:xfrm>
              <a:off x="3109000" y="1947700"/>
              <a:ext cx="270900" cy="134400"/>
            </a:xfrm>
            <a:custGeom>
              <a:avLst/>
              <a:gdLst/>
              <a:ahLst/>
              <a:cxnLst/>
              <a:rect l="l" t="t" r="r" b="b"/>
              <a:pathLst>
                <a:path w="10836" h="5376" extrusionOk="0">
                  <a:moveTo>
                    <a:pt x="10835" y="0"/>
                  </a:moveTo>
                  <a:lnTo>
                    <a:pt x="9407" y="1310"/>
                  </a:lnTo>
                  <a:cubicBezTo>
                    <a:pt x="9181" y="1512"/>
                    <a:pt x="8942" y="1727"/>
                    <a:pt x="8692" y="1965"/>
                  </a:cubicBezTo>
                  <a:cubicBezTo>
                    <a:pt x="8573" y="2060"/>
                    <a:pt x="8442" y="2203"/>
                    <a:pt x="8311" y="2322"/>
                  </a:cubicBezTo>
                  <a:cubicBezTo>
                    <a:pt x="8168" y="2441"/>
                    <a:pt x="8026" y="2560"/>
                    <a:pt x="7859" y="2584"/>
                  </a:cubicBezTo>
                  <a:cubicBezTo>
                    <a:pt x="7829" y="2590"/>
                    <a:pt x="7798" y="2592"/>
                    <a:pt x="7767" y="2592"/>
                  </a:cubicBezTo>
                  <a:cubicBezTo>
                    <a:pt x="7526" y="2592"/>
                    <a:pt x="7232" y="2447"/>
                    <a:pt x="6902" y="2447"/>
                  </a:cubicBezTo>
                  <a:cubicBezTo>
                    <a:pt x="6822" y="2447"/>
                    <a:pt x="6740" y="2456"/>
                    <a:pt x="6656" y="2477"/>
                  </a:cubicBezTo>
                  <a:cubicBezTo>
                    <a:pt x="6192" y="2572"/>
                    <a:pt x="5811" y="2881"/>
                    <a:pt x="5513" y="3227"/>
                  </a:cubicBezTo>
                  <a:cubicBezTo>
                    <a:pt x="5216" y="3584"/>
                    <a:pt x="4990" y="3965"/>
                    <a:pt x="4716" y="4286"/>
                  </a:cubicBezTo>
                  <a:cubicBezTo>
                    <a:pt x="4454" y="4608"/>
                    <a:pt x="4144" y="4846"/>
                    <a:pt x="3799" y="5001"/>
                  </a:cubicBezTo>
                  <a:cubicBezTo>
                    <a:pt x="3404" y="5168"/>
                    <a:pt x="3003" y="5226"/>
                    <a:pt x="2625" y="5226"/>
                  </a:cubicBezTo>
                  <a:cubicBezTo>
                    <a:pt x="2330" y="5226"/>
                    <a:pt x="2049" y="5191"/>
                    <a:pt x="1799" y="5144"/>
                  </a:cubicBezTo>
                  <a:cubicBezTo>
                    <a:pt x="1239" y="5025"/>
                    <a:pt x="787" y="4846"/>
                    <a:pt x="477" y="4751"/>
                  </a:cubicBezTo>
                  <a:cubicBezTo>
                    <a:pt x="168" y="4632"/>
                    <a:pt x="1" y="4572"/>
                    <a:pt x="1" y="4572"/>
                  </a:cubicBezTo>
                  <a:lnTo>
                    <a:pt x="1" y="4572"/>
                  </a:lnTo>
                  <a:cubicBezTo>
                    <a:pt x="1" y="4572"/>
                    <a:pt x="168" y="4644"/>
                    <a:pt x="465" y="4775"/>
                  </a:cubicBezTo>
                  <a:cubicBezTo>
                    <a:pt x="775" y="4905"/>
                    <a:pt x="1203" y="5108"/>
                    <a:pt x="1787" y="5251"/>
                  </a:cubicBezTo>
                  <a:cubicBezTo>
                    <a:pt x="2080" y="5318"/>
                    <a:pt x="2421" y="5376"/>
                    <a:pt x="2786" y="5376"/>
                  </a:cubicBezTo>
                  <a:cubicBezTo>
                    <a:pt x="3132" y="5376"/>
                    <a:pt x="3500" y="5324"/>
                    <a:pt x="3870" y="5179"/>
                  </a:cubicBezTo>
                  <a:cubicBezTo>
                    <a:pt x="4239" y="5048"/>
                    <a:pt x="4597" y="4775"/>
                    <a:pt x="4882" y="4429"/>
                  </a:cubicBezTo>
                  <a:cubicBezTo>
                    <a:pt x="5168" y="4108"/>
                    <a:pt x="5406" y="3715"/>
                    <a:pt x="5692" y="3393"/>
                  </a:cubicBezTo>
                  <a:cubicBezTo>
                    <a:pt x="5966" y="3060"/>
                    <a:pt x="6311" y="2798"/>
                    <a:pt x="6704" y="2703"/>
                  </a:cubicBezTo>
                  <a:cubicBezTo>
                    <a:pt x="6774" y="2689"/>
                    <a:pt x="6847" y="2682"/>
                    <a:pt x="6920" y="2682"/>
                  </a:cubicBezTo>
                  <a:cubicBezTo>
                    <a:pt x="7033" y="2682"/>
                    <a:pt x="7148" y="2698"/>
                    <a:pt x="7264" y="2727"/>
                  </a:cubicBezTo>
                  <a:cubicBezTo>
                    <a:pt x="7397" y="2752"/>
                    <a:pt x="7547" y="2782"/>
                    <a:pt x="7703" y="2782"/>
                  </a:cubicBezTo>
                  <a:cubicBezTo>
                    <a:pt x="7770" y="2782"/>
                    <a:pt x="7838" y="2777"/>
                    <a:pt x="7907" y="2762"/>
                  </a:cubicBezTo>
                  <a:cubicBezTo>
                    <a:pt x="8133" y="2703"/>
                    <a:pt x="8288" y="2572"/>
                    <a:pt x="8430" y="2441"/>
                  </a:cubicBezTo>
                  <a:lnTo>
                    <a:pt x="8811" y="2048"/>
                  </a:lnTo>
                  <a:lnTo>
                    <a:pt x="9502" y="1369"/>
                  </a:lnTo>
                  <a:cubicBezTo>
                    <a:pt x="10335" y="512"/>
                    <a:pt x="10835" y="0"/>
                    <a:pt x="1083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8"/>
            <p:cNvSpPr/>
            <p:nvPr/>
          </p:nvSpPr>
          <p:spPr>
            <a:xfrm>
              <a:off x="3293850" y="1989950"/>
              <a:ext cx="95875" cy="39625"/>
            </a:xfrm>
            <a:custGeom>
              <a:avLst/>
              <a:gdLst/>
              <a:ahLst/>
              <a:cxnLst/>
              <a:rect l="l" t="t" r="r" b="b"/>
              <a:pathLst>
                <a:path w="3835" h="1585" extrusionOk="0">
                  <a:moveTo>
                    <a:pt x="3834" y="1"/>
                  </a:moveTo>
                  <a:cubicBezTo>
                    <a:pt x="3834" y="1"/>
                    <a:pt x="3775" y="1"/>
                    <a:pt x="3656" y="25"/>
                  </a:cubicBezTo>
                  <a:cubicBezTo>
                    <a:pt x="3549" y="25"/>
                    <a:pt x="3382" y="48"/>
                    <a:pt x="3191" y="108"/>
                  </a:cubicBezTo>
                  <a:cubicBezTo>
                    <a:pt x="3013" y="179"/>
                    <a:pt x="2787" y="287"/>
                    <a:pt x="2584" y="465"/>
                  </a:cubicBezTo>
                  <a:cubicBezTo>
                    <a:pt x="2477" y="560"/>
                    <a:pt x="2382" y="656"/>
                    <a:pt x="2298" y="775"/>
                  </a:cubicBezTo>
                  <a:cubicBezTo>
                    <a:pt x="2227" y="882"/>
                    <a:pt x="2144" y="989"/>
                    <a:pt x="2048" y="1037"/>
                  </a:cubicBezTo>
                  <a:cubicBezTo>
                    <a:pt x="1941" y="1072"/>
                    <a:pt x="1787" y="1108"/>
                    <a:pt x="1656" y="1132"/>
                  </a:cubicBezTo>
                  <a:cubicBezTo>
                    <a:pt x="1525" y="1168"/>
                    <a:pt x="1382" y="1191"/>
                    <a:pt x="1275" y="1227"/>
                  </a:cubicBezTo>
                  <a:cubicBezTo>
                    <a:pt x="1036" y="1287"/>
                    <a:pt x="810" y="1346"/>
                    <a:pt x="620" y="1406"/>
                  </a:cubicBezTo>
                  <a:cubicBezTo>
                    <a:pt x="227" y="1513"/>
                    <a:pt x="1" y="1584"/>
                    <a:pt x="1" y="1584"/>
                  </a:cubicBezTo>
                  <a:cubicBezTo>
                    <a:pt x="1" y="1584"/>
                    <a:pt x="239" y="1549"/>
                    <a:pt x="632" y="1513"/>
                  </a:cubicBezTo>
                  <a:cubicBezTo>
                    <a:pt x="810" y="1477"/>
                    <a:pt x="1048" y="1453"/>
                    <a:pt x="1298" y="1406"/>
                  </a:cubicBezTo>
                  <a:cubicBezTo>
                    <a:pt x="1429" y="1370"/>
                    <a:pt x="1572" y="1358"/>
                    <a:pt x="1703" y="1334"/>
                  </a:cubicBezTo>
                  <a:cubicBezTo>
                    <a:pt x="1834" y="1299"/>
                    <a:pt x="1989" y="1299"/>
                    <a:pt x="2144" y="1227"/>
                  </a:cubicBezTo>
                  <a:cubicBezTo>
                    <a:pt x="2322" y="1156"/>
                    <a:pt x="2418" y="989"/>
                    <a:pt x="2489" y="882"/>
                  </a:cubicBezTo>
                  <a:cubicBezTo>
                    <a:pt x="2560" y="763"/>
                    <a:pt x="2644" y="679"/>
                    <a:pt x="2727" y="584"/>
                  </a:cubicBezTo>
                  <a:cubicBezTo>
                    <a:pt x="2894" y="406"/>
                    <a:pt x="3084" y="287"/>
                    <a:pt x="3251" y="203"/>
                  </a:cubicBezTo>
                  <a:cubicBezTo>
                    <a:pt x="3418" y="108"/>
                    <a:pt x="3561" y="60"/>
                    <a:pt x="3668" y="37"/>
                  </a:cubicBezTo>
                  <a:cubicBezTo>
                    <a:pt x="3775" y="25"/>
                    <a:pt x="3834" y="1"/>
                    <a:pt x="383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8"/>
            <p:cNvSpPr/>
            <p:nvPr/>
          </p:nvSpPr>
          <p:spPr>
            <a:xfrm>
              <a:off x="3836475" y="1876850"/>
              <a:ext cx="347400" cy="375075"/>
            </a:xfrm>
            <a:custGeom>
              <a:avLst/>
              <a:gdLst/>
              <a:ahLst/>
              <a:cxnLst/>
              <a:rect l="l" t="t" r="r" b="b"/>
              <a:pathLst>
                <a:path w="13896" h="15003" extrusionOk="0">
                  <a:moveTo>
                    <a:pt x="1" y="0"/>
                  </a:moveTo>
                  <a:cubicBezTo>
                    <a:pt x="1" y="1"/>
                    <a:pt x="239" y="167"/>
                    <a:pt x="679" y="453"/>
                  </a:cubicBezTo>
                  <a:cubicBezTo>
                    <a:pt x="906" y="596"/>
                    <a:pt x="1191" y="762"/>
                    <a:pt x="1489" y="989"/>
                  </a:cubicBezTo>
                  <a:cubicBezTo>
                    <a:pt x="1787" y="1191"/>
                    <a:pt x="2144" y="1429"/>
                    <a:pt x="2513" y="1715"/>
                  </a:cubicBezTo>
                  <a:cubicBezTo>
                    <a:pt x="2906" y="2001"/>
                    <a:pt x="3299" y="2298"/>
                    <a:pt x="3739" y="2656"/>
                  </a:cubicBezTo>
                  <a:cubicBezTo>
                    <a:pt x="4168" y="2989"/>
                    <a:pt x="4596" y="3382"/>
                    <a:pt x="5073" y="3787"/>
                  </a:cubicBezTo>
                  <a:cubicBezTo>
                    <a:pt x="6001" y="4596"/>
                    <a:pt x="6978" y="5537"/>
                    <a:pt x="7942" y="6585"/>
                  </a:cubicBezTo>
                  <a:cubicBezTo>
                    <a:pt x="8918" y="7620"/>
                    <a:pt x="9776" y="8680"/>
                    <a:pt x="10526" y="9656"/>
                  </a:cubicBezTo>
                  <a:cubicBezTo>
                    <a:pt x="10895" y="10168"/>
                    <a:pt x="11252" y="10633"/>
                    <a:pt x="11550" y="11085"/>
                  </a:cubicBezTo>
                  <a:cubicBezTo>
                    <a:pt x="11859" y="11538"/>
                    <a:pt x="12121" y="11966"/>
                    <a:pt x="12383" y="12371"/>
                  </a:cubicBezTo>
                  <a:cubicBezTo>
                    <a:pt x="12633" y="12764"/>
                    <a:pt x="12848" y="13133"/>
                    <a:pt x="13038" y="13454"/>
                  </a:cubicBezTo>
                  <a:cubicBezTo>
                    <a:pt x="13229" y="13776"/>
                    <a:pt x="13395" y="14050"/>
                    <a:pt x="13514" y="14288"/>
                  </a:cubicBezTo>
                  <a:cubicBezTo>
                    <a:pt x="13764" y="14752"/>
                    <a:pt x="13895" y="15002"/>
                    <a:pt x="13895" y="15002"/>
                  </a:cubicBezTo>
                  <a:cubicBezTo>
                    <a:pt x="13895" y="15002"/>
                    <a:pt x="13800" y="14740"/>
                    <a:pt x="13633" y="14288"/>
                  </a:cubicBezTo>
                  <a:cubicBezTo>
                    <a:pt x="13538" y="14038"/>
                    <a:pt x="13419" y="13740"/>
                    <a:pt x="13252" y="13395"/>
                  </a:cubicBezTo>
                  <a:cubicBezTo>
                    <a:pt x="13098" y="13050"/>
                    <a:pt x="12931" y="12657"/>
                    <a:pt x="12705" y="12240"/>
                  </a:cubicBezTo>
                  <a:cubicBezTo>
                    <a:pt x="12478" y="11800"/>
                    <a:pt x="12240" y="11347"/>
                    <a:pt x="11966" y="10871"/>
                  </a:cubicBezTo>
                  <a:cubicBezTo>
                    <a:pt x="11693" y="10371"/>
                    <a:pt x="11371" y="9883"/>
                    <a:pt x="11026" y="9347"/>
                  </a:cubicBezTo>
                  <a:cubicBezTo>
                    <a:pt x="10311" y="8311"/>
                    <a:pt x="9466" y="7204"/>
                    <a:pt x="8478" y="6132"/>
                  </a:cubicBezTo>
                  <a:cubicBezTo>
                    <a:pt x="7490" y="5061"/>
                    <a:pt x="6454" y="4144"/>
                    <a:pt x="5478" y="3346"/>
                  </a:cubicBezTo>
                  <a:cubicBezTo>
                    <a:pt x="4966" y="2965"/>
                    <a:pt x="4489" y="2608"/>
                    <a:pt x="4037" y="2298"/>
                  </a:cubicBezTo>
                  <a:cubicBezTo>
                    <a:pt x="3573" y="1965"/>
                    <a:pt x="3120" y="1703"/>
                    <a:pt x="2727" y="1441"/>
                  </a:cubicBezTo>
                  <a:cubicBezTo>
                    <a:pt x="2322" y="1179"/>
                    <a:pt x="1929" y="989"/>
                    <a:pt x="1608" y="810"/>
                  </a:cubicBezTo>
                  <a:cubicBezTo>
                    <a:pt x="1275" y="608"/>
                    <a:pt x="977" y="477"/>
                    <a:pt x="739" y="358"/>
                  </a:cubicBezTo>
                  <a:cubicBezTo>
                    <a:pt x="263" y="120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8"/>
            <p:cNvSpPr/>
            <p:nvPr/>
          </p:nvSpPr>
          <p:spPr>
            <a:xfrm>
              <a:off x="4055550" y="1968825"/>
              <a:ext cx="92000" cy="101525"/>
            </a:xfrm>
            <a:custGeom>
              <a:avLst/>
              <a:gdLst/>
              <a:ahLst/>
              <a:cxnLst/>
              <a:rect l="l" t="t" r="r" b="b"/>
              <a:pathLst>
                <a:path w="3680" h="4061" extrusionOk="0">
                  <a:moveTo>
                    <a:pt x="1" y="0"/>
                  </a:moveTo>
                  <a:cubicBezTo>
                    <a:pt x="1" y="1"/>
                    <a:pt x="167" y="286"/>
                    <a:pt x="465" y="679"/>
                  </a:cubicBezTo>
                  <a:cubicBezTo>
                    <a:pt x="751" y="1084"/>
                    <a:pt x="1167" y="1632"/>
                    <a:pt x="1668" y="2191"/>
                  </a:cubicBezTo>
                  <a:cubicBezTo>
                    <a:pt x="2168" y="2739"/>
                    <a:pt x="2680" y="3215"/>
                    <a:pt x="3049" y="3537"/>
                  </a:cubicBezTo>
                  <a:cubicBezTo>
                    <a:pt x="3430" y="3870"/>
                    <a:pt x="3680" y="4060"/>
                    <a:pt x="3680" y="4060"/>
                  </a:cubicBezTo>
                  <a:cubicBezTo>
                    <a:pt x="3680" y="4060"/>
                    <a:pt x="3573" y="3763"/>
                    <a:pt x="3323" y="3322"/>
                  </a:cubicBezTo>
                  <a:cubicBezTo>
                    <a:pt x="3084" y="2870"/>
                    <a:pt x="2715" y="2275"/>
                    <a:pt x="2191" y="1715"/>
                  </a:cubicBezTo>
                  <a:cubicBezTo>
                    <a:pt x="1668" y="1143"/>
                    <a:pt x="1120" y="715"/>
                    <a:pt x="703" y="429"/>
                  </a:cubicBezTo>
                  <a:cubicBezTo>
                    <a:pt x="286" y="143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8"/>
            <p:cNvSpPr/>
            <p:nvPr/>
          </p:nvSpPr>
          <p:spPr>
            <a:xfrm>
              <a:off x="4118050" y="1960500"/>
              <a:ext cx="47075" cy="58950"/>
            </a:xfrm>
            <a:custGeom>
              <a:avLst/>
              <a:gdLst/>
              <a:ahLst/>
              <a:cxnLst/>
              <a:rect l="l" t="t" r="r" b="b"/>
              <a:pathLst>
                <a:path w="1883" h="2358" extrusionOk="0">
                  <a:moveTo>
                    <a:pt x="1" y="0"/>
                  </a:moveTo>
                  <a:cubicBezTo>
                    <a:pt x="1" y="0"/>
                    <a:pt x="49" y="203"/>
                    <a:pt x="168" y="453"/>
                  </a:cubicBezTo>
                  <a:cubicBezTo>
                    <a:pt x="287" y="703"/>
                    <a:pt x="465" y="1048"/>
                    <a:pt x="715" y="1357"/>
                  </a:cubicBezTo>
                  <a:cubicBezTo>
                    <a:pt x="965" y="1667"/>
                    <a:pt x="1263" y="1929"/>
                    <a:pt x="1489" y="2084"/>
                  </a:cubicBezTo>
                  <a:cubicBezTo>
                    <a:pt x="1715" y="2262"/>
                    <a:pt x="1882" y="2358"/>
                    <a:pt x="1882" y="2358"/>
                  </a:cubicBezTo>
                  <a:cubicBezTo>
                    <a:pt x="1882" y="2358"/>
                    <a:pt x="1858" y="2167"/>
                    <a:pt x="1775" y="1881"/>
                  </a:cubicBezTo>
                  <a:cubicBezTo>
                    <a:pt x="1680" y="1607"/>
                    <a:pt x="1537" y="1238"/>
                    <a:pt x="1263" y="917"/>
                  </a:cubicBezTo>
                  <a:cubicBezTo>
                    <a:pt x="1001" y="584"/>
                    <a:pt x="692" y="357"/>
                    <a:pt x="430" y="214"/>
                  </a:cubicBezTo>
                  <a:cubicBezTo>
                    <a:pt x="180" y="6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8"/>
            <p:cNvSpPr/>
            <p:nvPr/>
          </p:nvSpPr>
          <p:spPr>
            <a:xfrm>
              <a:off x="2483025" y="1774950"/>
              <a:ext cx="1815750" cy="1529175"/>
            </a:xfrm>
            <a:custGeom>
              <a:avLst/>
              <a:gdLst/>
              <a:ahLst/>
              <a:cxnLst/>
              <a:rect l="l" t="t" r="r" b="b"/>
              <a:pathLst>
                <a:path w="72630" h="61167" extrusionOk="0">
                  <a:moveTo>
                    <a:pt x="62423" y="3596"/>
                  </a:moveTo>
                  <a:cubicBezTo>
                    <a:pt x="62491" y="3596"/>
                    <a:pt x="62561" y="3614"/>
                    <a:pt x="62616" y="3660"/>
                  </a:cubicBezTo>
                  <a:cubicBezTo>
                    <a:pt x="62687" y="3707"/>
                    <a:pt x="62735" y="3803"/>
                    <a:pt x="62759" y="3886"/>
                  </a:cubicBezTo>
                  <a:lnTo>
                    <a:pt x="64199" y="18090"/>
                  </a:lnTo>
                  <a:cubicBezTo>
                    <a:pt x="64199" y="18209"/>
                    <a:pt x="64247" y="18304"/>
                    <a:pt x="64283" y="18412"/>
                  </a:cubicBezTo>
                  <a:lnTo>
                    <a:pt x="71879" y="33652"/>
                  </a:lnTo>
                  <a:cubicBezTo>
                    <a:pt x="71939" y="33771"/>
                    <a:pt x="71915" y="33902"/>
                    <a:pt x="71831" y="34009"/>
                  </a:cubicBezTo>
                  <a:lnTo>
                    <a:pt x="68593" y="37819"/>
                  </a:lnTo>
                  <a:cubicBezTo>
                    <a:pt x="68545" y="37866"/>
                    <a:pt x="68498" y="37926"/>
                    <a:pt x="68474" y="37985"/>
                  </a:cubicBezTo>
                  <a:lnTo>
                    <a:pt x="63735" y="46820"/>
                  </a:lnTo>
                  <a:cubicBezTo>
                    <a:pt x="63723" y="46832"/>
                    <a:pt x="63723" y="46856"/>
                    <a:pt x="63711" y="46867"/>
                  </a:cubicBezTo>
                  <a:lnTo>
                    <a:pt x="59877" y="51999"/>
                  </a:lnTo>
                  <a:cubicBezTo>
                    <a:pt x="59818" y="52094"/>
                    <a:pt x="59735" y="52130"/>
                    <a:pt x="59627" y="52130"/>
                  </a:cubicBezTo>
                  <a:cubicBezTo>
                    <a:pt x="59508" y="52130"/>
                    <a:pt x="59425" y="52094"/>
                    <a:pt x="59366" y="52011"/>
                  </a:cubicBezTo>
                  <a:lnTo>
                    <a:pt x="58389" y="50856"/>
                  </a:lnTo>
                  <a:cubicBezTo>
                    <a:pt x="58318" y="50761"/>
                    <a:pt x="58294" y="50630"/>
                    <a:pt x="58330" y="50523"/>
                  </a:cubicBezTo>
                  <a:lnTo>
                    <a:pt x="59306" y="47879"/>
                  </a:lnTo>
                  <a:cubicBezTo>
                    <a:pt x="59377" y="47653"/>
                    <a:pt x="59377" y="47415"/>
                    <a:pt x="59282" y="47213"/>
                  </a:cubicBezTo>
                  <a:lnTo>
                    <a:pt x="57722" y="43188"/>
                  </a:lnTo>
                  <a:cubicBezTo>
                    <a:pt x="57699" y="43117"/>
                    <a:pt x="57699" y="43022"/>
                    <a:pt x="57722" y="42950"/>
                  </a:cubicBezTo>
                  <a:lnTo>
                    <a:pt x="58473" y="40902"/>
                  </a:lnTo>
                  <a:cubicBezTo>
                    <a:pt x="58544" y="40664"/>
                    <a:pt x="58532" y="40390"/>
                    <a:pt x="58425" y="40176"/>
                  </a:cubicBezTo>
                  <a:lnTo>
                    <a:pt x="57318" y="37902"/>
                  </a:lnTo>
                  <a:cubicBezTo>
                    <a:pt x="57306" y="37878"/>
                    <a:pt x="57294" y="37819"/>
                    <a:pt x="57294" y="37771"/>
                  </a:cubicBezTo>
                  <a:lnTo>
                    <a:pt x="57258" y="34366"/>
                  </a:lnTo>
                  <a:cubicBezTo>
                    <a:pt x="57258" y="34306"/>
                    <a:pt x="57258" y="34247"/>
                    <a:pt x="57246" y="34187"/>
                  </a:cubicBezTo>
                  <a:lnTo>
                    <a:pt x="57139" y="33699"/>
                  </a:lnTo>
                  <a:cubicBezTo>
                    <a:pt x="57080" y="33413"/>
                    <a:pt x="56889" y="33175"/>
                    <a:pt x="56627" y="33044"/>
                  </a:cubicBezTo>
                  <a:cubicBezTo>
                    <a:pt x="56484" y="32985"/>
                    <a:pt x="56353" y="32949"/>
                    <a:pt x="56222" y="32949"/>
                  </a:cubicBezTo>
                  <a:cubicBezTo>
                    <a:pt x="56067" y="32949"/>
                    <a:pt x="55925" y="32997"/>
                    <a:pt x="55817" y="33092"/>
                  </a:cubicBezTo>
                  <a:lnTo>
                    <a:pt x="55627" y="33187"/>
                  </a:lnTo>
                  <a:cubicBezTo>
                    <a:pt x="55579" y="33219"/>
                    <a:pt x="55521" y="33235"/>
                    <a:pt x="55466" y="33235"/>
                  </a:cubicBezTo>
                  <a:cubicBezTo>
                    <a:pt x="55439" y="33235"/>
                    <a:pt x="55413" y="33231"/>
                    <a:pt x="55389" y="33223"/>
                  </a:cubicBezTo>
                  <a:cubicBezTo>
                    <a:pt x="55195" y="33159"/>
                    <a:pt x="54932" y="33128"/>
                    <a:pt x="54605" y="33128"/>
                  </a:cubicBezTo>
                  <a:cubicBezTo>
                    <a:pt x="53825" y="33128"/>
                    <a:pt x="52677" y="33304"/>
                    <a:pt x="51210" y="33640"/>
                  </a:cubicBezTo>
                  <a:cubicBezTo>
                    <a:pt x="50840" y="33724"/>
                    <a:pt x="50469" y="33762"/>
                    <a:pt x="50101" y="33762"/>
                  </a:cubicBezTo>
                  <a:cubicBezTo>
                    <a:pt x="47301" y="33762"/>
                    <a:pt x="44650" y="31563"/>
                    <a:pt x="43840" y="30806"/>
                  </a:cubicBezTo>
                  <a:cubicBezTo>
                    <a:pt x="43745" y="30723"/>
                    <a:pt x="43721" y="30604"/>
                    <a:pt x="43745" y="30484"/>
                  </a:cubicBezTo>
                  <a:lnTo>
                    <a:pt x="44566" y="27258"/>
                  </a:lnTo>
                  <a:cubicBezTo>
                    <a:pt x="44626" y="27032"/>
                    <a:pt x="44602" y="26782"/>
                    <a:pt x="44483" y="26567"/>
                  </a:cubicBezTo>
                  <a:lnTo>
                    <a:pt x="42887" y="23698"/>
                  </a:lnTo>
                  <a:cubicBezTo>
                    <a:pt x="42816" y="23567"/>
                    <a:pt x="42828" y="23400"/>
                    <a:pt x="42947" y="23293"/>
                  </a:cubicBezTo>
                  <a:lnTo>
                    <a:pt x="46352" y="20186"/>
                  </a:lnTo>
                  <a:lnTo>
                    <a:pt x="49186" y="18066"/>
                  </a:lnTo>
                  <a:cubicBezTo>
                    <a:pt x="49221" y="18042"/>
                    <a:pt x="49281" y="18007"/>
                    <a:pt x="49340" y="18007"/>
                  </a:cubicBezTo>
                  <a:lnTo>
                    <a:pt x="55055" y="17495"/>
                  </a:lnTo>
                  <a:cubicBezTo>
                    <a:pt x="55073" y="17488"/>
                    <a:pt x="55090" y="17485"/>
                    <a:pt x="55108" y="17485"/>
                  </a:cubicBezTo>
                  <a:cubicBezTo>
                    <a:pt x="55150" y="17485"/>
                    <a:pt x="55192" y="17502"/>
                    <a:pt x="55234" y="17519"/>
                  </a:cubicBezTo>
                  <a:lnTo>
                    <a:pt x="57794" y="18828"/>
                  </a:lnTo>
                  <a:cubicBezTo>
                    <a:pt x="57935" y="18909"/>
                    <a:pt x="58093" y="18938"/>
                    <a:pt x="58246" y="18938"/>
                  </a:cubicBezTo>
                  <a:cubicBezTo>
                    <a:pt x="58274" y="18938"/>
                    <a:pt x="58302" y="18937"/>
                    <a:pt x="58330" y="18935"/>
                  </a:cubicBezTo>
                  <a:lnTo>
                    <a:pt x="59580" y="18804"/>
                  </a:lnTo>
                  <a:cubicBezTo>
                    <a:pt x="59901" y="18769"/>
                    <a:pt x="60163" y="18578"/>
                    <a:pt x="60318" y="18304"/>
                  </a:cubicBezTo>
                  <a:cubicBezTo>
                    <a:pt x="60449" y="18042"/>
                    <a:pt x="60461" y="17709"/>
                    <a:pt x="60318" y="17435"/>
                  </a:cubicBezTo>
                  <a:lnTo>
                    <a:pt x="60151" y="17114"/>
                  </a:lnTo>
                  <a:cubicBezTo>
                    <a:pt x="60056" y="16959"/>
                    <a:pt x="59937" y="16816"/>
                    <a:pt x="59782" y="16733"/>
                  </a:cubicBezTo>
                  <a:lnTo>
                    <a:pt x="58270" y="15864"/>
                  </a:lnTo>
                  <a:cubicBezTo>
                    <a:pt x="58246" y="15852"/>
                    <a:pt x="58211" y="15828"/>
                    <a:pt x="58199" y="15804"/>
                  </a:cubicBezTo>
                  <a:lnTo>
                    <a:pt x="57770" y="15375"/>
                  </a:lnTo>
                  <a:cubicBezTo>
                    <a:pt x="57585" y="15190"/>
                    <a:pt x="57343" y="15101"/>
                    <a:pt x="57098" y="15101"/>
                  </a:cubicBezTo>
                  <a:cubicBezTo>
                    <a:pt x="57044" y="15101"/>
                    <a:pt x="56990" y="15105"/>
                    <a:pt x="56937" y="15114"/>
                  </a:cubicBezTo>
                  <a:lnTo>
                    <a:pt x="55639" y="15316"/>
                  </a:lnTo>
                  <a:cubicBezTo>
                    <a:pt x="55621" y="15319"/>
                    <a:pt x="55605" y="15321"/>
                    <a:pt x="55589" y="15321"/>
                  </a:cubicBezTo>
                  <a:cubicBezTo>
                    <a:pt x="55550" y="15321"/>
                    <a:pt x="55514" y="15312"/>
                    <a:pt x="55472" y="15304"/>
                  </a:cubicBezTo>
                  <a:lnTo>
                    <a:pt x="54734" y="15030"/>
                  </a:lnTo>
                  <a:cubicBezTo>
                    <a:pt x="54651" y="15006"/>
                    <a:pt x="54591" y="14947"/>
                    <a:pt x="54555" y="14875"/>
                  </a:cubicBezTo>
                  <a:lnTo>
                    <a:pt x="54282" y="14352"/>
                  </a:lnTo>
                  <a:cubicBezTo>
                    <a:pt x="54114" y="14032"/>
                    <a:pt x="53786" y="13844"/>
                    <a:pt x="53444" y="13844"/>
                  </a:cubicBezTo>
                  <a:cubicBezTo>
                    <a:pt x="53301" y="13844"/>
                    <a:pt x="53156" y="13877"/>
                    <a:pt x="53019" y="13947"/>
                  </a:cubicBezTo>
                  <a:lnTo>
                    <a:pt x="52769" y="14078"/>
                  </a:lnTo>
                  <a:cubicBezTo>
                    <a:pt x="52722" y="14101"/>
                    <a:pt x="52671" y="14113"/>
                    <a:pt x="52622" y="14113"/>
                  </a:cubicBezTo>
                  <a:cubicBezTo>
                    <a:pt x="52573" y="14113"/>
                    <a:pt x="52525" y="14101"/>
                    <a:pt x="52484" y="14078"/>
                  </a:cubicBezTo>
                  <a:lnTo>
                    <a:pt x="51841" y="13780"/>
                  </a:lnTo>
                  <a:cubicBezTo>
                    <a:pt x="51718" y="13721"/>
                    <a:pt x="51580" y="13691"/>
                    <a:pt x="51441" y="13691"/>
                  </a:cubicBezTo>
                  <a:cubicBezTo>
                    <a:pt x="51271" y="13691"/>
                    <a:pt x="51098" y="13736"/>
                    <a:pt x="50948" y="13828"/>
                  </a:cubicBezTo>
                  <a:cubicBezTo>
                    <a:pt x="50686" y="13994"/>
                    <a:pt x="50519" y="14292"/>
                    <a:pt x="50507" y="14602"/>
                  </a:cubicBezTo>
                  <a:lnTo>
                    <a:pt x="50483" y="15054"/>
                  </a:lnTo>
                  <a:cubicBezTo>
                    <a:pt x="50472" y="15125"/>
                    <a:pt x="50460" y="15197"/>
                    <a:pt x="50400" y="15256"/>
                  </a:cubicBezTo>
                  <a:cubicBezTo>
                    <a:pt x="50091" y="15602"/>
                    <a:pt x="49269" y="16411"/>
                    <a:pt x="48328" y="16614"/>
                  </a:cubicBezTo>
                  <a:cubicBezTo>
                    <a:pt x="48285" y="16622"/>
                    <a:pt x="48241" y="16626"/>
                    <a:pt x="48198" y="16626"/>
                  </a:cubicBezTo>
                  <a:cubicBezTo>
                    <a:pt x="47494" y="16626"/>
                    <a:pt x="46738" y="15597"/>
                    <a:pt x="46435" y="15137"/>
                  </a:cubicBezTo>
                  <a:cubicBezTo>
                    <a:pt x="46376" y="15054"/>
                    <a:pt x="46364" y="14959"/>
                    <a:pt x="46400" y="14875"/>
                  </a:cubicBezTo>
                  <a:cubicBezTo>
                    <a:pt x="46412" y="14780"/>
                    <a:pt x="46471" y="14709"/>
                    <a:pt x="46566" y="14661"/>
                  </a:cubicBezTo>
                  <a:lnTo>
                    <a:pt x="48317" y="13744"/>
                  </a:lnTo>
                  <a:cubicBezTo>
                    <a:pt x="48495" y="13637"/>
                    <a:pt x="48638" y="13482"/>
                    <a:pt x="48733" y="13292"/>
                  </a:cubicBezTo>
                  <a:lnTo>
                    <a:pt x="49805" y="10923"/>
                  </a:lnTo>
                  <a:cubicBezTo>
                    <a:pt x="49852" y="10827"/>
                    <a:pt x="49864" y="10720"/>
                    <a:pt x="49876" y="10613"/>
                  </a:cubicBezTo>
                  <a:lnTo>
                    <a:pt x="49971" y="9649"/>
                  </a:lnTo>
                  <a:cubicBezTo>
                    <a:pt x="49995" y="9351"/>
                    <a:pt x="49876" y="9065"/>
                    <a:pt x="49674" y="8875"/>
                  </a:cubicBezTo>
                  <a:cubicBezTo>
                    <a:pt x="49496" y="8717"/>
                    <a:pt x="49278" y="8624"/>
                    <a:pt x="49039" y="8624"/>
                  </a:cubicBezTo>
                  <a:cubicBezTo>
                    <a:pt x="48989" y="8624"/>
                    <a:pt x="48939" y="8628"/>
                    <a:pt x="48888" y="8637"/>
                  </a:cubicBezTo>
                  <a:lnTo>
                    <a:pt x="48150" y="8756"/>
                  </a:lnTo>
                  <a:cubicBezTo>
                    <a:pt x="48130" y="8758"/>
                    <a:pt x="48111" y="8760"/>
                    <a:pt x="48092" y="8760"/>
                  </a:cubicBezTo>
                  <a:cubicBezTo>
                    <a:pt x="48032" y="8760"/>
                    <a:pt x="47975" y="8744"/>
                    <a:pt x="47912" y="8708"/>
                  </a:cubicBezTo>
                  <a:lnTo>
                    <a:pt x="47185" y="8232"/>
                  </a:lnTo>
                  <a:cubicBezTo>
                    <a:pt x="47029" y="8132"/>
                    <a:pt x="46851" y="8083"/>
                    <a:pt x="46674" y="8083"/>
                  </a:cubicBezTo>
                  <a:cubicBezTo>
                    <a:pt x="46556" y="8083"/>
                    <a:pt x="46438" y="8105"/>
                    <a:pt x="46328" y="8148"/>
                  </a:cubicBezTo>
                  <a:lnTo>
                    <a:pt x="46126" y="8220"/>
                  </a:lnTo>
                  <a:cubicBezTo>
                    <a:pt x="46089" y="8229"/>
                    <a:pt x="46050" y="8235"/>
                    <a:pt x="46011" y="8235"/>
                  </a:cubicBezTo>
                  <a:cubicBezTo>
                    <a:pt x="45949" y="8235"/>
                    <a:pt x="45886" y="8221"/>
                    <a:pt x="45828" y="8184"/>
                  </a:cubicBezTo>
                  <a:cubicBezTo>
                    <a:pt x="45745" y="8125"/>
                    <a:pt x="45685" y="8041"/>
                    <a:pt x="45673" y="7934"/>
                  </a:cubicBezTo>
                  <a:lnTo>
                    <a:pt x="45447" y="5839"/>
                  </a:lnTo>
                  <a:cubicBezTo>
                    <a:pt x="45435" y="5684"/>
                    <a:pt x="45507" y="5553"/>
                    <a:pt x="45638" y="5493"/>
                  </a:cubicBezTo>
                  <a:lnTo>
                    <a:pt x="49079" y="3957"/>
                  </a:lnTo>
                  <a:cubicBezTo>
                    <a:pt x="49120" y="3940"/>
                    <a:pt x="49168" y="3931"/>
                    <a:pt x="49215" y="3931"/>
                  </a:cubicBezTo>
                  <a:cubicBezTo>
                    <a:pt x="49263" y="3931"/>
                    <a:pt x="49311" y="3940"/>
                    <a:pt x="49352" y="3957"/>
                  </a:cubicBezTo>
                  <a:lnTo>
                    <a:pt x="51817" y="5124"/>
                  </a:lnTo>
                  <a:cubicBezTo>
                    <a:pt x="51948" y="5176"/>
                    <a:pt x="52078" y="5210"/>
                    <a:pt x="52214" y="5210"/>
                  </a:cubicBezTo>
                  <a:cubicBezTo>
                    <a:pt x="52263" y="5210"/>
                    <a:pt x="52314" y="5205"/>
                    <a:pt x="52365" y="5196"/>
                  </a:cubicBezTo>
                  <a:lnTo>
                    <a:pt x="62366" y="3600"/>
                  </a:lnTo>
                  <a:cubicBezTo>
                    <a:pt x="62385" y="3598"/>
                    <a:pt x="62404" y="3596"/>
                    <a:pt x="62423" y="3596"/>
                  </a:cubicBezTo>
                  <a:close/>
                  <a:moveTo>
                    <a:pt x="62475" y="2955"/>
                  </a:moveTo>
                  <a:cubicBezTo>
                    <a:pt x="62422" y="2955"/>
                    <a:pt x="62370" y="2959"/>
                    <a:pt x="62318" y="2969"/>
                  </a:cubicBezTo>
                  <a:lnTo>
                    <a:pt x="52317" y="4553"/>
                  </a:lnTo>
                  <a:cubicBezTo>
                    <a:pt x="52300" y="4560"/>
                    <a:pt x="52281" y="4563"/>
                    <a:pt x="52262" y="4563"/>
                  </a:cubicBezTo>
                  <a:cubicBezTo>
                    <a:pt x="52217" y="4563"/>
                    <a:pt x="52169" y="4546"/>
                    <a:pt x="52127" y="4529"/>
                  </a:cubicBezTo>
                  <a:lnTo>
                    <a:pt x="49674" y="3362"/>
                  </a:lnTo>
                  <a:cubicBezTo>
                    <a:pt x="49543" y="3303"/>
                    <a:pt x="49409" y="3273"/>
                    <a:pt x="49275" y="3273"/>
                  </a:cubicBezTo>
                  <a:cubicBezTo>
                    <a:pt x="49141" y="3273"/>
                    <a:pt x="49007" y="3303"/>
                    <a:pt x="48876" y="3362"/>
                  </a:cubicBezTo>
                  <a:lnTo>
                    <a:pt x="45411" y="4946"/>
                  </a:lnTo>
                  <a:cubicBezTo>
                    <a:pt x="45042" y="5124"/>
                    <a:pt x="44816" y="5505"/>
                    <a:pt x="44864" y="5910"/>
                  </a:cubicBezTo>
                  <a:lnTo>
                    <a:pt x="45090" y="8006"/>
                  </a:lnTo>
                  <a:cubicBezTo>
                    <a:pt x="45114" y="8291"/>
                    <a:pt x="45280" y="8565"/>
                    <a:pt x="45530" y="8708"/>
                  </a:cubicBezTo>
                  <a:cubicBezTo>
                    <a:pt x="45678" y="8799"/>
                    <a:pt x="45851" y="8845"/>
                    <a:pt x="46021" y="8845"/>
                  </a:cubicBezTo>
                  <a:cubicBezTo>
                    <a:pt x="46140" y="8845"/>
                    <a:pt x="46257" y="8823"/>
                    <a:pt x="46364" y="8779"/>
                  </a:cubicBezTo>
                  <a:lnTo>
                    <a:pt x="46554" y="8708"/>
                  </a:lnTo>
                  <a:cubicBezTo>
                    <a:pt x="46594" y="8690"/>
                    <a:pt x="46633" y="8683"/>
                    <a:pt x="46671" y="8683"/>
                  </a:cubicBezTo>
                  <a:cubicBezTo>
                    <a:pt x="46737" y="8683"/>
                    <a:pt x="46799" y="8706"/>
                    <a:pt x="46852" y="8744"/>
                  </a:cubicBezTo>
                  <a:lnTo>
                    <a:pt x="47590" y="9220"/>
                  </a:lnTo>
                  <a:cubicBezTo>
                    <a:pt x="47736" y="9311"/>
                    <a:pt x="47910" y="9367"/>
                    <a:pt x="48090" y="9367"/>
                  </a:cubicBezTo>
                  <a:cubicBezTo>
                    <a:pt x="48145" y="9367"/>
                    <a:pt x="48201" y="9362"/>
                    <a:pt x="48257" y="9351"/>
                  </a:cubicBezTo>
                  <a:lnTo>
                    <a:pt x="48983" y="9232"/>
                  </a:lnTo>
                  <a:cubicBezTo>
                    <a:pt x="49001" y="9230"/>
                    <a:pt x="49018" y="9229"/>
                    <a:pt x="49035" y="9229"/>
                  </a:cubicBezTo>
                  <a:cubicBezTo>
                    <a:pt x="49124" y="9229"/>
                    <a:pt x="49209" y="9255"/>
                    <a:pt x="49269" y="9315"/>
                  </a:cubicBezTo>
                  <a:cubicBezTo>
                    <a:pt x="49340" y="9375"/>
                    <a:pt x="49388" y="9482"/>
                    <a:pt x="49376" y="9589"/>
                  </a:cubicBezTo>
                  <a:lnTo>
                    <a:pt x="49281" y="10553"/>
                  </a:lnTo>
                  <a:cubicBezTo>
                    <a:pt x="49281" y="10589"/>
                    <a:pt x="49269" y="10625"/>
                    <a:pt x="49257" y="10661"/>
                  </a:cubicBezTo>
                  <a:lnTo>
                    <a:pt x="48186" y="13030"/>
                  </a:lnTo>
                  <a:cubicBezTo>
                    <a:pt x="48150" y="13089"/>
                    <a:pt x="48090" y="13149"/>
                    <a:pt x="48031" y="13173"/>
                  </a:cubicBezTo>
                  <a:lnTo>
                    <a:pt x="46281" y="14101"/>
                  </a:lnTo>
                  <a:cubicBezTo>
                    <a:pt x="46042" y="14221"/>
                    <a:pt x="45864" y="14435"/>
                    <a:pt x="45804" y="14697"/>
                  </a:cubicBezTo>
                  <a:cubicBezTo>
                    <a:pt x="45721" y="14947"/>
                    <a:pt x="45769" y="15209"/>
                    <a:pt x="45923" y="15435"/>
                  </a:cubicBezTo>
                  <a:cubicBezTo>
                    <a:pt x="46462" y="16276"/>
                    <a:pt x="47255" y="17205"/>
                    <a:pt x="48161" y="17205"/>
                  </a:cubicBezTo>
                  <a:cubicBezTo>
                    <a:pt x="48255" y="17205"/>
                    <a:pt x="48351" y="17195"/>
                    <a:pt x="48447" y="17173"/>
                  </a:cubicBezTo>
                  <a:cubicBezTo>
                    <a:pt x="49555" y="16935"/>
                    <a:pt x="50483" y="16018"/>
                    <a:pt x="50841" y="15625"/>
                  </a:cubicBezTo>
                  <a:cubicBezTo>
                    <a:pt x="50995" y="15471"/>
                    <a:pt x="51067" y="15256"/>
                    <a:pt x="51079" y="15030"/>
                  </a:cubicBezTo>
                  <a:lnTo>
                    <a:pt x="51103" y="14590"/>
                  </a:lnTo>
                  <a:cubicBezTo>
                    <a:pt x="51114" y="14482"/>
                    <a:pt x="51174" y="14375"/>
                    <a:pt x="51257" y="14316"/>
                  </a:cubicBezTo>
                  <a:cubicBezTo>
                    <a:pt x="51314" y="14284"/>
                    <a:pt x="51370" y="14270"/>
                    <a:pt x="51427" y="14270"/>
                  </a:cubicBezTo>
                  <a:cubicBezTo>
                    <a:pt x="51478" y="14270"/>
                    <a:pt x="51528" y="14281"/>
                    <a:pt x="51579" y="14304"/>
                  </a:cubicBezTo>
                  <a:lnTo>
                    <a:pt x="52210" y="14602"/>
                  </a:lnTo>
                  <a:cubicBezTo>
                    <a:pt x="52338" y="14660"/>
                    <a:pt x="52477" y="14689"/>
                    <a:pt x="52615" y="14689"/>
                  </a:cubicBezTo>
                  <a:cubicBezTo>
                    <a:pt x="52760" y="14689"/>
                    <a:pt x="52903" y="14657"/>
                    <a:pt x="53031" y="14590"/>
                  </a:cubicBezTo>
                  <a:lnTo>
                    <a:pt x="53281" y="14459"/>
                  </a:lnTo>
                  <a:cubicBezTo>
                    <a:pt x="53332" y="14433"/>
                    <a:pt x="53385" y="14421"/>
                    <a:pt x="53436" y="14421"/>
                  </a:cubicBezTo>
                  <a:cubicBezTo>
                    <a:pt x="53555" y="14421"/>
                    <a:pt x="53667" y="14485"/>
                    <a:pt x="53734" y="14602"/>
                  </a:cubicBezTo>
                  <a:lnTo>
                    <a:pt x="53996" y="15125"/>
                  </a:lnTo>
                  <a:cubicBezTo>
                    <a:pt x="54115" y="15352"/>
                    <a:pt x="54293" y="15506"/>
                    <a:pt x="54520" y="15590"/>
                  </a:cubicBezTo>
                  <a:lnTo>
                    <a:pt x="55270" y="15852"/>
                  </a:lnTo>
                  <a:cubicBezTo>
                    <a:pt x="55367" y="15892"/>
                    <a:pt x="55476" y="15911"/>
                    <a:pt x="55588" y="15911"/>
                  </a:cubicBezTo>
                  <a:cubicBezTo>
                    <a:pt x="55640" y="15911"/>
                    <a:pt x="55693" y="15907"/>
                    <a:pt x="55746" y="15899"/>
                  </a:cubicBezTo>
                  <a:lnTo>
                    <a:pt x="57032" y="15685"/>
                  </a:lnTo>
                  <a:cubicBezTo>
                    <a:pt x="57051" y="15681"/>
                    <a:pt x="57070" y="15679"/>
                    <a:pt x="57089" y="15679"/>
                  </a:cubicBezTo>
                  <a:cubicBezTo>
                    <a:pt x="57176" y="15679"/>
                    <a:pt x="57259" y="15721"/>
                    <a:pt x="57318" y="15780"/>
                  </a:cubicBezTo>
                  <a:lnTo>
                    <a:pt x="57746" y="16209"/>
                  </a:lnTo>
                  <a:cubicBezTo>
                    <a:pt x="57806" y="16280"/>
                    <a:pt x="57889" y="16328"/>
                    <a:pt x="57961" y="16376"/>
                  </a:cubicBezTo>
                  <a:lnTo>
                    <a:pt x="59461" y="17233"/>
                  </a:lnTo>
                  <a:cubicBezTo>
                    <a:pt x="59520" y="17269"/>
                    <a:pt x="59568" y="17316"/>
                    <a:pt x="59592" y="17376"/>
                  </a:cubicBezTo>
                  <a:lnTo>
                    <a:pt x="59758" y="17685"/>
                  </a:lnTo>
                  <a:cubicBezTo>
                    <a:pt x="59818" y="17792"/>
                    <a:pt x="59818" y="17888"/>
                    <a:pt x="59758" y="17995"/>
                  </a:cubicBezTo>
                  <a:cubicBezTo>
                    <a:pt x="59711" y="18102"/>
                    <a:pt x="59616" y="18162"/>
                    <a:pt x="59508" y="18173"/>
                  </a:cubicBezTo>
                  <a:lnTo>
                    <a:pt x="58258" y="18304"/>
                  </a:lnTo>
                  <a:cubicBezTo>
                    <a:pt x="58237" y="18311"/>
                    <a:pt x="58217" y="18314"/>
                    <a:pt x="58198" y="18314"/>
                  </a:cubicBezTo>
                  <a:cubicBezTo>
                    <a:pt x="58152" y="18314"/>
                    <a:pt x="58110" y="18297"/>
                    <a:pt x="58068" y="18281"/>
                  </a:cubicBezTo>
                  <a:lnTo>
                    <a:pt x="55508" y="16971"/>
                  </a:lnTo>
                  <a:cubicBezTo>
                    <a:pt x="55367" y="16890"/>
                    <a:pt x="55218" y="16861"/>
                    <a:pt x="55067" y="16861"/>
                  </a:cubicBezTo>
                  <a:cubicBezTo>
                    <a:pt x="55039" y="16861"/>
                    <a:pt x="55012" y="16862"/>
                    <a:pt x="54984" y="16864"/>
                  </a:cubicBezTo>
                  <a:lnTo>
                    <a:pt x="49269" y="17388"/>
                  </a:lnTo>
                  <a:cubicBezTo>
                    <a:pt x="49102" y="17400"/>
                    <a:pt x="48924" y="17459"/>
                    <a:pt x="48793" y="17566"/>
                  </a:cubicBezTo>
                  <a:lnTo>
                    <a:pt x="45959" y="19674"/>
                  </a:lnTo>
                  <a:cubicBezTo>
                    <a:pt x="45935" y="19697"/>
                    <a:pt x="45923" y="19721"/>
                    <a:pt x="45888" y="19733"/>
                  </a:cubicBezTo>
                  <a:lnTo>
                    <a:pt x="42494" y="22829"/>
                  </a:lnTo>
                  <a:cubicBezTo>
                    <a:pt x="42173" y="23115"/>
                    <a:pt x="42090" y="23591"/>
                    <a:pt x="42304" y="23984"/>
                  </a:cubicBezTo>
                  <a:lnTo>
                    <a:pt x="43899" y="26853"/>
                  </a:lnTo>
                  <a:cubicBezTo>
                    <a:pt x="43935" y="26924"/>
                    <a:pt x="43935" y="27020"/>
                    <a:pt x="43923" y="27091"/>
                  </a:cubicBezTo>
                  <a:lnTo>
                    <a:pt x="43102" y="30318"/>
                  </a:lnTo>
                  <a:cubicBezTo>
                    <a:pt x="43030" y="30663"/>
                    <a:pt x="43137" y="31008"/>
                    <a:pt x="43387" y="31246"/>
                  </a:cubicBezTo>
                  <a:cubicBezTo>
                    <a:pt x="44258" y="32033"/>
                    <a:pt x="47057" y="34361"/>
                    <a:pt x="50072" y="34361"/>
                  </a:cubicBezTo>
                  <a:cubicBezTo>
                    <a:pt x="50480" y="34361"/>
                    <a:pt x="50893" y="34318"/>
                    <a:pt x="51305" y="34223"/>
                  </a:cubicBezTo>
                  <a:cubicBezTo>
                    <a:pt x="53044" y="33822"/>
                    <a:pt x="54030" y="33724"/>
                    <a:pt x="54581" y="33724"/>
                  </a:cubicBezTo>
                  <a:cubicBezTo>
                    <a:pt x="54898" y="33724"/>
                    <a:pt x="55071" y="33756"/>
                    <a:pt x="55163" y="33782"/>
                  </a:cubicBezTo>
                  <a:cubicBezTo>
                    <a:pt x="55251" y="33813"/>
                    <a:pt x="55341" y="33828"/>
                    <a:pt x="55430" y="33828"/>
                  </a:cubicBezTo>
                  <a:cubicBezTo>
                    <a:pt x="55583" y="33828"/>
                    <a:pt x="55735" y="33786"/>
                    <a:pt x="55877" y="33711"/>
                  </a:cubicBezTo>
                  <a:lnTo>
                    <a:pt x="56067" y="33604"/>
                  </a:lnTo>
                  <a:cubicBezTo>
                    <a:pt x="56118" y="33572"/>
                    <a:pt x="56175" y="33558"/>
                    <a:pt x="56229" y="33558"/>
                  </a:cubicBezTo>
                  <a:cubicBezTo>
                    <a:pt x="56278" y="33558"/>
                    <a:pt x="56326" y="33569"/>
                    <a:pt x="56365" y="33592"/>
                  </a:cubicBezTo>
                  <a:cubicBezTo>
                    <a:pt x="56460" y="33640"/>
                    <a:pt x="56532" y="33723"/>
                    <a:pt x="56544" y="33830"/>
                  </a:cubicBezTo>
                  <a:lnTo>
                    <a:pt x="56651" y="34318"/>
                  </a:lnTo>
                  <a:lnTo>
                    <a:pt x="56651" y="34378"/>
                  </a:lnTo>
                  <a:lnTo>
                    <a:pt x="56687" y="37795"/>
                  </a:lnTo>
                  <a:cubicBezTo>
                    <a:pt x="56687" y="37926"/>
                    <a:pt x="56710" y="38069"/>
                    <a:pt x="56770" y="38188"/>
                  </a:cubicBezTo>
                  <a:lnTo>
                    <a:pt x="57877" y="40450"/>
                  </a:lnTo>
                  <a:cubicBezTo>
                    <a:pt x="57913" y="40533"/>
                    <a:pt x="57913" y="40617"/>
                    <a:pt x="57889" y="40712"/>
                  </a:cubicBezTo>
                  <a:lnTo>
                    <a:pt x="57139" y="42760"/>
                  </a:lnTo>
                  <a:cubicBezTo>
                    <a:pt x="57068" y="42986"/>
                    <a:pt x="57068" y="43224"/>
                    <a:pt x="57163" y="43427"/>
                  </a:cubicBezTo>
                  <a:lnTo>
                    <a:pt x="58723" y="47451"/>
                  </a:lnTo>
                  <a:cubicBezTo>
                    <a:pt x="58746" y="47522"/>
                    <a:pt x="58746" y="47618"/>
                    <a:pt x="58723" y="47689"/>
                  </a:cubicBezTo>
                  <a:lnTo>
                    <a:pt x="57758" y="50332"/>
                  </a:lnTo>
                  <a:cubicBezTo>
                    <a:pt x="57639" y="50654"/>
                    <a:pt x="57711" y="51011"/>
                    <a:pt x="57913" y="51261"/>
                  </a:cubicBezTo>
                  <a:lnTo>
                    <a:pt x="58889" y="52416"/>
                  </a:lnTo>
                  <a:cubicBezTo>
                    <a:pt x="59080" y="52642"/>
                    <a:pt x="59330" y="52761"/>
                    <a:pt x="59616" y="52761"/>
                  </a:cubicBezTo>
                  <a:cubicBezTo>
                    <a:pt x="59627" y="52761"/>
                    <a:pt x="59639" y="52761"/>
                    <a:pt x="59699" y="52737"/>
                  </a:cubicBezTo>
                  <a:cubicBezTo>
                    <a:pt x="59985" y="52737"/>
                    <a:pt x="60258" y="52594"/>
                    <a:pt x="60437" y="52356"/>
                  </a:cubicBezTo>
                  <a:lnTo>
                    <a:pt x="64259" y="47225"/>
                  </a:lnTo>
                  <a:cubicBezTo>
                    <a:pt x="64283" y="47177"/>
                    <a:pt x="64307" y="47153"/>
                    <a:pt x="64330" y="47106"/>
                  </a:cubicBezTo>
                  <a:lnTo>
                    <a:pt x="69069" y="38271"/>
                  </a:lnTo>
                  <a:cubicBezTo>
                    <a:pt x="69081" y="38247"/>
                    <a:pt x="69093" y="38223"/>
                    <a:pt x="69105" y="38212"/>
                  </a:cubicBezTo>
                  <a:lnTo>
                    <a:pt x="72355" y="34378"/>
                  </a:lnTo>
                  <a:cubicBezTo>
                    <a:pt x="72593" y="34104"/>
                    <a:pt x="72629" y="33699"/>
                    <a:pt x="72474" y="33354"/>
                  </a:cubicBezTo>
                  <a:lnTo>
                    <a:pt x="64878" y="18114"/>
                  </a:lnTo>
                  <a:cubicBezTo>
                    <a:pt x="64866" y="18066"/>
                    <a:pt x="64854" y="18042"/>
                    <a:pt x="64854" y="17995"/>
                  </a:cubicBezTo>
                  <a:lnTo>
                    <a:pt x="63402" y="3803"/>
                  </a:lnTo>
                  <a:cubicBezTo>
                    <a:pt x="63390" y="3541"/>
                    <a:pt x="63259" y="3303"/>
                    <a:pt x="63045" y="3148"/>
                  </a:cubicBezTo>
                  <a:cubicBezTo>
                    <a:pt x="62884" y="3025"/>
                    <a:pt x="62678" y="2955"/>
                    <a:pt x="62475" y="2955"/>
                  </a:cubicBezTo>
                  <a:close/>
                  <a:moveTo>
                    <a:pt x="27341" y="619"/>
                  </a:moveTo>
                  <a:cubicBezTo>
                    <a:pt x="27356" y="619"/>
                    <a:pt x="27370" y="621"/>
                    <a:pt x="27385" y="624"/>
                  </a:cubicBezTo>
                  <a:lnTo>
                    <a:pt x="36125" y="2029"/>
                  </a:lnTo>
                  <a:cubicBezTo>
                    <a:pt x="36220" y="2040"/>
                    <a:pt x="36303" y="2088"/>
                    <a:pt x="36351" y="2160"/>
                  </a:cubicBezTo>
                  <a:cubicBezTo>
                    <a:pt x="36398" y="2231"/>
                    <a:pt x="36410" y="2326"/>
                    <a:pt x="36398" y="2410"/>
                  </a:cubicBezTo>
                  <a:lnTo>
                    <a:pt x="35779" y="5136"/>
                  </a:lnTo>
                  <a:cubicBezTo>
                    <a:pt x="35767" y="5243"/>
                    <a:pt x="35696" y="5327"/>
                    <a:pt x="35589" y="5374"/>
                  </a:cubicBezTo>
                  <a:lnTo>
                    <a:pt x="33446" y="6231"/>
                  </a:lnTo>
                  <a:cubicBezTo>
                    <a:pt x="33374" y="6267"/>
                    <a:pt x="33303" y="6315"/>
                    <a:pt x="33243" y="6351"/>
                  </a:cubicBezTo>
                  <a:lnTo>
                    <a:pt x="31541" y="7625"/>
                  </a:lnTo>
                  <a:cubicBezTo>
                    <a:pt x="31493" y="7648"/>
                    <a:pt x="31457" y="7684"/>
                    <a:pt x="31422" y="7720"/>
                  </a:cubicBezTo>
                  <a:lnTo>
                    <a:pt x="29743" y="9470"/>
                  </a:lnTo>
                  <a:cubicBezTo>
                    <a:pt x="29695" y="9506"/>
                    <a:pt x="29636" y="9541"/>
                    <a:pt x="29576" y="9553"/>
                  </a:cubicBezTo>
                  <a:lnTo>
                    <a:pt x="20623" y="11446"/>
                  </a:lnTo>
                  <a:cubicBezTo>
                    <a:pt x="20361" y="11506"/>
                    <a:pt x="20158" y="11637"/>
                    <a:pt x="20027" y="11851"/>
                  </a:cubicBezTo>
                  <a:lnTo>
                    <a:pt x="17956" y="14911"/>
                  </a:lnTo>
                  <a:lnTo>
                    <a:pt x="16765" y="16638"/>
                  </a:lnTo>
                  <a:cubicBezTo>
                    <a:pt x="16598" y="16876"/>
                    <a:pt x="16551" y="17161"/>
                    <a:pt x="16634" y="17423"/>
                  </a:cubicBezTo>
                  <a:lnTo>
                    <a:pt x="17527" y="20721"/>
                  </a:lnTo>
                  <a:cubicBezTo>
                    <a:pt x="17551" y="20817"/>
                    <a:pt x="17527" y="20924"/>
                    <a:pt x="17467" y="21019"/>
                  </a:cubicBezTo>
                  <a:lnTo>
                    <a:pt x="16955" y="21638"/>
                  </a:lnTo>
                  <a:cubicBezTo>
                    <a:pt x="16899" y="21719"/>
                    <a:pt x="16803" y="21762"/>
                    <a:pt x="16707" y="21762"/>
                  </a:cubicBezTo>
                  <a:cubicBezTo>
                    <a:pt x="16662" y="21762"/>
                    <a:pt x="16616" y="21752"/>
                    <a:pt x="16574" y="21733"/>
                  </a:cubicBezTo>
                  <a:lnTo>
                    <a:pt x="15705" y="21340"/>
                  </a:lnTo>
                  <a:cubicBezTo>
                    <a:pt x="15681" y="21329"/>
                    <a:pt x="15646" y="21329"/>
                    <a:pt x="15622" y="21317"/>
                  </a:cubicBezTo>
                  <a:lnTo>
                    <a:pt x="12062" y="20102"/>
                  </a:lnTo>
                  <a:cubicBezTo>
                    <a:pt x="11968" y="20069"/>
                    <a:pt x="11866" y="20051"/>
                    <a:pt x="11763" y="20051"/>
                  </a:cubicBezTo>
                  <a:cubicBezTo>
                    <a:pt x="11644" y="20051"/>
                    <a:pt x="11522" y="20075"/>
                    <a:pt x="11407" y="20126"/>
                  </a:cubicBezTo>
                  <a:lnTo>
                    <a:pt x="9859" y="20745"/>
                  </a:lnTo>
                  <a:cubicBezTo>
                    <a:pt x="9574" y="20852"/>
                    <a:pt x="9359" y="21102"/>
                    <a:pt x="9300" y="21412"/>
                  </a:cubicBezTo>
                  <a:lnTo>
                    <a:pt x="9085" y="22400"/>
                  </a:lnTo>
                  <a:cubicBezTo>
                    <a:pt x="9014" y="22710"/>
                    <a:pt x="9121" y="23043"/>
                    <a:pt x="9335" y="23257"/>
                  </a:cubicBezTo>
                  <a:cubicBezTo>
                    <a:pt x="9517" y="23439"/>
                    <a:pt x="9769" y="23537"/>
                    <a:pt x="10022" y="23537"/>
                  </a:cubicBezTo>
                  <a:cubicBezTo>
                    <a:pt x="10083" y="23537"/>
                    <a:pt x="10144" y="23531"/>
                    <a:pt x="10205" y="23519"/>
                  </a:cubicBezTo>
                  <a:lnTo>
                    <a:pt x="11502" y="23245"/>
                  </a:lnTo>
                  <a:cubicBezTo>
                    <a:pt x="11530" y="23237"/>
                    <a:pt x="11557" y="23233"/>
                    <a:pt x="11584" y="23233"/>
                  </a:cubicBezTo>
                  <a:cubicBezTo>
                    <a:pt x="11709" y="23233"/>
                    <a:pt x="11822" y="23318"/>
                    <a:pt x="11871" y="23436"/>
                  </a:cubicBezTo>
                  <a:lnTo>
                    <a:pt x="12241" y="24377"/>
                  </a:lnTo>
                  <a:cubicBezTo>
                    <a:pt x="12276" y="24472"/>
                    <a:pt x="12276" y="24555"/>
                    <a:pt x="12229" y="24650"/>
                  </a:cubicBezTo>
                  <a:lnTo>
                    <a:pt x="11502" y="26091"/>
                  </a:lnTo>
                  <a:cubicBezTo>
                    <a:pt x="11395" y="26282"/>
                    <a:pt x="11360" y="26508"/>
                    <a:pt x="11407" y="26710"/>
                  </a:cubicBezTo>
                  <a:cubicBezTo>
                    <a:pt x="11407" y="26734"/>
                    <a:pt x="11419" y="26746"/>
                    <a:pt x="11419" y="26758"/>
                  </a:cubicBezTo>
                  <a:lnTo>
                    <a:pt x="12348" y="29270"/>
                  </a:lnTo>
                  <a:cubicBezTo>
                    <a:pt x="12419" y="29591"/>
                    <a:pt x="12645" y="29842"/>
                    <a:pt x="12943" y="29949"/>
                  </a:cubicBezTo>
                  <a:lnTo>
                    <a:pt x="13979" y="30627"/>
                  </a:lnTo>
                  <a:cubicBezTo>
                    <a:pt x="14003" y="30639"/>
                    <a:pt x="14027" y="30639"/>
                    <a:pt x="14062" y="30663"/>
                  </a:cubicBezTo>
                  <a:cubicBezTo>
                    <a:pt x="14148" y="30689"/>
                    <a:pt x="14221" y="30708"/>
                    <a:pt x="14300" y="30708"/>
                  </a:cubicBezTo>
                  <a:cubicBezTo>
                    <a:pt x="14331" y="30708"/>
                    <a:pt x="14362" y="30705"/>
                    <a:pt x="14396" y="30699"/>
                  </a:cubicBezTo>
                  <a:lnTo>
                    <a:pt x="15812" y="30604"/>
                  </a:lnTo>
                  <a:cubicBezTo>
                    <a:pt x="16027" y="30580"/>
                    <a:pt x="16229" y="30496"/>
                    <a:pt x="16384" y="30365"/>
                  </a:cubicBezTo>
                  <a:lnTo>
                    <a:pt x="17848" y="29044"/>
                  </a:lnTo>
                  <a:cubicBezTo>
                    <a:pt x="17896" y="29008"/>
                    <a:pt x="17944" y="28984"/>
                    <a:pt x="18003" y="28960"/>
                  </a:cubicBezTo>
                  <a:lnTo>
                    <a:pt x="18146" y="28937"/>
                  </a:lnTo>
                  <a:lnTo>
                    <a:pt x="18146" y="28937"/>
                  </a:lnTo>
                  <a:cubicBezTo>
                    <a:pt x="18134" y="28996"/>
                    <a:pt x="18134" y="29068"/>
                    <a:pt x="18134" y="29127"/>
                  </a:cubicBezTo>
                  <a:cubicBezTo>
                    <a:pt x="18134" y="29425"/>
                    <a:pt x="18289" y="29699"/>
                    <a:pt x="18527" y="29877"/>
                  </a:cubicBezTo>
                  <a:lnTo>
                    <a:pt x="18646" y="29961"/>
                  </a:lnTo>
                  <a:cubicBezTo>
                    <a:pt x="18789" y="30068"/>
                    <a:pt x="18968" y="30127"/>
                    <a:pt x="19146" y="30139"/>
                  </a:cubicBezTo>
                  <a:lnTo>
                    <a:pt x="21230" y="30223"/>
                  </a:lnTo>
                  <a:cubicBezTo>
                    <a:pt x="21301" y="30223"/>
                    <a:pt x="21385" y="30270"/>
                    <a:pt x="21444" y="30318"/>
                  </a:cubicBezTo>
                  <a:lnTo>
                    <a:pt x="22456" y="31223"/>
                  </a:lnTo>
                  <a:cubicBezTo>
                    <a:pt x="22551" y="31330"/>
                    <a:pt x="22706" y="31401"/>
                    <a:pt x="22849" y="31449"/>
                  </a:cubicBezTo>
                  <a:lnTo>
                    <a:pt x="27171" y="32509"/>
                  </a:lnTo>
                  <a:cubicBezTo>
                    <a:pt x="27278" y="32532"/>
                    <a:pt x="27350" y="32592"/>
                    <a:pt x="27397" y="32687"/>
                  </a:cubicBezTo>
                  <a:lnTo>
                    <a:pt x="28088" y="34116"/>
                  </a:lnTo>
                  <a:cubicBezTo>
                    <a:pt x="28124" y="34175"/>
                    <a:pt x="28147" y="34235"/>
                    <a:pt x="28195" y="34271"/>
                  </a:cubicBezTo>
                  <a:lnTo>
                    <a:pt x="29600" y="36080"/>
                  </a:lnTo>
                  <a:cubicBezTo>
                    <a:pt x="29695" y="36223"/>
                    <a:pt x="29850" y="36330"/>
                    <a:pt x="30029" y="36390"/>
                  </a:cubicBezTo>
                  <a:lnTo>
                    <a:pt x="34255" y="37842"/>
                  </a:lnTo>
                  <a:cubicBezTo>
                    <a:pt x="34386" y="37890"/>
                    <a:pt x="34458" y="38009"/>
                    <a:pt x="34481" y="38128"/>
                  </a:cubicBezTo>
                  <a:cubicBezTo>
                    <a:pt x="34565" y="39438"/>
                    <a:pt x="33708" y="40498"/>
                    <a:pt x="33327" y="40902"/>
                  </a:cubicBezTo>
                  <a:cubicBezTo>
                    <a:pt x="33184" y="41069"/>
                    <a:pt x="33088" y="41271"/>
                    <a:pt x="33077" y="41510"/>
                  </a:cubicBezTo>
                  <a:cubicBezTo>
                    <a:pt x="33005" y="43665"/>
                    <a:pt x="32338" y="45081"/>
                    <a:pt x="32136" y="45474"/>
                  </a:cubicBezTo>
                  <a:cubicBezTo>
                    <a:pt x="32112" y="45510"/>
                    <a:pt x="32064" y="45558"/>
                    <a:pt x="32017" y="45582"/>
                  </a:cubicBezTo>
                  <a:lnTo>
                    <a:pt x="29433" y="47189"/>
                  </a:lnTo>
                  <a:cubicBezTo>
                    <a:pt x="29255" y="47308"/>
                    <a:pt x="29124" y="47475"/>
                    <a:pt x="29040" y="47689"/>
                  </a:cubicBezTo>
                  <a:lnTo>
                    <a:pt x="27254" y="52785"/>
                  </a:lnTo>
                  <a:cubicBezTo>
                    <a:pt x="27231" y="52844"/>
                    <a:pt x="27195" y="52892"/>
                    <a:pt x="27159" y="52940"/>
                  </a:cubicBezTo>
                  <a:lnTo>
                    <a:pt x="24956" y="54797"/>
                  </a:lnTo>
                  <a:cubicBezTo>
                    <a:pt x="24778" y="54952"/>
                    <a:pt x="24659" y="55166"/>
                    <a:pt x="24623" y="55404"/>
                  </a:cubicBezTo>
                  <a:lnTo>
                    <a:pt x="24492" y="56619"/>
                  </a:lnTo>
                  <a:lnTo>
                    <a:pt x="24492" y="56702"/>
                  </a:lnTo>
                  <a:lnTo>
                    <a:pt x="24444" y="58119"/>
                  </a:lnTo>
                  <a:cubicBezTo>
                    <a:pt x="24444" y="58369"/>
                    <a:pt x="24540" y="58607"/>
                    <a:pt x="24695" y="58786"/>
                  </a:cubicBezTo>
                  <a:lnTo>
                    <a:pt x="25802" y="59976"/>
                  </a:lnTo>
                  <a:cubicBezTo>
                    <a:pt x="25885" y="60083"/>
                    <a:pt x="25909" y="60214"/>
                    <a:pt x="25861" y="60333"/>
                  </a:cubicBezTo>
                  <a:cubicBezTo>
                    <a:pt x="25813" y="60459"/>
                    <a:pt x="25695" y="60537"/>
                    <a:pt x="25563" y="60537"/>
                  </a:cubicBezTo>
                  <a:cubicBezTo>
                    <a:pt x="25532" y="60537"/>
                    <a:pt x="25500" y="60533"/>
                    <a:pt x="25468" y="60524"/>
                  </a:cubicBezTo>
                  <a:lnTo>
                    <a:pt x="24183" y="60190"/>
                  </a:lnTo>
                  <a:cubicBezTo>
                    <a:pt x="24099" y="60167"/>
                    <a:pt x="24040" y="60131"/>
                    <a:pt x="24004" y="60071"/>
                  </a:cubicBezTo>
                  <a:lnTo>
                    <a:pt x="20968" y="55916"/>
                  </a:lnTo>
                  <a:cubicBezTo>
                    <a:pt x="20253" y="55023"/>
                    <a:pt x="20158" y="53547"/>
                    <a:pt x="20146" y="52951"/>
                  </a:cubicBezTo>
                  <a:cubicBezTo>
                    <a:pt x="20146" y="52701"/>
                    <a:pt x="20039" y="52475"/>
                    <a:pt x="19861" y="52297"/>
                  </a:cubicBezTo>
                  <a:cubicBezTo>
                    <a:pt x="19337" y="51820"/>
                    <a:pt x="19265" y="50892"/>
                    <a:pt x="19265" y="50749"/>
                  </a:cubicBezTo>
                  <a:lnTo>
                    <a:pt x="19432" y="46856"/>
                  </a:lnTo>
                  <a:cubicBezTo>
                    <a:pt x="19444" y="46451"/>
                    <a:pt x="19194" y="46082"/>
                    <a:pt x="18801" y="45927"/>
                  </a:cubicBezTo>
                  <a:cubicBezTo>
                    <a:pt x="18360" y="45748"/>
                    <a:pt x="18194" y="45284"/>
                    <a:pt x="18194" y="45284"/>
                  </a:cubicBezTo>
                  <a:lnTo>
                    <a:pt x="17884" y="43772"/>
                  </a:lnTo>
                  <a:cubicBezTo>
                    <a:pt x="17825" y="43462"/>
                    <a:pt x="17610" y="43200"/>
                    <a:pt x="17313" y="43081"/>
                  </a:cubicBezTo>
                  <a:cubicBezTo>
                    <a:pt x="13907" y="41652"/>
                    <a:pt x="13157" y="38593"/>
                    <a:pt x="13038" y="37985"/>
                  </a:cubicBezTo>
                  <a:cubicBezTo>
                    <a:pt x="13026" y="37938"/>
                    <a:pt x="13026" y="37890"/>
                    <a:pt x="13038" y="37842"/>
                  </a:cubicBezTo>
                  <a:lnTo>
                    <a:pt x="13503" y="35699"/>
                  </a:lnTo>
                  <a:lnTo>
                    <a:pt x="14443" y="32866"/>
                  </a:lnTo>
                  <a:cubicBezTo>
                    <a:pt x="14562" y="32509"/>
                    <a:pt x="14455" y="32116"/>
                    <a:pt x="14193" y="31866"/>
                  </a:cubicBezTo>
                  <a:lnTo>
                    <a:pt x="12360" y="30199"/>
                  </a:lnTo>
                  <a:cubicBezTo>
                    <a:pt x="12324" y="30187"/>
                    <a:pt x="12312" y="30163"/>
                    <a:pt x="12300" y="30139"/>
                  </a:cubicBezTo>
                  <a:lnTo>
                    <a:pt x="11300" y="28579"/>
                  </a:lnTo>
                  <a:cubicBezTo>
                    <a:pt x="11288" y="28556"/>
                    <a:pt x="11288" y="28544"/>
                    <a:pt x="11276" y="28532"/>
                  </a:cubicBezTo>
                  <a:cubicBezTo>
                    <a:pt x="11169" y="28282"/>
                    <a:pt x="10776" y="27603"/>
                    <a:pt x="9276" y="26865"/>
                  </a:cubicBezTo>
                  <a:cubicBezTo>
                    <a:pt x="8157" y="26293"/>
                    <a:pt x="7550" y="25210"/>
                    <a:pt x="7299" y="24615"/>
                  </a:cubicBezTo>
                  <a:cubicBezTo>
                    <a:pt x="7144" y="24271"/>
                    <a:pt x="6814" y="24051"/>
                    <a:pt x="6442" y="24051"/>
                  </a:cubicBezTo>
                  <a:cubicBezTo>
                    <a:pt x="6415" y="24051"/>
                    <a:pt x="6387" y="24053"/>
                    <a:pt x="6359" y="24055"/>
                  </a:cubicBezTo>
                  <a:lnTo>
                    <a:pt x="3013" y="24317"/>
                  </a:lnTo>
                  <a:cubicBezTo>
                    <a:pt x="3004" y="24318"/>
                    <a:pt x="2994" y="24318"/>
                    <a:pt x="2985" y="24318"/>
                  </a:cubicBezTo>
                  <a:cubicBezTo>
                    <a:pt x="2862" y="24318"/>
                    <a:pt x="2735" y="24248"/>
                    <a:pt x="2680" y="24127"/>
                  </a:cubicBezTo>
                  <a:lnTo>
                    <a:pt x="715" y="19709"/>
                  </a:lnTo>
                  <a:cubicBezTo>
                    <a:pt x="680" y="19602"/>
                    <a:pt x="692" y="19471"/>
                    <a:pt x="751" y="19376"/>
                  </a:cubicBezTo>
                  <a:lnTo>
                    <a:pt x="7716" y="9196"/>
                  </a:lnTo>
                  <a:cubicBezTo>
                    <a:pt x="7740" y="9137"/>
                    <a:pt x="7788" y="9113"/>
                    <a:pt x="7847" y="9077"/>
                  </a:cubicBezTo>
                  <a:lnTo>
                    <a:pt x="27207" y="659"/>
                  </a:lnTo>
                  <a:cubicBezTo>
                    <a:pt x="27251" y="633"/>
                    <a:pt x="27296" y="619"/>
                    <a:pt x="27341" y="619"/>
                  </a:cubicBezTo>
                  <a:close/>
                  <a:moveTo>
                    <a:pt x="27315" y="0"/>
                  </a:moveTo>
                  <a:cubicBezTo>
                    <a:pt x="27193" y="0"/>
                    <a:pt x="27072" y="27"/>
                    <a:pt x="26957" y="76"/>
                  </a:cubicBezTo>
                  <a:lnTo>
                    <a:pt x="7597" y="8494"/>
                  </a:lnTo>
                  <a:cubicBezTo>
                    <a:pt x="7430" y="8553"/>
                    <a:pt x="7299" y="8672"/>
                    <a:pt x="7192" y="8827"/>
                  </a:cubicBezTo>
                  <a:lnTo>
                    <a:pt x="227" y="19007"/>
                  </a:lnTo>
                  <a:cubicBezTo>
                    <a:pt x="37" y="19269"/>
                    <a:pt x="1" y="19614"/>
                    <a:pt x="144" y="19912"/>
                  </a:cubicBezTo>
                  <a:lnTo>
                    <a:pt x="2108" y="24329"/>
                  </a:lnTo>
                  <a:cubicBezTo>
                    <a:pt x="2256" y="24669"/>
                    <a:pt x="2608" y="24890"/>
                    <a:pt x="2980" y="24890"/>
                  </a:cubicBezTo>
                  <a:cubicBezTo>
                    <a:pt x="2999" y="24890"/>
                    <a:pt x="3018" y="24890"/>
                    <a:pt x="3037" y="24889"/>
                  </a:cubicBezTo>
                  <a:lnTo>
                    <a:pt x="6395" y="24615"/>
                  </a:lnTo>
                  <a:cubicBezTo>
                    <a:pt x="6526" y="24615"/>
                    <a:pt x="6657" y="24686"/>
                    <a:pt x="6716" y="24829"/>
                  </a:cubicBezTo>
                  <a:cubicBezTo>
                    <a:pt x="7014" y="25496"/>
                    <a:pt x="7704" y="26734"/>
                    <a:pt x="8990" y="27365"/>
                  </a:cubicBezTo>
                  <a:cubicBezTo>
                    <a:pt x="10419" y="28079"/>
                    <a:pt x="10657" y="28651"/>
                    <a:pt x="10693" y="28710"/>
                  </a:cubicBezTo>
                  <a:cubicBezTo>
                    <a:pt x="10705" y="28770"/>
                    <a:pt x="10740" y="28818"/>
                    <a:pt x="10764" y="28877"/>
                  </a:cubicBezTo>
                  <a:lnTo>
                    <a:pt x="11764" y="30449"/>
                  </a:lnTo>
                  <a:cubicBezTo>
                    <a:pt x="11812" y="30520"/>
                    <a:pt x="11871" y="30580"/>
                    <a:pt x="11931" y="30639"/>
                  </a:cubicBezTo>
                  <a:lnTo>
                    <a:pt x="13741" y="32306"/>
                  </a:lnTo>
                  <a:cubicBezTo>
                    <a:pt x="13836" y="32401"/>
                    <a:pt x="13872" y="32532"/>
                    <a:pt x="13836" y="32651"/>
                  </a:cubicBezTo>
                  <a:lnTo>
                    <a:pt x="12884" y="35497"/>
                  </a:lnTo>
                  <a:cubicBezTo>
                    <a:pt x="12872" y="35533"/>
                    <a:pt x="12848" y="35557"/>
                    <a:pt x="12848" y="35592"/>
                  </a:cubicBezTo>
                  <a:lnTo>
                    <a:pt x="12383" y="37700"/>
                  </a:lnTo>
                  <a:cubicBezTo>
                    <a:pt x="12372" y="37819"/>
                    <a:pt x="12360" y="37950"/>
                    <a:pt x="12383" y="38069"/>
                  </a:cubicBezTo>
                  <a:cubicBezTo>
                    <a:pt x="12514" y="38724"/>
                    <a:pt x="13324" y="42093"/>
                    <a:pt x="17039" y="43641"/>
                  </a:cubicBezTo>
                  <a:cubicBezTo>
                    <a:pt x="17134" y="43688"/>
                    <a:pt x="17229" y="43772"/>
                    <a:pt x="17241" y="43879"/>
                  </a:cubicBezTo>
                  <a:lnTo>
                    <a:pt x="17575" y="45427"/>
                  </a:lnTo>
                  <a:cubicBezTo>
                    <a:pt x="17586" y="45451"/>
                    <a:pt x="17813" y="46201"/>
                    <a:pt x="18551" y="46475"/>
                  </a:cubicBezTo>
                  <a:cubicBezTo>
                    <a:pt x="18706" y="46546"/>
                    <a:pt x="18789" y="46665"/>
                    <a:pt x="18789" y="46808"/>
                  </a:cubicBezTo>
                  <a:lnTo>
                    <a:pt x="18622" y="50713"/>
                  </a:lnTo>
                  <a:lnTo>
                    <a:pt x="18622" y="50808"/>
                  </a:lnTo>
                  <a:cubicBezTo>
                    <a:pt x="18634" y="51023"/>
                    <a:pt x="18741" y="52106"/>
                    <a:pt x="19420" y="52737"/>
                  </a:cubicBezTo>
                  <a:cubicBezTo>
                    <a:pt x="19491" y="52797"/>
                    <a:pt x="19515" y="52868"/>
                    <a:pt x="19515" y="52951"/>
                  </a:cubicBezTo>
                  <a:cubicBezTo>
                    <a:pt x="19515" y="53606"/>
                    <a:pt x="19634" y="55261"/>
                    <a:pt x="20456" y="56285"/>
                  </a:cubicBezTo>
                  <a:lnTo>
                    <a:pt x="23492" y="60441"/>
                  </a:lnTo>
                  <a:cubicBezTo>
                    <a:pt x="23623" y="60619"/>
                    <a:pt x="23802" y="60738"/>
                    <a:pt x="24016" y="60798"/>
                  </a:cubicBezTo>
                  <a:lnTo>
                    <a:pt x="25314" y="61143"/>
                  </a:lnTo>
                  <a:cubicBezTo>
                    <a:pt x="25385" y="61155"/>
                    <a:pt x="25468" y="61167"/>
                    <a:pt x="25552" y="61167"/>
                  </a:cubicBezTo>
                  <a:cubicBezTo>
                    <a:pt x="25921" y="61167"/>
                    <a:pt x="26278" y="60952"/>
                    <a:pt x="26421" y="60595"/>
                  </a:cubicBezTo>
                  <a:cubicBezTo>
                    <a:pt x="26576" y="60250"/>
                    <a:pt x="26504" y="59845"/>
                    <a:pt x="26242" y="59583"/>
                  </a:cubicBezTo>
                  <a:lnTo>
                    <a:pt x="25147" y="58393"/>
                  </a:lnTo>
                  <a:cubicBezTo>
                    <a:pt x="25087" y="58309"/>
                    <a:pt x="25052" y="58238"/>
                    <a:pt x="25052" y="58155"/>
                  </a:cubicBezTo>
                  <a:lnTo>
                    <a:pt x="25099" y="56702"/>
                  </a:lnTo>
                  <a:lnTo>
                    <a:pt x="25230" y="55499"/>
                  </a:lnTo>
                  <a:cubicBezTo>
                    <a:pt x="25254" y="55428"/>
                    <a:pt x="25290" y="55357"/>
                    <a:pt x="25349" y="55297"/>
                  </a:cubicBezTo>
                  <a:lnTo>
                    <a:pt x="27588" y="53356"/>
                  </a:lnTo>
                  <a:cubicBezTo>
                    <a:pt x="27719" y="53249"/>
                    <a:pt x="27814" y="53118"/>
                    <a:pt x="27873" y="52951"/>
                  </a:cubicBezTo>
                  <a:lnTo>
                    <a:pt x="29636" y="47856"/>
                  </a:lnTo>
                  <a:cubicBezTo>
                    <a:pt x="29659" y="47772"/>
                    <a:pt x="29719" y="47713"/>
                    <a:pt x="29778" y="47677"/>
                  </a:cubicBezTo>
                  <a:lnTo>
                    <a:pt x="32362" y="46046"/>
                  </a:lnTo>
                  <a:cubicBezTo>
                    <a:pt x="32517" y="45963"/>
                    <a:pt x="32636" y="45843"/>
                    <a:pt x="32707" y="45689"/>
                  </a:cubicBezTo>
                  <a:cubicBezTo>
                    <a:pt x="32993" y="45177"/>
                    <a:pt x="33624" y="43700"/>
                    <a:pt x="33719" y="41486"/>
                  </a:cubicBezTo>
                  <a:cubicBezTo>
                    <a:pt x="33719" y="41391"/>
                    <a:pt x="33743" y="41319"/>
                    <a:pt x="33803" y="41260"/>
                  </a:cubicBezTo>
                  <a:cubicBezTo>
                    <a:pt x="34243" y="40795"/>
                    <a:pt x="35232" y="39581"/>
                    <a:pt x="35136" y="38033"/>
                  </a:cubicBezTo>
                  <a:cubicBezTo>
                    <a:pt x="35112" y="37652"/>
                    <a:pt x="34862" y="37331"/>
                    <a:pt x="34505" y="37211"/>
                  </a:cubicBezTo>
                  <a:lnTo>
                    <a:pt x="30279" y="35747"/>
                  </a:lnTo>
                  <a:cubicBezTo>
                    <a:pt x="30219" y="35735"/>
                    <a:pt x="30171" y="35687"/>
                    <a:pt x="30136" y="35652"/>
                  </a:cubicBezTo>
                  <a:lnTo>
                    <a:pt x="28731" y="33842"/>
                  </a:lnTo>
                  <a:cubicBezTo>
                    <a:pt x="28719" y="33830"/>
                    <a:pt x="28719" y="33806"/>
                    <a:pt x="28707" y="33782"/>
                  </a:cubicBezTo>
                  <a:lnTo>
                    <a:pt x="28004" y="32354"/>
                  </a:lnTo>
                  <a:cubicBezTo>
                    <a:pt x="27885" y="32104"/>
                    <a:pt x="27647" y="31925"/>
                    <a:pt x="27373" y="31854"/>
                  </a:cubicBezTo>
                  <a:lnTo>
                    <a:pt x="23063" y="30794"/>
                  </a:lnTo>
                  <a:cubicBezTo>
                    <a:pt x="23004" y="30782"/>
                    <a:pt x="22956" y="30746"/>
                    <a:pt x="22909" y="30723"/>
                  </a:cubicBezTo>
                  <a:lnTo>
                    <a:pt x="21897" y="29818"/>
                  </a:lnTo>
                  <a:cubicBezTo>
                    <a:pt x="21742" y="29675"/>
                    <a:pt x="21527" y="29591"/>
                    <a:pt x="21301" y="29580"/>
                  </a:cubicBezTo>
                  <a:lnTo>
                    <a:pt x="19206" y="29484"/>
                  </a:lnTo>
                  <a:cubicBezTo>
                    <a:pt x="19146" y="29484"/>
                    <a:pt x="19087" y="29472"/>
                    <a:pt x="19027" y="29425"/>
                  </a:cubicBezTo>
                  <a:lnTo>
                    <a:pt x="18908" y="29341"/>
                  </a:lnTo>
                  <a:cubicBezTo>
                    <a:pt x="18825" y="29282"/>
                    <a:pt x="18777" y="29187"/>
                    <a:pt x="18777" y="29080"/>
                  </a:cubicBezTo>
                  <a:cubicBezTo>
                    <a:pt x="18765" y="28984"/>
                    <a:pt x="18801" y="28877"/>
                    <a:pt x="18896" y="28818"/>
                  </a:cubicBezTo>
                  <a:lnTo>
                    <a:pt x="19063" y="28687"/>
                  </a:lnTo>
                  <a:cubicBezTo>
                    <a:pt x="19182" y="28591"/>
                    <a:pt x="19206" y="28448"/>
                    <a:pt x="19146" y="28306"/>
                  </a:cubicBezTo>
                  <a:cubicBezTo>
                    <a:pt x="19097" y="28207"/>
                    <a:pt x="18991" y="28142"/>
                    <a:pt x="18876" y="28142"/>
                  </a:cubicBezTo>
                  <a:cubicBezTo>
                    <a:pt x="18851" y="28142"/>
                    <a:pt x="18826" y="28145"/>
                    <a:pt x="18801" y="28151"/>
                  </a:cubicBezTo>
                  <a:lnTo>
                    <a:pt x="17896" y="28341"/>
                  </a:lnTo>
                  <a:cubicBezTo>
                    <a:pt x="17729" y="28389"/>
                    <a:pt x="17586" y="28460"/>
                    <a:pt x="17467" y="28568"/>
                  </a:cubicBezTo>
                  <a:lnTo>
                    <a:pt x="15991" y="29889"/>
                  </a:lnTo>
                  <a:cubicBezTo>
                    <a:pt x="15943" y="29949"/>
                    <a:pt x="15872" y="29972"/>
                    <a:pt x="15801" y="29972"/>
                  </a:cubicBezTo>
                  <a:lnTo>
                    <a:pt x="14384" y="30080"/>
                  </a:lnTo>
                  <a:lnTo>
                    <a:pt x="14300" y="30080"/>
                  </a:lnTo>
                  <a:lnTo>
                    <a:pt x="13265" y="29413"/>
                  </a:lnTo>
                  <a:cubicBezTo>
                    <a:pt x="13253" y="29401"/>
                    <a:pt x="13229" y="29401"/>
                    <a:pt x="13193" y="29377"/>
                  </a:cubicBezTo>
                  <a:cubicBezTo>
                    <a:pt x="13086" y="29341"/>
                    <a:pt x="13003" y="29246"/>
                    <a:pt x="12967" y="29127"/>
                  </a:cubicBezTo>
                  <a:cubicBezTo>
                    <a:pt x="12967" y="29115"/>
                    <a:pt x="12955" y="29103"/>
                    <a:pt x="12955" y="29080"/>
                  </a:cubicBezTo>
                  <a:lnTo>
                    <a:pt x="12038" y="26579"/>
                  </a:lnTo>
                  <a:cubicBezTo>
                    <a:pt x="12014" y="26520"/>
                    <a:pt x="12038" y="26448"/>
                    <a:pt x="12062" y="26389"/>
                  </a:cubicBezTo>
                  <a:lnTo>
                    <a:pt x="12788" y="24948"/>
                  </a:lnTo>
                  <a:cubicBezTo>
                    <a:pt x="12907" y="24710"/>
                    <a:pt x="12931" y="24424"/>
                    <a:pt x="12824" y="24174"/>
                  </a:cubicBezTo>
                  <a:lnTo>
                    <a:pt x="12455" y="23234"/>
                  </a:lnTo>
                  <a:cubicBezTo>
                    <a:pt x="12300" y="22862"/>
                    <a:pt x="11940" y="22634"/>
                    <a:pt x="11559" y="22634"/>
                  </a:cubicBezTo>
                  <a:cubicBezTo>
                    <a:pt x="11501" y="22634"/>
                    <a:pt x="11442" y="22639"/>
                    <a:pt x="11383" y="22650"/>
                  </a:cubicBezTo>
                  <a:lnTo>
                    <a:pt x="10086" y="22924"/>
                  </a:lnTo>
                  <a:cubicBezTo>
                    <a:pt x="10064" y="22929"/>
                    <a:pt x="10041" y="22931"/>
                    <a:pt x="10019" y="22931"/>
                  </a:cubicBezTo>
                  <a:cubicBezTo>
                    <a:pt x="9932" y="22931"/>
                    <a:pt x="9845" y="22895"/>
                    <a:pt x="9788" y="22829"/>
                  </a:cubicBezTo>
                  <a:cubicBezTo>
                    <a:pt x="9716" y="22757"/>
                    <a:pt x="9669" y="22638"/>
                    <a:pt x="9693" y="22531"/>
                  </a:cubicBezTo>
                  <a:lnTo>
                    <a:pt x="9907" y="21555"/>
                  </a:lnTo>
                  <a:cubicBezTo>
                    <a:pt x="9919" y="21448"/>
                    <a:pt x="9990" y="21364"/>
                    <a:pt x="10097" y="21317"/>
                  </a:cubicBezTo>
                  <a:lnTo>
                    <a:pt x="11645" y="20686"/>
                  </a:lnTo>
                  <a:cubicBezTo>
                    <a:pt x="11675" y="20674"/>
                    <a:pt x="11714" y="20668"/>
                    <a:pt x="11754" y="20668"/>
                  </a:cubicBezTo>
                  <a:cubicBezTo>
                    <a:pt x="11794" y="20668"/>
                    <a:pt x="11836" y="20674"/>
                    <a:pt x="11871" y="20686"/>
                  </a:cubicBezTo>
                  <a:lnTo>
                    <a:pt x="15455" y="21912"/>
                  </a:lnTo>
                  <a:lnTo>
                    <a:pt x="16324" y="22293"/>
                  </a:lnTo>
                  <a:cubicBezTo>
                    <a:pt x="16445" y="22349"/>
                    <a:pt x="16574" y="22376"/>
                    <a:pt x="16702" y="22376"/>
                  </a:cubicBezTo>
                  <a:cubicBezTo>
                    <a:pt x="16979" y="22376"/>
                    <a:pt x="17253" y="22251"/>
                    <a:pt x="17432" y="22031"/>
                  </a:cubicBezTo>
                  <a:lnTo>
                    <a:pt x="17944" y="21400"/>
                  </a:lnTo>
                  <a:cubicBezTo>
                    <a:pt x="18134" y="21162"/>
                    <a:pt x="18194" y="20852"/>
                    <a:pt x="18122" y="20555"/>
                  </a:cubicBezTo>
                  <a:lnTo>
                    <a:pt x="17229" y="17269"/>
                  </a:lnTo>
                  <a:cubicBezTo>
                    <a:pt x="17194" y="17173"/>
                    <a:pt x="17217" y="17078"/>
                    <a:pt x="17277" y="16995"/>
                  </a:cubicBezTo>
                  <a:lnTo>
                    <a:pt x="18468" y="15256"/>
                  </a:lnTo>
                  <a:lnTo>
                    <a:pt x="20527" y="12196"/>
                  </a:lnTo>
                  <a:cubicBezTo>
                    <a:pt x="20575" y="12113"/>
                    <a:pt x="20646" y="12077"/>
                    <a:pt x="20742" y="12054"/>
                  </a:cubicBezTo>
                  <a:lnTo>
                    <a:pt x="29695" y="10172"/>
                  </a:lnTo>
                  <a:cubicBezTo>
                    <a:pt x="29898" y="10125"/>
                    <a:pt x="30052" y="10030"/>
                    <a:pt x="30195" y="9899"/>
                  </a:cubicBezTo>
                  <a:lnTo>
                    <a:pt x="31838" y="8136"/>
                  </a:lnTo>
                  <a:cubicBezTo>
                    <a:pt x="31862" y="8136"/>
                    <a:pt x="31874" y="8125"/>
                    <a:pt x="31886" y="8113"/>
                  </a:cubicBezTo>
                  <a:lnTo>
                    <a:pt x="33588" y="6851"/>
                  </a:lnTo>
                  <a:cubicBezTo>
                    <a:pt x="33612" y="6827"/>
                    <a:pt x="33624" y="6815"/>
                    <a:pt x="33660" y="6803"/>
                  </a:cubicBezTo>
                  <a:lnTo>
                    <a:pt x="35803" y="5934"/>
                  </a:lnTo>
                  <a:cubicBezTo>
                    <a:pt x="36089" y="5815"/>
                    <a:pt x="36291" y="5565"/>
                    <a:pt x="36363" y="5267"/>
                  </a:cubicBezTo>
                  <a:lnTo>
                    <a:pt x="36982" y="2541"/>
                  </a:lnTo>
                  <a:cubicBezTo>
                    <a:pt x="37041" y="2291"/>
                    <a:pt x="36994" y="2029"/>
                    <a:pt x="36839" y="1814"/>
                  </a:cubicBezTo>
                  <a:cubicBezTo>
                    <a:pt x="36708" y="1612"/>
                    <a:pt x="36470" y="1457"/>
                    <a:pt x="36220" y="1409"/>
                  </a:cubicBezTo>
                  <a:lnTo>
                    <a:pt x="27481" y="16"/>
                  </a:lnTo>
                  <a:cubicBezTo>
                    <a:pt x="27425" y="5"/>
                    <a:pt x="27370" y="0"/>
                    <a:pt x="2731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" name="Google Shape;184;p28"/>
          <p:cNvGrpSpPr/>
          <p:nvPr/>
        </p:nvGrpSpPr>
        <p:grpSpPr>
          <a:xfrm>
            <a:off x="6981011" y="1736299"/>
            <a:ext cx="3317106" cy="2634668"/>
            <a:chOff x="3275400" y="1702825"/>
            <a:chExt cx="1966625" cy="1562025"/>
          </a:xfrm>
        </p:grpSpPr>
        <p:sp>
          <p:nvSpPr>
            <p:cNvPr id="185" name="Google Shape;185;p28"/>
            <p:cNvSpPr/>
            <p:nvPr/>
          </p:nvSpPr>
          <p:spPr>
            <a:xfrm>
              <a:off x="3420000" y="1702825"/>
              <a:ext cx="1599675" cy="1562025"/>
            </a:xfrm>
            <a:custGeom>
              <a:avLst/>
              <a:gdLst/>
              <a:ahLst/>
              <a:cxnLst/>
              <a:rect l="l" t="t" r="r" b="b"/>
              <a:pathLst>
                <a:path w="63987" h="62481" extrusionOk="0">
                  <a:moveTo>
                    <a:pt x="24024" y="12626"/>
                  </a:moveTo>
                  <a:cubicBezTo>
                    <a:pt x="23911" y="12764"/>
                    <a:pt x="23798" y="12922"/>
                    <a:pt x="23684" y="13069"/>
                  </a:cubicBezTo>
                  <a:cubicBezTo>
                    <a:pt x="23684" y="13057"/>
                    <a:pt x="23696" y="13022"/>
                    <a:pt x="23708" y="12986"/>
                  </a:cubicBezTo>
                  <a:cubicBezTo>
                    <a:pt x="23810" y="12862"/>
                    <a:pt x="23922" y="12749"/>
                    <a:pt x="24024" y="12626"/>
                  </a:cubicBezTo>
                  <a:close/>
                  <a:moveTo>
                    <a:pt x="22077" y="21892"/>
                  </a:moveTo>
                  <a:lnTo>
                    <a:pt x="22077" y="21892"/>
                  </a:lnTo>
                  <a:cubicBezTo>
                    <a:pt x="21791" y="22416"/>
                    <a:pt x="21529" y="22952"/>
                    <a:pt x="21315" y="23487"/>
                  </a:cubicBezTo>
                  <a:cubicBezTo>
                    <a:pt x="21375" y="23094"/>
                    <a:pt x="21446" y="22713"/>
                    <a:pt x="21529" y="22309"/>
                  </a:cubicBezTo>
                  <a:cubicBezTo>
                    <a:pt x="21560" y="22357"/>
                    <a:pt x="21612" y="22388"/>
                    <a:pt x="21669" y="22388"/>
                  </a:cubicBezTo>
                  <a:cubicBezTo>
                    <a:pt x="21723" y="22388"/>
                    <a:pt x="21781" y="22360"/>
                    <a:pt x="21827" y="22297"/>
                  </a:cubicBezTo>
                  <a:cubicBezTo>
                    <a:pt x="21910" y="22166"/>
                    <a:pt x="21982" y="22023"/>
                    <a:pt x="22077" y="21892"/>
                  </a:cubicBezTo>
                  <a:close/>
                  <a:moveTo>
                    <a:pt x="20279" y="12522"/>
                  </a:moveTo>
                  <a:cubicBezTo>
                    <a:pt x="20708" y="13974"/>
                    <a:pt x="21148" y="15522"/>
                    <a:pt x="21779" y="16927"/>
                  </a:cubicBezTo>
                  <a:cubicBezTo>
                    <a:pt x="21267" y="19153"/>
                    <a:pt x="20851" y="21404"/>
                    <a:pt x="20529" y="23666"/>
                  </a:cubicBezTo>
                  <a:cubicBezTo>
                    <a:pt x="19946" y="21773"/>
                    <a:pt x="19231" y="19939"/>
                    <a:pt x="18731" y="18022"/>
                  </a:cubicBezTo>
                  <a:cubicBezTo>
                    <a:pt x="18731" y="18010"/>
                    <a:pt x="18731" y="18010"/>
                    <a:pt x="18708" y="18010"/>
                  </a:cubicBezTo>
                  <a:cubicBezTo>
                    <a:pt x="19089" y="16153"/>
                    <a:pt x="19624" y="14308"/>
                    <a:pt x="20279" y="12522"/>
                  </a:cubicBezTo>
                  <a:close/>
                  <a:moveTo>
                    <a:pt x="18588" y="18689"/>
                  </a:moveTo>
                  <a:cubicBezTo>
                    <a:pt x="19029" y="20558"/>
                    <a:pt x="19517" y="22440"/>
                    <a:pt x="20363" y="24154"/>
                  </a:cubicBezTo>
                  <a:cubicBezTo>
                    <a:pt x="20374" y="24202"/>
                    <a:pt x="20410" y="24214"/>
                    <a:pt x="20434" y="24225"/>
                  </a:cubicBezTo>
                  <a:cubicBezTo>
                    <a:pt x="20410" y="24452"/>
                    <a:pt x="20374" y="24690"/>
                    <a:pt x="20351" y="24916"/>
                  </a:cubicBezTo>
                  <a:cubicBezTo>
                    <a:pt x="19767" y="23475"/>
                    <a:pt x="19053" y="22070"/>
                    <a:pt x="18410" y="20677"/>
                  </a:cubicBezTo>
                  <a:cubicBezTo>
                    <a:pt x="18386" y="20618"/>
                    <a:pt x="18338" y="20582"/>
                    <a:pt x="18291" y="20582"/>
                  </a:cubicBezTo>
                  <a:cubicBezTo>
                    <a:pt x="18386" y="19939"/>
                    <a:pt x="18469" y="19320"/>
                    <a:pt x="18588" y="18689"/>
                  </a:cubicBezTo>
                  <a:close/>
                  <a:moveTo>
                    <a:pt x="19898" y="26357"/>
                  </a:moveTo>
                  <a:lnTo>
                    <a:pt x="19898" y="26357"/>
                  </a:lnTo>
                  <a:cubicBezTo>
                    <a:pt x="19958" y="26511"/>
                    <a:pt x="20041" y="26654"/>
                    <a:pt x="20124" y="26785"/>
                  </a:cubicBezTo>
                  <a:cubicBezTo>
                    <a:pt x="20112" y="26928"/>
                    <a:pt x="20101" y="27047"/>
                    <a:pt x="20077" y="27142"/>
                  </a:cubicBezTo>
                  <a:cubicBezTo>
                    <a:pt x="20017" y="26881"/>
                    <a:pt x="19958" y="26631"/>
                    <a:pt x="19898" y="26357"/>
                  </a:cubicBezTo>
                  <a:close/>
                  <a:moveTo>
                    <a:pt x="18231" y="21094"/>
                  </a:moveTo>
                  <a:cubicBezTo>
                    <a:pt x="18886" y="22606"/>
                    <a:pt x="19505" y="24166"/>
                    <a:pt x="20279" y="25630"/>
                  </a:cubicBezTo>
                  <a:cubicBezTo>
                    <a:pt x="20255" y="25773"/>
                    <a:pt x="20232" y="25928"/>
                    <a:pt x="20220" y="26071"/>
                  </a:cubicBezTo>
                  <a:cubicBezTo>
                    <a:pt x="20053" y="25714"/>
                    <a:pt x="19874" y="25357"/>
                    <a:pt x="19720" y="24999"/>
                  </a:cubicBezTo>
                  <a:cubicBezTo>
                    <a:pt x="19398" y="24261"/>
                    <a:pt x="19065" y="23499"/>
                    <a:pt x="18743" y="22761"/>
                  </a:cubicBezTo>
                  <a:cubicBezTo>
                    <a:pt x="18719" y="22708"/>
                    <a:pt x="18671" y="22686"/>
                    <a:pt x="18622" y="22686"/>
                  </a:cubicBezTo>
                  <a:cubicBezTo>
                    <a:pt x="18525" y="22686"/>
                    <a:pt x="18422" y="22770"/>
                    <a:pt x="18469" y="22880"/>
                  </a:cubicBezTo>
                  <a:cubicBezTo>
                    <a:pt x="18791" y="23630"/>
                    <a:pt x="19100" y="24380"/>
                    <a:pt x="19410" y="25142"/>
                  </a:cubicBezTo>
                  <a:cubicBezTo>
                    <a:pt x="19577" y="25916"/>
                    <a:pt x="19755" y="26690"/>
                    <a:pt x="19922" y="27464"/>
                  </a:cubicBezTo>
                  <a:cubicBezTo>
                    <a:pt x="19931" y="27518"/>
                    <a:pt x="19973" y="27544"/>
                    <a:pt x="20019" y="27544"/>
                  </a:cubicBezTo>
                  <a:cubicBezTo>
                    <a:pt x="20034" y="27544"/>
                    <a:pt x="20050" y="27541"/>
                    <a:pt x="20065" y="27535"/>
                  </a:cubicBezTo>
                  <a:lnTo>
                    <a:pt x="20065" y="27535"/>
                  </a:lnTo>
                  <a:cubicBezTo>
                    <a:pt x="19958" y="28547"/>
                    <a:pt x="19874" y="29559"/>
                    <a:pt x="19803" y="30571"/>
                  </a:cubicBezTo>
                  <a:cubicBezTo>
                    <a:pt x="19410" y="29559"/>
                    <a:pt x="18946" y="28595"/>
                    <a:pt x="18505" y="27595"/>
                  </a:cubicBezTo>
                  <a:cubicBezTo>
                    <a:pt x="18481" y="27535"/>
                    <a:pt x="18427" y="27510"/>
                    <a:pt x="18370" y="27510"/>
                  </a:cubicBezTo>
                  <a:cubicBezTo>
                    <a:pt x="18255" y="27510"/>
                    <a:pt x="18124" y="27607"/>
                    <a:pt x="18172" y="27726"/>
                  </a:cubicBezTo>
                  <a:cubicBezTo>
                    <a:pt x="18648" y="28857"/>
                    <a:pt x="19089" y="30000"/>
                    <a:pt x="19648" y="31095"/>
                  </a:cubicBezTo>
                  <a:cubicBezTo>
                    <a:pt x="19684" y="31131"/>
                    <a:pt x="19708" y="31167"/>
                    <a:pt x="19755" y="31167"/>
                  </a:cubicBezTo>
                  <a:cubicBezTo>
                    <a:pt x="19720" y="31512"/>
                    <a:pt x="19708" y="31845"/>
                    <a:pt x="19696" y="32203"/>
                  </a:cubicBezTo>
                  <a:cubicBezTo>
                    <a:pt x="19291" y="31155"/>
                    <a:pt x="18803" y="30107"/>
                    <a:pt x="18350" y="29071"/>
                  </a:cubicBezTo>
                  <a:cubicBezTo>
                    <a:pt x="18333" y="29027"/>
                    <a:pt x="18295" y="29003"/>
                    <a:pt x="18253" y="29003"/>
                  </a:cubicBezTo>
                  <a:cubicBezTo>
                    <a:pt x="18238" y="29003"/>
                    <a:pt x="18223" y="29006"/>
                    <a:pt x="18207" y="29012"/>
                  </a:cubicBezTo>
                  <a:cubicBezTo>
                    <a:pt x="17910" y="26357"/>
                    <a:pt x="17934" y="23714"/>
                    <a:pt x="18231" y="21094"/>
                  </a:cubicBezTo>
                  <a:close/>
                  <a:moveTo>
                    <a:pt x="18565" y="31572"/>
                  </a:moveTo>
                  <a:lnTo>
                    <a:pt x="18565" y="31572"/>
                  </a:lnTo>
                  <a:cubicBezTo>
                    <a:pt x="18684" y="31881"/>
                    <a:pt x="18803" y="32179"/>
                    <a:pt x="18922" y="32488"/>
                  </a:cubicBezTo>
                  <a:cubicBezTo>
                    <a:pt x="18862" y="32369"/>
                    <a:pt x="18815" y="32250"/>
                    <a:pt x="18755" y="32131"/>
                  </a:cubicBezTo>
                  <a:cubicBezTo>
                    <a:pt x="18743" y="32072"/>
                    <a:pt x="18696" y="32048"/>
                    <a:pt x="18648" y="32024"/>
                  </a:cubicBezTo>
                  <a:cubicBezTo>
                    <a:pt x="18624" y="31881"/>
                    <a:pt x="18588" y="31714"/>
                    <a:pt x="18565" y="31572"/>
                  </a:cubicBezTo>
                  <a:close/>
                  <a:moveTo>
                    <a:pt x="18279" y="29571"/>
                  </a:moveTo>
                  <a:lnTo>
                    <a:pt x="18279" y="29571"/>
                  </a:lnTo>
                  <a:cubicBezTo>
                    <a:pt x="18731" y="30679"/>
                    <a:pt x="19148" y="31786"/>
                    <a:pt x="19684" y="32857"/>
                  </a:cubicBezTo>
                  <a:cubicBezTo>
                    <a:pt x="19648" y="32917"/>
                    <a:pt x="19648" y="32977"/>
                    <a:pt x="19648" y="33060"/>
                  </a:cubicBezTo>
                  <a:cubicBezTo>
                    <a:pt x="19303" y="32286"/>
                    <a:pt x="18910" y="31512"/>
                    <a:pt x="18565" y="30750"/>
                  </a:cubicBezTo>
                  <a:cubicBezTo>
                    <a:pt x="18529" y="30691"/>
                    <a:pt x="18469" y="30679"/>
                    <a:pt x="18434" y="30679"/>
                  </a:cubicBezTo>
                  <a:cubicBezTo>
                    <a:pt x="18374" y="30298"/>
                    <a:pt x="18327" y="29929"/>
                    <a:pt x="18279" y="29571"/>
                  </a:cubicBezTo>
                  <a:close/>
                  <a:moveTo>
                    <a:pt x="27863" y="973"/>
                  </a:moveTo>
                  <a:lnTo>
                    <a:pt x="27863" y="973"/>
                  </a:lnTo>
                  <a:cubicBezTo>
                    <a:pt x="28995" y="4425"/>
                    <a:pt x="29292" y="7676"/>
                    <a:pt x="27792" y="11117"/>
                  </a:cubicBezTo>
                  <a:cubicBezTo>
                    <a:pt x="27756" y="11117"/>
                    <a:pt x="27744" y="11129"/>
                    <a:pt x="27732" y="11152"/>
                  </a:cubicBezTo>
                  <a:cubicBezTo>
                    <a:pt x="27387" y="11581"/>
                    <a:pt x="27078" y="11986"/>
                    <a:pt x="26744" y="12426"/>
                  </a:cubicBezTo>
                  <a:cubicBezTo>
                    <a:pt x="26638" y="12574"/>
                    <a:pt x="26786" y="12770"/>
                    <a:pt x="26946" y="12770"/>
                  </a:cubicBezTo>
                  <a:cubicBezTo>
                    <a:pt x="26966" y="12770"/>
                    <a:pt x="26986" y="12766"/>
                    <a:pt x="27006" y="12760"/>
                  </a:cubicBezTo>
                  <a:lnTo>
                    <a:pt x="27006" y="12760"/>
                  </a:lnTo>
                  <a:cubicBezTo>
                    <a:pt x="27256" y="13319"/>
                    <a:pt x="27090" y="13843"/>
                    <a:pt x="26506" y="14308"/>
                  </a:cubicBezTo>
                  <a:cubicBezTo>
                    <a:pt x="26408" y="14486"/>
                    <a:pt x="26577" y="14698"/>
                    <a:pt x="26748" y="14698"/>
                  </a:cubicBezTo>
                  <a:cubicBezTo>
                    <a:pt x="26806" y="14698"/>
                    <a:pt x="26863" y="14674"/>
                    <a:pt x="26911" y="14617"/>
                  </a:cubicBezTo>
                  <a:lnTo>
                    <a:pt x="26911" y="14617"/>
                  </a:lnTo>
                  <a:cubicBezTo>
                    <a:pt x="25292" y="16605"/>
                    <a:pt x="24482" y="19975"/>
                    <a:pt x="23792" y="22523"/>
                  </a:cubicBezTo>
                  <a:cubicBezTo>
                    <a:pt x="22994" y="25333"/>
                    <a:pt x="22279" y="28297"/>
                    <a:pt x="22148" y="31226"/>
                  </a:cubicBezTo>
                  <a:cubicBezTo>
                    <a:pt x="21887" y="31488"/>
                    <a:pt x="21732" y="31953"/>
                    <a:pt x="21660" y="32488"/>
                  </a:cubicBezTo>
                  <a:cubicBezTo>
                    <a:pt x="21077" y="33715"/>
                    <a:pt x="20422" y="34989"/>
                    <a:pt x="20041" y="36286"/>
                  </a:cubicBezTo>
                  <a:cubicBezTo>
                    <a:pt x="20053" y="35894"/>
                    <a:pt x="20077" y="35513"/>
                    <a:pt x="20101" y="35120"/>
                  </a:cubicBezTo>
                  <a:cubicBezTo>
                    <a:pt x="20874" y="33691"/>
                    <a:pt x="21482" y="32131"/>
                    <a:pt x="22148" y="30655"/>
                  </a:cubicBezTo>
                  <a:cubicBezTo>
                    <a:pt x="22213" y="30526"/>
                    <a:pt x="22103" y="30408"/>
                    <a:pt x="21995" y="30408"/>
                  </a:cubicBezTo>
                  <a:cubicBezTo>
                    <a:pt x="21944" y="30408"/>
                    <a:pt x="21893" y="30435"/>
                    <a:pt x="21863" y="30500"/>
                  </a:cubicBezTo>
                  <a:cubicBezTo>
                    <a:pt x="21315" y="31607"/>
                    <a:pt x="20708" y="32715"/>
                    <a:pt x="20172" y="33846"/>
                  </a:cubicBezTo>
                  <a:cubicBezTo>
                    <a:pt x="20398" y="30405"/>
                    <a:pt x="20755" y="27000"/>
                    <a:pt x="21291" y="23606"/>
                  </a:cubicBezTo>
                  <a:cubicBezTo>
                    <a:pt x="21298" y="23686"/>
                    <a:pt x="21385" y="23739"/>
                    <a:pt x="21470" y="23739"/>
                  </a:cubicBezTo>
                  <a:cubicBezTo>
                    <a:pt x="21525" y="23739"/>
                    <a:pt x="21580" y="23717"/>
                    <a:pt x="21613" y="23666"/>
                  </a:cubicBezTo>
                  <a:cubicBezTo>
                    <a:pt x="21698" y="23520"/>
                    <a:pt x="21784" y="23381"/>
                    <a:pt x="21865" y="23243"/>
                  </a:cubicBezTo>
                  <a:lnTo>
                    <a:pt x="21865" y="23243"/>
                  </a:lnTo>
                  <a:cubicBezTo>
                    <a:pt x="21670" y="23580"/>
                    <a:pt x="21478" y="23912"/>
                    <a:pt x="21303" y="24261"/>
                  </a:cubicBezTo>
                  <a:cubicBezTo>
                    <a:pt x="21267" y="24333"/>
                    <a:pt x="21333" y="24425"/>
                    <a:pt x="21403" y="24425"/>
                  </a:cubicBezTo>
                  <a:cubicBezTo>
                    <a:pt x="21426" y="24425"/>
                    <a:pt x="21449" y="24416"/>
                    <a:pt x="21470" y="24392"/>
                  </a:cubicBezTo>
                  <a:cubicBezTo>
                    <a:pt x="21982" y="23785"/>
                    <a:pt x="22327" y="23035"/>
                    <a:pt x="22660" y="22309"/>
                  </a:cubicBezTo>
                  <a:cubicBezTo>
                    <a:pt x="22691" y="22205"/>
                    <a:pt x="22624" y="22111"/>
                    <a:pt x="22543" y="22111"/>
                  </a:cubicBezTo>
                  <a:cubicBezTo>
                    <a:pt x="22531" y="22111"/>
                    <a:pt x="22518" y="22113"/>
                    <a:pt x="22506" y="22118"/>
                  </a:cubicBezTo>
                  <a:cubicBezTo>
                    <a:pt x="22982" y="21249"/>
                    <a:pt x="23446" y="20392"/>
                    <a:pt x="23970" y="19558"/>
                  </a:cubicBezTo>
                  <a:cubicBezTo>
                    <a:pt x="24061" y="19402"/>
                    <a:pt x="23923" y="19262"/>
                    <a:pt x="23787" y="19262"/>
                  </a:cubicBezTo>
                  <a:cubicBezTo>
                    <a:pt x="23726" y="19262"/>
                    <a:pt x="23665" y="19290"/>
                    <a:pt x="23625" y="19356"/>
                  </a:cubicBezTo>
                  <a:cubicBezTo>
                    <a:pt x="23411" y="19677"/>
                    <a:pt x="23220" y="19999"/>
                    <a:pt x="23018" y="20332"/>
                  </a:cubicBezTo>
                  <a:cubicBezTo>
                    <a:pt x="23637" y="19272"/>
                    <a:pt x="24232" y="18201"/>
                    <a:pt x="24863" y="17129"/>
                  </a:cubicBezTo>
                  <a:cubicBezTo>
                    <a:pt x="24945" y="16982"/>
                    <a:pt x="24812" y="16840"/>
                    <a:pt x="24683" y="16840"/>
                  </a:cubicBezTo>
                  <a:cubicBezTo>
                    <a:pt x="24624" y="16840"/>
                    <a:pt x="24567" y="16869"/>
                    <a:pt x="24530" y="16939"/>
                  </a:cubicBezTo>
                  <a:cubicBezTo>
                    <a:pt x="23530" y="18630"/>
                    <a:pt x="22506" y="20296"/>
                    <a:pt x="21565" y="22023"/>
                  </a:cubicBezTo>
                  <a:cubicBezTo>
                    <a:pt x="21648" y="21618"/>
                    <a:pt x="21720" y="21201"/>
                    <a:pt x="21791" y="20808"/>
                  </a:cubicBezTo>
                  <a:cubicBezTo>
                    <a:pt x="23041" y="18868"/>
                    <a:pt x="24280" y="16939"/>
                    <a:pt x="25530" y="14998"/>
                  </a:cubicBezTo>
                  <a:cubicBezTo>
                    <a:pt x="25630" y="14831"/>
                    <a:pt x="25478" y="14681"/>
                    <a:pt x="25329" y="14681"/>
                  </a:cubicBezTo>
                  <a:cubicBezTo>
                    <a:pt x="25266" y="14681"/>
                    <a:pt x="25203" y="14708"/>
                    <a:pt x="25161" y="14772"/>
                  </a:cubicBezTo>
                  <a:cubicBezTo>
                    <a:pt x="24113" y="16355"/>
                    <a:pt x="23089" y="17951"/>
                    <a:pt x="22041" y="19523"/>
                  </a:cubicBezTo>
                  <a:cubicBezTo>
                    <a:pt x="22101" y="19261"/>
                    <a:pt x="22148" y="18975"/>
                    <a:pt x="22208" y="18701"/>
                  </a:cubicBezTo>
                  <a:cubicBezTo>
                    <a:pt x="22375" y="17975"/>
                    <a:pt x="22541" y="17260"/>
                    <a:pt x="22732" y="16534"/>
                  </a:cubicBezTo>
                  <a:cubicBezTo>
                    <a:pt x="22756" y="16522"/>
                    <a:pt x="22791" y="16498"/>
                    <a:pt x="22815" y="16475"/>
                  </a:cubicBezTo>
                  <a:cubicBezTo>
                    <a:pt x="23934" y="15105"/>
                    <a:pt x="24839" y="13522"/>
                    <a:pt x="25935" y="12129"/>
                  </a:cubicBezTo>
                  <a:cubicBezTo>
                    <a:pt x="26034" y="11993"/>
                    <a:pt x="25921" y="11817"/>
                    <a:pt x="25794" y="11817"/>
                  </a:cubicBezTo>
                  <a:cubicBezTo>
                    <a:pt x="25753" y="11817"/>
                    <a:pt x="25710" y="11835"/>
                    <a:pt x="25673" y="11879"/>
                  </a:cubicBezTo>
                  <a:cubicBezTo>
                    <a:pt x="24815" y="12915"/>
                    <a:pt x="23863" y="13998"/>
                    <a:pt x="23101" y="15165"/>
                  </a:cubicBezTo>
                  <a:cubicBezTo>
                    <a:pt x="23172" y="14879"/>
                    <a:pt x="23256" y="14581"/>
                    <a:pt x="23339" y="14296"/>
                  </a:cubicBezTo>
                  <a:cubicBezTo>
                    <a:pt x="24530" y="12891"/>
                    <a:pt x="25530" y="11200"/>
                    <a:pt x="26613" y="9712"/>
                  </a:cubicBezTo>
                  <a:cubicBezTo>
                    <a:pt x="26656" y="9652"/>
                    <a:pt x="26601" y="9599"/>
                    <a:pt x="26541" y="9599"/>
                  </a:cubicBezTo>
                  <a:cubicBezTo>
                    <a:pt x="26517" y="9599"/>
                    <a:pt x="26491" y="9608"/>
                    <a:pt x="26470" y="9628"/>
                  </a:cubicBezTo>
                  <a:cubicBezTo>
                    <a:pt x="25881" y="10377"/>
                    <a:pt x="25259" y="11114"/>
                    <a:pt x="24656" y="11882"/>
                  </a:cubicBezTo>
                  <a:lnTo>
                    <a:pt x="24656" y="11882"/>
                  </a:lnTo>
                  <a:cubicBezTo>
                    <a:pt x="25575" y="10704"/>
                    <a:pt x="26452" y="9495"/>
                    <a:pt x="27340" y="8331"/>
                  </a:cubicBezTo>
                  <a:cubicBezTo>
                    <a:pt x="27430" y="8204"/>
                    <a:pt x="27329" y="8051"/>
                    <a:pt x="27223" y="8051"/>
                  </a:cubicBezTo>
                  <a:cubicBezTo>
                    <a:pt x="27189" y="8051"/>
                    <a:pt x="27154" y="8067"/>
                    <a:pt x="27125" y="8104"/>
                  </a:cubicBezTo>
                  <a:cubicBezTo>
                    <a:pt x="26125" y="9355"/>
                    <a:pt x="25065" y="10581"/>
                    <a:pt x="24065" y="11843"/>
                  </a:cubicBezTo>
                  <a:cubicBezTo>
                    <a:pt x="25208" y="8152"/>
                    <a:pt x="26554" y="4580"/>
                    <a:pt x="27863" y="973"/>
                  </a:cubicBezTo>
                  <a:close/>
                  <a:moveTo>
                    <a:pt x="21589" y="33262"/>
                  </a:moveTo>
                  <a:lnTo>
                    <a:pt x="21589" y="33262"/>
                  </a:lnTo>
                  <a:cubicBezTo>
                    <a:pt x="21541" y="34048"/>
                    <a:pt x="21553" y="34846"/>
                    <a:pt x="21434" y="35298"/>
                  </a:cubicBezTo>
                  <a:cubicBezTo>
                    <a:pt x="21148" y="36429"/>
                    <a:pt x="20196" y="37465"/>
                    <a:pt x="20232" y="38596"/>
                  </a:cubicBezTo>
                  <a:cubicBezTo>
                    <a:pt x="20136" y="38608"/>
                    <a:pt x="20041" y="38620"/>
                    <a:pt x="19946" y="38620"/>
                  </a:cubicBezTo>
                  <a:cubicBezTo>
                    <a:pt x="19958" y="38037"/>
                    <a:pt x="19993" y="37441"/>
                    <a:pt x="20017" y="36870"/>
                  </a:cubicBezTo>
                  <a:cubicBezTo>
                    <a:pt x="20028" y="36873"/>
                    <a:pt x="20039" y="36874"/>
                    <a:pt x="20051" y="36874"/>
                  </a:cubicBezTo>
                  <a:cubicBezTo>
                    <a:pt x="20090" y="36874"/>
                    <a:pt x="20132" y="36857"/>
                    <a:pt x="20160" y="36810"/>
                  </a:cubicBezTo>
                  <a:cubicBezTo>
                    <a:pt x="20172" y="36763"/>
                    <a:pt x="20196" y="36715"/>
                    <a:pt x="20220" y="36691"/>
                  </a:cubicBezTo>
                  <a:lnTo>
                    <a:pt x="20220" y="36691"/>
                  </a:lnTo>
                  <a:cubicBezTo>
                    <a:pt x="20184" y="36822"/>
                    <a:pt x="20160" y="36965"/>
                    <a:pt x="20136" y="37108"/>
                  </a:cubicBezTo>
                  <a:cubicBezTo>
                    <a:pt x="20129" y="37205"/>
                    <a:pt x="20224" y="37274"/>
                    <a:pt x="20317" y="37274"/>
                  </a:cubicBezTo>
                  <a:cubicBezTo>
                    <a:pt x="20372" y="37274"/>
                    <a:pt x="20427" y="37249"/>
                    <a:pt x="20458" y="37191"/>
                  </a:cubicBezTo>
                  <a:cubicBezTo>
                    <a:pt x="20613" y="36882"/>
                    <a:pt x="20672" y="36525"/>
                    <a:pt x="20779" y="36191"/>
                  </a:cubicBezTo>
                  <a:cubicBezTo>
                    <a:pt x="20910" y="35798"/>
                    <a:pt x="21077" y="35405"/>
                    <a:pt x="21244" y="35024"/>
                  </a:cubicBezTo>
                  <a:cubicBezTo>
                    <a:pt x="21293" y="34910"/>
                    <a:pt x="21201" y="34813"/>
                    <a:pt x="21113" y="34813"/>
                  </a:cubicBezTo>
                  <a:cubicBezTo>
                    <a:pt x="21072" y="34813"/>
                    <a:pt x="21032" y="34833"/>
                    <a:pt x="21005" y="34882"/>
                  </a:cubicBezTo>
                  <a:cubicBezTo>
                    <a:pt x="20994" y="34917"/>
                    <a:pt x="20958" y="34965"/>
                    <a:pt x="20946" y="34989"/>
                  </a:cubicBezTo>
                  <a:cubicBezTo>
                    <a:pt x="21172" y="34429"/>
                    <a:pt x="21363" y="33846"/>
                    <a:pt x="21589" y="33262"/>
                  </a:cubicBezTo>
                  <a:close/>
                  <a:moveTo>
                    <a:pt x="19005" y="33608"/>
                  </a:moveTo>
                  <a:cubicBezTo>
                    <a:pt x="19148" y="33881"/>
                    <a:pt x="19291" y="34155"/>
                    <a:pt x="19470" y="34393"/>
                  </a:cubicBezTo>
                  <a:cubicBezTo>
                    <a:pt x="19505" y="34441"/>
                    <a:pt x="19541" y="34453"/>
                    <a:pt x="19589" y="34453"/>
                  </a:cubicBezTo>
                  <a:cubicBezTo>
                    <a:pt x="19589" y="34691"/>
                    <a:pt x="19577" y="34929"/>
                    <a:pt x="19577" y="35167"/>
                  </a:cubicBezTo>
                  <a:cubicBezTo>
                    <a:pt x="19553" y="35215"/>
                    <a:pt x="19553" y="35263"/>
                    <a:pt x="19577" y="35286"/>
                  </a:cubicBezTo>
                  <a:cubicBezTo>
                    <a:pt x="19541" y="36417"/>
                    <a:pt x="19541" y="37549"/>
                    <a:pt x="19553" y="38668"/>
                  </a:cubicBezTo>
                  <a:cubicBezTo>
                    <a:pt x="19517" y="38668"/>
                    <a:pt x="19458" y="38680"/>
                    <a:pt x="19410" y="38680"/>
                  </a:cubicBezTo>
                  <a:cubicBezTo>
                    <a:pt x="19410" y="38680"/>
                    <a:pt x="19410" y="38668"/>
                    <a:pt x="19398" y="38632"/>
                  </a:cubicBezTo>
                  <a:cubicBezTo>
                    <a:pt x="18946" y="37441"/>
                    <a:pt x="18410" y="36310"/>
                    <a:pt x="17969" y="35143"/>
                  </a:cubicBezTo>
                  <a:lnTo>
                    <a:pt x="17969" y="35143"/>
                  </a:lnTo>
                  <a:cubicBezTo>
                    <a:pt x="18017" y="35198"/>
                    <a:pt x="18077" y="35221"/>
                    <a:pt x="18136" y="35221"/>
                  </a:cubicBezTo>
                  <a:cubicBezTo>
                    <a:pt x="18283" y="35221"/>
                    <a:pt x="18420" y="35075"/>
                    <a:pt x="18327" y="34905"/>
                  </a:cubicBezTo>
                  <a:cubicBezTo>
                    <a:pt x="17849" y="34068"/>
                    <a:pt x="17758" y="33910"/>
                    <a:pt x="18045" y="33910"/>
                  </a:cubicBezTo>
                  <a:cubicBezTo>
                    <a:pt x="18195" y="33910"/>
                    <a:pt x="18448" y="33953"/>
                    <a:pt x="18803" y="33965"/>
                  </a:cubicBezTo>
                  <a:cubicBezTo>
                    <a:pt x="18946" y="33965"/>
                    <a:pt x="19065" y="33810"/>
                    <a:pt x="19029" y="33667"/>
                  </a:cubicBezTo>
                  <a:cubicBezTo>
                    <a:pt x="19029" y="33643"/>
                    <a:pt x="19005" y="33619"/>
                    <a:pt x="19005" y="33608"/>
                  </a:cubicBezTo>
                  <a:close/>
                  <a:moveTo>
                    <a:pt x="53236" y="38513"/>
                  </a:moveTo>
                  <a:lnTo>
                    <a:pt x="53236" y="38513"/>
                  </a:lnTo>
                  <a:cubicBezTo>
                    <a:pt x="53224" y="38596"/>
                    <a:pt x="53212" y="38680"/>
                    <a:pt x="53200" y="38751"/>
                  </a:cubicBezTo>
                  <a:cubicBezTo>
                    <a:pt x="53164" y="38811"/>
                    <a:pt x="53152" y="38894"/>
                    <a:pt x="53140" y="38977"/>
                  </a:cubicBezTo>
                  <a:lnTo>
                    <a:pt x="53140" y="39013"/>
                  </a:lnTo>
                  <a:cubicBezTo>
                    <a:pt x="53117" y="39073"/>
                    <a:pt x="53105" y="39132"/>
                    <a:pt x="53081" y="39192"/>
                  </a:cubicBezTo>
                  <a:cubicBezTo>
                    <a:pt x="53057" y="39215"/>
                    <a:pt x="53081" y="39227"/>
                    <a:pt x="53057" y="39239"/>
                  </a:cubicBezTo>
                  <a:lnTo>
                    <a:pt x="53057" y="39263"/>
                  </a:lnTo>
                  <a:cubicBezTo>
                    <a:pt x="52998" y="39275"/>
                    <a:pt x="52926" y="39287"/>
                    <a:pt x="52867" y="39311"/>
                  </a:cubicBezTo>
                  <a:cubicBezTo>
                    <a:pt x="52828" y="39234"/>
                    <a:pt x="52760" y="39181"/>
                    <a:pt x="52673" y="39181"/>
                  </a:cubicBezTo>
                  <a:cubicBezTo>
                    <a:pt x="52651" y="39181"/>
                    <a:pt x="52628" y="39184"/>
                    <a:pt x="52605" y="39192"/>
                  </a:cubicBezTo>
                  <a:cubicBezTo>
                    <a:pt x="52557" y="39204"/>
                    <a:pt x="52521" y="39204"/>
                    <a:pt x="52486" y="39215"/>
                  </a:cubicBezTo>
                  <a:cubicBezTo>
                    <a:pt x="52509" y="39168"/>
                    <a:pt x="52497" y="39108"/>
                    <a:pt x="52450" y="39084"/>
                  </a:cubicBezTo>
                  <a:lnTo>
                    <a:pt x="52188" y="38953"/>
                  </a:lnTo>
                  <a:cubicBezTo>
                    <a:pt x="52171" y="38945"/>
                    <a:pt x="52155" y="38941"/>
                    <a:pt x="52140" y="38941"/>
                  </a:cubicBezTo>
                  <a:cubicBezTo>
                    <a:pt x="52046" y="38941"/>
                    <a:pt x="51989" y="39081"/>
                    <a:pt x="52081" y="39132"/>
                  </a:cubicBezTo>
                  <a:cubicBezTo>
                    <a:pt x="52164" y="39168"/>
                    <a:pt x="52247" y="39215"/>
                    <a:pt x="52331" y="39263"/>
                  </a:cubicBezTo>
                  <a:cubicBezTo>
                    <a:pt x="52212" y="39287"/>
                    <a:pt x="52105" y="39323"/>
                    <a:pt x="51986" y="39334"/>
                  </a:cubicBezTo>
                  <a:cubicBezTo>
                    <a:pt x="51914" y="39204"/>
                    <a:pt x="51795" y="39084"/>
                    <a:pt x="51676" y="38977"/>
                  </a:cubicBezTo>
                  <a:cubicBezTo>
                    <a:pt x="52200" y="38834"/>
                    <a:pt x="52724" y="38680"/>
                    <a:pt x="53236" y="38513"/>
                  </a:cubicBezTo>
                  <a:close/>
                  <a:moveTo>
                    <a:pt x="51176" y="39132"/>
                  </a:moveTo>
                  <a:lnTo>
                    <a:pt x="51188" y="39144"/>
                  </a:lnTo>
                  <a:cubicBezTo>
                    <a:pt x="51307" y="39227"/>
                    <a:pt x="51366" y="39346"/>
                    <a:pt x="51426" y="39454"/>
                  </a:cubicBezTo>
                  <a:cubicBezTo>
                    <a:pt x="51200" y="39513"/>
                    <a:pt x="50985" y="39573"/>
                    <a:pt x="50771" y="39632"/>
                  </a:cubicBezTo>
                  <a:cubicBezTo>
                    <a:pt x="50831" y="39513"/>
                    <a:pt x="50843" y="39370"/>
                    <a:pt x="50843" y="39215"/>
                  </a:cubicBezTo>
                  <a:cubicBezTo>
                    <a:pt x="50950" y="39192"/>
                    <a:pt x="51069" y="39156"/>
                    <a:pt x="51176" y="39132"/>
                  </a:cubicBezTo>
                  <a:close/>
                  <a:moveTo>
                    <a:pt x="49426" y="39585"/>
                  </a:moveTo>
                  <a:cubicBezTo>
                    <a:pt x="49485" y="39739"/>
                    <a:pt x="49580" y="39858"/>
                    <a:pt x="49688" y="39966"/>
                  </a:cubicBezTo>
                  <a:cubicBezTo>
                    <a:pt x="49592" y="39989"/>
                    <a:pt x="49485" y="40025"/>
                    <a:pt x="49402" y="40049"/>
                  </a:cubicBezTo>
                  <a:cubicBezTo>
                    <a:pt x="49426" y="39966"/>
                    <a:pt x="49438" y="39870"/>
                    <a:pt x="49414" y="39763"/>
                  </a:cubicBezTo>
                  <a:cubicBezTo>
                    <a:pt x="49402" y="39704"/>
                    <a:pt x="49342" y="39644"/>
                    <a:pt x="49283" y="39620"/>
                  </a:cubicBezTo>
                  <a:cubicBezTo>
                    <a:pt x="49307" y="39620"/>
                    <a:pt x="49366" y="39608"/>
                    <a:pt x="49426" y="39585"/>
                  </a:cubicBezTo>
                  <a:close/>
                  <a:moveTo>
                    <a:pt x="47271" y="40096"/>
                  </a:moveTo>
                  <a:cubicBezTo>
                    <a:pt x="47306" y="40156"/>
                    <a:pt x="47330" y="40239"/>
                    <a:pt x="47342" y="40335"/>
                  </a:cubicBezTo>
                  <a:cubicBezTo>
                    <a:pt x="47326" y="40326"/>
                    <a:pt x="47304" y="40312"/>
                    <a:pt x="47284" y="40312"/>
                  </a:cubicBezTo>
                  <a:cubicBezTo>
                    <a:pt x="47275" y="40312"/>
                    <a:pt x="47266" y="40315"/>
                    <a:pt x="47259" y="40323"/>
                  </a:cubicBezTo>
                  <a:cubicBezTo>
                    <a:pt x="47244" y="40324"/>
                    <a:pt x="47229" y="40324"/>
                    <a:pt x="47215" y="40324"/>
                  </a:cubicBezTo>
                  <a:cubicBezTo>
                    <a:pt x="47064" y="40324"/>
                    <a:pt x="46980" y="40266"/>
                    <a:pt x="46925" y="40168"/>
                  </a:cubicBezTo>
                  <a:cubicBezTo>
                    <a:pt x="47033" y="40144"/>
                    <a:pt x="47152" y="40108"/>
                    <a:pt x="47271" y="40096"/>
                  </a:cubicBezTo>
                  <a:close/>
                  <a:moveTo>
                    <a:pt x="48390" y="39846"/>
                  </a:moveTo>
                  <a:cubicBezTo>
                    <a:pt x="48426" y="40037"/>
                    <a:pt x="48521" y="40204"/>
                    <a:pt x="48699" y="40287"/>
                  </a:cubicBezTo>
                  <a:cubicBezTo>
                    <a:pt x="48616" y="40323"/>
                    <a:pt x="48509" y="40347"/>
                    <a:pt x="48414" y="40382"/>
                  </a:cubicBezTo>
                  <a:cubicBezTo>
                    <a:pt x="48402" y="40323"/>
                    <a:pt x="48366" y="40239"/>
                    <a:pt x="48330" y="40180"/>
                  </a:cubicBezTo>
                  <a:cubicBezTo>
                    <a:pt x="48287" y="40130"/>
                    <a:pt x="48228" y="40110"/>
                    <a:pt x="48166" y="40110"/>
                  </a:cubicBezTo>
                  <a:cubicBezTo>
                    <a:pt x="48108" y="40110"/>
                    <a:pt x="48048" y="40127"/>
                    <a:pt x="47997" y="40156"/>
                  </a:cubicBezTo>
                  <a:cubicBezTo>
                    <a:pt x="47985" y="40120"/>
                    <a:pt x="47985" y="40096"/>
                    <a:pt x="47973" y="40061"/>
                  </a:cubicBezTo>
                  <a:cubicBezTo>
                    <a:pt x="47949" y="40037"/>
                    <a:pt x="47937" y="39989"/>
                    <a:pt x="47925" y="39966"/>
                  </a:cubicBezTo>
                  <a:cubicBezTo>
                    <a:pt x="48080" y="39918"/>
                    <a:pt x="48235" y="39870"/>
                    <a:pt x="48390" y="39846"/>
                  </a:cubicBezTo>
                  <a:close/>
                  <a:moveTo>
                    <a:pt x="47449" y="40692"/>
                  </a:moveTo>
                  <a:cubicBezTo>
                    <a:pt x="47449" y="40692"/>
                    <a:pt x="47449" y="40704"/>
                    <a:pt x="47461" y="40704"/>
                  </a:cubicBezTo>
                  <a:cubicBezTo>
                    <a:pt x="47449" y="40704"/>
                    <a:pt x="47449" y="40704"/>
                    <a:pt x="47437" y="40716"/>
                  </a:cubicBezTo>
                  <a:cubicBezTo>
                    <a:pt x="47437" y="40704"/>
                    <a:pt x="47449" y="40704"/>
                    <a:pt x="47449" y="40692"/>
                  </a:cubicBezTo>
                  <a:close/>
                  <a:moveTo>
                    <a:pt x="46294" y="40299"/>
                  </a:moveTo>
                  <a:cubicBezTo>
                    <a:pt x="46354" y="40537"/>
                    <a:pt x="46473" y="40763"/>
                    <a:pt x="46687" y="40882"/>
                  </a:cubicBezTo>
                  <a:cubicBezTo>
                    <a:pt x="46735" y="40906"/>
                    <a:pt x="46782" y="40906"/>
                    <a:pt x="46830" y="40930"/>
                  </a:cubicBezTo>
                  <a:cubicBezTo>
                    <a:pt x="46675" y="40989"/>
                    <a:pt x="46532" y="41025"/>
                    <a:pt x="46366" y="41097"/>
                  </a:cubicBezTo>
                  <a:cubicBezTo>
                    <a:pt x="46330" y="40989"/>
                    <a:pt x="46271" y="40894"/>
                    <a:pt x="46151" y="40858"/>
                  </a:cubicBezTo>
                  <a:cubicBezTo>
                    <a:pt x="46140" y="40835"/>
                    <a:pt x="46140" y="40835"/>
                    <a:pt x="46140" y="40823"/>
                  </a:cubicBezTo>
                  <a:cubicBezTo>
                    <a:pt x="46092" y="40751"/>
                    <a:pt x="46068" y="40692"/>
                    <a:pt x="46032" y="40620"/>
                  </a:cubicBezTo>
                  <a:cubicBezTo>
                    <a:pt x="45997" y="40537"/>
                    <a:pt x="45961" y="40454"/>
                    <a:pt x="45937" y="40358"/>
                  </a:cubicBezTo>
                  <a:cubicBezTo>
                    <a:pt x="46044" y="40347"/>
                    <a:pt x="46175" y="40323"/>
                    <a:pt x="46294" y="40299"/>
                  </a:cubicBezTo>
                  <a:close/>
                  <a:moveTo>
                    <a:pt x="45294" y="40501"/>
                  </a:moveTo>
                  <a:cubicBezTo>
                    <a:pt x="45354" y="40775"/>
                    <a:pt x="45425" y="41168"/>
                    <a:pt x="45604" y="41359"/>
                  </a:cubicBezTo>
                  <a:cubicBezTo>
                    <a:pt x="45544" y="41394"/>
                    <a:pt x="45473" y="41406"/>
                    <a:pt x="45413" y="41430"/>
                  </a:cubicBezTo>
                  <a:cubicBezTo>
                    <a:pt x="45401" y="41406"/>
                    <a:pt x="45378" y="41359"/>
                    <a:pt x="45366" y="41335"/>
                  </a:cubicBezTo>
                  <a:cubicBezTo>
                    <a:pt x="45342" y="41287"/>
                    <a:pt x="45306" y="41251"/>
                    <a:pt x="45258" y="41228"/>
                  </a:cubicBezTo>
                  <a:cubicBezTo>
                    <a:pt x="45175" y="41013"/>
                    <a:pt x="45104" y="40799"/>
                    <a:pt x="45044" y="40573"/>
                  </a:cubicBezTo>
                  <a:cubicBezTo>
                    <a:pt x="45044" y="40573"/>
                    <a:pt x="45044" y="40561"/>
                    <a:pt x="45020" y="40561"/>
                  </a:cubicBezTo>
                  <a:cubicBezTo>
                    <a:pt x="45116" y="40525"/>
                    <a:pt x="45199" y="40513"/>
                    <a:pt x="45294" y="40501"/>
                  </a:cubicBezTo>
                  <a:close/>
                  <a:moveTo>
                    <a:pt x="34340" y="37739"/>
                  </a:moveTo>
                  <a:cubicBezTo>
                    <a:pt x="37386" y="38305"/>
                    <a:pt x="40571" y="38507"/>
                    <a:pt x="43764" y="38507"/>
                  </a:cubicBezTo>
                  <a:cubicBezTo>
                    <a:pt x="45613" y="38507"/>
                    <a:pt x="47465" y="38439"/>
                    <a:pt x="49295" y="38334"/>
                  </a:cubicBezTo>
                  <a:lnTo>
                    <a:pt x="49295" y="38334"/>
                  </a:lnTo>
                  <a:cubicBezTo>
                    <a:pt x="43568" y="39489"/>
                    <a:pt x="37865" y="40739"/>
                    <a:pt x="32078" y="41609"/>
                  </a:cubicBezTo>
                  <a:cubicBezTo>
                    <a:pt x="32043" y="41597"/>
                    <a:pt x="32007" y="41585"/>
                    <a:pt x="31959" y="41585"/>
                  </a:cubicBezTo>
                  <a:cubicBezTo>
                    <a:pt x="26328" y="41573"/>
                    <a:pt x="20672" y="41239"/>
                    <a:pt x="15017" y="41108"/>
                  </a:cubicBezTo>
                  <a:cubicBezTo>
                    <a:pt x="13877" y="41049"/>
                    <a:pt x="12723" y="40993"/>
                    <a:pt x="11576" y="40993"/>
                  </a:cubicBezTo>
                  <a:cubicBezTo>
                    <a:pt x="10902" y="40993"/>
                    <a:pt x="10229" y="41012"/>
                    <a:pt x="9564" y="41061"/>
                  </a:cubicBezTo>
                  <a:lnTo>
                    <a:pt x="9147" y="41061"/>
                  </a:lnTo>
                  <a:cubicBezTo>
                    <a:pt x="17553" y="40168"/>
                    <a:pt x="25935" y="38692"/>
                    <a:pt x="34340" y="37739"/>
                  </a:cubicBezTo>
                  <a:close/>
                  <a:moveTo>
                    <a:pt x="6135" y="41537"/>
                  </a:moveTo>
                  <a:cubicBezTo>
                    <a:pt x="6182" y="41537"/>
                    <a:pt x="6242" y="41549"/>
                    <a:pt x="6289" y="41549"/>
                  </a:cubicBezTo>
                  <a:cubicBezTo>
                    <a:pt x="6123" y="41597"/>
                    <a:pt x="5944" y="41644"/>
                    <a:pt x="5777" y="41704"/>
                  </a:cubicBezTo>
                  <a:cubicBezTo>
                    <a:pt x="5777" y="41704"/>
                    <a:pt x="5777" y="41692"/>
                    <a:pt x="5765" y="41656"/>
                  </a:cubicBezTo>
                  <a:cubicBezTo>
                    <a:pt x="5754" y="41632"/>
                    <a:pt x="5754" y="41597"/>
                    <a:pt x="5730" y="41573"/>
                  </a:cubicBezTo>
                  <a:cubicBezTo>
                    <a:pt x="5849" y="41573"/>
                    <a:pt x="5992" y="41573"/>
                    <a:pt x="6111" y="41549"/>
                  </a:cubicBezTo>
                  <a:cubicBezTo>
                    <a:pt x="6123" y="41549"/>
                    <a:pt x="6123" y="41537"/>
                    <a:pt x="6135" y="41537"/>
                  </a:cubicBezTo>
                  <a:close/>
                  <a:moveTo>
                    <a:pt x="44449" y="40644"/>
                  </a:moveTo>
                  <a:cubicBezTo>
                    <a:pt x="44473" y="41001"/>
                    <a:pt x="44544" y="41347"/>
                    <a:pt x="44675" y="41692"/>
                  </a:cubicBezTo>
                  <a:cubicBezTo>
                    <a:pt x="44616" y="41704"/>
                    <a:pt x="44580" y="41716"/>
                    <a:pt x="44520" y="41751"/>
                  </a:cubicBezTo>
                  <a:cubicBezTo>
                    <a:pt x="44449" y="41466"/>
                    <a:pt x="44163" y="41251"/>
                    <a:pt x="44068" y="40978"/>
                  </a:cubicBezTo>
                  <a:cubicBezTo>
                    <a:pt x="44032" y="40835"/>
                    <a:pt x="43937" y="40775"/>
                    <a:pt x="43830" y="40763"/>
                  </a:cubicBezTo>
                  <a:cubicBezTo>
                    <a:pt x="44044" y="40716"/>
                    <a:pt x="44246" y="40692"/>
                    <a:pt x="44449" y="40644"/>
                  </a:cubicBezTo>
                  <a:close/>
                  <a:moveTo>
                    <a:pt x="43663" y="40763"/>
                  </a:moveTo>
                  <a:cubicBezTo>
                    <a:pt x="43568" y="40835"/>
                    <a:pt x="43461" y="40954"/>
                    <a:pt x="43508" y="41120"/>
                  </a:cubicBezTo>
                  <a:cubicBezTo>
                    <a:pt x="43568" y="41370"/>
                    <a:pt x="43711" y="41751"/>
                    <a:pt x="43949" y="41942"/>
                  </a:cubicBezTo>
                  <a:cubicBezTo>
                    <a:pt x="43830" y="41978"/>
                    <a:pt x="43699" y="42013"/>
                    <a:pt x="43580" y="42061"/>
                  </a:cubicBezTo>
                  <a:cubicBezTo>
                    <a:pt x="43532" y="41894"/>
                    <a:pt x="43401" y="41799"/>
                    <a:pt x="43294" y="41656"/>
                  </a:cubicBezTo>
                  <a:cubicBezTo>
                    <a:pt x="43163" y="41478"/>
                    <a:pt x="43068" y="41251"/>
                    <a:pt x="43044" y="41025"/>
                  </a:cubicBezTo>
                  <a:cubicBezTo>
                    <a:pt x="43044" y="40978"/>
                    <a:pt x="43008" y="40930"/>
                    <a:pt x="42984" y="40882"/>
                  </a:cubicBezTo>
                  <a:cubicBezTo>
                    <a:pt x="43211" y="40835"/>
                    <a:pt x="43449" y="40811"/>
                    <a:pt x="43663" y="40763"/>
                  </a:cubicBezTo>
                  <a:close/>
                  <a:moveTo>
                    <a:pt x="42461" y="40989"/>
                  </a:moveTo>
                  <a:cubicBezTo>
                    <a:pt x="42461" y="41001"/>
                    <a:pt x="42449" y="41013"/>
                    <a:pt x="42461" y="41049"/>
                  </a:cubicBezTo>
                  <a:cubicBezTo>
                    <a:pt x="42472" y="41406"/>
                    <a:pt x="42627" y="41990"/>
                    <a:pt x="42937" y="42287"/>
                  </a:cubicBezTo>
                  <a:cubicBezTo>
                    <a:pt x="42782" y="42347"/>
                    <a:pt x="42615" y="42382"/>
                    <a:pt x="42449" y="42430"/>
                  </a:cubicBezTo>
                  <a:cubicBezTo>
                    <a:pt x="42389" y="42347"/>
                    <a:pt x="42318" y="42263"/>
                    <a:pt x="42258" y="42144"/>
                  </a:cubicBezTo>
                  <a:cubicBezTo>
                    <a:pt x="42091" y="41906"/>
                    <a:pt x="42020" y="41644"/>
                    <a:pt x="41960" y="41359"/>
                  </a:cubicBezTo>
                  <a:cubicBezTo>
                    <a:pt x="41934" y="41208"/>
                    <a:pt x="41806" y="41139"/>
                    <a:pt x="41674" y="41139"/>
                  </a:cubicBezTo>
                  <a:cubicBezTo>
                    <a:pt x="41503" y="41139"/>
                    <a:pt x="41326" y="41253"/>
                    <a:pt x="41353" y="41454"/>
                  </a:cubicBezTo>
                  <a:cubicBezTo>
                    <a:pt x="41389" y="41751"/>
                    <a:pt x="41508" y="42299"/>
                    <a:pt x="41746" y="42644"/>
                  </a:cubicBezTo>
                  <a:cubicBezTo>
                    <a:pt x="41568" y="42704"/>
                    <a:pt x="41389" y="42740"/>
                    <a:pt x="41210" y="42799"/>
                  </a:cubicBezTo>
                  <a:lnTo>
                    <a:pt x="41198" y="42799"/>
                  </a:lnTo>
                  <a:cubicBezTo>
                    <a:pt x="41175" y="42644"/>
                    <a:pt x="41079" y="42478"/>
                    <a:pt x="41008" y="42299"/>
                  </a:cubicBezTo>
                  <a:cubicBezTo>
                    <a:pt x="40877" y="41954"/>
                    <a:pt x="40722" y="41609"/>
                    <a:pt x="40591" y="41275"/>
                  </a:cubicBezTo>
                  <a:cubicBezTo>
                    <a:pt x="41210" y="41180"/>
                    <a:pt x="41841" y="41097"/>
                    <a:pt x="42461" y="40989"/>
                  </a:cubicBezTo>
                  <a:close/>
                  <a:moveTo>
                    <a:pt x="38293" y="42966"/>
                  </a:moveTo>
                  <a:lnTo>
                    <a:pt x="38293" y="42966"/>
                  </a:lnTo>
                  <a:cubicBezTo>
                    <a:pt x="38299" y="42972"/>
                    <a:pt x="38299" y="42975"/>
                    <a:pt x="38298" y="42975"/>
                  </a:cubicBezTo>
                  <a:cubicBezTo>
                    <a:pt x="38296" y="42975"/>
                    <a:pt x="38293" y="42972"/>
                    <a:pt x="38293" y="42966"/>
                  </a:cubicBezTo>
                  <a:close/>
                  <a:moveTo>
                    <a:pt x="39996" y="41347"/>
                  </a:moveTo>
                  <a:lnTo>
                    <a:pt x="39996" y="41394"/>
                  </a:lnTo>
                  <a:cubicBezTo>
                    <a:pt x="40127" y="41763"/>
                    <a:pt x="40258" y="42144"/>
                    <a:pt x="40401" y="42513"/>
                  </a:cubicBezTo>
                  <a:cubicBezTo>
                    <a:pt x="40436" y="42668"/>
                    <a:pt x="40484" y="42811"/>
                    <a:pt x="40556" y="42954"/>
                  </a:cubicBezTo>
                  <a:cubicBezTo>
                    <a:pt x="40341" y="43013"/>
                    <a:pt x="40127" y="43073"/>
                    <a:pt x="39901" y="43109"/>
                  </a:cubicBezTo>
                  <a:cubicBezTo>
                    <a:pt x="40020" y="42954"/>
                    <a:pt x="39913" y="42680"/>
                    <a:pt x="39794" y="42502"/>
                  </a:cubicBezTo>
                  <a:cubicBezTo>
                    <a:pt x="39567" y="42168"/>
                    <a:pt x="39413" y="41799"/>
                    <a:pt x="39305" y="41406"/>
                  </a:cubicBezTo>
                  <a:cubicBezTo>
                    <a:pt x="39532" y="41406"/>
                    <a:pt x="39758" y="41370"/>
                    <a:pt x="39996" y="41347"/>
                  </a:cubicBezTo>
                  <a:close/>
                  <a:moveTo>
                    <a:pt x="54164" y="42835"/>
                  </a:moveTo>
                  <a:lnTo>
                    <a:pt x="54164" y="42835"/>
                  </a:lnTo>
                  <a:cubicBezTo>
                    <a:pt x="54129" y="42918"/>
                    <a:pt x="54129" y="43013"/>
                    <a:pt x="54224" y="43061"/>
                  </a:cubicBezTo>
                  <a:lnTo>
                    <a:pt x="54355" y="43144"/>
                  </a:lnTo>
                  <a:lnTo>
                    <a:pt x="53950" y="42918"/>
                  </a:lnTo>
                  <a:cubicBezTo>
                    <a:pt x="54033" y="42894"/>
                    <a:pt x="54093" y="42859"/>
                    <a:pt x="54164" y="42835"/>
                  </a:cubicBezTo>
                  <a:close/>
                  <a:moveTo>
                    <a:pt x="38686" y="41513"/>
                  </a:moveTo>
                  <a:cubicBezTo>
                    <a:pt x="38722" y="41882"/>
                    <a:pt x="38829" y="42251"/>
                    <a:pt x="38984" y="42597"/>
                  </a:cubicBezTo>
                  <a:cubicBezTo>
                    <a:pt x="39091" y="42811"/>
                    <a:pt x="39234" y="43144"/>
                    <a:pt x="39472" y="43228"/>
                  </a:cubicBezTo>
                  <a:cubicBezTo>
                    <a:pt x="39186" y="43311"/>
                    <a:pt x="38901" y="43383"/>
                    <a:pt x="38627" y="43442"/>
                  </a:cubicBezTo>
                  <a:cubicBezTo>
                    <a:pt x="38651" y="43383"/>
                    <a:pt x="38686" y="43323"/>
                    <a:pt x="38686" y="43228"/>
                  </a:cubicBezTo>
                  <a:cubicBezTo>
                    <a:pt x="38686" y="43109"/>
                    <a:pt x="38603" y="43013"/>
                    <a:pt x="38520" y="42966"/>
                  </a:cubicBezTo>
                  <a:lnTo>
                    <a:pt x="38508" y="42954"/>
                  </a:lnTo>
                  <a:cubicBezTo>
                    <a:pt x="38460" y="42930"/>
                    <a:pt x="38436" y="42894"/>
                    <a:pt x="38436" y="42811"/>
                  </a:cubicBezTo>
                  <a:cubicBezTo>
                    <a:pt x="38341" y="42668"/>
                    <a:pt x="38281" y="42502"/>
                    <a:pt x="38210" y="42335"/>
                  </a:cubicBezTo>
                  <a:cubicBezTo>
                    <a:pt x="38091" y="42085"/>
                    <a:pt x="37972" y="41835"/>
                    <a:pt x="37841" y="41585"/>
                  </a:cubicBezTo>
                  <a:cubicBezTo>
                    <a:pt x="38115" y="41585"/>
                    <a:pt x="38400" y="41549"/>
                    <a:pt x="38686" y="41513"/>
                  </a:cubicBezTo>
                  <a:close/>
                  <a:moveTo>
                    <a:pt x="37150" y="41692"/>
                  </a:moveTo>
                  <a:cubicBezTo>
                    <a:pt x="37269" y="42013"/>
                    <a:pt x="37388" y="42323"/>
                    <a:pt x="37508" y="42656"/>
                  </a:cubicBezTo>
                  <a:cubicBezTo>
                    <a:pt x="37603" y="42906"/>
                    <a:pt x="37662" y="43252"/>
                    <a:pt x="37841" y="43454"/>
                  </a:cubicBezTo>
                  <a:cubicBezTo>
                    <a:pt x="37900" y="43514"/>
                    <a:pt x="37972" y="43561"/>
                    <a:pt x="38055" y="43597"/>
                  </a:cubicBezTo>
                  <a:cubicBezTo>
                    <a:pt x="37865" y="43633"/>
                    <a:pt x="37686" y="43680"/>
                    <a:pt x="37496" y="43728"/>
                  </a:cubicBezTo>
                  <a:cubicBezTo>
                    <a:pt x="37579" y="43514"/>
                    <a:pt x="37519" y="43275"/>
                    <a:pt x="37257" y="43240"/>
                  </a:cubicBezTo>
                  <a:cubicBezTo>
                    <a:pt x="37150" y="43025"/>
                    <a:pt x="37103" y="42716"/>
                    <a:pt x="37043" y="42537"/>
                  </a:cubicBezTo>
                  <a:cubicBezTo>
                    <a:pt x="36960" y="42263"/>
                    <a:pt x="36865" y="42001"/>
                    <a:pt x="36781" y="41716"/>
                  </a:cubicBezTo>
                  <a:cubicBezTo>
                    <a:pt x="36900" y="41716"/>
                    <a:pt x="37031" y="41704"/>
                    <a:pt x="37150" y="41692"/>
                  </a:cubicBezTo>
                  <a:close/>
                  <a:moveTo>
                    <a:pt x="54251" y="40194"/>
                  </a:moveTo>
                  <a:cubicBezTo>
                    <a:pt x="54540" y="40194"/>
                    <a:pt x="54758" y="40253"/>
                    <a:pt x="54867" y="40394"/>
                  </a:cubicBezTo>
                  <a:cubicBezTo>
                    <a:pt x="54819" y="40525"/>
                    <a:pt x="54795" y="40680"/>
                    <a:pt x="54783" y="40835"/>
                  </a:cubicBezTo>
                  <a:cubicBezTo>
                    <a:pt x="54760" y="41097"/>
                    <a:pt x="54700" y="41394"/>
                    <a:pt x="54783" y="41632"/>
                  </a:cubicBezTo>
                  <a:cubicBezTo>
                    <a:pt x="54795" y="41668"/>
                    <a:pt x="54831" y="41716"/>
                    <a:pt x="54879" y="41728"/>
                  </a:cubicBezTo>
                  <a:cubicBezTo>
                    <a:pt x="54879" y="41763"/>
                    <a:pt x="54867" y="41775"/>
                    <a:pt x="54867" y="41811"/>
                  </a:cubicBezTo>
                  <a:lnTo>
                    <a:pt x="54867" y="41835"/>
                  </a:lnTo>
                  <a:cubicBezTo>
                    <a:pt x="54831" y="41847"/>
                    <a:pt x="54819" y="41882"/>
                    <a:pt x="54819" y="41906"/>
                  </a:cubicBezTo>
                  <a:cubicBezTo>
                    <a:pt x="53629" y="42263"/>
                    <a:pt x="52462" y="42621"/>
                    <a:pt x="51307" y="43002"/>
                  </a:cubicBezTo>
                  <a:cubicBezTo>
                    <a:pt x="51319" y="42966"/>
                    <a:pt x="51331" y="42942"/>
                    <a:pt x="51319" y="42894"/>
                  </a:cubicBezTo>
                  <a:cubicBezTo>
                    <a:pt x="51295" y="42740"/>
                    <a:pt x="51259" y="42621"/>
                    <a:pt x="51212" y="42478"/>
                  </a:cubicBezTo>
                  <a:cubicBezTo>
                    <a:pt x="51183" y="42388"/>
                    <a:pt x="51110" y="42349"/>
                    <a:pt x="51037" y="42349"/>
                  </a:cubicBezTo>
                  <a:cubicBezTo>
                    <a:pt x="50925" y="42349"/>
                    <a:pt x="50811" y="42441"/>
                    <a:pt x="50854" y="42585"/>
                  </a:cubicBezTo>
                  <a:cubicBezTo>
                    <a:pt x="50902" y="42740"/>
                    <a:pt x="50962" y="42859"/>
                    <a:pt x="51033" y="43013"/>
                  </a:cubicBezTo>
                  <a:cubicBezTo>
                    <a:pt x="51045" y="43037"/>
                    <a:pt x="51069" y="43037"/>
                    <a:pt x="51093" y="43061"/>
                  </a:cubicBezTo>
                  <a:cubicBezTo>
                    <a:pt x="50164" y="43359"/>
                    <a:pt x="49223" y="43668"/>
                    <a:pt x="48283" y="43978"/>
                  </a:cubicBezTo>
                  <a:cubicBezTo>
                    <a:pt x="48199" y="43716"/>
                    <a:pt x="48045" y="43454"/>
                    <a:pt x="47937" y="43192"/>
                  </a:cubicBezTo>
                  <a:cubicBezTo>
                    <a:pt x="47830" y="42894"/>
                    <a:pt x="47747" y="42597"/>
                    <a:pt x="47675" y="42299"/>
                  </a:cubicBezTo>
                  <a:lnTo>
                    <a:pt x="49188" y="41811"/>
                  </a:lnTo>
                  <a:cubicBezTo>
                    <a:pt x="49584" y="41672"/>
                    <a:pt x="52808" y="40194"/>
                    <a:pt x="54251" y="40194"/>
                  </a:cubicBezTo>
                  <a:close/>
                  <a:moveTo>
                    <a:pt x="36031" y="41811"/>
                  </a:moveTo>
                  <a:cubicBezTo>
                    <a:pt x="36138" y="42216"/>
                    <a:pt x="36257" y="42621"/>
                    <a:pt x="36365" y="43037"/>
                  </a:cubicBezTo>
                  <a:cubicBezTo>
                    <a:pt x="36436" y="43323"/>
                    <a:pt x="36484" y="43740"/>
                    <a:pt x="36734" y="43930"/>
                  </a:cubicBezTo>
                  <a:cubicBezTo>
                    <a:pt x="36543" y="43978"/>
                    <a:pt x="36353" y="44037"/>
                    <a:pt x="36138" y="44085"/>
                  </a:cubicBezTo>
                  <a:cubicBezTo>
                    <a:pt x="36150" y="44061"/>
                    <a:pt x="36186" y="44049"/>
                    <a:pt x="36198" y="44026"/>
                  </a:cubicBezTo>
                  <a:cubicBezTo>
                    <a:pt x="36412" y="43728"/>
                    <a:pt x="36210" y="43406"/>
                    <a:pt x="36114" y="43097"/>
                  </a:cubicBezTo>
                  <a:lnTo>
                    <a:pt x="35757" y="42025"/>
                  </a:lnTo>
                  <a:cubicBezTo>
                    <a:pt x="35722" y="41942"/>
                    <a:pt x="35662" y="41882"/>
                    <a:pt x="35603" y="41835"/>
                  </a:cubicBezTo>
                  <a:cubicBezTo>
                    <a:pt x="35757" y="41835"/>
                    <a:pt x="35888" y="41823"/>
                    <a:pt x="36031" y="41811"/>
                  </a:cubicBezTo>
                  <a:close/>
                  <a:moveTo>
                    <a:pt x="35222" y="41882"/>
                  </a:moveTo>
                  <a:lnTo>
                    <a:pt x="35222" y="41882"/>
                  </a:lnTo>
                  <a:cubicBezTo>
                    <a:pt x="35126" y="41954"/>
                    <a:pt x="35079" y="42061"/>
                    <a:pt x="35114" y="42204"/>
                  </a:cubicBezTo>
                  <a:cubicBezTo>
                    <a:pt x="35198" y="42561"/>
                    <a:pt x="35305" y="42942"/>
                    <a:pt x="35400" y="43299"/>
                  </a:cubicBezTo>
                  <a:cubicBezTo>
                    <a:pt x="35472" y="43609"/>
                    <a:pt x="35483" y="43978"/>
                    <a:pt x="35817" y="44109"/>
                  </a:cubicBezTo>
                  <a:cubicBezTo>
                    <a:pt x="35841" y="44133"/>
                    <a:pt x="35876" y="44133"/>
                    <a:pt x="35900" y="44145"/>
                  </a:cubicBezTo>
                  <a:cubicBezTo>
                    <a:pt x="35769" y="44168"/>
                    <a:pt x="35626" y="44216"/>
                    <a:pt x="35495" y="44252"/>
                  </a:cubicBezTo>
                  <a:cubicBezTo>
                    <a:pt x="35579" y="43918"/>
                    <a:pt x="35352" y="43597"/>
                    <a:pt x="35222" y="43275"/>
                  </a:cubicBezTo>
                  <a:cubicBezTo>
                    <a:pt x="35031" y="42871"/>
                    <a:pt x="34876" y="42478"/>
                    <a:pt x="34698" y="42073"/>
                  </a:cubicBezTo>
                  <a:cubicBezTo>
                    <a:pt x="34662" y="42013"/>
                    <a:pt x="34626" y="41966"/>
                    <a:pt x="34579" y="41942"/>
                  </a:cubicBezTo>
                  <a:cubicBezTo>
                    <a:pt x="34781" y="41918"/>
                    <a:pt x="35007" y="41894"/>
                    <a:pt x="35222" y="41882"/>
                  </a:cubicBezTo>
                  <a:close/>
                  <a:moveTo>
                    <a:pt x="47342" y="42406"/>
                  </a:moveTo>
                  <a:cubicBezTo>
                    <a:pt x="47402" y="42728"/>
                    <a:pt x="47485" y="43061"/>
                    <a:pt x="47580" y="43371"/>
                  </a:cubicBezTo>
                  <a:cubicBezTo>
                    <a:pt x="47664" y="43609"/>
                    <a:pt x="47735" y="43895"/>
                    <a:pt x="47866" y="44109"/>
                  </a:cubicBezTo>
                  <a:cubicBezTo>
                    <a:pt x="47735" y="44168"/>
                    <a:pt x="47580" y="44228"/>
                    <a:pt x="47437" y="44276"/>
                  </a:cubicBezTo>
                  <a:cubicBezTo>
                    <a:pt x="47342" y="43692"/>
                    <a:pt x="47092" y="43097"/>
                    <a:pt x="46866" y="42549"/>
                  </a:cubicBezTo>
                  <a:cubicBezTo>
                    <a:pt x="47033" y="42502"/>
                    <a:pt x="47199" y="42466"/>
                    <a:pt x="47342" y="42406"/>
                  </a:cubicBezTo>
                  <a:close/>
                  <a:moveTo>
                    <a:pt x="54772" y="42597"/>
                  </a:moveTo>
                  <a:cubicBezTo>
                    <a:pt x="54724" y="42680"/>
                    <a:pt x="54724" y="42799"/>
                    <a:pt x="54843" y="42859"/>
                  </a:cubicBezTo>
                  <a:lnTo>
                    <a:pt x="55117" y="43002"/>
                  </a:lnTo>
                  <a:cubicBezTo>
                    <a:pt x="55145" y="43013"/>
                    <a:pt x="55175" y="43019"/>
                    <a:pt x="55205" y="43019"/>
                  </a:cubicBezTo>
                  <a:cubicBezTo>
                    <a:pt x="55266" y="43019"/>
                    <a:pt x="55327" y="42998"/>
                    <a:pt x="55367" y="42966"/>
                  </a:cubicBezTo>
                  <a:lnTo>
                    <a:pt x="55379" y="42978"/>
                  </a:lnTo>
                  <a:cubicBezTo>
                    <a:pt x="56153" y="43502"/>
                    <a:pt x="57224" y="43609"/>
                    <a:pt x="58141" y="43764"/>
                  </a:cubicBezTo>
                  <a:cubicBezTo>
                    <a:pt x="58439" y="43823"/>
                    <a:pt x="58748" y="43883"/>
                    <a:pt x="59070" y="43930"/>
                  </a:cubicBezTo>
                  <a:cubicBezTo>
                    <a:pt x="59010" y="44002"/>
                    <a:pt x="58998" y="44109"/>
                    <a:pt x="59046" y="44192"/>
                  </a:cubicBezTo>
                  <a:lnTo>
                    <a:pt x="59058" y="44204"/>
                  </a:lnTo>
                  <a:cubicBezTo>
                    <a:pt x="58986" y="44168"/>
                    <a:pt x="58879" y="44145"/>
                    <a:pt x="58879" y="44145"/>
                  </a:cubicBezTo>
                  <a:cubicBezTo>
                    <a:pt x="58849" y="44134"/>
                    <a:pt x="58820" y="44130"/>
                    <a:pt x="58794" y="44130"/>
                  </a:cubicBezTo>
                  <a:cubicBezTo>
                    <a:pt x="58631" y="44130"/>
                    <a:pt x="58541" y="44301"/>
                    <a:pt x="58582" y="44454"/>
                  </a:cubicBezTo>
                  <a:lnTo>
                    <a:pt x="58510" y="44454"/>
                  </a:lnTo>
                  <a:cubicBezTo>
                    <a:pt x="58474" y="44442"/>
                    <a:pt x="58451" y="44407"/>
                    <a:pt x="58415" y="44395"/>
                  </a:cubicBezTo>
                  <a:cubicBezTo>
                    <a:pt x="58343" y="44347"/>
                    <a:pt x="58272" y="44323"/>
                    <a:pt x="58177" y="44276"/>
                  </a:cubicBezTo>
                  <a:cubicBezTo>
                    <a:pt x="58034" y="44204"/>
                    <a:pt x="57867" y="44109"/>
                    <a:pt x="57724" y="44037"/>
                  </a:cubicBezTo>
                  <a:cubicBezTo>
                    <a:pt x="57708" y="44029"/>
                    <a:pt x="57691" y="44025"/>
                    <a:pt x="57676" y="44025"/>
                  </a:cubicBezTo>
                  <a:cubicBezTo>
                    <a:pt x="57580" y="44025"/>
                    <a:pt x="57515" y="44165"/>
                    <a:pt x="57617" y="44216"/>
                  </a:cubicBezTo>
                  <a:cubicBezTo>
                    <a:pt x="57748" y="44287"/>
                    <a:pt x="57879" y="44371"/>
                    <a:pt x="57998" y="44442"/>
                  </a:cubicBezTo>
                  <a:cubicBezTo>
                    <a:pt x="57879" y="44442"/>
                    <a:pt x="57748" y="44442"/>
                    <a:pt x="57629" y="44454"/>
                  </a:cubicBezTo>
                  <a:cubicBezTo>
                    <a:pt x="57224" y="44252"/>
                    <a:pt x="56796" y="44073"/>
                    <a:pt x="56379" y="43871"/>
                  </a:cubicBezTo>
                  <a:cubicBezTo>
                    <a:pt x="55688" y="43549"/>
                    <a:pt x="55034" y="43180"/>
                    <a:pt x="54379" y="42775"/>
                  </a:cubicBezTo>
                  <a:cubicBezTo>
                    <a:pt x="54367" y="42775"/>
                    <a:pt x="54367" y="42775"/>
                    <a:pt x="54355" y="42763"/>
                  </a:cubicBezTo>
                  <a:cubicBezTo>
                    <a:pt x="54486" y="42704"/>
                    <a:pt x="54617" y="42656"/>
                    <a:pt x="54772" y="42597"/>
                  </a:cubicBezTo>
                  <a:close/>
                  <a:moveTo>
                    <a:pt x="56610" y="44517"/>
                  </a:moveTo>
                  <a:cubicBezTo>
                    <a:pt x="56611" y="44517"/>
                    <a:pt x="56611" y="44520"/>
                    <a:pt x="56605" y="44526"/>
                  </a:cubicBezTo>
                  <a:cubicBezTo>
                    <a:pt x="56605" y="44520"/>
                    <a:pt x="56608" y="44517"/>
                    <a:pt x="56610" y="44517"/>
                  </a:cubicBezTo>
                  <a:close/>
                  <a:moveTo>
                    <a:pt x="34233" y="41990"/>
                  </a:moveTo>
                  <a:lnTo>
                    <a:pt x="34233" y="41990"/>
                  </a:lnTo>
                  <a:cubicBezTo>
                    <a:pt x="34114" y="42061"/>
                    <a:pt x="34043" y="42192"/>
                    <a:pt x="34090" y="42347"/>
                  </a:cubicBezTo>
                  <a:cubicBezTo>
                    <a:pt x="34221" y="42763"/>
                    <a:pt x="34364" y="43180"/>
                    <a:pt x="34507" y="43597"/>
                  </a:cubicBezTo>
                  <a:cubicBezTo>
                    <a:pt x="34602" y="43895"/>
                    <a:pt x="34662" y="44228"/>
                    <a:pt x="34888" y="44442"/>
                  </a:cubicBezTo>
                  <a:cubicBezTo>
                    <a:pt x="34769" y="44466"/>
                    <a:pt x="34650" y="44514"/>
                    <a:pt x="34531" y="44549"/>
                  </a:cubicBezTo>
                  <a:cubicBezTo>
                    <a:pt x="34519" y="44514"/>
                    <a:pt x="34519" y="44466"/>
                    <a:pt x="34483" y="44430"/>
                  </a:cubicBezTo>
                  <a:cubicBezTo>
                    <a:pt x="34448" y="44287"/>
                    <a:pt x="34412" y="44156"/>
                    <a:pt x="34364" y="44026"/>
                  </a:cubicBezTo>
                  <a:cubicBezTo>
                    <a:pt x="34305" y="43835"/>
                    <a:pt x="34245" y="43621"/>
                    <a:pt x="34209" y="43430"/>
                  </a:cubicBezTo>
                  <a:cubicBezTo>
                    <a:pt x="34067" y="42966"/>
                    <a:pt x="33936" y="42490"/>
                    <a:pt x="33805" y="42025"/>
                  </a:cubicBezTo>
                  <a:cubicBezTo>
                    <a:pt x="33948" y="42013"/>
                    <a:pt x="34090" y="42001"/>
                    <a:pt x="34233" y="41990"/>
                  </a:cubicBezTo>
                  <a:close/>
                  <a:moveTo>
                    <a:pt x="53605" y="43073"/>
                  </a:moveTo>
                  <a:cubicBezTo>
                    <a:pt x="53629" y="43109"/>
                    <a:pt x="53640" y="43144"/>
                    <a:pt x="53688" y="43180"/>
                  </a:cubicBezTo>
                  <a:cubicBezTo>
                    <a:pt x="54141" y="43490"/>
                    <a:pt x="54605" y="43799"/>
                    <a:pt x="55081" y="44097"/>
                  </a:cubicBezTo>
                  <a:cubicBezTo>
                    <a:pt x="55343" y="44264"/>
                    <a:pt x="55569" y="44442"/>
                    <a:pt x="55843" y="44585"/>
                  </a:cubicBezTo>
                  <a:cubicBezTo>
                    <a:pt x="55724" y="44609"/>
                    <a:pt x="55617" y="44621"/>
                    <a:pt x="55498" y="44633"/>
                  </a:cubicBezTo>
                  <a:cubicBezTo>
                    <a:pt x="55545" y="44561"/>
                    <a:pt x="55545" y="44442"/>
                    <a:pt x="55462" y="44383"/>
                  </a:cubicBezTo>
                  <a:cubicBezTo>
                    <a:pt x="54783" y="43918"/>
                    <a:pt x="54010" y="43561"/>
                    <a:pt x="53271" y="43204"/>
                  </a:cubicBezTo>
                  <a:cubicBezTo>
                    <a:pt x="53390" y="43156"/>
                    <a:pt x="53486" y="43109"/>
                    <a:pt x="53605" y="43073"/>
                  </a:cubicBezTo>
                  <a:close/>
                  <a:moveTo>
                    <a:pt x="52902" y="43359"/>
                  </a:moveTo>
                  <a:cubicBezTo>
                    <a:pt x="53676" y="43811"/>
                    <a:pt x="54450" y="44311"/>
                    <a:pt x="55284" y="44668"/>
                  </a:cubicBezTo>
                  <a:lnTo>
                    <a:pt x="54926" y="44704"/>
                  </a:lnTo>
                  <a:cubicBezTo>
                    <a:pt x="54236" y="44192"/>
                    <a:pt x="53402" y="43835"/>
                    <a:pt x="52605" y="43478"/>
                  </a:cubicBezTo>
                  <a:cubicBezTo>
                    <a:pt x="52700" y="43430"/>
                    <a:pt x="52795" y="43394"/>
                    <a:pt x="52902" y="43359"/>
                  </a:cubicBezTo>
                  <a:close/>
                  <a:moveTo>
                    <a:pt x="33162" y="42073"/>
                  </a:moveTo>
                  <a:lnTo>
                    <a:pt x="33162" y="42192"/>
                  </a:lnTo>
                  <a:lnTo>
                    <a:pt x="33650" y="44109"/>
                  </a:lnTo>
                  <a:cubicBezTo>
                    <a:pt x="33709" y="44323"/>
                    <a:pt x="33745" y="44561"/>
                    <a:pt x="33817" y="44764"/>
                  </a:cubicBezTo>
                  <a:cubicBezTo>
                    <a:pt x="33745" y="44799"/>
                    <a:pt x="33638" y="44823"/>
                    <a:pt x="33531" y="44859"/>
                  </a:cubicBezTo>
                  <a:cubicBezTo>
                    <a:pt x="33495" y="44490"/>
                    <a:pt x="33352" y="44109"/>
                    <a:pt x="33245" y="43752"/>
                  </a:cubicBezTo>
                  <a:cubicBezTo>
                    <a:pt x="33090" y="43240"/>
                    <a:pt x="32936" y="42704"/>
                    <a:pt x="32769" y="42180"/>
                  </a:cubicBezTo>
                  <a:cubicBezTo>
                    <a:pt x="32757" y="42144"/>
                    <a:pt x="32745" y="42132"/>
                    <a:pt x="32733" y="42109"/>
                  </a:cubicBezTo>
                  <a:cubicBezTo>
                    <a:pt x="32876" y="42085"/>
                    <a:pt x="33031" y="42073"/>
                    <a:pt x="33162" y="42073"/>
                  </a:cubicBezTo>
                  <a:close/>
                  <a:moveTo>
                    <a:pt x="52045" y="43692"/>
                  </a:moveTo>
                  <a:cubicBezTo>
                    <a:pt x="52712" y="44085"/>
                    <a:pt x="53402" y="44514"/>
                    <a:pt x="54117" y="44823"/>
                  </a:cubicBezTo>
                  <a:cubicBezTo>
                    <a:pt x="53950" y="44859"/>
                    <a:pt x="53807" y="44883"/>
                    <a:pt x="53640" y="44918"/>
                  </a:cubicBezTo>
                  <a:cubicBezTo>
                    <a:pt x="52926" y="44561"/>
                    <a:pt x="52188" y="44252"/>
                    <a:pt x="51450" y="43930"/>
                  </a:cubicBezTo>
                  <a:cubicBezTo>
                    <a:pt x="51640" y="43859"/>
                    <a:pt x="51855" y="43787"/>
                    <a:pt x="52045" y="43692"/>
                  </a:cubicBezTo>
                  <a:close/>
                  <a:moveTo>
                    <a:pt x="46521" y="42656"/>
                  </a:moveTo>
                  <a:cubicBezTo>
                    <a:pt x="46675" y="43240"/>
                    <a:pt x="46818" y="43871"/>
                    <a:pt x="47104" y="44395"/>
                  </a:cubicBezTo>
                  <a:cubicBezTo>
                    <a:pt x="46925" y="44454"/>
                    <a:pt x="46782" y="44502"/>
                    <a:pt x="46628" y="44561"/>
                  </a:cubicBezTo>
                  <a:cubicBezTo>
                    <a:pt x="46568" y="44371"/>
                    <a:pt x="46485" y="44168"/>
                    <a:pt x="46425" y="43990"/>
                  </a:cubicBezTo>
                  <a:cubicBezTo>
                    <a:pt x="46306" y="43633"/>
                    <a:pt x="46151" y="43311"/>
                    <a:pt x="46009" y="42966"/>
                  </a:cubicBezTo>
                  <a:cubicBezTo>
                    <a:pt x="45984" y="42909"/>
                    <a:pt x="45941" y="42886"/>
                    <a:pt x="45895" y="42886"/>
                  </a:cubicBezTo>
                  <a:cubicBezTo>
                    <a:pt x="45806" y="42886"/>
                    <a:pt x="45707" y="42975"/>
                    <a:pt x="45723" y="43085"/>
                  </a:cubicBezTo>
                  <a:cubicBezTo>
                    <a:pt x="45806" y="43490"/>
                    <a:pt x="45901" y="43871"/>
                    <a:pt x="46020" y="44264"/>
                  </a:cubicBezTo>
                  <a:cubicBezTo>
                    <a:pt x="46068" y="44407"/>
                    <a:pt x="46092" y="44573"/>
                    <a:pt x="46140" y="44728"/>
                  </a:cubicBezTo>
                  <a:cubicBezTo>
                    <a:pt x="45890" y="44811"/>
                    <a:pt x="45628" y="44907"/>
                    <a:pt x="45389" y="44978"/>
                  </a:cubicBezTo>
                  <a:cubicBezTo>
                    <a:pt x="45294" y="44347"/>
                    <a:pt x="45008" y="43692"/>
                    <a:pt x="44770" y="43156"/>
                  </a:cubicBezTo>
                  <a:cubicBezTo>
                    <a:pt x="45366" y="43002"/>
                    <a:pt x="45949" y="42823"/>
                    <a:pt x="46521" y="42656"/>
                  </a:cubicBezTo>
                  <a:close/>
                  <a:moveTo>
                    <a:pt x="32586" y="45187"/>
                  </a:moveTo>
                  <a:cubicBezTo>
                    <a:pt x="32589" y="45187"/>
                    <a:pt x="32594" y="45188"/>
                    <a:pt x="32602" y="45192"/>
                  </a:cubicBezTo>
                  <a:cubicBezTo>
                    <a:pt x="32586" y="45192"/>
                    <a:pt x="32581" y="45187"/>
                    <a:pt x="32586" y="45187"/>
                  </a:cubicBezTo>
                  <a:close/>
                  <a:moveTo>
                    <a:pt x="32257" y="42323"/>
                  </a:moveTo>
                  <a:lnTo>
                    <a:pt x="32257" y="42359"/>
                  </a:lnTo>
                  <a:cubicBezTo>
                    <a:pt x="32388" y="42894"/>
                    <a:pt x="32507" y="43430"/>
                    <a:pt x="32638" y="43966"/>
                  </a:cubicBezTo>
                  <a:cubicBezTo>
                    <a:pt x="32733" y="44335"/>
                    <a:pt x="32793" y="44752"/>
                    <a:pt x="32971" y="45097"/>
                  </a:cubicBezTo>
                  <a:cubicBezTo>
                    <a:pt x="32840" y="45109"/>
                    <a:pt x="32721" y="45157"/>
                    <a:pt x="32602" y="45192"/>
                  </a:cubicBezTo>
                  <a:cubicBezTo>
                    <a:pt x="32578" y="45180"/>
                    <a:pt x="32566" y="45169"/>
                    <a:pt x="32555" y="45169"/>
                  </a:cubicBezTo>
                  <a:cubicBezTo>
                    <a:pt x="32543" y="45157"/>
                    <a:pt x="32507" y="45157"/>
                    <a:pt x="32495" y="45157"/>
                  </a:cubicBezTo>
                  <a:cubicBezTo>
                    <a:pt x="32495" y="45109"/>
                    <a:pt x="32483" y="45061"/>
                    <a:pt x="32447" y="45002"/>
                  </a:cubicBezTo>
                  <a:lnTo>
                    <a:pt x="32400" y="44823"/>
                  </a:lnTo>
                  <a:cubicBezTo>
                    <a:pt x="32364" y="44597"/>
                    <a:pt x="32316" y="44395"/>
                    <a:pt x="32281" y="44168"/>
                  </a:cubicBezTo>
                  <a:cubicBezTo>
                    <a:pt x="32209" y="43728"/>
                    <a:pt x="32138" y="43264"/>
                    <a:pt x="32090" y="42799"/>
                  </a:cubicBezTo>
                  <a:cubicBezTo>
                    <a:pt x="32090" y="42740"/>
                    <a:pt x="32043" y="42716"/>
                    <a:pt x="32007" y="42692"/>
                  </a:cubicBezTo>
                  <a:cubicBezTo>
                    <a:pt x="32150" y="42621"/>
                    <a:pt x="32245" y="42478"/>
                    <a:pt x="32245" y="42323"/>
                  </a:cubicBezTo>
                  <a:close/>
                  <a:moveTo>
                    <a:pt x="1348" y="45109"/>
                  </a:moveTo>
                  <a:cubicBezTo>
                    <a:pt x="1360" y="45109"/>
                    <a:pt x="1384" y="45109"/>
                    <a:pt x="1408" y="45121"/>
                  </a:cubicBezTo>
                  <a:cubicBezTo>
                    <a:pt x="1324" y="45157"/>
                    <a:pt x="1265" y="45192"/>
                    <a:pt x="1193" y="45228"/>
                  </a:cubicBezTo>
                  <a:cubicBezTo>
                    <a:pt x="1205" y="45180"/>
                    <a:pt x="1241" y="45157"/>
                    <a:pt x="1313" y="45121"/>
                  </a:cubicBezTo>
                  <a:cubicBezTo>
                    <a:pt x="1324" y="45121"/>
                    <a:pt x="1324" y="45109"/>
                    <a:pt x="1348" y="45109"/>
                  </a:cubicBezTo>
                  <a:close/>
                  <a:moveTo>
                    <a:pt x="8313" y="41823"/>
                  </a:moveTo>
                  <a:cubicBezTo>
                    <a:pt x="13546" y="42364"/>
                    <a:pt x="18920" y="42432"/>
                    <a:pt x="24234" y="42432"/>
                  </a:cubicBezTo>
                  <a:cubicBezTo>
                    <a:pt x="24881" y="42432"/>
                    <a:pt x="25528" y="42431"/>
                    <a:pt x="26173" y="42430"/>
                  </a:cubicBezTo>
                  <a:cubicBezTo>
                    <a:pt x="27911" y="42549"/>
                    <a:pt x="29649" y="42656"/>
                    <a:pt x="31364" y="42716"/>
                  </a:cubicBezTo>
                  <a:cubicBezTo>
                    <a:pt x="31328" y="42990"/>
                    <a:pt x="31328" y="43264"/>
                    <a:pt x="31316" y="43549"/>
                  </a:cubicBezTo>
                  <a:cubicBezTo>
                    <a:pt x="31316" y="43787"/>
                    <a:pt x="31292" y="44026"/>
                    <a:pt x="31316" y="44264"/>
                  </a:cubicBezTo>
                  <a:lnTo>
                    <a:pt x="31316" y="44347"/>
                  </a:lnTo>
                  <a:cubicBezTo>
                    <a:pt x="31388" y="44633"/>
                    <a:pt x="31435" y="44930"/>
                    <a:pt x="31435" y="45228"/>
                  </a:cubicBezTo>
                  <a:lnTo>
                    <a:pt x="31435" y="45335"/>
                  </a:lnTo>
                  <a:cubicBezTo>
                    <a:pt x="31352" y="45228"/>
                    <a:pt x="31257" y="45204"/>
                    <a:pt x="31138" y="45169"/>
                  </a:cubicBezTo>
                  <a:cubicBezTo>
                    <a:pt x="31078" y="45109"/>
                    <a:pt x="30995" y="45061"/>
                    <a:pt x="30888" y="45061"/>
                  </a:cubicBezTo>
                  <a:cubicBezTo>
                    <a:pt x="22696" y="44430"/>
                    <a:pt x="14409" y="44145"/>
                    <a:pt x="6206" y="43668"/>
                  </a:cubicBezTo>
                  <a:cubicBezTo>
                    <a:pt x="6266" y="43633"/>
                    <a:pt x="6313" y="43597"/>
                    <a:pt x="6349" y="43537"/>
                  </a:cubicBezTo>
                  <a:cubicBezTo>
                    <a:pt x="6385" y="43394"/>
                    <a:pt x="6385" y="43264"/>
                    <a:pt x="6373" y="43133"/>
                  </a:cubicBezTo>
                  <a:cubicBezTo>
                    <a:pt x="6432" y="43073"/>
                    <a:pt x="6492" y="43013"/>
                    <a:pt x="6551" y="42942"/>
                  </a:cubicBezTo>
                  <a:cubicBezTo>
                    <a:pt x="6679" y="42804"/>
                    <a:pt x="6563" y="42618"/>
                    <a:pt x="6411" y="42618"/>
                  </a:cubicBezTo>
                  <a:cubicBezTo>
                    <a:pt x="6380" y="42618"/>
                    <a:pt x="6346" y="42626"/>
                    <a:pt x="6313" y="42644"/>
                  </a:cubicBezTo>
                  <a:cubicBezTo>
                    <a:pt x="6289" y="42656"/>
                    <a:pt x="6254" y="42668"/>
                    <a:pt x="6206" y="42680"/>
                  </a:cubicBezTo>
                  <a:cubicBezTo>
                    <a:pt x="6182" y="42609"/>
                    <a:pt x="6135" y="42537"/>
                    <a:pt x="6111" y="42466"/>
                  </a:cubicBezTo>
                  <a:cubicBezTo>
                    <a:pt x="6051" y="42323"/>
                    <a:pt x="6004" y="42204"/>
                    <a:pt x="5944" y="42073"/>
                  </a:cubicBezTo>
                  <a:cubicBezTo>
                    <a:pt x="6730" y="41966"/>
                    <a:pt x="7516" y="41882"/>
                    <a:pt x="8313" y="41823"/>
                  </a:cubicBezTo>
                  <a:close/>
                  <a:moveTo>
                    <a:pt x="32019" y="44407"/>
                  </a:moveTo>
                  <a:cubicBezTo>
                    <a:pt x="32043" y="44692"/>
                    <a:pt x="32054" y="45085"/>
                    <a:pt x="32209" y="45347"/>
                  </a:cubicBezTo>
                  <a:cubicBezTo>
                    <a:pt x="32126" y="45383"/>
                    <a:pt x="32043" y="45419"/>
                    <a:pt x="31959" y="45454"/>
                  </a:cubicBezTo>
                  <a:cubicBezTo>
                    <a:pt x="31983" y="45228"/>
                    <a:pt x="31947" y="44966"/>
                    <a:pt x="31900" y="44728"/>
                  </a:cubicBezTo>
                  <a:cubicBezTo>
                    <a:pt x="31959" y="44621"/>
                    <a:pt x="32007" y="44514"/>
                    <a:pt x="32019" y="44407"/>
                  </a:cubicBezTo>
                  <a:close/>
                  <a:moveTo>
                    <a:pt x="9706" y="46538"/>
                  </a:moveTo>
                  <a:lnTo>
                    <a:pt x="9706" y="46538"/>
                  </a:lnTo>
                  <a:cubicBezTo>
                    <a:pt x="11028" y="46585"/>
                    <a:pt x="12362" y="46645"/>
                    <a:pt x="13683" y="46716"/>
                  </a:cubicBezTo>
                  <a:cubicBezTo>
                    <a:pt x="14814" y="46776"/>
                    <a:pt x="15945" y="46883"/>
                    <a:pt x="17076" y="47014"/>
                  </a:cubicBezTo>
                  <a:cubicBezTo>
                    <a:pt x="16207" y="46954"/>
                    <a:pt x="15350" y="46907"/>
                    <a:pt x="14469" y="46895"/>
                  </a:cubicBezTo>
                  <a:cubicBezTo>
                    <a:pt x="12814" y="46847"/>
                    <a:pt x="11242" y="46728"/>
                    <a:pt x="9706" y="46538"/>
                  </a:cubicBezTo>
                  <a:close/>
                  <a:moveTo>
                    <a:pt x="6885" y="44133"/>
                  </a:moveTo>
                  <a:cubicBezTo>
                    <a:pt x="13087" y="45285"/>
                    <a:pt x="19709" y="46027"/>
                    <a:pt x="26127" y="46027"/>
                  </a:cubicBezTo>
                  <a:cubicBezTo>
                    <a:pt x="27730" y="46027"/>
                    <a:pt x="29320" y="45980"/>
                    <a:pt x="30888" y="45883"/>
                  </a:cubicBezTo>
                  <a:cubicBezTo>
                    <a:pt x="31054" y="45871"/>
                    <a:pt x="31150" y="45788"/>
                    <a:pt x="31209" y="45692"/>
                  </a:cubicBezTo>
                  <a:cubicBezTo>
                    <a:pt x="31245" y="45692"/>
                    <a:pt x="31257" y="45704"/>
                    <a:pt x="31292" y="45704"/>
                  </a:cubicBezTo>
                  <a:cubicBezTo>
                    <a:pt x="31376" y="45704"/>
                    <a:pt x="31435" y="45657"/>
                    <a:pt x="31471" y="45597"/>
                  </a:cubicBezTo>
                  <a:cubicBezTo>
                    <a:pt x="31471" y="45621"/>
                    <a:pt x="31471" y="45645"/>
                    <a:pt x="31483" y="45657"/>
                  </a:cubicBezTo>
                  <a:cubicBezTo>
                    <a:pt x="31412" y="45692"/>
                    <a:pt x="31352" y="45716"/>
                    <a:pt x="31269" y="45752"/>
                  </a:cubicBezTo>
                  <a:cubicBezTo>
                    <a:pt x="31076" y="45848"/>
                    <a:pt x="31181" y="46145"/>
                    <a:pt x="31368" y="46145"/>
                  </a:cubicBezTo>
                  <a:cubicBezTo>
                    <a:pt x="31390" y="46145"/>
                    <a:pt x="31412" y="46142"/>
                    <a:pt x="31435" y="46133"/>
                  </a:cubicBezTo>
                  <a:cubicBezTo>
                    <a:pt x="32816" y="45704"/>
                    <a:pt x="34257" y="45347"/>
                    <a:pt x="35722" y="45002"/>
                  </a:cubicBezTo>
                  <a:lnTo>
                    <a:pt x="35722" y="45002"/>
                  </a:lnTo>
                  <a:cubicBezTo>
                    <a:pt x="33686" y="45752"/>
                    <a:pt x="31673" y="46585"/>
                    <a:pt x="29721" y="47562"/>
                  </a:cubicBezTo>
                  <a:cubicBezTo>
                    <a:pt x="29733" y="47502"/>
                    <a:pt x="29768" y="47443"/>
                    <a:pt x="29780" y="47383"/>
                  </a:cubicBezTo>
                  <a:cubicBezTo>
                    <a:pt x="29836" y="47210"/>
                    <a:pt x="29682" y="47073"/>
                    <a:pt x="29530" y="47073"/>
                  </a:cubicBezTo>
                  <a:cubicBezTo>
                    <a:pt x="29453" y="47073"/>
                    <a:pt x="29376" y="47108"/>
                    <a:pt x="29328" y="47193"/>
                  </a:cubicBezTo>
                  <a:cubicBezTo>
                    <a:pt x="28875" y="47978"/>
                    <a:pt x="27852" y="48074"/>
                    <a:pt x="27066" y="48490"/>
                  </a:cubicBezTo>
                  <a:cubicBezTo>
                    <a:pt x="26994" y="48455"/>
                    <a:pt x="26947" y="48443"/>
                    <a:pt x="26887" y="48431"/>
                  </a:cubicBezTo>
                  <a:cubicBezTo>
                    <a:pt x="26863" y="48276"/>
                    <a:pt x="26768" y="48193"/>
                    <a:pt x="26649" y="48157"/>
                  </a:cubicBezTo>
                  <a:cubicBezTo>
                    <a:pt x="26613" y="48145"/>
                    <a:pt x="26589" y="48133"/>
                    <a:pt x="26554" y="48133"/>
                  </a:cubicBezTo>
                  <a:cubicBezTo>
                    <a:pt x="24708" y="47847"/>
                    <a:pt x="22851" y="47585"/>
                    <a:pt x="21005" y="47371"/>
                  </a:cubicBezTo>
                  <a:cubicBezTo>
                    <a:pt x="17103" y="46323"/>
                    <a:pt x="12897" y="46226"/>
                    <a:pt x="8788" y="46226"/>
                  </a:cubicBezTo>
                  <a:cubicBezTo>
                    <a:pt x="8371" y="46226"/>
                    <a:pt x="7954" y="46227"/>
                    <a:pt x="7539" y="46228"/>
                  </a:cubicBezTo>
                  <a:cubicBezTo>
                    <a:pt x="5992" y="45954"/>
                    <a:pt x="4444" y="45597"/>
                    <a:pt x="2872" y="45169"/>
                  </a:cubicBezTo>
                  <a:cubicBezTo>
                    <a:pt x="3218" y="45061"/>
                    <a:pt x="3575" y="44966"/>
                    <a:pt x="3932" y="44871"/>
                  </a:cubicBezTo>
                  <a:cubicBezTo>
                    <a:pt x="4861" y="44645"/>
                    <a:pt x="5849" y="44609"/>
                    <a:pt x="6730" y="44252"/>
                  </a:cubicBezTo>
                  <a:cubicBezTo>
                    <a:pt x="6789" y="44216"/>
                    <a:pt x="6849" y="44168"/>
                    <a:pt x="6885" y="44133"/>
                  </a:cubicBezTo>
                  <a:close/>
                  <a:moveTo>
                    <a:pt x="24292" y="48490"/>
                  </a:moveTo>
                  <a:lnTo>
                    <a:pt x="24292" y="48490"/>
                  </a:lnTo>
                  <a:cubicBezTo>
                    <a:pt x="24518" y="48526"/>
                    <a:pt x="24744" y="48574"/>
                    <a:pt x="24982" y="48609"/>
                  </a:cubicBezTo>
                  <a:cubicBezTo>
                    <a:pt x="24804" y="48609"/>
                    <a:pt x="24625" y="48574"/>
                    <a:pt x="24458" y="48562"/>
                  </a:cubicBezTo>
                  <a:cubicBezTo>
                    <a:pt x="24399" y="48526"/>
                    <a:pt x="24351" y="48514"/>
                    <a:pt x="24292" y="48490"/>
                  </a:cubicBezTo>
                  <a:close/>
                  <a:moveTo>
                    <a:pt x="2182" y="45359"/>
                  </a:moveTo>
                  <a:cubicBezTo>
                    <a:pt x="3277" y="45704"/>
                    <a:pt x="4372" y="45990"/>
                    <a:pt x="5480" y="46216"/>
                  </a:cubicBezTo>
                  <a:cubicBezTo>
                    <a:pt x="4825" y="46216"/>
                    <a:pt x="4182" y="46216"/>
                    <a:pt x="3551" y="46192"/>
                  </a:cubicBezTo>
                  <a:cubicBezTo>
                    <a:pt x="3491" y="46192"/>
                    <a:pt x="3491" y="46300"/>
                    <a:pt x="3551" y="46300"/>
                  </a:cubicBezTo>
                  <a:cubicBezTo>
                    <a:pt x="4527" y="46347"/>
                    <a:pt x="5527" y="46371"/>
                    <a:pt x="6504" y="46407"/>
                  </a:cubicBezTo>
                  <a:cubicBezTo>
                    <a:pt x="11719" y="47359"/>
                    <a:pt x="16981" y="47407"/>
                    <a:pt x="22268" y="48145"/>
                  </a:cubicBezTo>
                  <a:cubicBezTo>
                    <a:pt x="22660" y="48312"/>
                    <a:pt x="23375" y="48633"/>
                    <a:pt x="24042" y="49038"/>
                  </a:cubicBezTo>
                  <a:cubicBezTo>
                    <a:pt x="17100" y="47776"/>
                    <a:pt x="9992" y="48157"/>
                    <a:pt x="3098" y="46395"/>
                  </a:cubicBezTo>
                  <a:cubicBezTo>
                    <a:pt x="3051" y="46252"/>
                    <a:pt x="3015" y="46121"/>
                    <a:pt x="2967" y="46014"/>
                  </a:cubicBezTo>
                  <a:cubicBezTo>
                    <a:pt x="2908" y="45895"/>
                    <a:pt x="2789" y="45800"/>
                    <a:pt x="2658" y="45752"/>
                  </a:cubicBezTo>
                  <a:cubicBezTo>
                    <a:pt x="2617" y="45671"/>
                    <a:pt x="2542" y="45616"/>
                    <a:pt x="2448" y="45616"/>
                  </a:cubicBezTo>
                  <a:cubicBezTo>
                    <a:pt x="2431" y="45616"/>
                    <a:pt x="2414" y="45617"/>
                    <a:pt x="2396" y="45621"/>
                  </a:cubicBezTo>
                  <a:cubicBezTo>
                    <a:pt x="2216" y="45666"/>
                    <a:pt x="2015" y="45725"/>
                    <a:pt x="1825" y="45725"/>
                  </a:cubicBezTo>
                  <a:cubicBezTo>
                    <a:pt x="1764" y="45725"/>
                    <a:pt x="1704" y="45719"/>
                    <a:pt x="1646" y="45704"/>
                  </a:cubicBezTo>
                  <a:cubicBezTo>
                    <a:pt x="1598" y="45692"/>
                    <a:pt x="1539" y="45657"/>
                    <a:pt x="1467" y="45597"/>
                  </a:cubicBezTo>
                  <a:cubicBezTo>
                    <a:pt x="1705" y="45514"/>
                    <a:pt x="1944" y="45442"/>
                    <a:pt x="2182" y="45359"/>
                  </a:cubicBezTo>
                  <a:close/>
                  <a:moveTo>
                    <a:pt x="24601" y="49419"/>
                  </a:moveTo>
                  <a:cubicBezTo>
                    <a:pt x="24625" y="49443"/>
                    <a:pt x="24649" y="49455"/>
                    <a:pt x="24661" y="49467"/>
                  </a:cubicBezTo>
                  <a:cubicBezTo>
                    <a:pt x="24637" y="49467"/>
                    <a:pt x="24625" y="49467"/>
                    <a:pt x="24589" y="49455"/>
                  </a:cubicBezTo>
                  <a:cubicBezTo>
                    <a:pt x="24589" y="49443"/>
                    <a:pt x="24601" y="49443"/>
                    <a:pt x="24601" y="49419"/>
                  </a:cubicBezTo>
                  <a:close/>
                  <a:moveTo>
                    <a:pt x="27697" y="49729"/>
                  </a:moveTo>
                  <a:cubicBezTo>
                    <a:pt x="27697" y="49741"/>
                    <a:pt x="27709" y="49752"/>
                    <a:pt x="27709" y="49764"/>
                  </a:cubicBezTo>
                  <a:cubicBezTo>
                    <a:pt x="27697" y="49752"/>
                    <a:pt x="27685" y="49741"/>
                    <a:pt x="27673" y="49741"/>
                  </a:cubicBezTo>
                  <a:cubicBezTo>
                    <a:pt x="27673" y="49729"/>
                    <a:pt x="27685" y="49729"/>
                    <a:pt x="27697" y="49729"/>
                  </a:cubicBezTo>
                  <a:close/>
                  <a:moveTo>
                    <a:pt x="25542" y="49229"/>
                  </a:moveTo>
                  <a:cubicBezTo>
                    <a:pt x="25613" y="49229"/>
                    <a:pt x="25697" y="49252"/>
                    <a:pt x="25756" y="49252"/>
                  </a:cubicBezTo>
                  <a:cubicBezTo>
                    <a:pt x="26089" y="49467"/>
                    <a:pt x="26423" y="49681"/>
                    <a:pt x="26768" y="49907"/>
                  </a:cubicBezTo>
                  <a:cubicBezTo>
                    <a:pt x="26994" y="50062"/>
                    <a:pt x="27256" y="50229"/>
                    <a:pt x="27506" y="50360"/>
                  </a:cubicBezTo>
                  <a:cubicBezTo>
                    <a:pt x="27435" y="50336"/>
                    <a:pt x="27375" y="50324"/>
                    <a:pt x="27316" y="50288"/>
                  </a:cubicBezTo>
                  <a:cubicBezTo>
                    <a:pt x="26887" y="50110"/>
                    <a:pt x="26447" y="49919"/>
                    <a:pt x="26030" y="49693"/>
                  </a:cubicBezTo>
                  <a:cubicBezTo>
                    <a:pt x="25994" y="49681"/>
                    <a:pt x="25958" y="49657"/>
                    <a:pt x="25911" y="49657"/>
                  </a:cubicBezTo>
                  <a:cubicBezTo>
                    <a:pt x="25816" y="49502"/>
                    <a:pt x="25697" y="49360"/>
                    <a:pt x="25542" y="49229"/>
                  </a:cubicBezTo>
                  <a:close/>
                  <a:moveTo>
                    <a:pt x="4003" y="47931"/>
                  </a:moveTo>
                  <a:cubicBezTo>
                    <a:pt x="11028" y="48681"/>
                    <a:pt x="18041" y="49705"/>
                    <a:pt x="25077" y="50145"/>
                  </a:cubicBezTo>
                  <a:lnTo>
                    <a:pt x="25101" y="50145"/>
                  </a:lnTo>
                  <a:cubicBezTo>
                    <a:pt x="25077" y="50252"/>
                    <a:pt x="25006" y="50383"/>
                    <a:pt x="24935" y="50514"/>
                  </a:cubicBezTo>
                  <a:cubicBezTo>
                    <a:pt x="24899" y="50503"/>
                    <a:pt x="24863" y="50479"/>
                    <a:pt x="24815" y="50479"/>
                  </a:cubicBezTo>
                  <a:cubicBezTo>
                    <a:pt x="17838" y="50157"/>
                    <a:pt x="10897" y="49026"/>
                    <a:pt x="4003" y="47931"/>
                  </a:cubicBezTo>
                  <a:close/>
                  <a:moveTo>
                    <a:pt x="26137" y="50360"/>
                  </a:moveTo>
                  <a:cubicBezTo>
                    <a:pt x="26423" y="50538"/>
                    <a:pt x="26697" y="50705"/>
                    <a:pt x="26982" y="50848"/>
                  </a:cubicBezTo>
                  <a:cubicBezTo>
                    <a:pt x="27185" y="50955"/>
                    <a:pt x="27387" y="51074"/>
                    <a:pt x="27613" y="51134"/>
                  </a:cubicBezTo>
                  <a:lnTo>
                    <a:pt x="27602" y="51145"/>
                  </a:lnTo>
                  <a:cubicBezTo>
                    <a:pt x="27423" y="51062"/>
                    <a:pt x="27221" y="51003"/>
                    <a:pt x="27042" y="50907"/>
                  </a:cubicBezTo>
                  <a:cubicBezTo>
                    <a:pt x="26744" y="50776"/>
                    <a:pt x="26435" y="50645"/>
                    <a:pt x="26137" y="50514"/>
                  </a:cubicBezTo>
                  <a:lnTo>
                    <a:pt x="26137" y="50360"/>
                  </a:lnTo>
                  <a:close/>
                  <a:moveTo>
                    <a:pt x="3206" y="46812"/>
                  </a:moveTo>
                  <a:lnTo>
                    <a:pt x="3206" y="46812"/>
                  </a:lnTo>
                  <a:cubicBezTo>
                    <a:pt x="4420" y="47193"/>
                    <a:pt x="5694" y="47538"/>
                    <a:pt x="7004" y="47847"/>
                  </a:cubicBezTo>
                  <a:cubicBezTo>
                    <a:pt x="5896" y="47764"/>
                    <a:pt x="4801" y="47669"/>
                    <a:pt x="3706" y="47562"/>
                  </a:cubicBezTo>
                  <a:cubicBezTo>
                    <a:pt x="3702" y="47561"/>
                    <a:pt x="3698" y="47561"/>
                    <a:pt x="3694" y="47561"/>
                  </a:cubicBezTo>
                  <a:cubicBezTo>
                    <a:pt x="3480" y="47561"/>
                    <a:pt x="3483" y="47884"/>
                    <a:pt x="3706" y="47907"/>
                  </a:cubicBezTo>
                  <a:cubicBezTo>
                    <a:pt x="3753" y="47907"/>
                    <a:pt x="3813" y="47919"/>
                    <a:pt x="3860" y="47919"/>
                  </a:cubicBezTo>
                  <a:cubicBezTo>
                    <a:pt x="3753" y="47943"/>
                    <a:pt x="3729" y="48074"/>
                    <a:pt x="3825" y="48097"/>
                  </a:cubicBezTo>
                  <a:cubicBezTo>
                    <a:pt x="10647" y="49633"/>
                    <a:pt x="17529" y="50360"/>
                    <a:pt x="24470" y="51098"/>
                  </a:cubicBezTo>
                  <a:cubicBezTo>
                    <a:pt x="24434" y="51169"/>
                    <a:pt x="24470" y="51253"/>
                    <a:pt x="24530" y="51300"/>
                  </a:cubicBezTo>
                  <a:cubicBezTo>
                    <a:pt x="24601" y="51372"/>
                    <a:pt x="24673" y="51395"/>
                    <a:pt x="24756" y="51407"/>
                  </a:cubicBezTo>
                  <a:cubicBezTo>
                    <a:pt x="24601" y="51467"/>
                    <a:pt x="24458" y="51526"/>
                    <a:pt x="24268" y="51574"/>
                  </a:cubicBezTo>
                  <a:cubicBezTo>
                    <a:pt x="24220" y="51586"/>
                    <a:pt x="24184" y="51598"/>
                    <a:pt x="24161" y="51634"/>
                  </a:cubicBezTo>
                  <a:cubicBezTo>
                    <a:pt x="24101" y="51610"/>
                    <a:pt x="24042" y="51610"/>
                    <a:pt x="23982" y="51598"/>
                  </a:cubicBezTo>
                  <a:cubicBezTo>
                    <a:pt x="23934" y="51538"/>
                    <a:pt x="23863" y="51515"/>
                    <a:pt x="23768" y="51515"/>
                  </a:cubicBezTo>
                  <a:cubicBezTo>
                    <a:pt x="23661" y="51515"/>
                    <a:pt x="23589" y="51526"/>
                    <a:pt x="23506" y="51550"/>
                  </a:cubicBezTo>
                  <a:cubicBezTo>
                    <a:pt x="23113" y="51532"/>
                    <a:pt x="22714" y="51529"/>
                    <a:pt x="22333" y="51529"/>
                  </a:cubicBezTo>
                  <a:cubicBezTo>
                    <a:pt x="22142" y="51529"/>
                    <a:pt x="21956" y="51530"/>
                    <a:pt x="21778" y="51530"/>
                  </a:cubicBezTo>
                  <a:cubicBezTo>
                    <a:pt x="21599" y="51530"/>
                    <a:pt x="21428" y="51529"/>
                    <a:pt x="21267" y="51526"/>
                  </a:cubicBezTo>
                  <a:cubicBezTo>
                    <a:pt x="21089" y="51526"/>
                    <a:pt x="20970" y="51634"/>
                    <a:pt x="20910" y="51765"/>
                  </a:cubicBezTo>
                  <a:cubicBezTo>
                    <a:pt x="20660" y="51729"/>
                    <a:pt x="20398" y="51717"/>
                    <a:pt x="20136" y="51717"/>
                  </a:cubicBezTo>
                  <a:lnTo>
                    <a:pt x="20124" y="51717"/>
                  </a:lnTo>
                  <a:cubicBezTo>
                    <a:pt x="20089" y="51705"/>
                    <a:pt x="20053" y="51705"/>
                    <a:pt x="20017" y="51693"/>
                  </a:cubicBezTo>
                  <a:cubicBezTo>
                    <a:pt x="19874" y="51657"/>
                    <a:pt x="19720" y="51574"/>
                    <a:pt x="19577" y="51574"/>
                  </a:cubicBezTo>
                  <a:cubicBezTo>
                    <a:pt x="19543" y="51569"/>
                    <a:pt x="19510" y="51566"/>
                    <a:pt x="19477" y="51566"/>
                  </a:cubicBezTo>
                  <a:cubicBezTo>
                    <a:pt x="19368" y="51566"/>
                    <a:pt x="19261" y="51592"/>
                    <a:pt x="19160" y="51610"/>
                  </a:cubicBezTo>
                  <a:cubicBezTo>
                    <a:pt x="19124" y="51550"/>
                    <a:pt x="19077" y="51526"/>
                    <a:pt x="19005" y="51503"/>
                  </a:cubicBezTo>
                  <a:cubicBezTo>
                    <a:pt x="14528" y="50764"/>
                    <a:pt x="10076" y="50217"/>
                    <a:pt x="5646" y="49383"/>
                  </a:cubicBezTo>
                  <a:cubicBezTo>
                    <a:pt x="5623" y="49360"/>
                    <a:pt x="5611" y="49348"/>
                    <a:pt x="5587" y="49336"/>
                  </a:cubicBezTo>
                  <a:cubicBezTo>
                    <a:pt x="4753" y="48967"/>
                    <a:pt x="3706" y="48871"/>
                    <a:pt x="2777" y="48740"/>
                  </a:cubicBezTo>
                  <a:cubicBezTo>
                    <a:pt x="2265" y="48633"/>
                    <a:pt x="1777" y="48538"/>
                    <a:pt x="1289" y="48431"/>
                  </a:cubicBezTo>
                  <a:lnTo>
                    <a:pt x="1289" y="48324"/>
                  </a:lnTo>
                  <a:cubicBezTo>
                    <a:pt x="1289" y="48276"/>
                    <a:pt x="1265" y="48228"/>
                    <a:pt x="1253" y="48205"/>
                  </a:cubicBezTo>
                  <a:cubicBezTo>
                    <a:pt x="1324" y="48145"/>
                    <a:pt x="1432" y="48097"/>
                    <a:pt x="1515" y="48086"/>
                  </a:cubicBezTo>
                  <a:cubicBezTo>
                    <a:pt x="1545" y="48082"/>
                    <a:pt x="1576" y="48080"/>
                    <a:pt x="1608" y="48080"/>
                  </a:cubicBezTo>
                  <a:cubicBezTo>
                    <a:pt x="1774" y="48080"/>
                    <a:pt x="1954" y="48127"/>
                    <a:pt x="2134" y="48157"/>
                  </a:cubicBezTo>
                  <a:cubicBezTo>
                    <a:pt x="2301" y="48193"/>
                    <a:pt x="2456" y="48240"/>
                    <a:pt x="2622" y="48252"/>
                  </a:cubicBezTo>
                  <a:cubicBezTo>
                    <a:pt x="2668" y="48283"/>
                    <a:pt x="2721" y="48298"/>
                    <a:pt x="2773" y="48298"/>
                  </a:cubicBezTo>
                  <a:cubicBezTo>
                    <a:pt x="2843" y="48298"/>
                    <a:pt x="2913" y="48271"/>
                    <a:pt x="2967" y="48217"/>
                  </a:cubicBezTo>
                  <a:cubicBezTo>
                    <a:pt x="3003" y="48205"/>
                    <a:pt x="3075" y="48193"/>
                    <a:pt x="3110" y="48157"/>
                  </a:cubicBezTo>
                  <a:cubicBezTo>
                    <a:pt x="3229" y="48097"/>
                    <a:pt x="3218" y="47943"/>
                    <a:pt x="3134" y="47859"/>
                  </a:cubicBezTo>
                  <a:cubicBezTo>
                    <a:pt x="3229" y="47538"/>
                    <a:pt x="3241" y="47169"/>
                    <a:pt x="3206" y="46812"/>
                  </a:cubicBezTo>
                  <a:close/>
                  <a:moveTo>
                    <a:pt x="25899" y="51467"/>
                  </a:moveTo>
                  <a:cubicBezTo>
                    <a:pt x="26101" y="51598"/>
                    <a:pt x="26328" y="51729"/>
                    <a:pt x="26542" y="51872"/>
                  </a:cubicBezTo>
                  <a:cubicBezTo>
                    <a:pt x="26720" y="51967"/>
                    <a:pt x="26899" y="52110"/>
                    <a:pt x="27078" y="52181"/>
                  </a:cubicBezTo>
                  <a:cubicBezTo>
                    <a:pt x="27090" y="52205"/>
                    <a:pt x="27113" y="52241"/>
                    <a:pt x="27149" y="52253"/>
                  </a:cubicBezTo>
                  <a:cubicBezTo>
                    <a:pt x="27137" y="52253"/>
                    <a:pt x="27090" y="52288"/>
                    <a:pt x="27042" y="52288"/>
                  </a:cubicBezTo>
                  <a:cubicBezTo>
                    <a:pt x="27030" y="52288"/>
                    <a:pt x="27006" y="52300"/>
                    <a:pt x="26982" y="52300"/>
                  </a:cubicBezTo>
                  <a:cubicBezTo>
                    <a:pt x="26804" y="52134"/>
                    <a:pt x="26554" y="52027"/>
                    <a:pt x="26316" y="51943"/>
                  </a:cubicBezTo>
                  <a:cubicBezTo>
                    <a:pt x="26101" y="51848"/>
                    <a:pt x="25887" y="51776"/>
                    <a:pt x="25661" y="51705"/>
                  </a:cubicBezTo>
                  <a:cubicBezTo>
                    <a:pt x="25744" y="51634"/>
                    <a:pt x="25827" y="51550"/>
                    <a:pt x="25899" y="51467"/>
                  </a:cubicBezTo>
                  <a:close/>
                  <a:moveTo>
                    <a:pt x="4563" y="53551"/>
                  </a:moveTo>
                  <a:lnTo>
                    <a:pt x="4563" y="53551"/>
                  </a:lnTo>
                  <a:cubicBezTo>
                    <a:pt x="4515" y="53670"/>
                    <a:pt x="4468" y="53777"/>
                    <a:pt x="4408" y="53896"/>
                  </a:cubicBezTo>
                  <a:lnTo>
                    <a:pt x="4408" y="53908"/>
                  </a:lnTo>
                  <a:cubicBezTo>
                    <a:pt x="4396" y="53908"/>
                    <a:pt x="4372" y="53896"/>
                    <a:pt x="4372" y="53896"/>
                  </a:cubicBezTo>
                  <a:cubicBezTo>
                    <a:pt x="4396" y="53860"/>
                    <a:pt x="4408" y="53848"/>
                    <a:pt x="4420" y="53812"/>
                  </a:cubicBezTo>
                  <a:cubicBezTo>
                    <a:pt x="4480" y="53729"/>
                    <a:pt x="4515" y="53634"/>
                    <a:pt x="4563" y="53551"/>
                  </a:cubicBezTo>
                  <a:close/>
                  <a:moveTo>
                    <a:pt x="22779" y="52550"/>
                  </a:moveTo>
                  <a:cubicBezTo>
                    <a:pt x="22863" y="52562"/>
                    <a:pt x="22970" y="52562"/>
                    <a:pt x="23077" y="52562"/>
                  </a:cubicBezTo>
                  <a:cubicBezTo>
                    <a:pt x="23208" y="52848"/>
                    <a:pt x="23315" y="53122"/>
                    <a:pt x="23411" y="53384"/>
                  </a:cubicBezTo>
                  <a:cubicBezTo>
                    <a:pt x="23399" y="53396"/>
                    <a:pt x="23399" y="53420"/>
                    <a:pt x="23399" y="53443"/>
                  </a:cubicBezTo>
                  <a:cubicBezTo>
                    <a:pt x="23446" y="53622"/>
                    <a:pt x="23494" y="53812"/>
                    <a:pt x="23530" y="53991"/>
                  </a:cubicBezTo>
                  <a:cubicBezTo>
                    <a:pt x="23315" y="53479"/>
                    <a:pt x="23041" y="52967"/>
                    <a:pt x="22779" y="52550"/>
                  </a:cubicBezTo>
                  <a:close/>
                  <a:moveTo>
                    <a:pt x="19458" y="52122"/>
                  </a:moveTo>
                  <a:cubicBezTo>
                    <a:pt x="19470" y="52122"/>
                    <a:pt x="19470" y="52122"/>
                    <a:pt x="19481" y="52134"/>
                  </a:cubicBezTo>
                  <a:cubicBezTo>
                    <a:pt x="19624" y="52169"/>
                    <a:pt x="19755" y="52146"/>
                    <a:pt x="19874" y="52181"/>
                  </a:cubicBezTo>
                  <a:cubicBezTo>
                    <a:pt x="20077" y="52217"/>
                    <a:pt x="20279" y="52324"/>
                    <a:pt x="20482" y="52419"/>
                  </a:cubicBezTo>
                  <a:cubicBezTo>
                    <a:pt x="20470" y="52443"/>
                    <a:pt x="20470" y="52491"/>
                    <a:pt x="20482" y="52550"/>
                  </a:cubicBezTo>
                  <a:cubicBezTo>
                    <a:pt x="20672" y="53098"/>
                    <a:pt x="20851" y="53634"/>
                    <a:pt x="21017" y="54170"/>
                  </a:cubicBezTo>
                  <a:cubicBezTo>
                    <a:pt x="20973" y="54131"/>
                    <a:pt x="20928" y="54114"/>
                    <a:pt x="20887" y="54114"/>
                  </a:cubicBezTo>
                  <a:cubicBezTo>
                    <a:pt x="20829" y="54114"/>
                    <a:pt x="20781" y="54149"/>
                    <a:pt x="20767" y="54205"/>
                  </a:cubicBezTo>
                  <a:cubicBezTo>
                    <a:pt x="20577" y="53372"/>
                    <a:pt x="20160" y="52634"/>
                    <a:pt x="19458" y="52122"/>
                  </a:cubicBezTo>
                  <a:close/>
                  <a:moveTo>
                    <a:pt x="4932" y="54146"/>
                  </a:moveTo>
                  <a:cubicBezTo>
                    <a:pt x="5099" y="54253"/>
                    <a:pt x="5265" y="54336"/>
                    <a:pt x="5432" y="54443"/>
                  </a:cubicBezTo>
                  <a:cubicBezTo>
                    <a:pt x="5349" y="54396"/>
                    <a:pt x="5253" y="54372"/>
                    <a:pt x="5158" y="54324"/>
                  </a:cubicBezTo>
                  <a:cubicBezTo>
                    <a:pt x="5063" y="54277"/>
                    <a:pt x="4968" y="54229"/>
                    <a:pt x="4896" y="54170"/>
                  </a:cubicBezTo>
                  <a:cubicBezTo>
                    <a:pt x="4920" y="54170"/>
                    <a:pt x="4932" y="54158"/>
                    <a:pt x="4932" y="54146"/>
                  </a:cubicBezTo>
                  <a:close/>
                  <a:moveTo>
                    <a:pt x="21184" y="54967"/>
                  </a:moveTo>
                  <a:cubicBezTo>
                    <a:pt x="21255" y="55289"/>
                    <a:pt x="21315" y="55634"/>
                    <a:pt x="21363" y="55967"/>
                  </a:cubicBezTo>
                  <a:cubicBezTo>
                    <a:pt x="21327" y="55944"/>
                    <a:pt x="21255" y="55908"/>
                    <a:pt x="21172" y="55908"/>
                  </a:cubicBezTo>
                  <a:cubicBezTo>
                    <a:pt x="21089" y="55908"/>
                    <a:pt x="21017" y="55956"/>
                    <a:pt x="20970" y="56015"/>
                  </a:cubicBezTo>
                  <a:cubicBezTo>
                    <a:pt x="20934" y="56003"/>
                    <a:pt x="20898" y="56003"/>
                    <a:pt x="20851" y="55991"/>
                  </a:cubicBezTo>
                  <a:cubicBezTo>
                    <a:pt x="20874" y="55801"/>
                    <a:pt x="20874" y="55610"/>
                    <a:pt x="20874" y="55420"/>
                  </a:cubicBezTo>
                  <a:cubicBezTo>
                    <a:pt x="21029" y="55301"/>
                    <a:pt x="21136" y="55146"/>
                    <a:pt x="21184" y="54967"/>
                  </a:cubicBezTo>
                  <a:close/>
                  <a:moveTo>
                    <a:pt x="4682" y="50002"/>
                  </a:moveTo>
                  <a:cubicBezTo>
                    <a:pt x="5301" y="50133"/>
                    <a:pt x="5908" y="50229"/>
                    <a:pt x="6527" y="50241"/>
                  </a:cubicBezTo>
                  <a:cubicBezTo>
                    <a:pt x="6587" y="50241"/>
                    <a:pt x="6611" y="50217"/>
                    <a:pt x="6647" y="50169"/>
                  </a:cubicBezTo>
                  <a:cubicBezTo>
                    <a:pt x="9623" y="50907"/>
                    <a:pt x="12683" y="51526"/>
                    <a:pt x="15719" y="51824"/>
                  </a:cubicBezTo>
                  <a:cubicBezTo>
                    <a:pt x="15612" y="51896"/>
                    <a:pt x="15612" y="52062"/>
                    <a:pt x="15767" y="52110"/>
                  </a:cubicBezTo>
                  <a:cubicBezTo>
                    <a:pt x="16922" y="52527"/>
                    <a:pt x="17993" y="53122"/>
                    <a:pt x="19148" y="53539"/>
                  </a:cubicBezTo>
                  <a:cubicBezTo>
                    <a:pt x="19164" y="53545"/>
                    <a:pt x="19180" y="53548"/>
                    <a:pt x="19194" y="53548"/>
                  </a:cubicBezTo>
                  <a:cubicBezTo>
                    <a:pt x="19305" y="53548"/>
                    <a:pt x="19349" y="53364"/>
                    <a:pt x="19243" y="53300"/>
                  </a:cubicBezTo>
                  <a:cubicBezTo>
                    <a:pt x="18315" y="52622"/>
                    <a:pt x="17124" y="52229"/>
                    <a:pt x="16029" y="51848"/>
                  </a:cubicBezTo>
                  <a:lnTo>
                    <a:pt x="16029" y="51848"/>
                  </a:lnTo>
                  <a:cubicBezTo>
                    <a:pt x="16981" y="51943"/>
                    <a:pt x="17957" y="52003"/>
                    <a:pt x="18886" y="52015"/>
                  </a:cubicBezTo>
                  <a:cubicBezTo>
                    <a:pt x="18886" y="52062"/>
                    <a:pt x="18886" y="52110"/>
                    <a:pt x="18934" y="52134"/>
                  </a:cubicBezTo>
                  <a:cubicBezTo>
                    <a:pt x="19862" y="52896"/>
                    <a:pt x="20279" y="53979"/>
                    <a:pt x="20339" y="55158"/>
                  </a:cubicBezTo>
                  <a:cubicBezTo>
                    <a:pt x="17029" y="53860"/>
                    <a:pt x="13874" y="52300"/>
                    <a:pt x="10480" y="51205"/>
                  </a:cubicBezTo>
                  <a:cubicBezTo>
                    <a:pt x="10470" y="51202"/>
                    <a:pt x="10460" y="51201"/>
                    <a:pt x="10450" y="51201"/>
                  </a:cubicBezTo>
                  <a:cubicBezTo>
                    <a:pt x="10336" y="51201"/>
                    <a:pt x="10266" y="51376"/>
                    <a:pt x="10397" y="51431"/>
                  </a:cubicBezTo>
                  <a:cubicBezTo>
                    <a:pt x="13624" y="52955"/>
                    <a:pt x="17029" y="53979"/>
                    <a:pt x="20351" y="55277"/>
                  </a:cubicBezTo>
                  <a:lnTo>
                    <a:pt x="20351" y="55872"/>
                  </a:lnTo>
                  <a:cubicBezTo>
                    <a:pt x="20220" y="55896"/>
                    <a:pt x="20136" y="56027"/>
                    <a:pt x="20136" y="56146"/>
                  </a:cubicBezTo>
                  <a:cubicBezTo>
                    <a:pt x="20124" y="56146"/>
                    <a:pt x="20124" y="56134"/>
                    <a:pt x="20112" y="56134"/>
                  </a:cubicBezTo>
                  <a:cubicBezTo>
                    <a:pt x="15255" y="53789"/>
                    <a:pt x="9897" y="51943"/>
                    <a:pt x="4813" y="50181"/>
                  </a:cubicBezTo>
                  <a:lnTo>
                    <a:pt x="4765" y="50181"/>
                  </a:lnTo>
                  <a:lnTo>
                    <a:pt x="4682" y="50002"/>
                  </a:lnTo>
                  <a:close/>
                  <a:moveTo>
                    <a:pt x="21446" y="56598"/>
                  </a:moveTo>
                  <a:cubicBezTo>
                    <a:pt x="21446" y="56670"/>
                    <a:pt x="21470" y="56753"/>
                    <a:pt x="21470" y="56837"/>
                  </a:cubicBezTo>
                  <a:cubicBezTo>
                    <a:pt x="21482" y="57146"/>
                    <a:pt x="21482" y="57527"/>
                    <a:pt x="21482" y="57896"/>
                  </a:cubicBezTo>
                  <a:cubicBezTo>
                    <a:pt x="21305" y="57720"/>
                    <a:pt x="21008" y="57648"/>
                    <a:pt x="20743" y="57648"/>
                  </a:cubicBezTo>
                  <a:cubicBezTo>
                    <a:pt x="20686" y="57648"/>
                    <a:pt x="20630" y="57652"/>
                    <a:pt x="20577" y="57658"/>
                  </a:cubicBezTo>
                  <a:cubicBezTo>
                    <a:pt x="20601" y="57551"/>
                    <a:pt x="20636" y="57444"/>
                    <a:pt x="20648" y="57349"/>
                  </a:cubicBezTo>
                  <a:cubicBezTo>
                    <a:pt x="20814" y="57448"/>
                    <a:pt x="20986" y="57536"/>
                    <a:pt x="21139" y="57536"/>
                  </a:cubicBezTo>
                  <a:cubicBezTo>
                    <a:pt x="21206" y="57536"/>
                    <a:pt x="21269" y="57519"/>
                    <a:pt x="21327" y="57480"/>
                  </a:cubicBezTo>
                  <a:cubicBezTo>
                    <a:pt x="21422" y="57396"/>
                    <a:pt x="21470" y="57313"/>
                    <a:pt x="21446" y="57194"/>
                  </a:cubicBezTo>
                  <a:cubicBezTo>
                    <a:pt x="21434" y="57099"/>
                    <a:pt x="21363" y="57051"/>
                    <a:pt x="21267" y="57015"/>
                  </a:cubicBezTo>
                  <a:cubicBezTo>
                    <a:pt x="21244" y="57003"/>
                    <a:pt x="21196" y="56979"/>
                    <a:pt x="21148" y="56968"/>
                  </a:cubicBezTo>
                  <a:cubicBezTo>
                    <a:pt x="21077" y="56944"/>
                    <a:pt x="21005" y="56932"/>
                    <a:pt x="20934" y="56896"/>
                  </a:cubicBezTo>
                  <a:cubicBezTo>
                    <a:pt x="20874" y="56884"/>
                    <a:pt x="20815" y="56849"/>
                    <a:pt x="20767" y="56837"/>
                  </a:cubicBezTo>
                  <a:cubicBezTo>
                    <a:pt x="20779" y="56765"/>
                    <a:pt x="20791" y="56670"/>
                    <a:pt x="20803" y="56598"/>
                  </a:cubicBezTo>
                  <a:cubicBezTo>
                    <a:pt x="20928" y="56658"/>
                    <a:pt x="21064" y="56702"/>
                    <a:pt x="21187" y="56702"/>
                  </a:cubicBezTo>
                  <a:cubicBezTo>
                    <a:pt x="21286" y="56702"/>
                    <a:pt x="21377" y="56673"/>
                    <a:pt x="21446" y="56598"/>
                  </a:cubicBezTo>
                  <a:close/>
                  <a:moveTo>
                    <a:pt x="15653" y="58483"/>
                  </a:moveTo>
                  <a:cubicBezTo>
                    <a:pt x="15626" y="58483"/>
                    <a:pt x="15608" y="58541"/>
                    <a:pt x="15648" y="58551"/>
                  </a:cubicBezTo>
                  <a:cubicBezTo>
                    <a:pt x="15804" y="58622"/>
                    <a:pt x="15956" y="58696"/>
                    <a:pt x="16104" y="58775"/>
                  </a:cubicBezTo>
                  <a:lnTo>
                    <a:pt x="16104" y="58775"/>
                  </a:lnTo>
                  <a:cubicBezTo>
                    <a:pt x="15958" y="58685"/>
                    <a:pt x="15814" y="58591"/>
                    <a:pt x="15671" y="58492"/>
                  </a:cubicBezTo>
                  <a:cubicBezTo>
                    <a:pt x="15665" y="58485"/>
                    <a:pt x="15659" y="58483"/>
                    <a:pt x="15653" y="58483"/>
                  </a:cubicBezTo>
                  <a:close/>
                  <a:moveTo>
                    <a:pt x="20589" y="58087"/>
                  </a:moveTo>
                  <a:cubicBezTo>
                    <a:pt x="20770" y="58278"/>
                    <a:pt x="21037" y="58454"/>
                    <a:pt x="21270" y="58454"/>
                  </a:cubicBezTo>
                  <a:cubicBezTo>
                    <a:pt x="21327" y="58454"/>
                    <a:pt x="21383" y="58444"/>
                    <a:pt x="21434" y="58420"/>
                  </a:cubicBezTo>
                  <a:lnTo>
                    <a:pt x="21434" y="58420"/>
                  </a:lnTo>
                  <a:cubicBezTo>
                    <a:pt x="21434" y="58515"/>
                    <a:pt x="21422" y="58658"/>
                    <a:pt x="21410" y="58777"/>
                  </a:cubicBezTo>
                  <a:cubicBezTo>
                    <a:pt x="21184" y="58515"/>
                    <a:pt x="20672" y="58444"/>
                    <a:pt x="20351" y="58373"/>
                  </a:cubicBezTo>
                  <a:cubicBezTo>
                    <a:pt x="20363" y="58337"/>
                    <a:pt x="20363" y="58313"/>
                    <a:pt x="20374" y="58277"/>
                  </a:cubicBezTo>
                  <a:cubicBezTo>
                    <a:pt x="20493" y="58277"/>
                    <a:pt x="20577" y="58206"/>
                    <a:pt x="20589" y="58087"/>
                  </a:cubicBezTo>
                  <a:close/>
                  <a:moveTo>
                    <a:pt x="4884" y="50538"/>
                  </a:moveTo>
                  <a:lnTo>
                    <a:pt x="4884" y="50538"/>
                  </a:lnTo>
                  <a:cubicBezTo>
                    <a:pt x="9873" y="52527"/>
                    <a:pt x="14874" y="54741"/>
                    <a:pt x="19934" y="56515"/>
                  </a:cubicBezTo>
                  <a:cubicBezTo>
                    <a:pt x="19950" y="56519"/>
                    <a:pt x="19966" y="56521"/>
                    <a:pt x="19981" y="56521"/>
                  </a:cubicBezTo>
                  <a:cubicBezTo>
                    <a:pt x="20100" y="56521"/>
                    <a:pt x="20184" y="56406"/>
                    <a:pt x="20184" y="56301"/>
                  </a:cubicBezTo>
                  <a:cubicBezTo>
                    <a:pt x="20196" y="56313"/>
                    <a:pt x="20220" y="56337"/>
                    <a:pt x="20243" y="56348"/>
                  </a:cubicBezTo>
                  <a:cubicBezTo>
                    <a:pt x="20255" y="56348"/>
                    <a:pt x="20279" y="56360"/>
                    <a:pt x="20291" y="56360"/>
                  </a:cubicBezTo>
                  <a:cubicBezTo>
                    <a:pt x="20279" y="56491"/>
                    <a:pt x="20255" y="56634"/>
                    <a:pt x="20232" y="56777"/>
                  </a:cubicBezTo>
                  <a:cubicBezTo>
                    <a:pt x="20172" y="56837"/>
                    <a:pt x="20160" y="56932"/>
                    <a:pt x="20184" y="57015"/>
                  </a:cubicBezTo>
                  <a:cubicBezTo>
                    <a:pt x="20160" y="57182"/>
                    <a:pt x="20112" y="57360"/>
                    <a:pt x="20065" y="57527"/>
                  </a:cubicBezTo>
                  <a:cubicBezTo>
                    <a:pt x="18446" y="56527"/>
                    <a:pt x="16374" y="55956"/>
                    <a:pt x="14588" y="55420"/>
                  </a:cubicBezTo>
                  <a:cubicBezTo>
                    <a:pt x="14583" y="55419"/>
                    <a:pt x="14579" y="55418"/>
                    <a:pt x="14575" y="55418"/>
                  </a:cubicBezTo>
                  <a:cubicBezTo>
                    <a:pt x="14527" y="55418"/>
                    <a:pt x="14520" y="55482"/>
                    <a:pt x="14564" y="55515"/>
                  </a:cubicBezTo>
                  <a:cubicBezTo>
                    <a:pt x="16422" y="56217"/>
                    <a:pt x="18088" y="57289"/>
                    <a:pt x="19898" y="58075"/>
                  </a:cubicBezTo>
                  <a:cubicBezTo>
                    <a:pt x="19827" y="58313"/>
                    <a:pt x="19743" y="58551"/>
                    <a:pt x="19636" y="58789"/>
                  </a:cubicBezTo>
                  <a:cubicBezTo>
                    <a:pt x="14755" y="56777"/>
                    <a:pt x="9992" y="54515"/>
                    <a:pt x="5158" y="52419"/>
                  </a:cubicBezTo>
                  <a:lnTo>
                    <a:pt x="5158" y="52205"/>
                  </a:lnTo>
                  <a:cubicBezTo>
                    <a:pt x="5158" y="51955"/>
                    <a:pt x="5123" y="51705"/>
                    <a:pt x="5099" y="51455"/>
                  </a:cubicBezTo>
                  <a:lnTo>
                    <a:pt x="5099" y="51455"/>
                  </a:lnTo>
                  <a:cubicBezTo>
                    <a:pt x="7397" y="52550"/>
                    <a:pt x="9718" y="53610"/>
                    <a:pt x="12135" y="54467"/>
                  </a:cubicBezTo>
                  <a:cubicBezTo>
                    <a:pt x="12148" y="54472"/>
                    <a:pt x="12161" y="54475"/>
                    <a:pt x="12172" y="54475"/>
                  </a:cubicBezTo>
                  <a:cubicBezTo>
                    <a:pt x="12268" y="54475"/>
                    <a:pt x="12314" y="54318"/>
                    <a:pt x="12219" y="54265"/>
                  </a:cubicBezTo>
                  <a:cubicBezTo>
                    <a:pt x="9897" y="53039"/>
                    <a:pt x="7480" y="52027"/>
                    <a:pt x="5039" y="51062"/>
                  </a:cubicBezTo>
                  <a:cubicBezTo>
                    <a:pt x="5003" y="50884"/>
                    <a:pt x="4944" y="50705"/>
                    <a:pt x="4884" y="50538"/>
                  </a:cubicBezTo>
                  <a:close/>
                  <a:moveTo>
                    <a:pt x="16104" y="58775"/>
                  </a:moveTo>
                  <a:lnTo>
                    <a:pt x="16104" y="58775"/>
                  </a:lnTo>
                  <a:cubicBezTo>
                    <a:pt x="16288" y="58887"/>
                    <a:pt x="16477" y="58993"/>
                    <a:pt x="16671" y="59096"/>
                  </a:cubicBezTo>
                  <a:lnTo>
                    <a:pt x="16671" y="59096"/>
                  </a:lnTo>
                  <a:cubicBezTo>
                    <a:pt x="16486" y="58984"/>
                    <a:pt x="16298" y="58877"/>
                    <a:pt x="16104" y="58775"/>
                  </a:cubicBezTo>
                  <a:close/>
                  <a:moveTo>
                    <a:pt x="20220" y="58777"/>
                  </a:moveTo>
                  <a:cubicBezTo>
                    <a:pt x="20484" y="58950"/>
                    <a:pt x="20845" y="59245"/>
                    <a:pt x="21167" y="59245"/>
                  </a:cubicBezTo>
                  <a:cubicBezTo>
                    <a:pt x="21222" y="59245"/>
                    <a:pt x="21275" y="59237"/>
                    <a:pt x="21327" y="59218"/>
                  </a:cubicBezTo>
                  <a:lnTo>
                    <a:pt x="21327" y="59218"/>
                  </a:lnTo>
                  <a:cubicBezTo>
                    <a:pt x="21315" y="59313"/>
                    <a:pt x="21303" y="59396"/>
                    <a:pt x="21267" y="59480"/>
                  </a:cubicBezTo>
                  <a:cubicBezTo>
                    <a:pt x="21136" y="59396"/>
                    <a:pt x="20970" y="59337"/>
                    <a:pt x="20827" y="59277"/>
                  </a:cubicBezTo>
                  <a:cubicBezTo>
                    <a:pt x="20589" y="59182"/>
                    <a:pt x="20363" y="59087"/>
                    <a:pt x="20124" y="58992"/>
                  </a:cubicBezTo>
                  <a:lnTo>
                    <a:pt x="20220" y="58777"/>
                  </a:lnTo>
                  <a:close/>
                  <a:moveTo>
                    <a:pt x="11838" y="58194"/>
                  </a:moveTo>
                  <a:lnTo>
                    <a:pt x="11838" y="58194"/>
                  </a:lnTo>
                  <a:cubicBezTo>
                    <a:pt x="12159" y="58325"/>
                    <a:pt x="12504" y="58456"/>
                    <a:pt x="12838" y="58575"/>
                  </a:cubicBezTo>
                  <a:cubicBezTo>
                    <a:pt x="12873" y="58611"/>
                    <a:pt x="12921" y="58623"/>
                    <a:pt x="12969" y="58658"/>
                  </a:cubicBezTo>
                  <a:cubicBezTo>
                    <a:pt x="12933" y="58658"/>
                    <a:pt x="12921" y="58694"/>
                    <a:pt x="12969" y="58718"/>
                  </a:cubicBezTo>
                  <a:cubicBezTo>
                    <a:pt x="13159" y="58789"/>
                    <a:pt x="13338" y="58861"/>
                    <a:pt x="13516" y="58932"/>
                  </a:cubicBezTo>
                  <a:cubicBezTo>
                    <a:pt x="13979" y="59173"/>
                    <a:pt x="14426" y="59406"/>
                    <a:pt x="14877" y="59638"/>
                  </a:cubicBezTo>
                  <a:lnTo>
                    <a:pt x="14877" y="59638"/>
                  </a:lnTo>
                  <a:cubicBezTo>
                    <a:pt x="13858" y="59146"/>
                    <a:pt x="12859" y="58664"/>
                    <a:pt x="11838" y="58194"/>
                  </a:cubicBezTo>
                  <a:close/>
                  <a:moveTo>
                    <a:pt x="15166" y="59786"/>
                  </a:moveTo>
                  <a:cubicBezTo>
                    <a:pt x="15176" y="59791"/>
                    <a:pt x="15185" y="59796"/>
                    <a:pt x="15195" y="59801"/>
                  </a:cubicBezTo>
                  <a:cubicBezTo>
                    <a:pt x="15185" y="59796"/>
                    <a:pt x="15175" y="59791"/>
                    <a:pt x="15166" y="59786"/>
                  </a:cubicBezTo>
                  <a:close/>
                  <a:moveTo>
                    <a:pt x="7456" y="56229"/>
                  </a:moveTo>
                  <a:cubicBezTo>
                    <a:pt x="7837" y="56396"/>
                    <a:pt x="8194" y="56551"/>
                    <a:pt x="8563" y="56718"/>
                  </a:cubicBezTo>
                  <a:cubicBezTo>
                    <a:pt x="9290" y="57075"/>
                    <a:pt x="10016" y="57432"/>
                    <a:pt x="10766" y="57741"/>
                  </a:cubicBezTo>
                  <a:cubicBezTo>
                    <a:pt x="10659" y="57789"/>
                    <a:pt x="10611" y="57956"/>
                    <a:pt x="10730" y="58015"/>
                  </a:cubicBezTo>
                  <a:cubicBezTo>
                    <a:pt x="11981" y="58634"/>
                    <a:pt x="13243" y="59265"/>
                    <a:pt x="14493" y="59885"/>
                  </a:cubicBezTo>
                  <a:cubicBezTo>
                    <a:pt x="13088" y="59254"/>
                    <a:pt x="11766" y="58539"/>
                    <a:pt x="10838" y="58087"/>
                  </a:cubicBezTo>
                  <a:cubicBezTo>
                    <a:pt x="9683" y="57527"/>
                    <a:pt x="8563" y="56884"/>
                    <a:pt x="7456" y="56229"/>
                  </a:cubicBezTo>
                  <a:close/>
                  <a:moveTo>
                    <a:pt x="5158" y="52729"/>
                  </a:moveTo>
                  <a:cubicBezTo>
                    <a:pt x="9897" y="54932"/>
                    <a:pt x="14719" y="56944"/>
                    <a:pt x="19446" y="59218"/>
                  </a:cubicBezTo>
                  <a:cubicBezTo>
                    <a:pt x="19458" y="59254"/>
                    <a:pt x="19458" y="59254"/>
                    <a:pt x="19446" y="59254"/>
                  </a:cubicBezTo>
                  <a:cubicBezTo>
                    <a:pt x="19403" y="59235"/>
                    <a:pt x="19361" y="59226"/>
                    <a:pt x="19321" y="59226"/>
                  </a:cubicBezTo>
                  <a:cubicBezTo>
                    <a:pt x="19062" y="59226"/>
                    <a:pt x="18893" y="59582"/>
                    <a:pt x="19172" y="59706"/>
                  </a:cubicBezTo>
                  <a:cubicBezTo>
                    <a:pt x="19184" y="59706"/>
                    <a:pt x="19208" y="59730"/>
                    <a:pt x="19220" y="59730"/>
                  </a:cubicBezTo>
                  <a:cubicBezTo>
                    <a:pt x="19184" y="59766"/>
                    <a:pt x="19172" y="59813"/>
                    <a:pt x="19148" y="59861"/>
                  </a:cubicBezTo>
                  <a:lnTo>
                    <a:pt x="19124" y="59861"/>
                  </a:lnTo>
                  <a:cubicBezTo>
                    <a:pt x="19091" y="59842"/>
                    <a:pt x="19058" y="59834"/>
                    <a:pt x="19027" y="59834"/>
                  </a:cubicBezTo>
                  <a:cubicBezTo>
                    <a:pt x="18881" y="59834"/>
                    <a:pt x="18776" y="60019"/>
                    <a:pt x="18874" y="60147"/>
                  </a:cubicBezTo>
                  <a:cubicBezTo>
                    <a:pt x="18648" y="60039"/>
                    <a:pt x="18422" y="59932"/>
                    <a:pt x="18184" y="59825"/>
                  </a:cubicBezTo>
                  <a:cubicBezTo>
                    <a:pt x="18173" y="59794"/>
                    <a:pt x="18154" y="59763"/>
                    <a:pt x="18110" y="59763"/>
                  </a:cubicBezTo>
                  <a:cubicBezTo>
                    <a:pt x="18104" y="59763"/>
                    <a:pt x="18096" y="59764"/>
                    <a:pt x="18088" y="59766"/>
                  </a:cubicBezTo>
                  <a:lnTo>
                    <a:pt x="18041" y="59766"/>
                  </a:lnTo>
                  <a:cubicBezTo>
                    <a:pt x="17707" y="59623"/>
                    <a:pt x="17398" y="59456"/>
                    <a:pt x="17076" y="59313"/>
                  </a:cubicBezTo>
                  <a:cubicBezTo>
                    <a:pt x="16981" y="59265"/>
                    <a:pt x="16898" y="59206"/>
                    <a:pt x="16791" y="59158"/>
                  </a:cubicBezTo>
                  <a:cubicBezTo>
                    <a:pt x="16750" y="59138"/>
                    <a:pt x="16711" y="59117"/>
                    <a:pt x="16671" y="59096"/>
                  </a:cubicBezTo>
                  <a:lnTo>
                    <a:pt x="16671" y="59096"/>
                  </a:lnTo>
                  <a:cubicBezTo>
                    <a:pt x="16679" y="59101"/>
                    <a:pt x="16687" y="59106"/>
                    <a:pt x="16695" y="59111"/>
                  </a:cubicBezTo>
                  <a:cubicBezTo>
                    <a:pt x="15660" y="58623"/>
                    <a:pt x="14481" y="58325"/>
                    <a:pt x="13350" y="58099"/>
                  </a:cubicBezTo>
                  <a:cubicBezTo>
                    <a:pt x="12457" y="57694"/>
                    <a:pt x="11576" y="57313"/>
                    <a:pt x="10683" y="56908"/>
                  </a:cubicBezTo>
                  <a:cubicBezTo>
                    <a:pt x="8802" y="55896"/>
                    <a:pt x="6908" y="54908"/>
                    <a:pt x="4992" y="53955"/>
                  </a:cubicBezTo>
                  <a:cubicBezTo>
                    <a:pt x="5063" y="53753"/>
                    <a:pt x="5111" y="53515"/>
                    <a:pt x="5123" y="53277"/>
                  </a:cubicBezTo>
                  <a:cubicBezTo>
                    <a:pt x="6373" y="54277"/>
                    <a:pt x="7742" y="55086"/>
                    <a:pt x="9290" y="55539"/>
                  </a:cubicBezTo>
                  <a:cubicBezTo>
                    <a:pt x="9303" y="55544"/>
                    <a:pt x="9316" y="55546"/>
                    <a:pt x="9329" y="55546"/>
                  </a:cubicBezTo>
                  <a:cubicBezTo>
                    <a:pt x="9438" y="55546"/>
                    <a:pt x="9504" y="55375"/>
                    <a:pt x="9397" y="55301"/>
                  </a:cubicBezTo>
                  <a:cubicBezTo>
                    <a:pt x="7920" y="54610"/>
                    <a:pt x="6492" y="53860"/>
                    <a:pt x="5158" y="52955"/>
                  </a:cubicBezTo>
                  <a:lnTo>
                    <a:pt x="5158" y="52729"/>
                  </a:lnTo>
                  <a:close/>
                  <a:moveTo>
                    <a:pt x="15171" y="58908"/>
                  </a:moveTo>
                  <a:lnTo>
                    <a:pt x="15171" y="58908"/>
                  </a:lnTo>
                  <a:cubicBezTo>
                    <a:pt x="15850" y="59170"/>
                    <a:pt x="16541" y="59456"/>
                    <a:pt x="17243" y="59730"/>
                  </a:cubicBezTo>
                  <a:cubicBezTo>
                    <a:pt x="17264" y="59736"/>
                    <a:pt x="17284" y="59738"/>
                    <a:pt x="17301" y="59738"/>
                  </a:cubicBezTo>
                  <a:cubicBezTo>
                    <a:pt x="17395" y="59738"/>
                    <a:pt x="17445" y="59665"/>
                    <a:pt x="17445" y="59575"/>
                  </a:cubicBezTo>
                  <a:lnTo>
                    <a:pt x="17850" y="59837"/>
                  </a:lnTo>
                  <a:cubicBezTo>
                    <a:pt x="17838" y="59897"/>
                    <a:pt x="17862" y="59992"/>
                    <a:pt x="17957" y="59992"/>
                  </a:cubicBezTo>
                  <a:lnTo>
                    <a:pt x="18077" y="59992"/>
                  </a:lnTo>
                  <a:cubicBezTo>
                    <a:pt x="18291" y="60158"/>
                    <a:pt x="18529" y="60301"/>
                    <a:pt x="18755" y="60456"/>
                  </a:cubicBezTo>
                  <a:cubicBezTo>
                    <a:pt x="18755" y="60456"/>
                    <a:pt x="18755" y="60468"/>
                    <a:pt x="18743" y="60468"/>
                  </a:cubicBezTo>
                  <a:cubicBezTo>
                    <a:pt x="18731" y="60468"/>
                    <a:pt x="18708" y="60468"/>
                    <a:pt x="18696" y="60480"/>
                  </a:cubicBezTo>
                  <a:cubicBezTo>
                    <a:pt x="17517" y="59968"/>
                    <a:pt x="16350" y="59432"/>
                    <a:pt x="15171" y="58908"/>
                  </a:cubicBezTo>
                  <a:close/>
                  <a:moveTo>
                    <a:pt x="19958" y="59361"/>
                  </a:moveTo>
                  <a:cubicBezTo>
                    <a:pt x="20184" y="59480"/>
                    <a:pt x="20410" y="59623"/>
                    <a:pt x="20636" y="59742"/>
                  </a:cubicBezTo>
                  <a:cubicBezTo>
                    <a:pt x="20791" y="59825"/>
                    <a:pt x="20958" y="59932"/>
                    <a:pt x="21136" y="59956"/>
                  </a:cubicBezTo>
                  <a:cubicBezTo>
                    <a:pt x="21017" y="60278"/>
                    <a:pt x="20874" y="60563"/>
                    <a:pt x="20672" y="60813"/>
                  </a:cubicBezTo>
                  <a:cubicBezTo>
                    <a:pt x="20660" y="60778"/>
                    <a:pt x="20660" y="60754"/>
                    <a:pt x="20636" y="60718"/>
                  </a:cubicBezTo>
                  <a:cubicBezTo>
                    <a:pt x="20458" y="60516"/>
                    <a:pt x="20172" y="60408"/>
                    <a:pt x="19934" y="60289"/>
                  </a:cubicBezTo>
                  <a:cubicBezTo>
                    <a:pt x="19815" y="60230"/>
                    <a:pt x="19708" y="60170"/>
                    <a:pt x="19589" y="60111"/>
                  </a:cubicBezTo>
                  <a:cubicBezTo>
                    <a:pt x="19624" y="60063"/>
                    <a:pt x="19636" y="60004"/>
                    <a:pt x="19660" y="59968"/>
                  </a:cubicBezTo>
                  <a:cubicBezTo>
                    <a:pt x="19803" y="60027"/>
                    <a:pt x="19934" y="60099"/>
                    <a:pt x="20065" y="60158"/>
                  </a:cubicBezTo>
                  <a:cubicBezTo>
                    <a:pt x="20266" y="60254"/>
                    <a:pt x="20451" y="60373"/>
                    <a:pt x="20664" y="60373"/>
                  </a:cubicBezTo>
                  <a:cubicBezTo>
                    <a:pt x="20716" y="60373"/>
                    <a:pt x="20770" y="60365"/>
                    <a:pt x="20827" y="60349"/>
                  </a:cubicBezTo>
                  <a:cubicBezTo>
                    <a:pt x="20958" y="60313"/>
                    <a:pt x="21005" y="60170"/>
                    <a:pt x="20946" y="60051"/>
                  </a:cubicBezTo>
                  <a:cubicBezTo>
                    <a:pt x="20827" y="59801"/>
                    <a:pt x="20541" y="59742"/>
                    <a:pt x="20303" y="59623"/>
                  </a:cubicBezTo>
                  <a:cubicBezTo>
                    <a:pt x="20172" y="59563"/>
                    <a:pt x="20053" y="59504"/>
                    <a:pt x="19922" y="59456"/>
                  </a:cubicBezTo>
                  <a:lnTo>
                    <a:pt x="19958" y="59361"/>
                  </a:lnTo>
                  <a:close/>
                  <a:moveTo>
                    <a:pt x="44425" y="43216"/>
                  </a:moveTo>
                  <a:lnTo>
                    <a:pt x="44425" y="43252"/>
                  </a:lnTo>
                  <a:cubicBezTo>
                    <a:pt x="44592" y="43621"/>
                    <a:pt x="44735" y="44014"/>
                    <a:pt x="44842" y="44407"/>
                  </a:cubicBezTo>
                  <a:cubicBezTo>
                    <a:pt x="44901" y="44633"/>
                    <a:pt x="44949" y="44859"/>
                    <a:pt x="44997" y="45085"/>
                  </a:cubicBezTo>
                  <a:cubicBezTo>
                    <a:pt x="42341" y="46014"/>
                    <a:pt x="39710" y="47014"/>
                    <a:pt x="37091" y="48014"/>
                  </a:cubicBezTo>
                  <a:cubicBezTo>
                    <a:pt x="37055" y="47907"/>
                    <a:pt x="37031" y="47824"/>
                    <a:pt x="36996" y="47716"/>
                  </a:cubicBezTo>
                  <a:cubicBezTo>
                    <a:pt x="36982" y="47665"/>
                    <a:pt x="36938" y="47643"/>
                    <a:pt x="36895" y="47643"/>
                  </a:cubicBezTo>
                  <a:cubicBezTo>
                    <a:pt x="36826" y="47643"/>
                    <a:pt x="36757" y="47696"/>
                    <a:pt x="36793" y="47776"/>
                  </a:cubicBezTo>
                  <a:cubicBezTo>
                    <a:pt x="36841" y="47883"/>
                    <a:pt x="36865" y="47978"/>
                    <a:pt x="36912" y="48086"/>
                  </a:cubicBezTo>
                  <a:cubicBezTo>
                    <a:pt x="36781" y="48133"/>
                    <a:pt x="36662" y="48181"/>
                    <a:pt x="36543" y="48240"/>
                  </a:cubicBezTo>
                  <a:cubicBezTo>
                    <a:pt x="36484" y="48014"/>
                    <a:pt x="36376" y="47800"/>
                    <a:pt x="36305" y="47597"/>
                  </a:cubicBezTo>
                  <a:cubicBezTo>
                    <a:pt x="36290" y="47567"/>
                    <a:pt x="36258" y="47554"/>
                    <a:pt x="36228" y="47554"/>
                  </a:cubicBezTo>
                  <a:cubicBezTo>
                    <a:pt x="36187" y="47554"/>
                    <a:pt x="36148" y="47580"/>
                    <a:pt x="36162" y="47621"/>
                  </a:cubicBezTo>
                  <a:cubicBezTo>
                    <a:pt x="36257" y="47836"/>
                    <a:pt x="36329" y="48062"/>
                    <a:pt x="36436" y="48264"/>
                  </a:cubicBezTo>
                  <a:cubicBezTo>
                    <a:pt x="36329" y="48312"/>
                    <a:pt x="36210" y="48359"/>
                    <a:pt x="36103" y="48383"/>
                  </a:cubicBezTo>
                  <a:cubicBezTo>
                    <a:pt x="36103" y="48074"/>
                    <a:pt x="36019" y="47740"/>
                    <a:pt x="35972" y="47431"/>
                  </a:cubicBezTo>
                  <a:cubicBezTo>
                    <a:pt x="35961" y="47353"/>
                    <a:pt x="35895" y="47318"/>
                    <a:pt x="35826" y="47318"/>
                  </a:cubicBezTo>
                  <a:cubicBezTo>
                    <a:pt x="35736" y="47318"/>
                    <a:pt x="35642" y="47377"/>
                    <a:pt x="35662" y="47478"/>
                  </a:cubicBezTo>
                  <a:cubicBezTo>
                    <a:pt x="35710" y="47800"/>
                    <a:pt x="35710" y="48181"/>
                    <a:pt x="35793" y="48502"/>
                  </a:cubicBezTo>
                  <a:cubicBezTo>
                    <a:pt x="33340" y="49455"/>
                    <a:pt x="30888" y="50407"/>
                    <a:pt x="28447" y="51348"/>
                  </a:cubicBezTo>
                  <a:cubicBezTo>
                    <a:pt x="28252" y="51413"/>
                    <a:pt x="28313" y="51703"/>
                    <a:pt x="28477" y="51703"/>
                  </a:cubicBezTo>
                  <a:cubicBezTo>
                    <a:pt x="28494" y="51703"/>
                    <a:pt x="28511" y="51700"/>
                    <a:pt x="28530" y="51693"/>
                  </a:cubicBezTo>
                  <a:cubicBezTo>
                    <a:pt x="35984" y="49276"/>
                    <a:pt x="43592" y="46907"/>
                    <a:pt x="50950" y="44085"/>
                  </a:cubicBezTo>
                  <a:cubicBezTo>
                    <a:pt x="51605" y="44395"/>
                    <a:pt x="52236" y="44728"/>
                    <a:pt x="52890" y="45026"/>
                  </a:cubicBezTo>
                  <a:cubicBezTo>
                    <a:pt x="51271" y="45335"/>
                    <a:pt x="49676" y="45704"/>
                    <a:pt x="48152" y="46050"/>
                  </a:cubicBezTo>
                  <a:cubicBezTo>
                    <a:pt x="47952" y="46083"/>
                    <a:pt x="48021" y="46364"/>
                    <a:pt x="48195" y="46364"/>
                  </a:cubicBezTo>
                  <a:cubicBezTo>
                    <a:pt x="48208" y="46364"/>
                    <a:pt x="48221" y="46362"/>
                    <a:pt x="48235" y="46359"/>
                  </a:cubicBezTo>
                  <a:cubicBezTo>
                    <a:pt x="51855" y="45645"/>
                    <a:pt x="55545" y="45597"/>
                    <a:pt x="59141" y="44966"/>
                  </a:cubicBezTo>
                  <a:cubicBezTo>
                    <a:pt x="59308" y="44930"/>
                    <a:pt x="59367" y="44788"/>
                    <a:pt x="59344" y="44668"/>
                  </a:cubicBezTo>
                  <a:cubicBezTo>
                    <a:pt x="59367" y="44645"/>
                    <a:pt x="59403" y="44633"/>
                    <a:pt x="59415" y="44621"/>
                  </a:cubicBezTo>
                  <a:cubicBezTo>
                    <a:pt x="59439" y="44692"/>
                    <a:pt x="59522" y="44752"/>
                    <a:pt x="59617" y="44752"/>
                  </a:cubicBezTo>
                  <a:cubicBezTo>
                    <a:pt x="59665" y="44752"/>
                    <a:pt x="59713" y="44740"/>
                    <a:pt x="59736" y="44704"/>
                  </a:cubicBezTo>
                  <a:lnTo>
                    <a:pt x="59796" y="44704"/>
                  </a:lnTo>
                  <a:cubicBezTo>
                    <a:pt x="59844" y="44692"/>
                    <a:pt x="59891" y="44692"/>
                    <a:pt x="59915" y="44680"/>
                  </a:cubicBezTo>
                  <a:cubicBezTo>
                    <a:pt x="60082" y="44633"/>
                    <a:pt x="60082" y="44395"/>
                    <a:pt x="59915" y="44371"/>
                  </a:cubicBezTo>
                  <a:cubicBezTo>
                    <a:pt x="59879" y="44347"/>
                    <a:pt x="59832" y="44347"/>
                    <a:pt x="59796" y="44335"/>
                  </a:cubicBezTo>
                  <a:lnTo>
                    <a:pt x="59736" y="44335"/>
                  </a:lnTo>
                  <a:cubicBezTo>
                    <a:pt x="59713" y="44323"/>
                    <a:pt x="59665" y="44287"/>
                    <a:pt x="59617" y="44287"/>
                  </a:cubicBezTo>
                  <a:lnTo>
                    <a:pt x="59606" y="44287"/>
                  </a:lnTo>
                  <a:cubicBezTo>
                    <a:pt x="59617" y="44192"/>
                    <a:pt x="59606" y="44073"/>
                    <a:pt x="59546" y="43978"/>
                  </a:cubicBezTo>
                  <a:lnTo>
                    <a:pt x="59546" y="43978"/>
                  </a:lnTo>
                  <a:cubicBezTo>
                    <a:pt x="59719" y="44002"/>
                    <a:pt x="59876" y="44014"/>
                    <a:pt x="60024" y="44014"/>
                  </a:cubicBezTo>
                  <a:cubicBezTo>
                    <a:pt x="60171" y="44014"/>
                    <a:pt x="60308" y="44002"/>
                    <a:pt x="60439" y="43978"/>
                  </a:cubicBezTo>
                  <a:lnTo>
                    <a:pt x="60439" y="43978"/>
                  </a:lnTo>
                  <a:cubicBezTo>
                    <a:pt x="63499" y="47562"/>
                    <a:pt x="61689" y="52193"/>
                    <a:pt x="60403" y="56170"/>
                  </a:cubicBezTo>
                  <a:cubicBezTo>
                    <a:pt x="60308" y="56122"/>
                    <a:pt x="60201" y="56098"/>
                    <a:pt x="60070" y="56098"/>
                  </a:cubicBezTo>
                  <a:cubicBezTo>
                    <a:pt x="59725" y="56098"/>
                    <a:pt x="59510" y="56301"/>
                    <a:pt x="59427" y="56551"/>
                  </a:cubicBezTo>
                  <a:cubicBezTo>
                    <a:pt x="58355" y="56825"/>
                    <a:pt x="57272" y="57063"/>
                    <a:pt x="56200" y="57301"/>
                  </a:cubicBezTo>
                  <a:lnTo>
                    <a:pt x="56200" y="57194"/>
                  </a:lnTo>
                  <a:cubicBezTo>
                    <a:pt x="56200" y="57093"/>
                    <a:pt x="56117" y="57042"/>
                    <a:pt x="56034" y="57042"/>
                  </a:cubicBezTo>
                  <a:cubicBezTo>
                    <a:pt x="55950" y="57042"/>
                    <a:pt x="55867" y="57093"/>
                    <a:pt x="55867" y="57194"/>
                  </a:cubicBezTo>
                  <a:lnTo>
                    <a:pt x="55867" y="57325"/>
                  </a:lnTo>
                  <a:cubicBezTo>
                    <a:pt x="55867" y="57349"/>
                    <a:pt x="55867" y="57360"/>
                    <a:pt x="55891" y="57372"/>
                  </a:cubicBezTo>
                  <a:cubicBezTo>
                    <a:pt x="55593" y="57432"/>
                    <a:pt x="55295" y="57503"/>
                    <a:pt x="54998" y="57563"/>
                  </a:cubicBezTo>
                  <a:cubicBezTo>
                    <a:pt x="54998" y="57360"/>
                    <a:pt x="54974" y="57134"/>
                    <a:pt x="54974" y="56920"/>
                  </a:cubicBezTo>
                  <a:cubicBezTo>
                    <a:pt x="54974" y="56825"/>
                    <a:pt x="54900" y="56777"/>
                    <a:pt x="54825" y="56777"/>
                  </a:cubicBezTo>
                  <a:cubicBezTo>
                    <a:pt x="54751" y="56777"/>
                    <a:pt x="54676" y="56825"/>
                    <a:pt x="54676" y="56920"/>
                  </a:cubicBezTo>
                  <a:cubicBezTo>
                    <a:pt x="54676" y="57146"/>
                    <a:pt x="54664" y="57384"/>
                    <a:pt x="54664" y="57622"/>
                  </a:cubicBezTo>
                  <a:cubicBezTo>
                    <a:pt x="54569" y="57658"/>
                    <a:pt x="54450" y="57670"/>
                    <a:pt x="54343" y="57682"/>
                  </a:cubicBezTo>
                  <a:cubicBezTo>
                    <a:pt x="54426" y="57087"/>
                    <a:pt x="54248" y="56360"/>
                    <a:pt x="54129" y="55789"/>
                  </a:cubicBezTo>
                  <a:cubicBezTo>
                    <a:pt x="54110" y="55715"/>
                    <a:pt x="54060" y="55684"/>
                    <a:pt x="54006" y="55684"/>
                  </a:cubicBezTo>
                  <a:cubicBezTo>
                    <a:pt x="53921" y="55684"/>
                    <a:pt x="53828" y="55763"/>
                    <a:pt x="53843" y="55872"/>
                  </a:cubicBezTo>
                  <a:cubicBezTo>
                    <a:pt x="53902" y="56241"/>
                    <a:pt x="53950" y="56610"/>
                    <a:pt x="53962" y="56979"/>
                  </a:cubicBezTo>
                  <a:cubicBezTo>
                    <a:pt x="53986" y="57241"/>
                    <a:pt x="53950" y="57491"/>
                    <a:pt x="53986" y="57741"/>
                  </a:cubicBezTo>
                  <a:cubicBezTo>
                    <a:pt x="53664" y="57801"/>
                    <a:pt x="53343" y="57861"/>
                    <a:pt x="53033" y="57920"/>
                  </a:cubicBezTo>
                  <a:cubicBezTo>
                    <a:pt x="53093" y="57313"/>
                    <a:pt x="53045" y="56670"/>
                    <a:pt x="52986" y="56098"/>
                  </a:cubicBezTo>
                  <a:cubicBezTo>
                    <a:pt x="52980" y="56051"/>
                    <a:pt x="52947" y="56027"/>
                    <a:pt x="52916" y="56027"/>
                  </a:cubicBezTo>
                  <a:cubicBezTo>
                    <a:pt x="52884" y="56027"/>
                    <a:pt x="52855" y="56051"/>
                    <a:pt x="52855" y="56098"/>
                  </a:cubicBezTo>
                  <a:cubicBezTo>
                    <a:pt x="52878" y="56729"/>
                    <a:pt x="52807" y="57360"/>
                    <a:pt x="52748" y="57980"/>
                  </a:cubicBezTo>
                  <a:cubicBezTo>
                    <a:pt x="52557" y="58015"/>
                    <a:pt x="52355" y="58063"/>
                    <a:pt x="52152" y="58099"/>
                  </a:cubicBezTo>
                  <a:cubicBezTo>
                    <a:pt x="52557" y="54789"/>
                    <a:pt x="52200" y="51360"/>
                    <a:pt x="51462" y="48121"/>
                  </a:cubicBezTo>
                  <a:cubicBezTo>
                    <a:pt x="51447" y="48045"/>
                    <a:pt x="51395" y="48013"/>
                    <a:pt x="51340" y="48013"/>
                  </a:cubicBezTo>
                  <a:cubicBezTo>
                    <a:pt x="51256" y="48013"/>
                    <a:pt x="51166" y="48086"/>
                    <a:pt x="51188" y="48193"/>
                  </a:cubicBezTo>
                  <a:cubicBezTo>
                    <a:pt x="51843" y="51574"/>
                    <a:pt x="51878" y="54801"/>
                    <a:pt x="51735" y="58182"/>
                  </a:cubicBezTo>
                  <a:cubicBezTo>
                    <a:pt x="47866" y="58873"/>
                    <a:pt x="43985" y="59396"/>
                    <a:pt x="40020" y="59777"/>
                  </a:cubicBezTo>
                  <a:lnTo>
                    <a:pt x="40020" y="59468"/>
                  </a:lnTo>
                  <a:cubicBezTo>
                    <a:pt x="40020" y="59379"/>
                    <a:pt x="39948" y="59334"/>
                    <a:pt x="39877" y="59334"/>
                  </a:cubicBezTo>
                  <a:cubicBezTo>
                    <a:pt x="39805" y="59334"/>
                    <a:pt x="39734" y="59379"/>
                    <a:pt x="39734" y="59468"/>
                  </a:cubicBezTo>
                  <a:lnTo>
                    <a:pt x="39734" y="59813"/>
                  </a:lnTo>
                  <a:cubicBezTo>
                    <a:pt x="39555" y="59825"/>
                    <a:pt x="39401" y="59837"/>
                    <a:pt x="39222" y="59861"/>
                  </a:cubicBezTo>
                  <a:cubicBezTo>
                    <a:pt x="39115" y="59873"/>
                    <a:pt x="39020" y="59873"/>
                    <a:pt x="38924" y="59885"/>
                  </a:cubicBezTo>
                  <a:cubicBezTo>
                    <a:pt x="38889" y="59742"/>
                    <a:pt x="38865" y="59575"/>
                    <a:pt x="38829" y="59420"/>
                  </a:cubicBezTo>
                  <a:cubicBezTo>
                    <a:pt x="38819" y="59343"/>
                    <a:pt x="38752" y="59308"/>
                    <a:pt x="38683" y="59308"/>
                  </a:cubicBezTo>
                  <a:cubicBezTo>
                    <a:pt x="38593" y="59308"/>
                    <a:pt x="38499" y="59367"/>
                    <a:pt x="38520" y="59468"/>
                  </a:cubicBezTo>
                  <a:lnTo>
                    <a:pt x="38567" y="59920"/>
                  </a:lnTo>
                  <a:cubicBezTo>
                    <a:pt x="38293" y="59944"/>
                    <a:pt x="38031" y="59956"/>
                    <a:pt x="37758" y="59980"/>
                  </a:cubicBezTo>
                  <a:cubicBezTo>
                    <a:pt x="37746" y="59885"/>
                    <a:pt x="37710" y="59777"/>
                    <a:pt x="37698" y="59694"/>
                  </a:cubicBezTo>
                  <a:cubicBezTo>
                    <a:pt x="37689" y="59628"/>
                    <a:pt x="37645" y="59599"/>
                    <a:pt x="37598" y="59599"/>
                  </a:cubicBezTo>
                  <a:cubicBezTo>
                    <a:pt x="37526" y="59599"/>
                    <a:pt x="37446" y="59665"/>
                    <a:pt x="37460" y="59766"/>
                  </a:cubicBezTo>
                  <a:cubicBezTo>
                    <a:pt x="37472" y="59837"/>
                    <a:pt x="37472" y="59920"/>
                    <a:pt x="37496" y="60004"/>
                  </a:cubicBezTo>
                  <a:cubicBezTo>
                    <a:pt x="37341" y="60016"/>
                    <a:pt x="37198" y="60039"/>
                    <a:pt x="37043" y="60039"/>
                  </a:cubicBezTo>
                  <a:cubicBezTo>
                    <a:pt x="37019" y="59825"/>
                    <a:pt x="36972" y="59623"/>
                    <a:pt x="36924" y="59420"/>
                  </a:cubicBezTo>
                  <a:cubicBezTo>
                    <a:pt x="36914" y="59353"/>
                    <a:pt x="36856" y="59322"/>
                    <a:pt x="36795" y="59322"/>
                  </a:cubicBezTo>
                  <a:cubicBezTo>
                    <a:pt x="36716" y="59322"/>
                    <a:pt x="36632" y="59374"/>
                    <a:pt x="36638" y="59468"/>
                  </a:cubicBezTo>
                  <a:cubicBezTo>
                    <a:pt x="36674" y="59658"/>
                    <a:pt x="36674" y="59873"/>
                    <a:pt x="36698" y="60075"/>
                  </a:cubicBezTo>
                  <a:cubicBezTo>
                    <a:pt x="36555" y="60099"/>
                    <a:pt x="36424" y="60099"/>
                    <a:pt x="36269" y="60111"/>
                  </a:cubicBezTo>
                  <a:lnTo>
                    <a:pt x="36269" y="58670"/>
                  </a:lnTo>
                  <a:cubicBezTo>
                    <a:pt x="36269" y="58646"/>
                    <a:pt x="36251" y="58634"/>
                    <a:pt x="36234" y="58634"/>
                  </a:cubicBezTo>
                  <a:cubicBezTo>
                    <a:pt x="36216" y="58634"/>
                    <a:pt x="36198" y="58646"/>
                    <a:pt x="36198" y="58670"/>
                  </a:cubicBezTo>
                  <a:lnTo>
                    <a:pt x="36198" y="60111"/>
                  </a:lnTo>
                  <a:cubicBezTo>
                    <a:pt x="36031" y="60123"/>
                    <a:pt x="35864" y="60135"/>
                    <a:pt x="35710" y="60135"/>
                  </a:cubicBezTo>
                  <a:cubicBezTo>
                    <a:pt x="35626" y="57980"/>
                    <a:pt x="35555" y="55836"/>
                    <a:pt x="35591" y="53681"/>
                  </a:cubicBezTo>
                  <a:cubicBezTo>
                    <a:pt x="35591" y="53586"/>
                    <a:pt x="35516" y="53539"/>
                    <a:pt x="35442" y="53539"/>
                  </a:cubicBezTo>
                  <a:cubicBezTo>
                    <a:pt x="35367" y="53539"/>
                    <a:pt x="35293" y="53586"/>
                    <a:pt x="35293" y="53681"/>
                  </a:cubicBezTo>
                  <a:cubicBezTo>
                    <a:pt x="35210" y="55836"/>
                    <a:pt x="35174" y="58015"/>
                    <a:pt x="35245" y="60170"/>
                  </a:cubicBezTo>
                  <a:cubicBezTo>
                    <a:pt x="31626" y="60420"/>
                    <a:pt x="27971" y="60647"/>
                    <a:pt x="24363" y="61075"/>
                  </a:cubicBezTo>
                  <a:cubicBezTo>
                    <a:pt x="24375" y="61051"/>
                    <a:pt x="24399" y="61016"/>
                    <a:pt x="24411" y="61004"/>
                  </a:cubicBezTo>
                  <a:cubicBezTo>
                    <a:pt x="24470" y="60968"/>
                    <a:pt x="24530" y="60944"/>
                    <a:pt x="24577" y="60873"/>
                  </a:cubicBezTo>
                  <a:cubicBezTo>
                    <a:pt x="24792" y="60420"/>
                    <a:pt x="24946" y="59980"/>
                    <a:pt x="25006" y="59551"/>
                  </a:cubicBezTo>
                  <a:cubicBezTo>
                    <a:pt x="25423" y="57968"/>
                    <a:pt x="25530" y="56337"/>
                    <a:pt x="25268" y="54694"/>
                  </a:cubicBezTo>
                  <a:cubicBezTo>
                    <a:pt x="25196" y="54193"/>
                    <a:pt x="25089" y="53420"/>
                    <a:pt x="24827" y="52789"/>
                  </a:cubicBezTo>
                  <a:lnTo>
                    <a:pt x="24827" y="52789"/>
                  </a:lnTo>
                  <a:cubicBezTo>
                    <a:pt x="25490" y="52882"/>
                    <a:pt x="26144" y="52948"/>
                    <a:pt x="26788" y="52948"/>
                  </a:cubicBezTo>
                  <a:cubicBezTo>
                    <a:pt x="26885" y="52948"/>
                    <a:pt x="26981" y="52946"/>
                    <a:pt x="27078" y="52943"/>
                  </a:cubicBezTo>
                  <a:cubicBezTo>
                    <a:pt x="27101" y="52943"/>
                    <a:pt x="27113" y="52919"/>
                    <a:pt x="27137" y="52908"/>
                  </a:cubicBezTo>
                  <a:cubicBezTo>
                    <a:pt x="27613" y="52860"/>
                    <a:pt x="28042" y="52658"/>
                    <a:pt x="28233" y="52205"/>
                  </a:cubicBezTo>
                  <a:cubicBezTo>
                    <a:pt x="28294" y="52061"/>
                    <a:pt x="28205" y="51855"/>
                    <a:pt x="28049" y="51855"/>
                  </a:cubicBezTo>
                  <a:cubicBezTo>
                    <a:pt x="28025" y="51855"/>
                    <a:pt x="27998" y="51860"/>
                    <a:pt x="27971" y="51872"/>
                  </a:cubicBezTo>
                  <a:cubicBezTo>
                    <a:pt x="27887" y="51896"/>
                    <a:pt x="27816" y="51931"/>
                    <a:pt x="27756" y="51955"/>
                  </a:cubicBezTo>
                  <a:cubicBezTo>
                    <a:pt x="27804" y="51907"/>
                    <a:pt x="27852" y="51884"/>
                    <a:pt x="27875" y="51836"/>
                  </a:cubicBezTo>
                  <a:lnTo>
                    <a:pt x="27911" y="51836"/>
                  </a:lnTo>
                  <a:cubicBezTo>
                    <a:pt x="27916" y="51836"/>
                    <a:pt x="27921" y="51837"/>
                    <a:pt x="27926" y="51837"/>
                  </a:cubicBezTo>
                  <a:cubicBezTo>
                    <a:pt x="28071" y="51837"/>
                    <a:pt x="28148" y="51665"/>
                    <a:pt x="28102" y="51538"/>
                  </a:cubicBezTo>
                  <a:cubicBezTo>
                    <a:pt x="28364" y="51074"/>
                    <a:pt x="28459" y="50479"/>
                    <a:pt x="28340" y="49979"/>
                  </a:cubicBezTo>
                  <a:cubicBezTo>
                    <a:pt x="28233" y="49490"/>
                    <a:pt x="27947" y="49086"/>
                    <a:pt x="27578" y="48788"/>
                  </a:cubicBezTo>
                  <a:cubicBezTo>
                    <a:pt x="28268" y="48609"/>
                    <a:pt x="29006" y="48478"/>
                    <a:pt x="29435" y="47966"/>
                  </a:cubicBezTo>
                  <a:cubicBezTo>
                    <a:pt x="29459" y="47972"/>
                    <a:pt x="29483" y="47975"/>
                    <a:pt x="29507" y="47975"/>
                  </a:cubicBezTo>
                  <a:cubicBezTo>
                    <a:pt x="29530" y="47975"/>
                    <a:pt x="29554" y="47972"/>
                    <a:pt x="29578" y="47966"/>
                  </a:cubicBezTo>
                  <a:cubicBezTo>
                    <a:pt x="33948" y="46002"/>
                    <a:pt x="38543" y="44847"/>
                    <a:pt x="43163" y="43573"/>
                  </a:cubicBezTo>
                  <a:cubicBezTo>
                    <a:pt x="43580" y="43454"/>
                    <a:pt x="44008" y="43335"/>
                    <a:pt x="44425" y="43216"/>
                  </a:cubicBezTo>
                  <a:close/>
                  <a:moveTo>
                    <a:pt x="17838" y="60861"/>
                  </a:moveTo>
                  <a:cubicBezTo>
                    <a:pt x="17993" y="60932"/>
                    <a:pt x="18172" y="61004"/>
                    <a:pt x="18338" y="61075"/>
                  </a:cubicBezTo>
                  <a:cubicBezTo>
                    <a:pt x="18315" y="61111"/>
                    <a:pt x="18279" y="61159"/>
                    <a:pt x="18255" y="61182"/>
                  </a:cubicBezTo>
                  <a:lnTo>
                    <a:pt x="18065" y="61135"/>
                  </a:lnTo>
                  <a:cubicBezTo>
                    <a:pt x="17957" y="61099"/>
                    <a:pt x="17850" y="61051"/>
                    <a:pt x="17731" y="61004"/>
                  </a:cubicBezTo>
                  <a:cubicBezTo>
                    <a:pt x="17803" y="60992"/>
                    <a:pt x="17838" y="60920"/>
                    <a:pt x="17838" y="60861"/>
                  </a:cubicBezTo>
                  <a:close/>
                  <a:moveTo>
                    <a:pt x="24184" y="59277"/>
                  </a:moveTo>
                  <a:cubicBezTo>
                    <a:pt x="24232" y="59325"/>
                    <a:pt x="24292" y="59349"/>
                    <a:pt x="24351" y="59349"/>
                  </a:cubicBezTo>
                  <a:cubicBezTo>
                    <a:pt x="24244" y="59766"/>
                    <a:pt x="24125" y="60182"/>
                    <a:pt x="23982" y="60599"/>
                  </a:cubicBezTo>
                  <a:cubicBezTo>
                    <a:pt x="23934" y="60718"/>
                    <a:pt x="23982" y="60825"/>
                    <a:pt x="24053" y="60897"/>
                  </a:cubicBezTo>
                  <a:cubicBezTo>
                    <a:pt x="24030" y="60968"/>
                    <a:pt x="24006" y="61063"/>
                    <a:pt x="23982" y="61135"/>
                  </a:cubicBezTo>
                  <a:cubicBezTo>
                    <a:pt x="23792" y="61170"/>
                    <a:pt x="23613" y="61182"/>
                    <a:pt x="23411" y="61218"/>
                  </a:cubicBezTo>
                  <a:cubicBezTo>
                    <a:pt x="23744" y="60647"/>
                    <a:pt x="23994" y="59968"/>
                    <a:pt x="24184" y="59277"/>
                  </a:cubicBezTo>
                  <a:close/>
                  <a:moveTo>
                    <a:pt x="20017" y="60885"/>
                  </a:moveTo>
                  <a:cubicBezTo>
                    <a:pt x="20160" y="60956"/>
                    <a:pt x="20291" y="61028"/>
                    <a:pt x="20434" y="61063"/>
                  </a:cubicBezTo>
                  <a:lnTo>
                    <a:pt x="20458" y="61063"/>
                  </a:lnTo>
                  <a:cubicBezTo>
                    <a:pt x="20351" y="61159"/>
                    <a:pt x="20243" y="61242"/>
                    <a:pt x="20112" y="61313"/>
                  </a:cubicBezTo>
                  <a:cubicBezTo>
                    <a:pt x="20136" y="61230"/>
                    <a:pt x="20112" y="61123"/>
                    <a:pt x="19993" y="61075"/>
                  </a:cubicBezTo>
                  <a:cubicBezTo>
                    <a:pt x="19982" y="61063"/>
                    <a:pt x="19946" y="61063"/>
                    <a:pt x="19934" y="61051"/>
                  </a:cubicBezTo>
                  <a:cubicBezTo>
                    <a:pt x="19982" y="61004"/>
                    <a:pt x="20005" y="60944"/>
                    <a:pt x="20017" y="60885"/>
                  </a:cubicBezTo>
                  <a:close/>
                  <a:moveTo>
                    <a:pt x="21017" y="52300"/>
                  </a:moveTo>
                  <a:cubicBezTo>
                    <a:pt x="21053" y="52312"/>
                    <a:pt x="21077" y="52324"/>
                    <a:pt x="21125" y="52336"/>
                  </a:cubicBezTo>
                  <a:cubicBezTo>
                    <a:pt x="21529" y="52431"/>
                    <a:pt x="21910" y="52479"/>
                    <a:pt x="22315" y="52515"/>
                  </a:cubicBezTo>
                  <a:cubicBezTo>
                    <a:pt x="22315" y="52538"/>
                    <a:pt x="22327" y="52562"/>
                    <a:pt x="22327" y="52598"/>
                  </a:cubicBezTo>
                  <a:cubicBezTo>
                    <a:pt x="22684" y="53229"/>
                    <a:pt x="22970" y="53920"/>
                    <a:pt x="23196" y="54622"/>
                  </a:cubicBezTo>
                  <a:cubicBezTo>
                    <a:pt x="23351" y="55182"/>
                    <a:pt x="23387" y="55789"/>
                    <a:pt x="23625" y="56325"/>
                  </a:cubicBezTo>
                  <a:cubicBezTo>
                    <a:pt x="23637" y="56372"/>
                    <a:pt x="23684" y="56384"/>
                    <a:pt x="23732" y="56408"/>
                  </a:cubicBezTo>
                  <a:cubicBezTo>
                    <a:pt x="23744" y="56646"/>
                    <a:pt x="23756" y="56884"/>
                    <a:pt x="23744" y="57134"/>
                  </a:cubicBezTo>
                  <a:cubicBezTo>
                    <a:pt x="23637" y="57849"/>
                    <a:pt x="23434" y="58551"/>
                    <a:pt x="23172" y="59265"/>
                  </a:cubicBezTo>
                  <a:cubicBezTo>
                    <a:pt x="22875" y="59718"/>
                    <a:pt x="22494" y="60123"/>
                    <a:pt x="22041" y="60551"/>
                  </a:cubicBezTo>
                  <a:cubicBezTo>
                    <a:pt x="22017" y="60587"/>
                    <a:pt x="21982" y="60635"/>
                    <a:pt x="21982" y="60694"/>
                  </a:cubicBezTo>
                  <a:cubicBezTo>
                    <a:pt x="21744" y="60825"/>
                    <a:pt x="21506" y="60944"/>
                    <a:pt x="21327" y="61135"/>
                  </a:cubicBezTo>
                  <a:cubicBezTo>
                    <a:pt x="21255" y="61206"/>
                    <a:pt x="21244" y="61325"/>
                    <a:pt x="21255" y="61432"/>
                  </a:cubicBezTo>
                  <a:cubicBezTo>
                    <a:pt x="21196" y="61480"/>
                    <a:pt x="21136" y="61528"/>
                    <a:pt x="21077" y="61587"/>
                  </a:cubicBezTo>
                  <a:cubicBezTo>
                    <a:pt x="20958" y="61599"/>
                    <a:pt x="20839" y="61623"/>
                    <a:pt x="20720" y="61647"/>
                  </a:cubicBezTo>
                  <a:cubicBezTo>
                    <a:pt x="20827" y="61587"/>
                    <a:pt x="20886" y="61551"/>
                    <a:pt x="20946" y="61492"/>
                  </a:cubicBezTo>
                  <a:cubicBezTo>
                    <a:pt x="21005" y="61456"/>
                    <a:pt x="21005" y="61373"/>
                    <a:pt x="20970" y="61313"/>
                  </a:cubicBezTo>
                  <a:cubicBezTo>
                    <a:pt x="23339" y="59813"/>
                    <a:pt x="22089" y="54324"/>
                    <a:pt x="20874" y="52455"/>
                  </a:cubicBezTo>
                  <a:cubicBezTo>
                    <a:pt x="20946" y="52431"/>
                    <a:pt x="20994" y="52372"/>
                    <a:pt x="21017" y="52300"/>
                  </a:cubicBezTo>
                  <a:close/>
                  <a:moveTo>
                    <a:pt x="27875" y="0"/>
                  </a:moveTo>
                  <a:cubicBezTo>
                    <a:pt x="27799" y="0"/>
                    <a:pt x="27725" y="34"/>
                    <a:pt x="27685" y="115"/>
                  </a:cubicBezTo>
                  <a:cubicBezTo>
                    <a:pt x="25970" y="3509"/>
                    <a:pt x="24565" y="7140"/>
                    <a:pt x="23399" y="10891"/>
                  </a:cubicBezTo>
                  <a:cubicBezTo>
                    <a:pt x="23137" y="9974"/>
                    <a:pt x="22815" y="9081"/>
                    <a:pt x="22518" y="8164"/>
                  </a:cubicBezTo>
                  <a:cubicBezTo>
                    <a:pt x="22494" y="8094"/>
                    <a:pt x="22439" y="8065"/>
                    <a:pt x="22383" y="8065"/>
                  </a:cubicBezTo>
                  <a:cubicBezTo>
                    <a:pt x="22295" y="8065"/>
                    <a:pt x="22207" y="8138"/>
                    <a:pt x="22244" y="8247"/>
                  </a:cubicBezTo>
                  <a:cubicBezTo>
                    <a:pt x="22577" y="9224"/>
                    <a:pt x="22922" y="10224"/>
                    <a:pt x="23315" y="11188"/>
                  </a:cubicBezTo>
                  <a:cubicBezTo>
                    <a:pt x="23101" y="11891"/>
                    <a:pt x="22899" y="12593"/>
                    <a:pt x="22696" y="13284"/>
                  </a:cubicBezTo>
                  <a:cubicBezTo>
                    <a:pt x="22482" y="12295"/>
                    <a:pt x="22137" y="11295"/>
                    <a:pt x="21863" y="10331"/>
                  </a:cubicBezTo>
                  <a:cubicBezTo>
                    <a:pt x="21848" y="10268"/>
                    <a:pt x="21800" y="10240"/>
                    <a:pt x="21751" y="10240"/>
                  </a:cubicBezTo>
                  <a:cubicBezTo>
                    <a:pt x="21678" y="10240"/>
                    <a:pt x="21603" y="10299"/>
                    <a:pt x="21625" y="10390"/>
                  </a:cubicBezTo>
                  <a:cubicBezTo>
                    <a:pt x="21946" y="11486"/>
                    <a:pt x="22184" y="12641"/>
                    <a:pt x="22577" y="13712"/>
                  </a:cubicBezTo>
                  <a:cubicBezTo>
                    <a:pt x="22518" y="13950"/>
                    <a:pt x="22446" y="14177"/>
                    <a:pt x="22387" y="14427"/>
                  </a:cubicBezTo>
                  <a:cubicBezTo>
                    <a:pt x="22148" y="13534"/>
                    <a:pt x="21791" y="12665"/>
                    <a:pt x="21601" y="11760"/>
                  </a:cubicBezTo>
                  <a:cubicBezTo>
                    <a:pt x="21586" y="11697"/>
                    <a:pt x="21538" y="11669"/>
                    <a:pt x="21489" y="11669"/>
                  </a:cubicBezTo>
                  <a:cubicBezTo>
                    <a:pt x="21417" y="11669"/>
                    <a:pt x="21341" y="11727"/>
                    <a:pt x="21363" y="11819"/>
                  </a:cubicBezTo>
                  <a:cubicBezTo>
                    <a:pt x="21565" y="12819"/>
                    <a:pt x="21791" y="13950"/>
                    <a:pt x="22279" y="14855"/>
                  </a:cubicBezTo>
                  <a:cubicBezTo>
                    <a:pt x="22220" y="15058"/>
                    <a:pt x="22184" y="15272"/>
                    <a:pt x="22137" y="15474"/>
                  </a:cubicBezTo>
                  <a:cubicBezTo>
                    <a:pt x="21922" y="14522"/>
                    <a:pt x="21613" y="13569"/>
                    <a:pt x="21363" y="12629"/>
                  </a:cubicBezTo>
                  <a:cubicBezTo>
                    <a:pt x="21344" y="12569"/>
                    <a:pt x="21298" y="12543"/>
                    <a:pt x="21250" y="12543"/>
                  </a:cubicBezTo>
                  <a:cubicBezTo>
                    <a:pt x="21174" y="12543"/>
                    <a:pt x="21095" y="12610"/>
                    <a:pt x="21125" y="12712"/>
                  </a:cubicBezTo>
                  <a:cubicBezTo>
                    <a:pt x="21255" y="13343"/>
                    <a:pt x="21363" y="14022"/>
                    <a:pt x="21494" y="14677"/>
                  </a:cubicBezTo>
                  <a:cubicBezTo>
                    <a:pt x="21196" y="13879"/>
                    <a:pt x="20886" y="13105"/>
                    <a:pt x="20577" y="12367"/>
                  </a:cubicBezTo>
                  <a:cubicBezTo>
                    <a:pt x="20547" y="12286"/>
                    <a:pt x="20482" y="12257"/>
                    <a:pt x="20413" y="12257"/>
                  </a:cubicBezTo>
                  <a:cubicBezTo>
                    <a:pt x="20400" y="12257"/>
                    <a:pt x="20387" y="12258"/>
                    <a:pt x="20374" y="12260"/>
                  </a:cubicBezTo>
                  <a:cubicBezTo>
                    <a:pt x="21982" y="7950"/>
                    <a:pt x="24387" y="3902"/>
                    <a:pt x="27423" y="389"/>
                  </a:cubicBezTo>
                  <a:cubicBezTo>
                    <a:pt x="27478" y="315"/>
                    <a:pt x="27419" y="220"/>
                    <a:pt x="27345" y="220"/>
                  </a:cubicBezTo>
                  <a:cubicBezTo>
                    <a:pt x="27324" y="220"/>
                    <a:pt x="27301" y="228"/>
                    <a:pt x="27280" y="246"/>
                  </a:cubicBezTo>
                  <a:cubicBezTo>
                    <a:pt x="23101" y="4675"/>
                    <a:pt x="20184" y="9998"/>
                    <a:pt x="18636" y="15891"/>
                  </a:cubicBezTo>
                  <a:cubicBezTo>
                    <a:pt x="17898" y="18737"/>
                    <a:pt x="17493" y="21654"/>
                    <a:pt x="17434" y="24583"/>
                  </a:cubicBezTo>
                  <a:cubicBezTo>
                    <a:pt x="17398" y="26202"/>
                    <a:pt x="17445" y="27857"/>
                    <a:pt x="17672" y="29464"/>
                  </a:cubicBezTo>
                  <a:cubicBezTo>
                    <a:pt x="17748" y="30054"/>
                    <a:pt x="18575" y="33226"/>
                    <a:pt x="17712" y="33226"/>
                  </a:cubicBezTo>
                  <a:cubicBezTo>
                    <a:pt x="17634" y="33226"/>
                    <a:pt x="17541" y="33200"/>
                    <a:pt x="17434" y="33143"/>
                  </a:cubicBezTo>
                  <a:cubicBezTo>
                    <a:pt x="17397" y="33124"/>
                    <a:pt x="17356" y="33115"/>
                    <a:pt x="17315" y="33115"/>
                  </a:cubicBezTo>
                  <a:cubicBezTo>
                    <a:pt x="17157" y="33115"/>
                    <a:pt x="16998" y="33249"/>
                    <a:pt x="17064" y="33429"/>
                  </a:cubicBezTo>
                  <a:cubicBezTo>
                    <a:pt x="17362" y="34215"/>
                    <a:pt x="17326" y="34239"/>
                    <a:pt x="17517" y="34524"/>
                  </a:cubicBezTo>
                  <a:cubicBezTo>
                    <a:pt x="17612" y="34953"/>
                    <a:pt x="17719" y="35405"/>
                    <a:pt x="17815" y="35846"/>
                  </a:cubicBezTo>
                  <a:cubicBezTo>
                    <a:pt x="17815" y="35894"/>
                    <a:pt x="17815" y="35941"/>
                    <a:pt x="17850" y="35965"/>
                  </a:cubicBezTo>
                  <a:cubicBezTo>
                    <a:pt x="18100" y="36953"/>
                    <a:pt x="18434" y="37906"/>
                    <a:pt x="18886" y="38787"/>
                  </a:cubicBezTo>
                  <a:cubicBezTo>
                    <a:pt x="14409" y="39382"/>
                    <a:pt x="9956" y="40120"/>
                    <a:pt x="5634" y="41144"/>
                  </a:cubicBezTo>
                  <a:lnTo>
                    <a:pt x="5515" y="41144"/>
                  </a:lnTo>
                  <a:cubicBezTo>
                    <a:pt x="5450" y="41079"/>
                    <a:pt x="5362" y="41048"/>
                    <a:pt x="5276" y="41048"/>
                  </a:cubicBezTo>
                  <a:cubicBezTo>
                    <a:pt x="5098" y="41048"/>
                    <a:pt x="4931" y="41181"/>
                    <a:pt x="5003" y="41406"/>
                  </a:cubicBezTo>
                  <a:cubicBezTo>
                    <a:pt x="5158" y="41847"/>
                    <a:pt x="5301" y="42275"/>
                    <a:pt x="5456" y="42728"/>
                  </a:cubicBezTo>
                  <a:cubicBezTo>
                    <a:pt x="5468" y="42787"/>
                    <a:pt x="5480" y="42835"/>
                    <a:pt x="5492" y="42894"/>
                  </a:cubicBezTo>
                  <a:cubicBezTo>
                    <a:pt x="5492" y="43025"/>
                    <a:pt x="5515" y="43144"/>
                    <a:pt x="5575" y="43275"/>
                  </a:cubicBezTo>
                  <a:cubicBezTo>
                    <a:pt x="5587" y="43311"/>
                    <a:pt x="5634" y="43335"/>
                    <a:pt x="5670" y="43335"/>
                  </a:cubicBezTo>
                  <a:cubicBezTo>
                    <a:pt x="5754" y="43466"/>
                    <a:pt x="5837" y="43609"/>
                    <a:pt x="5992" y="43680"/>
                  </a:cubicBezTo>
                  <a:cubicBezTo>
                    <a:pt x="6004" y="43692"/>
                    <a:pt x="6027" y="43692"/>
                    <a:pt x="6051" y="43692"/>
                  </a:cubicBezTo>
                  <a:cubicBezTo>
                    <a:pt x="4658" y="43704"/>
                    <a:pt x="3170" y="44287"/>
                    <a:pt x="1884" y="44895"/>
                  </a:cubicBezTo>
                  <a:cubicBezTo>
                    <a:pt x="1563" y="44811"/>
                    <a:pt x="1265" y="44716"/>
                    <a:pt x="955" y="44633"/>
                  </a:cubicBezTo>
                  <a:cubicBezTo>
                    <a:pt x="934" y="44626"/>
                    <a:pt x="913" y="44623"/>
                    <a:pt x="894" y="44623"/>
                  </a:cubicBezTo>
                  <a:cubicBezTo>
                    <a:pt x="716" y="44623"/>
                    <a:pt x="667" y="44903"/>
                    <a:pt x="872" y="44978"/>
                  </a:cubicBezTo>
                  <a:cubicBezTo>
                    <a:pt x="932" y="44990"/>
                    <a:pt x="991" y="45014"/>
                    <a:pt x="1051" y="45038"/>
                  </a:cubicBezTo>
                  <a:cubicBezTo>
                    <a:pt x="848" y="45169"/>
                    <a:pt x="848" y="45550"/>
                    <a:pt x="991" y="45764"/>
                  </a:cubicBezTo>
                  <a:cubicBezTo>
                    <a:pt x="1171" y="46081"/>
                    <a:pt x="1510" y="46173"/>
                    <a:pt x="1842" y="46173"/>
                  </a:cubicBezTo>
                  <a:cubicBezTo>
                    <a:pt x="1884" y="46173"/>
                    <a:pt x="1926" y="46171"/>
                    <a:pt x="1967" y="46169"/>
                  </a:cubicBezTo>
                  <a:cubicBezTo>
                    <a:pt x="1967" y="46301"/>
                    <a:pt x="2026" y="46440"/>
                    <a:pt x="2154" y="46440"/>
                  </a:cubicBezTo>
                  <a:cubicBezTo>
                    <a:pt x="2198" y="46440"/>
                    <a:pt x="2251" y="46423"/>
                    <a:pt x="2313" y="46383"/>
                  </a:cubicBezTo>
                  <a:cubicBezTo>
                    <a:pt x="2336" y="46371"/>
                    <a:pt x="2372" y="46347"/>
                    <a:pt x="2420" y="46323"/>
                  </a:cubicBezTo>
                  <a:lnTo>
                    <a:pt x="2444" y="46300"/>
                  </a:lnTo>
                  <a:cubicBezTo>
                    <a:pt x="2456" y="46312"/>
                    <a:pt x="2456" y="46323"/>
                    <a:pt x="2491" y="46359"/>
                  </a:cubicBezTo>
                  <a:cubicBezTo>
                    <a:pt x="2515" y="46442"/>
                    <a:pt x="2539" y="46538"/>
                    <a:pt x="2551" y="46621"/>
                  </a:cubicBezTo>
                  <a:cubicBezTo>
                    <a:pt x="2575" y="46788"/>
                    <a:pt x="2598" y="46943"/>
                    <a:pt x="2575" y="47097"/>
                  </a:cubicBezTo>
                  <a:cubicBezTo>
                    <a:pt x="2575" y="47324"/>
                    <a:pt x="2539" y="47550"/>
                    <a:pt x="2503" y="47776"/>
                  </a:cubicBezTo>
                  <a:cubicBezTo>
                    <a:pt x="2479" y="47776"/>
                    <a:pt x="2456" y="47776"/>
                    <a:pt x="2432" y="47752"/>
                  </a:cubicBezTo>
                  <a:cubicBezTo>
                    <a:pt x="2253" y="47728"/>
                    <a:pt x="2086" y="47669"/>
                    <a:pt x="1908" y="47633"/>
                  </a:cubicBezTo>
                  <a:cubicBezTo>
                    <a:pt x="1790" y="47619"/>
                    <a:pt x="1670" y="47607"/>
                    <a:pt x="1550" y="47607"/>
                  </a:cubicBezTo>
                  <a:cubicBezTo>
                    <a:pt x="1368" y="47607"/>
                    <a:pt x="1187" y="47635"/>
                    <a:pt x="1015" y="47728"/>
                  </a:cubicBezTo>
                  <a:cubicBezTo>
                    <a:pt x="812" y="47847"/>
                    <a:pt x="658" y="48050"/>
                    <a:pt x="610" y="48288"/>
                  </a:cubicBezTo>
                  <a:cubicBezTo>
                    <a:pt x="527" y="48276"/>
                    <a:pt x="431" y="48252"/>
                    <a:pt x="348" y="48228"/>
                  </a:cubicBezTo>
                  <a:cubicBezTo>
                    <a:pt x="326" y="48223"/>
                    <a:pt x="305" y="48220"/>
                    <a:pt x="286" y="48220"/>
                  </a:cubicBezTo>
                  <a:cubicBezTo>
                    <a:pt x="61" y="48220"/>
                    <a:pt x="0" y="48568"/>
                    <a:pt x="241" y="48633"/>
                  </a:cubicBezTo>
                  <a:cubicBezTo>
                    <a:pt x="408" y="48681"/>
                    <a:pt x="551" y="48740"/>
                    <a:pt x="717" y="48800"/>
                  </a:cubicBezTo>
                  <a:cubicBezTo>
                    <a:pt x="753" y="48848"/>
                    <a:pt x="789" y="48883"/>
                    <a:pt x="836" y="48931"/>
                  </a:cubicBezTo>
                  <a:cubicBezTo>
                    <a:pt x="884" y="48967"/>
                    <a:pt x="937" y="48984"/>
                    <a:pt x="988" y="48984"/>
                  </a:cubicBezTo>
                  <a:cubicBezTo>
                    <a:pt x="1039" y="48984"/>
                    <a:pt x="1086" y="48967"/>
                    <a:pt x="1122" y="48931"/>
                  </a:cubicBezTo>
                  <a:cubicBezTo>
                    <a:pt x="2027" y="49240"/>
                    <a:pt x="2991" y="49586"/>
                    <a:pt x="3944" y="49860"/>
                  </a:cubicBezTo>
                  <a:cubicBezTo>
                    <a:pt x="3932" y="49883"/>
                    <a:pt x="3920" y="49931"/>
                    <a:pt x="3932" y="49979"/>
                  </a:cubicBezTo>
                  <a:cubicBezTo>
                    <a:pt x="4099" y="50586"/>
                    <a:pt x="4301" y="51169"/>
                    <a:pt x="4301" y="51800"/>
                  </a:cubicBezTo>
                  <a:cubicBezTo>
                    <a:pt x="4301" y="51919"/>
                    <a:pt x="4289" y="52062"/>
                    <a:pt x="4289" y="52181"/>
                  </a:cubicBezTo>
                  <a:cubicBezTo>
                    <a:pt x="4241" y="52217"/>
                    <a:pt x="4230" y="52277"/>
                    <a:pt x="4277" y="52336"/>
                  </a:cubicBezTo>
                  <a:cubicBezTo>
                    <a:pt x="4218" y="52789"/>
                    <a:pt x="4099" y="53217"/>
                    <a:pt x="3968" y="53646"/>
                  </a:cubicBezTo>
                  <a:lnTo>
                    <a:pt x="3968" y="53681"/>
                  </a:lnTo>
                  <a:cubicBezTo>
                    <a:pt x="3622" y="53467"/>
                    <a:pt x="3265" y="53277"/>
                    <a:pt x="2920" y="53050"/>
                  </a:cubicBezTo>
                  <a:cubicBezTo>
                    <a:pt x="2898" y="53038"/>
                    <a:pt x="2877" y="53032"/>
                    <a:pt x="2856" y="53032"/>
                  </a:cubicBezTo>
                  <a:cubicBezTo>
                    <a:pt x="2741" y="53032"/>
                    <a:pt x="2658" y="53206"/>
                    <a:pt x="2789" y="53277"/>
                  </a:cubicBezTo>
                  <a:cubicBezTo>
                    <a:pt x="2801" y="53289"/>
                    <a:pt x="2837" y="53312"/>
                    <a:pt x="2848" y="53324"/>
                  </a:cubicBezTo>
                  <a:cubicBezTo>
                    <a:pt x="2753" y="53336"/>
                    <a:pt x="2694" y="53467"/>
                    <a:pt x="2801" y="53527"/>
                  </a:cubicBezTo>
                  <a:cubicBezTo>
                    <a:pt x="2813" y="53551"/>
                    <a:pt x="2837" y="53551"/>
                    <a:pt x="2848" y="53562"/>
                  </a:cubicBezTo>
                  <a:cubicBezTo>
                    <a:pt x="2777" y="53586"/>
                    <a:pt x="2717" y="53693"/>
                    <a:pt x="2801" y="53765"/>
                  </a:cubicBezTo>
                  <a:cubicBezTo>
                    <a:pt x="6015" y="56479"/>
                    <a:pt x="10016" y="58408"/>
                    <a:pt x="13862" y="60051"/>
                  </a:cubicBezTo>
                  <a:cubicBezTo>
                    <a:pt x="15314" y="60674"/>
                    <a:pt x="17492" y="62044"/>
                    <a:pt x="19293" y="62044"/>
                  </a:cubicBezTo>
                  <a:cubicBezTo>
                    <a:pt x="19353" y="62044"/>
                    <a:pt x="19411" y="62043"/>
                    <a:pt x="19470" y="62040"/>
                  </a:cubicBezTo>
                  <a:cubicBezTo>
                    <a:pt x="19481" y="62075"/>
                    <a:pt x="19517" y="62099"/>
                    <a:pt x="19565" y="62099"/>
                  </a:cubicBezTo>
                  <a:lnTo>
                    <a:pt x="20541" y="62099"/>
                  </a:lnTo>
                  <a:cubicBezTo>
                    <a:pt x="20493" y="62282"/>
                    <a:pt x="20624" y="62481"/>
                    <a:pt x="20821" y="62481"/>
                  </a:cubicBezTo>
                  <a:cubicBezTo>
                    <a:pt x="20867" y="62481"/>
                    <a:pt x="20917" y="62470"/>
                    <a:pt x="20970" y="62444"/>
                  </a:cubicBezTo>
                  <a:cubicBezTo>
                    <a:pt x="21077" y="62397"/>
                    <a:pt x="21172" y="62337"/>
                    <a:pt x="21267" y="62278"/>
                  </a:cubicBezTo>
                  <a:cubicBezTo>
                    <a:pt x="22089" y="62206"/>
                    <a:pt x="22910" y="62123"/>
                    <a:pt x="23732" y="62040"/>
                  </a:cubicBezTo>
                  <a:cubicBezTo>
                    <a:pt x="23743" y="62050"/>
                    <a:pt x="23758" y="62056"/>
                    <a:pt x="23774" y="62056"/>
                  </a:cubicBezTo>
                  <a:cubicBezTo>
                    <a:pt x="23794" y="62056"/>
                    <a:pt x="23814" y="62047"/>
                    <a:pt x="23827" y="62028"/>
                  </a:cubicBezTo>
                  <a:cubicBezTo>
                    <a:pt x="23994" y="62016"/>
                    <a:pt x="24161" y="62004"/>
                    <a:pt x="24339" y="61980"/>
                  </a:cubicBezTo>
                  <a:cubicBezTo>
                    <a:pt x="26851" y="61849"/>
                    <a:pt x="29399" y="61611"/>
                    <a:pt x="31923" y="61349"/>
                  </a:cubicBezTo>
                  <a:cubicBezTo>
                    <a:pt x="38555" y="60789"/>
                    <a:pt x="45128" y="60230"/>
                    <a:pt x="51688" y="59146"/>
                  </a:cubicBezTo>
                  <a:lnTo>
                    <a:pt x="51688" y="59146"/>
                  </a:lnTo>
                  <a:cubicBezTo>
                    <a:pt x="51688" y="59218"/>
                    <a:pt x="51676" y="59301"/>
                    <a:pt x="51676" y="59385"/>
                  </a:cubicBezTo>
                  <a:cubicBezTo>
                    <a:pt x="51669" y="59472"/>
                    <a:pt x="51757" y="59525"/>
                    <a:pt x="51839" y="59525"/>
                  </a:cubicBezTo>
                  <a:cubicBezTo>
                    <a:pt x="51903" y="59525"/>
                    <a:pt x="51963" y="59493"/>
                    <a:pt x="51974" y="59420"/>
                  </a:cubicBezTo>
                  <a:cubicBezTo>
                    <a:pt x="51986" y="59301"/>
                    <a:pt x="52009" y="59206"/>
                    <a:pt x="52021" y="59087"/>
                  </a:cubicBezTo>
                  <a:cubicBezTo>
                    <a:pt x="54641" y="58634"/>
                    <a:pt x="57248" y="58111"/>
                    <a:pt x="59844" y="57480"/>
                  </a:cubicBezTo>
                  <a:cubicBezTo>
                    <a:pt x="59903" y="57491"/>
                    <a:pt x="59987" y="57503"/>
                    <a:pt x="60058" y="57503"/>
                  </a:cubicBezTo>
                  <a:cubicBezTo>
                    <a:pt x="60260" y="57503"/>
                    <a:pt x="60427" y="57432"/>
                    <a:pt x="60546" y="57301"/>
                  </a:cubicBezTo>
                  <a:cubicBezTo>
                    <a:pt x="60582" y="57277"/>
                    <a:pt x="60618" y="57277"/>
                    <a:pt x="60653" y="57265"/>
                  </a:cubicBezTo>
                  <a:cubicBezTo>
                    <a:pt x="60975" y="57194"/>
                    <a:pt x="60975" y="56825"/>
                    <a:pt x="60796" y="56646"/>
                  </a:cubicBezTo>
                  <a:cubicBezTo>
                    <a:pt x="62796" y="53062"/>
                    <a:pt x="63987" y="46550"/>
                    <a:pt x="60796" y="43549"/>
                  </a:cubicBezTo>
                  <a:cubicBezTo>
                    <a:pt x="60736" y="43493"/>
                    <a:pt x="60672" y="43469"/>
                    <a:pt x="60611" y="43469"/>
                  </a:cubicBezTo>
                  <a:cubicBezTo>
                    <a:pt x="60492" y="43469"/>
                    <a:pt x="60387" y="43562"/>
                    <a:pt x="60356" y="43680"/>
                  </a:cubicBezTo>
                  <a:cubicBezTo>
                    <a:pt x="59665" y="43371"/>
                    <a:pt x="58855" y="43264"/>
                    <a:pt x="58141" y="43085"/>
                  </a:cubicBezTo>
                  <a:cubicBezTo>
                    <a:pt x="57297" y="42862"/>
                    <a:pt x="56418" y="42489"/>
                    <a:pt x="55562" y="42489"/>
                  </a:cubicBezTo>
                  <a:cubicBezTo>
                    <a:pt x="55548" y="42489"/>
                    <a:pt x="55535" y="42489"/>
                    <a:pt x="55522" y="42490"/>
                  </a:cubicBezTo>
                  <a:cubicBezTo>
                    <a:pt x="55415" y="42490"/>
                    <a:pt x="55355" y="42537"/>
                    <a:pt x="55307" y="42609"/>
                  </a:cubicBezTo>
                  <a:cubicBezTo>
                    <a:pt x="55236" y="42561"/>
                    <a:pt x="55141" y="42537"/>
                    <a:pt x="55069" y="42490"/>
                  </a:cubicBezTo>
                  <a:lnTo>
                    <a:pt x="55057" y="42490"/>
                  </a:lnTo>
                  <a:cubicBezTo>
                    <a:pt x="55069" y="42478"/>
                    <a:pt x="55105" y="42478"/>
                    <a:pt x="55117" y="42466"/>
                  </a:cubicBezTo>
                  <a:cubicBezTo>
                    <a:pt x="55379" y="42347"/>
                    <a:pt x="55367" y="41978"/>
                    <a:pt x="55141" y="41894"/>
                  </a:cubicBezTo>
                  <a:cubicBezTo>
                    <a:pt x="55498" y="41466"/>
                    <a:pt x="55522" y="40894"/>
                    <a:pt x="55343" y="40347"/>
                  </a:cubicBezTo>
                  <a:cubicBezTo>
                    <a:pt x="55355" y="39787"/>
                    <a:pt x="55105" y="39454"/>
                    <a:pt x="54700" y="39287"/>
                  </a:cubicBezTo>
                  <a:cubicBezTo>
                    <a:pt x="54581" y="39168"/>
                    <a:pt x="54450" y="39049"/>
                    <a:pt x="54331" y="38977"/>
                  </a:cubicBezTo>
                  <a:cubicBezTo>
                    <a:pt x="54318" y="38970"/>
                    <a:pt x="54304" y="38966"/>
                    <a:pt x="54292" y="38966"/>
                  </a:cubicBezTo>
                  <a:cubicBezTo>
                    <a:pt x="54228" y="38966"/>
                    <a:pt x="54188" y="39056"/>
                    <a:pt x="54248" y="39096"/>
                  </a:cubicBezTo>
                  <a:cubicBezTo>
                    <a:pt x="54200" y="39084"/>
                    <a:pt x="54149" y="39078"/>
                    <a:pt x="54097" y="39078"/>
                  </a:cubicBezTo>
                  <a:cubicBezTo>
                    <a:pt x="54045" y="39078"/>
                    <a:pt x="53992" y="39084"/>
                    <a:pt x="53938" y="39096"/>
                  </a:cubicBezTo>
                  <a:cubicBezTo>
                    <a:pt x="53974" y="38775"/>
                    <a:pt x="53950" y="38453"/>
                    <a:pt x="53891" y="38132"/>
                  </a:cubicBezTo>
                  <a:cubicBezTo>
                    <a:pt x="53926" y="38037"/>
                    <a:pt x="53926" y="37918"/>
                    <a:pt x="53891" y="37834"/>
                  </a:cubicBezTo>
                  <a:cubicBezTo>
                    <a:pt x="53914" y="37727"/>
                    <a:pt x="53867" y="37632"/>
                    <a:pt x="53795" y="37584"/>
                  </a:cubicBezTo>
                  <a:cubicBezTo>
                    <a:pt x="53760" y="37537"/>
                    <a:pt x="53736" y="37501"/>
                    <a:pt x="53688" y="37477"/>
                  </a:cubicBezTo>
                  <a:cubicBezTo>
                    <a:pt x="53677" y="37256"/>
                    <a:pt x="53543" y="37045"/>
                    <a:pt x="53275" y="37045"/>
                  </a:cubicBezTo>
                  <a:cubicBezTo>
                    <a:pt x="53255" y="37045"/>
                    <a:pt x="53234" y="37046"/>
                    <a:pt x="53212" y="37048"/>
                  </a:cubicBezTo>
                  <a:cubicBezTo>
                    <a:pt x="50735" y="37194"/>
                    <a:pt x="48265" y="37227"/>
                    <a:pt x="45796" y="37227"/>
                  </a:cubicBezTo>
                  <a:cubicBezTo>
                    <a:pt x="43750" y="37227"/>
                    <a:pt x="41704" y="37204"/>
                    <a:pt x="39658" y="37204"/>
                  </a:cubicBezTo>
                  <a:cubicBezTo>
                    <a:pt x="38109" y="37204"/>
                    <a:pt x="36559" y="37217"/>
                    <a:pt x="35007" y="37263"/>
                  </a:cubicBezTo>
                  <a:cubicBezTo>
                    <a:pt x="35007" y="37096"/>
                    <a:pt x="34904" y="36951"/>
                    <a:pt x="34697" y="36951"/>
                  </a:cubicBezTo>
                  <a:cubicBezTo>
                    <a:pt x="34682" y="36951"/>
                    <a:pt x="34666" y="36952"/>
                    <a:pt x="34650" y="36953"/>
                  </a:cubicBezTo>
                  <a:cubicBezTo>
                    <a:pt x="30114" y="37453"/>
                    <a:pt x="25518" y="37918"/>
                    <a:pt x="20934" y="38501"/>
                  </a:cubicBezTo>
                  <a:cubicBezTo>
                    <a:pt x="21113" y="37441"/>
                    <a:pt x="21779" y="36477"/>
                    <a:pt x="21946" y="35405"/>
                  </a:cubicBezTo>
                  <a:cubicBezTo>
                    <a:pt x="22029" y="34858"/>
                    <a:pt x="22017" y="34286"/>
                    <a:pt x="22029" y="33739"/>
                  </a:cubicBezTo>
                  <a:cubicBezTo>
                    <a:pt x="22029" y="33369"/>
                    <a:pt x="22029" y="32988"/>
                    <a:pt x="22041" y="32643"/>
                  </a:cubicBezTo>
                  <a:cubicBezTo>
                    <a:pt x="22006" y="32536"/>
                    <a:pt x="21982" y="32429"/>
                    <a:pt x="21958" y="32322"/>
                  </a:cubicBezTo>
                  <a:cubicBezTo>
                    <a:pt x="21982" y="32262"/>
                    <a:pt x="22017" y="32191"/>
                    <a:pt x="22029" y="32131"/>
                  </a:cubicBezTo>
                  <a:cubicBezTo>
                    <a:pt x="22065" y="32060"/>
                    <a:pt x="21982" y="32012"/>
                    <a:pt x="21922" y="32012"/>
                  </a:cubicBezTo>
                  <a:cubicBezTo>
                    <a:pt x="21946" y="31834"/>
                    <a:pt x="22017" y="31703"/>
                    <a:pt x="22137" y="31595"/>
                  </a:cubicBezTo>
                  <a:lnTo>
                    <a:pt x="22137" y="31595"/>
                  </a:lnTo>
                  <a:cubicBezTo>
                    <a:pt x="22137" y="31667"/>
                    <a:pt x="22125" y="31738"/>
                    <a:pt x="22125" y="31798"/>
                  </a:cubicBezTo>
                  <a:cubicBezTo>
                    <a:pt x="22125" y="31926"/>
                    <a:pt x="22231" y="32000"/>
                    <a:pt x="22334" y="32000"/>
                  </a:cubicBezTo>
                  <a:cubicBezTo>
                    <a:pt x="22414" y="32000"/>
                    <a:pt x="22492" y="31956"/>
                    <a:pt x="22518" y="31857"/>
                  </a:cubicBezTo>
                  <a:lnTo>
                    <a:pt x="22613" y="31464"/>
                  </a:lnTo>
                  <a:lnTo>
                    <a:pt x="22613" y="31643"/>
                  </a:lnTo>
                  <a:cubicBezTo>
                    <a:pt x="22613" y="31673"/>
                    <a:pt x="22640" y="31688"/>
                    <a:pt x="22666" y="31688"/>
                  </a:cubicBezTo>
                  <a:cubicBezTo>
                    <a:pt x="22693" y="31688"/>
                    <a:pt x="22720" y="31673"/>
                    <a:pt x="22720" y="31643"/>
                  </a:cubicBezTo>
                  <a:lnTo>
                    <a:pt x="22720" y="31441"/>
                  </a:lnTo>
                  <a:cubicBezTo>
                    <a:pt x="22720" y="31409"/>
                    <a:pt x="22697" y="31394"/>
                    <a:pt x="22673" y="31394"/>
                  </a:cubicBezTo>
                  <a:cubicBezTo>
                    <a:pt x="22652" y="31394"/>
                    <a:pt x="22630" y="31406"/>
                    <a:pt x="22625" y="31429"/>
                  </a:cubicBezTo>
                  <a:cubicBezTo>
                    <a:pt x="23994" y="25416"/>
                    <a:pt x="24958" y="19689"/>
                    <a:pt x="27482" y="13938"/>
                  </a:cubicBezTo>
                  <a:cubicBezTo>
                    <a:pt x="27542" y="13796"/>
                    <a:pt x="27447" y="13629"/>
                    <a:pt x="27328" y="13569"/>
                  </a:cubicBezTo>
                  <a:cubicBezTo>
                    <a:pt x="27792" y="13403"/>
                    <a:pt x="28054" y="13022"/>
                    <a:pt x="28113" y="12379"/>
                  </a:cubicBezTo>
                  <a:cubicBezTo>
                    <a:pt x="28198" y="12232"/>
                    <a:pt x="28087" y="12047"/>
                    <a:pt x="27928" y="12047"/>
                  </a:cubicBezTo>
                  <a:cubicBezTo>
                    <a:pt x="27907" y="12047"/>
                    <a:pt x="27886" y="12050"/>
                    <a:pt x="27863" y="12057"/>
                  </a:cubicBezTo>
                  <a:cubicBezTo>
                    <a:pt x="27840" y="12058"/>
                    <a:pt x="27817" y="12059"/>
                    <a:pt x="27795" y="12059"/>
                  </a:cubicBezTo>
                  <a:cubicBezTo>
                    <a:pt x="27366" y="12059"/>
                    <a:pt x="27399" y="11833"/>
                    <a:pt x="27863" y="11402"/>
                  </a:cubicBezTo>
                  <a:cubicBezTo>
                    <a:pt x="27904" y="11433"/>
                    <a:pt x="27951" y="11450"/>
                    <a:pt x="27996" y="11450"/>
                  </a:cubicBezTo>
                  <a:cubicBezTo>
                    <a:pt x="28057" y="11450"/>
                    <a:pt x="28115" y="11418"/>
                    <a:pt x="28149" y="11343"/>
                  </a:cubicBezTo>
                  <a:cubicBezTo>
                    <a:pt x="29602" y="8021"/>
                    <a:pt x="29840" y="3937"/>
                    <a:pt x="27959" y="746"/>
                  </a:cubicBezTo>
                  <a:cubicBezTo>
                    <a:pt x="28018" y="592"/>
                    <a:pt x="28054" y="449"/>
                    <a:pt x="28113" y="294"/>
                  </a:cubicBezTo>
                  <a:cubicBezTo>
                    <a:pt x="28176" y="129"/>
                    <a:pt x="28021" y="0"/>
                    <a:pt x="278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8"/>
            <p:cNvSpPr/>
            <p:nvPr/>
          </p:nvSpPr>
          <p:spPr>
            <a:xfrm>
              <a:off x="3584700" y="2761450"/>
              <a:ext cx="577725" cy="51075"/>
            </a:xfrm>
            <a:custGeom>
              <a:avLst/>
              <a:gdLst/>
              <a:ahLst/>
              <a:cxnLst/>
              <a:rect l="l" t="t" r="r" b="b"/>
              <a:pathLst>
                <a:path w="23109" h="2043" extrusionOk="0">
                  <a:moveTo>
                    <a:pt x="179" y="0"/>
                  </a:moveTo>
                  <a:cubicBezTo>
                    <a:pt x="0" y="0"/>
                    <a:pt x="18" y="277"/>
                    <a:pt x="201" y="311"/>
                  </a:cubicBezTo>
                  <a:cubicBezTo>
                    <a:pt x="7047" y="1182"/>
                    <a:pt x="14209" y="2043"/>
                    <a:pt x="21149" y="2043"/>
                  </a:cubicBezTo>
                  <a:cubicBezTo>
                    <a:pt x="21704" y="2043"/>
                    <a:pt x="22259" y="2037"/>
                    <a:pt x="22811" y="2026"/>
                  </a:cubicBezTo>
                  <a:cubicBezTo>
                    <a:pt x="23109" y="2002"/>
                    <a:pt x="23085" y="1609"/>
                    <a:pt x="22811" y="1561"/>
                  </a:cubicBezTo>
                  <a:cubicBezTo>
                    <a:pt x="15370" y="633"/>
                    <a:pt x="7702" y="442"/>
                    <a:pt x="201" y="2"/>
                  </a:cubicBezTo>
                  <a:cubicBezTo>
                    <a:pt x="194" y="1"/>
                    <a:pt x="186" y="0"/>
                    <a:pt x="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8"/>
            <p:cNvSpPr/>
            <p:nvPr/>
          </p:nvSpPr>
          <p:spPr>
            <a:xfrm>
              <a:off x="4170400" y="2793300"/>
              <a:ext cx="22100" cy="12600"/>
            </a:xfrm>
            <a:custGeom>
              <a:avLst/>
              <a:gdLst/>
              <a:ahLst/>
              <a:cxnLst/>
              <a:rect l="l" t="t" r="r" b="b"/>
              <a:pathLst>
                <a:path w="884" h="504" extrusionOk="0">
                  <a:moveTo>
                    <a:pt x="295" y="0"/>
                  </a:moveTo>
                  <a:cubicBezTo>
                    <a:pt x="0" y="0"/>
                    <a:pt x="0" y="503"/>
                    <a:pt x="295" y="503"/>
                  </a:cubicBezTo>
                  <a:cubicBezTo>
                    <a:pt x="304" y="503"/>
                    <a:pt x="314" y="503"/>
                    <a:pt x="324" y="502"/>
                  </a:cubicBezTo>
                  <a:cubicBezTo>
                    <a:pt x="407" y="490"/>
                    <a:pt x="503" y="490"/>
                    <a:pt x="586" y="478"/>
                  </a:cubicBezTo>
                  <a:cubicBezTo>
                    <a:pt x="884" y="454"/>
                    <a:pt x="884" y="61"/>
                    <a:pt x="586" y="37"/>
                  </a:cubicBezTo>
                  <a:cubicBezTo>
                    <a:pt x="503" y="14"/>
                    <a:pt x="407" y="14"/>
                    <a:pt x="324" y="2"/>
                  </a:cubicBezTo>
                  <a:cubicBezTo>
                    <a:pt x="314" y="1"/>
                    <a:pt x="304" y="0"/>
                    <a:pt x="2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8"/>
            <p:cNvSpPr/>
            <p:nvPr/>
          </p:nvSpPr>
          <p:spPr>
            <a:xfrm>
              <a:off x="4802975" y="3135050"/>
              <a:ext cx="2400" cy="1800"/>
            </a:xfrm>
            <a:custGeom>
              <a:avLst/>
              <a:gdLst/>
              <a:ahLst/>
              <a:cxnLst/>
              <a:rect l="l" t="t" r="r" b="b"/>
              <a:pathLst>
                <a:path w="96" h="72" extrusionOk="0">
                  <a:moveTo>
                    <a:pt x="48" y="0"/>
                  </a:moveTo>
                  <a:cubicBezTo>
                    <a:pt x="0" y="12"/>
                    <a:pt x="0" y="71"/>
                    <a:pt x="48" y="71"/>
                  </a:cubicBezTo>
                  <a:cubicBezTo>
                    <a:pt x="96" y="71"/>
                    <a:pt x="96" y="0"/>
                    <a:pt x="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8"/>
            <p:cNvSpPr/>
            <p:nvPr/>
          </p:nvSpPr>
          <p:spPr>
            <a:xfrm>
              <a:off x="4680025" y="2817150"/>
              <a:ext cx="5700" cy="4775"/>
            </a:xfrm>
            <a:custGeom>
              <a:avLst/>
              <a:gdLst/>
              <a:ahLst/>
              <a:cxnLst/>
              <a:rect l="l" t="t" r="r" b="b"/>
              <a:pathLst>
                <a:path w="228" h="191" extrusionOk="0">
                  <a:moveTo>
                    <a:pt x="108" y="0"/>
                  </a:moveTo>
                  <a:cubicBezTo>
                    <a:pt x="1" y="12"/>
                    <a:pt x="1" y="191"/>
                    <a:pt x="108" y="191"/>
                  </a:cubicBezTo>
                  <a:cubicBezTo>
                    <a:pt x="227" y="191"/>
                    <a:pt x="227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8"/>
            <p:cNvSpPr/>
            <p:nvPr/>
          </p:nvSpPr>
          <p:spPr>
            <a:xfrm>
              <a:off x="4280400" y="2872400"/>
              <a:ext cx="21825" cy="48850"/>
            </a:xfrm>
            <a:custGeom>
              <a:avLst/>
              <a:gdLst/>
              <a:ahLst/>
              <a:cxnLst/>
              <a:rect l="l" t="t" r="r" b="b"/>
              <a:pathLst>
                <a:path w="873" h="1954" extrusionOk="0">
                  <a:moveTo>
                    <a:pt x="225" y="0"/>
                  </a:moveTo>
                  <a:cubicBezTo>
                    <a:pt x="113" y="0"/>
                    <a:pt x="1" y="88"/>
                    <a:pt x="44" y="231"/>
                  </a:cubicBezTo>
                  <a:cubicBezTo>
                    <a:pt x="210" y="791"/>
                    <a:pt x="317" y="1374"/>
                    <a:pt x="591" y="1886"/>
                  </a:cubicBezTo>
                  <a:cubicBezTo>
                    <a:pt x="614" y="1932"/>
                    <a:pt x="663" y="1953"/>
                    <a:pt x="713" y="1953"/>
                  </a:cubicBezTo>
                  <a:cubicBezTo>
                    <a:pt x="791" y="1953"/>
                    <a:pt x="872" y="1902"/>
                    <a:pt x="865" y="1815"/>
                  </a:cubicBezTo>
                  <a:cubicBezTo>
                    <a:pt x="782" y="1231"/>
                    <a:pt x="579" y="683"/>
                    <a:pt x="401" y="124"/>
                  </a:cubicBezTo>
                  <a:cubicBezTo>
                    <a:pt x="372" y="39"/>
                    <a:pt x="299" y="0"/>
                    <a:pt x="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8"/>
            <p:cNvSpPr/>
            <p:nvPr/>
          </p:nvSpPr>
          <p:spPr>
            <a:xfrm>
              <a:off x="4710100" y="2747200"/>
              <a:ext cx="13425" cy="10425"/>
            </a:xfrm>
            <a:custGeom>
              <a:avLst/>
              <a:gdLst/>
              <a:ahLst/>
              <a:cxnLst/>
              <a:rect l="l" t="t" r="r" b="b"/>
              <a:pathLst>
                <a:path w="537" h="417" extrusionOk="0">
                  <a:moveTo>
                    <a:pt x="262" y="0"/>
                  </a:moveTo>
                  <a:cubicBezTo>
                    <a:pt x="1" y="0"/>
                    <a:pt x="1" y="417"/>
                    <a:pt x="262" y="417"/>
                  </a:cubicBezTo>
                  <a:cubicBezTo>
                    <a:pt x="536" y="417"/>
                    <a:pt x="536" y="0"/>
                    <a:pt x="2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8"/>
            <p:cNvSpPr/>
            <p:nvPr/>
          </p:nvSpPr>
          <p:spPr>
            <a:xfrm>
              <a:off x="3963375" y="1930425"/>
              <a:ext cx="21775" cy="51650"/>
            </a:xfrm>
            <a:custGeom>
              <a:avLst/>
              <a:gdLst/>
              <a:ahLst/>
              <a:cxnLst/>
              <a:rect l="l" t="t" r="r" b="b"/>
              <a:pathLst>
                <a:path w="871" h="2066" extrusionOk="0">
                  <a:moveTo>
                    <a:pt x="203" y="1"/>
                  </a:moveTo>
                  <a:cubicBezTo>
                    <a:pt x="103" y="1"/>
                    <a:pt x="1" y="80"/>
                    <a:pt x="44" y="203"/>
                  </a:cubicBezTo>
                  <a:cubicBezTo>
                    <a:pt x="235" y="798"/>
                    <a:pt x="413" y="1394"/>
                    <a:pt x="628" y="1989"/>
                  </a:cubicBezTo>
                  <a:cubicBezTo>
                    <a:pt x="642" y="2042"/>
                    <a:pt x="688" y="2066"/>
                    <a:pt x="734" y="2066"/>
                  </a:cubicBezTo>
                  <a:cubicBezTo>
                    <a:pt x="802" y="2066"/>
                    <a:pt x="870" y="2014"/>
                    <a:pt x="842" y="1929"/>
                  </a:cubicBezTo>
                  <a:cubicBezTo>
                    <a:pt x="699" y="1310"/>
                    <a:pt x="521" y="715"/>
                    <a:pt x="354" y="108"/>
                  </a:cubicBezTo>
                  <a:cubicBezTo>
                    <a:pt x="331" y="33"/>
                    <a:pt x="267" y="1"/>
                    <a:pt x="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8"/>
            <p:cNvSpPr/>
            <p:nvPr/>
          </p:nvSpPr>
          <p:spPr>
            <a:xfrm>
              <a:off x="3990425" y="1905225"/>
              <a:ext cx="19450" cy="42700"/>
            </a:xfrm>
            <a:custGeom>
              <a:avLst/>
              <a:gdLst/>
              <a:ahLst/>
              <a:cxnLst/>
              <a:rect l="l" t="t" r="r" b="b"/>
              <a:pathLst>
                <a:path w="778" h="1708" extrusionOk="0">
                  <a:moveTo>
                    <a:pt x="102" y="1"/>
                  </a:moveTo>
                  <a:cubicBezTo>
                    <a:pt x="52" y="1"/>
                    <a:pt x="1" y="39"/>
                    <a:pt x="22" y="104"/>
                  </a:cubicBezTo>
                  <a:cubicBezTo>
                    <a:pt x="201" y="604"/>
                    <a:pt x="379" y="1116"/>
                    <a:pt x="558" y="1640"/>
                  </a:cubicBezTo>
                  <a:cubicBezTo>
                    <a:pt x="572" y="1687"/>
                    <a:pt x="612" y="1708"/>
                    <a:pt x="653" y="1708"/>
                  </a:cubicBezTo>
                  <a:cubicBezTo>
                    <a:pt x="715" y="1708"/>
                    <a:pt x="777" y="1659"/>
                    <a:pt x="748" y="1580"/>
                  </a:cubicBezTo>
                  <a:cubicBezTo>
                    <a:pt x="558" y="1068"/>
                    <a:pt x="379" y="568"/>
                    <a:pt x="177" y="56"/>
                  </a:cubicBezTo>
                  <a:cubicBezTo>
                    <a:pt x="167" y="18"/>
                    <a:pt x="135" y="1"/>
                    <a:pt x="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8"/>
            <p:cNvSpPr/>
            <p:nvPr/>
          </p:nvSpPr>
          <p:spPr>
            <a:xfrm>
              <a:off x="3958525" y="2306950"/>
              <a:ext cx="5975" cy="5100"/>
            </a:xfrm>
            <a:custGeom>
              <a:avLst/>
              <a:gdLst/>
              <a:ahLst/>
              <a:cxnLst/>
              <a:rect l="l" t="t" r="r" b="b"/>
              <a:pathLst>
                <a:path w="239" h="204" extrusionOk="0">
                  <a:moveTo>
                    <a:pt x="119" y="1"/>
                  </a:moveTo>
                  <a:cubicBezTo>
                    <a:pt x="0" y="1"/>
                    <a:pt x="0" y="203"/>
                    <a:pt x="119" y="203"/>
                  </a:cubicBezTo>
                  <a:cubicBezTo>
                    <a:pt x="238" y="203"/>
                    <a:pt x="238" y="1"/>
                    <a:pt x="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8"/>
            <p:cNvSpPr/>
            <p:nvPr/>
          </p:nvSpPr>
          <p:spPr>
            <a:xfrm>
              <a:off x="4028125" y="1867250"/>
              <a:ext cx="87800" cy="113250"/>
            </a:xfrm>
            <a:custGeom>
              <a:avLst/>
              <a:gdLst/>
              <a:ahLst/>
              <a:cxnLst/>
              <a:rect l="l" t="t" r="r" b="b"/>
              <a:pathLst>
                <a:path w="3512" h="4530" extrusionOk="0">
                  <a:moveTo>
                    <a:pt x="3255" y="1"/>
                  </a:moveTo>
                  <a:cubicBezTo>
                    <a:pt x="3202" y="1"/>
                    <a:pt x="3148" y="23"/>
                    <a:pt x="3110" y="75"/>
                  </a:cubicBezTo>
                  <a:cubicBezTo>
                    <a:pt x="2074" y="1480"/>
                    <a:pt x="979" y="2849"/>
                    <a:pt x="62" y="4302"/>
                  </a:cubicBezTo>
                  <a:cubicBezTo>
                    <a:pt x="0" y="4416"/>
                    <a:pt x="100" y="4529"/>
                    <a:pt x="200" y="4529"/>
                  </a:cubicBezTo>
                  <a:cubicBezTo>
                    <a:pt x="236" y="4529"/>
                    <a:pt x="272" y="4515"/>
                    <a:pt x="300" y="4480"/>
                  </a:cubicBezTo>
                  <a:cubicBezTo>
                    <a:pt x="1407" y="3135"/>
                    <a:pt x="2395" y="1670"/>
                    <a:pt x="3419" y="253"/>
                  </a:cubicBezTo>
                  <a:cubicBezTo>
                    <a:pt x="3512" y="127"/>
                    <a:pt x="3384" y="1"/>
                    <a:pt x="3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8"/>
            <p:cNvSpPr/>
            <p:nvPr/>
          </p:nvSpPr>
          <p:spPr>
            <a:xfrm>
              <a:off x="3896000" y="2230750"/>
              <a:ext cx="2125" cy="1825"/>
            </a:xfrm>
            <a:custGeom>
              <a:avLst/>
              <a:gdLst/>
              <a:ahLst/>
              <a:cxnLst/>
              <a:rect l="l" t="t" r="r" b="b"/>
              <a:pathLst>
                <a:path w="85" h="73" extrusionOk="0">
                  <a:moveTo>
                    <a:pt x="49" y="1"/>
                  </a:moveTo>
                  <a:cubicBezTo>
                    <a:pt x="1" y="1"/>
                    <a:pt x="1" y="72"/>
                    <a:pt x="49" y="72"/>
                  </a:cubicBezTo>
                  <a:cubicBezTo>
                    <a:pt x="84" y="72"/>
                    <a:pt x="84" y="1"/>
                    <a:pt x="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8"/>
            <p:cNvSpPr/>
            <p:nvPr/>
          </p:nvSpPr>
          <p:spPr>
            <a:xfrm>
              <a:off x="3423025" y="3226125"/>
              <a:ext cx="436100" cy="19075"/>
            </a:xfrm>
            <a:custGeom>
              <a:avLst/>
              <a:gdLst/>
              <a:ahLst/>
              <a:cxnLst/>
              <a:rect l="l" t="t" r="r" b="b"/>
              <a:pathLst>
                <a:path w="17444" h="763" extrusionOk="0">
                  <a:moveTo>
                    <a:pt x="15634" y="0"/>
                  </a:moveTo>
                  <a:cubicBezTo>
                    <a:pt x="10419" y="60"/>
                    <a:pt x="5216" y="179"/>
                    <a:pt x="1" y="358"/>
                  </a:cubicBezTo>
                  <a:cubicBezTo>
                    <a:pt x="5823" y="548"/>
                    <a:pt x="11621" y="679"/>
                    <a:pt x="17444" y="762"/>
                  </a:cubicBezTo>
                  <a:cubicBezTo>
                    <a:pt x="16836" y="548"/>
                    <a:pt x="16205" y="286"/>
                    <a:pt x="156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8"/>
            <p:cNvSpPr/>
            <p:nvPr/>
          </p:nvSpPr>
          <p:spPr>
            <a:xfrm>
              <a:off x="4103175" y="3221950"/>
              <a:ext cx="1064150" cy="25625"/>
            </a:xfrm>
            <a:custGeom>
              <a:avLst/>
              <a:gdLst/>
              <a:ahLst/>
              <a:cxnLst/>
              <a:rect l="l" t="t" r="r" b="b"/>
              <a:pathLst>
                <a:path w="42566" h="1025" extrusionOk="0">
                  <a:moveTo>
                    <a:pt x="10943" y="1"/>
                  </a:moveTo>
                  <a:cubicBezTo>
                    <a:pt x="8847" y="191"/>
                    <a:pt x="6728" y="370"/>
                    <a:pt x="4620" y="548"/>
                  </a:cubicBezTo>
                  <a:cubicBezTo>
                    <a:pt x="3084" y="727"/>
                    <a:pt x="1537" y="882"/>
                    <a:pt x="1" y="1001"/>
                  </a:cubicBezTo>
                  <a:cubicBezTo>
                    <a:pt x="2561" y="1013"/>
                    <a:pt x="5120" y="1013"/>
                    <a:pt x="7680" y="1025"/>
                  </a:cubicBezTo>
                  <a:cubicBezTo>
                    <a:pt x="13502" y="1013"/>
                    <a:pt x="19301" y="1001"/>
                    <a:pt x="25123" y="906"/>
                  </a:cubicBezTo>
                  <a:cubicBezTo>
                    <a:pt x="30945" y="846"/>
                    <a:pt x="36743" y="715"/>
                    <a:pt x="42566" y="513"/>
                  </a:cubicBezTo>
                  <a:cubicBezTo>
                    <a:pt x="36743" y="310"/>
                    <a:pt x="30945" y="179"/>
                    <a:pt x="25123" y="108"/>
                  </a:cubicBezTo>
                  <a:cubicBezTo>
                    <a:pt x="20396" y="48"/>
                    <a:pt x="15657" y="13"/>
                    <a:pt x="109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8"/>
            <p:cNvSpPr/>
            <p:nvPr/>
          </p:nvSpPr>
          <p:spPr>
            <a:xfrm>
              <a:off x="4391300" y="3197250"/>
              <a:ext cx="786450" cy="23825"/>
            </a:xfrm>
            <a:custGeom>
              <a:avLst/>
              <a:gdLst/>
              <a:ahLst/>
              <a:cxnLst/>
              <a:rect l="l" t="t" r="r" b="b"/>
              <a:pathLst>
                <a:path w="31458" h="953" extrusionOk="0">
                  <a:moveTo>
                    <a:pt x="8478" y="0"/>
                  </a:moveTo>
                  <a:cubicBezTo>
                    <a:pt x="5668" y="381"/>
                    <a:pt x="2835" y="691"/>
                    <a:pt x="1" y="953"/>
                  </a:cubicBezTo>
                  <a:cubicBezTo>
                    <a:pt x="2918" y="941"/>
                    <a:pt x="5811" y="929"/>
                    <a:pt x="8716" y="893"/>
                  </a:cubicBezTo>
                  <a:cubicBezTo>
                    <a:pt x="10383" y="882"/>
                    <a:pt x="13443" y="858"/>
                    <a:pt x="15098" y="822"/>
                  </a:cubicBezTo>
                  <a:cubicBezTo>
                    <a:pt x="20551" y="751"/>
                    <a:pt x="26016" y="631"/>
                    <a:pt x="31457" y="453"/>
                  </a:cubicBezTo>
                  <a:cubicBezTo>
                    <a:pt x="26016" y="262"/>
                    <a:pt x="20551" y="143"/>
                    <a:pt x="15098" y="84"/>
                  </a:cubicBezTo>
                  <a:cubicBezTo>
                    <a:pt x="13431" y="48"/>
                    <a:pt x="10371" y="24"/>
                    <a:pt x="8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8"/>
            <p:cNvSpPr/>
            <p:nvPr/>
          </p:nvSpPr>
          <p:spPr>
            <a:xfrm>
              <a:off x="3401900" y="3199925"/>
              <a:ext cx="395025" cy="17875"/>
            </a:xfrm>
            <a:custGeom>
              <a:avLst/>
              <a:gdLst/>
              <a:ahLst/>
              <a:cxnLst/>
              <a:rect l="l" t="t" r="r" b="b"/>
              <a:pathLst>
                <a:path w="15801" h="715" extrusionOk="0">
                  <a:moveTo>
                    <a:pt x="14288" y="1"/>
                  </a:moveTo>
                  <a:cubicBezTo>
                    <a:pt x="9526" y="84"/>
                    <a:pt x="4763" y="179"/>
                    <a:pt x="1" y="346"/>
                  </a:cubicBezTo>
                  <a:cubicBezTo>
                    <a:pt x="5263" y="524"/>
                    <a:pt x="10538" y="644"/>
                    <a:pt x="15800" y="715"/>
                  </a:cubicBezTo>
                  <a:cubicBezTo>
                    <a:pt x="15372" y="513"/>
                    <a:pt x="14967" y="298"/>
                    <a:pt x="14598" y="155"/>
                  </a:cubicBezTo>
                  <a:cubicBezTo>
                    <a:pt x="14514" y="96"/>
                    <a:pt x="14407" y="48"/>
                    <a:pt x="142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8"/>
            <p:cNvSpPr/>
            <p:nvPr/>
          </p:nvSpPr>
          <p:spPr>
            <a:xfrm>
              <a:off x="3381075" y="3174325"/>
              <a:ext cx="356300" cy="16400"/>
            </a:xfrm>
            <a:custGeom>
              <a:avLst/>
              <a:gdLst/>
              <a:ahLst/>
              <a:cxnLst/>
              <a:rect l="l" t="t" r="r" b="b"/>
              <a:pathLst>
                <a:path w="14252" h="656" extrusionOk="0">
                  <a:moveTo>
                    <a:pt x="12823" y="1"/>
                  </a:moveTo>
                  <a:cubicBezTo>
                    <a:pt x="8537" y="72"/>
                    <a:pt x="4274" y="167"/>
                    <a:pt x="0" y="310"/>
                  </a:cubicBezTo>
                  <a:cubicBezTo>
                    <a:pt x="4751" y="477"/>
                    <a:pt x="9513" y="584"/>
                    <a:pt x="14252" y="656"/>
                  </a:cubicBezTo>
                  <a:cubicBezTo>
                    <a:pt x="13776" y="453"/>
                    <a:pt x="13299" y="227"/>
                    <a:pt x="128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8"/>
            <p:cNvSpPr/>
            <p:nvPr/>
          </p:nvSpPr>
          <p:spPr>
            <a:xfrm>
              <a:off x="4631825" y="3172250"/>
              <a:ext cx="556925" cy="20850"/>
            </a:xfrm>
            <a:custGeom>
              <a:avLst/>
              <a:gdLst/>
              <a:ahLst/>
              <a:cxnLst/>
              <a:rect l="l" t="t" r="r" b="b"/>
              <a:pathLst>
                <a:path w="22277" h="834" extrusionOk="0">
                  <a:moveTo>
                    <a:pt x="5132" y="0"/>
                  </a:moveTo>
                  <a:cubicBezTo>
                    <a:pt x="4620" y="84"/>
                    <a:pt x="4084" y="191"/>
                    <a:pt x="3560" y="274"/>
                  </a:cubicBezTo>
                  <a:cubicBezTo>
                    <a:pt x="3548" y="393"/>
                    <a:pt x="3524" y="512"/>
                    <a:pt x="3513" y="619"/>
                  </a:cubicBezTo>
                  <a:cubicBezTo>
                    <a:pt x="3502" y="691"/>
                    <a:pt x="3446" y="723"/>
                    <a:pt x="3385" y="723"/>
                  </a:cubicBezTo>
                  <a:cubicBezTo>
                    <a:pt x="3304" y="723"/>
                    <a:pt x="3215" y="667"/>
                    <a:pt x="3215" y="572"/>
                  </a:cubicBezTo>
                  <a:cubicBezTo>
                    <a:pt x="3215" y="500"/>
                    <a:pt x="3227" y="417"/>
                    <a:pt x="3227" y="334"/>
                  </a:cubicBezTo>
                  <a:lnTo>
                    <a:pt x="3227" y="334"/>
                  </a:lnTo>
                  <a:cubicBezTo>
                    <a:pt x="2155" y="512"/>
                    <a:pt x="1072" y="679"/>
                    <a:pt x="0" y="834"/>
                  </a:cubicBezTo>
                  <a:lnTo>
                    <a:pt x="48" y="834"/>
                  </a:lnTo>
                  <a:cubicBezTo>
                    <a:pt x="1429" y="810"/>
                    <a:pt x="5632" y="774"/>
                    <a:pt x="7013" y="739"/>
                  </a:cubicBezTo>
                  <a:cubicBezTo>
                    <a:pt x="12097" y="667"/>
                    <a:pt x="17193" y="560"/>
                    <a:pt x="22277" y="381"/>
                  </a:cubicBezTo>
                  <a:cubicBezTo>
                    <a:pt x="17193" y="203"/>
                    <a:pt x="12097" y="96"/>
                    <a:pt x="7013" y="24"/>
                  </a:cubicBezTo>
                  <a:cubicBezTo>
                    <a:pt x="6596" y="24"/>
                    <a:pt x="5906" y="12"/>
                    <a:pt x="5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8"/>
            <p:cNvSpPr/>
            <p:nvPr/>
          </p:nvSpPr>
          <p:spPr>
            <a:xfrm>
              <a:off x="3359925" y="3148725"/>
              <a:ext cx="318825" cy="14925"/>
            </a:xfrm>
            <a:custGeom>
              <a:avLst/>
              <a:gdLst/>
              <a:ahLst/>
              <a:cxnLst/>
              <a:rect l="l" t="t" r="r" b="b"/>
              <a:pathLst>
                <a:path w="12753" h="597" extrusionOk="0">
                  <a:moveTo>
                    <a:pt x="11562" y="1"/>
                  </a:moveTo>
                  <a:cubicBezTo>
                    <a:pt x="7704" y="60"/>
                    <a:pt x="3846" y="144"/>
                    <a:pt x="1" y="286"/>
                  </a:cubicBezTo>
                  <a:cubicBezTo>
                    <a:pt x="4251" y="429"/>
                    <a:pt x="8490" y="525"/>
                    <a:pt x="12752" y="596"/>
                  </a:cubicBezTo>
                  <a:cubicBezTo>
                    <a:pt x="12348" y="406"/>
                    <a:pt x="11967" y="203"/>
                    <a:pt x="115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8"/>
            <p:cNvSpPr/>
            <p:nvPr/>
          </p:nvSpPr>
          <p:spPr>
            <a:xfrm>
              <a:off x="4801475" y="3147550"/>
              <a:ext cx="398000" cy="16675"/>
            </a:xfrm>
            <a:custGeom>
              <a:avLst/>
              <a:gdLst/>
              <a:ahLst/>
              <a:cxnLst/>
              <a:rect l="l" t="t" r="r" b="b"/>
              <a:pathLst>
                <a:path w="15920" h="667" extrusionOk="0">
                  <a:moveTo>
                    <a:pt x="3144" y="0"/>
                  </a:moveTo>
                  <a:cubicBezTo>
                    <a:pt x="2096" y="238"/>
                    <a:pt x="1048" y="464"/>
                    <a:pt x="1" y="667"/>
                  </a:cubicBezTo>
                  <a:cubicBezTo>
                    <a:pt x="775" y="667"/>
                    <a:pt x="1418" y="667"/>
                    <a:pt x="1727" y="655"/>
                  </a:cubicBezTo>
                  <a:cubicBezTo>
                    <a:pt x="6466" y="584"/>
                    <a:pt x="11181" y="476"/>
                    <a:pt x="15919" y="310"/>
                  </a:cubicBezTo>
                  <a:cubicBezTo>
                    <a:pt x="11657" y="167"/>
                    <a:pt x="7395" y="72"/>
                    <a:pt x="31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8"/>
            <p:cNvSpPr/>
            <p:nvPr/>
          </p:nvSpPr>
          <p:spPr>
            <a:xfrm>
              <a:off x="3338500" y="3122525"/>
              <a:ext cx="286675" cy="14025"/>
            </a:xfrm>
            <a:custGeom>
              <a:avLst/>
              <a:gdLst/>
              <a:ahLst/>
              <a:cxnLst/>
              <a:rect l="l" t="t" r="r" b="b"/>
              <a:pathLst>
                <a:path w="11467" h="561" extrusionOk="0">
                  <a:moveTo>
                    <a:pt x="10502" y="1"/>
                  </a:moveTo>
                  <a:cubicBezTo>
                    <a:pt x="7013" y="84"/>
                    <a:pt x="3513" y="156"/>
                    <a:pt x="1" y="275"/>
                  </a:cubicBezTo>
                  <a:cubicBezTo>
                    <a:pt x="3834" y="406"/>
                    <a:pt x="7656" y="477"/>
                    <a:pt x="11466" y="561"/>
                  </a:cubicBezTo>
                  <a:cubicBezTo>
                    <a:pt x="11133" y="370"/>
                    <a:pt x="10823" y="203"/>
                    <a:pt x="105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8"/>
            <p:cNvSpPr/>
            <p:nvPr/>
          </p:nvSpPr>
          <p:spPr>
            <a:xfrm>
              <a:off x="4933050" y="3123125"/>
              <a:ext cx="276850" cy="13425"/>
            </a:xfrm>
            <a:custGeom>
              <a:avLst/>
              <a:gdLst/>
              <a:ahLst/>
              <a:cxnLst/>
              <a:rect l="l" t="t" r="r" b="b"/>
              <a:pathLst>
                <a:path w="11074" h="537" extrusionOk="0">
                  <a:moveTo>
                    <a:pt x="381" y="1"/>
                  </a:moveTo>
                  <a:lnTo>
                    <a:pt x="381" y="1"/>
                  </a:lnTo>
                  <a:cubicBezTo>
                    <a:pt x="453" y="156"/>
                    <a:pt x="393" y="394"/>
                    <a:pt x="143" y="453"/>
                  </a:cubicBezTo>
                  <a:cubicBezTo>
                    <a:pt x="107" y="477"/>
                    <a:pt x="72" y="477"/>
                    <a:pt x="36" y="489"/>
                  </a:cubicBezTo>
                  <a:lnTo>
                    <a:pt x="0" y="537"/>
                  </a:lnTo>
                  <a:cubicBezTo>
                    <a:pt x="3679" y="453"/>
                    <a:pt x="7382" y="382"/>
                    <a:pt x="11073" y="263"/>
                  </a:cubicBezTo>
                  <a:cubicBezTo>
                    <a:pt x="7513" y="144"/>
                    <a:pt x="3941" y="72"/>
                    <a:pt x="3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8"/>
            <p:cNvSpPr/>
            <p:nvPr/>
          </p:nvSpPr>
          <p:spPr>
            <a:xfrm>
              <a:off x="3317675" y="3096650"/>
              <a:ext cx="261350" cy="12525"/>
            </a:xfrm>
            <a:custGeom>
              <a:avLst/>
              <a:gdLst/>
              <a:ahLst/>
              <a:cxnLst/>
              <a:rect l="l" t="t" r="r" b="b"/>
              <a:pathLst>
                <a:path w="10454" h="501" extrusionOk="0">
                  <a:moveTo>
                    <a:pt x="9644" y="0"/>
                  </a:moveTo>
                  <a:cubicBezTo>
                    <a:pt x="6429" y="72"/>
                    <a:pt x="3215" y="131"/>
                    <a:pt x="0" y="250"/>
                  </a:cubicBezTo>
                  <a:cubicBezTo>
                    <a:pt x="3489" y="369"/>
                    <a:pt x="6965" y="441"/>
                    <a:pt x="10454" y="500"/>
                  </a:cubicBezTo>
                  <a:cubicBezTo>
                    <a:pt x="10180" y="345"/>
                    <a:pt x="9918" y="179"/>
                    <a:pt x="9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8"/>
            <p:cNvSpPr/>
            <p:nvPr/>
          </p:nvSpPr>
          <p:spPr>
            <a:xfrm>
              <a:off x="4944950" y="3096350"/>
              <a:ext cx="275650" cy="13425"/>
            </a:xfrm>
            <a:custGeom>
              <a:avLst/>
              <a:gdLst/>
              <a:ahLst/>
              <a:cxnLst/>
              <a:rect l="l" t="t" r="r" b="b"/>
              <a:pathLst>
                <a:path w="11026" h="537" extrusionOk="0">
                  <a:moveTo>
                    <a:pt x="262" y="0"/>
                  </a:moveTo>
                  <a:cubicBezTo>
                    <a:pt x="179" y="191"/>
                    <a:pt x="84" y="369"/>
                    <a:pt x="1" y="536"/>
                  </a:cubicBezTo>
                  <a:cubicBezTo>
                    <a:pt x="3691" y="453"/>
                    <a:pt x="7359" y="381"/>
                    <a:pt x="11026" y="262"/>
                  </a:cubicBezTo>
                  <a:cubicBezTo>
                    <a:pt x="7442" y="143"/>
                    <a:pt x="3846" y="72"/>
                    <a:pt x="2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8"/>
            <p:cNvSpPr/>
            <p:nvPr/>
          </p:nvSpPr>
          <p:spPr>
            <a:xfrm>
              <a:off x="4957450" y="3069850"/>
              <a:ext cx="273875" cy="13425"/>
            </a:xfrm>
            <a:custGeom>
              <a:avLst/>
              <a:gdLst/>
              <a:ahLst/>
              <a:cxnLst/>
              <a:rect l="l" t="t" r="r" b="b"/>
              <a:pathLst>
                <a:path w="10955" h="537" extrusionOk="0">
                  <a:moveTo>
                    <a:pt x="215" y="1"/>
                  </a:moveTo>
                  <a:cubicBezTo>
                    <a:pt x="132" y="179"/>
                    <a:pt x="72" y="370"/>
                    <a:pt x="1" y="536"/>
                  </a:cubicBezTo>
                  <a:lnTo>
                    <a:pt x="24" y="536"/>
                  </a:lnTo>
                  <a:cubicBezTo>
                    <a:pt x="3680" y="441"/>
                    <a:pt x="7311" y="382"/>
                    <a:pt x="10954" y="263"/>
                  </a:cubicBezTo>
                  <a:cubicBezTo>
                    <a:pt x="7371" y="143"/>
                    <a:pt x="3787" y="72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8"/>
            <p:cNvSpPr/>
            <p:nvPr/>
          </p:nvSpPr>
          <p:spPr>
            <a:xfrm>
              <a:off x="3296525" y="3070450"/>
              <a:ext cx="241425" cy="11925"/>
            </a:xfrm>
            <a:custGeom>
              <a:avLst/>
              <a:gdLst/>
              <a:ahLst/>
              <a:cxnLst/>
              <a:rect l="l" t="t" r="r" b="b"/>
              <a:pathLst>
                <a:path w="9657" h="477" extrusionOk="0">
                  <a:moveTo>
                    <a:pt x="8990" y="0"/>
                  </a:moveTo>
                  <a:cubicBezTo>
                    <a:pt x="6001" y="84"/>
                    <a:pt x="2989" y="143"/>
                    <a:pt x="1" y="239"/>
                  </a:cubicBezTo>
                  <a:cubicBezTo>
                    <a:pt x="3215" y="358"/>
                    <a:pt x="6442" y="417"/>
                    <a:pt x="9657" y="477"/>
                  </a:cubicBezTo>
                  <a:cubicBezTo>
                    <a:pt x="9442" y="310"/>
                    <a:pt x="9216" y="167"/>
                    <a:pt x="89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8"/>
            <p:cNvSpPr/>
            <p:nvPr/>
          </p:nvSpPr>
          <p:spPr>
            <a:xfrm>
              <a:off x="3275400" y="3044550"/>
              <a:ext cx="226825" cy="11625"/>
            </a:xfrm>
            <a:custGeom>
              <a:avLst/>
              <a:gdLst/>
              <a:ahLst/>
              <a:cxnLst/>
              <a:rect l="l" t="t" r="r" b="b"/>
              <a:pathLst>
                <a:path w="9073" h="465" extrusionOk="0">
                  <a:moveTo>
                    <a:pt x="8573" y="1"/>
                  </a:moveTo>
                  <a:cubicBezTo>
                    <a:pt x="5715" y="72"/>
                    <a:pt x="2858" y="120"/>
                    <a:pt x="0" y="227"/>
                  </a:cubicBezTo>
                  <a:cubicBezTo>
                    <a:pt x="3013" y="322"/>
                    <a:pt x="6061" y="382"/>
                    <a:pt x="9073" y="465"/>
                  </a:cubicBezTo>
                  <a:cubicBezTo>
                    <a:pt x="8918" y="346"/>
                    <a:pt x="8751" y="227"/>
                    <a:pt x="8597" y="84"/>
                  </a:cubicBezTo>
                  <a:cubicBezTo>
                    <a:pt x="8585" y="60"/>
                    <a:pt x="8573" y="24"/>
                    <a:pt x="85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8"/>
            <p:cNvSpPr/>
            <p:nvPr/>
          </p:nvSpPr>
          <p:spPr>
            <a:xfrm>
              <a:off x="4967575" y="3043350"/>
              <a:ext cx="274450" cy="13425"/>
            </a:xfrm>
            <a:custGeom>
              <a:avLst/>
              <a:gdLst/>
              <a:ahLst/>
              <a:cxnLst/>
              <a:rect l="l" t="t" r="r" b="b"/>
              <a:pathLst>
                <a:path w="10978" h="537" extrusionOk="0">
                  <a:moveTo>
                    <a:pt x="167" y="1"/>
                  </a:moveTo>
                  <a:cubicBezTo>
                    <a:pt x="108" y="180"/>
                    <a:pt x="48" y="358"/>
                    <a:pt x="0" y="537"/>
                  </a:cubicBezTo>
                  <a:lnTo>
                    <a:pt x="1143" y="525"/>
                  </a:lnTo>
                  <a:cubicBezTo>
                    <a:pt x="4418" y="430"/>
                    <a:pt x="7692" y="394"/>
                    <a:pt x="10978" y="263"/>
                  </a:cubicBezTo>
                  <a:cubicBezTo>
                    <a:pt x="7704" y="156"/>
                    <a:pt x="4430" y="108"/>
                    <a:pt x="1143" y="13"/>
                  </a:cubicBezTo>
                  <a:lnTo>
                    <a:pt x="1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8"/>
            <p:cNvSpPr/>
            <p:nvPr/>
          </p:nvSpPr>
          <p:spPr>
            <a:xfrm>
              <a:off x="3519175" y="3043650"/>
              <a:ext cx="625" cy="475"/>
            </a:xfrm>
            <a:custGeom>
              <a:avLst/>
              <a:gdLst/>
              <a:ahLst/>
              <a:cxnLst/>
              <a:rect l="l" t="t" r="r" b="b"/>
              <a:pathLst>
                <a:path w="25" h="19" extrusionOk="0">
                  <a:moveTo>
                    <a:pt x="1" y="1"/>
                  </a:moveTo>
                  <a:cubicBezTo>
                    <a:pt x="7" y="13"/>
                    <a:pt x="13" y="19"/>
                    <a:pt x="17" y="19"/>
                  </a:cubicBezTo>
                  <a:cubicBezTo>
                    <a:pt x="21" y="19"/>
                    <a:pt x="24" y="13"/>
                    <a:pt x="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4" name="Google Shape;214;p28"/>
          <p:cNvSpPr txBox="1">
            <a:spLocks noGrp="1"/>
          </p:cNvSpPr>
          <p:nvPr>
            <p:ph type="ctrTitle"/>
          </p:nvPr>
        </p:nvSpPr>
        <p:spPr>
          <a:xfrm>
            <a:off x="586274" y="1814256"/>
            <a:ext cx="7256307" cy="15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vi-VN" sz="3200" dirty="0">
                <a:latin typeface="+mn-lt"/>
              </a:rPr>
              <a:t>CẢM ƠN MỌI NGƯỜI ĐÃ THEO DÕI PHẦN TRÌNH BÀY CỦA NHÓM 11</a:t>
            </a:r>
            <a:endParaRPr lang="en-US" sz="3200" dirty="0">
              <a:latin typeface="+mn-lt"/>
            </a:endParaRPr>
          </a:p>
        </p:txBody>
      </p:sp>
      <p:sp>
        <p:nvSpPr>
          <p:cNvPr id="215" name="Google Shape;215;p28"/>
          <p:cNvSpPr txBox="1">
            <a:spLocks noGrp="1"/>
          </p:cNvSpPr>
          <p:nvPr>
            <p:ph type="subTitle" idx="1"/>
          </p:nvPr>
        </p:nvSpPr>
        <p:spPr>
          <a:xfrm>
            <a:off x="3148898" y="3620643"/>
            <a:ext cx="27918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From nhóm 11</a:t>
            </a:r>
            <a:endParaRPr dirty="0">
              <a:latin typeface="+mj-lt"/>
            </a:endParaRPr>
          </a:p>
        </p:txBody>
      </p:sp>
      <p:grpSp>
        <p:nvGrpSpPr>
          <p:cNvPr id="216" name="Google Shape;216;p28"/>
          <p:cNvGrpSpPr/>
          <p:nvPr/>
        </p:nvGrpSpPr>
        <p:grpSpPr>
          <a:xfrm>
            <a:off x="3445893" y="4063605"/>
            <a:ext cx="2252199" cy="93989"/>
            <a:chOff x="3445893" y="4053330"/>
            <a:chExt cx="2252199" cy="93989"/>
          </a:xfrm>
        </p:grpSpPr>
        <p:sp>
          <p:nvSpPr>
            <p:cNvPr id="217" name="Google Shape;217;p28"/>
            <p:cNvSpPr/>
            <p:nvPr/>
          </p:nvSpPr>
          <p:spPr>
            <a:xfrm>
              <a:off x="3445893" y="4088755"/>
              <a:ext cx="2252199" cy="58564"/>
            </a:xfrm>
            <a:custGeom>
              <a:avLst/>
              <a:gdLst/>
              <a:ahLst/>
              <a:cxnLst/>
              <a:rect l="l" t="t" r="r" b="b"/>
              <a:pathLst>
                <a:path w="10344" h="617" extrusionOk="0">
                  <a:moveTo>
                    <a:pt x="371" y="0"/>
                  </a:moveTo>
                  <a:cubicBezTo>
                    <a:pt x="274" y="0"/>
                    <a:pt x="176" y="4"/>
                    <a:pt x="77" y="13"/>
                  </a:cubicBezTo>
                  <a:cubicBezTo>
                    <a:pt x="1" y="13"/>
                    <a:pt x="3" y="132"/>
                    <a:pt x="78" y="132"/>
                  </a:cubicBezTo>
                  <a:cubicBezTo>
                    <a:pt x="79" y="132"/>
                    <a:pt x="80" y="132"/>
                    <a:pt x="81" y="132"/>
                  </a:cubicBezTo>
                  <a:cubicBezTo>
                    <a:pt x="246" y="140"/>
                    <a:pt x="410" y="177"/>
                    <a:pt x="574" y="189"/>
                  </a:cubicBezTo>
                  <a:cubicBezTo>
                    <a:pt x="738" y="206"/>
                    <a:pt x="902" y="226"/>
                    <a:pt x="1062" y="247"/>
                  </a:cubicBezTo>
                  <a:cubicBezTo>
                    <a:pt x="1226" y="263"/>
                    <a:pt x="1395" y="271"/>
                    <a:pt x="1555" y="292"/>
                  </a:cubicBezTo>
                  <a:cubicBezTo>
                    <a:pt x="1719" y="317"/>
                    <a:pt x="1883" y="325"/>
                    <a:pt x="2047" y="349"/>
                  </a:cubicBezTo>
                  <a:cubicBezTo>
                    <a:pt x="2211" y="378"/>
                    <a:pt x="2375" y="431"/>
                    <a:pt x="2543" y="448"/>
                  </a:cubicBezTo>
                  <a:cubicBezTo>
                    <a:pt x="2712" y="464"/>
                    <a:pt x="2880" y="485"/>
                    <a:pt x="3052" y="497"/>
                  </a:cubicBezTo>
                  <a:cubicBezTo>
                    <a:pt x="3093" y="500"/>
                    <a:pt x="3134" y="501"/>
                    <a:pt x="3175" y="501"/>
                  </a:cubicBezTo>
                  <a:cubicBezTo>
                    <a:pt x="3273" y="501"/>
                    <a:pt x="3371" y="495"/>
                    <a:pt x="3470" y="495"/>
                  </a:cubicBezTo>
                  <a:cubicBezTo>
                    <a:pt x="3501" y="495"/>
                    <a:pt x="3531" y="496"/>
                    <a:pt x="3561" y="497"/>
                  </a:cubicBezTo>
                  <a:cubicBezTo>
                    <a:pt x="3729" y="501"/>
                    <a:pt x="3898" y="518"/>
                    <a:pt x="4066" y="526"/>
                  </a:cubicBezTo>
                  <a:cubicBezTo>
                    <a:pt x="4152" y="530"/>
                    <a:pt x="4235" y="530"/>
                    <a:pt x="4318" y="530"/>
                  </a:cubicBezTo>
                  <a:cubicBezTo>
                    <a:pt x="4400" y="530"/>
                    <a:pt x="4482" y="530"/>
                    <a:pt x="4566" y="534"/>
                  </a:cubicBezTo>
                  <a:cubicBezTo>
                    <a:pt x="4730" y="538"/>
                    <a:pt x="4895" y="591"/>
                    <a:pt x="5063" y="596"/>
                  </a:cubicBezTo>
                  <a:cubicBezTo>
                    <a:pt x="5078" y="596"/>
                    <a:pt x="5093" y="596"/>
                    <a:pt x="5108" y="596"/>
                  </a:cubicBezTo>
                  <a:cubicBezTo>
                    <a:pt x="5243" y="596"/>
                    <a:pt x="5380" y="583"/>
                    <a:pt x="5514" y="583"/>
                  </a:cubicBezTo>
                  <a:cubicBezTo>
                    <a:pt x="5529" y="583"/>
                    <a:pt x="5544" y="583"/>
                    <a:pt x="5559" y="583"/>
                  </a:cubicBezTo>
                  <a:cubicBezTo>
                    <a:pt x="5615" y="585"/>
                    <a:pt x="5671" y="585"/>
                    <a:pt x="5727" y="585"/>
                  </a:cubicBezTo>
                  <a:cubicBezTo>
                    <a:pt x="5837" y="585"/>
                    <a:pt x="5948" y="583"/>
                    <a:pt x="6060" y="583"/>
                  </a:cubicBezTo>
                  <a:cubicBezTo>
                    <a:pt x="6224" y="583"/>
                    <a:pt x="6392" y="616"/>
                    <a:pt x="6556" y="616"/>
                  </a:cubicBezTo>
                  <a:cubicBezTo>
                    <a:pt x="6721" y="616"/>
                    <a:pt x="6889" y="600"/>
                    <a:pt x="7053" y="600"/>
                  </a:cubicBezTo>
                  <a:cubicBezTo>
                    <a:pt x="7221" y="596"/>
                    <a:pt x="7385" y="563"/>
                    <a:pt x="7554" y="559"/>
                  </a:cubicBezTo>
                  <a:cubicBezTo>
                    <a:pt x="7570" y="558"/>
                    <a:pt x="7587" y="557"/>
                    <a:pt x="7603" y="557"/>
                  </a:cubicBezTo>
                  <a:cubicBezTo>
                    <a:pt x="7735" y="557"/>
                    <a:pt x="7869" y="580"/>
                    <a:pt x="8000" y="580"/>
                  </a:cubicBezTo>
                  <a:cubicBezTo>
                    <a:pt x="8017" y="580"/>
                    <a:pt x="8033" y="580"/>
                    <a:pt x="8050" y="579"/>
                  </a:cubicBezTo>
                  <a:cubicBezTo>
                    <a:pt x="8243" y="571"/>
                    <a:pt x="8428" y="522"/>
                    <a:pt x="8616" y="509"/>
                  </a:cubicBezTo>
                  <a:cubicBezTo>
                    <a:pt x="8805" y="497"/>
                    <a:pt x="8994" y="477"/>
                    <a:pt x="9178" y="460"/>
                  </a:cubicBezTo>
                  <a:cubicBezTo>
                    <a:pt x="9367" y="440"/>
                    <a:pt x="9560" y="448"/>
                    <a:pt x="9749" y="427"/>
                  </a:cubicBezTo>
                  <a:cubicBezTo>
                    <a:pt x="9938" y="403"/>
                    <a:pt x="10122" y="370"/>
                    <a:pt x="10311" y="341"/>
                  </a:cubicBezTo>
                  <a:cubicBezTo>
                    <a:pt x="10340" y="337"/>
                    <a:pt x="10344" y="267"/>
                    <a:pt x="10311" y="267"/>
                  </a:cubicBezTo>
                  <a:cubicBezTo>
                    <a:pt x="10143" y="271"/>
                    <a:pt x="9974" y="280"/>
                    <a:pt x="9810" y="284"/>
                  </a:cubicBezTo>
                  <a:cubicBezTo>
                    <a:pt x="9642" y="288"/>
                    <a:pt x="9474" y="308"/>
                    <a:pt x="9310" y="312"/>
                  </a:cubicBezTo>
                  <a:cubicBezTo>
                    <a:pt x="9141" y="317"/>
                    <a:pt x="8977" y="325"/>
                    <a:pt x="8809" y="329"/>
                  </a:cubicBezTo>
                  <a:cubicBezTo>
                    <a:pt x="8641" y="333"/>
                    <a:pt x="8477" y="345"/>
                    <a:pt x="8309" y="349"/>
                  </a:cubicBezTo>
                  <a:cubicBezTo>
                    <a:pt x="8296" y="350"/>
                    <a:pt x="8283" y="350"/>
                    <a:pt x="8270" y="350"/>
                  </a:cubicBezTo>
                  <a:cubicBezTo>
                    <a:pt x="8115" y="350"/>
                    <a:pt x="7963" y="329"/>
                    <a:pt x="7808" y="329"/>
                  </a:cubicBezTo>
                  <a:cubicBezTo>
                    <a:pt x="7640" y="333"/>
                    <a:pt x="7476" y="382"/>
                    <a:pt x="7307" y="386"/>
                  </a:cubicBezTo>
                  <a:cubicBezTo>
                    <a:pt x="7300" y="387"/>
                    <a:pt x="7293" y="387"/>
                    <a:pt x="7285" y="387"/>
                  </a:cubicBezTo>
                  <a:cubicBezTo>
                    <a:pt x="7132" y="387"/>
                    <a:pt x="6982" y="349"/>
                    <a:pt x="6829" y="349"/>
                  </a:cubicBezTo>
                  <a:cubicBezTo>
                    <a:pt x="6821" y="349"/>
                    <a:pt x="6814" y="349"/>
                    <a:pt x="6807" y="349"/>
                  </a:cubicBezTo>
                  <a:lnTo>
                    <a:pt x="6306" y="349"/>
                  </a:lnTo>
                  <a:cubicBezTo>
                    <a:pt x="6160" y="349"/>
                    <a:pt x="6011" y="362"/>
                    <a:pt x="5862" y="362"/>
                  </a:cubicBezTo>
                  <a:cubicBezTo>
                    <a:pt x="5843" y="362"/>
                    <a:pt x="5824" y="362"/>
                    <a:pt x="5806" y="362"/>
                  </a:cubicBezTo>
                  <a:cubicBezTo>
                    <a:pt x="5751" y="360"/>
                    <a:pt x="5696" y="360"/>
                    <a:pt x="5640" y="360"/>
                  </a:cubicBezTo>
                  <a:cubicBezTo>
                    <a:pt x="5529" y="360"/>
                    <a:pt x="5417" y="362"/>
                    <a:pt x="5305" y="362"/>
                  </a:cubicBezTo>
                  <a:cubicBezTo>
                    <a:pt x="5193" y="362"/>
                    <a:pt x="5082" y="365"/>
                    <a:pt x="4972" y="365"/>
                  </a:cubicBezTo>
                  <a:cubicBezTo>
                    <a:pt x="4916" y="365"/>
                    <a:pt x="4860" y="364"/>
                    <a:pt x="4804" y="362"/>
                  </a:cubicBezTo>
                  <a:cubicBezTo>
                    <a:pt x="4636" y="354"/>
                    <a:pt x="4472" y="329"/>
                    <a:pt x="4304" y="321"/>
                  </a:cubicBezTo>
                  <a:cubicBezTo>
                    <a:pt x="4220" y="317"/>
                    <a:pt x="4137" y="317"/>
                    <a:pt x="4053" y="317"/>
                  </a:cubicBezTo>
                  <a:cubicBezTo>
                    <a:pt x="3970" y="317"/>
                    <a:pt x="3887" y="317"/>
                    <a:pt x="3803" y="312"/>
                  </a:cubicBezTo>
                  <a:cubicBezTo>
                    <a:pt x="3635" y="308"/>
                    <a:pt x="3471" y="255"/>
                    <a:pt x="3307" y="247"/>
                  </a:cubicBezTo>
                  <a:cubicBezTo>
                    <a:pt x="3138" y="239"/>
                    <a:pt x="2974" y="230"/>
                    <a:pt x="2806" y="218"/>
                  </a:cubicBezTo>
                  <a:cubicBezTo>
                    <a:pt x="2638" y="210"/>
                    <a:pt x="2474" y="198"/>
                    <a:pt x="2305" y="185"/>
                  </a:cubicBezTo>
                  <a:cubicBezTo>
                    <a:pt x="2117" y="173"/>
                    <a:pt x="1924" y="173"/>
                    <a:pt x="1731" y="152"/>
                  </a:cubicBezTo>
                  <a:cubicBezTo>
                    <a:pt x="1542" y="136"/>
                    <a:pt x="1354" y="111"/>
                    <a:pt x="1165" y="79"/>
                  </a:cubicBezTo>
                  <a:cubicBezTo>
                    <a:pt x="984" y="50"/>
                    <a:pt x="804" y="21"/>
                    <a:pt x="623" y="9"/>
                  </a:cubicBezTo>
                  <a:cubicBezTo>
                    <a:pt x="539" y="3"/>
                    <a:pt x="456" y="0"/>
                    <a:pt x="371" y="0"/>
                  </a:cubicBezTo>
                  <a:close/>
                </a:path>
              </a:pathLst>
            </a:custGeom>
            <a:solidFill>
              <a:srgbClr val="007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8"/>
            <p:cNvSpPr/>
            <p:nvPr/>
          </p:nvSpPr>
          <p:spPr>
            <a:xfrm>
              <a:off x="3445893" y="4053330"/>
              <a:ext cx="2252199" cy="58564"/>
            </a:xfrm>
            <a:custGeom>
              <a:avLst/>
              <a:gdLst/>
              <a:ahLst/>
              <a:cxnLst/>
              <a:rect l="l" t="t" r="r" b="b"/>
              <a:pathLst>
                <a:path w="10344" h="617" extrusionOk="0">
                  <a:moveTo>
                    <a:pt x="371" y="0"/>
                  </a:moveTo>
                  <a:cubicBezTo>
                    <a:pt x="274" y="0"/>
                    <a:pt x="176" y="4"/>
                    <a:pt x="77" y="13"/>
                  </a:cubicBezTo>
                  <a:cubicBezTo>
                    <a:pt x="1" y="13"/>
                    <a:pt x="3" y="132"/>
                    <a:pt x="78" y="132"/>
                  </a:cubicBezTo>
                  <a:cubicBezTo>
                    <a:pt x="79" y="132"/>
                    <a:pt x="80" y="132"/>
                    <a:pt x="81" y="132"/>
                  </a:cubicBezTo>
                  <a:cubicBezTo>
                    <a:pt x="246" y="140"/>
                    <a:pt x="410" y="177"/>
                    <a:pt x="574" y="189"/>
                  </a:cubicBezTo>
                  <a:cubicBezTo>
                    <a:pt x="738" y="206"/>
                    <a:pt x="902" y="226"/>
                    <a:pt x="1062" y="247"/>
                  </a:cubicBezTo>
                  <a:cubicBezTo>
                    <a:pt x="1226" y="263"/>
                    <a:pt x="1395" y="271"/>
                    <a:pt x="1555" y="292"/>
                  </a:cubicBezTo>
                  <a:cubicBezTo>
                    <a:pt x="1719" y="317"/>
                    <a:pt x="1883" y="325"/>
                    <a:pt x="2047" y="349"/>
                  </a:cubicBezTo>
                  <a:cubicBezTo>
                    <a:pt x="2211" y="378"/>
                    <a:pt x="2375" y="431"/>
                    <a:pt x="2543" y="448"/>
                  </a:cubicBezTo>
                  <a:cubicBezTo>
                    <a:pt x="2712" y="464"/>
                    <a:pt x="2880" y="485"/>
                    <a:pt x="3052" y="497"/>
                  </a:cubicBezTo>
                  <a:cubicBezTo>
                    <a:pt x="3093" y="500"/>
                    <a:pt x="3134" y="501"/>
                    <a:pt x="3175" y="501"/>
                  </a:cubicBezTo>
                  <a:cubicBezTo>
                    <a:pt x="3273" y="501"/>
                    <a:pt x="3371" y="495"/>
                    <a:pt x="3470" y="495"/>
                  </a:cubicBezTo>
                  <a:cubicBezTo>
                    <a:pt x="3501" y="495"/>
                    <a:pt x="3531" y="496"/>
                    <a:pt x="3561" y="497"/>
                  </a:cubicBezTo>
                  <a:cubicBezTo>
                    <a:pt x="3729" y="501"/>
                    <a:pt x="3898" y="518"/>
                    <a:pt x="4066" y="526"/>
                  </a:cubicBezTo>
                  <a:cubicBezTo>
                    <a:pt x="4152" y="530"/>
                    <a:pt x="4235" y="530"/>
                    <a:pt x="4318" y="530"/>
                  </a:cubicBezTo>
                  <a:cubicBezTo>
                    <a:pt x="4400" y="530"/>
                    <a:pt x="4482" y="530"/>
                    <a:pt x="4566" y="534"/>
                  </a:cubicBezTo>
                  <a:cubicBezTo>
                    <a:pt x="4730" y="538"/>
                    <a:pt x="4895" y="591"/>
                    <a:pt x="5063" y="596"/>
                  </a:cubicBezTo>
                  <a:cubicBezTo>
                    <a:pt x="5078" y="596"/>
                    <a:pt x="5093" y="596"/>
                    <a:pt x="5108" y="596"/>
                  </a:cubicBezTo>
                  <a:cubicBezTo>
                    <a:pt x="5243" y="596"/>
                    <a:pt x="5380" y="583"/>
                    <a:pt x="5514" y="583"/>
                  </a:cubicBezTo>
                  <a:cubicBezTo>
                    <a:pt x="5529" y="583"/>
                    <a:pt x="5544" y="583"/>
                    <a:pt x="5559" y="583"/>
                  </a:cubicBezTo>
                  <a:cubicBezTo>
                    <a:pt x="5615" y="585"/>
                    <a:pt x="5671" y="585"/>
                    <a:pt x="5727" y="585"/>
                  </a:cubicBezTo>
                  <a:cubicBezTo>
                    <a:pt x="5837" y="585"/>
                    <a:pt x="5948" y="583"/>
                    <a:pt x="6060" y="583"/>
                  </a:cubicBezTo>
                  <a:cubicBezTo>
                    <a:pt x="6224" y="583"/>
                    <a:pt x="6392" y="616"/>
                    <a:pt x="6556" y="616"/>
                  </a:cubicBezTo>
                  <a:cubicBezTo>
                    <a:pt x="6721" y="616"/>
                    <a:pt x="6889" y="600"/>
                    <a:pt x="7053" y="600"/>
                  </a:cubicBezTo>
                  <a:cubicBezTo>
                    <a:pt x="7221" y="596"/>
                    <a:pt x="7385" y="563"/>
                    <a:pt x="7554" y="559"/>
                  </a:cubicBezTo>
                  <a:cubicBezTo>
                    <a:pt x="7570" y="558"/>
                    <a:pt x="7587" y="557"/>
                    <a:pt x="7603" y="557"/>
                  </a:cubicBezTo>
                  <a:cubicBezTo>
                    <a:pt x="7735" y="557"/>
                    <a:pt x="7869" y="580"/>
                    <a:pt x="8000" y="580"/>
                  </a:cubicBezTo>
                  <a:cubicBezTo>
                    <a:pt x="8017" y="580"/>
                    <a:pt x="8033" y="580"/>
                    <a:pt x="8050" y="579"/>
                  </a:cubicBezTo>
                  <a:cubicBezTo>
                    <a:pt x="8243" y="571"/>
                    <a:pt x="8428" y="522"/>
                    <a:pt x="8616" y="509"/>
                  </a:cubicBezTo>
                  <a:cubicBezTo>
                    <a:pt x="8805" y="497"/>
                    <a:pt x="8994" y="477"/>
                    <a:pt x="9178" y="460"/>
                  </a:cubicBezTo>
                  <a:cubicBezTo>
                    <a:pt x="9367" y="440"/>
                    <a:pt x="9560" y="448"/>
                    <a:pt x="9749" y="427"/>
                  </a:cubicBezTo>
                  <a:cubicBezTo>
                    <a:pt x="9938" y="403"/>
                    <a:pt x="10122" y="370"/>
                    <a:pt x="10311" y="341"/>
                  </a:cubicBezTo>
                  <a:cubicBezTo>
                    <a:pt x="10340" y="337"/>
                    <a:pt x="10344" y="267"/>
                    <a:pt x="10311" y="267"/>
                  </a:cubicBezTo>
                  <a:cubicBezTo>
                    <a:pt x="10143" y="271"/>
                    <a:pt x="9974" y="280"/>
                    <a:pt x="9810" y="284"/>
                  </a:cubicBezTo>
                  <a:cubicBezTo>
                    <a:pt x="9642" y="288"/>
                    <a:pt x="9474" y="308"/>
                    <a:pt x="9310" y="312"/>
                  </a:cubicBezTo>
                  <a:cubicBezTo>
                    <a:pt x="9141" y="317"/>
                    <a:pt x="8977" y="325"/>
                    <a:pt x="8809" y="329"/>
                  </a:cubicBezTo>
                  <a:cubicBezTo>
                    <a:pt x="8641" y="333"/>
                    <a:pt x="8477" y="345"/>
                    <a:pt x="8309" y="349"/>
                  </a:cubicBezTo>
                  <a:cubicBezTo>
                    <a:pt x="8296" y="350"/>
                    <a:pt x="8283" y="350"/>
                    <a:pt x="8270" y="350"/>
                  </a:cubicBezTo>
                  <a:cubicBezTo>
                    <a:pt x="8115" y="350"/>
                    <a:pt x="7963" y="329"/>
                    <a:pt x="7808" y="329"/>
                  </a:cubicBezTo>
                  <a:cubicBezTo>
                    <a:pt x="7640" y="333"/>
                    <a:pt x="7476" y="382"/>
                    <a:pt x="7307" y="386"/>
                  </a:cubicBezTo>
                  <a:cubicBezTo>
                    <a:pt x="7300" y="387"/>
                    <a:pt x="7293" y="387"/>
                    <a:pt x="7285" y="387"/>
                  </a:cubicBezTo>
                  <a:cubicBezTo>
                    <a:pt x="7132" y="387"/>
                    <a:pt x="6982" y="349"/>
                    <a:pt x="6829" y="349"/>
                  </a:cubicBezTo>
                  <a:cubicBezTo>
                    <a:pt x="6821" y="349"/>
                    <a:pt x="6814" y="349"/>
                    <a:pt x="6807" y="349"/>
                  </a:cubicBezTo>
                  <a:lnTo>
                    <a:pt x="6306" y="349"/>
                  </a:lnTo>
                  <a:cubicBezTo>
                    <a:pt x="6160" y="349"/>
                    <a:pt x="6011" y="362"/>
                    <a:pt x="5862" y="362"/>
                  </a:cubicBezTo>
                  <a:cubicBezTo>
                    <a:pt x="5843" y="362"/>
                    <a:pt x="5824" y="362"/>
                    <a:pt x="5806" y="362"/>
                  </a:cubicBezTo>
                  <a:cubicBezTo>
                    <a:pt x="5751" y="360"/>
                    <a:pt x="5696" y="360"/>
                    <a:pt x="5640" y="360"/>
                  </a:cubicBezTo>
                  <a:cubicBezTo>
                    <a:pt x="5529" y="360"/>
                    <a:pt x="5417" y="362"/>
                    <a:pt x="5305" y="362"/>
                  </a:cubicBezTo>
                  <a:cubicBezTo>
                    <a:pt x="5193" y="362"/>
                    <a:pt x="5082" y="365"/>
                    <a:pt x="4972" y="365"/>
                  </a:cubicBezTo>
                  <a:cubicBezTo>
                    <a:pt x="4916" y="365"/>
                    <a:pt x="4860" y="364"/>
                    <a:pt x="4804" y="362"/>
                  </a:cubicBezTo>
                  <a:cubicBezTo>
                    <a:pt x="4636" y="354"/>
                    <a:pt x="4472" y="329"/>
                    <a:pt x="4304" y="321"/>
                  </a:cubicBezTo>
                  <a:cubicBezTo>
                    <a:pt x="4220" y="317"/>
                    <a:pt x="4137" y="317"/>
                    <a:pt x="4053" y="317"/>
                  </a:cubicBezTo>
                  <a:cubicBezTo>
                    <a:pt x="3970" y="317"/>
                    <a:pt x="3887" y="317"/>
                    <a:pt x="3803" y="312"/>
                  </a:cubicBezTo>
                  <a:cubicBezTo>
                    <a:pt x="3635" y="308"/>
                    <a:pt x="3471" y="255"/>
                    <a:pt x="3307" y="247"/>
                  </a:cubicBezTo>
                  <a:cubicBezTo>
                    <a:pt x="3138" y="239"/>
                    <a:pt x="2974" y="230"/>
                    <a:pt x="2806" y="218"/>
                  </a:cubicBezTo>
                  <a:cubicBezTo>
                    <a:pt x="2638" y="210"/>
                    <a:pt x="2474" y="198"/>
                    <a:pt x="2305" y="185"/>
                  </a:cubicBezTo>
                  <a:cubicBezTo>
                    <a:pt x="2117" y="173"/>
                    <a:pt x="1924" y="173"/>
                    <a:pt x="1731" y="152"/>
                  </a:cubicBezTo>
                  <a:cubicBezTo>
                    <a:pt x="1542" y="136"/>
                    <a:pt x="1354" y="111"/>
                    <a:pt x="1165" y="79"/>
                  </a:cubicBezTo>
                  <a:cubicBezTo>
                    <a:pt x="984" y="50"/>
                    <a:pt x="804" y="21"/>
                    <a:pt x="623" y="9"/>
                  </a:cubicBezTo>
                  <a:cubicBezTo>
                    <a:pt x="539" y="3"/>
                    <a:pt x="456" y="0"/>
                    <a:pt x="371" y="0"/>
                  </a:cubicBezTo>
                  <a:close/>
                </a:path>
              </a:pathLst>
            </a:custGeom>
            <a:solidFill>
              <a:srgbClr val="007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" name="Google Shape;219;p28"/>
          <p:cNvGrpSpPr/>
          <p:nvPr/>
        </p:nvGrpSpPr>
        <p:grpSpPr>
          <a:xfrm>
            <a:off x="3445893" y="996205"/>
            <a:ext cx="2252199" cy="93989"/>
            <a:chOff x="3445893" y="996180"/>
            <a:chExt cx="2252199" cy="93989"/>
          </a:xfrm>
        </p:grpSpPr>
        <p:sp>
          <p:nvSpPr>
            <p:cNvPr id="220" name="Google Shape;220;p28"/>
            <p:cNvSpPr/>
            <p:nvPr/>
          </p:nvSpPr>
          <p:spPr>
            <a:xfrm rot="10800000" flipH="1">
              <a:off x="3445893" y="996180"/>
              <a:ext cx="2252199" cy="58564"/>
            </a:xfrm>
            <a:custGeom>
              <a:avLst/>
              <a:gdLst/>
              <a:ahLst/>
              <a:cxnLst/>
              <a:rect l="l" t="t" r="r" b="b"/>
              <a:pathLst>
                <a:path w="10344" h="617" extrusionOk="0">
                  <a:moveTo>
                    <a:pt x="371" y="0"/>
                  </a:moveTo>
                  <a:cubicBezTo>
                    <a:pt x="274" y="0"/>
                    <a:pt x="176" y="4"/>
                    <a:pt x="77" y="13"/>
                  </a:cubicBezTo>
                  <a:cubicBezTo>
                    <a:pt x="1" y="13"/>
                    <a:pt x="3" y="132"/>
                    <a:pt x="78" y="132"/>
                  </a:cubicBezTo>
                  <a:cubicBezTo>
                    <a:pt x="79" y="132"/>
                    <a:pt x="80" y="132"/>
                    <a:pt x="81" y="132"/>
                  </a:cubicBezTo>
                  <a:cubicBezTo>
                    <a:pt x="246" y="140"/>
                    <a:pt x="410" y="177"/>
                    <a:pt x="574" y="189"/>
                  </a:cubicBezTo>
                  <a:cubicBezTo>
                    <a:pt x="738" y="206"/>
                    <a:pt x="902" y="226"/>
                    <a:pt x="1062" y="247"/>
                  </a:cubicBezTo>
                  <a:cubicBezTo>
                    <a:pt x="1226" y="263"/>
                    <a:pt x="1395" y="271"/>
                    <a:pt x="1555" y="292"/>
                  </a:cubicBezTo>
                  <a:cubicBezTo>
                    <a:pt x="1719" y="317"/>
                    <a:pt x="1883" y="325"/>
                    <a:pt x="2047" y="349"/>
                  </a:cubicBezTo>
                  <a:cubicBezTo>
                    <a:pt x="2211" y="378"/>
                    <a:pt x="2375" y="431"/>
                    <a:pt x="2543" y="448"/>
                  </a:cubicBezTo>
                  <a:cubicBezTo>
                    <a:pt x="2712" y="464"/>
                    <a:pt x="2880" y="485"/>
                    <a:pt x="3052" y="497"/>
                  </a:cubicBezTo>
                  <a:cubicBezTo>
                    <a:pt x="3093" y="500"/>
                    <a:pt x="3134" y="501"/>
                    <a:pt x="3175" y="501"/>
                  </a:cubicBezTo>
                  <a:cubicBezTo>
                    <a:pt x="3273" y="501"/>
                    <a:pt x="3371" y="495"/>
                    <a:pt x="3470" y="495"/>
                  </a:cubicBezTo>
                  <a:cubicBezTo>
                    <a:pt x="3501" y="495"/>
                    <a:pt x="3531" y="496"/>
                    <a:pt x="3561" y="497"/>
                  </a:cubicBezTo>
                  <a:cubicBezTo>
                    <a:pt x="3729" y="501"/>
                    <a:pt x="3898" y="518"/>
                    <a:pt x="4066" y="526"/>
                  </a:cubicBezTo>
                  <a:cubicBezTo>
                    <a:pt x="4152" y="530"/>
                    <a:pt x="4235" y="530"/>
                    <a:pt x="4318" y="530"/>
                  </a:cubicBezTo>
                  <a:cubicBezTo>
                    <a:pt x="4400" y="530"/>
                    <a:pt x="4482" y="530"/>
                    <a:pt x="4566" y="534"/>
                  </a:cubicBezTo>
                  <a:cubicBezTo>
                    <a:pt x="4730" y="538"/>
                    <a:pt x="4895" y="591"/>
                    <a:pt x="5063" y="596"/>
                  </a:cubicBezTo>
                  <a:cubicBezTo>
                    <a:pt x="5078" y="596"/>
                    <a:pt x="5093" y="596"/>
                    <a:pt x="5108" y="596"/>
                  </a:cubicBezTo>
                  <a:cubicBezTo>
                    <a:pt x="5243" y="596"/>
                    <a:pt x="5380" y="583"/>
                    <a:pt x="5514" y="583"/>
                  </a:cubicBezTo>
                  <a:cubicBezTo>
                    <a:pt x="5529" y="583"/>
                    <a:pt x="5544" y="583"/>
                    <a:pt x="5559" y="583"/>
                  </a:cubicBezTo>
                  <a:cubicBezTo>
                    <a:pt x="5615" y="585"/>
                    <a:pt x="5671" y="585"/>
                    <a:pt x="5727" y="585"/>
                  </a:cubicBezTo>
                  <a:cubicBezTo>
                    <a:pt x="5837" y="585"/>
                    <a:pt x="5948" y="583"/>
                    <a:pt x="6060" y="583"/>
                  </a:cubicBezTo>
                  <a:cubicBezTo>
                    <a:pt x="6224" y="583"/>
                    <a:pt x="6392" y="616"/>
                    <a:pt x="6556" y="616"/>
                  </a:cubicBezTo>
                  <a:cubicBezTo>
                    <a:pt x="6721" y="616"/>
                    <a:pt x="6889" y="600"/>
                    <a:pt x="7053" y="600"/>
                  </a:cubicBezTo>
                  <a:cubicBezTo>
                    <a:pt x="7221" y="596"/>
                    <a:pt x="7385" y="563"/>
                    <a:pt x="7554" y="559"/>
                  </a:cubicBezTo>
                  <a:cubicBezTo>
                    <a:pt x="7570" y="558"/>
                    <a:pt x="7587" y="557"/>
                    <a:pt x="7603" y="557"/>
                  </a:cubicBezTo>
                  <a:cubicBezTo>
                    <a:pt x="7735" y="557"/>
                    <a:pt x="7869" y="580"/>
                    <a:pt x="8000" y="580"/>
                  </a:cubicBezTo>
                  <a:cubicBezTo>
                    <a:pt x="8017" y="580"/>
                    <a:pt x="8033" y="580"/>
                    <a:pt x="8050" y="579"/>
                  </a:cubicBezTo>
                  <a:cubicBezTo>
                    <a:pt x="8243" y="571"/>
                    <a:pt x="8428" y="522"/>
                    <a:pt x="8616" y="509"/>
                  </a:cubicBezTo>
                  <a:cubicBezTo>
                    <a:pt x="8805" y="497"/>
                    <a:pt x="8994" y="477"/>
                    <a:pt x="9178" y="460"/>
                  </a:cubicBezTo>
                  <a:cubicBezTo>
                    <a:pt x="9367" y="440"/>
                    <a:pt x="9560" y="448"/>
                    <a:pt x="9749" y="427"/>
                  </a:cubicBezTo>
                  <a:cubicBezTo>
                    <a:pt x="9938" y="403"/>
                    <a:pt x="10122" y="370"/>
                    <a:pt x="10311" y="341"/>
                  </a:cubicBezTo>
                  <a:cubicBezTo>
                    <a:pt x="10340" y="337"/>
                    <a:pt x="10344" y="267"/>
                    <a:pt x="10311" y="267"/>
                  </a:cubicBezTo>
                  <a:cubicBezTo>
                    <a:pt x="10143" y="271"/>
                    <a:pt x="9974" y="280"/>
                    <a:pt x="9810" y="284"/>
                  </a:cubicBezTo>
                  <a:cubicBezTo>
                    <a:pt x="9642" y="288"/>
                    <a:pt x="9474" y="308"/>
                    <a:pt x="9310" y="312"/>
                  </a:cubicBezTo>
                  <a:cubicBezTo>
                    <a:pt x="9141" y="317"/>
                    <a:pt x="8977" y="325"/>
                    <a:pt x="8809" y="329"/>
                  </a:cubicBezTo>
                  <a:cubicBezTo>
                    <a:pt x="8641" y="333"/>
                    <a:pt x="8477" y="345"/>
                    <a:pt x="8309" y="349"/>
                  </a:cubicBezTo>
                  <a:cubicBezTo>
                    <a:pt x="8296" y="350"/>
                    <a:pt x="8283" y="350"/>
                    <a:pt x="8270" y="350"/>
                  </a:cubicBezTo>
                  <a:cubicBezTo>
                    <a:pt x="8115" y="350"/>
                    <a:pt x="7963" y="329"/>
                    <a:pt x="7808" y="329"/>
                  </a:cubicBezTo>
                  <a:cubicBezTo>
                    <a:pt x="7640" y="333"/>
                    <a:pt x="7476" y="382"/>
                    <a:pt x="7307" y="386"/>
                  </a:cubicBezTo>
                  <a:cubicBezTo>
                    <a:pt x="7300" y="387"/>
                    <a:pt x="7293" y="387"/>
                    <a:pt x="7285" y="387"/>
                  </a:cubicBezTo>
                  <a:cubicBezTo>
                    <a:pt x="7132" y="387"/>
                    <a:pt x="6982" y="349"/>
                    <a:pt x="6829" y="349"/>
                  </a:cubicBezTo>
                  <a:cubicBezTo>
                    <a:pt x="6821" y="349"/>
                    <a:pt x="6814" y="349"/>
                    <a:pt x="6807" y="349"/>
                  </a:cubicBezTo>
                  <a:lnTo>
                    <a:pt x="6306" y="349"/>
                  </a:lnTo>
                  <a:cubicBezTo>
                    <a:pt x="6160" y="349"/>
                    <a:pt x="6011" y="362"/>
                    <a:pt x="5862" y="362"/>
                  </a:cubicBezTo>
                  <a:cubicBezTo>
                    <a:pt x="5843" y="362"/>
                    <a:pt x="5824" y="362"/>
                    <a:pt x="5806" y="362"/>
                  </a:cubicBezTo>
                  <a:cubicBezTo>
                    <a:pt x="5751" y="360"/>
                    <a:pt x="5696" y="360"/>
                    <a:pt x="5640" y="360"/>
                  </a:cubicBezTo>
                  <a:cubicBezTo>
                    <a:pt x="5529" y="360"/>
                    <a:pt x="5417" y="362"/>
                    <a:pt x="5305" y="362"/>
                  </a:cubicBezTo>
                  <a:cubicBezTo>
                    <a:pt x="5193" y="362"/>
                    <a:pt x="5082" y="365"/>
                    <a:pt x="4972" y="365"/>
                  </a:cubicBezTo>
                  <a:cubicBezTo>
                    <a:pt x="4916" y="365"/>
                    <a:pt x="4860" y="364"/>
                    <a:pt x="4804" y="362"/>
                  </a:cubicBezTo>
                  <a:cubicBezTo>
                    <a:pt x="4636" y="354"/>
                    <a:pt x="4472" y="329"/>
                    <a:pt x="4304" y="321"/>
                  </a:cubicBezTo>
                  <a:cubicBezTo>
                    <a:pt x="4220" y="317"/>
                    <a:pt x="4137" y="317"/>
                    <a:pt x="4053" y="317"/>
                  </a:cubicBezTo>
                  <a:cubicBezTo>
                    <a:pt x="3970" y="317"/>
                    <a:pt x="3887" y="317"/>
                    <a:pt x="3803" y="312"/>
                  </a:cubicBezTo>
                  <a:cubicBezTo>
                    <a:pt x="3635" y="308"/>
                    <a:pt x="3471" y="255"/>
                    <a:pt x="3307" y="247"/>
                  </a:cubicBezTo>
                  <a:cubicBezTo>
                    <a:pt x="3138" y="239"/>
                    <a:pt x="2974" y="230"/>
                    <a:pt x="2806" y="218"/>
                  </a:cubicBezTo>
                  <a:cubicBezTo>
                    <a:pt x="2638" y="210"/>
                    <a:pt x="2474" y="198"/>
                    <a:pt x="2305" y="185"/>
                  </a:cubicBezTo>
                  <a:cubicBezTo>
                    <a:pt x="2117" y="173"/>
                    <a:pt x="1924" y="173"/>
                    <a:pt x="1731" y="152"/>
                  </a:cubicBezTo>
                  <a:cubicBezTo>
                    <a:pt x="1542" y="136"/>
                    <a:pt x="1354" y="111"/>
                    <a:pt x="1165" y="79"/>
                  </a:cubicBezTo>
                  <a:cubicBezTo>
                    <a:pt x="984" y="50"/>
                    <a:pt x="804" y="21"/>
                    <a:pt x="623" y="9"/>
                  </a:cubicBezTo>
                  <a:cubicBezTo>
                    <a:pt x="539" y="3"/>
                    <a:pt x="456" y="0"/>
                    <a:pt x="371" y="0"/>
                  </a:cubicBezTo>
                  <a:close/>
                </a:path>
              </a:pathLst>
            </a:custGeom>
            <a:solidFill>
              <a:srgbClr val="007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8"/>
            <p:cNvSpPr/>
            <p:nvPr/>
          </p:nvSpPr>
          <p:spPr>
            <a:xfrm rot="10800000" flipH="1">
              <a:off x="3445893" y="1031605"/>
              <a:ext cx="2252199" cy="58564"/>
            </a:xfrm>
            <a:custGeom>
              <a:avLst/>
              <a:gdLst/>
              <a:ahLst/>
              <a:cxnLst/>
              <a:rect l="l" t="t" r="r" b="b"/>
              <a:pathLst>
                <a:path w="10344" h="617" extrusionOk="0">
                  <a:moveTo>
                    <a:pt x="371" y="0"/>
                  </a:moveTo>
                  <a:cubicBezTo>
                    <a:pt x="274" y="0"/>
                    <a:pt x="176" y="4"/>
                    <a:pt x="77" y="13"/>
                  </a:cubicBezTo>
                  <a:cubicBezTo>
                    <a:pt x="1" y="13"/>
                    <a:pt x="3" y="132"/>
                    <a:pt x="78" y="132"/>
                  </a:cubicBezTo>
                  <a:cubicBezTo>
                    <a:pt x="79" y="132"/>
                    <a:pt x="80" y="132"/>
                    <a:pt x="81" y="132"/>
                  </a:cubicBezTo>
                  <a:cubicBezTo>
                    <a:pt x="246" y="140"/>
                    <a:pt x="410" y="177"/>
                    <a:pt x="574" y="189"/>
                  </a:cubicBezTo>
                  <a:cubicBezTo>
                    <a:pt x="738" y="206"/>
                    <a:pt x="902" y="226"/>
                    <a:pt x="1062" y="247"/>
                  </a:cubicBezTo>
                  <a:cubicBezTo>
                    <a:pt x="1226" y="263"/>
                    <a:pt x="1395" y="271"/>
                    <a:pt x="1555" y="292"/>
                  </a:cubicBezTo>
                  <a:cubicBezTo>
                    <a:pt x="1719" y="317"/>
                    <a:pt x="1883" y="325"/>
                    <a:pt x="2047" y="349"/>
                  </a:cubicBezTo>
                  <a:cubicBezTo>
                    <a:pt x="2211" y="378"/>
                    <a:pt x="2375" y="431"/>
                    <a:pt x="2543" y="448"/>
                  </a:cubicBezTo>
                  <a:cubicBezTo>
                    <a:pt x="2712" y="464"/>
                    <a:pt x="2880" y="485"/>
                    <a:pt x="3052" y="497"/>
                  </a:cubicBezTo>
                  <a:cubicBezTo>
                    <a:pt x="3093" y="500"/>
                    <a:pt x="3134" y="501"/>
                    <a:pt x="3175" y="501"/>
                  </a:cubicBezTo>
                  <a:cubicBezTo>
                    <a:pt x="3273" y="501"/>
                    <a:pt x="3371" y="495"/>
                    <a:pt x="3470" y="495"/>
                  </a:cubicBezTo>
                  <a:cubicBezTo>
                    <a:pt x="3501" y="495"/>
                    <a:pt x="3531" y="496"/>
                    <a:pt x="3561" y="497"/>
                  </a:cubicBezTo>
                  <a:cubicBezTo>
                    <a:pt x="3729" y="501"/>
                    <a:pt x="3898" y="518"/>
                    <a:pt x="4066" y="526"/>
                  </a:cubicBezTo>
                  <a:cubicBezTo>
                    <a:pt x="4152" y="530"/>
                    <a:pt x="4235" y="530"/>
                    <a:pt x="4318" y="530"/>
                  </a:cubicBezTo>
                  <a:cubicBezTo>
                    <a:pt x="4400" y="530"/>
                    <a:pt x="4482" y="530"/>
                    <a:pt x="4566" y="534"/>
                  </a:cubicBezTo>
                  <a:cubicBezTo>
                    <a:pt x="4730" y="538"/>
                    <a:pt x="4895" y="591"/>
                    <a:pt x="5063" y="596"/>
                  </a:cubicBezTo>
                  <a:cubicBezTo>
                    <a:pt x="5078" y="596"/>
                    <a:pt x="5093" y="596"/>
                    <a:pt x="5108" y="596"/>
                  </a:cubicBezTo>
                  <a:cubicBezTo>
                    <a:pt x="5243" y="596"/>
                    <a:pt x="5380" y="583"/>
                    <a:pt x="5514" y="583"/>
                  </a:cubicBezTo>
                  <a:cubicBezTo>
                    <a:pt x="5529" y="583"/>
                    <a:pt x="5544" y="583"/>
                    <a:pt x="5559" y="583"/>
                  </a:cubicBezTo>
                  <a:cubicBezTo>
                    <a:pt x="5615" y="585"/>
                    <a:pt x="5671" y="585"/>
                    <a:pt x="5727" y="585"/>
                  </a:cubicBezTo>
                  <a:cubicBezTo>
                    <a:pt x="5837" y="585"/>
                    <a:pt x="5948" y="583"/>
                    <a:pt x="6060" y="583"/>
                  </a:cubicBezTo>
                  <a:cubicBezTo>
                    <a:pt x="6224" y="583"/>
                    <a:pt x="6392" y="616"/>
                    <a:pt x="6556" y="616"/>
                  </a:cubicBezTo>
                  <a:cubicBezTo>
                    <a:pt x="6721" y="616"/>
                    <a:pt x="6889" y="600"/>
                    <a:pt x="7053" y="600"/>
                  </a:cubicBezTo>
                  <a:cubicBezTo>
                    <a:pt x="7221" y="596"/>
                    <a:pt x="7385" y="563"/>
                    <a:pt x="7554" y="559"/>
                  </a:cubicBezTo>
                  <a:cubicBezTo>
                    <a:pt x="7570" y="558"/>
                    <a:pt x="7587" y="557"/>
                    <a:pt x="7603" y="557"/>
                  </a:cubicBezTo>
                  <a:cubicBezTo>
                    <a:pt x="7735" y="557"/>
                    <a:pt x="7869" y="580"/>
                    <a:pt x="8000" y="580"/>
                  </a:cubicBezTo>
                  <a:cubicBezTo>
                    <a:pt x="8017" y="580"/>
                    <a:pt x="8033" y="580"/>
                    <a:pt x="8050" y="579"/>
                  </a:cubicBezTo>
                  <a:cubicBezTo>
                    <a:pt x="8243" y="571"/>
                    <a:pt x="8428" y="522"/>
                    <a:pt x="8616" y="509"/>
                  </a:cubicBezTo>
                  <a:cubicBezTo>
                    <a:pt x="8805" y="497"/>
                    <a:pt x="8994" y="477"/>
                    <a:pt x="9178" y="460"/>
                  </a:cubicBezTo>
                  <a:cubicBezTo>
                    <a:pt x="9367" y="440"/>
                    <a:pt x="9560" y="448"/>
                    <a:pt x="9749" y="427"/>
                  </a:cubicBezTo>
                  <a:cubicBezTo>
                    <a:pt x="9938" y="403"/>
                    <a:pt x="10122" y="370"/>
                    <a:pt x="10311" y="341"/>
                  </a:cubicBezTo>
                  <a:cubicBezTo>
                    <a:pt x="10340" y="337"/>
                    <a:pt x="10344" y="267"/>
                    <a:pt x="10311" y="267"/>
                  </a:cubicBezTo>
                  <a:cubicBezTo>
                    <a:pt x="10143" y="271"/>
                    <a:pt x="9974" y="280"/>
                    <a:pt x="9810" y="284"/>
                  </a:cubicBezTo>
                  <a:cubicBezTo>
                    <a:pt x="9642" y="288"/>
                    <a:pt x="9474" y="308"/>
                    <a:pt x="9310" y="312"/>
                  </a:cubicBezTo>
                  <a:cubicBezTo>
                    <a:pt x="9141" y="317"/>
                    <a:pt x="8977" y="325"/>
                    <a:pt x="8809" y="329"/>
                  </a:cubicBezTo>
                  <a:cubicBezTo>
                    <a:pt x="8641" y="333"/>
                    <a:pt x="8477" y="345"/>
                    <a:pt x="8309" y="349"/>
                  </a:cubicBezTo>
                  <a:cubicBezTo>
                    <a:pt x="8296" y="350"/>
                    <a:pt x="8283" y="350"/>
                    <a:pt x="8270" y="350"/>
                  </a:cubicBezTo>
                  <a:cubicBezTo>
                    <a:pt x="8115" y="350"/>
                    <a:pt x="7963" y="329"/>
                    <a:pt x="7808" y="329"/>
                  </a:cubicBezTo>
                  <a:cubicBezTo>
                    <a:pt x="7640" y="333"/>
                    <a:pt x="7476" y="382"/>
                    <a:pt x="7307" y="386"/>
                  </a:cubicBezTo>
                  <a:cubicBezTo>
                    <a:pt x="7300" y="387"/>
                    <a:pt x="7293" y="387"/>
                    <a:pt x="7285" y="387"/>
                  </a:cubicBezTo>
                  <a:cubicBezTo>
                    <a:pt x="7132" y="387"/>
                    <a:pt x="6982" y="349"/>
                    <a:pt x="6829" y="349"/>
                  </a:cubicBezTo>
                  <a:cubicBezTo>
                    <a:pt x="6821" y="349"/>
                    <a:pt x="6814" y="349"/>
                    <a:pt x="6807" y="349"/>
                  </a:cubicBezTo>
                  <a:lnTo>
                    <a:pt x="6306" y="349"/>
                  </a:lnTo>
                  <a:cubicBezTo>
                    <a:pt x="6160" y="349"/>
                    <a:pt x="6011" y="362"/>
                    <a:pt x="5862" y="362"/>
                  </a:cubicBezTo>
                  <a:cubicBezTo>
                    <a:pt x="5843" y="362"/>
                    <a:pt x="5824" y="362"/>
                    <a:pt x="5806" y="362"/>
                  </a:cubicBezTo>
                  <a:cubicBezTo>
                    <a:pt x="5751" y="360"/>
                    <a:pt x="5696" y="360"/>
                    <a:pt x="5640" y="360"/>
                  </a:cubicBezTo>
                  <a:cubicBezTo>
                    <a:pt x="5529" y="360"/>
                    <a:pt x="5417" y="362"/>
                    <a:pt x="5305" y="362"/>
                  </a:cubicBezTo>
                  <a:cubicBezTo>
                    <a:pt x="5193" y="362"/>
                    <a:pt x="5082" y="365"/>
                    <a:pt x="4972" y="365"/>
                  </a:cubicBezTo>
                  <a:cubicBezTo>
                    <a:pt x="4916" y="365"/>
                    <a:pt x="4860" y="364"/>
                    <a:pt x="4804" y="362"/>
                  </a:cubicBezTo>
                  <a:cubicBezTo>
                    <a:pt x="4636" y="354"/>
                    <a:pt x="4472" y="329"/>
                    <a:pt x="4304" y="321"/>
                  </a:cubicBezTo>
                  <a:cubicBezTo>
                    <a:pt x="4220" y="317"/>
                    <a:pt x="4137" y="317"/>
                    <a:pt x="4053" y="317"/>
                  </a:cubicBezTo>
                  <a:cubicBezTo>
                    <a:pt x="3970" y="317"/>
                    <a:pt x="3887" y="317"/>
                    <a:pt x="3803" y="312"/>
                  </a:cubicBezTo>
                  <a:cubicBezTo>
                    <a:pt x="3635" y="308"/>
                    <a:pt x="3471" y="255"/>
                    <a:pt x="3307" y="247"/>
                  </a:cubicBezTo>
                  <a:cubicBezTo>
                    <a:pt x="3138" y="239"/>
                    <a:pt x="2974" y="230"/>
                    <a:pt x="2806" y="218"/>
                  </a:cubicBezTo>
                  <a:cubicBezTo>
                    <a:pt x="2638" y="210"/>
                    <a:pt x="2474" y="198"/>
                    <a:pt x="2305" y="185"/>
                  </a:cubicBezTo>
                  <a:cubicBezTo>
                    <a:pt x="2117" y="173"/>
                    <a:pt x="1924" y="173"/>
                    <a:pt x="1731" y="152"/>
                  </a:cubicBezTo>
                  <a:cubicBezTo>
                    <a:pt x="1542" y="136"/>
                    <a:pt x="1354" y="111"/>
                    <a:pt x="1165" y="79"/>
                  </a:cubicBezTo>
                  <a:cubicBezTo>
                    <a:pt x="984" y="50"/>
                    <a:pt x="804" y="21"/>
                    <a:pt x="623" y="9"/>
                  </a:cubicBezTo>
                  <a:cubicBezTo>
                    <a:pt x="539" y="3"/>
                    <a:pt x="456" y="0"/>
                    <a:pt x="371" y="0"/>
                  </a:cubicBezTo>
                  <a:close/>
                </a:path>
              </a:pathLst>
            </a:custGeom>
            <a:solidFill>
              <a:srgbClr val="007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" name="Google Shape;222;p28"/>
          <p:cNvGrpSpPr/>
          <p:nvPr/>
        </p:nvGrpSpPr>
        <p:grpSpPr>
          <a:xfrm>
            <a:off x="6904811" y="1736299"/>
            <a:ext cx="3317106" cy="2634668"/>
            <a:chOff x="3275400" y="1702825"/>
            <a:chExt cx="1966625" cy="1562025"/>
          </a:xfrm>
        </p:grpSpPr>
        <p:sp>
          <p:nvSpPr>
            <p:cNvPr id="223" name="Google Shape;223;p28"/>
            <p:cNvSpPr/>
            <p:nvPr/>
          </p:nvSpPr>
          <p:spPr>
            <a:xfrm>
              <a:off x="3420000" y="1702825"/>
              <a:ext cx="1599675" cy="1562025"/>
            </a:xfrm>
            <a:custGeom>
              <a:avLst/>
              <a:gdLst/>
              <a:ahLst/>
              <a:cxnLst/>
              <a:rect l="l" t="t" r="r" b="b"/>
              <a:pathLst>
                <a:path w="63987" h="62481" extrusionOk="0">
                  <a:moveTo>
                    <a:pt x="24024" y="12626"/>
                  </a:moveTo>
                  <a:cubicBezTo>
                    <a:pt x="23911" y="12764"/>
                    <a:pt x="23798" y="12922"/>
                    <a:pt x="23684" y="13069"/>
                  </a:cubicBezTo>
                  <a:cubicBezTo>
                    <a:pt x="23684" y="13057"/>
                    <a:pt x="23696" y="13022"/>
                    <a:pt x="23708" y="12986"/>
                  </a:cubicBezTo>
                  <a:cubicBezTo>
                    <a:pt x="23810" y="12862"/>
                    <a:pt x="23922" y="12749"/>
                    <a:pt x="24024" y="12626"/>
                  </a:cubicBezTo>
                  <a:close/>
                  <a:moveTo>
                    <a:pt x="22077" y="21892"/>
                  </a:moveTo>
                  <a:lnTo>
                    <a:pt x="22077" y="21892"/>
                  </a:lnTo>
                  <a:cubicBezTo>
                    <a:pt x="21791" y="22416"/>
                    <a:pt x="21529" y="22952"/>
                    <a:pt x="21315" y="23487"/>
                  </a:cubicBezTo>
                  <a:cubicBezTo>
                    <a:pt x="21375" y="23094"/>
                    <a:pt x="21446" y="22713"/>
                    <a:pt x="21529" y="22309"/>
                  </a:cubicBezTo>
                  <a:cubicBezTo>
                    <a:pt x="21560" y="22357"/>
                    <a:pt x="21612" y="22388"/>
                    <a:pt x="21669" y="22388"/>
                  </a:cubicBezTo>
                  <a:cubicBezTo>
                    <a:pt x="21723" y="22388"/>
                    <a:pt x="21781" y="22360"/>
                    <a:pt x="21827" y="22297"/>
                  </a:cubicBezTo>
                  <a:cubicBezTo>
                    <a:pt x="21910" y="22166"/>
                    <a:pt x="21982" y="22023"/>
                    <a:pt x="22077" y="21892"/>
                  </a:cubicBezTo>
                  <a:close/>
                  <a:moveTo>
                    <a:pt x="20279" y="12522"/>
                  </a:moveTo>
                  <a:cubicBezTo>
                    <a:pt x="20708" y="13974"/>
                    <a:pt x="21148" y="15522"/>
                    <a:pt x="21779" y="16927"/>
                  </a:cubicBezTo>
                  <a:cubicBezTo>
                    <a:pt x="21267" y="19153"/>
                    <a:pt x="20851" y="21404"/>
                    <a:pt x="20529" y="23666"/>
                  </a:cubicBezTo>
                  <a:cubicBezTo>
                    <a:pt x="19946" y="21773"/>
                    <a:pt x="19231" y="19939"/>
                    <a:pt x="18731" y="18022"/>
                  </a:cubicBezTo>
                  <a:cubicBezTo>
                    <a:pt x="18731" y="18010"/>
                    <a:pt x="18731" y="18010"/>
                    <a:pt x="18708" y="18010"/>
                  </a:cubicBezTo>
                  <a:cubicBezTo>
                    <a:pt x="19089" y="16153"/>
                    <a:pt x="19624" y="14308"/>
                    <a:pt x="20279" y="12522"/>
                  </a:cubicBezTo>
                  <a:close/>
                  <a:moveTo>
                    <a:pt x="18588" y="18689"/>
                  </a:moveTo>
                  <a:cubicBezTo>
                    <a:pt x="19029" y="20558"/>
                    <a:pt x="19517" y="22440"/>
                    <a:pt x="20363" y="24154"/>
                  </a:cubicBezTo>
                  <a:cubicBezTo>
                    <a:pt x="20374" y="24202"/>
                    <a:pt x="20410" y="24214"/>
                    <a:pt x="20434" y="24225"/>
                  </a:cubicBezTo>
                  <a:cubicBezTo>
                    <a:pt x="20410" y="24452"/>
                    <a:pt x="20374" y="24690"/>
                    <a:pt x="20351" y="24916"/>
                  </a:cubicBezTo>
                  <a:cubicBezTo>
                    <a:pt x="19767" y="23475"/>
                    <a:pt x="19053" y="22070"/>
                    <a:pt x="18410" y="20677"/>
                  </a:cubicBezTo>
                  <a:cubicBezTo>
                    <a:pt x="18386" y="20618"/>
                    <a:pt x="18338" y="20582"/>
                    <a:pt x="18291" y="20582"/>
                  </a:cubicBezTo>
                  <a:cubicBezTo>
                    <a:pt x="18386" y="19939"/>
                    <a:pt x="18469" y="19320"/>
                    <a:pt x="18588" y="18689"/>
                  </a:cubicBezTo>
                  <a:close/>
                  <a:moveTo>
                    <a:pt x="19898" y="26357"/>
                  </a:moveTo>
                  <a:lnTo>
                    <a:pt x="19898" y="26357"/>
                  </a:lnTo>
                  <a:cubicBezTo>
                    <a:pt x="19958" y="26511"/>
                    <a:pt x="20041" y="26654"/>
                    <a:pt x="20124" y="26785"/>
                  </a:cubicBezTo>
                  <a:cubicBezTo>
                    <a:pt x="20112" y="26928"/>
                    <a:pt x="20101" y="27047"/>
                    <a:pt x="20077" y="27142"/>
                  </a:cubicBezTo>
                  <a:cubicBezTo>
                    <a:pt x="20017" y="26881"/>
                    <a:pt x="19958" y="26631"/>
                    <a:pt x="19898" y="26357"/>
                  </a:cubicBezTo>
                  <a:close/>
                  <a:moveTo>
                    <a:pt x="18231" y="21094"/>
                  </a:moveTo>
                  <a:cubicBezTo>
                    <a:pt x="18886" y="22606"/>
                    <a:pt x="19505" y="24166"/>
                    <a:pt x="20279" y="25630"/>
                  </a:cubicBezTo>
                  <a:cubicBezTo>
                    <a:pt x="20255" y="25773"/>
                    <a:pt x="20232" y="25928"/>
                    <a:pt x="20220" y="26071"/>
                  </a:cubicBezTo>
                  <a:cubicBezTo>
                    <a:pt x="20053" y="25714"/>
                    <a:pt x="19874" y="25357"/>
                    <a:pt x="19720" y="24999"/>
                  </a:cubicBezTo>
                  <a:cubicBezTo>
                    <a:pt x="19398" y="24261"/>
                    <a:pt x="19065" y="23499"/>
                    <a:pt x="18743" y="22761"/>
                  </a:cubicBezTo>
                  <a:cubicBezTo>
                    <a:pt x="18719" y="22708"/>
                    <a:pt x="18671" y="22686"/>
                    <a:pt x="18622" y="22686"/>
                  </a:cubicBezTo>
                  <a:cubicBezTo>
                    <a:pt x="18525" y="22686"/>
                    <a:pt x="18422" y="22770"/>
                    <a:pt x="18469" y="22880"/>
                  </a:cubicBezTo>
                  <a:cubicBezTo>
                    <a:pt x="18791" y="23630"/>
                    <a:pt x="19100" y="24380"/>
                    <a:pt x="19410" y="25142"/>
                  </a:cubicBezTo>
                  <a:cubicBezTo>
                    <a:pt x="19577" y="25916"/>
                    <a:pt x="19755" y="26690"/>
                    <a:pt x="19922" y="27464"/>
                  </a:cubicBezTo>
                  <a:cubicBezTo>
                    <a:pt x="19931" y="27518"/>
                    <a:pt x="19973" y="27544"/>
                    <a:pt x="20019" y="27544"/>
                  </a:cubicBezTo>
                  <a:cubicBezTo>
                    <a:pt x="20034" y="27544"/>
                    <a:pt x="20050" y="27541"/>
                    <a:pt x="20065" y="27535"/>
                  </a:cubicBezTo>
                  <a:lnTo>
                    <a:pt x="20065" y="27535"/>
                  </a:lnTo>
                  <a:cubicBezTo>
                    <a:pt x="19958" y="28547"/>
                    <a:pt x="19874" y="29559"/>
                    <a:pt x="19803" y="30571"/>
                  </a:cubicBezTo>
                  <a:cubicBezTo>
                    <a:pt x="19410" y="29559"/>
                    <a:pt x="18946" y="28595"/>
                    <a:pt x="18505" y="27595"/>
                  </a:cubicBezTo>
                  <a:cubicBezTo>
                    <a:pt x="18481" y="27535"/>
                    <a:pt x="18427" y="27510"/>
                    <a:pt x="18370" y="27510"/>
                  </a:cubicBezTo>
                  <a:cubicBezTo>
                    <a:pt x="18255" y="27510"/>
                    <a:pt x="18124" y="27607"/>
                    <a:pt x="18172" y="27726"/>
                  </a:cubicBezTo>
                  <a:cubicBezTo>
                    <a:pt x="18648" y="28857"/>
                    <a:pt x="19089" y="30000"/>
                    <a:pt x="19648" y="31095"/>
                  </a:cubicBezTo>
                  <a:cubicBezTo>
                    <a:pt x="19684" y="31131"/>
                    <a:pt x="19708" y="31167"/>
                    <a:pt x="19755" y="31167"/>
                  </a:cubicBezTo>
                  <a:cubicBezTo>
                    <a:pt x="19720" y="31512"/>
                    <a:pt x="19708" y="31845"/>
                    <a:pt x="19696" y="32203"/>
                  </a:cubicBezTo>
                  <a:cubicBezTo>
                    <a:pt x="19291" y="31155"/>
                    <a:pt x="18803" y="30107"/>
                    <a:pt x="18350" y="29071"/>
                  </a:cubicBezTo>
                  <a:cubicBezTo>
                    <a:pt x="18333" y="29027"/>
                    <a:pt x="18295" y="29003"/>
                    <a:pt x="18253" y="29003"/>
                  </a:cubicBezTo>
                  <a:cubicBezTo>
                    <a:pt x="18238" y="29003"/>
                    <a:pt x="18223" y="29006"/>
                    <a:pt x="18207" y="29012"/>
                  </a:cubicBezTo>
                  <a:cubicBezTo>
                    <a:pt x="17910" y="26357"/>
                    <a:pt x="17934" y="23714"/>
                    <a:pt x="18231" y="21094"/>
                  </a:cubicBezTo>
                  <a:close/>
                  <a:moveTo>
                    <a:pt x="18565" y="31572"/>
                  </a:moveTo>
                  <a:lnTo>
                    <a:pt x="18565" y="31572"/>
                  </a:lnTo>
                  <a:cubicBezTo>
                    <a:pt x="18684" y="31881"/>
                    <a:pt x="18803" y="32179"/>
                    <a:pt x="18922" y="32488"/>
                  </a:cubicBezTo>
                  <a:cubicBezTo>
                    <a:pt x="18862" y="32369"/>
                    <a:pt x="18815" y="32250"/>
                    <a:pt x="18755" y="32131"/>
                  </a:cubicBezTo>
                  <a:cubicBezTo>
                    <a:pt x="18743" y="32072"/>
                    <a:pt x="18696" y="32048"/>
                    <a:pt x="18648" y="32024"/>
                  </a:cubicBezTo>
                  <a:cubicBezTo>
                    <a:pt x="18624" y="31881"/>
                    <a:pt x="18588" y="31714"/>
                    <a:pt x="18565" y="31572"/>
                  </a:cubicBezTo>
                  <a:close/>
                  <a:moveTo>
                    <a:pt x="18279" y="29571"/>
                  </a:moveTo>
                  <a:lnTo>
                    <a:pt x="18279" y="29571"/>
                  </a:lnTo>
                  <a:cubicBezTo>
                    <a:pt x="18731" y="30679"/>
                    <a:pt x="19148" y="31786"/>
                    <a:pt x="19684" y="32857"/>
                  </a:cubicBezTo>
                  <a:cubicBezTo>
                    <a:pt x="19648" y="32917"/>
                    <a:pt x="19648" y="32977"/>
                    <a:pt x="19648" y="33060"/>
                  </a:cubicBezTo>
                  <a:cubicBezTo>
                    <a:pt x="19303" y="32286"/>
                    <a:pt x="18910" y="31512"/>
                    <a:pt x="18565" y="30750"/>
                  </a:cubicBezTo>
                  <a:cubicBezTo>
                    <a:pt x="18529" y="30691"/>
                    <a:pt x="18469" y="30679"/>
                    <a:pt x="18434" y="30679"/>
                  </a:cubicBezTo>
                  <a:cubicBezTo>
                    <a:pt x="18374" y="30298"/>
                    <a:pt x="18327" y="29929"/>
                    <a:pt x="18279" y="29571"/>
                  </a:cubicBezTo>
                  <a:close/>
                  <a:moveTo>
                    <a:pt x="27863" y="973"/>
                  </a:moveTo>
                  <a:lnTo>
                    <a:pt x="27863" y="973"/>
                  </a:lnTo>
                  <a:cubicBezTo>
                    <a:pt x="28995" y="4425"/>
                    <a:pt x="29292" y="7676"/>
                    <a:pt x="27792" y="11117"/>
                  </a:cubicBezTo>
                  <a:cubicBezTo>
                    <a:pt x="27756" y="11117"/>
                    <a:pt x="27744" y="11129"/>
                    <a:pt x="27732" y="11152"/>
                  </a:cubicBezTo>
                  <a:cubicBezTo>
                    <a:pt x="27387" y="11581"/>
                    <a:pt x="27078" y="11986"/>
                    <a:pt x="26744" y="12426"/>
                  </a:cubicBezTo>
                  <a:cubicBezTo>
                    <a:pt x="26638" y="12574"/>
                    <a:pt x="26786" y="12770"/>
                    <a:pt x="26946" y="12770"/>
                  </a:cubicBezTo>
                  <a:cubicBezTo>
                    <a:pt x="26966" y="12770"/>
                    <a:pt x="26986" y="12766"/>
                    <a:pt x="27006" y="12760"/>
                  </a:cubicBezTo>
                  <a:lnTo>
                    <a:pt x="27006" y="12760"/>
                  </a:lnTo>
                  <a:cubicBezTo>
                    <a:pt x="27256" y="13319"/>
                    <a:pt x="27090" y="13843"/>
                    <a:pt x="26506" y="14308"/>
                  </a:cubicBezTo>
                  <a:cubicBezTo>
                    <a:pt x="26408" y="14486"/>
                    <a:pt x="26577" y="14698"/>
                    <a:pt x="26748" y="14698"/>
                  </a:cubicBezTo>
                  <a:cubicBezTo>
                    <a:pt x="26806" y="14698"/>
                    <a:pt x="26863" y="14674"/>
                    <a:pt x="26911" y="14617"/>
                  </a:cubicBezTo>
                  <a:lnTo>
                    <a:pt x="26911" y="14617"/>
                  </a:lnTo>
                  <a:cubicBezTo>
                    <a:pt x="25292" y="16605"/>
                    <a:pt x="24482" y="19975"/>
                    <a:pt x="23792" y="22523"/>
                  </a:cubicBezTo>
                  <a:cubicBezTo>
                    <a:pt x="22994" y="25333"/>
                    <a:pt x="22279" y="28297"/>
                    <a:pt x="22148" y="31226"/>
                  </a:cubicBezTo>
                  <a:cubicBezTo>
                    <a:pt x="21887" y="31488"/>
                    <a:pt x="21732" y="31953"/>
                    <a:pt x="21660" y="32488"/>
                  </a:cubicBezTo>
                  <a:cubicBezTo>
                    <a:pt x="21077" y="33715"/>
                    <a:pt x="20422" y="34989"/>
                    <a:pt x="20041" y="36286"/>
                  </a:cubicBezTo>
                  <a:cubicBezTo>
                    <a:pt x="20053" y="35894"/>
                    <a:pt x="20077" y="35513"/>
                    <a:pt x="20101" y="35120"/>
                  </a:cubicBezTo>
                  <a:cubicBezTo>
                    <a:pt x="20874" y="33691"/>
                    <a:pt x="21482" y="32131"/>
                    <a:pt x="22148" y="30655"/>
                  </a:cubicBezTo>
                  <a:cubicBezTo>
                    <a:pt x="22213" y="30526"/>
                    <a:pt x="22103" y="30408"/>
                    <a:pt x="21995" y="30408"/>
                  </a:cubicBezTo>
                  <a:cubicBezTo>
                    <a:pt x="21944" y="30408"/>
                    <a:pt x="21893" y="30435"/>
                    <a:pt x="21863" y="30500"/>
                  </a:cubicBezTo>
                  <a:cubicBezTo>
                    <a:pt x="21315" y="31607"/>
                    <a:pt x="20708" y="32715"/>
                    <a:pt x="20172" y="33846"/>
                  </a:cubicBezTo>
                  <a:cubicBezTo>
                    <a:pt x="20398" y="30405"/>
                    <a:pt x="20755" y="27000"/>
                    <a:pt x="21291" y="23606"/>
                  </a:cubicBezTo>
                  <a:cubicBezTo>
                    <a:pt x="21298" y="23686"/>
                    <a:pt x="21385" y="23739"/>
                    <a:pt x="21470" y="23739"/>
                  </a:cubicBezTo>
                  <a:cubicBezTo>
                    <a:pt x="21525" y="23739"/>
                    <a:pt x="21580" y="23717"/>
                    <a:pt x="21613" y="23666"/>
                  </a:cubicBezTo>
                  <a:cubicBezTo>
                    <a:pt x="21698" y="23520"/>
                    <a:pt x="21784" y="23381"/>
                    <a:pt x="21865" y="23243"/>
                  </a:cubicBezTo>
                  <a:lnTo>
                    <a:pt x="21865" y="23243"/>
                  </a:lnTo>
                  <a:cubicBezTo>
                    <a:pt x="21670" y="23580"/>
                    <a:pt x="21478" y="23912"/>
                    <a:pt x="21303" y="24261"/>
                  </a:cubicBezTo>
                  <a:cubicBezTo>
                    <a:pt x="21267" y="24333"/>
                    <a:pt x="21333" y="24425"/>
                    <a:pt x="21403" y="24425"/>
                  </a:cubicBezTo>
                  <a:cubicBezTo>
                    <a:pt x="21426" y="24425"/>
                    <a:pt x="21449" y="24416"/>
                    <a:pt x="21470" y="24392"/>
                  </a:cubicBezTo>
                  <a:cubicBezTo>
                    <a:pt x="21982" y="23785"/>
                    <a:pt x="22327" y="23035"/>
                    <a:pt x="22660" y="22309"/>
                  </a:cubicBezTo>
                  <a:cubicBezTo>
                    <a:pt x="22691" y="22205"/>
                    <a:pt x="22624" y="22111"/>
                    <a:pt x="22543" y="22111"/>
                  </a:cubicBezTo>
                  <a:cubicBezTo>
                    <a:pt x="22531" y="22111"/>
                    <a:pt x="22518" y="22113"/>
                    <a:pt x="22506" y="22118"/>
                  </a:cubicBezTo>
                  <a:cubicBezTo>
                    <a:pt x="22982" y="21249"/>
                    <a:pt x="23446" y="20392"/>
                    <a:pt x="23970" y="19558"/>
                  </a:cubicBezTo>
                  <a:cubicBezTo>
                    <a:pt x="24061" y="19402"/>
                    <a:pt x="23923" y="19262"/>
                    <a:pt x="23787" y="19262"/>
                  </a:cubicBezTo>
                  <a:cubicBezTo>
                    <a:pt x="23726" y="19262"/>
                    <a:pt x="23665" y="19290"/>
                    <a:pt x="23625" y="19356"/>
                  </a:cubicBezTo>
                  <a:cubicBezTo>
                    <a:pt x="23411" y="19677"/>
                    <a:pt x="23220" y="19999"/>
                    <a:pt x="23018" y="20332"/>
                  </a:cubicBezTo>
                  <a:cubicBezTo>
                    <a:pt x="23637" y="19272"/>
                    <a:pt x="24232" y="18201"/>
                    <a:pt x="24863" y="17129"/>
                  </a:cubicBezTo>
                  <a:cubicBezTo>
                    <a:pt x="24945" y="16982"/>
                    <a:pt x="24812" y="16840"/>
                    <a:pt x="24683" y="16840"/>
                  </a:cubicBezTo>
                  <a:cubicBezTo>
                    <a:pt x="24624" y="16840"/>
                    <a:pt x="24567" y="16869"/>
                    <a:pt x="24530" y="16939"/>
                  </a:cubicBezTo>
                  <a:cubicBezTo>
                    <a:pt x="23530" y="18630"/>
                    <a:pt x="22506" y="20296"/>
                    <a:pt x="21565" y="22023"/>
                  </a:cubicBezTo>
                  <a:cubicBezTo>
                    <a:pt x="21648" y="21618"/>
                    <a:pt x="21720" y="21201"/>
                    <a:pt x="21791" y="20808"/>
                  </a:cubicBezTo>
                  <a:cubicBezTo>
                    <a:pt x="23041" y="18868"/>
                    <a:pt x="24280" y="16939"/>
                    <a:pt x="25530" y="14998"/>
                  </a:cubicBezTo>
                  <a:cubicBezTo>
                    <a:pt x="25630" y="14831"/>
                    <a:pt x="25478" y="14681"/>
                    <a:pt x="25329" y="14681"/>
                  </a:cubicBezTo>
                  <a:cubicBezTo>
                    <a:pt x="25266" y="14681"/>
                    <a:pt x="25203" y="14708"/>
                    <a:pt x="25161" y="14772"/>
                  </a:cubicBezTo>
                  <a:cubicBezTo>
                    <a:pt x="24113" y="16355"/>
                    <a:pt x="23089" y="17951"/>
                    <a:pt x="22041" y="19523"/>
                  </a:cubicBezTo>
                  <a:cubicBezTo>
                    <a:pt x="22101" y="19261"/>
                    <a:pt x="22148" y="18975"/>
                    <a:pt x="22208" y="18701"/>
                  </a:cubicBezTo>
                  <a:cubicBezTo>
                    <a:pt x="22375" y="17975"/>
                    <a:pt x="22541" y="17260"/>
                    <a:pt x="22732" y="16534"/>
                  </a:cubicBezTo>
                  <a:cubicBezTo>
                    <a:pt x="22756" y="16522"/>
                    <a:pt x="22791" y="16498"/>
                    <a:pt x="22815" y="16475"/>
                  </a:cubicBezTo>
                  <a:cubicBezTo>
                    <a:pt x="23934" y="15105"/>
                    <a:pt x="24839" y="13522"/>
                    <a:pt x="25935" y="12129"/>
                  </a:cubicBezTo>
                  <a:cubicBezTo>
                    <a:pt x="26034" y="11993"/>
                    <a:pt x="25921" y="11817"/>
                    <a:pt x="25794" y="11817"/>
                  </a:cubicBezTo>
                  <a:cubicBezTo>
                    <a:pt x="25753" y="11817"/>
                    <a:pt x="25710" y="11835"/>
                    <a:pt x="25673" y="11879"/>
                  </a:cubicBezTo>
                  <a:cubicBezTo>
                    <a:pt x="24815" y="12915"/>
                    <a:pt x="23863" y="13998"/>
                    <a:pt x="23101" y="15165"/>
                  </a:cubicBezTo>
                  <a:cubicBezTo>
                    <a:pt x="23172" y="14879"/>
                    <a:pt x="23256" y="14581"/>
                    <a:pt x="23339" y="14296"/>
                  </a:cubicBezTo>
                  <a:cubicBezTo>
                    <a:pt x="24530" y="12891"/>
                    <a:pt x="25530" y="11200"/>
                    <a:pt x="26613" y="9712"/>
                  </a:cubicBezTo>
                  <a:cubicBezTo>
                    <a:pt x="26656" y="9652"/>
                    <a:pt x="26601" y="9599"/>
                    <a:pt x="26541" y="9599"/>
                  </a:cubicBezTo>
                  <a:cubicBezTo>
                    <a:pt x="26517" y="9599"/>
                    <a:pt x="26491" y="9608"/>
                    <a:pt x="26470" y="9628"/>
                  </a:cubicBezTo>
                  <a:cubicBezTo>
                    <a:pt x="25881" y="10377"/>
                    <a:pt x="25259" y="11114"/>
                    <a:pt x="24656" y="11882"/>
                  </a:cubicBezTo>
                  <a:lnTo>
                    <a:pt x="24656" y="11882"/>
                  </a:lnTo>
                  <a:cubicBezTo>
                    <a:pt x="25575" y="10704"/>
                    <a:pt x="26452" y="9495"/>
                    <a:pt x="27340" y="8331"/>
                  </a:cubicBezTo>
                  <a:cubicBezTo>
                    <a:pt x="27430" y="8204"/>
                    <a:pt x="27329" y="8051"/>
                    <a:pt x="27223" y="8051"/>
                  </a:cubicBezTo>
                  <a:cubicBezTo>
                    <a:pt x="27189" y="8051"/>
                    <a:pt x="27154" y="8067"/>
                    <a:pt x="27125" y="8104"/>
                  </a:cubicBezTo>
                  <a:cubicBezTo>
                    <a:pt x="26125" y="9355"/>
                    <a:pt x="25065" y="10581"/>
                    <a:pt x="24065" y="11843"/>
                  </a:cubicBezTo>
                  <a:cubicBezTo>
                    <a:pt x="25208" y="8152"/>
                    <a:pt x="26554" y="4580"/>
                    <a:pt x="27863" y="973"/>
                  </a:cubicBezTo>
                  <a:close/>
                  <a:moveTo>
                    <a:pt x="21589" y="33262"/>
                  </a:moveTo>
                  <a:lnTo>
                    <a:pt x="21589" y="33262"/>
                  </a:lnTo>
                  <a:cubicBezTo>
                    <a:pt x="21541" y="34048"/>
                    <a:pt x="21553" y="34846"/>
                    <a:pt x="21434" y="35298"/>
                  </a:cubicBezTo>
                  <a:cubicBezTo>
                    <a:pt x="21148" y="36429"/>
                    <a:pt x="20196" y="37465"/>
                    <a:pt x="20232" y="38596"/>
                  </a:cubicBezTo>
                  <a:cubicBezTo>
                    <a:pt x="20136" y="38608"/>
                    <a:pt x="20041" y="38620"/>
                    <a:pt x="19946" y="38620"/>
                  </a:cubicBezTo>
                  <a:cubicBezTo>
                    <a:pt x="19958" y="38037"/>
                    <a:pt x="19993" y="37441"/>
                    <a:pt x="20017" y="36870"/>
                  </a:cubicBezTo>
                  <a:cubicBezTo>
                    <a:pt x="20028" y="36873"/>
                    <a:pt x="20039" y="36874"/>
                    <a:pt x="20051" y="36874"/>
                  </a:cubicBezTo>
                  <a:cubicBezTo>
                    <a:pt x="20090" y="36874"/>
                    <a:pt x="20132" y="36857"/>
                    <a:pt x="20160" y="36810"/>
                  </a:cubicBezTo>
                  <a:cubicBezTo>
                    <a:pt x="20172" y="36763"/>
                    <a:pt x="20196" y="36715"/>
                    <a:pt x="20220" y="36691"/>
                  </a:cubicBezTo>
                  <a:lnTo>
                    <a:pt x="20220" y="36691"/>
                  </a:lnTo>
                  <a:cubicBezTo>
                    <a:pt x="20184" y="36822"/>
                    <a:pt x="20160" y="36965"/>
                    <a:pt x="20136" y="37108"/>
                  </a:cubicBezTo>
                  <a:cubicBezTo>
                    <a:pt x="20129" y="37205"/>
                    <a:pt x="20224" y="37274"/>
                    <a:pt x="20317" y="37274"/>
                  </a:cubicBezTo>
                  <a:cubicBezTo>
                    <a:pt x="20372" y="37274"/>
                    <a:pt x="20427" y="37249"/>
                    <a:pt x="20458" y="37191"/>
                  </a:cubicBezTo>
                  <a:cubicBezTo>
                    <a:pt x="20613" y="36882"/>
                    <a:pt x="20672" y="36525"/>
                    <a:pt x="20779" y="36191"/>
                  </a:cubicBezTo>
                  <a:cubicBezTo>
                    <a:pt x="20910" y="35798"/>
                    <a:pt x="21077" y="35405"/>
                    <a:pt x="21244" y="35024"/>
                  </a:cubicBezTo>
                  <a:cubicBezTo>
                    <a:pt x="21293" y="34910"/>
                    <a:pt x="21201" y="34813"/>
                    <a:pt x="21113" y="34813"/>
                  </a:cubicBezTo>
                  <a:cubicBezTo>
                    <a:pt x="21072" y="34813"/>
                    <a:pt x="21032" y="34833"/>
                    <a:pt x="21005" y="34882"/>
                  </a:cubicBezTo>
                  <a:cubicBezTo>
                    <a:pt x="20994" y="34917"/>
                    <a:pt x="20958" y="34965"/>
                    <a:pt x="20946" y="34989"/>
                  </a:cubicBezTo>
                  <a:cubicBezTo>
                    <a:pt x="21172" y="34429"/>
                    <a:pt x="21363" y="33846"/>
                    <a:pt x="21589" y="33262"/>
                  </a:cubicBezTo>
                  <a:close/>
                  <a:moveTo>
                    <a:pt x="19005" y="33608"/>
                  </a:moveTo>
                  <a:cubicBezTo>
                    <a:pt x="19148" y="33881"/>
                    <a:pt x="19291" y="34155"/>
                    <a:pt x="19470" y="34393"/>
                  </a:cubicBezTo>
                  <a:cubicBezTo>
                    <a:pt x="19505" y="34441"/>
                    <a:pt x="19541" y="34453"/>
                    <a:pt x="19589" y="34453"/>
                  </a:cubicBezTo>
                  <a:cubicBezTo>
                    <a:pt x="19589" y="34691"/>
                    <a:pt x="19577" y="34929"/>
                    <a:pt x="19577" y="35167"/>
                  </a:cubicBezTo>
                  <a:cubicBezTo>
                    <a:pt x="19553" y="35215"/>
                    <a:pt x="19553" y="35263"/>
                    <a:pt x="19577" y="35286"/>
                  </a:cubicBezTo>
                  <a:cubicBezTo>
                    <a:pt x="19541" y="36417"/>
                    <a:pt x="19541" y="37549"/>
                    <a:pt x="19553" y="38668"/>
                  </a:cubicBezTo>
                  <a:cubicBezTo>
                    <a:pt x="19517" y="38668"/>
                    <a:pt x="19458" y="38680"/>
                    <a:pt x="19410" y="38680"/>
                  </a:cubicBezTo>
                  <a:cubicBezTo>
                    <a:pt x="19410" y="38680"/>
                    <a:pt x="19410" y="38668"/>
                    <a:pt x="19398" y="38632"/>
                  </a:cubicBezTo>
                  <a:cubicBezTo>
                    <a:pt x="18946" y="37441"/>
                    <a:pt x="18410" y="36310"/>
                    <a:pt x="17969" y="35143"/>
                  </a:cubicBezTo>
                  <a:lnTo>
                    <a:pt x="17969" y="35143"/>
                  </a:lnTo>
                  <a:cubicBezTo>
                    <a:pt x="18017" y="35198"/>
                    <a:pt x="18077" y="35221"/>
                    <a:pt x="18136" y="35221"/>
                  </a:cubicBezTo>
                  <a:cubicBezTo>
                    <a:pt x="18283" y="35221"/>
                    <a:pt x="18420" y="35075"/>
                    <a:pt x="18327" y="34905"/>
                  </a:cubicBezTo>
                  <a:cubicBezTo>
                    <a:pt x="17849" y="34068"/>
                    <a:pt x="17758" y="33910"/>
                    <a:pt x="18045" y="33910"/>
                  </a:cubicBezTo>
                  <a:cubicBezTo>
                    <a:pt x="18195" y="33910"/>
                    <a:pt x="18448" y="33953"/>
                    <a:pt x="18803" y="33965"/>
                  </a:cubicBezTo>
                  <a:cubicBezTo>
                    <a:pt x="18946" y="33965"/>
                    <a:pt x="19065" y="33810"/>
                    <a:pt x="19029" y="33667"/>
                  </a:cubicBezTo>
                  <a:cubicBezTo>
                    <a:pt x="19029" y="33643"/>
                    <a:pt x="19005" y="33619"/>
                    <a:pt x="19005" y="33608"/>
                  </a:cubicBezTo>
                  <a:close/>
                  <a:moveTo>
                    <a:pt x="53236" y="38513"/>
                  </a:moveTo>
                  <a:lnTo>
                    <a:pt x="53236" y="38513"/>
                  </a:lnTo>
                  <a:cubicBezTo>
                    <a:pt x="53224" y="38596"/>
                    <a:pt x="53212" y="38680"/>
                    <a:pt x="53200" y="38751"/>
                  </a:cubicBezTo>
                  <a:cubicBezTo>
                    <a:pt x="53164" y="38811"/>
                    <a:pt x="53152" y="38894"/>
                    <a:pt x="53140" y="38977"/>
                  </a:cubicBezTo>
                  <a:lnTo>
                    <a:pt x="53140" y="39013"/>
                  </a:lnTo>
                  <a:cubicBezTo>
                    <a:pt x="53117" y="39073"/>
                    <a:pt x="53105" y="39132"/>
                    <a:pt x="53081" y="39192"/>
                  </a:cubicBezTo>
                  <a:cubicBezTo>
                    <a:pt x="53057" y="39215"/>
                    <a:pt x="53081" y="39227"/>
                    <a:pt x="53057" y="39239"/>
                  </a:cubicBezTo>
                  <a:lnTo>
                    <a:pt x="53057" y="39263"/>
                  </a:lnTo>
                  <a:cubicBezTo>
                    <a:pt x="52998" y="39275"/>
                    <a:pt x="52926" y="39287"/>
                    <a:pt x="52867" y="39311"/>
                  </a:cubicBezTo>
                  <a:cubicBezTo>
                    <a:pt x="52828" y="39234"/>
                    <a:pt x="52760" y="39181"/>
                    <a:pt x="52673" y="39181"/>
                  </a:cubicBezTo>
                  <a:cubicBezTo>
                    <a:pt x="52651" y="39181"/>
                    <a:pt x="52628" y="39184"/>
                    <a:pt x="52605" y="39192"/>
                  </a:cubicBezTo>
                  <a:cubicBezTo>
                    <a:pt x="52557" y="39204"/>
                    <a:pt x="52521" y="39204"/>
                    <a:pt x="52486" y="39215"/>
                  </a:cubicBezTo>
                  <a:cubicBezTo>
                    <a:pt x="52509" y="39168"/>
                    <a:pt x="52497" y="39108"/>
                    <a:pt x="52450" y="39084"/>
                  </a:cubicBezTo>
                  <a:lnTo>
                    <a:pt x="52188" y="38953"/>
                  </a:lnTo>
                  <a:cubicBezTo>
                    <a:pt x="52171" y="38945"/>
                    <a:pt x="52155" y="38941"/>
                    <a:pt x="52140" y="38941"/>
                  </a:cubicBezTo>
                  <a:cubicBezTo>
                    <a:pt x="52046" y="38941"/>
                    <a:pt x="51989" y="39081"/>
                    <a:pt x="52081" y="39132"/>
                  </a:cubicBezTo>
                  <a:cubicBezTo>
                    <a:pt x="52164" y="39168"/>
                    <a:pt x="52247" y="39215"/>
                    <a:pt x="52331" y="39263"/>
                  </a:cubicBezTo>
                  <a:cubicBezTo>
                    <a:pt x="52212" y="39287"/>
                    <a:pt x="52105" y="39323"/>
                    <a:pt x="51986" y="39334"/>
                  </a:cubicBezTo>
                  <a:cubicBezTo>
                    <a:pt x="51914" y="39204"/>
                    <a:pt x="51795" y="39084"/>
                    <a:pt x="51676" y="38977"/>
                  </a:cubicBezTo>
                  <a:cubicBezTo>
                    <a:pt x="52200" y="38834"/>
                    <a:pt x="52724" y="38680"/>
                    <a:pt x="53236" y="38513"/>
                  </a:cubicBezTo>
                  <a:close/>
                  <a:moveTo>
                    <a:pt x="51176" y="39132"/>
                  </a:moveTo>
                  <a:lnTo>
                    <a:pt x="51188" y="39144"/>
                  </a:lnTo>
                  <a:cubicBezTo>
                    <a:pt x="51307" y="39227"/>
                    <a:pt x="51366" y="39346"/>
                    <a:pt x="51426" y="39454"/>
                  </a:cubicBezTo>
                  <a:cubicBezTo>
                    <a:pt x="51200" y="39513"/>
                    <a:pt x="50985" y="39573"/>
                    <a:pt x="50771" y="39632"/>
                  </a:cubicBezTo>
                  <a:cubicBezTo>
                    <a:pt x="50831" y="39513"/>
                    <a:pt x="50843" y="39370"/>
                    <a:pt x="50843" y="39215"/>
                  </a:cubicBezTo>
                  <a:cubicBezTo>
                    <a:pt x="50950" y="39192"/>
                    <a:pt x="51069" y="39156"/>
                    <a:pt x="51176" y="39132"/>
                  </a:cubicBezTo>
                  <a:close/>
                  <a:moveTo>
                    <a:pt x="49426" y="39585"/>
                  </a:moveTo>
                  <a:cubicBezTo>
                    <a:pt x="49485" y="39739"/>
                    <a:pt x="49580" y="39858"/>
                    <a:pt x="49688" y="39966"/>
                  </a:cubicBezTo>
                  <a:cubicBezTo>
                    <a:pt x="49592" y="39989"/>
                    <a:pt x="49485" y="40025"/>
                    <a:pt x="49402" y="40049"/>
                  </a:cubicBezTo>
                  <a:cubicBezTo>
                    <a:pt x="49426" y="39966"/>
                    <a:pt x="49438" y="39870"/>
                    <a:pt x="49414" y="39763"/>
                  </a:cubicBezTo>
                  <a:cubicBezTo>
                    <a:pt x="49402" y="39704"/>
                    <a:pt x="49342" y="39644"/>
                    <a:pt x="49283" y="39620"/>
                  </a:cubicBezTo>
                  <a:cubicBezTo>
                    <a:pt x="49307" y="39620"/>
                    <a:pt x="49366" y="39608"/>
                    <a:pt x="49426" y="39585"/>
                  </a:cubicBezTo>
                  <a:close/>
                  <a:moveTo>
                    <a:pt x="47271" y="40096"/>
                  </a:moveTo>
                  <a:cubicBezTo>
                    <a:pt x="47306" y="40156"/>
                    <a:pt x="47330" y="40239"/>
                    <a:pt x="47342" y="40335"/>
                  </a:cubicBezTo>
                  <a:cubicBezTo>
                    <a:pt x="47326" y="40326"/>
                    <a:pt x="47304" y="40312"/>
                    <a:pt x="47284" y="40312"/>
                  </a:cubicBezTo>
                  <a:cubicBezTo>
                    <a:pt x="47275" y="40312"/>
                    <a:pt x="47266" y="40315"/>
                    <a:pt x="47259" y="40323"/>
                  </a:cubicBezTo>
                  <a:cubicBezTo>
                    <a:pt x="47244" y="40324"/>
                    <a:pt x="47229" y="40324"/>
                    <a:pt x="47215" y="40324"/>
                  </a:cubicBezTo>
                  <a:cubicBezTo>
                    <a:pt x="47064" y="40324"/>
                    <a:pt x="46980" y="40266"/>
                    <a:pt x="46925" y="40168"/>
                  </a:cubicBezTo>
                  <a:cubicBezTo>
                    <a:pt x="47033" y="40144"/>
                    <a:pt x="47152" y="40108"/>
                    <a:pt x="47271" y="40096"/>
                  </a:cubicBezTo>
                  <a:close/>
                  <a:moveTo>
                    <a:pt x="48390" y="39846"/>
                  </a:moveTo>
                  <a:cubicBezTo>
                    <a:pt x="48426" y="40037"/>
                    <a:pt x="48521" y="40204"/>
                    <a:pt x="48699" y="40287"/>
                  </a:cubicBezTo>
                  <a:cubicBezTo>
                    <a:pt x="48616" y="40323"/>
                    <a:pt x="48509" y="40347"/>
                    <a:pt x="48414" y="40382"/>
                  </a:cubicBezTo>
                  <a:cubicBezTo>
                    <a:pt x="48402" y="40323"/>
                    <a:pt x="48366" y="40239"/>
                    <a:pt x="48330" y="40180"/>
                  </a:cubicBezTo>
                  <a:cubicBezTo>
                    <a:pt x="48287" y="40130"/>
                    <a:pt x="48228" y="40110"/>
                    <a:pt x="48166" y="40110"/>
                  </a:cubicBezTo>
                  <a:cubicBezTo>
                    <a:pt x="48108" y="40110"/>
                    <a:pt x="48048" y="40127"/>
                    <a:pt x="47997" y="40156"/>
                  </a:cubicBezTo>
                  <a:cubicBezTo>
                    <a:pt x="47985" y="40120"/>
                    <a:pt x="47985" y="40096"/>
                    <a:pt x="47973" y="40061"/>
                  </a:cubicBezTo>
                  <a:cubicBezTo>
                    <a:pt x="47949" y="40037"/>
                    <a:pt x="47937" y="39989"/>
                    <a:pt x="47925" y="39966"/>
                  </a:cubicBezTo>
                  <a:cubicBezTo>
                    <a:pt x="48080" y="39918"/>
                    <a:pt x="48235" y="39870"/>
                    <a:pt x="48390" y="39846"/>
                  </a:cubicBezTo>
                  <a:close/>
                  <a:moveTo>
                    <a:pt x="47449" y="40692"/>
                  </a:moveTo>
                  <a:cubicBezTo>
                    <a:pt x="47449" y="40692"/>
                    <a:pt x="47449" y="40704"/>
                    <a:pt x="47461" y="40704"/>
                  </a:cubicBezTo>
                  <a:cubicBezTo>
                    <a:pt x="47449" y="40704"/>
                    <a:pt x="47449" y="40704"/>
                    <a:pt x="47437" y="40716"/>
                  </a:cubicBezTo>
                  <a:cubicBezTo>
                    <a:pt x="47437" y="40704"/>
                    <a:pt x="47449" y="40704"/>
                    <a:pt x="47449" y="40692"/>
                  </a:cubicBezTo>
                  <a:close/>
                  <a:moveTo>
                    <a:pt x="46294" y="40299"/>
                  </a:moveTo>
                  <a:cubicBezTo>
                    <a:pt x="46354" y="40537"/>
                    <a:pt x="46473" y="40763"/>
                    <a:pt x="46687" y="40882"/>
                  </a:cubicBezTo>
                  <a:cubicBezTo>
                    <a:pt x="46735" y="40906"/>
                    <a:pt x="46782" y="40906"/>
                    <a:pt x="46830" y="40930"/>
                  </a:cubicBezTo>
                  <a:cubicBezTo>
                    <a:pt x="46675" y="40989"/>
                    <a:pt x="46532" y="41025"/>
                    <a:pt x="46366" y="41097"/>
                  </a:cubicBezTo>
                  <a:cubicBezTo>
                    <a:pt x="46330" y="40989"/>
                    <a:pt x="46271" y="40894"/>
                    <a:pt x="46151" y="40858"/>
                  </a:cubicBezTo>
                  <a:cubicBezTo>
                    <a:pt x="46140" y="40835"/>
                    <a:pt x="46140" y="40835"/>
                    <a:pt x="46140" y="40823"/>
                  </a:cubicBezTo>
                  <a:cubicBezTo>
                    <a:pt x="46092" y="40751"/>
                    <a:pt x="46068" y="40692"/>
                    <a:pt x="46032" y="40620"/>
                  </a:cubicBezTo>
                  <a:cubicBezTo>
                    <a:pt x="45997" y="40537"/>
                    <a:pt x="45961" y="40454"/>
                    <a:pt x="45937" y="40358"/>
                  </a:cubicBezTo>
                  <a:cubicBezTo>
                    <a:pt x="46044" y="40347"/>
                    <a:pt x="46175" y="40323"/>
                    <a:pt x="46294" y="40299"/>
                  </a:cubicBezTo>
                  <a:close/>
                  <a:moveTo>
                    <a:pt x="45294" y="40501"/>
                  </a:moveTo>
                  <a:cubicBezTo>
                    <a:pt x="45354" y="40775"/>
                    <a:pt x="45425" y="41168"/>
                    <a:pt x="45604" y="41359"/>
                  </a:cubicBezTo>
                  <a:cubicBezTo>
                    <a:pt x="45544" y="41394"/>
                    <a:pt x="45473" y="41406"/>
                    <a:pt x="45413" y="41430"/>
                  </a:cubicBezTo>
                  <a:cubicBezTo>
                    <a:pt x="45401" y="41406"/>
                    <a:pt x="45378" y="41359"/>
                    <a:pt x="45366" y="41335"/>
                  </a:cubicBezTo>
                  <a:cubicBezTo>
                    <a:pt x="45342" y="41287"/>
                    <a:pt x="45306" y="41251"/>
                    <a:pt x="45258" y="41228"/>
                  </a:cubicBezTo>
                  <a:cubicBezTo>
                    <a:pt x="45175" y="41013"/>
                    <a:pt x="45104" y="40799"/>
                    <a:pt x="45044" y="40573"/>
                  </a:cubicBezTo>
                  <a:cubicBezTo>
                    <a:pt x="45044" y="40573"/>
                    <a:pt x="45044" y="40561"/>
                    <a:pt x="45020" y="40561"/>
                  </a:cubicBezTo>
                  <a:cubicBezTo>
                    <a:pt x="45116" y="40525"/>
                    <a:pt x="45199" y="40513"/>
                    <a:pt x="45294" y="40501"/>
                  </a:cubicBezTo>
                  <a:close/>
                  <a:moveTo>
                    <a:pt x="34340" y="37739"/>
                  </a:moveTo>
                  <a:cubicBezTo>
                    <a:pt x="37386" y="38305"/>
                    <a:pt x="40571" y="38507"/>
                    <a:pt x="43764" y="38507"/>
                  </a:cubicBezTo>
                  <a:cubicBezTo>
                    <a:pt x="45613" y="38507"/>
                    <a:pt x="47465" y="38439"/>
                    <a:pt x="49295" y="38334"/>
                  </a:cubicBezTo>
                  <a:lnTo>
                    <a:pt x="49295" y="38334"/>
                  </a:lnTo>
                  <a:cubicBezTo>
                    <a:pt x="43568" y="39489"/>
                    <a:pt x="37865" y="40739"/>
                    <a:pt x="32078" y="41609"/>
                  </a:cubicBezTo>
                  <a:cubicBezTo>
                    <a:pt x="32043" y="41597"/>
                    <a:pt x="32007" y="41585"/>
                    <a:pt x="31959" y="41585"/>
                  </a:cubicBezTo>
                  <a:cubicBezTo>
                    <a:pt x="26328" y="41573"/>
                    <a:pt x="20672" y="41239"/>
                    <a:pt x="15017" y="41108"/>
                  </a:cubicBezTo>
                  <a:cubicBezTo>
                    <a:pt x="13877" y="41049"/>
                    <a:pt x="12723" y="40993"/>
                    <a:pt x="11576" y="40993"/>
                  </a:cubicBezTo>
                  <a:cubicBezTo>
                    <a:pt x="10902" y="40993"/>
                    <a:pt x="10229" y="41012"/>
                    <a:pt x="9564" y="41061"/>
                  </a:cubicBezTo>
                  <a:lnTo>
                    <a:pt x="9147" y="41061"/>
                  </a:lnTo>
                  <a:cubicBezTo>
                    <a:pt x="17553" y="40168"/>
                    <a:pt x="25935" y="38692"/>
                    <a:pt x="34340" y="37739"/>
                  </a:cubicBezTo>
                  <a:close/>
                  <a:moveTo>
                    <a:pt x="6135" y="41537"/>
                  </a:moveTo>
                  <a:cubicBezTo>
                    <a:pt x="6182" y="41537"/>
                    <a:pt x="6242" y="41549"/>
                    <a:pt x="6289" y="41549"/>
                  </a:cubicBezTo>
                  <a:cubicBezTo>
                    <a:pt x="6123" y="41597"/>
                    <a:pt x="5944" y="41644"/>
                    <a:pt x="5777" y="41704"/>
                  </a:cubicBezTo>
                  <a:cubicBezTo>
                    <a:pt x="5777" y="41704"/>
                    <a:pt x="5777" y="41692"/>
                    <a:pt x="5765" y="41656"/>
                  </a:cubicBezTo>
                  <a:cubicBezTo>
                    <a:pt x="5754" y="41632"/>
                    <a:pt x="5754" y="41597"/>
                    <a:pt x="5730" y="41573"/>
                  </a:cubicBezTo>
                  <a:cubicBezTo>
                    <a:pt x="5849" y="41573"/>
                    <a:pt x="5992" y="41573"/>
                    <a:pt x="6111" y="41549"/>
                  </a:cubicBezTo>
                  <a:cubicBezTo>
                    <a:pt x="6123" y="41549"/>
                    <a:pt x="6123" y="41537"/>
                    <a:pt x="6135" y="41537"/>
                  </a:cubicBezTo>
                  <a:close/>
                  <a:moveTo>
                    <a:pt x="44449" y="40644"/>
                  </a:moveTo>
                  <a:cubicBezTo>
                    <a:pt x="44473" y="41001"/>
                    <a:pt x="44544" y="41347"/>
                    <a:pt x="44675" y="41692"/>
                  </a:cubicBezTo>
                  <a:cubicBezTo>
                    <a:pt x="44616" y="41704"/>
                    <a:pt x="44580" y="41716"/>
                    <a:pt x="44520" y="41751"/>
                  </a:cubicBezTo>
                  <a:cubicBezTo>
                    <a:pt x="44449" y="41466"/>
                    <a:pt x="44163" y="41251"/>
                    <a:pt x="44068" y="40978"/>
                  </a:cubicBezTo>
                  <a:cubicBezTo>
                    <a:pt x="44032" y="40835"/>
                    <a:pt x="43937" y="40775"/>
                    <a:pt x="43830" y="40763"/>
                  </a:cubicBezTo>
                  <a:cubicBezTo>
                    <a:pt x="44044" y="40716"/>
                    <a:pt x="44246" y="40692"/>
                    <a:pt x="44449" y="40644"/>
                  </a:cubicBezTo>
                  <a:close/>
                  <a:moveTo>
                    <a:pt x="43663" y="40763"/>
                  </a:moveTo>
                  <a:cubicBezTo>
                    <a:pt x="43568" y="40835"/>
                    <a:pt x="43461" y="40954"/>
                    <a:pt x="43508" y="41120"/>
                  </a:cubicBezTo>
                  <a:cubicBezTo>
                    <a:pt x="43568" y="41370"/>
                    <a:pt x="43711" y="41751"/>
                    <a:pt x="43949" y="41942"/>
                  </a:cubicBezTo>
                  <a:cubicBezTo>
                    <a:pt x="43830" y="41978"/>
                    <a:pt x="43699" y="42013"/>
                    <a:pt x="43580" y="42061"/>
                  </a:cubicBezTo>
                  <a:cubicBezTo>
                    <a:pt x="43532" y="41894"/>
                    <a:pt x="43401" y="41799"/>
                    <a:pt x="43294" y="41656"/>
                  </a:cubicBezTo>
                  <a:cubicBezTo>
                    <a:pt x="43163" y="41478"/>
                    <a:pt x="43068" y="41251"/>
                    <a:pt x="43044" y="41025"/>
                  </a:cubicBezTo>
                  <a:cubicBezTo>
                    <a:pt x="43044" y="40978"/>
                    <a:pt x="43008" y="40930"/>
                    <a:pt x="42984" y="40882"/>
                  </a:cubicBezTo>
                  <a:cubicBezTo>
                    <a:pt x="43211" y="40835"/>
                    <a:pt x="43449" y="40811"/>
                    <a:pt x="43663" y="40763"/>
                  </a:cubicBezTo>
                  <a:close/>
                  <a:moveTo>
                    <a:pt x="42461" y="40989"/>
                  </a:moveTo>
                  <a:cubicBezTo>
                    <a:pt x="42461" y="41001"/>
                    <a:pt x="42449" y="41013"/>
                    <a:pt x="42461" y="41049"/>
                  </a:cubicBezTo>
                  <a:cubicBezTo>
                    <a:pt x="42472" y="41406"/>
                    <a:pt x="42627" y="41990"/>
                    <a:pt x="42937" y="42287"/>
                  </a:cubicBezTo>
                  <a:cubicBezTo>
                    <a:pt x="42782" y="42347"/>
                    <a:pt x="42615" y="42382"/>
                    <a:pt x="42449" y="42430"/>
                  </a:cubicBezTo>
                  <a:cubicBezTo>
                    <a:pt x="42389" y="42347"/>
                    <a:pt x="42318" y="42263"/>
                    <a:pt x="42258" y="42144"/>
                  </a:cubicBezTo>
                  <a:cubicBezTo>
                    <a:pt x="42091" y="41906"/>
                    <a:pt x="42020" y="41644"/>
                    <a:pt x="41960" y="41359"/>
                  </a:cubicBezTo>
                  <a:cubicBezTo>
                    <a:pt x="41934" y="41208"/>
                    <a:pt x="41806" y="41139"/>
                    <a:pt x="41674" y="41139"/>
                  </a:cubicBezTo>
                  <a:cubicBezTo>
                    <a:pt x="41503" y="41139"/>
                    <a:pt x="41326" y="41253"/>
                    <a:pt x="41353" y="41454"/>
                  </a:cubicBezTo>
                  <a:cubicBezTo>
                    <a:pt x="41389" y="41751"/>
                    <a:pt x="41508" y="42299"/>
                    <a:pt x="41746" y="42644"/>
                  </a:cubicBezTo>
                  <a:cubicBezTo>
                    <a:pt x="41568" y="42704"/>
                    <a:pt x="41389" y="42740"/>
                    <a:pt x="41210" y="42799"/>
                  </a:cubicBezTo>
                  <a:lnTo>
                    <a:pt x="41198" y="42799"/>
                  </a:lnTo>
                  <a:cubicBezTo>
                    <a:pt x="41175" y="42644"/>
                    <a:pt x="41079" y="42478"/>
                    <a:pt x="41008" y="42299"/>
                  </a:cubicBezTo>
                  <a:cubicBezTo>
                    <a:pt x="40877" y="41954"/>
                    <a:pt x="40722" y="41609"/>
                    <a:pt x="40591" y="41275"/>
                  </a:cubicBezTo>
                  <a:cubicBezTo>
                    <a:pt x="41210" y="41180"/>
                    <a:pt x="41841" y="41097"/>
                    <a:pt x="42461" y="40989"/>
                  </a:cubicBezTo>
                  <a:close/>
                  <a:moveTo>
                    <a:pt x="38293" y="42966"/>
                  </a:moveTo>
                  <a:lnTo>
                    <a:pt x="38293" y="42966"/>
                  </a:lnTo>
                  <a:cubicBezTo>
                    <a:pt x="38299" y="42972"/>
                    <a:pt x="38299" y="42975"/>
                    <a:pt x="38298" y="42975"/>
                  </a:cubicBezTo>
                  <a:cubicBezTo>
                    <a:pt x="38296" y="42975"/>
                    <a:pt x="38293" y="42972"/>
                    <a:pt x="38293" y="42966"/>
                  </a:cubicBezTo>
                  <a:close/>
                  <a:moveTo>
                    <a:pt x="39996" y="41347"/>
                  </a:moveTo>
                  <a:lnTo>
                    <a:pt x="39996" y="41394"/>
                  </a:lnTo>
                  <a:cubicBezTo>
                    <a:pt x="40127" y="41763"/>
                    <a:pt x="40258" y="42144"/>
                    <a:pt x="40401" y="42513"/>
                  </a:cubicBezTo>
                  <a:cubicBezTo>
                    <a:pt x="40436" y="42668"/>
                    <a:pt x="40484" y="42811"/>
                    <a:pt x="40556" y="42954"/>
                  </a:cubicBezTo>
                  <a:cubicBezTo>
                    <a:pt x="40341" y="43013"/>
                    <a:pt x="40127" y="43073"/>
                    <a:pt x="39901" y="43109"/>
                  </a:cubicBezTo>
                  <a:cubicBezTo>
                    <a:pt x="40020" y="42954"/>
                    <a:pt x="39913" y="42680"/>
                    <a:pt x="39794" y="42502"/>
                  </a:cubicBezTo>
                  <a:cubicBezTo>
                    <a:pt x="39567" y="42168"/>
                    <a:pt x="39413" y="41799"/>
                    <a:pt x="39305" y="41406"/>
                  </a:cubicBezTo>
                  <a:cubicBezTo>
                    <a:pt x="39532" y="41406"/>
                    <a:pt x="39758" y="41370"/>
                    <a:pt x="39996" y="41347"/>
                  </a:cubicBezTo>
                  <a:close/>
                  <a:moveTo>
                    <a:pt x="54164" y="42835"/>
                  </a:moveTo>
                  <a:lnTo>
                    <a:pt x="54164" y="42835"/>
                  </a:lnTo>
                  <a:cubicBezTo>
                    <a:pt x="54129" y="42918"/>
                    <a:pt x="54129" y="43013"/>
                    <a:pt x="54224" y="43061"/>
                  </a:cubicBezTo>
                  <a:lnTo>
                    <a:pt x="54355" y="43144"/>
                  </a:lnTo>
                  <a:lnTo>
                    <a:pt x="53950" y="42918"/>
                  </a:lnTo>
                  <a:cubicBezTo>
                    <a:pt x="54033" y="42894"/>
                    <a:pt x="54093" y="42859"/>
                    <a:pt x="54164" y="42835"/>
                  </a:cubicBezTo>
                  <a:close/>
                  <a:moveTo>
                    <a:pt x="38686" y="41513"/>
                  </a:moveTo>
                  <a:cubicBezTo>
                    <a:pt x="38722" y="41882"/>
                    <a:pt x="38829" y="42251"/>
                    <a:pt x="38984" y="42597"/>
                  </a:cubicBezTo>
                  <a:cubicBezTo>
                    <a:pt x="39091" y="42811"/>
                    <a:pt x="39234" y="43144"/>
                    <a:pt x="39472" y="43228"/>
                  </a:cubicBezTo>
                  <a:cubicBezTo>
                    <a:pt x="39186" y="43311"/>
                    <a:pt x="38901" y="43383"/>
                    <a:pt x="38627" y="43442"/>
                  </a:cubicBezTo>
                  <a:cubicBezTo>
                    <a:pt x="38651" y="43383"/>
                    <a:pt x="38686" y="43323"/>
                    <a:pt x="38686" y="43228"/>
                  </a:cubicBezTo>
                  <a:cubicBezTo>
                    <a:pt x="38686" y="43109"/>
                    <a:pt x="38603" y="43013"/>
                    <a:pt x="38520" y="42966"/>
                  </a:cubicBezTo>
                  <a:lnTo>
                    <a:pt x="38508" y="42954"/>
                  </a:lnTo>
                  <a:cubicBezTo>
                    <a:pt x="38460" y="42930"/>
                    <a:pt x="38436" y="42894"/>
                    <a:pt x="38436" y="42811"/>
                  </a:cubicBezTo>
                  <a:cubicBezTo>
                    <a:pt x="38341" y="42668"/>
                    <a:pt x="38281" y="42502"/>
                    <a:pt x="38210" y="42335"/>
                  </a:cubicBezTo>
                  <a:cubicBezTo>
                    <a:pt x="38091" y="42085"/>
                    <a:pt x="37972" y="41835"/>
                    <a:pt x="37841" y="41585"/>
                  </a:cubicBezTo>
                  <a:cubicBezTo>
                    <a:pt x="38115" y="41585"/>
                    <a:pt x="38400" y="41549"/>
                    <a:pt x="38686" y="41513"/>
                  </a:cubicBezTo>
                  <a:close/>
                  <a:moveTo>
                    <a:pt x="37150" y="41692"/>
                  </a:moveTo>
                  <a:cubicBezTo>
                    <a:pt x="37269" y="42013"/>
                    <a:pt x="37388" y="42323"/>
                    <a:pt x="37508" y="42656"/>
                  </a:cubicBezTo>
                  <a:cubicBezTo>
                    <a:pt x="37603" y="42906"/>
                    <a:pt x="37662" y="43252"/>
                    <a:pt x="37841" y="43454"/>
                  </a:cubicBezTo>
                  <a:cubicBezTo>
                    <a:pt x="37900" y="43514"/>
                    <a:pt x="37972" y="43561"/>
                    <a:pt x="38055" y="43597"/>
                  </a:cubicBezTo>
                  <a:cubicBezTo>
                    <a:pt x="37865" y="43633"/>
                    <a:pt x="37686" y="43680"/>
                    <a:pt x="37496" y="43728"/>
                  </a:cubicBezTo>
                  <a:cubicBezTo>
                    <a:pt x="37579" y="43514"/>
                    <a:pt x="37519" y="43275"/>
                    <a:pt x="37257" y="43240"/>
                  </a:cubicBezTo>
                  <a:cubicBezTo>
                    <a:pt x="37150" y="43025"/>
                    <a:pt x="37103" y="42716"/>
                    <a:pt x="37043" y="42537"/>
                  </a:cubicBezTo>
                  <a:cubicBezTo>
                    <a:pt x="36960" y="42263"/>
                    <a:pt x="36865" y="42001"/>
                    <a:pt x="36781" y="41716"/>
                  </a:cubicBezTo>
                  <a:cubicBezTo>
                    <a:pt x="36900" y="41716"/>
                    <a:pt x="37031" y="41704"/>
                    <a:pt x="37150" y="41692"/>
                  </a:cubicBezTo>
                  <a:close/>
                  <a:moveTo>
                    <a:pt x="54251" y="40194"/>
                  </a:moveTo>
                  <a:cubicBezTo>
                    <a:pt x="54540" y="40194"/>
                    <a:pt x="54758" y="40253"/>
                    <a:pt x="54867" y="40394"/>
                  </a:cubicBezTo>
                  <a:cubicBezTo>
                    <a:pt x="54819" y="40525"/>
                    <a:pt x="54795" y="40680"/>
                    <a:pt x="54783" y="40835"/>
                  </a:cubicBezTo>
                  <a:cubicBezTo>
                    <a:pt x="54760" y="41097"/>
                    <a:pt x="54700" y="41394"/>
                    <a:pt x="54783" y="41632"/>
                  </a:cubicBezTo>
                  <a:cubicBezTo>
                    <a:pt x="54795" y="41668"/>
                    <a:pt x="54831" y="41716"/>
                    <a:pt x="54879" y="41728"/>
                  </a:cubicBezTo>
                  <a:cubicBezTo>
                    <a:pt x="54879" y="41763"/>
                    <a:pt x="54867" y="41775"/>
                    <a:pt x="54867" y="41811"/>
                  </a:cubicBezTo>
                  <a:lnTo>
                    <a:pt x="54867" y="41835"/>
                  </a:lnTo>
                  <a:cubicBezTo>
                    <a:pt x="54831" y="41847"/>
                    <a:pt x="54819" y="41882"/>
                    <a:pt x="54819" y="41906"/>
                  </a:cubicBezTo>
                  <a:cubicBezTo>
                    <a:pt x="53629" y="42263"/>
                    <a:pt x="52462" y="42621"/>
                    <a:pt x="51307" y="43002"/>
                  </a:cubicBezTo>
                  <a:cubicBezTo>
                    <a:pt x="51319" y="42966"/>
                    <a:pt x="51331" y="42942"/>
                    <a:pt x="51319" y="42894"/>
                  </a:cubicBezTo>
                  <a:cubicBezTo>
                    <a:pt x="51295" y="42740"/>
                    <a:pt x="51259" y="42621"/>
                    <a:pt x="51212" y="42478"/>
                  </a:cubicBezTo>
                  <a:cubicBezTo>
                    <a:pt x="51183" y="42388"/>
                    <a:pt x="51110" y="42349"/>
                    <a:pt x="51037" y="42349"/>
                  </a:cubicBezTo>
                  <a:cubicBezTo>
                    <a:pt x="50925" y="42349"/>
                    <a:pt x="50811" y="42441"/>
                    <a:pt x="50854" y="42585"/>
                  </a:cubicBezTo>
                  <a:cubicBezTo>
                    <a:pt x="50902" y="42740"/>
                    <a:pt x="50962" y="42859"/>
                    <a:pt x="51033" y="43013"/>
                  </a:cubicBezTo>
                  <a:cubicBezTo>
                    <a:pt x="51045" y="43037"/>
                    <a:pt x="51069" y="43037"/>
                    <a:pt x="51093" y="43061"/>
                  </a:cubicBezTo>
                  <a:cubicBezTo>
                    <a:pt x="50164" y="43359"/>
                    <a:pt x="49223" y="43668"/>
                    <a:pt x="48283" y="43978"/>
                  </a:cubicBezTo>
                  <a:cubicBezTo>
                    <a:pt x="48199" y="43716"/>
                    <a:pt x="48045" y="43454"/>
                    <a:pt x="47937" y="43192"/>
                  </a:cubicBezTo>
                  <a:cubicBezTo>
                    <a:pt x="47830" y="42894"/>
                    <a:pt x="47747" y="42597"/>
                    <a:pt x="47675" y="42299"/>
                  </a:cubicBezTo>
                  <a:lnTo>
                    <a:pt x="49188" y="41811"/>
                  </a:lnTo>
                  <a:cubicBezTo>
                    <a:pt x="49584" y="41672"/>
                    <a:pt x="52808" y="40194"/>
                    <a:pt x="54251" y="40194"/>
                  </a:cubicBezTo>
                  <a:close/>
                  <a:moveTo>
                    <a:pt x="36031" y="41811"/>
                  </a:moveTo>
                  <a:cubicBezTo>
                    <a:pt x="36138" y="42216"/>
                    <a:pt x="36257" y="42621"/>
                    <a:pt x="36365" y="43037"/>
                  </a:cubicBezTo>
                  <a:cubicBezTo>
                    <a:pt x="36436" y="43323"/>
                    <a:pt x="36484" y="43740"/>
                    <a:pt x="36734" y="43930"/>
                  </a:cubicBezTo>
                  <a:cubicBezTo>
                    <a:pt x="36543" y="43978"/>
                    <a:pt x="36353" y="44037"/>
                    <a:pt x="36138" y="44085"/>
                  </a:cubicBezTo>
                  <a:cubicBezTo>
                    <a:pt x="36150" y="44061"/>
                    <a:pt x="36186" y="44049"/>
                    <a:pt x="36198" y="44026"/>
                  </a:cubicBezTo>
                  <a:cubicBezTo>
                    <a:pt x="36412" y="43728"/>
                    <a:pt x="36210" y="43406"/>
                    <a:pt x="36114" y="43097"/>
                  </a:cubicBezTo>
                  <a:lnTo>
                    <a:pt x="35757" y="42025"/>
                  </a:lnTo>
                  <a:cubicBezTo>
                    <a:pt x="35722" y="41942"/>
                    <a:pt x="35662" y="41882"/>
                    <a:pt x="35603" y="41835"/>
                  </a:cubicBezTo>
                  <a:cubicBezTo>
                    <a:pt x="35757" y="41835"/>
                    <a:pt x="35888" y="41823"/>
                    <a:pt x="36031" y="41811"/>
                  </a:cubicBezTo>
                  <a:close/>
                  <a:moveTo>
                    <a:pt x="35222" y="41882"/>
                  </a:moveTo>
                  <a:lnTo>
                    <a:pt x="35222" y="41882"/>
                  </a:lnTo>
                  <a:cubicBezTo>
                    <a:pt x="35126" y="41954"/>
                    <a:pt x="35079" y="42061"/>
                    <a:pt x="35114" y="42204"/>
                  </a:cubicBezTo>
                  <a:cubicBezTo>
                    <a:pt x="35198" y="42561"/>
                    <a:pt x="35305" y="42942"/>
                    <a:pt x="35400" y="43299"/>
                  </a:cubicBezTo>
                  <a:cubicBezTo>
                    <a:pt x="35472" y="43609"/>
                    <a:pt x="35483" y="43978"/>
                    <a:pt x="35817" y="44109"/>
                  </a:cubicBezTo>
                  <a:cubicBezTo>
                    <a:pt x="35841" y="44133"/>
                    <a:pt x="35876" y="44133"/>
                    <a:pt x="35900" y="44145"/>
                  </a:cubicBezTo>
                  <a:cubicBezTo>
                    <a:pt x="35769" y="44168"/>
                    <a:pt x="35626" y="44216"/>
                    <a:pt x="35495" y="44252"/>
                  </a:cubicBezTo>
                  <a:cubicBezTo>
                    <a:pt x="35579" y="43918"/>
                    <a:pt x="35352" y="43597"/>
                    <a:pt x="35222" y="43275"/>
                  </a:cubicBezTo>
                  <a:cubicBezTo>
                    <a:pt x="35031" y="42871"/>
                    <a:pt x="34876" y="42478"/>
                    <a:pt x="34698" y="42073"/>
                  </a:cubicBezTo>
                  <a:cubicBezTo>
                    <a:pt x="34662" y="42013"/>
                    <a:pt x="34626" y="41966"/>
                    <a:pt x="34579" y="41942"/>
                  </a:cubicBezTo>
                  <a:cubicBezTo>
                    <a:pt x="34781" y="41918"/>
                    <a:pt x="35007" y="41894"/>
                    <a:pt x="35222" y="41882"/>
                  </a:cubicBezTo>
                  <a:close/>
                  <a:moveTo>
                    <a:pt x="47342" y="42406"/>
                  </a:moveTo>
                  <a:cubicBezTo>
                    <a:pt x="47402" y="42728"/>
                    <a:pt x="47485" y="43061"/>
                    <a:pt x="47580" y="43371"/>
                  </a:cubicBezTo>
                  <a:cubicBezTo>
                    <a:pt x="47664" y="43609"/>
                    <a:pt x="47735" y="43895"/>
                    <a:pt x="47866" y="44109"/>
                  </a:cubicBezTo>
                  <a:cubicBezTo>
                    <a:pt x="47735" y="44168"/>
                    <a:pt x="47580" y="44228"/>
                    <a:pt x="47437" y="44276"/>
                  </a:cubicBezTo>
                  <a:cubicBezTo>
                    <a:pt x="47342" y="43692"/>
                    <a:pt x="47092" y="43097"/>
                    <a:pt x="46866" y="42549"/>
                  </a:cubicBezTo>
                  <a:cubicBezTo>
                    <a:pt x="47033" y="42502"/>
                    <a:pt x="47199" y="42466"/>
                    <a:pt x="47342" y="42406"/>
                  </a:cubicBezTo>
                  <a:close/>
                  <a:moveTo>
                    <a:pt x="54772" y="42597"/>
                  </a:moveTo>
                  <a:cubicBezTo>
                    <a:pt x="54724" y="42680"/>
                    <a:pt x="54724" y="42799"/>
                    <a:pt x="54843" y="42859"/>
                  </a:cubicBezTo>
                  <a:lnTo>
                    <a:pt x="55117" y="43002"/>
                  </a:lnTo>
                  <a:cubicBezTo>
                    <a:pt x="55145" y="43013"/>
                    <a:pt x="55175" y="43019"/>
                    <a:pt x="55205" y="43019"/>
                  </a:cubicBezTo>
                  <a:cubicBezTo>
                    <a:pt x="55266" y="43019"/>
                    <a:pt x="55327" y="42998"/>
                    <a:pt x="55367" y="42966"/>
                  </a:cubicBezTo>
                  <a:lnTo>
                    <a:pt x="55379" y="42978"/>
                  </a:lnTo>
                  <a:cubicBezTo>
                    <a:pt x="56153" y="43502"/>
                    <a:pt x="57224" y="43609"/>
                    <a:pt x="58141" y="43764"/>
                  </a:cubicBezTo>
                  <a:cubicBezTo>
                    <a:pt x="58439" y="43823"/>
                    <a:pt x="58748" y="43883"/>
                    <a:pt x="59070" y="43930"/>
                  </a:cubicBezTo>
                  <a:cubicBezTo>
                    <a:pt x="59010" y="44002"/>
                    <a:pt x="58998" y="44109"/>
                    <a:pt x="59046" y="44192"/>
                  </a:cubicBezTo>
                  <a:lnTo>
                    <a:pt x="59058" y="44204"/>
                  </a:lnTo>
                  <a:cubicBezTo>
                    <a:pt x="58986" y="44168"/>
                    <a:pt x="58879" y="44145"/>
                    <a:pt x="58879" y="44145"/>
                  </a:cubicBezTo>
                  <a:cubicBezTo>
                    <a:pt x="58849" y="44134"/>
                    <a:pt x="58820" y="44130"/>
                    <a:pt x="58794" y="44130"/>
                  </a:cubicBezTo>
                  <a:cubicBezTo>
                    <a:pt x="58631" y="44130"/>
                    <a:pt x="58541" y="44301"/>
                    <a:pt x="58582" y="44454"/>
                  </a:cubicBezTo>
                  <a:lnTo>
                    <a:pt x="58510" y="44454"/>
                  </a:lnTo>
                  <a:cubicBezTo>
                    <a:pt x="58474" y="44442"/>
                    <a:pt x="58451" y="44407"/>
                    <a:pt x="58415" y="44395"/>
                  </a:cubicBezTo>
                  <a:cubicBezTo>
                    <a:pt x="58343" y="44347"/>
                    <a:pt x="58272" y="44323"/>
                    <a:pt x="58177" y="44276"/>
                  </a:cubicBezTo>
                  <a:cubicBezTo>
                    <a:pt x="58034" y="44204"/>
                    <a:pt x="57867" y="44109"/>
                    <a:pt x="57724" y="44037"/>
                  </a:cubicBezTo>
                  <a:cubicBezTo>
                    <a:pt x="57708" y="44029"/>
                    <a:pt x="57691" y="44025"/>
                    <a:pt x="57676" y="44025"/>
                  </a:cubicBezTo>
                  <a:cubicBezTo>
                    <a:pt x="57580" y="44025"/>
                    <a:pt x="57515" y="44165"/>
                    <a:pt x="57617" y="44216"/>
                  </a:cubicBezTo>
                  <a:cubicBezTo>
                    <a:pt x="57748" y="44287"/>
                    <a:pt x="57879" y="44371"/>
                    <a:pt x="57998" y="44442"/>
                  </a:cubicBezTo>
                  <a:cubicBezTo>
                    <a:pt x="57879" y="44442"/>
                    <a:pt x="57748" y="44442"/>
                    <a:pt x="57629" y="44454"/>
                  </a:cubicBezTo>
                  <a:cubicBezTo>
                    <a:pt x="57224" y="44252"/>
                    <a:pt x="56796" y="44073"/>
                    <a:pt x="56379" y="43871"/>
                  </a:cubicBezTo>
                  <a:cubicBezTo>
                    <a:pt x="55688" y="43549"/>
                    <a:pt x="55034" y="43180"/>
                    <a:pt x="54379" y="42775"/>
                  </a:cubicBezTo>
                  <a:cubicBezTo>
                    <a:pt x="54367" y="42775"/>
                    <a:pt x="54367" y="42775"/>
                    <a:pt x="54355" y="42763"/>
                  </a:cubicBezTo>
                  <a:cubicBezTo>
                    <a:pt x="54486" y="42704"/>
                    <a:pt x="54617" y="42656"/>
                    <a:pt x="54772" y="42597"/>
                  </a:cubicBezTo>
                  <a:close/>
                  <a:moveTo>
                    <a:pt x="56610" y="44517"/>
                  </a:moveTo>
                  <a:cubicBezTo>
                    <a:pt x="56611" y="44517"/>
                    <a:pt x="56611" y="44520"/>
                    <a:pt x="56605" y="44526"/>
                  </a:cubicBezTo>
                  <a:cubicBezTo>
                    <a:pt x="56605" y="44520"/>
                    <a:pt x="56608" y="44517"/>
                    <a:pt x="56610" y="44517"/>
                  </a:cubicBezTo>
                  <a:close/>
                  <a:moveTo>
                    <a:pt x="34233" y="41990"/>
                  </a:moveTo>
                  <a:lnTo>
                    <a:pt x="34233" y="41990"/>
                  </a:lnTo>
                  <a:cubicBezTo>
                    <a:pt x="34114" y="42061"/>
                    <a:pt x="34043" y="42192"/>
                    <a:pt x="34090" y="42347"/>
                  </a:cubicBezTo>
                  <a:cubicBezTo>
                    <a:pt x="34221" y="42763"/>
                    <a:pt x="34364" y="43180"/>
                    <a:pt x="34507" y="43597"/>
                  </a:cubicBezTo>
                  <a:cubicBezTo>
                    <a:pt x="34602" y="43895"/>
                    <a:pt x="34662" y="44228"/>
                    <a:pt x="34888" y="44442"/>
                  </a:cubicBezTo>
                  <a:cubicBezTo>
                    <a:pt x="34769" y="44466"/>
                    <a:pt x="34650" y="44514"/>
                    <a:pt x="34531" y="44549"/>
                  </a:cubicBezTo>
                  <a:cubicBezTo>
                    <a:pt x="34519" y="44514"/>
                    <a:pt x="34519" y="44466"/>
                    <a:pt x="34483" y="44430"/>
                  </a:cubicBezTo>
                  <a:cubicBezTo>
                    <a:pt x="34448" y="44287"/>
                    <a:pt x="34412" y="44156"/>
                    <a:pt x="34364" y="44026"/>
                  </a:cubicBezTo>
                  <a:cubicBezTo>
                    <a:pt x="34305" y="43835"/>
                    <a:pt x="34245" y="43621"/>
                    <a:pt x="34209" y="43430"/>
                  </a:cubicBezTo>
                  <a:cubicBezTo>
                    <a:pt x="34067" y="42966"/>
                    <a:pt x="33936" y="42490"/>
                    <a:pt x="33805" y="42025"/>
                  </a:cubicBezTo>
                  <a:cubicBezTo>
                    <a:pt x="33948" y="42013"/>
                    <a:pt x="34090" y="42001"/>
                    <a:pt x="34233" y="41990"/>
                  </a:cubicBezTo>
                  <a:close/>
                  <a:moveTo>
                    <a:pt x="53605" y="43073"/>
                  </a:moveTo>
                  <a:cubicBezTo>
                    <a:pt x="53629" y="43109"/>
                    <a:pt x="53640" y="43144"/>
                    <a:pt x="53688" y="43180"/>
                  </a:cubicBezTo>
                  <a:cubicBezTo>
                    <a:pt x="54141" y="43490"/>
                    <a:pt x="54605" y="43799"/>
                    <a:pt x="55081" y="44097"/>
                  </a:cubicBezTo>
                  <a:cubicBezTo>
                    <a:pt x="55343" y="44264"/>
                    <a:pt x="55569" y="44442"/>
                    <a:pt x="55843" y="44585"/>
                  </a:cubicBezTo>
                  <a:cubicBezTo>
                    <a:pt x="55724" y="44609"/>
                    <a:pt x="55617" y="44621"/>
                    <a:pt x="55498" y="44633"/>
                  </a:cubicBezTo>
                  <a:cubicBezTo>
                    <a:pt x="55545" y="44561"/>
                    <a:pt x="55545" y="44442"/>
                    <a:pt x="55462" y="44383"/>
                  </a:cubicBezTo>
                  <a:cubicBezTo>
                    <a:pt x="54783" y="43918"/>
                    <a:pt x="54010" y="43561"/>
                    <a:pt x="53271" y="43204"/>
                  </a:cubicBezTo>
                  <a:cubicBezTo>
                    <a:pt x="53390" y="43156"/>
                    <a:pt x="53486" y="43109"/>
                    <a:pt x="53605" y="43073"/>
                  </a:cubicBezTo>
                  <a:close/>
                  <a:moveTo>
                    <a:pt x="52902" y="43359"/>
                  </a:moveTo>
                  <a:cubicBezTo>
                    <a:pt x="53676" y="43811"/>
                    <a:pt x="54450" y="44311"/>
                    <a:pt x="55284" y="44668"/>
                  </a:cubicBezTo>
                  <a:lnTo>
                    <a:pt x="54926" y="44704"/>
                  </a:lnTo>
                  <a:cubicBezTo>
                    <a:pt x="54236" y="44192"/>
                    <a:pt x="53402" y="43835"/>
                    <a:pt x="52605" y="43478"/>
                  </a:cubicBezTo>
                  <a:cubicBezTo>
                    <a:pt x="52700" y="43430"/>
                    <a:pt x="52795" y="43394"/>
                    <a:pt x="52902" y="43359"/>
                  </a:cubicBezTo>
                  <a:close/>
                  <a:moveTo>
                    <a:pt x="33162" y="42073"/>
                  </a:moveTo>
                  <a:lnTo>
                    <a:pt x="33162" y="42192"/>
                  </a:lnTo>
                  <a:lnTo>
                    <a:pt x="33650" y="44109"/>
                  </a:lnTo>
                  <a:cubicBezTo>
                    <a:pt x="33709" y="44323"/>
                    <a:pt x="33745" y="44561"/>
                    <a:pt x="33817" y="44764"/>
                  </a:cubicBezTo>
                  <a:cubicBezTo>
                    <a:pt x="33745" y="44799"/>
                    <a:pt x="33638" y="44823"/>
                    <a:pt x="33531" y="44859"/>
                  </a:cubicBezTo>
                  <a:cubicBezTo>
                    <a:pt x="33495" y="44490"/>
                    <a:pt x="33352" y="44109"/>
                    <a:pt x="33245" y="43752"/>
                  </a:cubicBezTo>
                  <a:cubicBezTo>
                    <a:pt x="33090" y="43240"/>
                    <a:pt x="32936" y="42704"/>
                    <a:pt x="32769" y="42180"/>
                  </a:cubicBezTo>
                  <a:cubicBezTo>
                    <a:pt x="32757" y="42144"/>
                    <a:pt x="32745" y="42132"/>
                    <a:pt x="32733" y="42109"/>
                  </a:cubicBezTo>
                  <a:cubicBezTo>
                    <a:pt x="32876" y="42085"/>
                    <a:pt x="33031" y="42073"/>
                    <a:pt x="33162" y="42073"/>
                  </a:cubicBezTo>
                  <a:close/>
                  <a:moveTo>
                    <a:pt x="52045" y="43692"/>
                  </a:moveTo>
                  <a:cubicBezTo>
                    <a:pt x="52712" y="44085"/>
                    <a:pt x="53402" y="44514"/>
                    <a:pt x="54117" y="44823"/>
                  </a:cubicBezTo>
                  <a:cubicBezTo>
                    <a:pt x="53950" y="44859"/>
                    <a:pt x="53807" y="44883"/>
                    <a:pt x="53640" y="44918"/>
                  </a:cubicBezTo>
                  <a:cubicBezTo>
                    <a:pt x="52926" y="44561"/>
                    <a:pt x="52188" y="44252"/>
                    <a:pt x="51450" y="43930"/>
                  </a:cubicBezTo>
                  <a:cubicBezTo>
                    <a:pt x="51640" y="43859"/>
                    <a:pt x="51855" y="43787"/>
                    <a:pt x="52045" y="43692"/>
                  </a:cubicBezTo>
                  <a:close/>
                  <a:moveTo>
                    <a:pt x="46521" y="42656"/>
                  </a:moveTo>
                  <a:cubicBezTo>
                    <a:pt x="46675" y="43240"/>
                    <a:pt x="46818" y="43871"/>
                    <a:pt x="47104" y="44395"/>
                  </a:cubicBezTo>
                  <a:cubicBezTo>
                    <a:pt x="46925" y="44454"/>
                    <a:pt x="46782" y="44502"/>
                    <a:pt x="46628" y="44561"/>
                  </a:cubicBezTo>
                  <a:cubicBezTo>
                    <a:pt x="46568" y="44371"/>
                    <a:pt x="46485" y="44168"/>
                    <a:pt x="46425" y="43990"/>
                  </a:cubicBezTo>
                  <a:cubicBezTo>
                    <a:pt x="46306" y="43633"/>
                    <a:pt x="46151" y="43311"/>
                    <a:pt x="46009" y="42966"/>
                  </a:cubicBezTo>
                  <a:cubicBezTo>
                    <a:pt x="45984" y="42909"/>
                    <a:pt x="45941" y="42886"/>
                    <a:pt x="45895" y="42886"/>
                  </a:cubicBezTo>
                  <a:cubicBezTo>
                    <a:pt x="45806" y="42886"/>
                    <a:pt x="45707" y="42975"/>
                    <a:pt x="45723" y="43085"/>
                  </a:cubicBezTo>
                  <a:cubicBezTo>
                    <a:pt x="45806" y="43490"/>
                    <a:pt x="45901" y="43871"/>
                    <a:pt x="46020" y="44264"/>
                  </a:cubicBezTo>
                  <a:cubicBezTo>
                    <a:pt x="46068" y="44407"/>
                    <a:pt x="46092" y="44573"/>
                    <a:pt x="46140" y="44728"/>
                  </a:cubicBezTo>
                  <a:cubicBezTo>
                    <a:pt x="45890" y="44811"/>
                    <a:pt x="45628" y="44907"/>
                    <a:pt x="45389" y="44978"/>
                  </a:cubicBezTo>
                  <a:cubicBezTo>
                    <a:pt x="45294" y="44347"/>
                    <a:pt x="45008" y="43692"/>
                    <a:pt x="44770" y="43156"/>
                  </a:cubicBezTo>
                  <a:cubicBezTo>
                    <a:pt x="45366" y="43002"/>
                    <a:pt x="45949" y="42823"/>
                    <a:pt x="46521" y="42656"/>
                  </a:cubicBezTo>
                  <a:close/>
                  <a:moveTo>
                    <a:pt x="32586" y="45187"/>
                  </a:moveTo>
                  <a:cubicBezTo>
                    <a:pt x="32589" y="45187"/>
                    <a:pt x="32594" y="45188"/>
                    <a:pt x="32602" y="45192"/>
                  </a:cubicBezTo>
                  <a:cubicBezTo>
                    <a:pt x="32586" y="45192"/>
                    <a:pt x="32581" y="45187"/>
                    <a:pt x="32586" y="45187"/>
                  </a:cubicBezTo>
                  <a:close/>
                  <a:moveTo>
                    <a:pt x="32257" y="42323"/>
                  </a:moveTo>
                  <a:lnTo>
                    <a:pt x="32257" y="42359"/>
                  </a:lnTo>
                  <a:cubicBezTo>
                    <a:pt x="32388" y="42894"/>
                    <a:pt x="32507" y="43430"/>
                    <a:pt x="32638" y="43966"/>
                  </a:cubicBezTo>
                  <a:cubicBezTo>
                    <a:pt x="32733" y="44335"/>
                    <a:pt x="32793" y="44752"/>
                    <a:pt x="32971" y="45097"/>
                  </a:cubicBezTo>
                  <a:cubicBezTo>
                    <a:pt x="32840" y="45109"/>
                    <a:pt x="32721" y="45157"/>
                    <a:pt x="32602" y="45192"/>
                  </a:cubicBezTo>
                  <a:cubicBezTo>
                    <a:pt x="32578" y="45180"/>
                    <a:pt x="32566" y="45169"/>
                    <a:pt x="32555" y="45169"/>
                  </a:cubicBezTo>
                  <a:cubicBezTo>
                    <a:pt x="32543" y="45157"/>
                    <a:pt x="32507" y="45157"/>
                    <a:pt x="32495" y="45157"/>
                  </a:cubicBezTo>
                  <a:cubicBezTo>
                    <a:pt x="32495" y="45109"/>
                    <a:pt x="32483" y="45061"/>
                    <a:pt x="32447" y="45002"/>
                  </a:cubicBezTo>
                  <a:lnTo>
                    <a:pt x="32400" y="44823"/>
                  </a:lnTo>
                  <a:cubicBezTo>
                    <a:pt x="32364" y="44597"/>
                    <a:pt x="32316" y="44395"/>
                    <a:pt x="32281" y="44168"/>
                  </a:cubicBezTo>
                  <a:cubicBezTo>
                    <a:pt x="32209" y="43728"/>
                    <a:pt x="32138" y="43264"/>
                    <a:pt x="32090" y="42799"/>
                  </a:cubicBezTo>
                  <a:cubicBezTo>
                    <a:pt x="32090" y="42740"/>
                    <a:pt x="32043" y="42716"/>
                    <a:pt x="32007" y="42692"/>
                  </a:cubicBezTo>
                  <a:cubicBezTo>
                    <a:pt x="32150" y="42621"/>
                    <a:pt x="32245" y="42478"/>
                    <a:pt x="32245" y="42323"/>
                  </a:cubicBezTo>
                  <a:close/>
                  <a:moveTo>
                    <a:pt x="1348" y="45109"/>
                  </a:moveTo>
                  <a:cubicBezTo>
                    <a:pt x="1360" y="45109"/>
                    <a:pt x="1384" y="45109"/>
                    <a:pt x="1408" y="45121"/>
                  </a:cubicBezTo>
                  <a:cubicBezTo>
                    <a:pt x="1324" y="45157"/>
                    <a:pt x="1265" y="45192"/>
                    <a:pt x="1193" y="45228"/>
                  </a:cubicBezTo>
                  <a:cubicBezTo>
                    <a:pt x="1205" y="45180"/>
                    <a:pt x="1241" y="45157"/>
                    <a:pt x="1313" y="45121"/>
                  </a:cubicBezTo>
                  <a:cubicBezTo>
                    <a:pt x="1324" y="45121"/>
                    <a:pt x="1324" y="45109"/>
                    <a:pt x="1348" y="45109"/>
                  </a:cubicBezTo>
                  <a:close/>
                  <a:moveTo>
                    <a:pt x="8313" y="41823"/>
                  </a:moveTo>
                  <a:cubicBezTo>
                    <a:pt x="13546" y="42364"/>
                    <a:pt x="18920" y="42432"/>
                    <a:pt x="24234" y="42432"/>
                  </a:cubicBezTo>
                  <a:cubicBezTo>
                    <a:pt x="24881" y="42432"/>
                    <a:pt x="25528" y="42431"/>
                    <a:pt x="26173" y="42430"/>
                  </a:cubicBezTo>
                  <a:cubicBezTo>
                    <a:pt x="27911" y="42549"/>
                    <a:pt x="29649" y="42656"/>
                    <a:pt x="31364" y="42716"/>
                  </a:cubicBezTo>
                  <a:cubicBezTo>
                    <a:pt x="31328" y="42990"/>
                    <a:pt x="31328" y="43264"/>
                    <a:pt x="31316" y="43549"/>
                  </a:cubicBezTo>
                  <a:cubicBezTo>
                    <a:pt x="31316" y="43787"/>
                    <a:pt x="31292" y="44026"/>
                    <a:pt x="31316" y="44264"/>
                  </a:cubicBezTo>
                  <a:lnTo>
                    <a:pt x="31316" y="44347"/>
                  </a:lnTo>
                  <a:cubicBezTo>
                    <a:pt x="31388" y="44633"/>
                    <a:pt x="31435" y="44930"/>
                    <a:pt x="31435" y="45228"/>
                  </a:cubicBezTo>
                  <a:lnTo>
                    <a:pt x="31435" y="45335"/>
                  </a:lnTo>
                  <a:cubicBezTo>
                    <a:pt x="31352" y="45228"/>
                    <a:pt x="31257" y="45204"/>
                    <a:pt x="31138" y="45169"/>
                  </a:cubicBezTo>
                  <a:cubicBezTo>
                    <a:pt x="31078" y="45109"/>
                    <a:pt x="30995" y="45061"/>
                    <a:pt x="30888" y="45061"/>
                  </a:cubicBezTo>
                  <a:cubicBezTo>
                    <a:pt x="22696" y="44430"/>
                    <a:pt x="14409" y="44145"/>
                    <a:pt x="6206" y="43668"/>
                  </a:cubicBezTo>
                  <a:cubicBezTo>
                    <a:pt x="6266" y="43633"/>
                    <a:pt x="6313" y="43597"/>
                    <a:pt x="6349" y="43537"/>
                  </a:cubicBezTo>
                  <a:cubicBezTo>
                    <a:pt x="6385" y="43394"/>
                    <a:pt x="6385" y="43264"/>
                    <a:pt x="6373" y="43133"/>
                  </a:cubicBezTo>
                  <a:cubicBezTo>
                    <a:pt x="6432" y="43073"/>
                    <a:pt x="6492" y="43013"/>
                    <a:pt x="6551" y="42942"/>
                  </a:cubicBezTo>
                  <a:cubicBezTo>
                    <a:pt x="6679" y="42804"/>
                    <a:pt x="6563" y="42618"/>
                    <a:pt x="6411" y="42618"/>
                  </a:cubicBezTo>
                  <a:cubicBezTo>
                    <a:pt x="6380" y="42618"/>
                    <a:pt x="6346" y="42626"/>
                    <a:pt x="6313" y="42644"/>
                  </a:cubicBezTo>
                  <a:cubicBezTo>
                    <a:pt x="6289" y="42656"/>
                    <a:pt x="6254" y="42668"/>
                    <a:pt x="6206" y="42680"/>
                  </a:cubicBezTo>
                  <a:cubicBezTo>
                    <a:pt x="6182" y="42609"/>
                    <a:pt x="6135" y="42537"/>
                    <a:pt x="6111" y="42466"/>
                  </a:cubicBezTo>
                  <a:cubicBezTo>
                    <a:pt x="6051" y="42323"/>
                    <a:pt x="6004" y="42204"/>
                    <a:pt x="5944" y="42073"/>
                  </a:cubicBezTo>
                  <a:cubicBezTo>
                    <a:pt x="6730" y="41966"/>
                    <a:pt x="7516" y="41882"/>
                    <a:pt x="8313" y="41823"/>
                  </a:cubicBezTo>
                  <a:close/>
                  <a:moveTo>
                    <a:pt x="32019" y="44407"/>
                  </a:moveTo>
                  <a:cubicBezTo>
                    <a:pt x="32043" y="44692"/>
                    <a:pt x="32054" y="45085"/>
                    <a:pt x="32209" y="45347"/>
                  </a:cubicBezTo>
                  <a:cubicBezTo>
                    <a:pt x="32126" y="45383"/>
                    <a:pt x="32043" y="45419"/>
                    <a:pt x="31959" y="45454"/>
                  </a:cubicBezTo>
                  <a:cubicBezTo>
                    <a:pt x="31983" y="45228"/>
                    <a:pt x="31947" y="44966"/>
                    <a:pt x="31900" y="44728"/>
                  </a:cubicBezTo>
                  <a:cubicBezTo>
                    <a:pt x="31959" y="44621"/>
                    <a:pt x="32007" y="44514"/>
                    <a:pt x="32019" y="44407"/>
                  </a:cubicBezTo>
                  <a:close/>
                  <a:moveTo>
                    <a:pt x="9706" y="46538"/>
                  </a:moveTo>
                  <a:lnTo>
                    <a:pt x="9706" y="46538"/>
                  </a:lnTo>
                  <a:cubicBezTo>
                    <a:pt x="11028" y="46585"/>
                    <a:pt x="12362" y="46645"/>
                    <a:pt x="13683" y="46716"/>
                  </a:cubicBezTo>
                  <a:cubicBezTo>
                    <a:pt x="14814" y="46776"/>
                    <a:pt x="15945" y="46883"/>
                    <a:pt x="17076" y="47014"/>
                  </a:cubicBezTo>
                  <a:cubicBezTo>
                    <a:pt x="16207" y="46954"/>
                    <a:pt x="15350" y="46907"/>
                    <a:pt x="14469" y="46895"/>
                  </a:cubicBezTo>
                  <a:cubicBezTo>
                    <a:pt x="12814" y="46847"/>
                    <a:pt x="11242" y="46728"/>
                    <a:pt x="9706" y="46538"/>
                  </a:cubicBezTo>
                  <a:close/>
                  <a:moveTo>
                    <a:pt x="6885" y="44133"/>
                  </a:moveTo>
                  <a:cubicBezTo>
                    <a:pt x="13087" y="45285"/>
                    <a:pt x="19709" y="46027"/>
                    <a:pt x="26127" y="46027"/>
                  </a:cubicBezTo>
                  <a:cubicBezTo>
                    <a:pt x="27730" y="46027"/>
                    <a:pt x="29320" y="45980"/>
                    <a:pt x="30888" y="45883"/>
                  </a:cubicBezTo>
                  <a:cubicBezTo>
                    <a:pt x="31054" y="45871"/>
                    <a:pt x="31150" y="45788"/>
                    <a:pt x="31209" y="45692"/>
                  </a:cubicBezTo>
                  <a:cubicBezTo>
                    <a:pt x="31245" y="45692"/>
                    <a:pt x="31257" y="45704"/>
                    <a:pt x="31292" y="45704"/>
                  </a:cubicBezTo>
                  <a:cubicBezTo>
                    <a:pt x="31376" y="45704"/>
                    <a:pt x="31435" y="45657"/>
                    <a:pt x="31471" y="45597"/>
                  </a:cubicBezTo>
                  <a:cubicBezTo>
                    <a:pt x="31471" y="45621"/>
                    <a:pt x="31471" y="45645"/>
                    <a:pt x="31483" y="45657"/>
                  </a:cubicBezTo>
                  <a:cubicBezTo>
                    <a:pt x="31412" y="45692"/>
                    <a:pt x="31352" y="45716"/>
                    <a:pt x="31269" y="45752"/>
                  </a:cubicBezTo>
                  <a:cubicBezTo>
                    <a:pt x="31076" y="45848"/>
                    <a:pt x="31181" y="46145"/>
                    <a:pt x="31368" y="46145"/>
                  </a:cubicBezTo>
                  <a:cubicBezTo>
                    <a:pt x="31390" y="46145"/>
                    <a:pt x="31412" y="46142"/>
                    <a:pt x="31435" y="46133"/>
                  </a:cubicBezTo>
                  <a:cubicBezTo>
                    <a:pt x="32816" y="45704"/>
                    <a:pt x="34257" y="45347"/>
                    <a:pt x="35722" y="45002"/>
                  </a:cubicBezTo>
                  <a:lnTo>
                    <a:pt x="35722" y="45002"/>
                  </a:lnTo>
                  <a:cubicBezTo>
                    <a:pt x="33686" y="45752"/>
                    <a:pt x="31673" y="46585"/>
                    <a:pt x="29721" y="47562"/>
                  </a:cubicBezTo>
                  <a:cubicBezTo>
                    <a:pt x="29733" y="47502"/>
                    <a:pt x="29768" y="47443"/>
                    <a:pt x="29780" y="47383"/>
                  </a:cubicBezTo>
                  <a:cubicBezTo>
                    <a:pt x="29836" y="47210"/>
                    <a:pt x="29682" y="47073"/>
                    <a:pt x="29530" y="47073"/>
                  </a:cubicBezTo>
                  <a:cubicBezTo>
                    <a:pt x="29453" y="47073"/>
                    <a:pt x="29376" y="47108"/>
                    <a:pt x="29328" y="47193"/>
                  </a:cubicBezTo>
                  <a:cubicBezTo>
                    <a:pt x="28875" y="47978"/>
                    <a:pt x="27852" y="48074"/>
                    <a:pt x="27066" y="48490"/>
                  </a:cubicBezTo>
                  <a:cubicBezTo>
                    <a:pt x="26994" y="48455"/>
                    <a:pt x="26947" y="48443"/>
                    <a:pt x="26887" y="48431"/>
                  </a:cubicBezTo>
                  <a:cubicBezTo>
                    <a:pt x="26863" y="48276"/>
                    <a:pt x="26768" y="48193"/>
                    <a:pt x="26649" y="48157"/>
                  </a:cubicBezTo>
                  <a:cubicBezTo>
                    <a:pt x="26613" y="48145"/>
                    <a:pt x="26589" y="48133"/>
                    <a:pt x="26554" y="48133"/>
                  </a:cubicBezTo>
                  <a:cubicBezTo>
                    <a:pt x="24708" y="47847"/>
                    <a:pt x="22851" y="47585"/>
                    <a:pt x="21005" y="47371"/>
                  </a:cubicBezTo>
                  <a:cubicBezTo>
                    <a:pt x="17103" y="46323"/>
                    <a:pt x="12897" y="46226"/>
                    <a:pt x="8788" y="46226"/>
                  </a:cubicBezTo>
                  <a:cubicBezTo>
                    <a:pt x="8371" y="46226"/>
                    <a:pt x="7954" y="46227"/>
                    <a:pt x="7539" y="46228"/>
                  </a:cubicBezTo>
                  <a:cubicBezTo>
                    <a:pt x="5992" y="45954"/>
                    <a:pt x="4444" y="45597"/>
                    <a:pt x="2872" y="45169"/>
                  </a:cubicBezTo>
                  <a:cubicBezTo>
                    <a:pt x="3218" y="45061"/>
                    <a:pt x="3575" y="44966"/>
                    <a:pt x="3932" y="44871"/>
                  </a:cubicBezTo>
                  <a:cubicBezTo>
                    <a:pt x="4861" y="44645"/>
                    <a:pt x="5849" y="44609"/>
                    <a:pt x="6730" y="44252"/>
                  </a:cubicBezTo>
                  <a:cubicBezTo>
                    <a:pt x="6789" y="44216"/>
                    <a:pt x="6849" y="44168"/>
                    <a:pt x="6885" y="44133"/>
                  </a:cubicBezTo>
                  <a:close/>
                  <a:moveTo>
                    <a:pt x="24292" y="48490"/>
                  </a:moveTo>
                  <a:lnTo>
                    <a:pt x="24292" y="48490"/>
                  </a:lnTo>
                  <a:cubicBezTo>
                    <a:pt x="24518" y="48526"/>
                    <a:pt x="24744" y="48574"/>
                    <a:pt x="24982" y="48609"/>
                  </a:cubicBezTo>
                  <a:cubicBezTo>
                    <a:pt x="24804" y="48609"/>
                    <a:pt x="24625" y="48574"/>
                    <a:pt x="24458" y="48562"/>
                  </a:cubicBezTo>
                  <a:cubicBezTo>
                    <a:pt x="24399" y="48526"/>
                    <a:pt x="24351" y="48514"/>
                    <a:pt x="24292" y="48490"/>
                  </a:cubicBezTo>
                  <a:close/>
                  <a:moveTo>
                    <a:pt x="2182" y="45359"/>
                  </a:moveTo>
                  <a:cubicBezTo>
                    <a:pt x="3277" y="45704"/>
                    <a:pt x="4372" y="45990"/>
                    <a:pt x="5480" y="46216"/>
                  </a:cubicBezTo>
                  <a:cubicBezTo>
                    <a:pt x="4825" y="46216"/>
                    <a:pt x="4182" y="46216"/>
                    <a:pt x="3551" y="46192"/>
                  </a:cubicBezTo>
                  <a:cubicBezTo>
                    <a:pt x="3491" y="46192"/>
                    <a:pt x="3491" y="46300"/>
                    <a:pt x="3551" y="46300"/>
                  </a:cubicBezTo>
                  <a:cubicBezTo>
                    <a:pt x="4527" y="46347"/>
                    <a:pt x="5527" y="46371"/>
                    <a:pt x="6504" y="46407"/>
                  </a:cubicBezTo>
                  <a:cubicBezTo>
                    <a:pt x="11719" y="47359"/>
                    <a:pt x="16981" y="47407"/>
                    <a:pt x="22268" y="48145"/>
                  </a:cubicBezTo>
                  <a:cubicBezTo>
                    <a:pt x="22660" y="48312"/>
                    <a:pt x="23375" y="48633"/>
                    <a:pt x="24042" y="49038"/>
                  </a:cubicBezTo>
                  <a:cubicBezTo>
                    <a:pt x="17100" y="47776"/>
                    <a:pt x="9992" y="48157"/>
                    <a:pt x="3098" y="46395"/>
                  </a:cubicBezTo>
                  <a:cubicBezTo>
                    <a:pt x="3051" y="46252"/>
                    <a:pt x="3015" y="46121"/>
                    <a:pt x="2967" y="46014"/>
                  </a:cubicBezTo>
                  <a:cubicBezTo>
                    <a:pt x="2908" y="45895"/>
                    <a:pt x="2789" y="45800"/>
                    <a:pt x="2658" y="45752"/>
                  </a:cubicBezTo>
                  <a:cubicBezTo>
                    <a:pt x="2617" y="45671"/>
                    <a:pt x="2542" y="45616"/>
                    <a:pt x="2448" y="45616"/>
                  </a:cubicBezTo>
                  <a:cubicBezTo>
                    <a:pt x="2431" y="45616"/>
                    <a:pt x="2414" y="45617"/>
                    <a:pt x="2396" y="45621"/>
                  </a:cubicBezTo>
                  <a:cubicBezTo>
                    <a:pt x="2216" y="45666"/>
                    <a:pt x="2015" y="45725"/>
                    <a:pt x="1825" y="45725"/>
                  </a:cubicBezTo>
                  <a:cubicBezTo>
                    <a:pt x="1764" y="45725"/>
                    <a:pt x="1704" y="45719"/>
                    <a:pt x="1646" y="45704"/>
                  </a:cubicBezTo>
                  <a:cubicBezTo>
                    <a:pt x="1598" y="45692"/>
                    <a:pt x="1539" y="45657"/>
                    <a:pt x="1467" y="45597"/>
                  </a:cubicBezTo>
                  <a:cubicBezTo>
                    <a:pt x="1705" y="45514"/>
                    <a:pt x="1944" y="45442"/>
                    <a:pt x="2182" y="45359"/>
                  </a:cubicBezTo>
                  <a:close/>
                  <a:moveTo>
                    <a:pt x="24601" y="49419"/>
                  </a:moveTo>
                  <a:cubicBezTo>
                    <a:pt x="24625" y="49443"/>
                    <a:pt x="24649" y="49455"/>
                    <a:pt x="24661" y="49467"/>
                  </a:cubicBezTo>
                  <a:cubicBezTo>
                    <a:pt x="24637" y="49467"/>
                    <a:pt x="24625" y="49467"/>
                    <a:pt x="24589" y="49455"/>
                  </a:cubicBezTo>
                  <a:cubicBezTo>
                    <a:pt x="24589" y="49443"/>
                    <a:pt x="24601" y="49443"/>
                    <a:pt x="24601" y="49419"/>
                  </a:cubicBezTo>
                  <a:close/>
                  <a:moveTo>
                    <a:pt x="27697" y="49729"/>
                  </a:moveTo>
                  <a:cubicBezTo>
                    <a:pt x="27697" y="49741"/>
                    <a:pt x="27709" y="49752"/>
                    <a:pt x="27709" y="49764"/>
                  </a:cubicBezTo>
                  <a:cubicBezTo>
                    <a:pt x="27697" y="49752"/>
                    <a:pt x="27685" y="49741"/>
                    <a:pt x="27673" y="49741"/>
                  </a:cubicBezTo>
                  <a:cubicBezTo>
                    <a:pt x="27673" y="49729"/>
                    <a:pt x="27685" y="49729"/>
                    <a:pt x="27697" y="49729"/>
                  </a:cubicBezTo>
                  <a:close/>
                  <a:moveTo>
                    <a:pt x="25542" y="49229"/>
                  </a:moveTo>
                  <a:cubicBezTo>
                    <a:pt x="25613" y="49229"/>
                    <a:pt x="25697" y="49252"/>
                    <a:pt x="25756" y="49252"/>
                  </a:cubicBezTo>
                  <a:cubicBezTo>
                    <a:pt x="26089" y="49467"/>
                    <a:pt x="26423" y="49681"/>
                    <a:pt x="26768" y="49907"/>
                  </a:cubicBezTo>
                  <a:cubicBezTo>
                    <a:pt x="26994" y="50062"/>
                    <a:pt x="27256" y="50229"/>
                    <a:pt x="27506" y="50360"/>
                  </a:cubicBezTo>
                  <a:cubicBezTo>
                    <a:pt x="27435" y="50336"/>
                    <a:pt x="27375" y="50324"/>
                    <a:pt x="27316" y="50288"/>
                  </a:cubicBezTo>
                  <a:cubicBezTo>
                    <a:pt x="26887" y="50110"/>
                    <a:pt x="26447" y="49919"/>
                    <a:pt x="26030" y="49693"/>
                  </a:cubicBezTo>
                  <a:cubicBezTo>
                    <a:pt x="25994" y="49681"/>
                    <a:pt x="25958" y="49657"/>
                    <a:pt x="25911" y="49657"/>
                  </a:cubicBezTo>
                  <a:cubicBezTo>
                    <a:pt x="25816" y="49502"/>
                    <a:pt x="25697" y="49360"/>
                    <a:pt x="25542" y="49229"/>
                  </a:cubicBezTo>
                  <a:close/>
                  <a:moveTo>
                    <a:pt x="4003" y="47931"/>
                  </a:moveTo>
                  <a:cubicBezTo>
                    <a:pt x="11028" y="48681"/>
                    <a:pt x="18041" y="49705"/>
                    <a:pt x="25077" y="50145"/>
                  </a:cubicBezTo>
                  <a:lnTo>
                    <a:pt x="25101" y="50145"/>
                  </a:lnTo>
                  <a:cubicBezTo>
                    <a:pt x="25077" y="50252"/>
                    <a:pt x="25006" y="50383"/>
                    <a:pt x="24935" y="50514"/>
                  </a:cubicBezTo>
                  <a:cubicBezTo>
                    <a:pt x="24899" y="50503"/>
                    <a:pt x="24863" y="50479"/>
                    <a:pt x="24815" y="50479"/>
                  </a:cubicBezTo>
                  <a:cubicBezTo>
                    <a:pt x="17838" y="50157"/>
                    <a:pt x="10897" y="49026"/>
                    <a:pt x="4003" y="47931"/>
                  </a:cubicBezTo>
                  <a:close/>
                  <a:moveTo>
                    <a:pt x="26137" y="50360"/>
                  </a:moveTo>
                  <a:cubicBezTo>
                    <a:pt x="26423" y="50538"/>
                    <a:pt x="26697" y="50705"/>
                    <a:pt x="26982" y="50848"/>
                  </a:cubicBezTo>
                  <a:cubicBezTo>
                    <a:pt x="27185" y="50955"/>
                    <a:pt x="27387" y="51074"/>
                    <a:pt x="27613" y="51134"/>
                  </a:cubicBezTo>
                  <a:lnTo>
                    <a:pt x="27602" y="51145"/>
                  </a:lnTo>
                  <a:cubicBezTo>
                    <a:pt x="27423" y="51062"/>
                    <a:pt x="27221" y="51003"/>
                    <a:pt x="27042" y="50907"/>
                  </a:cubicBezTo>
                  <a:cubicBezTo>
                    <a:pt x="26744" y="50776"/>
                    <a:pt x="26435" y="50645"/>
                    <a:pt x="26137" y="50514"/>
                  </a:cubicBezTo>
                  <a:lnTo>
                    <a:pt x="26137" y="50360"/>
                  </a:lnTo>
                  <a:close/>
                  <a:moveTo>
                    <a:pt x="3206" y="46812"/>
                  </a:moveTo>
                  <a:lnTo>
                    <a:pt x="3206" y="46812"/>
                  </a:lnTo>
                  <a:cubicBezTo>
                    <a:pt x="4420" y="47193"/>
                    <a:pt x="5694" y="47538"/>
                    <a:pt x="7004" y="47847"/>
                  </a:cubicBezTo>
                  <a:cubicBezTo>
                    <a:pt x="5896" y="47764"/>
                    <a:pt x="4801" y="47669"/>
                    <a:pt x="3706" y="47562"/>
                  </a:cubicBezTo>
                  <a:cubicBezTo>
                    <a:pt x="3702" y="47561"/>
                    <a:pt x="3698" y="47561"/>
                    <a:pt x="3694" y="47561"/>
                  </a:cubicBezTo>
                  <a:cubicBezTo>
                    <a:pt x="3480" y="47561"/>
                    <a:pt x="3483" y="47884"/>
                    <a:pt x="3706" y="47907"/>
                  </a:cubicBezTo>
                  <a:cubicBezTo>
                    <a:pt x="3753" y="47907"/>
                    <a:pt x="3813" y="47919"/>
                    <a:pt x="3860" y="47919"/>
                  </a:cubicBezTo>
                  <a:cubicBezTo>
                    <a:pt x="3753" y="47943"/>
                    <a:pt x="3729" y="48074"/>
                    <a:pt x="3825" y="48097"/>
                  </a:cubicBezTo>
                  <a:cubicBezTo>
                    <a:pt x="10647" y="49633"/>
                    <a:pt x="17529" y="50360"/>
                    <a:pt x="24470" y="51098"/>
                  </a:cubicBezTo>
                  <a:cubicBezTo>
                    <a:pt x="24434" y="51169"/>
                    <a:pt x="24470" y="51253"/>
                    <a:pt x="24530" y="51300"/>
                  </a:cubicBezTo>
                  <a:cubicBezTo>
                    <a:pt x="24601" y="51372"/>
                    <a:pt x="24673" y="51395"/>
                    <a:pt x="24756" y="51407"/>
                  </a:cubicBezTo>
                  <a:cubicBezTo>
                    <a:pt x="24601" y="51467"/>
                    <a:pt x="24458" y="51526"/>
                    <a:pt x="24268" y="51574"/>
                  </a:cubicBezTo>
                  <a:cubicBezTo>
                    <a:pt x="24220" y="51586"/>
                    <a:pt x="24184" y="51598"/>
                    <a:pt x="24161" y="51634"/>
                  </a:cubicBezTo>
                  <a:cubicBezTo>
                    <a:pt x="24101" y="51610"/>
                    <a:pt x="24042" y="51610"/>
                    <a:pt x="23982" y="51598"/>
                  </a:cubicBezTo>
                  <a:cubicBezTo>
                    <a:pt x="23934" y="51538"/>
                    <a:pt x="23863" y="51515"/>
                    <a:pt x="23768" y="51515"/>
                  </a:cubicBezTo>
                  <a:cubicBezTo>
                    <a:pt x="23661" y="51515"/>
                    <a:pt x="23589" y="51526"/>
                    <a:pt x="23506" y="51550"/>
                  </a:cubicBezTo>
                  <a:cubicBezTo>
                    <a:pt x="23113" y="51532"/>
                    <a:pt x="22714" y="51529"/>
                    <a:pt x="22333" y="51529"/>
                  </a:cubicBezTo>
                  <a:cubicBezTo>
                    <a:pt x="22142" y="51529"/>
                    <a:pt x="21956" y="51530"/>
                    <a:pt x="21778" y="51530"/>
                  </a:cubicBezTo>
                  <a:cubicBezTo>
                    <a:pt x="21599" y="51530"/>
                    <a:pt x="21428" y="51529"/>
                    <a:pt x="21267" y="51526"/>
                  </a:cubicBezTo>
                  <a:cubicBezTo>
                    <a:pt x="21089" y="51526"/>
                    <a:pt x="20970" y="51634"/>
                    <a:pt x="20910" y="51765"/>
                  </a:cubicBezTo>
                  <a:cubicBezTo>
                    <a:pt x="20660" y="51729"/>
                    <a:pt x="20398" y="51717"/>
                    <a:pt x="20136" y="51717"/>
                  </a:cubicBezTo>
                  <a:lnTo>
                    <a:pt x="20124" y="51717"/>
                  </a:lnTo>
                  <a:cubicBezTo>
                    <a:pt x="20089" y="51705"/>
                    <a:pt x="20053" y="51705"/>
                    <a:pt x="20017" y="51693"/>
                  </a:cubicBezTo>
                  <a:cubicBezTo>
                    <a:pt x="19874" y="51657"/>
                    <a:pt x="19720" y="51574"/>
                    <a:pt x="19577" y="51574"/>
                  </a:cubicBezTo>
                  <a:cubicBezTo>
                    <a:pt x="19543" y="51569"/>
                    <a:pt x="19510" y="51566"/>
                    <a:pt x="19477" y="51566"/>
                  </a:cubicBezTo>
                  <a:cubicBezTo>
                    <a:pt x="19368" y="51566"/>
                    <a:pt x="19261" y="51592"/>
                    <a:pt x="19160" y="51610"/>
                  </a:cubicBezTo>
                  <a:cubicBezTo>
                    <a:pt x="19124" y="51550"/>
                    <a:pt x="19077" y="51526"/>
                    <a:pt x="19005" y="51503"/>
                  </a:cubicBezTo>
                  <a:cubicBezTo>
                    <a:pt x="14528" y="50764"/>
                    <a:pt x="10076" y="50217"/>
                    <a:pt x="5646" y="49383"/>
                  </a:cubicBezTo>
                  <a:cubicBezTo>
                    <a:pt x="5623" y="49360"/>
                    <a:pt x="5611" y="49348"/>
                    <a:pt x="5587" y="49336"/>
                  </a:cubicBezTo>
                  <a:cubicBezTo>
                    <a:pt x="4753" y="48967"/>
                    <a:pt x="3706" y="48871"/>
                    <a:pt x="2777" y="48740"/>
                  </a:cubicBezTo>
                  <a:cubicBezTo>
                    <a:pt x="2265" y="48633"/>
                    <a:pt x="1777" y="48538"/>
                    <a:pt x="1289" y="48431"/>
                  </a:cubicBezTo>
                  <a:lnTo>
                    <a:pt x="1289" y="48324"/>
                  </a:lnTo>
                  <a:cubicBezTo>
                    <a:pt x="1289" y="48276"/>
                    <a:pt x="1265" y="48228"/>
                    <a:pt x="1253" y="48205"/>
                  </a:cubicBezTo>
                  <a:cubicBezTo>
                    <a:pt x="1324" y="48145"/>
                    <a:pt x="1432" y="48097"/>
                    <a:pt x="1515" y="48086"/>
                  </a:cubicBezTo>
                  <a:cubicBezTo>
                    <a:pt x="1545" y="48082"/>
                    <a:pt x="1576" y="48080"/>
                    <a:pt x="1608" y="48080"/>
                  </a:cubicBezTo>
                  <a:cubicBezTo>
                    <a:pt x="1774" y="48080"/>
                    <a:pt x="1954" y="48127"/>
                    <a:pt x="2134" y="48157"/>
                  </a:cubicBezTo>
                  <a:cubicBezTo>
                    <a:pt x="2301" y="48193"/>
                    <a:pt x="2456" y="48240"/>
                    <a:pt x="2622" y="48252"/>
                  </a:cubicBezTo>
                  <a:cubicBezTo>
                    <a:pt x="2668" y="48283"/>
                    <a:pt x="2721" y="48298"/>
                    <a:pt x="2773" y="48298"/>
                  </a:cubicBezTo>
                  <a:cubicBezTo>
                    <a:pt x="2843" y="48298"/>
                    <a:pt x="2913" y="48271"/>
                    <a:pt x="2967" y="48217"/>
                  </a:cubicBezTo>
                  <a:cubicBezTo>
                    <a:pt x="3003" y="48205"/>
                    <a:pt x="3075" y="48193"/>
                    <a:pt x="3110" y="48157"/>
                  </a:cubicBezTo>
                  <a:cubicBezTo>
                    <a:pt x="3229" y="48097"/>
                    <a:pt x="3218" y="47943"/>
                    <a:pt x="3134" y="47859"/>
                  </a:cubicBezTo>
                  <a:cubicBezTo>
                    <a:pt x="3229" y="47538"/>
                    <a:pt x="3241" y="47169"/>
                    <a:pt x="3206" y="46812"/>
                  </a:cubicBezTo>
                  <a:close/>
                  <a:moveTo>
                    <a:pt x="25899" y="51467"/>
                  </a:moveTo>
                  <a:cubicBezTo>
                    <a:pt x="26101" y="51598"/>
                    <a:pt x="26328" y="51729"/>
                    <a:pt x="26542" y="51872"/>
                  </a:cubicBezTo>
                  <a:cubicBezTo>
                    <a:pt x="26720" y="51967"/>
                    <a:pt x="26899" y="52110"/>
                    <a:pt x="27078" y="52181"/>
                  </a:cubicBezTo>
                  <a:cubicBezTo>
                    <a:pt x="27090" y="52205"/>
                    <a:pt x="27113" y="52241"/>
                    <a:pt x="27149" y="52253"/>
                  </a:cubicBezTo>
                  <a:cubicBezTo>
                    <a:pt x="27137" y="52253"/>
                    <a:pt x="27090" y="52288"/>
                    <a:pt x="27042" y="52288"/>
                  </a:cubicBezTo>
                  <a:cubicBezTo>
                    <a:pt x="27030" y="52288"/>
                    <a:pt x="27006" y="52300"/>
                    <a:pt x="26982" y="52300"/>
                  </a:cubicBezTo>
                  <a:cubicBezTo>
                    <a:pt x="26804" y="52134"/>
                    <a:pt x="26554" y="52027"/>
                    <a:pt x="26316" y="51943"/>
                  </a:cubicBezTo>
                  <a:cubicBezTo>
                    <a:pt x="26101" y="51848"/>
                    <a:pt x="25887" y="51776"/>
                    <a:pt x="25661" y="51705"/>
                  </a:cubicBezTo>
                  <a:cubicBezTo>
                    <a:pt x="25744" y="51634"/>
                    <a:pt x="25827" y="51550"/>
                    <a:pt x="25899" y="51467"/>
                  </a:cubicBezTo>
                  <a:close/>
                  <a:moveTo>
                    <a:pt x="4563" y="53551"/>
                  </a:moveTo>
                  <a:lnTo>
                    <a:pt x="4563" y="53551"/>
                  </a:lnTo>
                  <a:cubicBezTo>
                    <a:pt x="4515" y="53670"/>
                    <a:pt x="4468" y="53777"/>
                    <a:pt x="4408" y="53896"/>
                  </a:cubicBezTo>
                  <a:lnTo>
                    <a:pt x="4408" y="53908"/>
                  </a:lnTo>
                  <a:cubicBezTo>
                    <a:pt x="4396" y="53908"/>
                    <a:pt x="4372" y="53896"/>
                    <a:pt x="4372" y="53896"/>
                  </a:cubicBezTo>
                  <a:cubicBezTo>
                    <a:pt x="4396" y="53860"/>
                    <a:pt x="4408" y="53848"/>
                    <a:pt x="4420" y="53812"/>
                  </a:cubicBezTo>
                  <a:cubicBezTo>
                    <a:pt x="4480" y="53729"/>
                    <a:pt x="4515" y="53634"/>
                    <a:pt x="4563" y="53551"/>
                  </a:cubicBezTo>
                  <a:close/>
                  <a:moveTo>
                    <a:pt x="22779" y="52550"/>
                  </a:moveTo>
                  <a:cubicBezTo>
                    <a:pt x="22863" y="52562"/>
                    <a:pt x="22970" y="52562"/>
                    <a:pt x="23077" y="52562"/>
                  </a:cubicBezTo>
                  <a:cubicBezTo>
                    <a:pt x="23208" y="52848"/>
                    <a:pt x="23315" y="53122"/>
                    <a:pt x="23411" y="53384"/>
                  </a:cubicBezTo>
                  <a:cubicBezTo>
                    <a:pt x="23399" y="53396"/>
                    <a:pt x="23399" y="53420"/>
                    <a:pt x="23399" y="53443"/>
                  </a:cubicBezTo>
                  <a:cubicBezTo>
                    <a:pt x="23446" y="53622"/>
                    <a:pt x="23494" y="53812"/>
                    <a:pt x="23530" y="53991"/>
                  </a:cubicBezTo>
                  <a:cubicBezTo>
                    <a:pt x="23315" y="53479"/>
                    <a:pt x="23041" y="52967"/>
                    <a:pt x="22779" y="52550"/>
                  </a:cubicBezTo>
                  <a:close/>
                  <a:moveTo>
                    <a:pt x="19458" y="52122"/>
                  </a:moveTo>
                  <a:cubicBezTo>
                    <a:pt x="19470" y="52122"/>
                    <a:pt x="19470" y="52122"/>
                    <a:pt x="19481" y="52134"/>
                  </a:cubicBezTo>
                  <a:cubicBezTo>
                    <a:pt x="19624" y="52169"/>
                    <a:pt x="19755" y="52146"/>
                    <a:pt x="19874" y="52181"/>
                  </a:cubicBezTo>
                  <a:cubicBezTo>
                    <a:pt x="20077" y="52217"/>
                    <a:pt x="20279" y="52324"/>
                    <a:pt x="20482" y="52419"/>
                  </a:cubicBezTo>
                  <a:cubicBezTo>
                    <a:pt x="20470" y="52443"/>
                    <a:pt x="20470" y="52491"/>
                    <a:pt x="20482" y="52550"/>
                  </a:cubicBezTo>
                  <a:cubicBezTo>
                    <a:pt x="20672" y="53098"/>
                    <a:pt x="20851" y="53634"/>
                    <a:pt x="21017" y="54170"/>
                  </a:cubicBezTo>
                  <a:cubicBezTo>
                    <a:pt x="20973" y="54131"/>
                    <a:pt x="20928" y="54114"/>
                    <a:pt x="20887" y="54114"/>
                  </a:cubicBezTo>
                  <a:cubicBezTo>
                    <a:pt x="20829" y="54114"/>
                    <a:pt x="20781" y="54149"/>
                    <a:pt x="20767" y="54205"/>
                  </a:cubicBezTo>
                  <a:cubicBezTo>
                    <a:pt x="20577" y="53372"/>
                    <a:pt x="20160" y="52634"/>
                    <a:pt x="19458" y="52122"/>
                  </a:cubicBezTo>
                  <a:close/>
                  <a:moveTo>
                    <a:pt x="4932" y="54146"/>
                  </a:moveTo>
                  <a:cubicBezTo>
                    <a:pt x="5099" y="54253"/>
                    <a:pt x="5265" y="54336"/>
                    <a:pt x="5432" y="54443"/>
                  </a:cubicBezTo>
                  <a:cubicBezTo>
                    <a:pt x="5349" y="54396"/>
                    <a:pt x="5253" y="54372"/>
                    <a:pt x="5158" y="54324"/>
                  </a:cubicBezTo>
                  <a:cubicBezTo>
                    <a:pt x="5063" y="54277"/>
                    <a:pt x="4968" y="54229"/>
                    <a:pt x="4896" y="54170"/>
                  </a:cubicBezTo>
                  <a:cubicBezTo>
                    <a:pt x="4920" y="54170"/>
                    <a:pt x="4932" y="54158"/>
                    <a:pt x="4932" y="54146"/>
                  </a:cubicBezTo>
                  <a:close/>
                  <a:moveTo>
                    <a:pt x="21184" y="54967"/>
                  </a:moveTo>
                  <a:cubicBezTo>
                    <a:pt x="21255" y="55289"/>
                    <a:pt x="21315" y="55634"/>
                    <a:pt x="21363" y="55967"/>
                  </a:cubicBezTo>
                  <a:cubicBezTo>
                    <a:pt x="21327" y="55944"/>
                    <a:pt x="21255" y="55908"/>
                    <a:pt x="21172" y="55908"/>
                  </a:cubicBezTo>
                  <a:cubicBezTo>
                    <a:pt x="21089" y="55908"/>
                    <a:pt x="21017" y="55956"/>
                    <a:pt x="20970" y="56015"/>
                  </a:cubicBezTo>
                  <a:cubicBezTo>
                    <a:pt x="20934" y="56003"/>
                    <a:pt x="20898" y="56003"/>
                    <a:pt x="20851" y="55991"/>
                  </a:cubicBezTo>
                  <a:cubicBezTo>
                    <a:pt x="20874" y="55801"/>
                    <a:pt x="20874" y="55610"/>
                    <a:pt x="20874" y="55420"/>
                  </a:cubicBezTo>
                  <a:cubicBezTo>
                    <a:pt x="21029" y="55301"/>
                    <a:pt x="21136" y="55146"/>
                    <a:pt x="21184" y="54967"/>
                  </a:cubicBezTo>
                  <a:close/>
                  <a:moveTo>
                    <a:pt x="4682" y="50002"/>
                  </a:moveTo>
                  <a:cubicBezTo>
                    <a:pt x="5301" y="50133"/>
                    <a:pt x="5908" y="50229"/>
                    <a:pt x="6527" y="50241"/>
                  </a:cubicBezTo>
                  <a:cubicBezTo>
                    <a:pt x="6587" y="50241"/>
                    <a:pt x="6611" y="50217"/>
                    <a:pt x="6647" y="50169"/>
                  </a:cubicBezTo>
                  <a:cubicBezTo>
                    <a:pt x="9623" y="50907"/>
                    <a:pt x="12683" y="51526"/>
                    <a:pt x="15719" y="51824"/>
                  </a:cubicBezTo>
                  <a:cubicBezTo>
                    <a:pt x="15612" y="51896"/>
                    <a:pt x="15612" y="52062"/>
                    <a:pt x="15767" y="52110"/>
                  </a:cubicBezTo>
                  <a:cubicBezTo>
                    <a:pt x="16922" y="52527"/>
                    <a:pt x="17993" y="53122"/>
                    <a:pt x="19148" y="53539"/>
                  </a:cubicBezTo>
                  <a:cubicBezTo>
                    <a:pt x="19164" y="53545"/>
                    <a:pt x="19180" y="53548"/>
                    <a:pt x="19194" y="53548"/>
                  </a:cubicBezTo>
                  <a:cubicBezTo>
                    <a:pt x="19305" y="53548"/>
                    <a:pt x="19349" y="53364"/>
                    <a:pt x="19243" y="53300"/>
                  </a:cubicBezTo>
                  <a:cubicBezTo>
                    <a:pt x="18315" y="52622"/>
                    <a:pt x="17124" y="52229"/>
                    <a:pt x="16029" y="51848"/>
                  </a:cubicBezTo>
                  <a:lnTo>
                    <a:pt x="16029" y="51848"/>
                  </a:lnTo>
                  <a:cubicBezTo>
                    <a:pt x="16981" y="51943"/>
                    <a:pt x="17957" y="52003"/>
                    <a:pt x="18886" y="52015"/>
                  </a:cubicBezTo>
                  <a:cubicBezTo>
                    <a:pt x="18886" y="52062"/>
                    <a:pt x="18886" y="52110"/>
                    <a:pt x="18934" y="52134"/>
                  </a:cubicBezTo>
                  <a:cubicBezTo>
                    <a:pt x="19862" y="52896"/>
                    <a:pt x="20279" y="53979"/>
                    <a:pt x="20339" y="55158"/>
                  </a:cubicBezTo>
                  <a:cubicBezTo>
                    <a:pt x="17029" y="53860"/>
                    <a:pt x="13874" y="52300"/>
                    <a:pt x="10480" y="51205"/>
                  </a:cubicBezTo>
                  <a:cubicBezTo>
                    <a:pt x="10470" y="51202"/>
                    <a:pt x="10460" y="51201"/>
                    <a:pt x="10450" y="51201"/>
                  </a:cubicBezTo>
                  <a:cubicBezTo>
                    <a:pt x="10336" y="51201"/>
                    <a:pt x="10266" y="51376"/>
                    <a:pt x="10397" y="51431"/>
                  </a:cubicBezTo>
                  <a:cubicBezTo>
                    <a:pt x="13624" y="52955"/>
                    <a:pt x="17029" y="53979"/>
                    <a:pt x="20351" y="55277"/>
                  </a:cubicBezTo>
                  <a:lnTo>
                    <a:pt x="20351" y="55872"/>
                  </a:lnTo>
                  <a:cubicBezTo>
                    <a:pt x="20220" y="55896"/>
                    <a:pt x="20136" y="56027"/>
                    <a:pt x="20136" y="56146"/>
                  </a:cubicBezTo>
                  <a:cubicBezTo>
                    <a:pt x="20124" y="56146"/>
                    <a:pt x="20124" y="56134"/>
                    <a:pt x="20112" y="56134"/>
                  </a:cubicBezTo>
                  <a:cubicBezTo>
                    <a:pt x="15255" y="53789"/>
                    <a:pt x="9897" y="51943"/>
                    <a:pt x="4813" y="50181"/>
                  </a:cubicBezTo>
                  <a:lnTo>
                    <a:pt x="4765" y="50181"/>
                  </a:lnTo>
                  <a:lnTo>
                    <a:pt x="4682" y="50002"/>
                  </a:lnTo>
                  <a:close/>
                  <a:moveTo>
                    <a:pt x="21446" y="56598"/>
                  </a:moveTo>
                  <a:cubicBezTo>
                    <a:pt x="21446" y="56670"/>
                    <a:pt x="21470" y="56753"/>
                    <a:pt x="21470" y="56837"/>
                  </a:cubicBezTo>
                  <a:cubicBezTo>
                    <a:pt x="21482" y="57146"/>
                    <a:pt x="21482" y="57527"/>
                    <a:pt x="21482" y="57896"/>
                  </a:cubicBezTo>
                  <a:cubicBezTo>
                    <a:pt x="21305" y="57720"/>
                    <a:pt x="21008" y="57648"/>
                    <a:pt x="20743" y="57648"/>
                  </a:cubicBezTo>
                  <a:cubicBezTo>
                    <a:pt x="20686" y="57648"/>
                    <a:pt x="20630" y="57652"/>
                    <a:pt x="20577" y="57658"/>
                  </a:cubicBezTo>
                  <a:cubicBezTo>
                    <a:pt x="20601" y="57551"/>
                    <a:pt x="20636" y="57444"/>
                    <a:pt x="20648" y="57349"/>
                  </a:cubicBezTo>
                  <a:cubicBezTo>
                    <a:pt x="20814" y="57448"/>
                    <a:pt x="20986" y="57536"/>
                    <a:pt x="21139" y="57536"/>
                  </a:cubicBezTo>
                  <a:cubicBezTo>
                    <a:pt x="21206" y="57536"/>
                    <a:pt x="21269" y="57519"/>
                    <a:pt x="21327" y="57480"/>
                  </a:cubicBezTo>
                  <a:cubicBezTo>
                    <a:pt x="21422" y="57396"/>
                    <a:pt x="21470" y="57313"/>
                    <a:pt x="21446" y="57194"/>
                  </a:cubicBezTo>
                  <a:cubicBezTo>
                    <a:pt x="21434" y="57099"/>
                    <a:pt x="21363" y="57051"/>
                    <a:pt x="21267" y="57015"/>
                  </a:cubicBezTo>
                  <a:cubicBezTo>
                    <a:pt x="21244" y="57003"/>
                    <a:pt x="21196" y="56979"/>
                    <a:pt x="21148" y="56968"/>
                  </a:cubicBezTo>
                  <a:cubicBezTo>
                    <a:pt x="21077" y="56944"/>
                    <a:pt x="21005" y="56932"/>
                    <a:pt x="20934" y="56896"/>
                  </a:cubicBezTo>
                  <a:cubicBezTo>
                    <a:pt x="20874" y="56884"/>
                    <a:pt x="20815" y="56849"/>
                    <a:pt x="20767" y="56837"/>
                  </a:cubicBezTo>
                  <a:cubicBezTo>
                    <a:pt x="20779" y="56765"/>
                    <a:pt x="20791" y="56670"/>
                    <a:pt x="20803" y="56598"/>
                  </a:cubicBezTo>
                  <a:cubicBezTo>
                    <a:pt x="20928" y="56658"/>
                    <a:pt x="21064" y="56702"/>
                    <a:pt x="21187" y="56702"/>
                  </a:cubicBezTo>
                  <a:cubicBezTo>
                    <a:pt x="21286" y="56702"/>
                    <a:pt x="21377" y="56673"/>
                    <a:pt x="21446" y="56598"/>
                  </a:cubicBezTo>
                  <a:close/>
                  <a:moveTo>
                    <a:pt x="15653" y="58483"/>
                  </a:moveTo>
                  <a:cubicBezTo>
                    <a:pt x="15626" y="58483"/>
                    <a:pt x="15608" y="58541"/>
                    <a:pt x="15648" y="58551"/>
                  </a:cubicBezTo>
                  <a:cubicBezTo>
                    <a:pt x="15804" y="58622"/>
                    <a:pt x="15956" y="58696"/>
                    <a:pt x="16104" y="58775"/>
                  </a:cubicBezTo>
                  <a:lnTo>
                    <a:pt x="16104" y="58775"/>
                  </a:lnTo>
                  <a:cubicBezTo>
                    <a:pt x="15958" y="58685"/>
                    <a:pt x="15814" y="58591"/>
                    <a:pt x="15671" y="58492"/>
                  </a:cubicBezTo>
                  <a:cubicBezTo>
                    <a:pt x="15665" y="58485"/>
                    <a:pt x="15659" y="58483"/>
                    <a:pt x="15653" y="58483"/>
                  </a:cubicBezTo>
                  <a:close/>
                  <a:moveTo>
                    <a:pt x="20589" y="58087"/>
                  </a:moveTo>
                  <a:cubicBezTo>
                    <a:pt x="20770" y="58278"/>
                    <a:pt x="21037" y="58454"/>
                    <a:pt x="21270" y="58454"/>
                  </a:cubicBezTo>
                  <a:cubicBezTo>
                    <a:pt x="21327" y="58454"/>
                    <a:pt x="21383" y="58444"/>
                    <a:pt x="21434" y="58420"/>
                  </a:cubicBezTo>
                  <a:lnTo>
                    <a:pt x="21434" y="58420"/>
                  </a:lnTo>
                  <a:cubicBezTo>
                    <a:pt x="21434" y="58515"/>
                    <a:pt x="21422" y="58658"/>
                    <a:pt x="21410" y="58777"/>
                  </a:cubicBezTo>
                  <a:cubicBezTo>
                    <a:pt x="21184" y="58515"/>
                    <a:pt x="20672" y="58444"/>
                    <a:pt x="20351" y="58373"/>
                  </a:cubicBezTo>
                  <a:cubicBezTo>
                    <a:pt x="20363" y="58337"/>
                    <a:pt x="20363" y="58313"/>
                    <a:pt x="20374" y="58277"/>
                  </a:cubicBezTo>
                  <a:cubicBezTo>
                    <a:pt x="20493" y="58277"/>
                    <a:pt x="20577" y="58206"/>
                    <a:pt x="20589" y="58087"/>
                  </a:cubicBezTo>
                  <a:close/>
                  <a:moveTo>
                    <a:pt x="4884" y="50538"/>
                  </a:moveTo>
                  <a:lnTo>
                    <a:pt x="4884" y="50538"/>
                  </a:lnTo>
                  <a:cubicBezTo>
                    <a:pt x="9873" y="52527"/>
                    <a:pt x="14874" y="54741"/>
                    <a:pt x="19934" y="56515"/>
                  </a:cubicBezTo>
                  <a:cubicBezTo>
                    <a:pt x="19950" y="56519"/>
                    <a:pt x="19966" y="56521"/>
                    <a:pt x="19981" y="56521"/>
                  </a:cubicBezTo>
                  <a:cubicBezTo>
                    <a:pt x="20100" y="56521"/>
                    <a:pt x="20184" y="56406"/>
                    <a:pt x="20184" y="56301"/>
                  </a:cubicBezTo>
                  <a:cubicBezTo>
                    <a:pt x="20196" y="56313"/>
                    <a:pt x="20220" y="56337"/>
                    <a:pt x="20243" y="56348"/>
                  </a:cubicBezTo>
                  <a:cubicBezTo>
                    <a:pt x="20255" y="56348"/>
                    <a:pt x="20279" y="56360"/>
                    <a:pt x="20291" y="56360"/>
                  </a:cubicBezTo>
                  <a:cubicBezTo>
                    <a:pt x="20279" y="56491"/>
                    <a:pt x="20255" y="56634"/>
                    <a:pt x="20232" y="56777"/>
                  </a:cubicBezTo>
                  <a:cubicBezTo>
                    <a:pt x="20172" y="56837"/>
                    <a:pt x="20160" y="56932"/>
                    <a:pt x="20184" y="57015"/>
                  </a:cubicBezTo>
                  <a:cubicBezTo>
                    <a:pt x="20160" y="57182"/>
                    <a:pt x="20112" y="57360"/>
                    <a:pt x="20065" y="57527"/>
                  </a:cubicBezTo>
                  <a:cubicBezTo>
                    <a:pt x="18446" y="56527"/>
                    <a:pt x="16374" y="55956"/>
                    <a:pt x="14588" y="55420"/>
                  </a:cubicBezTo>
                  <a:cubicBezTo>
                    <a:pt x="14583" y="55419"/>
                    <a:pt x="14579" y="55418"/>
                    <a:pt x="14575" y="55418"/>
                  </a:cubicBezTo>
                  <a:cubicBezTo>
                    <a:pt x="14527" y="55418"/>
                    <a:pt x="14520" y="55482"/>
                    <a:pt x="14564" y="55515"/>
                  </a:cubicBezTo>
                  <a:cubicBezTo>
                    <a:pt x="16422" y="56217"/>
                    <a:pt x="18088" y="57289"/>
                    <a:pt x="19898" y="58075"/>
                  </a:cubicBezTo>
                  <a:cubicBezTo>
                    <a:pt x="19827" y="58313"/>
                    <a:pt x="19743" y="58551"/>
                    <a:pt x="19636" y="58789"/>
                  </a:cubicBezTo>
                  <a:cubicBezTo>
                    <a:pt x="14755" y="56777"/>
                    <a:pt x="9992" y="54515"/>
                    <a:pt x="5158" y="52419"/>
                  </a:cubicBezTo>
                  <a:lnTo>
                    <a:pt x="5158" y="52205"/>
                  </a:lnTo>
                  <a:cubicBezTo>
                    <a:pt x="5158" y="51955"/>
                    <a:pt x="5123" y="51705"/>
                    <a:pt x="5099" y="51455"/>
                  </a:cubicBezTo>
                  <a:lnTo>
                    <a:pt x="5099" y="51455"/>
                  </a:lnTo>
                  <a:cubicBezTo>
                    <a:pt x="7397" y="52550"/>
                    <a:pt x="9718" y="53610"/>
                    <a:pt x="12135" y="54467"/>
                  </a:cubicBezTo>
                  <a:cubicBezTo>
                    <a:pt x="12148" y="54472"/>
                    <a:pt x="12161" y="54475"/>
                    <a:pt x="12172" y="54475"/>
                  </a:cubicBezTo>
                  <a:cubicBezTo>
                    <a:pt x="12268" y="54475"/>
                    <a:pt x="12314" y="54318"/>
                    <a:pt x="12219" y="54265"/>
                  </a:cubicBezTo>
                  <a:cubicBezTo>
                    <a:pt x="9897" y="53039"/>
                    <a:pt x="7480" y="52027"/>
                    <a:pt x="5039" y="51062"/>
                  </a:cubicBezTo>
                  <a:cubicBezTo>
                    <a:pt x="5003" y="50884"/>
                    <a:pt x="4944" y="50705"/>
                    <a:pt x="4884" y="50538"/>
                  </a:cubicBezTo>
                  <a:close/>
                  <a:moveTo>
                    <a:pt x="16104" y="58775"/>
                  </a:moveTo>
                  <a:lnTo>
                    <a:pt x="16104" y="58775"/>
                  </a:lnTo>
                  <a:cubicBezTo>
                    <a:pt x="16288" y="58887"/>
                    <a:pt x="16477" y="58993"/>
                    <a:pt x="16671" y="59096"/>
                  </a:cubicBezTo>
                  <a:lnTo>
                    <a:pt x="16671" y="59096"/>
                  </a:lnTo>
                  <a:cubicBezTo>
                    <a:pt x="16486" y="58984"/>
                    <a:pt x="16298" y="58877"/>
                    <a:pt x="16104" y="58775"/>
                  </a:cubicBezTo>
                  <a:close/>
                  <a:moveTo>
                    <a:pt x="20220" y="58777"/>
                  </a:moveTo>
                  <a:cubicBezTo>
                    <a:pt x="20484" y="58950"/>
                    <a:pt x="20845" y="59245"/>
                    <a:pt x="21167" y="59245"/>
                  </a:cubicBezTo>
                  <a:cubicBezTo>
                    <a:pt x="21222" y="59245"/>
                    <a:pt x="21275" y="59237"/>
                    <a:pt x="21327" y="59218"/>
                  </a:cubicBezTo>
                  <a:lnTo>
                    <a:pt x="21327" y="59218"/>
                  </a:lnTo>
                  <a:cubicBezTo>
                    <a:pt x="21315" y="59313"/>
                    <a:pt x="21303" y="59396"/>
                    <a:pt x="21267" y="59480"/>
                  </a:cubicBezTo>
                  <a:cubicBezTo>
                    <a:pt x="21136" y="59396"/>
                    <a:pt x="20970" y="59337"/>
                    <a:pt x="20827" y="59277"/>
                  </a:cubicBezTo>
                  <a:cubicBezTo>
                    <a:pt x="20589" y="59182"/>
                    <a:pt x="20363" y="59087"/>
                    <a:pt x="20124" y="58992"/>
                  </a:cubicBezTo>
                  <a:lnTo>
                    <a:pt x="20220" y="58777"/>
                  </a:lnTo>
                  <a:close/>
                  <a:moveTo>
                    <a:pt x="11838" y="58194"/>
                  </a:moveTo>
                  <a:lnTo>
                    <a:pt x="11838" y="58194"/>
                  </a:lnTo>
                  <a:cubicBezTo>
                    <a:pt x="12159" y="58325"/>
                    <a:pt x="12504" y="58456"/>
                    <a:pt x="12838" y="58575"/>
                  </a:cubicBezTo>
                  <a:cubicBezTo>
                    <a:pt x="12873" y="58611"/>
                    <a:pt x="12921" y="58623"/>
                    <a:pt x="12969" y="58658"/>
                  </a:cubicBezTo>
                  <a:cubicBezTo>
                    <a:pt x="12933" y="58658"/>
                    <a:pt x="12921" y="58694"/>
                    <a:pt x="12969" y="58718"/>
                  </a:cubicBezTo>
                  <a:cubicBezTo>
                    <a:pt x="13159" y="58789"/>
                    <a:pt x="13338" y="58861"/>
                    <a:pt x="13516" y="58932"/>
                  </a:cubicBezTo>
                  <a:cubicBezTo>
                    <a:pt x="13979" y="59173"/>
                    <a:pt x="14426" y="59406"/>
                    <a:pt x="14877" y="59638"/>
                  </a:cubicBezTo>
                  <a:lnTo>
                    <a:pt x="14877" y="59638"/>
                  </a:lnTo>
                  <a:cubicBezTo>
                    <a:pt x="13858" y="59146"/>
                    <a:pt x="12859" y="58664"/>
                    <a:pt x="11838" y="58194"/>
                  </a:cubicBezTo>
                  <a:close/>
                  <a:moveTo>
                    <a:pt x="15166" y="59786"/>
                  </a:moveTo>
                  <a:cubicBezTo>
                    <a:pt x="15176" y="59791"/>
                    <a:pt x="15185" y="59796"/>
                    <a:pt x="15195" y="59801"/>
                  </a:cubicBezTo>
                  <a:cubicBezTo>
                    <a:pt x="15185" y="59796"/>
                    <a:pt x="15175" y="59791"/>
                    <a:pt x="15166" y="59786"/>
                  </a:cubicBezTo>
                  <a:close/>
                  <a:moveTo>
                    <a:pt x="7456" y="56229"/>
                  </a:moveTo>
                  <a:cubicBezTo>
                    <a:pt x="7837" y="56396"/>
                    <a:pt x="8194" y="56551"/>
                    <a:pt x="8563" y="56718"/>
                  </a:cubicBezTo>
                  <a:cubicBezTo>
                    <a:pt x="9290" y="57075"/>
                    <a:pt x="10016" y="57432"/>
                    <a:pt x="10766" y="57741"/>
                  </a:cubicBezTo>
                  <a:cubicBezTo>
                    <a:pt x="10659" y="57789"/>
                    <a:pt x="10611" y="57956"/>
                    <a:pt x="10730" y="58015"/>
                  </a:cubicBezTo>
                  <a:cubicBezTo>
                    <a:pt x="11981" y="58634"/>
                    <a:pt x="13243" y="59265"/>
                    <a:pt x="14493" y="59885"/>
                  </a:cubicBezTo>
                  <a:cubicBezTo>
                    <a:pt x="13088" y="59254"/>
                    <a:pt x="11766" y="58539"/>
                    <a:pt x="10838" y="58087"/>
                  </a:cubicBezTo>
                  <a:cubicBezTo>
                    <a:pt x="9683" y="57527"/>
                    <a:pt x="8563" y="56884"/>
                    <a:pt x="7456" y="56229"/>
                  </a:cubicBezTo>
                  <a:close/>
                  <a:moveTo>
                    <a:pt x="5158" y="52729"/>
                  </a:moveTo>
                  <a:cubicBezTo>
                    <a:pt x="9897" y="54932"/>
                    <a:pt x="14719" y="56944"/>
                    <a:pt x="19446" y="59218"/>
                  </a:cubicBezTo>
                  <a:cubicBezTo>
                    <a:pt x="19458" y="59254"/>
                    <a:pt x="19458" y="59254"/>
                    <a:pt x="19446" y="59254"/>
                  </a:cubicBezTo>
                  <a:cubicBezTo>
                    <a:pt x="19403" y="59235"/>
                    <a:pt x="19361" y="59226"/>
                    <a:pt x="19321" y="59226"/>
                  </a:cubicBezTo>
                  <a:cubicBezTo>
                    <a:pt x="19062" y="59226"/>
                    <a:pt x="18893" y="59582"/>
                    <a:pt x="19172" y="59706"/>
                  </a:cubicBezTo>
                  <a:cubicBezTo>
                    <a:pt x="19184" y="59706"/>
                    <a:pt x="19208" y="59730"/>
                    <a:pt x="19220" y="59730"/>
                  </a:cubicBezTo>
                  <a:cubicBezTo>
                    <a:pt x="19184" y="59766"/>
                    <a:pt x="19172" y="59813"/>
                    <a:pt x="19148" y="59861"/>
                  </a:cubicBezTo>
                  <a:lnTo>
                    <a:pt x="19124" y="59861"/>
                  </a:lnTo>
                  <a:cubicBezTo>
                    <a:pt x="19091" y="59842"/>
                    <a:pt x="19058" y="59834"/>
                    <a:pt x="19027" y="59834"/>
                  </a:cubicBezTo>
                  <a:cubicBezTo>
                    <a:pt x="18881" y="59834"/>
                    <a:pt x="18776" y="60019"/>
                    <a:pt x="18874" y="60147"/>
                  </a:cubicBezTo>
                  <a:cubicBezTo>
                    <a:pt x="18648" y="60039"/>
                    <a:pt x="18422" y="59932"/>
                    <a:pt x="18184" y="59825"/>
                  </a:cubicBezTo>
                  <a:cubicBezTo>
                    <a:pt x="18173" y="59794"/>
                    <a:pt x="18154" y="59763"/>
                    <a:pt x="18110" y="59763"/>
                  </a:cubicBezTo>
                  <a:cubicBezTo>
                    <a:pt x="18104" y="59763"/>
                    <a:pt x="18096" y="59764"/>
                    <a:pt x="18088" y="59766"/>
                  </a:cubicBezTo>
                  <a:lnTo>
                    <a:pt x="18041" y="59766"/>
                  </a:lnTo>
                  <a:cubicBezTo>
                    <a:pt x="17707" y="59623"/>
                    <a:pt x="17398" y="59456"/>
                    <a:pt x="17076" y="59313"/>
                  </a:cubicBezTo>
                  <a:cubicBezTo>
                    <a:pt x="16981" y="59265"/>
                    <a:pt x="16898" y="59206"/>
                    <a:pt x="16791" y="59158"/>
                  </a:cubicBezTo>
                  <a:cubicBezTo>
                    <a:pt x="16750" y="59138"/>
                    <a:pt x="16711" y="59117"/>
                    <a:pt x="16671" y="59096"/>
                  </a:cubicBezTo>
                  <a:lnTo>
                    <a:pt x="16671" y="59096"/>
                  </a:lnTo>
                  <a:cubicBezTo>
                    <a:pt x="16679" y="59101"/>
                    <a:pt x="16687" y="59106"/>
                    <a:pt x="16695" y="59111"/>
                  </a:cubicBezTo>
                  <a:cubicBezTo>
                    <a:pt x="15660" y="58623"/>
                    <a:pt x="14481" y="58325"/>
                    <a:pt x="13350" y="58099"/>
                  </a:cubicBezTo>
                  <a:cubicBezTo>
                    <a:pt x="12457" y="57694"/>
                    <a:pt x="11576" y="57313"/>
                    <a:pt x="10683" y="56908"/>
                  </a:cubicBezTo>
                  <a:cubicBezTo>
                    <a:pt x="8802" y="55896"/>
                    <a:pt x="6908" y="54908"/>
                    <a:pt x="4992" y="53955"/>
                  </a:cubicBezTo>
                  <a:cubicBezTo>
                    <a:pt x="5063" y="53753"/>
                    <a:pt x="5111" y="53515"/>
                    <a:pt x="5123" y="53277"/>
                  </a:cubicBezTo>
                  <a:cubicBezTo>
                    <a:pt x="6373" y="54277"/>
                    <a:pt x="7742" y="55086"/>
                    <a:pt x="9290" y="55539"/>
                  </a:cubicBezTo>
                  <a:cubicBezTo>
                    <a:pt x="9303" y="55544"/>
                    <a:pt x="9316" y="55546"/>
                    <a:pt x="9329" y="55546"/>
                  </a:cubicBezTo>
                  <a:cubicBezTo>
                    <a:pt x="9438" y="55546"/>
                    <a:pt x="9504" y="55375"/>
                    <a:pt x="9397" y="55301"/>
                  </a:cubicBezTo>
                  <a:cubicBezTo>
                    <a:pt x="7920" y="54610"/>
                    <a:pt x="6492" y="53860"/>
                    <a:pt x="5158" y="52955"/>
                  </a:cubicBezTo>
                  <a:lnTo>
                    <a:pt x="5158" y="52729"/>
                  </a:lnTo>
                  <a:close/>
                  <a:moveTo>
                    <a:pt x="15171" y="58908"/>
                  </a:moveTo>
                  <a:lnTo>
                    <a:pt x="15171" y="58908"/>
                  </a:lnTo>
                  <a:cubicBezTo>
                    <a:pt x="15850" y="59170"/>
                    <a:pt x="16541" y="59456"/>
                    <a:pt x="17243" y="59730"/>
                  </a:cubicBezTo>
                  <a:cubicBezTo>
                    <a:pt x="17264" y="59736"/>
                    <a:pt x="17284" y="59738"/>
                    <a:pt x="17301" y="59738"/>
                  </a:cubicBezTo>
                  <a:cubicBezTo>
                    <a:pt x="17395" y="59738"/>
                    <a:pt x="17445" y="59665"/>
                    <a:pt x="17445" y="59575"/>
                  </a:cubicBezTo>
                  <a:lnTo>
                    <a:pt x="17850" y="59837"/>
                  </a:lnTo>
                  <a:cubicBezTo>
                    <a:pt x="17838" y="59897"/>
                    <a:pt x="17862" y="59992"/>
                    <a:pt x="17957" y="59992"/>
                  </a:cubicBezTo>
                  <a:lnTo>
                    <a:pt x="18077" y="59992"/>
                  </a:lnTo>
                  <a:cubicBezTo>
                    <a:pt x="18291" y="60158"/>
                    <a:pt x="18529" y="60301"/>
                    <a:pt x="18755" y="60456"/>
                  </a:cubicBezTo>
                  <a:cubicBezTo>
                    <a:pt x="18755" y="60456"/>
                    <a:pt x="18755" y="60468"/>
                    <a:pt x="18743" y="60468"/>
                  </a:cubicBezTo>
                  <a:cubicBezTo>
                    <a:pt x="18731" y="60468"/>
                    <a:pt x="18708" y="60468"/>
                    <a:pt x="18696" y="60480"/>
                  </a:cubicBezTo>
                  <a:cubicBezTo>
                    <a:pt x="17517" y="59968"/>
                    <a:pt x="16350" y="59432"/>
                    <a:pt x="15171" y="58908"/>
                  </a:cubicBezTo>
                  <a:close/>
                  <a:moveTo>
                    <a:pt x="19958" y="59361"/>
                  </a:moveTo>
                  <a:cubicBezTo>
                    <a:pt x="20184" y="59480"/>
                    <a:pt x="20410" y="59623"/>
                    <a:pt x="20636" y="59742"/>
                  </a:cubicBezTo>
                  <a:cubicBezTo>
                    <a:pt x="20791" y="59825"/>
                    <a:pt x="20958" y="59932"/>
                    <a:pt x="21136" y="59956"/>
                  </a:cubicBezTo>
                  <a:cubicBezTo>
                    <a:pt x="21017" y="60278"/>
                    <a:pt x="20874" y="60563"/>
                    <a:pt x="20672" y="60813"/>
                  </a:cubicBezTo>
                  <a:cubicBezTo>
                    <a:pt x="20660" y="60778"/>
                    <a:pt x="20660" y="60754"/>
                    <a:pt x="20636" y="60718"/>
                  </a:cubicBezTo>
                  <a:cubicBezTo>
                    <a:pt x="20458" y="60516"/>
                    <a:pt x="20172" y="60408"/>
                    <a:pt x="19934" y="60289"/>
                  </a:cubicBezTo>
                  <a:cubicBezTo>
                    <a:pt x="19815" y="60230"/>
                    <a:pt x="19708" y="60170"/>
                    <a:pt x="19589" y="60111"/>
                  </a:cubicBezTo>
                  <a:cubicBezTo>
                    <a:pt x="19624" y="60063"/>
                    <a:pt x="19636" y="60004"/>
                    <a:pt x="19660" y="59968"/>
                  </a:cubicBezTo>
                  <a:cubicBezTo>
                    <a:pt x="19803" y="60027"/>
                    <a:pt x="19934" y="60099"/>
                    <a:pt x="20065" y="60158"/>
                  </a:cubicBezTo>
                  <a:cubicBezTo>
                    <a:pt x="20266" y="60254"/>
                    <a:pt x="20451" y="60373"/>
                    <a:pt x="20664" y="60373"/>
                  </a:cubicBezTo>
                  <a:cubicBezTo>
                    <a:pt x="20716" y="60373"/>
                    <a:pt x="20770" y="60365"/>
                    <a:pt x="20827" y="60349"/>
                  </a:cubicBezTo>
                  <a:cubicBezTo>
                    <a:pt x="20958" y="60313"/>
                    <a:pt x="21005" y="60170"/>
                    <a:pt x="20946" y="60051"/>
                  </a:cubicBezTo>
                  <a:cubicBezTo>
                    <a:pt x="20827" y="59801"/>
                    <a:pt x="20541" y="59742"/>
                    <a:pt x="20303" y="59623"/>
                  </a:cubicBezTo>
                  <a:cubicBezTo>
                    <a:pt x="20172" y="59563"/>
                    <a:pt x="20053" y="59504"/>
                    <a:pt x="19922" y="59456"/>
                  </a:cubicBezTo>
                  <a:lnTo>
                    <a:pt x="19958" y="59361"/>
                  </a:lnTo>
                  <a:close/>
                  <a:moveTo>
                    <a:pt x="44425" y="43216"/>
                  </a:moveTo>
                  <a:lnTo>
                    <a:pt x="44425" y="43252"/>
                  </a:lnTo>
                  <a:cubicBezTo>
                    <a:pt x="44592" y="43621"/>
                    <a:pt x="44735" y="44014"/>
                    <a:pt x="44842" y="44407"/>
                  </a:cubicBezTo>
                  <a:cubicBezTo>
                    <a:pt x="44901" y="44633"/>
                    <a:pt x="44949" y="44859"/>
                    <a:pt x="44997" y="45085"/>
                  </a:cubicBezTo>
                  <a:cubicBezTo>
                    <a:pt x="42341" y="46014"/>
                    <a:pt x="39710" y="47014"/>
                    <a:pt x="37091" y="48014"/>
                  </a:cubicBezTo>
                  <a:cubicBezTo>
                    <a:pt x="37055" y="47907"/>
                    <a:pt x="37031" y="47824"/>
                    <a:pt x="36996" y="47716"/>
                  </a:cubicBezTo>
                  <a:cubicBezTo>
                    <a:pt x="36982" y="47665"/>
                    <a:pt x="36938" y="47643"/>
                    <a:pt x="36895" y="47643"/>
                  </a:cubicBezTo>
                  <a:cubicBezTo>
                    <a:pt x="36826" y="47643"/>
                    <a:pt x="36757" y="47696"/>
                    <a:pt x="36793" y="47776"/>
                  </a:cubicBezTo>
                  <a:cubicBezTo>
                    <a:pt x="36841" y="47883"/>
                    <a:pt x="36865" y="47978"/>
                    <a:pt x="36912" y="48086"/>
                  </a:cubicBezTo>
                  <a:cubicBezTo>
                    <a:pt x="36781" y="48133"/>
                    <a:pt x="36662" y="48181"/>
                    <a:pt x="36543" y="48240"/>
                  </a:cubicBezTo>
                  <a:cubicBezTo>
                    <a:pt x="36484" y="48014"/>
                    <a:pt x="36376" y="47800"/>
                    <a:pt x="36305" y="47597"/>
                  </a:cubicBezTo>
                  <a:cubicBezTo>
                    <a:pt x="36290" y="47567"/>
                    <a:pt x="36258" y="47554"/>
                    <a:pt x="36228" y="47554"/>
                  </a:cubicBezTo>
                  <a:cubicBezTo>
                    <a:pt x="36187" y="47554"/>
                    <a:pt x="36148" y="47580"/>
                    <a:pt x="36162" y="47621"/>
                  </a:cubicBezTo>
                  <a:cubicBezTo>
                    <a:pt x="36257" y="47836"/>
                    <a:pt x="36329" y="48062"/>
                    <a:pt x="36436" y="48264"/>
                  </a:cubicBezTo>
                  <a:cubicBezTo>
                    <a:pt x="36329" y="48312"/>
                    <a:pt x="36210" y="48359"/>
                    <a:pt x="36103" y="48383"/>
                  </a:cubicBezTo>
                  <a:cubicBezTo>
                    <a:pt x="36103" y="48074"/>
                    <a:pt x="36019" y="47740"/>
                    <a:pt x="35972" y="47431"/>
                  </a:cubicBezTo>
                  <a:cubicBezTo>
                    <a:pt x="35961" y="47353"/>
                    <a:pt x="35895" y="47318"/>
                    <a:pt x="35826" y="47318"/>
                  </a:cubicBezTo>
                  <a:cubicBezTo>
                    <a:pt x="35736" y="47318"/>
                    <a:pt x="35642" y="47377"/>
                    <a:pt x="35662" y="47478"/>
                  </a:cubicBezTo>
                  <a:cubicBezTo>
                    <a:pt x="35710" y="47800"/>
                    <a:pt x="35710" y="48181"/>
                    <a:pt x="35793" y="48502"/>
                  </a:cubicBezTo>
                  <a:cubicBezTo>
                    <a:pt x="33340" y="49455"/>
                    <a:pt x="30888" y="50407"/>
                    <a:pt x="28447" y="51348"/>
                  </a:cubicBezTo>
                  <a:cubicBezTo>
                    <a:pt x="28252" y="51413"/>
                    <a:pt x="28313" y="51703"/>
                    <a:pt x="28477" y="51703"/>
                  </a:cubicBezTo>
                  <a:cubicBezTo>
                    <a:pt x="28494" y="51703"/>
                    <a:pt x="28511" y="51700"/>
                    <a:pt x="28530" y="51693"/>
                  </a:cubicBezTo>
                  <a:cubicBezTo>
                    <a:pt x="35984" y="49276"/>
                    <a:pt x="43592" y="46907"/>
                    <a:pt x="50950" y="44085"/>
                  </a:cubicBezTo>
                  <a:cubicBezTo>
                    <a:pt x="51605" y="44395"/>
                    <a:pt x="52236" y="44728"/>
                    <a:pt x="52890" y="45026"/>
                  </a:cubicBezTo>
                  <a:cubicBezTo>
                    <a:pt x="51271" y="45335"/>
                    <a:pt x="49676" y="45704"/>
                    <a:pt x="48152" y="46050"/>
                  </a:cubicBezTo>
                  <a:cubicBezTo>
                    <a:pt x="47952" y="46083"/>
                    <a:pt x="48021" y="46364"/>
                    <a:pt x="48195" y="46364"/>
                  </a:cubicBezTo>
                  <a:cubicBezTo>
                    <a:pt x="48208" y="46364"/>
                    <a:pt x="48221" y="46362"/>
                    <a:pt x="48235" y="46359"/>
                  </a:cubicBezTo>
                  <a:cubicBezTo>
                    <a:pt x="51855" y="45645"/>
                    <a:pt x="55545" y="45597"/>
                    <a:pt x="59141" y="44966"/>
                  </a:cubicBezTo>
                  <a:cubicBezTo>
                    <a:pt x="59308" y="44930"/>
                    <a:pt x="59367" y="44788"/>
                    <a:pt x="59344" y="44668"/>
                  </a:cubicBezTo>
                  <a:cubicBezTo>
                    <a:pt x="59367" y="44645"/>
                    <a:pt x="59403" y="44633"/>
                    <a:pt x="59415" y="44621"/>
                  </a:cubicBezTo>
                  <a:cubicBezTo>
                    <a:pt x="59439" y="44692"/>
                    <a:pt x="59522" y="44752"/>
                    <a:pt x="59617" y="44752"/>
                  </a:cubicBezTo>
                  <a:cubicBezTo>
                    <a:pt x="59665" y="44752"/>
                    <a:pt x="59713" y="44740"/>
                    <a:pt x="59736" y="44704"/>
                  </a:cubicBezTo>
                  <a:lnTo>
                    <a:pt x="59796" y="44704"/>
                  </a:lnTo>
                  <a:cubicBezTo>
                    <a:pt x="59844" y="44692"/>
                    <a:pt x="59891" y="44692"/>
                    <a:pt x="59915" y="44680"/>
                  </a:cubicBezTo>
                  <a:cubicBezTo>
                    <a:pt x="60082" y="44633"/>
                    <a:pt x="60082" y="44395"/>
                    <a:pt x="59915" y="44371"/>
                  </a:cubicBezTo>
                  <a:cubicBezTo>
                    <a:pt x="59879" y="44347"/>
                    <a:pt x="59832" y="44347"/>
                    <a:pt x="59796" y="44335"/>
                  </a:cubicBezTo>
                  <a:lnTo>
                    <a:pt x="59736" y="44335"/>
                  </a:lnTo>
                  <a:cubicBezTo>
                    <a:pt x="59713" y="44323"/>
                    <a:pt x="59665" y="44287"/>
                    <a:pt x="59617" y="44287"/>
                  </a:cubicBezTo>
                  <a:lnTo>
                    <a:pt x="59606" y="44287"/>
                  </a:lnTo>
                  <a:cubicBezTo>
                    <a:pt x="59617" y="44192"/>
                    <a:pt x="59606" y="44073"/>
                    <a:pt x="59546" y="43978"/>
                  </a:cubicBezTo>
                  <a:lnTo>
                    <a:pt x="59546" y="43978"/>
                  </a:lnTo>
                  <a:cubicBezTo>
                    <a:pt x="59719" y="44002"/>
                    <a:pt x="59876" y="44014"/>
                    <a:pt x="60024" y="44014"/>
                  </a:cubicBezTo>
                  <a:cubicBezTo>
                    <a:pt x="60171" y="44014"/>
                    <a:pt x="60308" y="44002"/>
                    <a:pt x="60439" y="43978"/>
                  </a:cubicBezTo>
                  <a:lnTo>
                    <a:pt x="60439" y="43978"/>
                  </a:lnTo>
                  <a:cubicBezTo>
                    <a:pt x="63499" y="47562"/>
                    <a:pt x="61689" y="52193"/>
                    <a:pt x="60403" y="56170"/>
                  </a:cubicBezTo>
                  <a:cubicBezTo>
                    <a:pt x="60308" y="56122"/>
                    <a:pt x="60201" y="56098"/>
                    <a:pt x="60070" y="56098"/>
                  </a:cubicBezTo>
                  <a:cubicBezTo>
                    <a:pt x="59725" y="56098"/>
                    <a:pt x="59510" y="56301"/>
                    <a:pt x="59427" y="56551"/>
                  </a:cubicBezTo>
                  <a:cubicBezTo>
                    <a:pt x="58355" y="56825"/>
                    <a:pt x="57272" y="57063"/>
                    <a:pt x="56200" y="57301"/>
                  </a:cubicBezTo>
                  <a:lnTo>
                    <a:pt x="56200" y="57194"/>
                  </a:lnTo>
                  <a:cubicBezTo>
                    <a:pt x="56200" y="57093"/>
                    <a:pt x="56117" y="57042"/>
                    <a:pt x="56034" y="57042"/>
                  </a:cubicBezTo>
                  <a:cubicBezTo>
                    <a:pt x="55950" y="57042"/>
                    <a:pt x="55867" y="57093"/>
                    <a:pt x="55867" y="57194"/>
                  </a:cubicBezTo>
                  <a:lnTo>
                    <a:pt x="55867" y="57325"/>
                  </a:lnTo>
                  <a:cubicBezTo>
                    <a:pt x="55867" y="57349"/>
                    <a:pt x="55867" y="57360"/>
                    <a:pt x="55891" y="57372"/>
                  </a:cubicBezTo>
                  <a:cubicBezTo>
                    <a:pt x="55593" y="57432"/>
                    <a:pt x="55295" y="57503"/>
                    <a:pt x="54998" y="57563"/>
                  </a:cubicBezTo>
                  <a:cubicBezTo>
                    <a:pt x="54998" y="57360"/>
                    <a:pt x="54974" y="57134"/>
                    <a:pt x="54974" y="56920"/>
                  </a:cubicBezTo>
                  <a:cubicBezTo>
                    <a:pt x="54974" y="56825"/>
                    <a:pt x="54900" y="56777"/>
                    <a:pt x="54825" y="56777"/>
                  </a:cubicBezTo>
                  <a:cubicBezTo>
                    <a:pt x="54751" y="56777"/>
                    <a:pt x="54676" y="56825"/>
                    <a:pt x="54676" y="56920"/>
                  </a:cubicBezTo>
                  <a:cubicBezTo>
                    <a:pt x="54676" y="57146"/>
                    <a:pt x="54664" y="57384"/>
                    <a:pt x="54664" y="57622"/>
                  </a:cubicBezTo>
                  <a:cubicBezTo>
                    <a:pt x="54569" y="57658"/>
                    <a:pt x="54450" y="57670"/>
                    <a:pt x="54343" y="57682"/>
                  </a:cubicBezTo>
                  <a:cubicBezTo>
                    <a:pt x="54426" y="57087"/>
                    <a:pt x="54248" y="56360"/>
                    <a:pt x="54129" y="55789"/>
                  </a:cubicBezTo>
                  <a:cubicBezTo>
                    <a:pt x="54110" y="55715"/>
                    <a:pt x="54060" y="55684"/>
                    <a:pt x="54006" y="55684"/>
                  </a:cubicBezTo>
                  <a:cubicBezTo>
                    <a:pt x="53921" y="55684"/>
                    <a:pt x="53828" y="55763"/>
                    <a:pt x="53843" y="55872"/>
                  </a:cubicBezTo>
                  <a:cubicBezTo>
                    <a:pt x="53902" y="56241"/>
                    <a:pt x="53950" y="56610"/>
                    <a:pt x="53962" y="56979"/>
                  </a:cubicBezTo>
                  <a:cubicBezTo>
                    <a:pt x="53986" y="57241"/>
                    <a:pt x="53950" y="57491"/>
                    <a:pt x="53986" y="57741"/>
                  </a:cubicBezTo>
                  <a:cubicBezTo>
                    <a:pt x="53664" y="57801"/>
                    <a:pt x="53343" y="57861"/>
                    <a:pt x="53033" y="57920"/>
                  </a:cubicBezTo>
                  <a:cubicBezTo>
                    <a:pt x="53093" y="57313"/>
                    <a:pt x="53045" y="56670"/>
                    <a:pt x="52986" y="56098"/>
                  </a:cubicBezTo>
                  <a:cubicBezTo>
                    <a:pt x="52980" y="56051"/>
                    <a:pt x="52947" y="56027"/>
                    <a:pt x="52916" y="56027"/>
                  </a:cubicBezTo>
                  <a:cubicBezTo>
                    <a:pt x="52884" y="56027"/>
                    <a:pt x="52855" y="56051"/>
                    <a:pt x="52855" y="56098"/>
                  </a:cubicBezTo>
                  <a:cubicBezTo>
                    <a:pt x="52878" y="56729"/>
                    <a:pt x="52807" y="57360"/>
                    <a:pt x="52748" y="57980"/>
                  </a:cubicBezTo>
                  <a:cubicBezTo>
                    <a:pt x="52557" y="58015"/>
                    <a:pt x="52355" y="58063"/>
                    <a:pt x="52152" y="58099"/>
                  </a:cubicBezTo>
                  <a:cubicBezTo>
                    <a:pt x="52557" y="54789"/>
                    <a:pt x="52200" y="51360"/>
                    <a:pt x="51462" y="48121"/>
                  </a:cubicBezTo>
                  <a:cubicBezTo>
                    <a:pt x="51447" y="48045"/>
                    <a:pt x="51395" y="48013"/>
                    <a:pt x="51340" y="48013"/>
                  </a:cubicBezTo>
                  <a:cubicBezTo>
                    <a:pt x="51256" y="48013"/>
                    <a:pt x="51166" y="48086"/>
                    <a:pt x="51188" y="48193"/>
                  </a:cubicBezTo>
                  <a:cubicBezTo>
                    <a:pt x="51843" y="51574"/>
                    <a:pt x="51878" y="54801"/>
                    <a:pt x="51735" y="58182"/>
                  </a:cubicBezTo>
                  <a:cubicBezTo>
                    <a:pt x="47866" y="58873"/>
                    <a:pt x="43985" y="59396"/>
                    <a:pt x="40020" y="59777"/>
                  </a:cubicBezTo>
                  <a:lnTo>
                    <a:pt x="40020" y="59468"/>
                  </a:lnTo>
                  <a:cubicBezTo>
                    <a:pt x="40020" y="59379"/>
                    <a:pt x="39948" y="59334"/>
                    <a:pt x="39877" y="59334"/>
                  </a:cubicBezTo>
                  <a:cubicBezTo>
                    <a:pt x="39805" y="59334"/>
                    <a:pt x="39734" y="59379"/>
                    <a:pt x="39734" y="59468"/>
                  </a:cubicBezTo>
                  <a:lnTo>
                    <a:pt x="39734" y="59813"/>
                  </a:lnTo>
                  <a:cubicBezTo>
                    <a:pt x="39555" y="59825"/>
                    <a:pt x="39401" y="59837"/>
                    <a:pt x="39222" y="59861"/>
                  </a:cubicBezTo>
                  <a:cubicBezTo>
                    <a:pt x="39115" y="59873"/>
                    <a:pt x="39020" y="59873"/>
                    <a:pt x="38924" y="59885"/>
                  </a:cubicBezTo>
                  <a:cubicBezTo>
                    <a:pt x="38889" y="59742"/>
                    <a:pt x="38865" y="59575"/>
                    <a:pt x="38829" y="59420"/>
                  </a:cubicBezTo>
                  <a:cubicBezTo>
                    <a:pt x="38819" y="59343"/>
                    <a:pt x="38752" y="59308"/>
                    <a:pt x="38683" y="59308"/>
                  </a:cubicBezTo>
                  <a:cubicBezTo>
                    <a:pt x="38593" y="59308"/>
                    <a:pt x="38499" y="59367"/>
                    <a:pt x="38520" y="59468"/>
                  </a:cubicBezTo>
                  <a:lnTo>
                    <a:pt x="38567" y="59920"/>
                  </a:lnTo>
                  <a:cubicBezTo>
                    <a:pt x="38293" y="59944"/>
                    <a:pt x="38031" y="59956"/>
                    <a:pt x="37758" y="59980"/>
                  </a:cubicBezTo>
                  <a:cubicBezTo>
                    <a:pt x="37746" y="59885"/>
                    <a:pt x="37710" y="59777"/>
                    <a:pt x="37698" y="59694"/>
                  </a:cubicBezTo>
                  <a:cubicBezTo>
                    <a:pt x="37689" y="59628"/>
                    <a:pt x="37645" y="59599"/>
                    <a:pt x="37598" y="59599"/>
                  </a:cubicBezTo>
                  <a:cubicBezTo>
                    <a:pt x="37526" y="59599"/>
                    <a:pt x="37446" y="59665"/>
                    <a:pt x="37460" y="59766"/>
                  </a:cubicBezTo>
                  <a:cubicBezTo>
                    <a:pt x="37472" y="59837"/>
                    <a:pt x="37472" y="59920"/>
                    <a:pt x="37496" y="60004"/>
                  </a:cubicBezTo>
                  <a:cubicBezTo>
                    <a:pt x="37341" y="60016"/>
                    <a:pt x="37198" y="60039"/>
                    <a:pt x="37043" y="60039"/>
                  </a:cubicBezTo>
                  <a:cubicBezTo>
                    <a:pt x="37019" y="59825"/>
                    <a:pt x="36972" y="59623"/>
                    <a:pt x="36924" y="59420"/>
                  </a:cubicBezTo>
                  <a:cubicBezTo>
                    <a:pt x="36914" y="59353"/>
                    <a:pt x="36856" y="59322"/>
                    <a:pt x="36795" y="59322"/>
                  </a:cubicBezTo>
                  <a:cubicBezTo>
                    <a:pt x="36716" y="59322"/>
                    <a:pt x="36632" y="59374"/>
                    <a:pt x="36638" y="59468"/>
                  </a:cubicBezTo>
                  <a:cubicBezTo>
                    <a:pt x="36674" y="59658"/>
                    <a:pt x="36674" y="59873"/>
                    <a:pt x="36698" y="60075"/>
                  </a:cubicBezTo>
                  <a:cubicBezTo>
                    <a:pt x="36555" y="60099"/>
                    <a:pt x="36424" y="60099"/>
                    <a:pt x="36269" y="60111"/>
                  </a:cubicBezTo>
                  <a:lnTo>
                    <a:pt x="36269" y="58670"/>
                  </a:lnTo>
                  <a:cubicBezTo>
                    <a:pt x="36269" y="58646"/>
                    <a:pt x="36251" y="58634"/>
                    <a:pt x="36234" y="58634"/>
                  </a:cubicBezTo>
                  <a:cubicBezTo>
                    <a:pt x="36216" y="58634"/>
                    <a:pt x="36198" y="58646"/>
                    <a:pt x="36198" y="58670"/>
                  </a:cubicBezTo>
                  <a:lnTo>
                    <a:pt x="36198" y="60111"/>
                  </a:lnTo>
                  <a:cubicBezTo>
                    <a:pt x="36031" y="60123"/>
                    <a:pt x="35864" y="60135"/>
                    <a:pt x="35710" y="60135"/>
                  </a:cubicBezTo>
                  <a:cubicBezTo>
                    <a:pt x="35626" y="57980"/>
                    <a:pt x="35555" y="55836"/>
                    <a:pt x="35591" y="53681"/>
                  </a:cubicBezTo>
                  <a:cubicBezTo>
                    <a:pt x="35591" y="53586"/>
                    <a:pt x="35516" y="53539"/>
                    <a:pt x="35442" y="53539"/>
                  </a:cubicBezTo>
                  <a:cubicBezTo>
                    <a:pt x="35367" y="53539"/>
                    <a:pt x="35293" y="53586"/>
                    <a:pt x="35293" y="53681"/>
                  </a:cubicBezTo>
                  <a:cubicBezTo>
                    <a:pt x="35210" y="55836"/>
                    <a:pt x="35174" y="58015"/>
                    <a:pt x="35245" y="60170"/>
                  </a:cubicBezTo>
                  <a:cubicBezTo>
                    <a:pt x="31626" y="60420"/>
                    <a:pt x="27971" y="60647"/>
                    <a:pt x="24363" y="61075"/>
                  </a:cubicBezTo>
                  <a:cubicBezTo>
                    <a:pt x="24375" y="61051"/>
                    <a:pt x="24399" y="61016"/>
                    <a:pt x="24411" y="61004"/>
                  </a:cubicBezTo>
                  <a:cubicBezTo>
                    <a:pt x="24470" y="60968"/>
                    <a:pt x="24530" y="60944"/>
                    <a:pt x="24577" y="60873"/>
                  </a:cubicBezTo>
                  <a:cubicBezTo>
                    <a:pt x="24792" y="60420"/>
                    <a:pt x="24946" y="59980"/>
                    <a:pt x="25006" y="59551"/>
                  </a:cubicBezTo>
                  <a:cubicBezTo>
                    <a:pt x="25423" y="57968"/>
                    <a:pt x="25530" y="56337"/>
                    <a:pt x="25268" y="54694"/>
                  </a:cubicBezTo>
                  <a:cubicBezTo>
                    <a:pt x="25196" y="54193"/>
                    <a:pt x="25089" y="53420"/>
                    <a:pt x="24827" y="52789"/>
                  </a:cubicBezTo>
                  <a:lnTo>
                    <a:pt x="24827" y="52789"/>
                  </a:lnTo>
                  <a:cubicBezTo>
                    <a:pt x="25490" y="52882"/>
                    <a:pt x="26144" y="52948"/>
                    <a:pt x="26788" y="52948"/>
                  </a:cubicBezTo>
                  <a:cubicBezTo>
                    <a:pt x="26885" y="52948"/>
                    <a:pt x="26981" y="52946"/>
                    <a:pt x="27078" y="52943"/>
                  </a:cubicBezTo>
                  <a:cubicBezTo>
                    <a:pt x="27101" y="52943"/>
                    <a:pt x="27113" y="52919"/>
                    <a:pt x="27137" y="52908"/>
                  </a:cubicBezTo>
                  <a:cubicBezTo>
                    <a:pt x="27613" y="52860"/>
                    <a:pt x="28042" y="52658"/>
                    <a:pt x="28233" y="52205"/>
                  </a:cubicBezTo>
                  <a:cubicBezTo>
                    <a:pt x="28294" y="52061"/>
                    <a:pt x="28205" y="51855"/>
                    <a:pt x="28049" y="51855"/>
                  </a:cubicBezTo>
                  <a:cubicBezTo>
                    <a:pt x="28025" y="51855"/>
                    <a:pt x="27998" y="51860"/>
                    <a:pt x="27971" y="51872"/>
                  </a:cubicBezTo>
                  <a:cubicBezTo>
                    <a:pt x="27887" y="51896"/>
                    <a:pt x="27816" y="51931"/>
                    <a:pt x="27756" y="51955"/>
                  </a:cubicBezTo>
                  <a:cubicBezTo>
                    <a:pt x="27804" y="51907"/>
                    <a:pt x="27852" y="51884"/>
                    <a:pt x="27875" y="51836"/>
                  </a:cubicBezTo>
                  <a:lnTo>
                    <a:pt x="27911" y="51836"/>
                  </a:lnTo>
                  <a:cubicBezTo>
                    <a:pt x="27916" y="51836"/>
                    <a:pt x="27921" y="51837"/>
                    <a:pt x="27926" y="51837"/>
                  </a:cubicBezTo>
                  <a:cubicBezTo>
                    <a:pt x="28071" y="51837"/>
                    <a:pt x="28148" y="51665"/>
                    <a:pt x="28102" y="51538"/>
                  </a:cubicBezTo>
                  <a:cubicBezTo>
                    <a:pt x="28364" y="51074"/>
                    <a:pt x="28459" y="50479"/>
                    <a:pt x="28340" y="49979"/>
                  </a:cubicBezTo>
                  <a:cubicBezTo>
                    <a:pt x="28233" y="49490"/>
                    <a:pt x="27947" y="49086"/>
                    <a:pt x="27578" y="48788"/>
                  </a:cubicBezTo>
                  <a:cubicBezTo>
                    <a:pt x="28268" y="48609"/>
                    <a:pt x="29006" y="48478"/>
                    <a:pt x="29435" y="47966"/>
                  </a:cubicBezTo>
                  <a:cubicBezTo>
                    <a:pt x="29459" y="47972"/>
                    <a:pt x="29483" y="47975"/>
                    <a:pt x="29507" y="47975"/>
                  </a:cubicBezTo>
                  <a:cubicBezTo>
                    <a:pt x="29530" y="47975"/>
                    <a:pt x="29554" y="47972"/>
                    <a:pt x="29578" y="47966"/>
                  </a:cubicBezTo>
                  <a:cubicBezTo>
                    <a:pt x="33948" y="46002"/>
                    <a:pt x="38543" y="44847"/>
                    <a:pt x="43163" y="43573"/>
                  </a:cubicBezTo>
                  <a:cubicBezTo>
                    <a:pt x="43580" y="43454"/>
                    <a:pt x="44008" y="43335"/>
                    <a:pt x="44425" y="43216"/>
                  </a:cubicBezTo>
                  <a:close/>
                  <a:moveTo>
                    <a:pt x="17838" y="60861"/>
                  </a:moveTo>
                  <a:cubicBezTo>
                    <a:pt x="17993" y="60932"/>
                    <a:pt x="18172" y="61004"/>
                    <a:pt x="18338" y="61075"/>
                  </a:cubicBezTo>
                  <a:cubicBezTo>
                    <a:pt x="18315" y="61111"/>
                    <a:pt x="18279" y="61159"/>
                    <a:pt x="18255" y="61182"/>
                  </a:cubicBezTo>
                  <a:lnTo>
                    <a:pt x="18065" y="61135"/>
                  </a:lnTo>
                  <a:cubicBezTo>
                    <a:pt x="17957" y="61099"/>
                    <a:pt x="17850" y="61051"/>
                    <a:pt x="17731" y="61004"/>
                  </a:cubicBezTo>
                  <a:cubicBezTo>
                    <a:pt x="17803" y="60992"/>
                    <a:pt x="17838" y="60920"/>
                    <a:pt x="17838" y="60861"/>
                  </a:cubicBezTo>
                  <a:close/>
                  <a:moveTo>
                    <a:pt x="24184" y="59277"/>
                  </a:moveTo>
                  <a:cubicBezTo>
                    <a:pt x="24232" y="59325"/>
                    <a:pt x="24292" y="59349"/>
                    <a:pt x="24351" y="59349"/>
                  </a:cubicBezTo>
                  <a:cubicBezTo>
                    <a:pt x="24244" y="59766"/>
                    <a:pt x="24125" y="60182"/>
                    <a:pt x="23982" y="60599"/>
                  </a:cubicBezTo>
                  <a:cubicBezTo>
                    <a:pt x="23934" y="60718"/>
                    <a:pt x="23982" y="60825"/>
                    <a:pt x="24053" y="60897"/>
                  </a:cubicBezTo>
                  <a:cubicBezTo>
                    <a:pt x="24030" y="60968"/>
                    <a:pt x="24006" y="61063"/>
                    <a:pt x="23982" y="61135"/>
                  </a:cubicBezTo>
                  <a:cubicBezTo>
                    <a:pt x="23792" y="61170"/>
                    <a:pt x="23613" y="61182"/>
                    <a:pt x="23411" y="61218"/>
                  </a:cubicBezTo>
                  <a:cubicBezTo>
                    <a:pt x="23744" y="60647"/>
                    <a:pt x="23994" y="59968"/>
                    <a:pt x="24184" y="59277"/>
                  </a:cubicBezTo>
                  <a:close/>
                  <a:moveTo>
                    <a:pt x="20017" y="60885"/>
                  </a:moveTo>
                  <a:cubicBezTo>
                    <a:pt x="20160" y="60956"/>
                    <a:pt x="20291" y="61028"/>
                    <a:pt x="20434" y="61063"/>
                  </a:cubicBezTo>
                  <a:lnTo>
                    <a:pt x="20458" y="61063"/>
                  </a:lnTo>
                  <a:cubicBezTo>
                    <a:pt x="20351" y="61159"/>
                    <a:pt x="20243" y="61242"/>
                    <a:pt x="20112" y="61313"/>
                  </a:cubicBezTo>
                  <a:cubicBezTo>
                    <a:pt x="20136" y="61230"/>
                    <a:pt x="20112" y="61123"/>
                    <a:pt x="19993" y="61075"/>
                  </a:cubicBezTo>
                  <a:cubicBezTo>
                    <a:pt x="19982" y="61063"/>
                    <a:pt x="19946" y="61063"/>
                    <a:pt x="19934" y="61051"/>
                  </a:cubicBezTo>
                  <a:cubicBezTo>
                    <a:pt x="19982" y="61004"/>
                    <a:pt x="20005" y="60944"/>
                    <a:pt x="20017" y="60885"/>
                  </a:cubicBezTo>
                  <a:close/>
                  <a:moveTo>
                    <a:pt x="21017" y="52300"/>
                  </a:moveTo>
                  <a:cubicBezTo>
                    <a:pt x="21053" y="52312"/>
                    <a:pt x="21077" y="52324"/>
                    <a:pt x="21125" y="52336"/>
                  </a:cubicBezTo>
                  <a:cubicBezTo>
                    <a:pt x="21529" y="52431"/>
                    <a:pt x="21910" y="52479"/>
                    <a:pt x="22315" y="52515"/>
                  </a:cubicBezTo>
                  <a:cubicBezTo>
                    <a:pt x="22315" y="52538"/>
                    <a:pt x="22327" y="52562"/>
                    <a:pt x="22327" y="52598"/>
                  </a:cubicBezTo>
                  <a:cubicBezTo>
                    <a:pt x="22684" y="53229"/>
                    <a:pt x="22970" y="53920"/>
                    <a:pt x="23196" y="54622"/>
                  </a:cubicBezTo>
                  <a:cubicBezTo>
                    <a:pt x="23351" y="55182"/>
                    <a:pt x="23387" y="55789"/>
                    <a:pt x="23625" y="56325"/>
                  </a:cubicBezTo>
                  <a:cubicBezTo>
                    <a:pt x="23637" y="56372"/>
                    <a:pt x="23684" y="56384"/>
                    <a:pt x="23732" y="56408"/>
                  </a:cubicBezTo>
                  <a:cubicBezTo>
                    <a:pt x="23744" y="56646"/>
                    <a:pt x="23756" y="56884"/>
                    <a:pt x="23744" y="57134"/>
                  </a:cubicBezTo>
                  <a:cubicBezTo>
                    <a:pt x="23637" y="57849"/>
                    <a:pt x="23434" y="58551"/>
                    <a:pt x="23172" y="59265"/>
                  </a:cubicBezTo>
                  <a:cubicBezTo>
                    <a:pt x="22875" y="59718"/>
                    <a:pt x="22494" y="60123"/>
                    <a:pt x="22041" y="60551"/>
                  </a:cubicBezTo>
                  <a:cubicBezTo>
                    <a:pt x="22017" y="60587"/>
                    <a:pt x="21982" y="60635"/>
                    <a:pt x="21982" y="60694"/>
                  </a:cubicBezTo>
                  <a:cubicBezTo>
                    <a:pt x="21744" y="60825"/>
                    <a:pt x="21506" y="60944"/>
                    <a:pt x="21327" y="61135"/>
                  </a:cubicBezTo>
                  <a:cubicBezTo>
                    <a:pt x="21255" y="61206"/>
                    <a:pt x="21244" y="61325"/>
                    <a:pt x="21255" y="61432"/>
                  </a:cubicBezTo>
                  <a:cubicBezTo>
                    <a:pt x="21196" y="61480"/>
                    <a:pt x="21136" y="61528"/>
                    <a:pt x="21077" y="61587"/>
                  </a:cubicBezTo>
                  <a:cubicBezTo>
                    <a:pt x="20958" y="61599"/>
                    <a:pt x="20839" y="61623"/>
                    <a:pt x="20720" y="61647"/>
                  </a:cubicBezTo>
                  <a:cubicBezTo>
                    <a:pt x="20827" y="61587"/>
                    <a:pt x="20886" y="61551"/>
                    <a:pt x="20946" y="61492"/>
                  </a:cubicBezTo>
                  <a:cubicBezTo>
                    <a:pt x="21005" y="61456"/>
                    <a:pt x="21005" y="61373"/>
                    <a:pt x="20970" y="61313"/>
                  </a:cubicBezTo>
                  <a:cubicBezTo>
                    <a:pt x="23339" y="59813"/>
                    <a:pt x="22089" y="54324"/>
                    <a:pt x="20874" y="52455"/>
                  </a:cubicBezTo>
                  <a:cubicBezTo>
                    <a:pt x="20946" y="52431"/>
                    <a:pt x="20994" y="52372"/>
                    <a:pt x="21017" y="52300"/>
                  </a:cubicBezTo>
                  <a:close/>
                  <a:moveTo>
                    <a:pt x="27875" y="0"/>
                  </a:moveTo>
                  <a:cubicBezTo>
                    <a:pt x="27799" y="0"/>
                    <a:pt x="27725" y="34"/>
                    <a:pt x="27685" y="115"/>
                  </a:cubicBezTo>
                  <a:cubicBezTo>
                    <a:pt x="25970" y="3509"/>
                    <a:pt x="24565" y="7140"/>
                    <a:pt x="23399" y="10891"/>
                  </a:cubicBezTo>
                  <a:cubicBezTo>
                    <a:pt x="23137" y="9974"/>
                    <a:pt x="22815" y="9081"/>
                    <a:pt x="22518" y="8164"/>
                  </a:cubicBezTo>
                  <a:cubicBezTo>
                    <a:pt x="22494" y="8094"/>
                    <a:pt x="22439" y="8065"/>
                    <a:pt x="22383" y="8065"/>
                  </a:cubicBezTo>
                  <a:cubicBezTo>
                    <a:pt x="22295" y="8065"/>
                    <a:pt x="22207" y="8138"/>
                    <a:pt x="22244" y="8247"/>
                  </a:cubicBezTo>
                  <a:cubicBezTo>
                    <a:pt x="22577" y="9224"/>
                    <a:pt x="22922" y="10224"/>
                    <a:pt x="23315" y="11188"/>
                  </a:cubicBezTo>
                  <a:cubicBezTo>
                    <a:pt x="23101" y="11891"/>
                    <a:pt x="22899" y="12593"/>
                    <a:pt x="22696" y="13284"/>
                  </a:cubicBezTo>
                  <a:cubicBezTo>
                    <a:pt x="22482" y="12295"/>
                    <a:pt x="22137" y="11295"/>
                    <a:pt x="21863" y="10331"/>
                  </a:cubicBezTo>
                  <a:cubicBezTo>
                    <a:pt x="21848" y="10268"/>
                    <a:pt x="21800" y="10240"/>
                    <a:pt x="21751" y="10240"/>
                  </a:cubicBezTo>
                  <a:cubicBezTo>
                    <a:pt x="21678" y="10240"/>
                    <a:pt x="21603" y="10299"/>
                    <a:pt x="21625" y="10390"/>
                  </a:cubicBezTo>
                  <a:cubicBezTo>
                    <a:pt x="21946" y="11486"/>
                    <a:pt x="22184" y="12641"/>
                    <a:pt x="22577" y="13712"/>
                  </a:cubicBezTo>
                  <a:cubicBezTo>
                    <a:pt x="22518" y="13950"/>
                    <a:pt x="22446" y="14177"/>
                    <a:pt x="22387" y="14427"/>
                  </a:cubicBezTo>
                  <a:cubicBezTo>
                    <a:pt x="22148" y="13534"/>
                    <a:pt x="21791" y="12665"/>
                    <a:pt x="21601" y="11760"/>
                  </a:cubicBezTo>
                  <a:cubicBezTo>
                    <a:pt x="21586" y="11697"/>
                    <a:pt x="21538" y="11669"/>
                    <a:pt x="21489" y="11669"/>
                  </a:cubicBezTo>
                  <a:cubicBezTo>
                    <a:pt x="21417" y="11669"/>
                    <a:pt x="21341" y="11727"/>
                    <a:pt x="21363" y="11819"/>
                  </a:cubicBezTo>
                  <a:cubicBezTo>
                    <a:pt x="21565" y="12819"/>
                    <a:pt x="21791" y="13950"/>
                    <a:pt x="22279" y="14855"/>
                  </a:cubicBezTo>
                  <a:cubicBezTo>
                    <a:pt x="22220" y="15058"/>
                    <a:pt x="22184" y="15272"/>
                    <a:pt x="22137" y="15474"/>
                  </a:cubicBezTo>
                  <a:cubicBezTo>
                    <a:pt x="21922" y="14522"/>
                    <a:pt x="21613" y="13569"/>
                    <a:pt x="21363" y="12629"/>
                  </a:cubicBezTo>
                  <a:cubicBezTo>
                    <a:pt x="21344" y="12569"/>
                    <a:pt x="21298" y="12543"/>
                    <a:pt x="21250" y="12543"/>
                  </a:cubicBezTo>
                  <a:cubicBezTo>
                    <a:pt x="21174" y="12543"/>
                    <a:pt x="21095" y="12610"/>
                    <a:pt x="21125" y="12712"/>
                  </a:cubicBezTo>
                  <a:cubicBezTo>
                    <a:pt x="21255" y="13343"/>
                    <a:pt x="21363" y="14022"/>
                    <a:pt x="21494" y="14677"/>
                  </a:cubicBezTo>
                  <a:cubicBezTo>
                    <a:pt x="21196" y="13879"/>
                    <a:pt x="20886" y="13105"/>
                    <a:pt x="20577" y="12367"/>
                  </a:cubicBezTo>
                  <a:cubicBezTo>
                    <a:pt x="20547" y="12286"/>
                    <a:pt x="20482" y="12257"/>
                    <a:pt x="20413" y="12257"/>
                  </a:cubicBezTo>
                  <a:cubicBezTo>
                    <a:pt x="20400" y="12257"/>
                    <a:pt x="20387" y="12258"/>
                    <a:pt x="20374" y="12260"/>
                  </a:cubicBezTo>
                  <a:cubicBezTo>
                    <a:pt x="21982" y="7950"/>
                    <a:pt x="24387" y="3902"/>
                    <a:pt x="27423" y="389"/>
                  </a:cubicBezTo>
                  <a:cubicBezTo>
                    <a:pt x="27478" y="315"/>
                    <a:pt x="27419" y="220"/>
                    <a:pt x="27345" y="220"/>
                  </a:cubicBezTo>
                  <a:cubicBezTo>
                    <a:pt x="27324" y="220"/>
                    <a:pt x="27301" y="228"/>
                    <a:pt x="27280" y="246"/>
                  </a:cubicBezTo>
                  <a:cubicBezTo>
                    <a:pt x="23101" y="4675"/>
                    <a:pt x="20184" y="9998"/>
                    <a:pt x="18636" y="15891"/>
                  </a:cubicBezTo>
                  <a:cubicBezTo>
                    <a:pt x="17898" y="18737"/>
                    <a:pt x="17493" y="21654"/>
                    <a:pt x="17434" y="24583"/>
                  </a:cubicBezTo>
                  <a:cubicBezTo>
                    <a:pt x="17398" y="26202"/>
                    <a:pt x="17445" y="27857"/>
                    <a:pt x="17672" y="29464"/>
                  </a:cubicBezTo>
                  <a:cubicBezTo>
                    <a:pt x="17748" y="30054"/>
                    <a:pt x="18575" y="33226"/>
                    <a:pt x="17712" y="33226"/>
                  </a:cubicBezTo>
                  <a:cubicBezTo>
                    <a:pt x="17634" y="33226"/>
                    <a:pt x="17541" y="33200"/>
                    <a:pt x="17434" y="33143"/>
                  </a:cubicBezTo>
                  <a:cubicBezTo>
                    <a:pt x="17397" y="33124"/>
                    <a:pt x="17356" y="33115"/>
                    <a:pt x="17315" y="33115"/>
                  </a:cubicBezTo>
                  <a:cubicBezTo>
                    <a:pt x="17157" y="33115"/>
                    <a:pt x="16998" y="33249"/>
                    <a:pt x="17064" y="33429"/>
                  </a:cubicBezTo>
                  <a:cubicBezTo>
                    <a:pt x="17362" y="34215"/>
                    <a:pt x="17326" y="34239"/>
                    <a:pt x="17517" y="34524"/>
                  </a:cubicBezTo>
                  <a:cubicBezTo>
                    <a:pt x="17612" y="34953"/>
                    <a:pt x="17719" y="35405"/>
                    <a:pt x="17815" y="35846"/>
                  </a:cubicBezTo>
                  <a:cubicBezTo>
                    <a:pt x="17815" y="35894"/>
                    <a:pt x="17815" y="35941"/>
                    <a:pt x="17850" y="35965"/>
                  </a:cubicBezTo>
                  <a:cubicBezTo>
                    <a:pt x="18100" y="36953"/>
                    <a:pt x="18434" y="37906"/>
                    <a:pt x="18886" y="38787"/>
                  </a:cubicBezTo>
                  <a:cubicBezTo>
                    <a:pt x="14409" y="39382"/>
                    <a:pt x="9956" y="40120"/>
                    <a:pt x="5634" y="41144"/>
                  </a:cubicBezTo>
                  <a:lnTo>
                    <a:pt x="5515" y="41144"/>
                  </a:lnTo>
                  <a:cubicBezTo>
                    <a:pt x="5450" y="41079"/>
                    <a:pt x="5362" y="41048"/>
                    <a:pt x="5276" y="41048"/>
                  </a:cubicBezTo>
                  <a:cubicBezTo>
                    <a:pt x="5098" y="41048"/>
                    <a:pt x="4931" y="41181"/>
                    <a:pt x="5003" y="41406"/>
                  </a:cubicBezTo>
                  <a:cubicBezTo>
                    <a:pt x="5158" y="41847"/>
                    <a:pt x="5301" y="42275"/>
                    <a:pt x="5456" y="42728"/>
                  </a:cubicBezTo>
                  <a:cubicBezTo>
                    <a:pt x="5468" y="42787"/>
                    <a:pt x="5480" y="42835"/>
                    <a:pt x="5492" y="42894"/>
                  </a:cubicBezTo>
                  <a:cubicBezTo>
                    <a:pt x="5492" y="43025"/>
                    <a:pt x="5515" y="43144"/>
                    <a:pt x="5575" y="43275"/>
                  </a:cubicBezTo>
                  <a:cubicBezTo>
                    <a:pt x="5587" y="43311"/>
                    <a:pt x="5634" y="43335"/>
                    <a:pt x="5670" y="43335"/>
                  </a:cubicBezTo>
                  <a:cubicBezTo>
                    <a:pt x="5754" y="43466"/>
                    <a:pt x="5837" y="43609"/>
                    <a:pt x="5992" y="43680"/>
                  </a:cubicBezTo>
                  <a:cubicBezTo>
                    <a:pt x="6004" y="43692"/>
                    <a:pt x="6027" y="43692"/>
                    <a:pt x="6051" y="43692"/>
                  </a:cubicBezTo>
                  <a:cubicBezTo>
                    <a:pt x="4658" y="43704"/>
                    <a:pt x="3170" y="44287"/>
                    <a:pt x="1884" y="44895"/>
                  </a:cubicBezTo>
                  <a:cubicBezTo>
                    <a:pt x="1563" y="44811"/>
                    <a:pt x="1265" y="44716"/>
                    <a:pt x="955" y="44633"/>
                  </a:cubicBezTo>
                  <a:cubicBezTo>
                    <a:pt x="934" y="44626"/>
                    <a:pt x="913" y="44623"/>
                    <a:pt x="894" y="44623"/>
                  </a:cubicBezTo>
                  <a:cubicBezTo>
                    <a:pt x="716" y="44623"/>
                    <a:pt x="667" y="44903"/>
                    <a:pt x="872" y="44978"/>
                  </a:cubicBezTo>
                  <a:cubicBezTo>
                    <a:pt x="932" y="44990"/>
                    <a:pt x="991" y="45014"/>
                    <a:pt x="1051" y="45038"/>
                  </a:cubicBezTo>
                  <a:cubicBezTo>
                    <a:pt x="848" y="45169"/>
                    <a:pt x="848" y="45550"/>
                    <a:pt x="991" y="45764"/>
                  </a:cubicBezTo>
                  <a:cubicBezTo>
                    <a:pt x="1171" y="46081"/>
                    <a:pt x="1510" y="46173"/>
                    <a:pt x="1842" y="46173"/>
                  </a:cubicBezTo>
                  <a:cubicBezTo>
                    <a:pt x="1884" y="46173"/>
                    <a:pt x="1926" y="46171"/>
                    <a:pt x="1967" y="46169"/>
                  </a:cubicBezTo>
                  <a:cubicBezTo>
                    <a:pt x="1967" y="46301"/>
                    <a:pt x="2026" y="46440"/>
                    <a:pt x="2154" y="46440"/>
                  </a:cubicBezTo>
                  <a:cubicBezTo>
                    <a:pt x="2198" y="46440"/>
                    <a:pt x="2251" y="46423"/>
                    <a:pt x="2313" y="46383"/>
                  </a:cubicBezTo>
                  <a:cubicBezTo>
                    <a:pt x="2336" y="46371"/>
                    <a:pt x="2372" y="46347"/>
                    <a:pt x="2420" y="46323"/>
                  </a:cubicBezTo>
                  <a:lnTo>
                    <a:pt x="2444" y="46300"/>
                  </a:lnTo>
                  <a:cubicBezTo>
                    <a:pt x="2456" y="46312"/>
                    <a:pt x="2456" y="46323"/>
                    <a:pt x="2491" y="46359"/>
                  </a:cubicBezTo>
                  <a:cubicBezTo>
                    <a:pt x="2515" y="46442"/>
                    <a:pt x="2539" y="46538"/>
                    <a:pt x="2551" y="46621"/>
                  </a:cubicBezTo>
                  <a:cubicBezTo>
                    <a:pt x="2575" y="46788"/>
                    <a:pt x="2598" y="46943"/>
                    <a:pt x="2575" y="47097"/>
                  </a:cubicBezTo>
                  <a:cubicBezTo>
                    <a:pt x="2575" y="47324"/>
                    <a:pt x="2539" y="47550"/>
                    <a:pt x="2503" y="47776"/>
                  </a:cubicBezTo>
                  <a:cubicBezTo>
                    <a:pt x="2479" y="47776"/>
                    <a:pt x="2456" y="47776"/>
                    <a:pt x="2432" y="47752"/>
                  </a:cubicBezTo>
                  <a:cubicBezTo>
                    <a:pt x="2253" y="47728"/>
                    <a:pt x="2086" y="47669"/>
                    <a:pt x="1908" y="47633"/>
                  </a:cubicBezTo>
                  <a:cubicBezTo>
                    <a:pt x="1790" y="47619"/>
                    <a:pt x="1670" y="47607"/>
                    <a:pt x="1550" y="47607"/>
                  </a:cubicBezTo>
                  <a:cubicBezTo>
                    <a:pt x="1368" y="47607"/>
                    <a:pt x="1187" y="47635"/>
                    <a:pt x="1015" y="47728"/>
                  </a:cubicBezTo>
                  <a:cubicBezTo>
                    <a:pt x="812" y="47847"/>
                    <a:pt x="658" y="48050"/>
                    <a:pt x="610" y="48288"/>
                  </a:cubicBezTo>
                  <a:cubicBezTo>
                    <a:pt x="527" y="48276"/>
                    <a:pt x="431" y="48252"/>
                    <a:pt x="348" y="48228"/>
                  </a:cubicBezTo>
                  <a:cubicBezTo>
                    <a:pt x="326" y="48223"/>
                    <a:pt x="305" y="48220"/>
                    <a:pt x="286" y="48220"/>
                  </a:cubicBezTo>
                  <a:cubicBezTo>
                    <a:pt x="61" y="48220"/>
                    <a:pt x="0" y="48568"/>
                    <a:pt x="241" y="48633"/>
                  </a:cubicBezTo>
                  <a:cubicBezTo>
                    <a:pt x="408" y="48681"/>
                    <a:pt x="551" y="48740"/>
                    <a:pt x="717" y="48800"/>
                  </a:cubicBezTo>
                  <a:cubicBezTo>
                    <a:pt x="753" y="48848"/>
                    <a:pt x="789" y="48883"/>
                    <a:pt x="836" y="48931"/>
                  </a:cubicBezTo>
                  <a:cubicBezTo>
                    <a:pt x="884" y="48967"/>
                    <a:pt x="937" y="48984"/>
                    <a:pt x="988" y="48984"/>
                  </a:cubicBezTo>
                  <a:cubicBezTo>
                    <a:pt x="1039" y="48984"/>
                    <a:pt x="1086" y="48967"/>
                    <a:pt x="1122" y="48931"/>
                  </a:cubicBezTo>
                  <a:cubicBezTo>
                    <a:pt x="2027" y="49240"/>
                    <a:pt x="2991" y="49586"/>
                    <a:pt x="3944" y="49860"/>
                  </a:cubicBezTo>
                  <a:cubicBezTo>
                    <a:pt x="3932" y="49883"/>
                    <a:pt x="3920" y="49931"/>
                    <a:pt x="3932" y="49979"/>
                  </a:cubicBezTo>
                  <a:cubicBezTo>
                    <a:pt x="4099" y="50586"/>
                    <a:pt x="4301" y="51169"/>
                    <a:pt x="4301" y="51800"/>
                  </a:cubicBezTo>
                  <a:cubicBezTo>
                    <a:pt x="4301" y="51919"/>
                    <a:pt x="4289" y="52062"/>
                    <a:pt x="4289" y="52181"/>
                  </a:cubicBezTo>
                  <a:cubicBezTo>
                    <a:pt x="4241" y="52217"/>
                    <a:pt x="4230" y="52277"/>
                    <a:pt x="4277" y="52336"/>
                  </a:cubicBezTo>
                  <a:cubicBezTo>
                    <a:pt x="4218" y="52789"/>
                    <a:pt x="4099" y="53217"/>
                    <a:pt x="3968" y="53646"/>
                  </a:cubicBezTo>
                  <a:lnTo>
                    <a:pt x="3968" y="53681"/>
                  </a:lnTo>
                  <a:cubicBezTo>
                    <a:pt x="3622" y="53467"/>
                    <a:pt x="3265" y="53277"/>
                    <a:pt x="2920" y="53050"/>
                  </a:cubicBezTo>
                  <a:cubicBezTo>
                    <a:pt x="2898" y="53038"/>
                    <a:pt x="2877" y="53032"/>
                    <a:pt x="2856" y="53032"/>
                  </a:cubicBezTo>
                  <a:cubicBezTo>
                    <a:pt x="2741" y="53032"/>
                    <a:pt x="2658" y="53206"/>
                    <a:pt x="2789" y="53277"/>
                  </a:cubicBezTo>
                  <a:cubicBezTo>
                    <a:pt x="2801" y="53289"/>
                    <a:pt x="2837" y="53312"/>
                    <a:pt x="2848" y="53324"/>
                  </a:cubicBezTo>
                  <a:cubicBezTo>
                    <a:pt x="2753" y="53336"/>
                    <a:pt x="2694" y="53467"/>
                    <a:pt x="2801" y="53527"/>
                  </a:cubicBezTo>
                  <a:cubicBezTo>
                    <a:pt x="2813" y="53551"/>
                    <a:pt x="2837" y="53551"/>
                    <a:pt x="2848" y="53562"/>
                  </a:cubicBezTo>
                  <a:cubicBezTo>
                    <a:pt x="2777" y="53586"/>
                    <a:pt x="2717" y="53693"/>
                    <a:pt x="2801" y="53765"/>
                  </a:cubicBezTo>
                  <a:cubicBezTo>
                    <a:pt x="6015" y="56479"/>
                    <a:pt x="10016" y="58408"/>
                    <a:pt x="13862" y="60051"/>
                  </a:cubicBezTo>
                  <a:cubicBezTo>
                    <a:pt x="15314" y="60674"/>
                    <a:pt x="17492" y="62044"/>
                    <a:pt x="19293" y="62044"/>
                  </a:cubicBezTo>
                  <a:cubicBezTo>
                    <a:pt x="19353" y="62044"/>
                    <a:pt x="19411" y="62043"/>
                    <a:pt x="19470" y="62040"/>
                  </a:cubicBezTo>
                  <a:cubicBezTo>
                    <a:pt x="19481" y="62075"/>
                    <a:pt x="19517" y="62099"/>
                    <a:pt x="19565" y="62099"/>
                  </a:cubicBezTo>
                  <a:lnTo>
                    <a:pt x="20541" y="62099"/>
                  </a:lnTo>
                  <a:cubicBezTo>
                    <a:pt x="20493" y="62282"/>
                    <a:pt x="20624" y="62481"/>
                    <a:pt x="20821" y="62481"/>
                  </a:cubicBezTo>
                  <a:cubicBezTo>
                    <a:pt x="20867" y="62481"/>
                    <a:pt x="20917" y="62470"/>
                    <a:pt x="20970" y="62444"/>
                  </a:cubicBezTo>
                  <a:cubicBezTo>
                    <a:pt x="21077" y="62397"/>
                    <a:pt x="21172" y="62337"/>
                    <a:pt x="21267" y="62278"/>
                  </a:cubicBezTo>
                  <a:cubicBezTo>
                    <a:pt x="22089" y="62206"/>
                    <a:pt x="22910" y="62123"/>
                    <a:pt x="23732" y="62040"/>
                  </a:cubicBezTo>
                  <a:cubicBezTo>
                    <a:pt x="23743" y="62050"/>
                    <a:pt x="23758" y="62056"/>
                    <a:pt x="23774" y="62056"/>
                  </a:cubicBezTo>
                  <a:cubicBezTo>
                    <a:pt x="23794" y="62056"/>
                    <a:pt x="23814" y="62047"/>
                    <a:pt x="23827" y="62028"/>
                  </a:cubicBezTo>
                  <a:cubicBezTo>
                    <a:pt x="23994" y="62016"/>
                    <a:pt x="24161" y="62004"/>
                    <a:pt x="24339" y="61980"/>
                  </a:cubicBezTo>
                  <a:cubicBezTo>
                    <a:pt x="26851" y="61849"/>
                    <a:pt x="29399" y="61611"/>
                    <a:pt x="31923" y="61349"/>
                  </a:cubicBezTo>
                  <a:cubicBezTo>
                    <a:pt x="38555" y="60789"/>
                    <a:pt x="45128" y="60230"/>
                    <a:pt x="51688" y="59146"/>
                  </a:cubicBezTo>
                  <a:lnTo>
                    <a:pt x="51688" y="59146"/>
                  </a:lnTo>
                  <a:cubicBezTo>
                    <a:pt x="51688" y="59218"/>
                    <a:pt x="51676" y="59301"/>
                    <a:pt x="51676" y="59385"/>
                  </a:cubicBezTo>
                  <a:cubicBezTo>
                    <a:pt x="51669" y="59472"/>
                    <a:pt x="51757" y="59525"/>
                    <a:pt x="51839" y="59525"/>
                  </a:cubicBezTo>
                  <a:cubicBezTo>
                    <a:pt x="51903" y="59525"/>
                    <a:pt x="51963" y="59493"/>
                    <a:pt x="51974" y="59420"/>
                  </a:cubicBezTo>
                  <a:cubicBezTo>
                    <a:pt x="51986" y="59301"/>
                    <a:pt x="52009" y="59206"/>
                    <a:pt x="52021" y="59087"/>
                  </a:cubicBezTo>
                  <a:cubicBezTo>
                    <a:pt x="54641" y="58634"/>
                    <a:pt x="57248" y="58111"/>
                    <a:pt x="59844" y="57480"/>
                  </a:cubicBezTo>
                  <a:cubicBezTo>
                    <a:pt x="59903" y="57491"/>
                    <a:pt x="59987" y="57503"/>
                    <a:pt x="60058" y="57503"/>
                  </a:cubicBezTo>
                  <a:cubicBezTo>
                    <a:pt x="60260" y="57503"/>
                    <a:pt x="60427" y="57432"/>
                    <a:pt x="60546" y="57301"/>
                  </a:cubicBezTo>
                  <a:cubicBezTo>
                    <a:pt x="60582" y="57277"/>
                    <a:pt x="60618" y="57277"/>
                    <a:pt x="60653" y="57265"/>
                  </a:cubicBezTo>
                  <a:cubicBezTo>
                    <a:pt x="60975" y="57194"/>
                    <a:pt x="60975" y="56825"/>
                    <a:pt x="60796" y="56646"/>
                  </a:cubicBezTo>
                  <a:cubicBezTo>
                    <a:pt x="62796" y="53062"/>
                    <a:pt x="63987" y="46550"/>
                    <a:pt x="60796" y="43549"/>
                  </a:cubicBezTo>
                  <a:cubicBezTo>
                    <a:pt x="60736" y="43493"/>
                    <a:pt x="60672" y="43469"/>
                    <a:pt x="60611" y="43469"/>
                  </a:cubicBezTo>
                  <a:cubicBezTo>
                    <a:pt x="60492" y="43469"/>
                    <a:pt x="60387" y="43562"/>
                    <a:pt x="60356" y="43680"/>
                  </a:cubicBezTo>
                  <a:cubicBezTo>
                    <a:pt x="59665" y="43371"/>
                    <a:pt x="58855" y="43264"/>
                    <a:pt x="58141" y="43085"/>
                  </a:cubicBezTo>
                  <a:cubicBezTo>
                    <a:pt x="57297" y="42862"/>
                    <a:pt x="56418" y="42489"/>
                    <a:pt x="55562" y="42489"/>
                  </a:cubicBezTo>
                  <a:cubicBezTo>
                    <a:pt x="55548" y="42489"/>
                    <a:pt x="55535" y="42489"/>
                    <a:pt x="55522" y="42490"/>
                  </a:cubicBezTo>
                  <a:cubicBezTo>
                    <a:pt x="55415" y="42490"/>
                    <a:pt x="55355" y="42537"/>
                    <a:pt x="55307" y="42609"/>
                  </a:cubicBezTo>
                  <a:cubicBezTo>
                    <a:pt x="55236" y="42561"/>
                    <a:pt x="55141" y="42537"/>
                    <a:pt x="55069" y="42490"/>
                  </a:cubicBezTo>
                  <a:lnTo>
                    <a:pt x="55057" y="42490"/>
                  </a:lnTo>
                  <a:cubicBezTo>
                    <a:pt x="55069" y="42478"/>
                    <a:pt x="55105" y="42478"/>
                    <a:pt x="55117" y="42466"/>
                  </a:cubicBezTo>
                  <a:cubicBezTo>
                    <a:pt x="55379" y="42347"/>
                    <a:pt x="55367" y="41978"/>
                    <a:pt x="55141" y="41894"/>
                  </a:cubicBezTo>
                  <a:cubicBezTo>
                    <a:pt x="55498" y="41466"/>
                    <a:pt x="55522" y="40894"/>
                    <a:pt x="55343" y="40347"/>
                  </a:cubicBezTo>
                  <a:cubicBezTo>
                    <a:pt x="55355" y="39787"/>
                    <a:pt x="55105" y="39454"/>
                    <a:pt x="54700" y="39287"/>
                  </a:cubicBezTo>
                  <a:cubicBezTo>
                    <a:pt x="54581" y="39168"/>
                    <a:pt x="54450" y="39049"/>
                    <a:pt x="54331" y="38977"/>
                  </a:cubicBezTo>
                  <a:cubicBezTo>
                    <a:pt x="54318" y="38970"/>
                    <a:pt x="54304" y="38966"/>
                    <a:pt x="54292" y="38966"/>
                  </a:cubicBezTo>
                  <a:cubicBezTo>
                    <a:pt x="54228" y="38966"/>
                    <a:pt x="54188" y="39056"/>
                    <a:pt x="54248" y="39096"/>
                  </a:cubicBezTo>
                  <a:cubicBezTo>
                    <a:pt x="54200" y="39084"/>
                    <a:pt x="54149" y="39078"/>
                    <a:pt x="54097" y="39078"/>
                  </a:cubicBezTo>
                  <a:cubicBezTo>
                    <a:pt x="54045" y="39078"/>
                    <a:pt x="53992" y="39084"/>
                    <a:pt x="53938" y="39096"/>
                  </a:cubicBezTo>
                  <a:cubicBezTo>
                    <a:pt x="53974" y="38775"/>
                    <a:pt x="53950" y="38453"/>
                    <a:pt x="53891" y="38132"/>
                  </a:cubicBezTo>
                  <a:cubicBezTo>
                    <a:pt x="53926" y="38037"/>
                    <a:pt x="53926" y="37918"/>
                    <a:pt x="53891" y="37834"/>
                  </a:cubicBezTo>
                  <a:cubicBezTo>
                    <a:pt x="53914" y="37727"/>
                    <a:pt x="53867" y="37632"/>
                    <a:pt x="53795" y="37584"/>
                  </a:cubicBezTo>
                  <a:cubicBezTo>
                    <a:pt x="53760" y="37537"/>
                    <a:pt x="53736" y="37501"/>
                    <a:pt x="53688" y="37477"/>
                  </a:cubicBezTo>
                  <a:cubicBezTo>
                    <a:pt x="53677" y="37256"/>
                    <a:pt x="53543" y="37045"/>
                    <a:pt x="53275" y="37045"/>
                  </a:cubicBezTo>
                  <a:cubicBezTo>
                    <a:pt x="53255" y="37045"/>
                    <a:pt x="53234" y="37046"/>
                    <a:pt x="53212" y="37048"/>
                  </a:cubicBezTo>
                  <a:cubicBezTo>
                    <a:pt x="50735" y="37194"/>
                    <a:pt x="48265" y="37227"/>
                    <a:pt x="45796" y="37227"/>
                  </a:cubicBezTo>
                  <a:cubicBezTo>
                    <a:pt x="43750" y="37227"/>
                    <a:pt x="41704" y="37204"/>
                    <a:pt x="39658" y="37204"/>
                  </a:cubicBezTo>
                  <a:cubicBezTo>
                    <a:pt x="38109" y="37204"/>
                    <a:pt x="36559" y="37217"/>
                    <a:pt x="35007" y="37263"/>
                  </a:cubicBezTo>
                  <a:cubicBezTo>
                    <a:pt x="35007" y="37096"/>
                    <a:pt x="34904" y="36951"/>
                    <a:pt x="34697" y="36951"/>
                  </a:cubicBezTo>
                  <a:cubicBezTo>
                    <a:pt x="34682" y="36951"/>
                    <a:pt x="34666" y="36952"/>
                    <a:pt x="34650" y="36953"/>
                  </a:cubicBezTo>
                  <a:cubicBezTo>
                    <a:pt x="30114" y="37453"/>
                    <a:pt x="25518" y="37918"/>
                    <a:pt x="20934" y="38501"/>
                  </a:cubicBezTo>
                  <a:cubicBezTo>
                    <a:pt x="21113" y="37441"/>
                    <a:pt x="21779" y="36477"/>
                    <a:pt x="21946" y="35405"/>
                  </a:cubicBezTo>
                  <a:cubicBezTo>
                    <a:pt x="22029" y="34858"/>
                    <a:pt x="22017" y="34286"/>
                    <a:pt x="22029" y="33739"/>
                  </a:cubicBezTo>
                  <a:cubicBezTo>
                    <a:pt x="22029" y="33369"/>
                    <a:pt x="22029" y="32988"/>
                    <a:pt x="22041" y="32643"/>
                  </a:cubicBezTo>
                  <a:cubicBezTo>
                    <a:pt x="22006" y="32536"/>
                    <a:pt x="21982" y="32429"/>
                    <a:pt x="21958" y="32322"/>
                  </a:cubicBezTo>
                  <a:cubicBezTo>
                    <a:pt x="21982" y="32262"/>
                    <a:pt x="22017" y="32191"/>
                    <a:pt x="22029" y="32131"/>
                  </a:cubicBezTo>
                  <a:cubicBezTo>
                    <a:pt x="22065" y="32060"/>
                    <a:pt x="21982" y="32012"/>
                    <a:pt x="21922" y="32012"/>
                  </a:cubicBezTo>
                  <a:cubicBezTo>
                    <a:pt x="21946" y="31834"/>
                    <a:pt x="22017" y="31703"/>
                    <a:pt x="22137" y="31595"/>
                  </a:cubicBezTo>
                  <a:lnTo>
                    <a:pt x="22137" y="31595"/>
                  </a:lnTo>
                  <a:cubicBezTo>
                    <a:pt x="22137" y="31667"/>
                    <a:pt x="22125" y="31738"/>
                    <a:pt x="22125" y="31798"/>
                  </a:cubicBezTo>
                  <a:cubicBezTo>
                    <a:pt x="22125" y="31926"/>
                    <a:pt x="22231" y="32000"/>
                    <a:pt x="22334" y="32000"/>
                  </a:cubicBezTo>
                  <a:cubicBezTo>
                    <a:pt x="22414" y="32000"/>
                    <a:pt x="22492" y="31956"/>
                    <a:pt x="22518" y="31857"/>
                  </a:cubicBezTo>
                  <a:lnTo>
                    <a:pt x="22613" y="31464"/>
                  </a:lnTo>
                  <a:lnTo>
                    <a:pt x="22613" y="31643"/>
                  </a:lnTo>
                  <a:cubicBezTo>
                    <a:pt x="22613" y="31673"/>
                    <a:pt x="22640" y="31688"/>
                    <a:pt x="22666" y="31688"/>
                  </a:cubicBezTo>
                  <a:cubicBezTo>
                    <a:pt x="22693" y="31688"/>
                    <a:pt x="22720" y="31673"/>
                    <a:pt x="22720" y="31643"/>
                  </a:cubicBezTo>
                  <a:lnTo>
                    <a:pt x="22720" y="31441"/>
                  </a:lnTo>
                  <a:cubicBezTo>
                    <a:pt x="22720" y="31409"/>
                    <a:pt x="22697" y="31394"/>
                    <a:pt x="22673" y="31394"/>
                  </a:cubicBezTo>
                  <a:cubicBezTo>
                    <a:pt x="22652" y="31394"/>
                    <a:pt x="22630" y="31406"/>
                    <a:pt x="22625" y="31429"/>
                  </a:cubicBezTo>
                  <a:cubicBezTo>
                    <a:pt x="23994" y="25416"/>
                    <a:pt x="24958" y="19689"/>
                    <a:pt x="27482" y="13938"/>
                  </a:cubicBezTo>
                  <a:cubicBezTo>
                    <a:pt x="27542" y="13796"/>
                    <a:pt x="27447" y="13629"/>
                    <a:pt x="27328" y="13569"/>
                  </a:cubicBezTo>
                  <a:cubicBezTo>
                    <a:pt x="27792" y="13403"/>
                    <a:pt x="28054" y="13022"/>
                    <a:pt x="28113" y="12379"/>
                  </a:cubicBezTo>
                  <a:cubicBezTo>
                    <a:pt x="28198" y="12232"/>
                    <a:pt x="28087" y="12047"/>
                    <a:pt x="27928" y="12047"/>
                  </a:cubicBezTo>
                  <a:cubicBezTo>
                    <a:pt x="27907" y="12047"/>
                    <a:pt x="27886" y="12050"/>
                    <a:pt x="27863" y="12057"/>
                  </a:cubicBezTo>
                  <a:cubicBezTo>
                    <a:pt x="27840" y="12058"/>
                    <a:pt x="27817" y="12059"/>
                    <a:pt x="27795" y="12059"/>
                  </a:cubicBezTo>
                  <a:cubicBezTo>
                    <a:pt x="27366" y="12059"/>
                    <a:pt x="27399" y="11833"/>
                    <a:pt x="27863" y="11402"/>
                  </a:cubicBezTo>
                  <a:cubicBezTo>
                    <a:pt x="27904" y="11433"/>
                    <a:pt x="27951" y="11450"/>
                    <a:pt x="27996" y="11450"/>
                  </a:cubicBezTo>
                  <a:cubicBezTo>
                    <a:pt x="28057" y="11450"/>
                    <a:pt x="28115" y="11418"/>
                    <a:pt x="28149" y="11343"/>
                  </a:cubicBezTo>
                  <a:cubicBezTo>
                    <a:pt x="29602" y="8021"/>
                    <a:pt x="29840" y="3937"/>
                    <a:pt x="27959" y="746"/>
                  </a:cubicBezTo>
                  <a:cubicBezTo>
                    <a:pt x="28018" y="592"/>
                    <a:pt x="28054" y="449"/>
                    <a:pt x="28113" y="294"/>
                  </a:cubicBezTo>
                  <a:cubicBezTo>
                    <a:pt x="28176" y="129"/>
                    <a:pt x="28021" y="0"/>
                    <a:pt x="27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8"/>
            <p:cNvSpPr/>
            <p:nvPr/>
          </p:nvSpPr>
          <p:spPr>
            <a:xfrm>
              <a:off x="3584700" y="2761450"/>
              <a:ext cx="577725" cy="51075"/>
            </a:xfrm>
            <a:custGeom>
              <a:avLst/>
              <a:gdLst/>
              <a:ahLst/>
              <a:cxnLst/>
              <a:rect l="l" t="t" r="r" b="b"/>
              <a:pathLst>
                <a:path w="23109" h="2043" extrusionOk="0">
                  <a:moveTo>
                    <a:pt x="179" y="0"/>
                  </a:moveTo>
                  <a:cubicBezTo>
                    <a:pt x="0" y="0"/>
                    <a:pt x="18" y="277"/>
                    <a:pt x="201" y="311"/>
                  </a:cubicBezTo>
                  <a:cubicBezTo>
                    <a:pt x="7047" y="1182"/>
                    <a:pt x="14209" y="2043"/>
                    <a:pt x="21149" y="2043"/>
                  </a:cubicBezTo>
                  <a:cubicBezTo>
                    <a:pt x="21704" y="2043"/>
                    <a:pt x="22259" y="2037"/>
                    <a:pt x="22811" y="2026"/>
                  </a:cubicBezTo>
                  <a:cubicBezTo>
                    <a:pt x="23109" y="2002"/>
                    <a:pt x="23085" y="1609"/>
                    <a:pt x="22811" y="1561"/>
                  </a:cubicBezTo>
                  <a:cubicBezTo>
                    <a:pt x="15370" y="633"/>
                    <a:pt x="7702" y="442"/>
                    <a:pt x="201" y="2"/>
                  </a:cubicBezTo>
                  <a:cubicBezTo>
                    <a:pt x="194" y="1"/>
                    <a:pt x="186" y="0"/>
                    <a:pt x="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8"/>
            <p:cNvSpPr/>
            <p:nvPr/>
          </p:nvSpPr>
          <p:spPr>
            <a:xfrm>
              <a:off x="4170400" y="2793300"/>
              <a:ext cx="22100" cy="12600"/>
            </a:xfrm>
            <a:custGeom>
              <a:avLst/>
              <a:gdLst/>
              <a:ahLst/>
              <a:cxnLst/>
              <a:rect l="l" t="t" r="r" b="b"/>
              <a:pathLst>
                <a:path w="884" h="504" extrusionOk="0">
                  <a:moveTo>
                    <a:pt x="295" y="0"/>
                  </a:moveTo>
                  <a:cubicBezTo>
                    <a:pt x="0" y="0"/>
                    <a:pt x="0" y="503"/>
                    <a:pt x="295" y="503"/>
                  </a:cubicBezTo>
                  <a:cubicBezTo>
                    <a:pt x="304" y="503"/>
                    <a:pt x="314" y="503"/>
                    <a:pt x="324" y="502"/>
                  </a:cubicBezTo>
                  <a:cubicBezTo>
                    <a:pt x="407" y="490"/>
                    <a:pt x="503" y="490"/>
                    <a:pt x="586" y="478"/>
                  </a:cubicBezTo>
                  <a:cubicBezTo>
                    <a:pt x="884" y="454"/>
                    <a:pt x="884" y="61"/>
                    <a:pt x="586" y="37"/>
                  </a:cubicBezTo>
                  <a:cubicBezTo>
                    <a:pt x="503" y="14"/>
                    <a:pt x="407" y="14"/>
                    <a:pt x="324" y="2"/>
                  </a:cubicBezTo>
                  <a:cubicBezTo>
                    <a:pt x="314" y="1"/>
                    <a:pt x="304" y="0"/>
                    <a:pt x="2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8"/>
            <p:cNvSpPr/>
            <p:nvPr/>
          </p:nvSpPr>
          <p:spPr>
            <a:xfrm>
              <a:off x="4802975" y="3135050"/>
              <a:ext cx="2400" cy="1800"/>
            </a:xfrm>
            <a:custGeom>
              <a:avLst/>
              <a:gdLst/>
              <a:ahLst/>
              <a:cxnLst/>
              <a:rect l="l" t="t" r="r" b="b"/>
              <a:pathLst>
                <a:path w="96" h="72" extrusionOk="0">
                  <a:moveTo>
                    <a:pt x="48" y="0"/>
                  </a:moveTo>
                  <a:cubicBezTo>
                    <a:pt x="0" y="12"/>
                    <a:pt x="0" y="71"/>
                    <a:pt x="48" y="71"/>
                  </a:cubicBezTo>
                  <a:cubicBezTo>
                    <a:pt x="96" y="71"/>
                    <a:pt x="96" y="0"/>
                    <a:pt x="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8"/>
            <p:cNvSpPr/>
            <p:nvPr/>
          </p:nvSpPr>
          <p:spPr>
            <a:xfrm>
              <a:off x="4680025" y="2817150"/>
              <a:ext cx="5700" cy="4775"/>
            </a:xfrm>
            <a:custGeom>
              <a:avLst/>
              <a:gdLst/>
              <a:ahLst/>
              <a:cxnLst/>
              <a:rect l="l" t="t" r="r" b="b"/>
              <a:pathLst>
                <a:path w="228" h="191" extrusionOk="0">
                  <a:moveTo>
                    <a:pt x="108" y="0"/>
                  </a:moveTo>
                  <a:cubicBezTo>
                    <a:pt x="1" y="12"/>
                    <a:pt x="1" y="191"/>
                    <a:pt x="108" y="191"/>
                  </a:cubicBezTo>
                  <a:cubicBezTo>
                    <a:pt x="227" y="191"/>
                    <a:pt x="227" y="0"/>
                    <a:pt x="1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8"/>
            <p:cNvSpPr/>
            <p:nvPr/>
          </p:nvSpPr>
          <p:spPr>
            <a:xfrm>
              <a:off x="4280400" y="2872400"/>
              <a:ext cx="21825" cy="48850"/>
            </a:xfrm>
            <a:custGeom>
              <a:avLst/>
              <a:gdLst/>
              <a:ahLst/>
              <a:cxnLst/>
              <a:rect l="l" t="t" r="r" b="b"/>
              <a:pathLst>
                <a:path w="873" h="1954" extrusionOk="0">
                  <a:moveTo>
                    <a:pt x="225" y="0"/>
                  </a:moveTo>
                  <a:cubicBezTo>
                    <a:pt x="113" y="0"/>
                    <a:pt x="1" y="88"/>
                    <a:pt x="44" y="231"/>
                  </a:cubicBezTo>
                  <a:cubicBezTo>
                    <a:pt x="210" y="791"/>
                    <a:pt x="317" y="1374"/>
                    <a:pt x="591" y="1886"/>
                  </a:cubicBezTo>
                  <a:cubicBezTo>
                    <a:pt x="614" y="1932"/>
                    <a:pt x="663" y="1953"/>
                    <a:pt x="713" y="1953"/>
                  </a:cubicBezTo>
                  <a:cubicBezTo>
                    <a:pt x="791" y="1953"/>
                    <a:pt x="872" y="1902"/>
                    <a:pt x="865" y="1815"/>
                  </a:cubicBezTo>
                  <a:cubicBezTo>
                    <a:pt x="782" y="1231"/>
                    <a:pt x="579" y="683"/>
                    <a:pt x="401" y="124"/>
                  </a:cubicBezTo>
                  <a:cubicBezTo>
                    <a:pt x="372" y="39"/>
                    <a:pt x="299" y="0"/>
                    <a:pt x="2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8"/>
            <p:cNvSpPr/>
            <p:nvPr/>
          </p:nvSpPr>
          <p:spPr>
            <a:xfrm>
              <a:off x="4710100" y="2747200"/>
              <a:ext cx="13425" cy="10425"/>
            </a:xfrm>
            <a:custGeom>
              <a:avLst/>
              <a:gdLst/>
              <a:ahLst/>
              <a:cxnLst/>
              <a:rect l="l" t="t" r="r" b="b"/>
              <a:pathLst>
                <a:path w="537" h="417" extrusionOk="0">
                  <a:moveTo>
                    <a:pt x="262" y="0"/>
                  </a:moveTo>
                  <a:cubicBezTo>
                    <a:pt x="1" y="0"/>
                    <a:pt x="1" y="417"/>
                    <a:pt x="262" y="417"/>
                  </a:cubicBezTo>
                  <a:cubicBezTo>
                    <a:pt x="536" y="417"/>
                    <a:pt x="536" y="0"/>
                    <a:pt x="2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8"/>
            <p:cNvSpPr/>
            <p:nvPr/>
          </p:nvSpPr>
          <p:spPr>
            <a:xfrm>
              <a:off x="3963375" y="1930425"/>
              <a:ext cx="21775" cy="51650"/>
            </a:xfrm>
            <a:custGeom>
              <a:avLst/>
              <a:gdLst/>
              <a:ahLst/>
              <a:cxnLst/>
              <a:rect l="l" t="t" r="r" b="b"/>
              <a:pathLst>
                <a:path w="871" h="2066" extrusionOk="0">
                  <a:moveTo>
                    <a:pt x="203" y="1"/>
                  </a:moveTo>
                  <a:cubicBezTo>
                    <a:pt x="103" y="1"/>
                    <a:pt x="1" y="80"/>
                    <a:pt x="44" y="203"/>
                  </a:cubicBezTo>
                  <a:cubicBezTo>
                    <a:pt x="235" y="798"/>
                    <a:pt x="413" y="1394"/>
                    <a:pt x="628" y="1989"/>
                  </a:cubicBezTo>
                  <a:cubicBezTo>
                    <a:pt x="642" y="2042"/>
                    <a:pt x="688" y="2066"/>
                    <a:pt x="734" y="2066"/>
                  </a:cubicBezTo>
                  <a:cubicBezTo>
                    <a:pt x="802" y="2066"/>
                    <a:pt x="870" y="2014"/>
                    <a:pt x="842" y="1929"/>
                  </a:cubicBezTo>
                  <a:cubicBezTo>
                    <a:pt x="699" y="1310"/>
                    <a:pt x="521" y="715"/>
                    <a:pt x="354" y="108"/>
                  </a:cubicBezTo>
                  <a:cubicBezTo>
                    <a:pt x="331" y="33"/>
                    <a:pt x="267" y="1"/>
                    <a:pt x="2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8"/>
            <p:cNvSpPr/>
            <p:nvPr/>
          </p:nvSpPr>
          <p:spPr>
            <a:xfrm>
              <a:off x="3990425" y="1905225"/>
              <a:ext cx="19450" cy="42700"/>
            </a:xfrm>
            <a:custGeom>
              <a:avLst/>
              <a:gdLst/>
              <a:ahLst/>
              <a:cxnLst/>
              <a:rect l="l" t="t" r="r" b="b"/>
              <a:pathLst>
                <a:path w="778" h="1708" extrusionOk="0">
                  <a:moveTo>
                    <a:pt x="102" y="1"/>
                  </a:moveTo>
                  <a:cubicBezTo>
                    <a:pt x="52" y="1"/>
                    <a:pt x="1" y="39"/>
                    <a:pt x="22" y="104"/>
                  </a:cubicBezTo>
                  <a:cubicBezTo>
                    <a:pt x="201" y="604"/>
                    <a:pt x="379" y="1116"/>
                    <a:pt x="558" y="1640"/>
                  </a:cubicBezTo>
                  <a:cubicBezTo>
                    <a:pt x="572" y="1687"/>
                    <a:pt x="612" y="1708"/>
                    <a:pt x="653" y="1708"/>
                  </a:cubicBezTo>
                  <a:cubicBezTo>
                    <a:pt x="715" y="1708"/>
                    <a:pt x="777" y="1659"/>
                    <a:pt x="748" y="1580"/>
                  </a:cubicBezTo>
                  <a:cubicBezTo>
                    <a:pt x="558" y="1068"/>
                    <a:pt x="379" y="568"/>
                    <a:pt x="177" y="56"/>
                  </a:cubicBezTo>
                  <a:cubicBezTo>
                    <a:pt x="167" y="18"/>
                    <a:pt x="135" y="1"/>
                    <a:pt x="1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8"/>
            <p:cNvSpPr/>
            <p:nvPr/>
          </p:nvSpPr>
          <p:spPr>
            <a:xfrm>
              <a:off x="3958525" y="2306950"/>
              <a:ext cx="5975" cy="5100"/>
            </a:xfrm>
            <a:custGeom>
              <a:avLst/>
              <a:gdLst/>
              <a:ahLst/>
              <a:cxnLst/>
              <a:rect l="l" t="t" r="r" b="b"/>
              <a:pathLst>
                <a:path w="239" h="204" extrusionOk="0">
                  <a:moveTo>
                    <a:pt x="119" y="1"/>
                  </a:moveTo>
                  <a:cubicBezTo>
                    <a:pt x="0" y="1"/>
                    <a:pt x="0" y="203"/>
                    <a:pt x="119" y="203"/>
                  </a:cubicBezTo>
                  <a:cubicBezTo>
                    <a:pt x="238" y="203"/>
                    <a:pt x="238" y="1"/>
                    <a:pt x="1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8"/>
            <p:cNvSpPr/>
            <p:nvPr/>
          </p:nvSpPr>
          <p:spPr>
            <a:xfrm>
              <a:off x="4028125" y="1867250"/>
              <a:ext cx="87800" cy="113250"/>
            </a:xfrm>
            <a:custGeom>
              <a:avLst/>
              <a:gdLst/>
              <a:ahLst/>
              <a:cxnLst/>
              <a:rect l="l" t="t" r="r" b="b"/>
              <a:pathLst>
                <a:path w="3512" h="4530" extrusionOk="0">
                  <a:moveTo>
                    <a:pt x="3255" y="1"/>
                  </a:moveTo>
                  <a:cubicBezTo>
                    <a:pt x="3202" y="1"/>
                    <a:pt x="3148" y="23"/>
                    <a:pt x="3110" y="75"/>
                  </a:cubicBezTo>
                  <a:cubicBezTo>
                    <a:pt x="2074" y="1480"/>
                    <a:pt x="979" y="2849"/>
                    <a:pt x="62" y="4302"/>
                  </a:cubicBezTo>
                  <a:cubicBezTo>
                    <a:pt x="0" y="4416"/>
                    <a:pt x="100" y="4529"/>
                    <a:pt x="200" y="4529"/>
                  </a:cubicBezTo>
                  <a:cubicBezTo>
                    <a:pt x="236" y="4529"/>
                    <a:pt x="272" y="4515"/>
                    <a:pt x="300" y="4480"/>
                  </a:cubicBezTo>
                  <a:cubicBezTo>
                    <a:pt x="1407" y="3135"/>
                    <a:pt x="2395" y="1670"/>
                    <a:pt x="3419" y="253"/>
                  </a:cubicBezTo>
                  <a:cubicBezTo>
                    <a:pt x="3512" y="127"/>
                    <a:pt x="3384" y="1"/>
                    <a:pt x="32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8"/>
            <p:cNvSpPr/>
            <p:nvPr/>
          </p:nvSpPr>
          <p:spPr>
            <a:xfrm>
              <a:off x="3896000" y="2230750"/>
              <a:ext cx="2125" cy="1825"/>
            </a:xfrm>
            <a:custGeom>
              <a:avLst/>
              <a:gdLst/>
              <a:ahLst/>
              <a:cxnLst/>
              <a:rect l="l" t="t" r="r" b="b"/>
              <a:pathLst>
                <a:path w="85" h="73" extrusionOk="0">
                  <a:moveTo>
                    <a:pt x="49" y="1"/>
                  </a:moveTo>
                  <a:cubicBezTo>
                    <a:pt x="1" y="1"/>
                    <a:pt x="1" y="72"/>
                    <a:pt x="49" y="72"/>
                  </a:cubicBezTo>
                  <a:cubicBezTo>
                    <a:pt x="84" y="72"/>
                    <a:pt x="84" y="1"/>
                    <a:pt x="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8"/>
            <p:cNvSpPr/>
            <p:nvPr/>
          </p:nvSpPr>
          <p:spPr>
            <a:xfrm>
              <a:off x="3423025" y="3226125"/>
              <a:ext cx="436100" cy="19075"/>
            </a:xfrm>
            <a:custGeom>
              <a:avLst/>
              <a:gdLst/>
              <a:ahLst/>
              <a:cxnLst/>
              <a:rect l="l" t="t" r="r" b="b"/>
              <a:pathLst>
                <a:path w="17444" h="763" extrusionOk="0">
                  <a:moveTo>
                    <a:pt x="15634" y="0"/>
                  </a:moveTo>
                  <a:cubicBezTo>
                    <a:pt x="10419" y="60"/>
                    <a:pt x="5216" y="179"/>
                    <a:pt x="1" y="358"/>
                  </a:cubicBezTo>
                  <a:cubicBezTo>
                    <a:pt x="5823" y="548"/>
                    <a:pt x="11621" y="679"/>
                    <a:pt x="17444" y="762"/>
                  </a:cubicBezTo>
                  <a:cubicBezTo>
                    <a:pt x="16836" y="548"/>
                    <a:pt x="16205" y="286"/>
                    <a:pt x="156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8"/>
            <p:cNvSpPr/>
            <p:nvPr/>
          </p:nvSpPr>
          <p:spPr>
            <a:xfrm>
              <a:off x="4103175" y="3221950"/>
              <a:ext cx="1064150" cy="25625"/>
            </a:xfrm>
            <a:custGeom>
              <a:avLst/>
              <a:gdLst/>
              <a:ahLst/>
              <a:cxnLst/>
              <a:rect l="l" t="t" r="r" b="b"/>
              <a:pathLst>
                <a:path w="42566" h="1025" extrusionOk="0">
                  <a:moveTo>
                    <a:pt x="10943" y="1"/>
                  </a:moveTo>
                  <a:cubicBezTo>
                    <a:pt x="8847" y="191"/>
                    <a:pt x="6728" y="370"/>
                    <a:pt x="4620" y="548"/>
                  </a:cubicBezTo>
                  <a:cubicBezTo>
                    <a:pt x="3084" y="727"/>
                    <a:pt x="1537" y="882"/>
                    <a:pt x="1" y="1001"/>
                  </a:cubicBezTo>
                  <a:cubicBezTo>
                    <a:pt x="2561" y="1013"/>
                    <a:pt x="5120" y="1013"/>
                    <a:pt x="7680" y="1025"/>
                  </a:cubicBezTo>
                  <a:cubicBezTo>
                    <a:pt x="13502" y="1013"/>
                    <a:pt x="19301" y="1001"/>
                    <a:pt x="25123" y="906"/>
                  </a:cubicBezTo>
                  <a:cubicBezTo>
                    <a:pt x="30945" y="846"/>
                    <a:pt x="36743" y="715"/>
                    <a:pt x="42566" y="513"/>
                  </a:cubicBezTo>
                  <a:cubicBezTo>
                    <a:pt x="36743" y="310"/>
                    <a:pt x="30945" y="179"/>
                    <a:pt x="25123" y="108"/>
                  </a:cubicBezTo>
                  <a:cubicBezTo>
                    <a:pt x="20396" y="48"/>
                    <a:pt x="15657" y="13"/>
                    <a:pt x="109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8"/>
            <p:cNvSpPr/>
            <p:nvPr/>
          </p:nvSpPr>
          <p:spPr>
            <a:xfrm>
              <a:off x="4391300" y="3197250"/>
              <a:ext cx="786450" cy="23825"/>
            </a:xfrm>
            <a:custGeom>
              <a:avLst/>
              <a:gdLst/>
              <a:ahLst/>
              <a:cxnLst/>
              <a:rect l="l" t="t" r="r" b="b"/>
              <a:pathLst>
                <a:path w="31458" h="953" extrusionOk="0">
                  <a:moveTo>
                    <a:pt x="8478" y="0"/>
                  </a:moveTo>
                  <a:cubicBezTo>
                    <a:pt x="5668" y="381"/>
                    <a:pt x="2835" y="691"/>
                    <a:pt x="1" y="953"/>
                  </a:cubicBezTo>
                  <a:cubicBezTo>
                    <a:pt x="2918" y="941"/>
                    <a:pt x="5811" y="929"/>
                    <a:pt x="8716" y="893"/>
                  </a:cubicBezTo>
                  <a:cubicBezTo>
                    <a:pt x="10383" y="882"/>
                    <a:pt x="13443" y="858"/>
                    <a:pt x="15098" y="822"/>
                  </a:cubicBezTo>
                  <a:cubicBezTo>
                    <a:pt x="20551" y="751"/>
                    <a:pt x="26016" y="631"/>
                    <a:pt x="31457" y="453"/>
                  </a:cubicBezTo>
                  <a:cubicBezTo>
                    <a:pt x="26016" y="262"/>
                    <a:pt x="20551" y="143"/>
                    <a:pt x="15098" y="84"/>
                  </a:cubicBezTo>
                  <a:cubicBezTo>
                    <a:pt x="13431" y="48"/>
                    <a:pt x="10371" y="24"/>
                    <a:pt x="87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8"/>
            <p:cNvSpPr/>
            <p:nvPr/>
          </p:nvSpPr>
          <p:spPr>
            <a:xfrm>
              <a:off x="3401900" y="3199925"/>
              <a:ext cx="395025" cy="17875"/>
            </a:xfrm>
            <a:custGeom>
              <a:avLst/>
              <a:gdLst/>
              <a:ahLst/>
              <a:cxnLst/>
              <a:rect l="l" t="t" r="r" b="b"/>
              <a:pathLst>
                <a:path w="15801" h="715" extrusionOk="0">
                  <a:moveTo>
                    <a:pt x="14288" y="1"/>
                  </a:moveTo>
                  <a:cubicBezTo>
                    <a:pt x="9526" y="84"/>
                    <a:pt x="4763" y="179"/>
                    <a:pt x="1" y="346"/>
                  </a:cubicBezTo>
                  <a:cubicBezTo>
                    <a:pt x="5263" y="524"/>
                    <a:pt x="10538" y="644"/>
                    <a:pt x="15800" y="715"/>
                  </a:cubicBezTo>
                  <a:cubicBezTo>
                    <a:pt x="15372" y="513"/>
                    <a:pt x="14967" y="298"/>
                    <a:pt x="14598" y="155"/>
                  </a:cubicBezTo>
                  <a:cubicBezTo>
                    <a:pt x="14514" y="96"/>
                    <a:pt x="14407" y="48"/>
                    <a:pt x="142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3381075" y="3174325"/>
              <a:ext cx="356300" cy="16400"/>
            </a:xfrm>
            <a:custGeom>
              <a:avLst/>
              <a:gdLst/>
              <a:ahLst/>
              <a:cxnLst/>
              <a:rect l="l" t="t" r="r" b="b"/>
              <a:pathLst>
                <a:path w="14252" h="656" extrusionOk="0">
                  <a:moveTo>
                    <a:pt x="12823" y="1"/>
                  </a:moveTo>
                  <a:cubicBezTo>
                    <a:pt x="8537" y="72"/>
                    <a:pt x="4274" y="167"/>
                    <a:pt x="0" y="310"/>
                  </a:cubicBezTo>
                  <a:cubicBezTo>
                    <a:pt x="4751" y="477"/>
                    <a:pt x="9513" y="584"/>
                    <a:pt x="14252" y="656"/>
                  </a:cubicBezTo>
                  <a:cubicBezTo>
                    <a:pt x="13776" y="453"/>
                    <a:pt x="13299" y="227"/>
                    <a:pt x="128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8"/>
            <p:cNvSpPr/>
            <p:nvPr/>
          </p:nvSpPr>
          <p:spPr>
            <a:xfrm>
              <a:off x="4631825" y="3172250"/>
              <a:ext cx="556925" cy="20850"/>
            </a:xfrm>
            <a:custGeom>
              <a:avLst/>
              <a:gdLst/>
              <a:ahLst/>
              <a:cxnLst/>
              <a:rect l="l" t="t" r="r" b="b"/>
              <a:pathLst>
                <a:path w="22277" h="834" extrusionOk="0">
                  <a:moveTo>
                    <a:pt x="5132" y="0"/>
                  </a:moveTo>
                  <a:cubicBezTo>
                    <a:pt x="4620" y="84"/>
                    <a:pt x="4084" y="191"/>
                    <a:pt x="3560" y="274"/>
                  </a:cubicBezTo>
                  <a:cubicBezTo>
                    <a:pt x="3548" y="393"/>
                    <a:pt x="3524" y="512"/>
                    <a:pt x="3513" y="619"/>
                  </a:cubicBezTo>
                  <a:cubicBezTo>
                    <a:pt x="3502" y="691"/>
                    <a:pt x="3446" y="723"/>
                    <a:pt x="3385" y="723"/>
                  </a:cubicBezTo>
                  <a:cubicBezTo>
                    <a:pt x="3304" y="723"/>
                    <a:pt x="3215" y="667"/>
                    <a:pt x="3215" y="572"/>
                  </a:cubicBezTo>
                  <a:cubicBezTo>
                    <a:pt x="3215" y="500"/>
                    <a:pt x="3227" y="417"/>
                    <a:pt x="3227" y="334"/>
                  </a:cubicBezTo>
                  <a:lnTo>
                    <a:pt x="3227" y="334"/>
                  </a:lnTo>
                  <a:cubicBezTo>
                    <a:pt x="2155" y="512"/>
                    <a:pt x="1072" y="679"/>
                    <a:pt x="0" y="834"/>
                  </a:cubicBezTo>
                  <a:lnTo>
                    <a:pt x="48" y="834"/>
                  </a:lnTo>
                  <a:cubicBezTo>
                    <a:pt x="1429" y="810"/>
                    <a:pt x="5632" y="774"/>
                    <a:pt x="7013" y="739"/>
                  </a:cubicBezTo>
                  <a:cubicBezTo>
                    <a:pt x="12097" y="667"/>
                    <a:pt x="17193" y="560"/>
                    <a:pt x="22277" y="381"/>
                  </a:cubicBezTo>
                  <a:cubicBezTo>
                    <a:pt x="17193" y="203"/>
                    <a:pt x="12097" y="96"/>
                    <a:pt x="7013" y="24"/>
                  </a:cubicBezTo>
                  <a:cubicBezTo>
                    <a:pt x="6596" y="24"/>
                    <a:pt x="5906" y="12"/>
                    <a:pt x="51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8"/>
            <p:cNvSpPr/>
            <p:nvPr/>
          </p:nvSpPr>
          <p:spPr>
            <a:xfrm>
              <a:off x="3359925" y="3148725"/>
              <a:ext cx="318825" cy="14925"/>
            </a:xfrm>
            <a:custGeom>
              <a:avLst/>
              <a:gdLst/>
              <a:ahLst/>
              <a:cxnLst/>
              <a:rect l="l" t="t" r="r" b="b"/>
              <a:pathLst>
                <a:path w="12753" h="597" extrusionOk="0">
                  <a:moveTo>
                    <a:pt x="11562" y="1"/>
                  </a:moveTo>
                  <a:cubicBezTo>
                    <a:pt x="7704" y="60"/>
                    <a:pt x="3846" y="144"/>
                    <a:pt x="1" y="286"/>
                  </a:cubicBezTo>
                  <a:cubicBezTo>
                    <a:pt x="4251" y="429"/>
                    <a:pt x="8490" y="525"/>
                    <a:pt x="12752" y="596"/>
                  </a:cubicBezTo>
                  <a:cubicBezTo>
                    <a:pt x="12348" y="406"/>
                    <a:pt x="11967" y="203"/>
                    <a:pt x="115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4801475" y="3147550"/>
              <a:ext cx="398000" cy="16675"/>
            </a:xfrm>
            <a:custGeom>
              <a:avLst/>
              <a:gdLst/>
              <a:ahLst/>
              <a:cxnLst/>
              <a:rect l="l" t="t" r="r" b="b"/>
              <a:pathLst>
                <a:path w="15920" h="667" extrusionOk="0">
                  <a:moveTo>
                    <a:pt x="3144" y="0"/>
                  </a:moveTo>
                  <a:cubicBezTo>
                    <a:pt x="2096" y="238"/>
                    <a:pt x="1048" y="464"/>
                    <a:pt x="1" y="667"/>
                  </a:cubicBezTo>
                  <a:cubicBezTo>
                    <a:pt x="775" y="667"/>
                    <a:pt x="1418" y="667"/>
                    <a:pt x="1727" y="655"/>
                  </a:cubicBezTo>
                  <a:cubicBezTo>
                    <a:pt x="6466" y="584"/>
                    <a:pt x="11181" y="476"/>
                    <a:pt x="15919" y="310"/>
                  </a:cubicBezTo>
                  <a:cubicBezTo>
                    <a:pt x="11657" y="167"/>
                    <a:pt x="7395" y="72"/>
                    <a:pt x="31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8"/>
            <p:cNvSpPr/>
            <p:nvPr/>
          </p:nvSpPr>
          <p:spPr>
            <a:xfrm>
              <a:off x="3338500" y="3122525"/>
              <a:ext cx="286675" cy="14025"/>
            </a:xfrm>
            <a:custGeom>
              <a:avLst/>
              <a:gdLst/>
              <a:ahLst/>
              <a:cxnLst/>
              <a:rect l="l" t="t" r="r" b="b"/>
              <a:pathLst>
                <a:path w="11467" h="561" extrusionOk="0">
                  <a:moveTo>
                    <a:pt x="10502" y="1"/>
                  </a:moveTo>
                  <a:cubicBezTo>
                    <a:pt x="7013" y="84"/>
                    <a:pt x="3513" y="156"/>
                    <a:pt x="1" y="275"/>
                  </a:cubicBezTo>
                  <a:cubicBezTo>
                    <a:pt x="3834" y="406"/>
                    <a:pt x="7656" y="477"/>
                    <a:pt x="11466" y="561"/>
                  </a:cubicBezTo>
                  <a:cubicBezTo>
                    <a:pt x="11133" y="370"/>
                    <a:pt x="10823" y="203"/>
                    <a:pt x="105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8"/>
            <p:cNvSpPr/>
            <p:nvPr/>
          </p:nvSpPr>
          <p:spPr>
            <a:xfrm>
              <a:off x="4933050" y="3123125"/>
              <a:ext cx="276850" cy="13425"/>
            </a:xfrm>
            <a:custGeom>
              <a:avLst/>
              <a:gdLst/>
              <a:ahLst/>
              <a:cxnLst/>
              <a:rect l="l" t="t" r="r" b="b"/>
              <a:pathLst>
                <a:path w="11074" h="537" extrusionOk="0">
                  <a:moveTo>
                    <a:pt x="381" y="1"/>
                  </a:moveTo>
                  <a:lnTo>
                    <a:pt x="381" y="1"/>
                  </a:lnTo>
                  <a:cubicBezTo>
                    <a:pt x="453" y="156"/>
                    <a:pt x="393" y="394"/>
                    <a:pt x="143" y="453"/>
                  </a:cubicBezTo>
                  <a:cubicBezTo>
                    <a:pt x="107" y="477"/>
                    <a:pt x="72" y="477"/>
                    <a:pt x="36" y="489"/>
                  </a:cubicBezTo>
                  <a:lnTo>
                    <a:pt x="0" y="537"/>
                  </a:lnTo>
                  <a:cubicBezTo>
                    <a:pt x="3679" y="453"/>
                    <a:pt x="7382" y="382"/>
                    <a:pt x="11073" y="263"/>
                  </a:cubicBezTo>
                  <a:cubicBezTo>
                    <a:pt x="7513" y="144"/>
                    <a:pt x="3941" y="72"/>
                    <a:pt x="3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8"/>
            <p:cNvSpPr/>
            <p:nvPr/>
          </p:nvSpPr>
          <p:spPr>
            <a:xfrm>
              <a:off x="3317675" y="3096650"/>
              <a:ext cx="261350" cy="12525"/>
            </a:xfrm>
            <a:custGeom>
              <a:avLst/>
              <a:gdLst/>
              <a:ahLst/>
              <a:cxnLst/>
              <a:rect l="l" t="t" r="r" b="b"/>
              <a:pathLst>
                <a:path w="10454" h="501" extrusionOk="0">
                  <a:moveTo>
                    <a:pt x="9644" y="0"/>
                  </a:moveTo>
                  <a:cubicBezTo>
                    <a:pt x="6429" y="72"/>
                    <a:pt x="3215" y="131"/>
                    <a:pt x="0" y="250"/>
                  </a:cubicBezTo>
                  <a:cubicBezTo>
                    <a:pt x="3489" y="369"/>
                    <a:pt x="6965" y="441"/>
                    <a:pt x="10454" y="500"/>
                  </a:cubicBezTo>
                  <a:cubicBezTo>
                    <a:pt x="10180" y="345"/>
                    <a:pt x="9918" y="179"/>
                    <a:pt x="96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8"/>
            <p:cNvSpPr/>
            <p:nvPr/>
          </p:nvSpPr>
          <p:spPr>
            <a:xfrm>
              <a:off x="4944950" y="3096350"/>
              <a:ext cx="275650" cy="13425"/>
            </a:xfrm>
            <a:custGeom>
              <a:avLst/>
              <a:gdLst/>
              <a:ahLst/>
              <a:cxnLst/>
              <a:rect l="l" t="t" r="r" b="b"/>
              <a:pathLst>
                <a:path w="11026" h="537" extrusionOk="0">
                  <a:moveTo>
                    <a:pt x="262" y="0"/>
                  </a:moveTo>
                  <a:cubicBezTo>
                    <a:pt x="179" y="191"/>
                    <a:pt x="84" y="369"/>
                    <a:pt x="1" y="536"/>
                  </a:cubicBezTo>
                  <a:cubicBezTo>
                    <a:pt x="3691" y="453"/>
                    <a:pt x="7359" y="381"/>
                    <a:pt x="11026" y="262"/>
                  </a:cubicBezTo>
                  <a:cubicBezTo>
                    <a:pt x="7442" y="143"/>
                    <a:pt x="3846" y="72"/>
                    <a:pt x="2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8"/>
            <p:cNvSpPr/>
            <p:nvPr/>
          </p:nvSpPr>
          <p:spPr>
            <a:xfrm>
              <a:off x="4957450" y="3069850"/>
              <a:ext cx="273875" cy="13425"/>
            </a:xfrm>
            <a:custGeom>
              <a:avLst/>
              <a:gdLst/>
              <a:ahLst/>
              <a:cxnLst/>
              <a:rect l="l" t="t" r="r" b="b"/>
              <a:pathLst>
                <a:path w="10955" h="537" extrusionOk="0">
                  <a:moveTo>
                    <a:pt x="215" y="1"/>
                  </a:moveTo>
                  <a:cubicBezTo>
                    <a:pt x="132" y="179"/>
                    <a:pt x="72" y="370"/>
                    <a:pt x="1" y="536"/>
                  </a:cubicBezTo>
                  <a:lnTo>
                    <a:pt x="24" y="536"/>
                  </a:lnTo>
                  <a:cubicBezTo>
                    <a:pt x="3680" y="441"/>
                    <a:pt x="7311" y="382"/>
                    <a:pt x="10954" y="263"/>
                  </a:cubicBezTo>
                  <a:cubicBezTo>
                    <a:pt x="7371" y="143"/>
                    <a:pt x="3787" y="72"/>
                    <a:pt x="2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8"/>
            <p:cNvSpPr/>
            <p:nvPr/>
          </p:nvSpPr>
          <p:spPr>
            <a:xfrm>
              <a:off x="3296525" y="3070450"/>
              <a:ext cx="241425" cy="11925"/>
            </a:xfrm>
            <a:custGeom>
              <a:avLst/>
              <a:gdLst/>
              <a:ahLst/>
              <a:cxnLst/>
              <a:rect l="l" t="t" r="r" b="b"/>
              <a:pathLst>
                <a:path w="9657" h="477" extrusionOk="0">
                  <a:moveTo>
                    <a:pt x="8990" y="0"/>
                  </a:moveTo>
                  <a:cubicBezTo>
                    <a:pt x="6001" y="84"/>
                    <a:pt x="2989" y="143"/>
                    <a:pt x="1" y="239"/>
                  </a:cubicBezTo>
                  <a:cubicBezTo>
                    <a:pt x="3215" y="358"/>
                    <a:pt x="6442" y="417"/>
                    <a:pt x="9657" y="477"/>
                  </a:cubicBezTo>
                  <a:cubicBezTo>
                    <a:pt x="9442" y="310"/>
                    <a:pt x="9216" y="167"/>
                    <a:pt x="89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8"/>
            <p:cNvSpPr/>
            <p:nvPr/>
          </p:nvSpPr>
          <p:spPr>
            <a:xfrm>
              <a:off x="3275400" y="3044550"/>
              <a:ext cx="226825" cy="11625"/>
            </a:xfrm>
            <a:custGeom>
              <a:avLst/>
              <a:gdLst/>
              <a:ahLst/>
              <a:cxnLst/>
              <a:rect l="l" t="t" r="r" b="b"/>
              <a:pathLst>
                <a:path w="9073" h="465" extrusionOk="0">
                  <a:moveTo>
                    <a:pt x="8573" y="1"/>
                  </a:moveTo>
                  <a:cubicBezTo>
                    <a:pt x="5715" y="72"/>
                    <a:pt x="2858" y="120"/>
                    <a:pt x="0" y="227"/>
                  </a:cubicBezTo>
                  <a:cubicBezTo>
                    <a:pt x="3013" y="322"/>
                    <a:pt x="6061" y="382"/>
                    <a:pt x="9073" y="465"/>
                  </a:cubicBezTo>
                  <a:cubicBezTo>
                    <a:pt x="8918" y="346"/>
                    <a:pt x="8751" y="227"/>
                    <a:pt x="8597" y="84"/>
                  </a:cubicBezTo>
                  <a:cubicBezTo>
                    <a:pt x="8585" y="60"/>
                    <a:pt x="8573" y="24"/>
                    <a:pt x="85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8"/>
            <p:cNvSpPr/>
            <p:nvPr/>
          </p:nvSpPr>
          <p:spPr>
            <a:xfrm>
              <a:off x="4967575" y="3043350"/>
              <a:ext cx="274450" cy="13425"/>
            </a:xfrm>
            <a:custGeom>
              <a:avLst/>
              <a:gdLst/>
              <a:ahLst/>
              <a:cxnLst/>
              <a:rect l="l" t="t" r="r" b="b"/>
              <a:pathLst>
                <a:path w="10978" h="537" extrusionOk="0">
                  <a:moveTo>
                    <a:pt x="167" y="1"/>
                  </a:moveTo>
                  <a:cubicBezTo>
                    <a:pt x="108" y="180"/>
                    <a:pt x="48" y="358"/>
                    <a:pt x="0" y="537"/>
                  </a:cubicBezTo>
                  <a:lnTo>
                    <a:pt x="1143" y="525"/>
                  </a:lnTo>
                  <a:cubicBezTo>
                    <a:pt x="4418" y="430"/>
                    <a:pt x="7692" y="394"/>
                    <a:pt x="10978" y="263"/>
                  </a:cubicBezTo>
                  <a:cubicBezTo>
                    <a:pt x="7704" y="156"/>
                    <a:pt x="4430" y="108"/>
                    <a:pt x="1143" y="13"/>
                  </a:cubicBezTo>
                  <a:lnTo>
                    <a:pt x="1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8"/>
            <p:cNvSpPr/>
            <p:nvPr/>
          </p:nvSpPr>
          <p:spPr>
            <a:xfrm>
              <a:off x="3519175" y="3043650"/>
              <a:ext cx="625" cy="475"/>
            </a:xfrm>
            <a:custGeom>
              <a:avLst/>
              <a:gdLst/>
              <a:ahLst/>
              <a:cxnLst/>
              <a:rect l="l" t="t" r="r" b="b"/>
              <a:pathLst>
                <a:path w="25" h="19" extrusionOk="0">
                  <a:moveTo>
                    <a:pt x="1" y="1"/>
                  </a:moveTo>
                  <a:cubicBezTo>
                    <a:pt x="7" y="13"/>
                    <a:pt x="13" y="19"/>
                    <a:pt x="17" y="19"/>
                  </a:cubicBezTo>
                  <a:cubicBezTo>
                    <a:pt x="21" y="19"/>
                    <a:pt x="24" y="13"/>
                    <a:pt x="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" name="Google Shape;252;p28"/>
          <p:cNvGrpSpPr/>
          <p:nvPr/>
        </p:nvGrpSpPr>
        <p:grpSpPr>
          <a:xfrm rot="-1985458">
            <a:off x="-512319" y="-1004653"/>
            <a:ext cx="3236603" cy="2992665"/>
            <a:chOff x="2483025" y="1774950"/>
            <a:chExt cx="1815750" cy="1678900"/>
          </a:xfrm>
        </p:grpSpPr>
        <p:sp>
          <p:nvSpPr>
            <p:cNvPr id="253" name="Google Shape;253;p28"/>
            <p:cNvSpPr/>
            <p:nvPr/>
          </p:nvSpPr>
          <p:spPr>
            <a:xfrm>
              <a:off x="2546425" y="1800350"/>
              <a:ext cx="1653525" cy="1653500"/>
            </a:xfrm>
            <a:custGeom>
              <a:avLst/>
              <a:gdLst/>
              <a:ahLst/>
              <a:cxnLst/>
              <a:rect l="l" t="t" r="r" b="b"/>
              <a:pathLst>
                <a:path w="66141" h="66140" extrusionOk="0">
                  <a:moveTo>
                    <a:pt x="33077" y="1144"/>
                  </a:moveTo>
                  <a:cubicBezTo>
                    <a:pt x="50674" y="1144"/>
                    <a:pt x="64997" y="15467"/>
                    <a:pt x="64997" y="33064"/>
                  </a:cubicBezTo>
                  <a:cubicBezTo>
                    <a:pt x="64997" y="50673"/>
                    <a:pt x="50674" y="64997"/>
                    <a:pt x="33077" y="64997"/>
                  </a:cubicBezTo>
                  <a:cubicBezTo>
                    <a:pt x="15467" y="64997"/>
                    <a:pt x="1144" y="50673"/>
                    <a:pt x="1144" y="33064"/>
                  </a:cubicBezTo>
                  <a:cubicBezTo>
                    <a:pt x="1144" y="15467"/>
                    <a:pt x="15467" y="1144"/>
                    <a:pt x="33077" y="1144"/>
                  </a:cubicBezTo>
                  <a:close/>
                  <a:moveTo>
                    <a:pt x="33077" y="1"/>
                  </a:moveTo>
                  <a:cubicBezTo>
                    <a:pt x="14836" y="1"/>
                    <a:pt x="1" y="14836"/>
                    <a:pt x="1" y="33064"/>
                  </a:cubicBezTo>
                  <a:cubicBezTo>
                    <a:pt x="1" y="51304"/>
                    <a:pt x="14836" y="66140"/>
                    <a:pt x="33077" y="66140"/>
                  </a:cubicBezTo>
                  <a:cubicBezTo>
                    <a:pt x="51317" y="66140"/>
                    <a:pt x="66140" y="51304"/>
                    <a:pt x="66140" y="33064"/>
                  </a:cubicBezTo>
                  <a:cubicBezTo>
                    <a:pt x="66140" y="14836"/>
                    <a:pt x="51305" y="1"/>
                    <a:pt x="3307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8"/>
            <p:cNvSpPr/>
            <p:nvPr/>
          </p:nvSpPr>
          <p:spPr>
            <a:xfrm>
              <a:off x="3422725" y="3171350"/>
              <a:ext cx="425675" cy="206900"/>
            </a:xfrm>
            <a:custGeom>
              <a:avLst/>
              <a:gdLst/>
              <a:ahLst/>
              <a:cxnLst/>
              <a:rect l="l" t="t" r="r" b="b"/>
              <a:pathLst>
                <a:path w="17027" h="8276" extrusionOk="0">
                  <a:moveTo>
                    <a:pt x="17027" y="1"/>
                  </a:moveTo>
                  <a:cubicBezTo>
                    <a:pt x="17027" y="1"/>
                    <a:pt x="16848" y="215"/>
                    <a:pt x="16503" y="584"/>
                  </a:cubicBezTo>
                  <a:cubicBezTo>
                    <a:pt x="16193" y="953"/>
                    <a:pt x="15705" y="1477"/>
                    <a:pt x="15050" y="2060"/>
                  </a:cubicBezTo>
                  <a:cubicBezTo>
                    <a:pt x="13753" y="3251"/>
                    <a:pt x="11741" y="4620"/>
                    <a:pt x="9312" y="5668"/>
                  </a:cubicBezTo>
                  <a:cubicBezTo>
                    <a:pt x="6895" y="6740"/>
                    <a:pt x="4525" y="7359"/>
                    <a:pt x="2811" y="7728"/>
                  </a:cubicBezTo>
                  <a:cubicBezTo>
                    <a:pt x="1954" y="7918"/>
                    <a:pt x="1251" y="8049"/>
                    <a:pt x="763" y="8144"/>
                  </a:cubicBezTo>
                  <a:cubicBezTo>
                    <a:pt x="263" y="8228"/>
                    <a:pt x="1" y="8275"/>
                    <a:pt x="1" y="8275"/>
                  </a:cubicBezTo>
                  <a:cubicBezTo>
                    <a:pt x="1" y="8275"/>
                    <a:pt x="287" y="8264"/>
                    <a:pt x="775" y="8252"/>
                  </a:cubicBezTo>
                  <a:cubicBezTo>
                    <a:pt x="1275" y="8216"/>
                    <a:pt x="1989" y="8168"/>
                    <a:pt x="2870" y="8061"/>
                  </a:cubicBezTo>
                  <a:cubicBezTo>
                    <a:pt x="4633" y="7859"/>
                    <a:pt x="7085" y="7406"/>
                    <a:pt x="9597" y="6311"/>
                  </a:cubicBezTo>
                  <a:cubicBezTo>
                    <a:pt x="12133" y="5216"/>
                    <a:pt x="14110" y="3632"/>
                    <a:pt x="15301" y="2310"/>
                  </a:cubicBezTo>
                  <a:cubicBezTo>
                    <a:pt x="15908" y="1656"/>
                    <a:pt x="16336" y="1072"/>
                    <a:pt x="16610" y="655"/>
                  </a:cubicBezTo>
                  <a:cubicBezTo>
                    <a:pt x="16896" y="239"/>
                    <a:pt x="17027" y="1"/>
                    <a:pt x="1702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8"/>
            <p:cNvSpPr/>
            <p:nvPr/>
          </p:nvSpPr>
          <p:spPr>
            <a:xfrm>
              <a:off x="3488525" y="3212725"/>
              <a:ext cx="233375" cy="116700"/>
            </a:xfrm>
            <a:custGeom>
              <a:avLst/>
              <a:gdLst/>
              <a:ahLst/>
              <a:cxnLst/>
              <a:rect l="l" t="t" r="r" b="b"/>
              <a:pathLst>
                <a:path w="9335" h="4668" extrusionOk="0">
                  <a:moveTo>
                    <a:pt x="9335" y="1"/>
                  </a:moveTo>
                  <a:cubicBezTo>
                    <a:pt x="9335" y="1"/>
                    <a:pt x="9216" y="84"/>
                    <a:pt x="9001" y="251"/>
                  </a:cubicBezTo>
                  <a:cubicBezTo>
                    <a:pt x="8799" y="417"/>
                    <a:pt x="8466" y="655"/>
                    <a:pt x="8085" y="917"/>
                  </a:cubicBezTo>
                  <a:cubicBezTo>
                    <a:pt x="7287" y="1477"/>
                    <a:pt x="6180" y="2168"/>
                    <a:pt x="4894" y="2810"/>
                  </a:cubicBezTo>
                  <a:cubicBezTo>
                    <a:pt x="3620" y="3453"/>
                    <a:pt x="2393" y="3930"/>
                    <a:pt x="1489" y="4227"/>
                  </a:cubicBezTo>
                  <a:cubicBezTo>
                    <a:pt x="1036" y="4370"/>
                    <a:pt x="667" y="4477"/>
                    <a:pt x="405" y="4549"/>
                  </a:cubicBezTo>
                  <a:cubicBezTo>
                    <a:pt x="143" y="4632"/>
                    <a:pt x="0" y="4668"/>
                    <a:pt x="0" y="4668"/>
                  </a:cubicBezTo>
                  <a:lnTo>
                    <a:pt x="417" y="4668"/>
                  </a:lnTo>
                  <a:cubicBezTo>
                    <a:pt x="691" y="4656"/>
                    <a:pt x="1072" y="4632"/>
                    <a:pt x="1560" y="4573"/>
                  </a:cubicBezTo>
                  <a:cubicBezTo>
                    <a:pt x="2524" y="4430"/>
                    <a:pt x="3858" y="4108"/>
                    <a:pt x="5203" y="3441"/>
                  </a:cubicBezTo>
                  <a:cubicBezTo>
                    <a:pt x="6561" y="2751"/>
                    <a:pt x="7620" y="1894"/>
                    <a:pt x="8299" y="1191"/>
                  </a:cubicBezTo>
                  <a:cubicBezTo>
                    <a:pt x="8644" y="834"/>
                    <a:pt x="8918" y="536"/>
                    <a:pt x="9073" y="322"/>
                  </a:cubicBezTo>
                  <a:cubicBezTo>
                    <a:pt x="9239" y="120"/>
                    <a:pt x="9335" y="1"/>
                    <a:pt x="933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8"/>
            <p:cNvSpPr/>
            <p:nvPr/>
          </p:nvSpPr>
          <p:spPr>
            <a:xfrm>
              <a:off x="3550725" y="3216000"/>
              <a:ext cx="75050" cy="50925"/>
            </a:xfrm>
            <a:custGeom>
              <a:avLst/>
              <a:gdLst/>
              <a:ahLst/>
              <a:cxnLst/>
              <a:rect l="l" t="t" r="r" b="b"/>
              <a:pathLst>
                <a:path w="3002" h="2037" extrusionOk="0">
                  <a:moveTo>
                    <a:pt x="3001" y="1"/>
                  </a:moveTo>
                  <a:cubicBezTo>
                    <a:pt x="3001" y="1"/>
                    <a:pt x="2132" y="167"/>
                    <a:pt x="1310" y="727"/>
                  </a:cubicBezTo>
                  <a:cubicBezTo>
                    <a:pt x="477" y="1298"/>
                    <a:pt x="1" y="2037"/>
                    <a:pt x="1" y="2037"/>
                  </a:cubicBezTo>
                  <a:cubicBezTo>
                    <a:pt x="1" y="2037"/>
                    <a:pt x="858" y="1870"/>
                    <a:pt x="1691" y="1310"/>
                  </a:cubicBezTo>
                  <a:cubicBezTo>
                    <a:pt x="2525" y="739"/>
                    <a:pt x="3001" y="1"/>
                    <a:pt x="300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8"/>
            <p:cNvSpPr/>
            <p:nvPr/>
          </p:nvSpPr>
          <p:spPr>
            <a:xfrm>
              <a:off x="3539125" y="3190600"/>
              <a:ext cx="61925" cy="30250"/>
            </a:xfrm>
            <a:custGeom>
              <a:avLst/>
              <a:gdLst/>
              <a:ahLst/>
              <a:cxnLst/>
              <a:rect l="l" t="t" r="r" b="b"/>
              <a:pathLst>
                <a:path w="2477" h="1210" extrusionOk="0">
                  <a:moveTo>
                    <a:pt x="2350" y="1"/>
                  </a:moveTo>
                  <a:cubicBezTo>
                    <a:pt x="2117" y="1"/>
                    <a:pt x="1597" y="34"/>
                    <a:pt x="1084" y="290"/>
                  </a:cubicBezTo>
                  <a:cubicBezTo>
                    <a:pt x="405" y="636"/>
                    <a:pt x="0" y="1207"/>
                    <a:pt x="0" y="1207"/>
                  </a:cubicBezTo>
                  <a:cubicBezTo>
                    <a:pt x="0" y="1207"/>
                    <a:pt x="37" y="1210"/>
                    <a:pt x="102" y="1210"/>
                  </a:cubicBezTo>
                  <a:cubicBezTo>
                    <a:pt x="320" y="1210"/>
                    <a:pt x="858" y="1181"/>
                    <a:pt x="1381" y="933"/>
                  </a:cubicBezTo>
                  <a:cubicBezTo>
                    <a:pt x="2072" y="588"/>
                    <a:pt x="2477" y="5"/>
                    <a:pt x="2477" y="5"/>
                  </a:cubicBezTo>
                  <a:cubicBezTo>
                    <a:pt x="2477" y="5"/>
                    <a:pt x="2431" y="1"/>
                    <a:pt x="235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2764025" y="1887850"/>
              <a:ext cx="393825" cy="307225"/>
            </a:xfrm>
            <a:custGeom>
              <a:avLst/>
              <a:gdLst/>
              <a:ahLst/>
              <a:cxnLst/>
              <a:rect l="l" t="t" r="r" b="b"/>
              <a:pathLst>
                <a:path w="15753" h="12289" extrusionOk="0">
                  <a:moveTo>
                    <a:pt x="15752" y="1"/>
                  </a:moveTo>
                  <a:lnTo>
                    <a:pt x="15752" y="1"/>
                  </a:lnTo>
                  <a:cubicBezTo>
                    <a:pt x="15752" y="1"/>
                    <a:pt x="15467" y="72"/>
                    <a:pt x="14967" y="191"/>
                  </a:cubicBezTo>
                  <a:cubicBezTo>
                    <a:pt x="14705" y="251"/>
                    <a:pt x="14395" y="334"/>
                    <a:pt x="14050" y="453"/>
                  </a:cubicBezTo>
                  <a:cubicBezTo>
                    <a:pt x="13693" y="572"/>
                    <a:pt x="13300" y="692"/>
                    <a:pt x="12859" y="870"/>
                  </a:cubicBezTo>
                  <a:cubicBezTo>
                    <a:pt x="12431" y="1037"/>
                    <a:pt x="11954" y="1215"/>
                    <a:pt x="11466" y="1454"/>
                  </a:cubicBezTo>
                  <a:cubicBezTo>
                    <a:pt x="10978" y="1668"/>
                    <a:pt x="10454" y="1942"/>
                    <a:pt x="9906" y="2227"/>
                  </a:cubicBezTo>
                  <a:cubicBezTo>
                    <a:pt x="8811" y="2823"/>
                    <a:pt x="7668" y="3549"/>
                    <a:pt x="6537" y="4430"/>
                  </a:cubicBezTo>
                  <a:cubicBezTo>
                    <a:pt x="5418" y="5311"/>
                    <a:pt x="4430" y="6252"/>
                    <a:pt x="3596" y="7157"/>
                  </a:cubicBezTo>
                  <a:cubicBezTo>
                    <a:pt x="3191" y="7621"/>
                    <a:pt x="2787" y="8061"/>
                    <a:pt x="2465" y="8490"/>
                  </a:cubicBezTo>
                  <a:cubicBezTo>
                    <a:pt x="2120" y="8907"/>
                    <a:pt x="1822" y="9324"/>
                    <a:pt x="1548" y="9716"/>
                  </a:cubicBezTo>
                  <a:cubicBezTo>
                    <a:pt x="1286" y="10097"/>
                    <a:pt x="1060" y="10455"/>
                    <a:pt x="870" y="10776"/>
                  </a:cubicBezTo>
                  <a:cubicBezTo>
                    <a:pt x="679" y="11086"/>
                    <a:pt x="512" y="11371"/>
                    <a:pt x="393" y="11586"/>
                  </a:cubicBezTo>
                  <a:cubicBezTo>
                    <a:pt x="143" y="12038"/>
                    <a:pt x="0" y="12288"/>
                    <a:pt x="0" y="12288"/>
                  </a:cubicBezTo>
                  <a:cubicBezTo>
                    <a:pt x="0" y="12288"/>
                    <a:pt x="167" y="12062"/>
                    <a:pt x="477" y="11645"/>
                  </a:cubicBezTo>
                  <a:cubicBezTo>
                    <a:pt x="631" y="11443"/>
                    <a:pt x="810" y="11193"/>
                    <a:pt x="1048" y="10907"/>
                  </a:cubicBezTo>
                  <a:cubicBezTo>
                    <a:pt x="1286" y="10621"/>
                    <a:pt x="1524" y="10276"/>
                    <a:pt x="1834" y="9943"/>
                  </a:cubicBezTo>
                  <a:cubicBezTo>
                    <a:pt x="2132" y="9585"/>
                    <a:pt x="2465" y="9193"/>
                    <a:pt x="2834" y="8812"/>
                  </a:cubicBezTo>
                  <a:cubicBezTo>
                    <a:pt x="3191" y="8407"/>
                    <a:pt x="3608" y="8002"/>
                    <a:pt x="4025" y="7573"/>
                  </a:cubicBezTo>
                  <a:cubicBezTo>
                    <a:pt x="4882" y="6728"/>
                    <a:pt x="5882" y="5847"/>
                    <a:pt x="6966" y="4978"/>
                  </a:cubicBezTo>
                  <a:cubicBezTo>
                    <a:pt x="8073" y="4132"/>
                    <a:pt x="9168" y="3394"/>
                    <a:pt x="10204" y="2751"/>
                  </a:cubicBezTo>
                  <a:cubicBezTo>
                    <a:pt x="10716" y="2442"/>
                    <a:pt x="11216" y="2144"/>
                    <a:pt x="11692" y="1882"/>
                  </a:cubicBezTo>
                  <a:cubicBezTo>
                    <a:pt x="12145" y="1632"/>
                    <a:pt x="12597" y="1406"/>
                    <a:pt x="13014" y="1204"/>
                  </a:cubicBezTo>
                  <a:cubicBezTo>
                    <a:pt x="13431" y="989"/>
                    <a:pt x="13812" y="834"/>
                    <a:pt x="14145" y="680"/>
                  </a:cubicBezTo>
                  <a:cubicBezTo>
                    <a:pt x="14467" y="513"/>
                    <a:pt x="14764" y="394"/>
                    <a:pt x="15002" y="311"/>
                  </a:cubicBezTo>
                  <a:cubicBezTo>
                    <a:pt x="15478" y="96"/>
                    <a:pt x="15752" y="1"/>
                    <a:pt x="1575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8"/>
            <p:cNvSpPr/>
            <p:nvPr/>
          </p:nvSpPr>
          <p:spPr>
            <a:xfrm>
              <a:off x="2832175" y="1989650"/>
              <a:ext cx="202450" cy="180125"/>
            </a:xfrm>
            <a:custGeom>
              <a:avLst/>
              <a:gdLst/>
              <a:ahLst/>
              <a:cxnLst/>
              <a:rect l="l" t="t" r="r" b="b"/>
              <a:pathLst>
                <a:path w="8098" h="7205" extrusionOk="0">
                  <a:moveTo>
                    <a:pt x="8097" y="1"/>
                  </a:moveTo>
                  <a:cubicBezTo>
                    <a:pt x="8097" y="1"/>
                    <a:pt x="7966" y="60"/>
                    <a:pt x="7716" y="179"/>
                  </a:cubicBezTo>
                  <a:cubicBezTo>
                    <a:pt x="7454" y="299"/>
                    <a:pt x="7085" y="477"/>
                    <a:pt x="6657" y="715"/>
                  </a:cubicBezTo>
                  <a:cubicBezTo>
                    <a:pt x="5776" y="1192"/>
                    <a:pt x="4621" y="1942"/>
                    <a:pt x="3466" y="2954"/>
                  </a:cubicBezTo>
                  <a:cubicBezTo>
                    <a:pt x="2335" y="3966"/>
                    <a:pt x="1465" y="5037"/>
                    <a:pt x="882" y="5847"/>
                  </a:cubicBezTo>
                  <a:cubicBezTo>
                    <a:pt x="584" y="6252"/>
                    <a:pt x="370" y="6597"/>
                    <a:pt x="227" y="6835"/>
                  </a:cubicBezTo>
                  <a:cubicBezTo>
                    <a:pt x="72" y="7073"/>
                    <a:pt x="1" y="7204"/>
                    <a:pt x="1" y="7204"/>
                  </a:cubicBezTo>
                  <a:lnTo>
                    <a:pt x="1132" y="6073"/>
                  </a:lnTo>
                  <a:cubicBezTo>
                    <a:pt x="1835" y="5394"/>
                    <a:pt x="2811" y="4454"/>
                    <a:pt x="3930" y="3466"/>
                  </a:cubicBezTo>
                  <a:cubicBezTo>
                    <a:pt x="5049" y="2489"/>
                    <a:pt x="6073" y="1608"/>
                    <a:pt x="6847" y="1001"/>
                  </a:cubicBezTo>
                  <a:cubicBezTo>
                    <a:pt x="7621" y="394"/>
                    <a:pt x="8097" y="1"/>
                    <a:pt x="809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8"/>
            <p:cNvSpPr/>
            <p:nvPr/>
          </p:nvSpPr>
          <p:spPr>
            <a:xfrm>
              <a:off x="2904825" y="2081625"/>
              <a:ext cx="61325" cy="47950"/>
            </a:xfrm>
            <a:custGeom>
              <a:avLst/>
              <a:gdLst/>
              <a:ahLst/>
              <a:cxnLst/>
              <a:rect l="l" t="t" r="r" b="b"/>
              <a:pathLst>
                <a:path w="2453" h="1918" extrusionOk="0">
                  <a:moveTo>
                    <a:pt x="2453" y="1"/>
                  </a:moveTo>
                  <a:cubicBezTo>
                    <a:pt x="2453" y="1"/>
                    <a:pt x="1691" y="144"/>
                    <a:pt x="1012" y="680"/>
                  </a:cubicBezTo>
                  <a:cubicBezTo>
                    <a:pt x="322" y="1215"/>
                    <a:pt x="0" y="1918"/>
                    <a:pt x="0" y="1918"/>
                  </a:cubicBezTo>
                  <a:cubicBezTo>
                    <a:pt x="0" y="1918"/>
                    <a:pt x="762" y="1775"/>
                    <a:pt x="1441" y="1239"/>
                  </a:cubicBezTo>
                  <a:cubicBezTo>
                    <a:pt x="2131" y="703"/>
                    <a:pt x="2453" y="1"/>
                    <a:pt x="245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4110925" y="2429900"/>
              <a:ext cx="29200" cy="310775"/>
            </a:xfrm>
            <a:custGeom>
              <a:avLst/>
              <a:gdLst/>
              <a:ahLst/>
              <a:cxnLst/>
              <a:rect l="l" t="t" r="r" b="b"/>
              <a:pathLst>
                <a:path w="1168" h="12431" extrusionOk="0">
                  <a:moveTo>
                    <a:pt x="0" y="0"/>
                  </a:moveTo>
                  <a:cubicBezTo>
                    <a:pt x="0" y="0"/>
                    <a:pt x="24" y="179"/>
                    <a:pt x="48" y="488"/>
                  </a:cubicBezTo>
                  <a:cubicBezTo>
                    <a:pt x="95" y="798"/>
                    <a:pt x="143" y="1262"/>
                    <a:pt x="179" y="1834"/>
                  </a:cubicBezTo>
                  <a:cubicBezTo>
                    <a:pt x="286" y="2941"/>
                    <a:pt x="393" y="4489"/>
                    <a:pt x="417" y="6203"/>
                  </a:cubicBezTo>
                  <a:cubicBezTo>
                    <a:pt x="453" y="7918"/>
                    <a:pt x="405" y="9466"/>
                    <a:pt x="346" y="10597"/>
                  </a:cubicBezTo>
                  <a:cubicBezTo>
                    <a:pt x="322" y="11156"/>
                    <a:pt x="286" y="11621"/>
                    <a:pt x="262" y="11930"/>
                  </a:cubicBezTo>
                  <a:cubicBezTo>
                    <a:pt x="238" y="12252"/>
                    <a:pt x="226" y="12430"/>
                    <a:pt x="226" y="12430"/>
                  </a:cubicBezTo>
                  <a:cubicBezTo>
                    <a:pt x="226" y="12430"/>
                    <a:pt x="274" y="12252"/>
                    <a:pt x="393" y="11942"/>
                  </a:cubicBezTo>
                  <a:cubicBezTo>
                    <a:pt x="476" y="11644"/>
                    <a:pt x="596" y="11204"/>
                    <a:pt x="715" y="10632"/>
                  </a:cubicBezTo>
                  <a:cubicBezTo>
                    <a:pt x="953" y="9525"/>
                    <a:pt x="1167" y="7942"/>
                    <a:pt x="1131" y="6191"/>
                  </a:cubicBezTo>
                  <a:cubicBezTo>
                    <a:pt x="1096" y="4453"/>
                    <a:pt x="822" y="2870"/>
                    <a:pt x="536" y="1774"/>
                  </a:cubicBezTo>
                  <a:cubicBezTo>
                    <a:pt x="405" y="1215"/>
                    <a:pt x="274" y="774"/>
                    <a:pt x="167" y="476"/>
                  </a:cubicBezTo>
                  <a:cubicBezTo>
                    <a:pt x="60" y="167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8"/>
            <p:cNvSpPr/>
            <p:nvPr/>
          </p:nvSpPr>
          <p:spPr>
            <a:xfrm>
              <a:off x="4076400" y="2491200"/>
              <a:ext cx="20250" cy="146775"/>
            </a:xfrm>
            <a:custGeom>
              <a:avLst/>
              <a:gdLst/>
              <a:ahLst/>
              <a:cxnLst/>
              <a:rect l="l" t="t" r="r" b="b"/>
              <a:pathLst>
                <a:path w="810" h="5871" extrusionOk="0">
                  <a:moveTo>
                    <a:pt x="107" y="1"/>
                  </a:moveTo>
                  <a:cubicBezTo>
                    <a:pt x="107" y="1"/>
                    <a:pt x="72" y="346"/>
                    <a:pt x="48" y="882"/>
                  </a:cubicBezTo>
                  <a:cubicBezTo>
                    <a:pt x="36" y="1418"/>
                    <a:pt x="0" y="2144"/>
                    <a:pt x="48" y="2942"/>
                  </a:cubicBezTo>
                  <a:cubicBezTo>
                    <a:pt x="72" y="3739"/>
                    <a:pt x="167" y="4466"/>
                    <a:pt x="238" y="5002"/>
                  </a:cubicBezTo>
                  <a:cubicBezTo>
                    <a:pt x="298" y="5537"/>
                    <a:pt x="369" y="5871"/>
                    <a:pt x="369" y="5871"/>
                  </a:cubicBezTo>
                  <a:cubicBezTo>
                    <a:pt x="369" y="5871"/>
                    <a:pt x="488" y="5549"/>
                    <a:pt x="607" y="5013"/>
                  </a:cubicBezTo>
                  <a:cubicBezTo>
                    <a:pt x="714" y="4478"/>
                    <a:pt x="810" y="3739"/>
                    <a:pt x="762" y="2918"/>
                  </a:cubicBezTo>
                  <a:cubicBezTo>
                    <a:pt x="714" y="2084"/>
                    <a:pt x="548" y="1358"/>
                    <a:pt x="405" y="834"/>
                  </a:cubicBezTo>
                  <a:cubicBezTo>
                    <a:pt x="238" y="310"/>
                    <a:pt x="107" y="1"/>
                    <a:pt x="10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8"/>
            <p:cNvSpPr/>
            <p:nvPr/>
          </p:nvSpPr>
          <p:spPr>
            <a:xfrm>
              <a:off x="4038875" y="2531700"/>
              <a:ext cx="19975" cy="78900"/>
            </a:xfrm>
            <a:custGeom>
              <a:avLst/>
              <a:gdLst/>
              <a:ahLst/>
              <a:cxnLst/>
              <a:rect l="l" t="t" r="r" b="b"/>
              <a:pathLst>
                <a:path w="799" h="3156" extrusionOk="0">
                  <a:moveTo>
                    <a:pt x="144" y="0"/>
                  </a:moveTo>
                  <a:cubicBezTo>
                    <a:pt x="144" y="0"/>
                    <a:pt x="84" y="203"/>
                    <a:pt x="60" y="500"/>
                  </a:cubicBezTo>
                  <a:cubicBezTo>
                    <a:pt x="13" y="798"/>
                    <a:pt x="1" y="1179"/>
                    <a:pt x="49" y="1607"/>
                  </a:cubicBezTo>
                  <a:cubicBezTo>
                    <a:pt x="108" y="2048"/>
                    <a:pt x="203" y="2417"/>
                    <a:pt x="310" y="2703"/>
                  </a:cubicBezTo>
                  <a:cubicBezTo>
                    <a:pt x="418" y="2977"/>
                    <a:pt x="501" y="3155"/>
                    <a:pt x="501" y="3155"/>
                  </a:cubicBezTo>
                  <a:cubicBezTo>
                    <a:pt x="501" y="3155"/>
                    <a:pt x="596" y="2977"/>
                    <a:pt x="668" y="2679"/>
                  </a:cubicBezTo>
                  <a:cubicBezTo>
                    <a:pt x="739" y="2393"/>
                    <a:pt x="799" y="1977"/>
                    <a:pt x="763" y="1536"/>
                  </a:cubicBezTo>
                  <a:cubicBezTo>
                    <a:pt x="715" y="1084"/>
                    <a:pt x="549" y="703"/>
                    <a:pt x="418" y="429"/>
                  </a:cubicBezTo>
                  <a:cubicBezTo>
                    <a:pt x="263" y="155"/>
                    <a:pt x="144" y="0"/>
                    <a:pt x="14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8"/>
            <p:cNvSpPr/>
            <p:nvPr/>
          </p:nvSpPr>
          <p:spPr>
            <a:xfrm>
              <a:off x="2709850" y="2941850"/>
              <a:ext cx="126525" cy="184275"/>
            </a:xfrm>
            <a:custGeom>
              <a:avLst/>
              <a:gdLst/>
              <a:ahLst/>
              <a:cxnLst/>
              <a:rect l="l" t="t" r="r" b="b"/>
              <a:pathLst>
                <a:path w="5061" h="7371" extrusionOk="0">
                  <a:moveTo>
                    <a:pt x="1" y="1"/>
                  </a:moveTo>
                  <a:cubicBezTo>
                    <a:pt x="1" y="1"/>
                    <a:pt x="12" y="132"/>
                    <a:pt x="60" y="358"/>
                  </a:cubicBezTo>
                  <a:cubicBezTo>
                    <a:pt x="108" y="584"/>
                    <a:pt x="179" y="906"/>
                    <a:pt x="298" y="1311"/>
                  </a:cubicBezTo>
                  <a:cubicBezTo>
                    <a:pt x="536" y="2108"/>
                    <a:pt x="965" y="3204"/>
                    <a:pt x="1691" y="4251"/>
                  </a:cubicBezTo>
                  <a:cubicBezTo>
                    <a:pt x="2417" y="5311"/>
                    <a:pt x="3287" y="6121"/>
                    <a:pt x="3941" y="6621"/>
                  </a:cubicBezTo>
                  <a:cubicBezTo>
                    <a:pt x="4263" y="6871"/>
                    <a:pt x="4549" y="7073"/>
                    <a:pt x="4751" y="7192"/>
                  </a:cubicBezTo>
                  <a:lnTo>
                    <a:pt x="5061" y="7371"/>
                  </a:lnTo>
                  <a:cubicBezTo>
                    <a:pt x="5061" y="7371"/>
                    <a:pt x="4989" y="7276"/>
                    <a:pt x="4823" y="7097"/>
                  </a:cubicBezTo>
                  <a:cubicBezTo>
                    <a:pt x="4656" y="6930"/>
                    <a:pt x="4453" y="6680"/>
                    <a:pt x="4180" y="6371"/>
                  </a:cubicBezTo>
                  <a:cubicBezTo>
                    <a:pt x="3644" y="5740"/>
                    <a:pt x="2977" y="4871"/>
                    <a:pt x="2275" y="3859"/>
                  </a:cubicBezTo>
                  <a:cubicBezTo>
                    <a:pt x="1596" y="2847"/>
                    <a:pt x="1013" y="1894"/>
                    <a:pt x="620" y="1180"/>
                  </a:cubicBezTo>
                  <a:cubicBezTo>
                    <a:pt x="417" y="822"/>
                    <a:pt x="262" y="525"/>
                    <a:pt x="167" y="310"/>
                  </a:cubicBezTo>
                  <a:cubicBezTo>
                    <a:pt x="60" y="12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8"/>
            <p:cNvSpPr/>
            <p:nvPr/>
          </p:nvSpPr>
          <p:spPr>
            <a:xfrm>
              <a:off x="2758975" y="2976675"/>
              <a:ext cx="50900" cy="73850"/>
            </a:xfrm>
            <a:custGeom>
              <a:avLst/>
              <a:gdLst/>
              <a:ahLst/>
              <a:cxnLst/>
              <a:rect l="l" t="t" r="r" b="b"/>
              <a:pathLst>
                <a:path w="2036" h="2954" extrusionOk="0">
                  <a:moveTo>
                    <a:pt x="12" y="1"/>
                  </a:moveTo>
                  <a:cubicBezTo>
                    <a:pt x="12" y="1"/>
                    <a:pt x="0" y="227"/>
                    <a:pt x="60" y="572"/>
                  </a:cubicBezTo>
                  <a:cubicBezTo>
                    <a:pt x="119" y="906"/>
                    <a:pt x="262" y="1370"/>
                    <a:pt x="560" y="1799"/>
                  </a:cubicBezTo>
                  <a:cubicBezTo>
                    <a:pt x="857" y="2239"/>
                    <a:pt x="1238" y="2537"/>
                    <a:pt x="1536" y="2716"/>
                  </a:cubicBezTo>
                  <a:cubicBezTo>
                    <a:pt x="1834" y="2894"/>
                    <a:pt x="2036" y="2954"/>
                    <a:pt x="2036" y="2954"/>
                  </a:cubicBezTo>
                  <a:cubicBezTo>
                    <a:pt x="2036" y="2954"/>
                    <a:pt x="1929" y="2739"/>
                    <a:pt x="1786" y="2466"/>
                  </a:cubicBezTo>
                  <a:cubicBezTo>
                    <a:pt x="1619" y="2180"/>
                    <a:pt x="1417" y="1787"/>
                    <a:pt x="1143" y="1406"/>
                  </a:cubicBezTo>
                  <a:cubicBezTo>
                    <a:pt x="881" y="1013"/>
                    <a:pt x="595" y="680"/>
                    <a:pt x="381" y="418"/>
                  </a:cubicBezTo>
                  <a:cubicBezTo>
                    <a:pt x="167" y="168"/>
                    <a:pt x="12" y="1"/>
                    <a:pt x="1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8"/>
            <p:cNvSpPr/>
            <p:nvPr/>
          </p:nvSpPr>
          <p:spPr>
            <a:xfrm>
              <a:off x="3598350" y="2251900"/>
              <a:ext cx="106000" cy="102425"/>
            </a:xfrm>
            <a:custGeom>
              <a:avLst/>
              <a:gdLst/>
              <a:ahLst/>
              <a:cxnLst/>
              <a:rect l="l" t="t" r="r" b="b"/>
              <a:pathLst>
                <a:path w="4240" h="4097" extrusionOk="0">
                  <a:moveTo>
                    <a:pt x="4239" y="0"/>
                  </a:moveTo>
                  <a:lnTo>
                    <a:pt x="4239" y="0"/>
                  </a:lnTo>
                  <a:cubicBezTo>
                    <a:pt x="4239" y="0"/>
                    <a:pt x="3953" y="203"/>
                    <a:pt x="3513" y="512"/>
                  </a:cubicBezTo>
                  <a:cubicBezTo>
                    <a:pt x="3287" y="679"/>
                    <a:pt x="3025" y="869"/>
                    <a:pt x="2727" y="1072"/>
                  </a:cubicBezTo>
                  <a:cubicBezTo>
                    <a:pt x="2572" y="1179"/>
                    <a:pt x="2430" y="1298"/>
                    <a:pt x="2263" y="1429"/>
                  </a:cubicBezTo>
                  <a:cubicBezTo>
                    <a:pt x="2096" y="1572"/>
                    <a:pt x="1965" y="1751"/>
                    <a:pt x="1858" y="1941"/>
                  </a:cubicBezTo>
                  <a:cubicBezTo>
                    <a:pt x="1751" y="2132"/>
                    <a:pt x="1679" y="2310"/>
                    <a:pt x="1560" y="2441"/>
                  </a:cubicBezTo>
                  <a:cubicBezTo>
                    <a:pt x="1453" y="2584"/>
                    <a:pt x="1310" y="2667"/>
                    <a:pt x="1144" y="2727"/>
                  </a:cubicBezTo>
                  <a:cubicBezTo>
                    <a:pt x="977" y="2798"/>
                    <a:pt x="798" y="2846"/>
                    <a:pt x="667" y="2977"/>
                  </a:cubicBezTo>
                  <a:cubicBezTo>
                    <a:pt x="513" y="3120"/>
                    <a:pt x="489" y="3298"/>
                    <a:pt x="477" y="3429"/>
                  </a:cubicBezTo>
                  <a:cubicBezTo>
                    <a:pt x="441" y="3679"/>
                    <a:pt x="310" y="3858"/>
                    <a:pt x="191" y="3965"/>
                  </a:cubicBezTo>
                  <a:cubicBezTo>
                    <a:pt x="84" y="4072"/>
                    <a:pt x="1" y="4096"/>
                    <a:pt x="1" y="4096"/>
                  </a:cubicBezTo>
                  <a:cubicBezTo>
                    <a:pt x="1" y="4096"/>
                    <a:pt x="84" y="4084"/>
                    <a:pt x="215" y="4013"/>
                  </a:cubicBezTo>
                  <a:cubicBezTo>
                    <a:pt x="358" y="3917"/>
                    <a:pt x="536" y="3739"/>
                    <a:pt x="596" y="3453"/>
                  </a:cubicBezTo>
                  <a:cubicBezTo>
                    <a:pt x="620" y="3310"/>
                    <a:pt x="667" y="3191"/>
                    <a:pt x="775" y="3096"/>
                  </a:cubicBezTo>
                  <a:cubicBezTo>
                    <a:pt x="882" y="3013"/>
                    <a:pt x="1037" y="2965"/>
                    <a:pt x="1215" y="2905"/>
                  </a:cubicBezTo>
                  <a:cubicBezTo>
                    <a:pt x="1382" y="2846"/>
                    <a:pt x="1608" y="2739"/>
                    <a:pt x="1739" y="2584"/>
                  </a:cubicBezTo>
                  <a:cubicBezTo>
                    <a:pt x="1894" y="2417"/>
                    <a:pt x="1977" y="2227"/>
                    <a:pt x="2084" y="2048"/>
                  </a:cubicBezTo>
                  <a:cubicBezTo>
                    <a:pt x="2263" y="1691"/>
                    <a:pt x="2572" y="1465"/>
                    <a:pt x="2858" y="1227"/>
                  </a:cubicBezTo>
                  <a:cubicBezTo>
                    <a:pt x="3120" y="989"/>
                    <a:pt x="3382" y="774"/>
                    <a:pt x="3584" y="596"/>
                  </a:cubicBezTo>
                  <a:cubicBezTo>
                    <a:pt x="3989" y="239"/>
                    <a:pt x="4239" y="0"/>
                    <a:pt x="423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8"/>
            <p:cNvSpPr/>
            <p:nvPr/>
          </p:nvSpPr>
          <p:spPr>
            <a:xfrm>
              <a:off x="3577525" y="2353400"/>
              <a:ext cx="13125" cy="11025"/>
            </a:xfrm>
            <a:custGeom>
              <a:avLst/>
              <a:gdLst/>
              <a:ahLst/>
              <a:cxnLst/>
              <a:rect l="l" t="t" r="r" b="b"/>
              <a:pathLst>
                <a:path w="525" h="441" extrusionOk="0">
                  <a:moveTo>
                    <a:pt x="405" y="0"/>
                  </a:moveTo>
                  <a:cubicBezTo>
                    <a:pt x="322" y="0"/>
                    <a:pt x="226" y="36"/>
                    <a:pt x="143" y="96"/>
                  </a:cubicBezTo>
                  <a:cubicBezTo>
                    <a:pt x="72" y="167"/>
                    <a:pt x="24" y="250"/>
                    <a:pt x="12" y="322"/>
                  </a:cubicBezTo>
                  <a:cubicBezTo>
                    <a:pt x="0" y="393"/>
                    <a:pt x="0" y="441"/>
                    <a:pt x="0" y="441"/>
                  </a:cubicBezTo>
                  <a:cubicBezTo>
                    <a:pt x="0" y="441"/>
                    <a:pt x="48" y="429"/>
                    <a:pt x="119" y="393"/>
                  </a:cubicBezTo>
                  <a:cubicBezTo>
                    <a:pt x="179" y="369"/>
                    <a:pt x="250" y="322"/>
                    <a:pt x="310" y="274"/>
                  </a:cubicBezTo>
                  <a:cubicBezTo>
                    <a:pt x="369" y="227"/>
                    <a:pt x="417" y="167"/>
                    <a:pt x="465" y="107"/>
                  </a:cubicBezTo>
                  <a:lnTo>
                    <a:pt x="524" y="24"/>
                  </a:lnTo>
                  <a:cubicBezTo>
                    <a:pt x="524" y="24"/>
                    <a:pt x="476" y="0"/>
                    <a:pt x="40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8"/>
            <p:cNvSpPr/>
            <p:nvPr/>
          </p:nvSpPr>
          <p:spPr>
            <a:xfrm>
              <a:off x="3592700" y="2398650"/>
              <a:ext cx="19375" cy="25900"/>
            </a:xfrm>
            <a:custGeom>
              <a:avLst/>
              <a:gdLst/>
              <a:ahLst/>
              <a:cxnLst/>
              <a:rect l="l" t="t" r="r" b="b"/>
              <a:pathLst>
                <a:path w="775" h="1036" extrusionOk="0">
                  <a:moveTo>
                    <a:pt x="0" y="0"/>
                  </a:moveTo>
                  <a:cubicBezTo>
                    <a:pt x="0" y="0"/>
                    <a:pt x="12" y="83"/>
                    <a:pt x="96" y="191"/>
                  </a:cubicBezTo>
                  <a:cubicBezTo>
                    <a:pt x="167" y="310"/>
                    <a:pt x="298" y="429"/>
                    <a:pt x="417" y="536"/>
                  </a:cubicBezTo>
                  <a:cubicBezTo>
                    <a:pt x="524" y="643"/>
                    <a:pt x="608" y="762"/>
                    <a:pt x="631" y="857"/>
                  </a:cubicBezTo>
                  <a:cubicBezTo>
                    <a:pt x="654" y="958"/>
                    <a:pt x="613" y="1027"/>
                    <a:pt x="608" y="1035"/>
                  </a:cubicBezTo>
                  <a:lnTo>
                    <a:pt x="608" y="1035"/>
                  </a:lnTo>
                  <a:cubicBezTo>
                    <a:pt x="620" y="1031"/>
                    <a:pt x="706" y="1004"/>
                    <a:pt x="727" y="857"/>
                  </a:cubicBezTo>
                  <a:cubicBezTo>
                    <a:pt x="774" y="726"/>
                    <a:pt x="727" y="500"/>
                    <a:pt x="572" y="357"/>
                  </a:cubicBezTo>
                  <a:cubicBezTo>
                    <a:pt x="417" y="226"/>
                    <a:pt x="274" y="167"/>
                    <a:pt x="167" y="107"/>
                  </a:cubicBezTo>
                  <a:cubicBezTo>
                    <a:pt x="60" y="48"/>
                    <a:pt x="0" y="0"/>
                    <a:pt x="0" y="0"/>
                  </a:cubicBezTo>
                  <a:close/>
                  <a:moveTo>
                    <a:pt x="608" y="1035"/>
                  </a:moveTo>
                  <a:lnTo>
                    <a:pt x="608" y="1035"/>
                  </a:lnTo>
                  <a:cubicBezTo>
                    <a:pt x="607" y="1036"/>
                    <a:pt x="606" y="1036"/>
                    <a:pt x="608" y="1036"/>
                  </a:cubicBezTo>
                  <a:cubicBezTo>
                    <a:pt x="608" y="1036"/>
                    <a:pt x="608" y="1036"/>
                    <a:pt x="608" y="1035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8"/>
            <p:cNvSpPr/>
            <p:nvPr/>
          </p:nvSpPr>
          <p:spPr>
            <a:xfrm>
              <a:off x="3617100" y="2548050"/>
              <a:ext cx="181000" cy="62325"/>
            </a:xfrm>
            <a:custGeom>
              <a:avLst/>
              <a:gdLst/>
              <a:ahLst/>
              <a:cxnLst/>
              <a:rect l="l" t="t" r="r" b="b"/>
              <a:pathLst>
                <a:path w="7240" h="2493" extrusionOk="0">
                  <a:moveTo>
                    <a:pt x="1" y="1"/>
                  </a:moveTo>
                  <a:cubicBezTo>
                    <a:pt x="1" y="1"/>
                    <a:pt x="334" y="335"/>
                    <a:pt x="834" y="846"/>
                  </a:cubicBezTo>
                  <a:cubicBezTo>
                    <a:pt x="1108" y="1108"/>
                    <a:pt x="1418" y="1406"/>
                    <a:pt x="1763" y="1739"/>
                  </a:cubicBezTo>
                  <a:cubicBezTo>
                    <a:pt x="1846" y="1823"/>
                    <a:pt x="1953" y="1918"/>
                    <a:pt x="2096" y="1977"/>
                  </a:cubicBezTo>
                  <a:cubicBezTo>
                    <a:pt x="2239" y="2037"/>
                    <a:pt x="2370" y="2037"/>
                    <a:pt x="2477" y="2073"/>
                  </a:cubicBezTo>
                  <a:cubicBezTo>
                    <a:pt x="2703" y="2132"/>
                    <a:pt x="2906" y="2299"/>
                    <a:pt x="3192" y="2418"/>
                  </a:cubicBezTo>
                  <a:cubicBezTo>
                    <a:pt x="3301" y="2468"/>
                    <a:pt x="3435" y="2492"/>
                    <a:pt x="3573" y="2492"/>
                  </a:cubicBezTo>
                  <a:cubicBezTo>
                    <a:pt x="3600" y="2492"/>
                    <a:pt x="3628" y="2491"/>
                    <a:pt x="3656" y="2489"/>
                  </a:cubicBezTo>
                  <a:cubicBezTo>
                    <a:pt x="3823" y="2477"/>
                    <a:pt x="3942" y="2406"/>
                    <a:pt x="4061" y="2358"/>
                  </a:cubicBezTo>
                  <a:cubicBezTo>
                    <a:pt x="4287" y="2263"/>
                    <a:pt x="4525" y="2239"/>
                    <a:pt x="4775" y="2227"/>
                  </a:cubicBezTo>
                  <a:cubicBezTo>
                    <a:pt x="4868" y="2223"/>
                    <a:pt x="4959" y="2221"/>
                    <a:pt x="5049" y="2221"/>
                  </a:cubicBezTo>
                  <a:cubicBezTo>
                    <a:pt x="5417" y="2221"/>
                    <a:pt x="5752" y="2254"/>
                    <a:pt x="6049" y="2263"/>
                  </a:cubicBezTo>
                  <a:cubicBezTo>
                    <a:pt x="6799" y="2299"/>
                    <a:pt x="7240" y="2311"/>
                    <a:pt x="7240" y="2311"/>
                  </a:cubicBezTo>
                  <a:cubicBezTo>
                    <a:pt x="7240" y="2311"/>
                    <a:pt x="6799" y="2251"/>
                    <a:pt x="6037" y="2156"/>
                  </a:cubicBezTo>
                  <a:cubicBezTo>
                    <a:pt x="5656" y="2120"/>
                    <a:pt x="5228" y="2037"/>
                    <a:pt x="4739" y="2037"/>
                  </a:cubicBezTo>
                  <a:cubicBezTo>
                    <a:pt x="4501" y="2037"/>
                    <a:pt x="4227" y="2073"/>
                    <a:pt x="3966" y="2156"/>
                  </a:cubicBezTo>
                  <a:cubicBezTo>
                    <a:pt x="3835" y="2204"/>
                    <a:pt x="3716" y="2263"/>
                    <a:pt x="3608" y="2275"/>
                  </a:cubicBezTo>
                  <a:cubicBezTo>
                    <a:pt x="3585" y="2280"/>
                    <a:pt x="3561" y="2283"/>
                    <a:pt x="3536" y="2283"/>
                  </a:cubicBezTo>
                  <a:cubicBezTo>
                    <a:pt x="3449" y="2283"/>
                    <a:pt x="3356" y="2253"/>
                    <a:pt x="3263" y="2216"/>
                  </a:cubicBezTo>
                  <a:cubicBezTo>
                    <a:pt x="3025" y="2132"/>
                    <a:pt x="2799" y="1954"/>
                    <a:pt x="2525" y="1882"/>
                  </a:cubicBezTo>
                  <a:cubicBezTo>
                    <a:pt x="2370" y="1835"/>
                    <a:pt x="2239" y="1846"/>
                    <a:pt x="2144" y="1799"/>
                  </a:cubicBezTo>
                  <a:cubicBezTo>
                    <a:pt x="2061" y="1763"/>
                    <a:pt x="1965" y="1680"/>
                    <a:pt x="1882" y="1608"/>
                  </a:cubicBezTo>
                  <a:cubicBezTo>
                    <a:pt x="1525" y="1287"/>
                    <a:pt x="1191" y="1001"/>
                    <a:pt x="918" y="763"/>
                  </a:cubicBezTo>
                  <a:cubicBezTo>
                    <a:pt x="346" y="299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3842425" y="2585875"/>
              <a:ext cx="60150" cy="15200"/>
            </a:xfrm>
            <a:custGeom>
              <a:avLst/>
              <a:gdLst/>
              <a:ahLst/>
              <a:cxnLst/>
              <a:rect l="l" t="t" r="r" b="b"/>
              <a:pathLst>
                <a:path w="2406" h="608" extrusionOk="0">
                  <a:moveTo>
                    <a:pt x="1251" y="0"/>
                  </a:moveTo>
                  <a:cubicBezTo>
                    <a:pt x="858" y="0"/>
                    <a:pt x="560" y="179"/>
                    <a:pt x="358" y="238"/>
                  </a:cubicBezTo>
                  <a:cubicBezTo>
                    <a:pt x="144" y="310"/>
                    <a:pt x="1" y="310"/>
                    <a:pt x="1" y="310"/>
                  </a:cubicBezTo>
                  <a:cubicBezTo>
                    <a:pt x="1" y="310"/>
                    <a:pt x="92" y="340"/>
                    <a:pt x="251" y="340"/>
                  </a:cubicBezTo>
                  <a:cubicBezTo>
                    <a:pt x="290" y="340"/>
                    <a:pt x="334" y="338"/>
                    <a:pt x="382" y="333"/>
                  </a:cubicBezTo>
                  <a:cubicBezTo>
                    <a:pt x="620" y="322"/>
                    <a:pt x="901" y="214"/>
                    <a:pt x="1216" y="214"/>
                  </a:cubicBezTo>
                  <a:cubicBezTo>
                    <a:pt x="1231" y="214"/>
                    <a:pt x="1247" y="214"/>
                    <a:pt x="1263" y="214"/>
                  </a:cubicBezTo>
                  <a:cubicBezTo>
                    <a:pt x="1596" y="238"/>
                    <a:pt x="1870" y="322"/>
                    <a:pt x="2084" y="417"/>
                  </a:cubicBezTo>
                  <a:cubicBezTo>
                    <a:pt x="2287" y="512"/>
                    <a:pt x="2406" y="607"/>
                    <a:pt x="2406" y="607"/>
                  </a:cubicBezTo>
                  <a:cubicBezTo>
                    <a:pt x="2406" y="607"/>
                    <a:pt x="2334" y="488"/>
                    <a:pt x="2144" y="322"/>
                  </a:cubicBezTo>
                  <a:cubicBezTo>
                    <a:pt x="1953" y="155"/>
                    <a:pt x="1632" y="0"/>
                    <a:pt x="125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3942750" y="2738550"/>
              <a:ext cx="32175" cy="103625"/>
            </a:xfrm>
            <a:custGeom>
              <a:avLst/>
              <a:gdLst/>
              <a:ahLst/>
              <a:cxnLst/>
              <a:rect l="l" t="t" r="r" b="b"/>
              <a:pathLst>
                <a:path w="1287" h="4145" extrusionOk="0">
                  <a:moveTo>
                    <a:pt x="107" y="1"/>
                  </a:moveTo>
                  <a:lnTo>
                    <a:pt x="107" y="1"/>
                  </a:lnTo>
                  <a:cubicBezTo>
                    <a:pt x="107" y="1"/>
                    <a:pt x="60" y="49"/>
                    <a:pt x="36" y="168"/>
                  </a:cubicBezTo>
                  <a:cubicBezTo>
                    <a:pt x="0" y="287"/>
                    <a:pt x="36" y="477"/>
                    <a:pt x="167" y="656"/>
                  </a:cubicBezTo>
                  <a:cubicBezTo>
                    <a:pt x="286" y="846"/>
                    <a:pt x="512" y="989"/>
                    <a:pt x="703" y="1168"/>
                  </a:cubicBezTo>
                  <a:cubicBezTo>
                    <a:pt x="881" y="1346"/>
                    <a:pt x="1000" y="1596"/>
                    <a:pt x="1012" y="1894"/>
                  </a:cubicBezTo>
                  <a:cubicBezTo>
                    <a:pt x="1048" y="2489"/>
                    <a:pt x="881" y="3061"/>
                    <a:pt x="834" y="3466"/>
                  </a:cubicBezTo>
                  <a:cubicBezTo>
                    <a:pt x="774" y="3882"/>
                    <a:pt x="750" y="4144"/>
                    <a:pt x="750" y="4144"/>
                  </a:cubicBezTo>
                  <a:cubicBezTo>
                    <a:pt x="750" y="4144"/>
                    <a:pt x="834" y="3906"/>
                    <a:pt x="953" y="3501"/>
                  </a:cubicBezTo>
                  <a:cubicBezTo>
                    <a:pt x="1012" y="3311"/>
                    <a:pt x="1072" y="3073"/>
                    <a:pt x="1155" y="2799"/>
                  </a:cubicBezTo>
                  <a:cubicBezTo>
                    <a:pt x="1227" y="2513"/>
                    <a:pt x="1286" y="2216"/>
                    <a:pt x="1250" y="1882"/>
                  </a:cubicBezTo>
                  <a:cubicBezTo>
                    <a:pt x="1238" y="1549"/>
                    <a:pt x="1072" y="1203"/>
                    <a:pt x="834" y="1025"/>
                  </a:cubicBezTo>
                  <a:cubicBezTo>
                    <a:pt x="619" y="834"/>
                    <a:pt x="393" y="751"/>
                    <a:pt x="262" y="596"/>
                  </a:cubicBezTo>
                  <a:cubicBezTo>
                    <a:pt x="119" y="453"/>
                    <a:pt x="60" y="287"/>
                    <a:pt x="60" y="180"/>
                  </a:cubicBezTo>
                  <a:cubicBezTo>
                    <a:pt x="60" y="61"/>
                    <a:pt x="107" y="1"/>
                    <a:pt x="10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8"/>
            <p:cNvSpPr/>
            <p:nvPr/>
          </p:nvSpPr>
          <p:spPr>
            <a:xfrm>
              <a:off x="3953150" y="2856125"/>
              <a:ext cx="24450" cy="94400"/>
            </a:xfrm>
            <a:custGeom>
              <a:avLst/>
              <a:gdLst/>
              <a:ahLst/>
              <a:cxnLst/>
              <a:rect l="l" t="t" r="r" b="b"/>
              <a:pathLst>
                <a:path w="978" h="3776" extrusionOk="0">
                  <a:moveTo>
                    <a:pt x="299" y="1"/>
                  </a:moveTo>
                  <a:cubicBezTo>
                    <a:pt x="299" y="1"/>
                    <a:pt x="298" y="1"/>
                    <a:pt x="296" y="2"/>
                  </a:cubicBezTo>
                  <a:lnTo>
                    <a:pt x="296" y="2"/>
                  </a:lnTo>
                  <a:cubicBezTo>
                    <a:pt x="301" y="1"/>
                    <a:pt x="302" y="1"/>
                    <a:pt x="299" y="1"/>
                  </a:cubicBezTo>
                  <a:close/>
                  <a:moveTo>
                    <a:pt x="296" y="2"/>
                  </a:moveTo>
                  <a:cubicBezTo>
                    <a:pt x="283" y="6"/>
                    <a:pt x="239" y="22"/>
                    <a:pt x="168" y="84"/>
                  </a:cubicBezTo>
                  <a:cubicBezTo>
                    <a:pt x="72" y="156"/>
                    <a:pt x="1" y="299"/>
                    <a:pt x="1" y="501"/>
                  </a:cubicBezTo>
                  <a:cubicBezTo>
                    <a:pt x="1" y="894"/>
                    <a:pt x="180" y="1370"/>
                    <a:pt x="394" y="1882"/>
                  </a:cubicBezTo>
                  <a:cubicBezTo>
                    <a:pt x="596" y="2382"/>
                    <a:pt x="799" y="2847"/>
                    <a:pt x="870" y="3192"/>
                  </a:cubicBezTo>
                  <a:cubicBezTo>
                    <a:pt x="894" y="3370"/>
                    <a:pt x="906" y="3501"/>
                    <a:pt x="930" y="3609"/>
                  </a:cubicBezTo>
                  <a:cubicBezTo>
                    <a:pt x="942" y="3716"/>
                    <a:pt x="942" y="3775"/>
                    <a:pt x="942" y="3775"/>
                  </a:cubicBezTo>
                  <a:lnTo>
                    <a:pt x="942" y="3597"/>
                  </a:lnTo>
                  <a:cubicBezTo>
                    <a:pt x="953" y="3489"/>
                    <a:pt x="977" y="3335"/>
                    <a:pt x="953" y="3156"/>
                  </a:cubicBezTo>
                  <a:cubicBezTo>
                    <a:pt x="942" y="2799"/>
                    <a:pt x="811" y="2299"/>
                    <a:pt x="584" y="1787"/>
                  </a:cubicBezTo>
                  <a:cubicBezTo>
                    <a:pt x="394" y="1287"/>
                    <a:pt x="156" y="822"/>
                    <a:pt x="108" y="501"/>
                  </a:cubicBezTo>
                  <a:cubicBezTo>
                    <a:pt x="96" y="334"/>
                    <a:pt x="120" y="180"/>
                    <a:pt x="180" y="108"/>
                  </a:cubicBezTo>
                  <a:cubicBezTo>
                    <a:pt x="232" y="45"/>
                    <a:pt x="285" y="9"/>
                    <a:pt x="296" y="2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8"/>
            <p:cNvSpPr/>
            <p:nvPr/>
          </p:nvSpPr>
          <p:spPr>
            <a:xfrm>
              <a:off x="3961800" y="2979375"/>
              <a:ext cx="15800" cy="52400"/>
            </a:xfrm>
            <a:custGeom>
              <a:avLst/>
              <a:gdLst/>
              <a:ahLst/>
              <a:cxnLst/>
              <a:rect l="l" t="t" r="r" b="b"/>
              <a:pathLst>
                <a:path w="632" h="2096" extrusionOk="0">
                  <a:moveTo>
                    <a:pt x="631" y="0"/>
                  </a:moveTo>
                  <a:cubicBezTo>
                    <a:pt x="631" y="0"/>
                    <a:pt x="357" y="429"/>
                    <a:pt x="179" y="1024"/>
                  </a:cubicBezTo>
                  <a:cubicBezTo>
                    <a:pt x="95" y="1310"/>
                    <a:pt x="0" y="1607"/>
                    <a:pt x="60" y="1834"/>
                  </a:cubicBezTo>
                  <a:cubicBezTo>
                    <a:pt x="72" y="1941"/>
                    <a:pt x="155" y="2024"/>
                    <a:pt x="191" y="2060"/>
                  </a:cubicBezTo>
                  <a:cubicBezTo>
                    <a:pt x="250" y="2096"/>
                    <a:pt x="286" y="2096"/>
                    <a:pt x="286" y="2096"/>
                  </a:cubicBezTo>
                  <a:lnTo>
                    <a:pt x="226" y="2036"/>
                  </a:lnTo>
                  <a:cubicBezTo>
                    <a:pt x="191" y="2000"/>
                    <a:pt x="179" y="1917"/>
                    <a:pt x="179" y="1834"/>
                  </a:cubicBezTo>
                  <a:cubicBezTo>
                    <a:pt x="179" y="1643"/>
                    <a:pt x="310" y="1405"/>
                    <a:pt x="405" y="1107"/>
                  </a:cubicBezTo>
                  <a:cubicBezTo>
                    <a:pt x="584" y="524"/>
                    <a:pt x="631" y="0"/>
                    <a:pt x="63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3812375" y="2229200"/>
              <a:ext cx="46750" cy="9325"/>
            </a:xfrm>
            <a:custGeom>
              <a:avLst/>
              <a:gdLst/>
              <a:ahLst/>
              <a:cxnLst/>
              <a:rect l="l" t="t" r="r" b="b"/>
              <a:pathLst>
                <a:path w="1870" h="373" extrusionOk="0">
                  <a:moveTo>
                    <a:pt x="826" y="0"/>
                  </a:moveTo>
                  <a:cubicBezTo>
                    <a:pt x="601" y="0"/>
                    <a:pt x="411" y="25"/>
                    <a:pt x="262" y="75"/>
                  </a:cubicBezTo>
                  <a:cubicBezTo>
                    <a:pt x="96" y="122"/>
                    <a:pt x="0" y="182"/>
                    <a:pt x="0" y="182"/>
                  </a:cubicBezTo>
                  <a:cubicBezTo>
                    <a:pt x="0" y="182"/>
                    <a:pt x="429" y="182"/>
                    <a:pt x="929" y="242"/>
                  </a:cubicBezTo>
                  <a:cubicBezTo>
                    <a:pt x="1441" y="301"/>
                    <a:pt x="1870" y="373"/>
                    <a:pt x="1870" y="373"/>
                  </a:cubicBezTo>
                  <a:cubicBezTo>
                    <a:pt x="1870" y="373"/>
                    <a:pt x="1786" y="301"/>
                    <a:pt x="1631" y="218"/>
                  </a:cubicBezTo>
                  <a:cubicBezTo>
                    <a:pt x="1465" y="122"/>
                    <a:pt x="1250" y="39"/>
                    <a:pt x="965" y="3"/>
                  </a:cubicBezTo>
                  <a:cubicBezTo>
                    <a:pt x="917" y="1"/>
                    <a:pt x="871" y="0"/>
                    <a:pt x="82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3881125" y="2265300"/>
              <a:ext cx="18175" cy="7450"/>
            </a:xfrm>
            <a:custGeom>
              <a:avLst/>
              <a:gdLst/>
              <a:ahLst/>
              <a:cxnLst/>
              <a:rect l="l" t="t" r="r" b="b"/>
              <a:pathLst>
                <a:path w="727" h="298" extrusionOk="0">
                  <a:moveTo>
                    <a:pt x="188" y="1"/>
                  </a:moveTo>
                  <a:cubicBezTo>
                    <a:pt x="80" y="1"/>
                    <a:pt x="1" y="24"/>
                    <a:pt x="1" y="24"/>
                  </a:cubicBezTo>
                  <a:cubicBezTo>
                    <a:pt x="1" y="24"/>
                    <a:pt x="120" y="179"/>
                    <a:pt x="322" y="262"/>
                  </a:cubicBezTo>
                  <a:cubicBezTo>
                    <a:pt x="398" y="289"/>
                    <a:pt x="474" y="297"/>
                    <a:pt x="539" y="297"/>
                  </a:cubicBezTo>
                  <a:cubicBezTo>
                    <a:pt x="648" y="297"/>
                    <a:pt x="727" y="274"/>
                    <a:pt x="727" y="274"/>
                  </a:cubicBezTo>
                  <a:cubicBezTo>
                    <a:pt x="727" y="274"/>
                    <a:pt x="608" y="107"/>
                    <a:pt x="405" y="36"/>
                  </a:cubicBezTo>
                  <a:cubicBezTo>
                    <a:pt x="330" y="9"/>
                    <a:pt x="254" y="1"/>
                    <a:pt x="18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2925650" y="2532000"/>
              <a:ext cx="24425" cy="7450"/>
            </a:xfrm>
            <a:custGeom>
              <a:avLst/>
              <a:gdLst/>
              <a:ahLst/>
              <a:cxnLst/>
              <a:rect l="l" t="t" r="r" b="b"/>
              <a:pathLst>
                <a:path w="977" h="298" extrusionOk="0">
                  <a:moveTo>
                    <a:pt x="238" y="1"/>
                  </a:moveTo>
                  <a:cubicBezTo>
                    <a:pt x="98" y="1"/>
                    <a:pt x="1" y="24"/>
                    <a:pt x="1" y="24"/>
                  </a:cubicBezTo>
                  <a:cubicBezTo>
                    <a:pt x="1" y="24"/>
                    <a:pt x="191" y="191"/>
                    <a:pt x="465" y="262"/>
                  </a:cubicBezTo>
                  <a:cubicBezTo>
                    <a:pt x="563" y="289"/>
                    <a:pt x="660" y="297"/>
                    <a:pt x="742" y="297"/>
                  </a:cubicBezTo>
                  <a:cubicBezTo>
                    <a:pt x="879" y="297"/>
                    <a:pt x="977" y="274"/>
                    <a:pt x="977" y="274"/>
                  </a:cubicBezTo>
                  <a:cubicBezTo>
                    <a:pt x="977" y="274"/>
                    <a:pt x="786" y="107"/>
                    <a:pt x="524" y="36"/>
                  </a:cubicBezTo>
                  <a:cubicBezTo>
                    <a:pt x="422" y="9"/>
                    <a:pt x="322" y="1"/>
                    <a:pt x="23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2970600" y="2549150"/>
              <a:ext cx="138125" cy="62050"/>
            </a:xfrm>
            <a:custGeom>
              <a:avLst/>
              <a:gdLst/>
              <a:ahLst/>
              <a:cxnLst/>
              <a:rect l="l" t="t" r="r" b="b"/>
              <a:pathLst>
                <a:path w="5525" h="2482" extrusionOk="0">
                  <a:moveTo>
                    <a:pt x="1078" y="1"/>
                  </a:moveTo>
                  <a:cubicBezTo>
                    <a:pt x="1018" y="1"/>
                    <a:pt x="961" y="2"/>
                    <a:pt x="905" y="5"/>
                  </a:cubicBezTo>
                  <a:cubicBezTo>
                    <a:pt x="631" y="17"/>
                    <a:pt x="405" y="52"/>
                    <a:pt x="239" y="64"/>
                  </a:cubicBezTo>
                  <a:cubicBezTo>
                    <a:pt x="96" y="76"/>
                    <a:pt x="0" y="88"/>
                    <a:pt x="0" y="88"/>
                  </a:cubicBezTo>
                  <a:lnTo>
                    <a:pt x="239" y="88"/>
                  </a:lnTo>
                  <a:cubicBezTo>
                    <a:pt x="405" y="88"/>
                    <a:pt x="631" y="88"/>
                    <a:pt x="905" y="112"/>
                  </a:cubicBezTo>
                  <a:cubicBezTo>
                    <a:pt x="1191" y="136"/>
                    <a:pt x="1524" y="171"/>
                    <a:pt x="1858" y="290"/>
                  </a:cubicBezTo>
                  <a:cubicBezTo>
                    <a:pt x="2215" y="386"/>
                    <a:pt x="2560" y="588"/>
                    <a:pt x="2917" y="802"/>
                  </a:cubicBezTo>
                  <a:cubicBezTo>
                    <a:pt x="3608" y="1279"/>
                    <a:pt x="4215" y="1791"/>
                    <a:pt x="4703" y="2076"/>
                  </a:cubicBezTo>
                  <a:cubicBezTo>
                    <a:pt x="4941" y="2219"/>
                    <a:pt x="5156" y="2326"/>
                    <a:pt x="5299" y="2386"/>
                  </a:cubicBezTo>
                  <a:lnTo>
                    <a:pt x="5525" y="2481"/>
                  </a:lnTo>
                  <a:cubicBezTo>
                    <a:pt x="5525" y="2481"/>
                    <a:pt x="5453" y="2433"/>
                    <a:pt x="5299" y="2374"/>
                  </a:cubicBezTo>
                  <a:cubicBezTo>
                    <a:pt x="5168" y="2291"/>
                    <a:pt x="4977" y="2160"/>
                    <a:pt x="4751" y="1993"/>
                  </a:cubicBezTo>
                  <a:cubicBezTo>
                    <a:pt x="4299" y="1660"/>
                    <a:pt x="3751" y="1124"/>
                    <a:pt x="3025" y="624"/>
                  </a:cubicBezTo>
                  <a:cubicBezTo>
                    <a:pt x="2667" y="386"/>
                    <a:pt x="2274" y="195"/>
                    <a:pt x="1905" y="112"/>
                  </a:cubicBezTo>
                  <a:cubicBezTo>
                    <a:pt x="1608" y="25"/>
                    <a:pt x="1326" y="1"/>
                    <a:pt x="107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8"/>
            <p:cNvSpPr/>
            <p:nvPr/>
          </p:nvSpPr>
          <p:spPr>
            <a:xfrm>
              <a:off x="3293250" y="2759100"/>
              <a:ext cx="10150" cy="50625"/>
            </a:xfrm>
            <a:custGeom>
              <a:avLst/>
              <a:gdLst/>
              <a:ahLst/>
              <a:cxnLst/>
              <a:rect l="l" t="t" r="r" b="b"/>
              <a:pathLst>
                <a:path w="406" h="2025" extrusionOk="0">
                  <a:moveTo>
                    <a:pt x="406" y="0"/>
                  </a:moveTo>
                  <a:lnTo>
                    <a:pt x="406" y="0"/>
                  </a:lnTo>
                  <a:cubicBezTo>
                    <a:pt x="406" y="1"/>
                    <a:pt x="322" y="96"/>
                    <a:pt x="251" y="274"/>
                  </a:cubicBezTo>
                  <a:cubicBezTo>
                    <a:pt x="179" y="453"/>
                    <a:pt x="84" y="703"/>
                    <a:pt x="48" y="989"/>
                  </a:cubicBezTo>
                  <a:cubicBezTo>
                    <a:pt x="1" y="1286"/>
                    <a:pt x="25" y="1536"/>
                    <a:pt x="60" y="1727"/>
                  </a:cubicBezTo>
                  <a:cubicBezTo>
                    <a:pt x="84" y="1905"/>
                    <a:pt x="132" y="2025"/>
                    <a:pt x="132" y="2025"/>
                  </a:cubicBezTo>
                  <a:cubicBezTo>
                    <a:pt x="132" y="2025"/>
                    <a:pt x="191" y="1584"/>
                    <a:pt x="263" y="1013"/>
                  </a:cubicBezTo>
                  <a:cubicBezTo>
                    <a:pt x="346" y="465"/>
                    <a:pt x="406" y="1"/>
                    <a:pt x="40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8"/>
            <p:cNvSpPr/>
            <p:nvPr/>
          </p:nvSpPr>
          <p:spPr>
            <a:xfrm>
              <a:off x="3281950" y="2821900"/>
              <a:ext cx="14900" cy="58975"/>
            </a:xfrm>
            <a:custGeom>
              <a:avLst/>
              <a:gdLst/>
              <a:ahLst/>
              <a:cxnLst/>
              <a:rect l="l" t="t" r="r" b="b"/>
              <a:pathLst>
                <a:path w="596" h="2359" extrusionOk="0">
                  <a:moveTo>
                    <a:pt x="405" y="1"/>
                  </a:moveTo>
                  <a:cubicBezTo>
                    <a:pt x="405" y="1"/>
                    <a:pt x="322" y="120"/>
                    <a:pt x="274" y="358"/>
                  </a:cubicBezTo>
                  <a:cubicBezTo>
                    <a:pt x="238" y="477"/>
                    <a:pt x="238" y="620"/>
                    <a:pt x="262" y="775"/>
                  </a:cubicBezTo>
                  <a:cubicBezTo>
                    <a:pt x="274" y="929"/>
                    <a:pt x="358" y="1108"/>
                    <a:pt x="358" y="1227"/>
                  </a:cubicBezTo>
                  <a:cubicBezTo>
                    <a:pt x="381" y="1346"/>
                    <a:pt x="286" y="1477"/>
                    <a:pt x="238" y="1632"/>
                  </a:cubicBezTo>
                  <a:cubicBezTo>
                    <a:pt x="179" y="1763"/>
                    <a:pt x="143" y="1894"/>
                    <a:pt x="107" y="2001"/>
                  </a:cubicBezTo>
                  <a:cubicBezTo>
                    <a:pt x="36" y="2227"/>
                    <a:pt x="0" y="2358"/>
                    <a:pt x="0" y="2358"/>
                  </a:cubicBezTo>
                  <a:cubicBezTo>
                    <a:pt x="0" y="2358"/>
                    <a:pt x="96" y="2239"/>
                    <a:pt x="215" y="2060"/>
                  </a:cubicBezTo>
                  <a:cubicBezTo>
                    <a:pt x="274" y="1953"/>
                    <a:pt x="346" y="1846"/>
                    <a:pt x="417" y="1715"/>
                  </a:cubicBezTo>
                  <a:cubicBezTo>
                    <a:pt x="477" y="1584"/>
                    <a:pt x="596" y="1453"/>
                    <a:pt x="596" y="1215"/>
                  </a:cubicBezTo>
                  <a:cubicBezTo>
                    <a:pt x="572" y="989"/>
                    <a:pt x="477" y="870"/>
                    <a:pt x="453" y="739"/>
                  </a:cubicBezTo>
                  <a:cubicBezTo>
                    <a:pt x="417" y="596"/>
                    <a:pt x="393" y="465"/>
                    <a:pt x="393" y="358"/>
                  </a:cubicBezTo>
                  <a:cubicBezTo>
                    <a:pt x="369" y="156"/>
                    <a:pt x="405" y="1"/>
                    <a:pt x="40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8"/>
            <p:cNvSpPr/>
            <p:nvPr/>
          </p:nvSpPr>
          <p:spPr>
            <a:xfrm>
              <a:off x="3220925" y="2921025"/>
              <a:ext cx="33950" cy="29500"/>
            </a:xfrm>
            <a:custGeom>
              <a:avLst/>
              <a:gdLst/>
              <a:ahLst/>
              <a:cxnLst/>
              <a:rect l="l" t="t" r="r" b="b"/>
              <a:pathLst>
                <a:path w="1358" h="1180" extrusionOk="0">
                  <a:moveTo>
                    <a:pt x="1358" y="0"/>
                  </a:moveTo>
                  <a:lnTo>
                    <a:pt x="1358" y="0"/>
                  </a:lnTo>
                  <a:cubicBezTo>
                    <a:pt x="1358" y="1"/>
                    <a:pt x="953" y="131"/>
                    <a:pt x="572" y="465"/>
                  </a:cubicBezTo>
                  <a:cubicBezTo>
                    <a:pt x="179" y="786"/>
                    <a:pt x="1" y="1179"/>
                    <a:pt x="1" y="1179"/>
                  </a:cubicBezTo>
                  <a:cubicBezTo>
                    <a:pt x="1" y="1179"/>
                    <a:pt x="358" y="953"/>
                    <a:pt x="715" y="632"/>
                  </a:cubicBezTo>
                  <a:cubicBezTo>
                    <a:pt x="1096" y="310"/>
                    <a:pt x="1358" y="1"/>
                    <a:pt x="135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8"/>
            <p:cNvSpPr/>
            <p:nvPr/>
          </p:nvSpPr>
          <p:spPr>
            <a:xfrm>
              <a:off x="3182225" y="2972225"/>
              <a:ext cx="17600" cy="43175"/>
            </a:xfrm>
            <a:custGeom>
              <a:avLst/>
              <a:gdLst/>
              <a:ahLst/>
              <a:cxnLst/>
              <a:rect l="l" t="t" r="r" b="b"/>
              <a:pathLst>
                <a:path w="704" h="1727" extrusionOk="0">
                  <a:moveTo>
                    <a:pt x="703" y="0"/>
                  </a:moveTo>
                  <a:cubicBezTo>
                    <a:pt x="703" y="0"/>
                    <a:pt x="441" y="346"/>
                    <a:pt x="239" y="822"/>
                  </a:cubicBezTo>
                  <a:cubicBezTo>
                    <a:pt x="48" y="1298"/>
                    <a:pt x="1" y="1727"/>
                    <a:pt x="1" y="1727"/>
                  </a:cubicBezTo>
                  <a:cubicBezTo>
                    <a:pt x="1" y="1727"/>
                    <a:pt x="275" y="1393"/>
                    <a:pt x="465" y="917"/>
                  </a:cubicBezTo>
                  <a:cubicBezTo>
                    <a:pt x="656" y="429"/>
                    <a:pt x="703" y="0"/>
                    <a:pt x="70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3149500" y="3058250"/>
              <a:ext cx="11925" cy="38725"/>
            </a:xfrm>
            <a:custGeom>
              <a:avLst/>
              <a:gdLst/>
              <a:ahLst/>
              <a:cxnLst/>
              <a:rect l="l" t="t" r="r" b="b"/>
              <a:pathLst>
                <a:path w="477" h="1549" extrusionOk="0">
                  <a:moveTo>
                    <a:pt x="405" y="0"/>
                  </a:moveTo>
                  <a:cubicBezTo>
                    <a:pt x="405" y="0"/>
                    <a:pt x="262" y="346"/>
                    <a:pt x="143" y="762"/>
                  </a:cubicBezTo>
                  <a:cubicBezTo>
                    <a:pt x="36" y="1179"/>
                    <a:pt x="0" y="1548"/>
                    <a:pt x="0" y="1548"/>
                  </a:cubicBezTo>
                  <a:cubicBezTo>
                    <a:pt x="0" y="1548"/>
                    <a:pt x="262" y="1262"/>
                    <a:pt x="357" y="822"/>
                  </a:cubicBezTo>
                  <a:cubicBezTo>
                    <a:pt x="476" y="369"/>
                    <a:pt x="405" y="0"/>
                    <a:pt x="40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8"/>
            <p:cNvSpPr/>
            <p:nvPr/>
          </p:nvSpPr>
          <p:spPr>
            <a:xfrm>
              <a:off x="2819975" y="2257550"/>
              <a:ext cx="77425" cy="50325"/>
            </a:xfrm>
            <a:custGeom>
              <a:avLst/>
              <a:gdLst/>
              <a:ahLst/>
              <a:cxnLst/>
              <a:rect l="l" t="t" r="r" b="b"/>
              <a:pathLst>
                <a:path w="3097" h="2013" extrusionOk="0">
                  <a:moveTo>
                    <a:pt x="1" y="1"/>
                  </a:moveTo>
                  <a:cubicBezTo>
                    <a:pt x="1" y="1"/>
                    <a:pt x="644" y="548"/>
                    <a:pt x="1489" y="1108"/>
                  </a:cubicBezTo>
                  <a:cubicBezTo>
                    <a:pt x="2334" y="1655"/>
                    <a:pt x="3096" y="2013"/>
                    <a:pt x="3096" y="2013"/>
                  </a:cubicBezTo>
                  <a:cubicBezTo>
                    <a:pt x="3096" y="2013"/>
                    <a:pt x="2465" y="1477"/>
                    <a:pt x="1608" y="905"/>
                  </a:cubicBezTo>
                  <a:cubicBezTo>
                    <a:pt x="763" y="358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2892025" y="2280175"/>
              <a:ext cx="9850" cy="16100"/>
            </a:xfrm>
            <a:custGeom>
              <a:avLst/>
              <a:gdLst/>
              <a:ahLst/>
              <a:cxnLst/>
              <a:rect l="l" t="t" r="r" b="b"/>
              <a:pathLst>
                <a:path w="394" h="644" extrusionOk="0">
                  <a:moveTo>
                    <a:pt x="36" y="0"/>
                  </a:moveTo>
                  <a:cubicBezTo>
                    <a:pt x="36" y="0"/>
                    <a:pt x="0" y="203"/>
                    <a:pt x="95" y="381"/>
                  </a:cubicBezTo>
                  <a:cubicBezTo>
                    <a:pt x="179" y="560"/>
                    <a:pt x="357" y="643"/>
                    <a:pt x="357" y="643"/>
                  </a:cubicBezTo>
                  <a:cubicBezTo>
                    <a:pt x="357" y="643"/>
                    <a:pt x="393" y="453"/>
                    <a:pt x="298" y="274"/>
                  </a:cubicBezTo>
                  <a:cubicBezTo>
                    <a:pt x="214" y="96"/>
                    <a:pt x="36" y="0"/>
                    <a:pt x="3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8"/>
            <p:cNvSpPr/>
            <p:nvPr/>
          </p:nvSpPr>
          <p:spPr>
            <a:xfrm>
              <a:off x="2883675" y="2218850"/>
              <a:ext cx="9250" cy="42900"/>
            </a:xfrm>
            <a:custGeom>
              <a:avLst/>
              <a:gdLst/>
              <a:ahLst/>
              <a:cxnLst/>
              <a:rect l="l" t="t" r="r" b="b"/>
              <a:pathLst>
                <a:path w="370" h="1716" extrusionOk="0">
                  <a:moveTo>
                    <a:pt x="370" y="1"/>
                  </a:moveTo>
                  <a:cubicBezTo>
                    <a:pt x="370" y="1"/>
                    <a:pt x="298" y="72"/>
                    <a:pt x="239" y="215"/>
                  </a:cubicBezTo>
                  <a:cubicBezTo>
                    <a:pt x="144" y="358"/>
                    <a:pt x="60" y="572"/>
                    <a:pt x="25" y="822"/>
                  </a:cubicBezTo>
                  <a:cubicBezTo>
                    <a:pt x="1" y="1072"/>
                    <a:pt x="25" y="1298"/>
                    <a:pt x="72" y="1465"/>
                  </a:cubicBezTo>
                  <a:cubicBezTo>
                    <a:pt x="120" y="1620"/>
                    <a:pt x="156" y="1715"/>
                    <a:pt x="156" y="1715"/>
                  </a:cubicBezTo>
                  <a:cubicBezTo>
                    <a:pt x="156" y="1715"/>
                    <a:pt x="191" y="1310"/>
                    <a:pt x="251" y="846"/>
                  </a:cubicBezTo>
                  <a:cubicBezTo>
                    <a:pt x="298" y="406"/>
                    <a:pt x="370" y="1"/>
                    <a:pt x="37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8"/>
            <p:cNvSpPr/>
            <p:nvPr/>
          </p:nvSpPr>
          <p:spPr>
            <a:xfrm>
              <a:off x="3017025" y="1898575"/>
              <a:ext cx="325075" cy="144975"/>
            </a:xfrm>
            <a:custGeom>
              <a:avLst/>
              <a:gdLst/>
              <a:ahLst/>
              <a:cxnLst/>
              <a:rect l="l" t="t" r="r" b="b"/>
              <a:pathLst>
                <a:path w="13003" h="5799" extrusionOk="0">
                  <a:moveTo>
                    <a:pt x="13002" y="1"/>
                  </a:moveTo>
                  <a:lnTo>
                    <a:pt x="13002" y="1"/>
                  </a:lnTo>
                  <a:cubicBezTo>
                    <a:pt x="13002" y="1"/>
                    <a:pt x="12984" y="25"/>
                    <a:pt x="12965" y="86"/>
                  </a:cubicBezTo>
                  <a:lnTo>
                    <a:pt x="12965" y="86"/>
                  </a:lnTo>
                  <a:cubicBezTo>
                    <a:pt x="12988" y="29"/>
                    <a:pt x="13002" y="1"/>
                    <a:pt x="13002" y="1"/>
                  </a:cubicBezTo>
                  <a:close/>
                  <a:moveTo>
                    <a:pt x="12965" y="86"/>
                  </a:moveTo>
                  <a:lnTo>
                    <a:pt x="12965" y="86"/>
                  </a:lnTo>
                  <a:cubicBezTo>
                    <a:pt x="12959" y="102"/>
                    <a:pt x="12951" y="122"/>
                    <a:pt x="12943" y="143"/>
                  </a:cubicBezTo>
                  <a:cubicBezTo>
                    <a:pt x="12918" y="193"/>
                    <a:pt x="12890" y="253"/>
                    <a:pt x="12850" y="320"/>
                  </a:cubicBezTo>
                  <a:lnTo>
                    <a:pt x="12850" y="320"/>
                  </a:lnTo>
                  <a:cubicBezTo>
                    <a:pt x="12891" y="263"/>
                    <a:pt x="12920" y="214"/>
                    <a:pt x="12943" y="179"/>
                  </a:cubicBezTo>
                  <a:cubicBezTo>
                    <a:pt x="12950" y="141"/>
                    <a:pt x="12958" y="110"/>
                    <a:pt x="12965" y="86"/>
                  </a:cubicBezTo>
                  <a:close/>
                  <a:moveTo>
                    <a:pt x="12850" y="320"/>
                  </a:moveTo>
                  <a:lnTo>
                    <a:pt x="12850" y="320"/>
                  </a:lnTo>
                  <a:cubicBezTo>
                    <a:pt x="12808" y="379"/>
                    <a:pt x="12754" y="446"/>
                    <a:pt x="12681" y="513"/>
                  </a:cubicBezTo>
                  <a:cubicBezTo>
                    <a:pt x="12431" y="798"/>
                    <a:pt x="11931" y="1048"/>
                    <a:pt x="11276" y="1203"/>
                  </a:cubicBezTo>
                  <a:cubicBezTo>
                    <a:pt x="10943" y="1286"/>
                    <a:pt x="10574" y="1334"/>
                    <a:pt x="10181" y="1453"/>
                  </a:cubicBezTo>
                  <a:cubicBezTo>
                    <a:pt x="9800" y="1572"/>
                    <a:pt x="9371" y="1727"/>
                    <a:pt x="9014" y="2037"/>
                  </a:cubicBezTo>
                  <a:cubicBezTo>
                    <a:pt x="8835" y="2179"/>
                    <a:pt x="8669" y="2394"/>
                    <a:pt x="8573" y="2632"/>
                  </a:cubicBezTo>
                  <a:cubicBezTo>
                    <a:pt x="8478" y="2858"/>
                    <a:pt x="8442" y="3108"/>
                    <a:pt x="8335" y="3287"/>
                  </a:cubicBezTo>
                  <a:cubicBezTo>
                    <a:pt x="8240" y="3477"/>
                    <a:pt x="8026" y="3489"/>
                    <a:pt x="7764" y="3525"/>
                  </a:cubicBezTo>
                  <a:cubicBezTo>
                    <a:pt x="7621" y="3537"/>
                    <a:pt x="7478" y="3596"/>
                    <a:pt x="7359" y="3692"/>
                  </a:cubicBezTo>
                  <a:cubicBezTo>
                    <a:pt x="7252" y="3775"/>
                    <a:pt x="7168" y="3882"/>
                    <a:pt x="7073" y="3989"/>
                  </a:cubicBezTo>
                  <a:cubicBezTo>
                    <a:pt x="6775" y="4394"/>
                    <a:pt x="6359" y="4656"/>
                    <a:pt x="5918" y="4823"/>
                  </a:cubicBezTo>
                  <a:cubicBezTo>
                    <a:pt x="5466" y="5001"/>
                    <a:pt x="5001" y="5073"/>
                    <a:pt x="4561" y="5144"/>
                  </a:cubicBezTo>
                  <a:cubicBezTo>
                    <a:pt x="3668" y="5263"/>
                    <a:pt x="2858" y="5382"/>
                    <a:pt x="2192" y="5477"/>
                  </a:cubicBezTo>
                  <a:cubicBezTo>
                    <a:pt x="834" y="5680"/>
                    <a:pt x="1" y="5799"/>
                    <a:pt x="1" y="5799"/>
                  </a:cubicBezTo>
                  <a:cubicBezTo>
                    <a:pt x="1" y="5799"/>
                    <a:pt x="858" y="5727"/>
                    <a:pt x="2203" y="5597"/>
                  </a:cubicBezTo>
                  <a:cubicBezTo>
                    <a:pt x="2894" y="5513"/>
                    <a:pt x="3692" y="5442"/>
                    <a:pt x="4585" y="5335"/>
                  </a:cubicBezTo>
                  <a:cubicBezTo>
                    <a:pt x="5037" y="5275"/>
                    <a:pt x="5513" y="5204"/>
                    <a:pt x="5990" y="5025"/>
                  </a:cubicBezTo>
                  <a:cubicBezTo>
                    <a:pt x="6454" y="4858"/>
                    <a:pt x="6930" y="4561"/>
                    <a:pt x="7252" y="4132"/>
                  </a:cubicBezTo>
                  <a:cubicBezTo>
                    <a:pt x="7418" y="3930"/>
                    <a:pt x="7585" y="3775"/>
                    <a:pt x="7799" y="3751"/>
                  </a:cubicBezTo>
                  <a:cubicBezTo>
                    <a:pt x="7918" y="3715"/>
                    <a:pt x="8061" y="3715"/>
                    <a:pt x="8192" y="3668"/>
                  </a:cubicBezTo>
                  <a:cubicBezTo>
                    <a:pt x="8335" y="3632"/>
                    <a:pt x="8454" y="3513"/>
                    <a:pt x="8538" y="3394"/>
                  </a:cubicBezTo>
                  <a:cubicBezTo>
                    <a:pt x="8680" y="3132"/>
                    <a:pt x="8680" y="2894"/>
                    <a:pt x="8776" y="2691"/>
                  </a:cubicBezTo>
                  <a:cubicBezTo>
                    <a:pt x="8847" y="2501"/>
                    <a:pt x="8978" y="2322"/>
                    <a:pt x="9133" y="2168"/>
                  </a:cubicBezTo>
                  <a:cubicBezTo>
                    <a:pt x="9442" y="1870"/>
                    <a:pt x="9847" y="1715"/>
                    <a:pt x="10216" y="1584"/>
                  </a:cubicBezTo>
                  <a:cubicBezTo>
                    <a:pt x="10585" y="1453"/>
                    <a:pt x="10955" y="1394"/>
                    <a:pt x="11288" y="1286"/>
                  </a:cubicBezTo>
                  <a:cubicBezTo>
                    <a:pt x="11943" y="1096"/>
                    <a:pt x="12443" y="822"/>
                    <a:pt x="12705" y="524"/>
                  </a:cubicBezTo>
                  <a:cubicBezTo>
                    <a:pt x="12767" y="450"/>
                    <a:pt x="12814" y="382"/>
                    <a:pt x="12850" y="32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8"/>
            <p:cNvSpPr/>
            <p:nvPr/>
          </p:nvSpPr>
          <p:spPr>
            <a:xfrm>
              <a:off x="3341475" y="1874775"/>
              <a:ext cx="20275" cy="12225"/>
            </a:xfrm>
            <a:custGeom>
              <a:avLst/>
              <a:gdLst/>
              <a:ahLst/>
              <a:cxnLst/>
              <a:rect l="l" t="t" r="r" b="b"/>
              <a:pathLst>
                <a:path w="811" h="489" extrusionOk="0">
                  <a:moveTo>
                    <a:pt x="810" y="0"/>
                  </a:moveTo>
                  <a:cubicBezTo>
                    <a:pt x="810" y="0"/>
                    <a:pt x="560" y="0"/>
                    <a:pt x="346" y="143"/>
                  </a:cubicBezTo>
                  <a:cubicBezTo>
                    <a:pt x="120" y="286"/>
                    <a:pt x="1" y="488"/>
                    <a:pt x="1" y="488"/>
                  </a:cubicBezTo>
                  <a:cubicBezTo>
                    <a:pt x="1" y="488"/>
                    <a:pt x="239" y="476"/>
                    <a:pt x="465" y="345"/>
                  </a:cubicBezTo>
                  <a:cubicBezTo>
                    <a:pt x="691" y="203"/>
                    <a:pt x="810" y="0"/>
                    <a:pt x="81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8"/>
            <p:cNvSpPr/>
            <p:nvPr/>
          </p:nvSpPr>
          <p:spPr>
            <a:xfrm>
              <a:off x="3360525" y="1852150"/>
              <a:ext cx="8975" cy="14300"/>
            </a:xfrm>
            <a:custGeom>
              <a:avLst/>
              <a:gdLst/>
              <a:ahLst/>
              <a:cxnLst/>
              <a:rect l="l" t="t" r="r" b="b"/>
              <a:pathLst>
                <a:path w="359" h="572" extrusionOk="0">
                  <a:moveTo>
                    <a:pt x="358" y="0"/>
                  </a:moveTo>
                  <a:cubicBezTo>
                    <a:pt x="358" y="0"/>
                    <a:pt x="358" y="0"/>
                    <a:pt x="358" y="0"/>
                  </a:cubicBezTo>
                  <a:lnTo>
                    <a:pt x="358" y="0"/>
                  </a:lnTo>
                  <a:cubicBezTo>
                    <a:pt x="358" y="0"/>
                    <a:pt x="358" y="0"/>
                    <a:pt x="358" y="0"/>
                  </a:cubicBezTo>
                  <a:close/>
                  <a:moveTo>
                    <a:pt x="358" y="0"/>
                  </a:moveTo>
                  <a:cubicBezTo>
                    <a:pt x="347" y="4"/>
                    <a:pt x="163" y="35"/>
                    <a:pt x="96" y="215"/>
                  </a:cubicBezTo>
                  <a:cubicBezTo>
                    <a:pt x="1" y="405"/>
                    <a:pt x="132" y="572"/>
                    <a:pt x="132" y="572"/>
                  </a:cubicBezTo>
                  <a:lnTo>
                    <a:pt x="191" y="488"/>
                  </a:lnTo>
                  <a:cubicBezTo>
                    <a:pt x="227" y="441"/>
                    <a:pt x="274" y="381"/>
                    <a:pt x="298" y="310"/>
                  </a:cubicBezTo>
                  <a:cubicBezTo>
                    <a:pt x="310" y="226"/>
                    <a:pt x="334" y="155"/>
                    <a:pt x="346" y="95"/>
                  </a:cubicBezTo>
                  <a:cubicBezTo>
                    <a:pt x="357" y="39"/>
                    <a:pt x="358" y="4"/>
                    <a:pt x="35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8"/>
            <p:cNvSpPr/>
            <p:nvPr/>
          </p:nvSpPr>
          <p:spPr>
            <a:xfrm>
              <a:off x="3643300" y="1914050"/>
              <a:ext cx="105100" cy="200950"/>
            </a:xfrm>
            <a:custGeom>
              <a:avLst/>
              <a:gdLst/>
              <a:ahLst/>
              <a:cxnLst/>
              <a:rect l="l" t="t" r="r" b="b"/>
              <a:pathLst>
                <a:path w="4204" h="8038" extrusionOk="0">
                  <a:moveTo>
                    <a:pt x="155" y="1"/>
                  </a:moveTo>
                  <a:lnTo>
                    <a:pt x="155" y="1"/>
                  </a:lnTo>
                  <a:cubicBezTo>
                    <a:pt x="155" y="1"/>
                    <a:pt x="142" y="21"/>
                    <a:pt x="125" y="61"/>
                  </a:cubicBezTo>
                  <a:lnTo>
                    <a:pt x="125" y="61"/>
                  </a:lnTo>
                  <a:lnTo>
                    <a:pt x="155" y="1"/>
                  </a:lnTo>
                  <a:close/>
                  <a:moveTo>
                    <a:pt x="125" y="61"/>
                  </a:moveTo>
                  <a:lnTo>
                    <a:pt x="108" y="96"/>
                  </a:lnTo>
                  <a:cubicBezTo>
                    <a:pt x="96" y="156"/>
                    <a:pt x="48" y="251"/>
                    <a:pt x="36" y="394"/>
                  </a:cubicBezTo>
                  <a:cubicBezTo>
                    <a:pt x="1" y="656"/>
                    <a:pt x="60" y="1120"/>
                    <a:pt x="477" y="1429"/>
                  </a:cubicBezTo>
                  <a:cubicBezTo>
                    <a:pt x="691" y="1584"/>
                    <a:pt x="965" y="1644"/>
                    <a:pt x="1251" y="1668"/>
                  </a:cubicBezTo>
                  <a:cubicBezTo>
                    <a:pt x="1536" y="1703"/>
                    <a:pt x="1822" y="1763"/>
                    <a:pt x="2096" y="1894"/>
                  </a:cubicBezTo>
                  <a:cubicBezTo>
                    <a:pt x="2382" y="2013"/>
                    <a:pt x="2668" y="2180"/>
                    <a:pt x="2977" y="2334"/>
                  </a:cubicBezTo>
                  <a:cubicBezTo>
                    <a:pt x="3132" y="2418"/>
                    <a:pt x="3275" y="2489"/>
                    <a:pt x="3441" y="2572"/>
                  </a:cubicBezTo>
                  <a:lnTo>
                    <a:pt x="3680" y="2692"/>
                  </a:lnTo>
                  <a:cubicBezTo>
                    <a:pt x="3751" y="2739"/>
                    <a:pt x="3858" y="2787"/>
                    <a:pt x="3870" y="2811"/>
                  </a:cubicBezTo>
                  <a:cubicBezTo>
                    <a:pt x="3918" y="2846"/>
                    <a:pt x="3846" y="3096"/>
                    <a:pt x="3846" y="3275"/>
                  </a:cubicBezTo>
                  <a:cubicBezTo>
                    <a:pt x="3822" y="3477"/>
                    <a:pt x="3846" y="3644"/>
                    <a:pt x="3870" y="3823"/>
                  </a:cubicBezTo>
                  <a:cubicBezTo>
                    <a:pt x="3918" y="4192"/>
                    <a:pt x="3989" y="4501"/>
                    <a:pt x="3989" y="4811"/>
                  </a:cubicBezTo>
                  <a:cubicBezTo>
                    <a:pt x="4001" y="5430"/>
                    <a:pt x="3882" y="6001"/>
                    <a:pt x="3822" y="6478"/>
                  </a:cubicBezTo>
                  <a:cubicBezTo>
                    <a:pt x="3751" y="6954"/>
                    <a:pt x="3727" y="7359"/>
                    <a:pt x="3739" y="7621"/>
                  </a:cubicBezTo>
                  <a:cubicBezTo>
                    <a:pt x="3751" y="7895"/>
                    <a:pt x="3787" y="8037"/>
                    <a:pt x="3787" y="8037"/>
                  </a:cubicBezTo>
                  <a:cubicBezTo>
                    <a:pt x="3787" y="8037"/>
                    <a:pt x="3763" y="7895"/>
                    <a:pt x="3787" y="7597"/>
                  </a:cubicBezTo>
                  <a:cubicBezTo>
                    <a:pt x="3799" y="7323"/>
                    <a:pt x="3846" y="6954"/>
                    <a:pt x="3941" y="6478"/>
                  </a:cubicBezTo>
                  <a:cubicBezTo>
                    <a:pt x="4037" y="6013"/>
                    <a:pt x="4180" y="5454"/>
                    <a:pt x="4180" y="4799"/>
                  </a:cubicBezTo>
                  <a:cubicBezTo>
                    <a:pt x="4203" y="4466"/>
                    <a:pt x="4144" y="4144"/>
                    <a:pt x="4096" y="3799"/>
                  </a:cubicBezTo>
                  <a:cubicBezTo>
                    <a:pt x="4084" y="3632"/>
                    <a:pt x="4061" y="3454"/>
                    <a:pt x="4061" y="3287"/>
                  </a:cubicBezTo>
                  <a:cubicBezTo>
                    <a:pt x="4061" y="3203"/>
                    <a:pt x="4084" y="3132"/>
                    <a:pt x="4096" y="3037"/>
                  </a:cubicBezTo>
                  <a:cubicBezTo>
                    <a:pt x="4108" y="2965"/>
                    <a:pt x="4156" y="2811"/>
                    <a:pt x="4049" y="2680"/>
                  </a:cubicBezTo>
                  <a:cubicBezTo>
                    <a:pt x="3941" y="2561"/>
                    <a:pt x="3858" y="2549"/>
                    <a:pt x="3787" y="2501"/>
                  </a:cubicBezTo>
                  <a:lnTo>
                    <a:pt x="3549" y="2382"/>
                  </a:lnTo>
                  <a:cubicBezTo>
                    <a:pt x="3382" y="2299"/>
                    <a:pt x="3215" y="2215"/>
                    <a:pt x="3072" y="2144"/>
                  </a:cubicBezTo>
                  <a:cubicBezTo>
                    <a:pt x="2751" y="2001"/>
                    <a:pt x="2453" y="1846"/>
                    <a:pt x="2156" y="1715"/>
                  </a:cubicBezTo>
                  <a:cubicBezTo>
                    <a:pt x="1548" y="1429"/>
                    <a:pt x="905" y="1608"/>
                    <a:pt x="536" y="1346"/>
                  </a:cubicBezTo>
                  <a:cubicBezTo>
                    <a:pt x="155" y="1084"/>
                    <a:pt x="48" y="656"/>
                    <a:pt x="60" y="406"/>
                  </a:cubicBezTo>
                  <a:cubicBezTo>
                    <a:pt x="60" y="275"/>
                    <a:pt x="96" y="179"/>
                    <a:pt x="108" y="108"/>
                  </a:cubicBezTo>
                  <a:cubicBezTo>
                    <a:pt x="114" y="90"/>
                    <a:pt x="120" y="74"/>
                    <a:pt x="125" y="6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8"/>
            <p:cNvSpPr/>
            <p:nvPr/>
          </p:nvSpPr>
          <p:spPr>
            <a:xfrm>
              <a:off x="3786175" y="2089575"/>
              <a:ext cx="178625" cy="76025"/>
            </a:xfrm>
            <a:custGeom>
              <a:avLst/>
              <a:gdLst/>
              <a:ahLst/>
              <a:cxnLst/>
              <a:rect l="l" t="t" r="r" b="b"/>
              <a:pathLst>
                <a:path w="7145" h="3041" extrusionOk="0">
                  <a:moveTo>
                    <a:pt x="1419" y="0"/>
                  </a:moveTo>
                  <a:cubicBezTo>
                    <a:pt x="1333" y="0"/>
                    <a:pt x="1241" y="16"/>
                    <a:pt x="1144" y="52"/>
                  </a:cubicBezTo>
                  <a:cubicBezTo>
                    <a:pt x="774" y="207"/>
                    <a:pt x="524" y="385"/>
                    <a:pt x="310" y="409"/>
                  </a:cubicBezTo>
                  <a:cubicBezTo>
                    <a:pt x="278" y="415"/>
                    <a:pt x="248" y="417"/>
                    <a:pt x="221" y="417"/>
                  </a:cubicBezTo>
                  <a:cubicBezTo>
                    <a:pt x="86" y="417"/>
                    <a:pt x="12" y="361"/>
                    <a:pt x="2" y="361"/>
                  </a:cubicBezTo>
                  <a:cubicBezTo>
                    <a:pt x="1" y="361"/>
                    <a:pt x="1" y="361"/>
                    <a:pt x="1" y="362"/>
                  </a:cubicBezTo>
                  <a:lnTo>
                    <a:pt x="1" y="362"/>
                  </a:lnTo>
                  <a:cubicBezTo>
                    <a:pt x="1" y="361"/>
                    <a:pt x="1" y="361"/>
                    <a:pt x="1" y="361"/>
                  </a:cubicBezTo>
                  <a:cubicBezTo>
                    <a:pt x="12" y="361"/>
                    <a:pt x="107" y="446"/>
                    <a:pt x="289" y="446"/>
                  </a:cubicBezTo>
                  <a:cubicBezTo>
                    <a:pt x="300" y="446"/>
                    <a:pt x="311" y="446"/>
                    <a:pt x="322" y="445"/>
                  </a:cubicBezTo>
                  <a:cubicBezTo>
                    <a:pt x="548" y="421"/>
                    <a:pt x="834" y="266"/>
                    <a:pt x="1191" y="159"/>
                  </a:cubicBezTo>
                  <a:cubicBezTo>
                    <a:pt x="1265" y="140"/>
                    <a:pt x="1340" y="126"/>
                    <a:pt x="1415" y="126"/>
                  </a:cubicBezTo>
                  <a:cubicBezTo>
                    <a:pt x="1523" y="126"/>
                    <a:pt x="1629" y="154"/>
                    <a:pt x="1727" y="231"/>
                  </a:cubicBezTo>
                  <a:cubicBezTo>
                    <a:pt x="1894" y="350"/>
                    <a:pt x="2048" y="540"/>
                    <a:pt x="2227" y="719"/>
                  </a:cubicBezTo>
                  <a:cubicBezTo>
                    <a:pt x="2406" y="897"/>
                    <a:pt x="2584" y="1100"/>
                    <a:pt x="2787" y="1290"/>
                  </a:cubicBezTo>
                  <a:cubicBezTo>
                    <a:pt x="2870" y="1374"/>
                    <a:pt x="2989" y="1516"/>
                    <a:pt x="3179" y="1540"/>
                  </a:cubicBezTo>
                  <a:cubicBezTo>
                    <a:pt x="3211" y="1542"/>
                    <a:pt x="3240" y="1543"/>
                    <a:pt x="3267" y="1543"/>
                  </a:cubicBezTo>
                  <a:cubicBezTo>
                    <a:pt x="3321" y="1543"/>
                    <a:pt x="3366" y="1540"/>
                    <a:pt x="3406" y="1540"/>
                  </a:cubicBezTo>
                  <a:cubicBezTo>
                    <a:pt x="3465" y="1540"/>
                    <a:pt x="3513" y="1546"/>
                    <a:pt x="3560" y="1576"/>
                  </a:cubicBezTo>
                  <a:cubicBezTo>
                    <a:pt x="3644" y="1636"/>
                    <a:pt x="3739" y="1755"/>
                    <a:pt x="3834" y="1850"/>
                  </a:cubicBezTo>
                  <a:cubicBezTo>
                    <a:pt x="3941" y="1969"/>
                    <a:pt x="4096" y="2052"/>
                    <a:pt x="4239" y="2088"/>
                  </a:cubicBezTo>
                  <a:cubicBezTo>
                    <a:pt x="4357" y="2121"/>
                    <a:pt x="4474" y="2134"/>
                    <a:pt x="4587" y="2134"/>
                  </a:cubicBezTo>
                  <a:cubicBezTo>
                    <a:pt x="4758" y="2134"/>
                    <a:pt x="4922" y="2105"/>
                    <a:pt x="5073" y="2076"/>
                  </a:cubicBezTo>
                  <a:cubicBezTo>
                    <a:pt x="5311" y="2028"/>
                    <a:pt x="5549" y="1957"/>
                    <a:pt x="5763" y="1945"/>
                  </a:cubicBezTo>
                  <a:cubicBezTo>
                    <a:pt x="5777" y="1942"/>
                    <a:pt x="5791" y="1941"/>
                    <a:pt x="5805" y="1941"/>
                  </a:cubicBezTo>
                  <a:cubicBezTo>
                    <a:pt x="5963" y="1941"/>
                    <a:pt x="6085" y="2121"/>
                    <a:pt x="6227" y="2231"/>
                  </a:cubicBezTo>
                  <a:cubicBezTo>
                    <a:pt x="6787" y="2731"/>
                    <a:pt x="7144" y="3040"/>
                    <a:pt x="7144" y="3040"/>
                  </a:cubicBezTo>
                  <a:cubicBezTo>
                    <a:pt x="7144" y="3040"/>
                    <a:pt x="6823" y="2707"/>
                    <a:pt x="6323" y="2195"/>
                  </a:cubicBezTo>
                  <a:cubicBezTo>
                    <a:pt x="6263" y="2124"/>
                    <a:pt x="6192" y="2052"/>
                    <a:pt x="6120" y="1969"/>
                  </a:cubicBezTo>
                  <a:cubicBezTo>
                    <a:pt x="6037" y="1886"/>
                    <a:pt x="5906" y="1826"/>
                    <a:pt x="5775" y="1826"/>
                  </a:cubicBezTo>
                  <a:cubicBezTo>
                    <a:pt x="5525" y="1826"/>
                    <a:pt x="5299" y="1886"/>
                    <a:pt x="5049" y="1909"/>
                  </a:cubicBezTo>
                  <a:cubicBezTo>
                    <a:pt x="4911" y="1928"/>
                    <a:pt x="4776" y="1944"/>
                    <a:pt x="4644" y="1944"/>
                  </a:cubicBezTo>
                  <a:cubicBezTo>
                    <a:pt x="4526" y="1944"/>
                    <a:pt x="4411" y="1931"/>
                    <a:pt x="4299" y="1897"/>
                  </a:cubicBezTo>
                  <a:cubicBezTo>
                    <a:pt x="4192" y="1874"/>
                    <a:pt x="4096" y="1814"/>
                    <a:pt x="4001" y="1719"/>
                  </a:cubicBezTo>
                  <a:cubicBezTo>
                    <a:pt x="3918" y="1636"/>
                    <a:pt x="3834" y="1493"/>
                    <a:pt x="3680" y="1397"/>
                  </a:cubicBezTo>
                  <a:cubicBezTo>
                    <a:pt x="3675" y="1397"/>
                    <a:pt x="3671" y="1397"/>
                    <a:pt x="3667" y="1397"/>
                  </a:cubicBezTo>
                  <a:cubicBezTo>
                    <a:pt x="2612" y="1397"/>
                    <a:pt x="2227" y="0"/>
                    <a:pt x="141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8"/>
            <p:cNvSpPr/>
            <p:nvPr/>
          </p:nvSpPr>
          <p:spPr>
            <a:xfrm>
              <a:off x="3989475" y="2177475"/>
              <a:ext cx="39200" cy="67600"/>
            </a:xfrm>
            <a:custGeom>
              <a:avLst/>
              <a:gdLst/>
              <a:ahLst/>
              <a:cxnLst/>
              <a:rect l="l" t="t" r="r" b="b"/>
              <a:pathLst>
                <a:path w="1568" h="2704" extrusionOk="0">
                  <a:moveTo>
                    <a:pt x="0" y="1"/>
                  </a:moveTo>
                  <a:cubicBezTo>
                    <a:pt x="1" y="1"/>
                    <a:pt x="346" y="632"/>
                    <a:pt x="893" y="1334"/>
                  </a:cubicBezTo>
                  <a:cubicBezTo>
                    <a:pt x="1155" y="1668"/>
                    <a:pt x="1382" y="1989"/>
                    <a:pt x="1441" y="2251"/>
                  </a:cubicBezTo>
                  <a:cubicBezTo>
                    <a:pt x="1465" y="2382"/>
                    <a:pt x="1465" y="2501"/>
                    <a:pt x="1453" y="2584"/>
                  </a:cubicBezTo>
                  <a:cubicBezTo>
                    <a:pt x="1445" y="2633"/>
                    <a:pt x="1437" y="2671"/>
                    <a:pt x="1432" y="2690"/>
                  </a:cubicBezTo>
                  <a:lnTo>
                    <a:pt x="1432" y="2690"/>
                  </a:lnTo>
                  <a:cubicBezTo>
                    <a:pt x="1459" y="2647"/>
                    <a:pt x="1568" y="2503"/>
                    <a:pt x="1548" y="2239"/>
                  </a:cubicBezTo>
                  <a:cubicBezTo>
                    <a:pt x="1548" y="1930"/>
                    <a:pt x="1346" y="1525"/>
                    <a:pt x="1072" y="1179"/>
                  </a:cubicBezTo>
                  <a:cubicBezTo>
                    <a:pt x="536" y="501"/>
                    <a:pt x="1" y="1"/>
                    <a:pt x="0" y="1"/>
                  </a:cubicBezTo>
                  <a:close/>
                  <a:moveTo>
                    <a:pt x="1432" y="2690"/>
                  </a:moveTo>
                  <a:cubicBezTo>
                    <a:pt x="1427" y="2699"/>
                    <a:pt x="1425" y="2703"/>
                    <a:pt x="1429" y="2703"/>
                  </a:cubicBezTo>
                  <a:cubicBezTo>
                    <a:pt x="1429" y="2703"/>
                    <a:pt x="1430" y="2699"/>
                    <a:pt x="1432" y="269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8"/>
            <p:cNvSpPr/>
            <p:nvPr/>
          </p:nvSpPr>
          <p:spPr>
            <a:xfrm>
              <a:off x="3973100" y="2259050"/>
              <a:ext cx="40500" cy="10550"/>
            </a:xfrm>
            <a:custGeom>
              <a:avLst/>
              <a:gdLst/>
              <a:ahLst/>
              <a:cxnLst/>
              <a:rect l="l" t="t" r="r" b="b"/>
              <a:pathLst>
                <a:path w="1620" h="422" extrusionOk="0">
                  <a:moveTo>
                    <a:pt x="1620" y="0"/>
                  </a:moveTo>
                  <a:cubicBezTo>
                    <a:pt x="1620" y="0"/>
                    <a:pt x="1227" y="71"/>
                    <a:pt x="798" y="167"/>
                  </a:cubicBezTo>
                  <a:cubicBezTo>
                    <a:pt x="370" y="274"/>
                    <a:pt x="1" y="357"/>
                    <a:pt x="1" y="357"/>
                  </a:cubicBezTo>
                  <a:cubicBezTo>
                    <a:pt x="1" y="357"/>
                    <a:pt x="84" y="393"/>
                    <a:pt x="239" y="405"/>
                  </a:cubicBezTo>
                  <a:cubicBezTo>
                    <a:pt x="303" y="416"/>
                    <a:pt x="384" y="421"/>
                    <a:pt x="475" y="421"/>
                  </a:cubicBezTo>
                  <a:cubicBezTo>
                    <a:pt x="587" y="421"/>
                    <a:pt x="715" y="413"/>
                    <a:pt x="846" y="393"/>
                  </a:cubicBezTo>
                  <a:cubicBezTo>
                    <a:pt x="1084" y="322"/>
                    <a:pt x="1275" y="238"/>
                    <a:pt x="1406" y="155"/>
                  </a:cubicBezTo>
                  <a:cubicBezTo>
                    <a:pt x="1548" y="71"/>
                    <a:pt x="1620" y="0"/>
                    <a:pt x="162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8"/>
            <p:cNvSpPr/>
            <p:nvPr/>
          </p:nvSpPr>
          <p:spPr>
            <a:xfrm>
              <a:off x="2862850" y="2550450"/>
              <a:ext cx="45275" cy="6275"/>
            </a:xfrm>
            <a:custGeom>
              <a:avLst/>
              <a:gdLst/>
              <a:ahLst/>
              <a:cxnLst/>
              <a:rect l="l" t="t" r="r" b="b"/>
              <a:pathLst>
                <a:path w="1811" h="251" extrusionOk="0">
                  <a:moveTo>
                    <a:pt x="1810" y="0"/>
                  </a:moveTo>
                  <a:cubicBezTo>
                    <a:pt x="1810" y="0"/>
                    <a:pt x="1381" y="12"/>
                    <a:pt x="905" y="12"/>
                  </a:cubicBezTo>
                  <a:cubicBezTo>
                    <a:pt x="417" y="12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84" y="60"/>
                    <a:pt x="250" y="131"/>
                  </a:cubicBezTo>
                  <a:cubicBezTo>
                    <a:pt x="417" y="191"/>
                    <a:pt x="631" y="250"/>
                    <a:pt x="905" y="250"/>
                  </a:cubicBezTo>
                  <a:cubicBezTo>
                    <a:pt x="1167" y="250"/>
                    <a:pt x="1393" y="179"/>
                    <a:pt x="1560" y="119"/>
                  </a:cubicBezTo>
                  <a:cubicBezTo>
                    <a:pt x="1727" y="60"/>
                    <a:pt x="1810" y="0"/>
                    <a:pt x="181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8"/>
            <p:cNvSpPr/>
            <p:nvPr/>
          </p:nvSpPr>
          <p:spPr>
            <a:xfrm>
              <a:off x="2828025" y="2538825"/>
              <a:ext cx="20250" cy="17800"/>
            </a:xfrm>
            <a:custGeom>
              <a:avLst/>
              <a:gdLst/>
              <a:ahLst/>
              <a:cxnLst/>
              <a:rect l="l" t="t" r="r" b="b"/>
              <a:pathLst>
                <a:path w="810" h="712" extrusionOk="0">
                  <a:moveTo>
                    <a:pt x="60" y="1"/>
                  </a:moveTo>
                  <a:cubicBezTo>
                    <a:pt x="60" y="1"/>
                    <a:pt x="24" y="60"/>
                    <a:pt x="0" y="168"/>
                  </a:cubicBezTo>
                  <a:cubicBezTo>
                    <a:pt x="0" y="287"/>
                    <a:pt x="48" y="465"/>
                    <a:pt x="203" y="584"/>
                  </a:cubicBezTo>
                  <a:cubicBezTo>
                    <a:pt x="313" y="677"/>
                    <a:pt x="446" y="712"/>
                    <a:pt x="555" y="712"/>
                  </a:cubicBezTo>
                  <a:cubicBezTo>
                    <a:pt x="587" y="712"/>
                    <a:pt x="616" y="709"/>
                    <a:pt x="643" y="703"/>
                  </a:cubicBezTo>
                  <a:cubicBezTo>
                    <a:pt x="762" y="668"/>
                    <a:pt x="810" y="608"/>
                    <a:pt x="810" y="608"/>
                  </a:cubicBezTo>
                  <a:cubicBezTo>
                    <a:pt x="810" y="608"/>
                    <a:pt x="738" y="608"/>
                    <a:pt x="643" y="584"/>
                  </a:cubicBezTo>
                  <a:cubicBezTo>
                    <a:pt x="536" y="549"/>
                    <a:pt x="453" y="489"/>
                    <a:pt x="346" y="406"/>
                  </a:cubicBezTo>
                  <a:cubicBezTo>
                    <a:pt x="238" y="334"/>
                    <a:pt x="167" y="239"/>
                    <a:pt x="119" y="156"/>
                  </a:cubicBezTo>
                  <a:cubicBezTo>
                    <a:pt x="84" y="72"/>
                    <a:pt x="60" y="1"/>
                    <a:pt x="6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8"/>
            <p:cNvSpPr/>
            <p:nvPr/>
          </p:nvSpPr>
          <p:spPr>
            <a:xfrm>
              <a:off x="2681575" y="2253975"/>
              <a:ext cx="80975" cy="205400"/>
            </a:xfrm>
            <a:custGeom>
              <a:avLst/>
              <a:gdLst/>
              <a:ahLst/>
              <a:cxnLst/>
              <a:rect l="l" t="t" r="r" b="b"/>
              <a:pathLst>
                <a:path w="3239" h="8216" extrusionOk="0">
                  <a:moveTo>
                    <a:pt x="3239" y="1"/>
                  </a:moveTo>
                  <a:lnTo>
                    <a:pt x="3156" y="84"/>
                  </a:lnTo>
                  <a:lnTo>
                    <a:pt x="3156" y="84"/>
                  </a:lnTo>
                  <a:lnTo>
                    <a:pt x="3239" y="1"/>
                  </a:lnTo>
                  <a:close/>
                  <a:moveTo>
                    <a:pt x="3155" y="84"/>
                  </a:moveTo>
                  <a:lnTo>
                    <a:pt x="3155" y="84"/>
                  </a:lnTo>
                  <a:cubicBezTo>
                    <a:pt x="3151" y="88"/>
                    <a:pt x="3147" y="92"/>
                    <a:pt x="3143" y="96"/>
                  </a:cubicBezTo>
                  <a:lnTo>
                    <a:pt x="3143" y="96"/>
                  </a:lnTo>
                  <a:cubicBezTo>
                    <a:pt x="3143" y="96"/>
                    <a:pt x="3143" y="96"/>
                    <a:pt x="3144" y="96"/>
                  </a:cubicBezTo>
                  <a:lnTo>
                    <a:pt x="3155" y="84"/>
                  </a:lnTo>
                  <a:close/>
                  <a:moveTo>
                    <a:pt x="3143" y="96"/>
                  </a:moveTo>
                  <a:cubicBezTo>
                    <a:pt x="3060" y="144"/>
                    <a:pt x="2977" y="203"/>
                    <a:pt x="2846" y="274"/>
                  </a:cubicBezTo>
                  <a:cubicBezTo>
                    <a:pt x="2572" y="429"/>
                    <a:pt x="2144" y="513"/>
                    <a:pt x="1632" y="727"/>
                  </a:cubicBezTo>
                  <a:cubicBezTo>
                    <a:pt x="1393" y="846"/>
                    <a:pt x="1120" y="1001"/>
                    <a:pt x="941" y="1298"/>
                  </a:cubicBezTo>
                  <a:cubicBezTo>
                    <a:pt x="739" y="1620"/>
                    <a:pt x="786" y="1989"/>
                    <a:pt x="762" y="2334"/>
                  </a:cubicBezTo>
                  <a:cubicBezTo>
                    <a:pt x="762" y="2513"/>
                    <a:pt x="727" y="2668"/>
                    <a:pt x="643" y="2811"/>
                  </a:cubicBezTo>
                  <a:cubicBezTo>
                    <a:pt x="560" y="2941"/>
                    <a:pt x="405" y="3013"/>
                    <a:pt x="239" y="3144"/>
                  </a:cubicBezTo>
                  <a:cubicBezTo>
                    <a:pt x="143" y="3227"/>
                    <a:pt x="72" y="3322"/>
                    <a:pt x="48" y="3442"/>
                  </a:cubicBezTo>
                  <a:cubicBezTo>
                    <a:pt x="0" y="3561"/>
                    <a:pt x="48" y="3739"/>
                    <a:pt x="143" y="3834"/>
                  </a:cubicBezTo>
                  <a:cubicBezTo>
                    <a:pt x="250" y="3918"/>
                    <a:pt x="346" y="3965"/>
                    <a:pt x="381" y="4013"/>
                  </a:cubicBezTo>
                  <a:cubicBezTo>
                    <a:pt x="429" y="4061"/>
                    <a:pt x="441" y="4120"/>
                    <a:pt x="441" y="4215"/>
                  </a:cubicBezTo>
                  <a:cubicBezTo>
                    <a:pt x="441" y="4311"/>
                    <a:pt x="441" y="4430"/>
                    <a:pt x="477" y="4549"/>
                  </a:cubicBezTo>
                  <a:cubicBezTo>
                    <a:pt x="489" y="4668"/>
                    <a:pt x="560" y="4775"/>
                    <a:pt x="643" y="4858"/>
                  </a:cubicBezTo>
                  <a:cubicBezTo>
                    <a:pt x="798" y="5025"/>
                    <a:pt x="1012" y="5120"/>
                    <a:pt x="1203" y="5168"/>
                  </a:cubicBezTo>
                  <a:cubicBezTo>
                    <a:pt x="1620" y="5275"/>
                    <a:pt x="1989" y="5204"/>
                    <a:pt x="2334" y="5263"/>
                  </a:cubicBezTo>
                  <a:cubicBezTo>
                    <a:pt x="2501" y="5275"/>
                    <a:pt x="2667" y="5335"/>
                    <a:pt x="2786" y="5418"/>
                  </a:cubicBezTo>
                  <a:cubicBezTo>
                    <a:pt x="2906" y="5489"/>
                    <a:pt x="2882" y="5585"/>
                    <a:pt x="2798" y="5716"/>
                  </a:cubicBezTo>
                  <a:cubicBezTo>
                    <a:pt x="2703" y="5835"/>
                    <a:pt x="2584" y="5930"/>
                    <a:pt x="2525" y="6097"/>
                  </a:cubicBezTo>
                  <a:cubicBezTo>
                    <a:pt x="2465" y="6251"/>
                    <a:pt x="2465" y="6406"/>
                    <a:pt x="2489" y="6549"/>
                  </a:cubicBezTo>
                  <a:cubicBezTo>
                    <a:pt x="2513" y="6823"/>
                    <a:pt x="2632" y="7049"/>
                    <a:pt x="2727" y="7240"/>
                  </a:cubicBezTo>
                  <a:cubicBezTo>
                    <a:pt x="2810" y="7430"/>
                    <a:pt x="2882" y="7597"/>
                    <a:pt x="2929" y="7752"/>
                  </a:cubicBezTo>
                  <a:cubicBezTo>
                    <a:pt x="2977" y="7894"/>
                    <a:pt x="2977" y="8014"/>
                    <a:pt x="2977" y="8097"/>
                  </a:cubicBezTo>
                  <a:cubicBezTo>
                    <a:pt x="2977" y="8014"/>
                    <a:pt x="2977" y="7894"/>
                    <a:pt x="2941" y="7752"/>
                  </a:cubicBezTo>
                  <a:cubicBezTo>
                    <a:pt x="2917" y="7597"/>
                    <a:pt x="2858" y="7418"/>
                    <a:pt x="2763" y="7228"/>
                  </a:cubicBezTo>
                  <a:cubicBezTo>
                    <a:pt x="2691" y="7037"/>
                    <a:pt x="2584" y="6799"/>
                    <a:pt x="2572" y="6537"/>
                  </a:cubicBezTo>
                  <a:cubicBezTo>
                    <a:pt x="2572" y="6406"/>
                    <a:pt x="2572" y="6275"/>
                    <a:pt x="2632" y="6156"/>
                  </a:cubicBezTo>
                  <a:cubicBezTo>
                    <a:pt x="2679" y="6037"/>
                    <a:pt x="2798" y="5942"/>
                    <a:pt x="2906" y="5811"/>
                  </a:cubicBezTo>
                  <a:cubicBezTo>
                    <a:pt x="2965" y="5751"/>
                    <a:pt x="3025" y="5668"/>
                    <a:pt x="3025" y="5549"/>
                  </a:cubicBezTo>
                  <a:cubicBezTo>
                    <a:pt x="3025" y="5430"/>
                    <a:pt x="2929" y="5323"/>
                    <a:pt x="2858" y="5263"/>
                  </a:cubicBezTo>
                  <a:cubicBezTo>
                    <a:pt x="2703" y="5144"/>
                    <a:pt x="2513" y="5085"/>
                    <a:pt x="2334" y="5049"/>
                  </a:cubicBezTo>
                  <a:cubicBezTo>
                    <a:pt x="1965" y="4977"/>
                    <a:pt x="1572" y="5037"/>
                    <a:pt x="1239" y="4930"/>
                  </a:cubicBezTo>
                  <a:cubicBezTo>
                    <a:pt x="1060" y="4894"/>
                    <a:pt x="893" y="4799"/>
                    <a:pt x="774" y="4680"/>
                  </a:cubicBezTo>
                  <a:cubicBezTo>
                    <a:pt x="655" y="4561"/>
                    <a:pt x="643" y="4418"/>
                    <a:pt x="643" y="4192"/>
                  </a:cubicBezTo>
                  <a:cubicBezTo>
                    <a:pt x="643" y="4084"/>
                    <a:pt x="620" y="3942"/>
                    <a:pt x="524" y="3834"/>
                  </a:cubicBezTo>
                  <a:cubicBezTo>
                    <a:pt x="417" y="3727"/>
                    <a:pt x="310" y="3680"/>
                    <a:pt x="262" y="3644"/>
                  </a:cubicBezTo>
                  <a:cubicBezTo>
                    <a:pt x="179" y="3561"/>
                    <a:pt x="239" y="3406"/>
                    <a:pt x="358" y="3299"/>
                  </a:cubicBezTo>
                  <a:cubicBezTo>
                    <a:pt x="489" y="3192"/>
                    <a:pt x="703" y="3084"/>
                    <a:pt x="798" y="2894"/>
                  </a:cubicBezTo>
                  <a:cubicBezTo>
                    <a:pt x="917" y="2703"/>
                    <a:pt x="941" y="2489"/>
                    <a:pt x="953" y="2310"/>
                  </a:cubicBezTo>
                  <a:cubicBezTo>
                    <a:pt x="965" y="1965"/>
                    <a:pt x="917" y="1620"/>
                    <a:pt x="1072" y="1370"/>
                  </a:cubicBezTo>
                  <a:cubicBezTo>
                    <a:pt x="1215" y="1096"/>
                    <a:pt x="1453" y="929"/>
                    <a:pt x="1691" y="810"/>
                  </a:cubicBezTo>
                  <a:cubicBezTo>
                    <a:pt x="2167" y="572"/>
                    <a:pt x="2620" y="453"/>
                    <a:pt x="2870" y="298"/>
                  </a:cubicBezTo>
                  <a:cubicBezTo>
                    <a:pt x="2992" y="221"/>
                    <a:pt x="3083" y="153"/>
                    <a:pt x="3143" y="96"/>
                  </a:cubicBezTo>
                  <a:close/>
                  <a:moveTo>
                    <a:pt x="2977" y="8097"/>
                  </a:moveTo>
                  <a:cubicBezTo>
                    <a:pt x="2965" y="8168"/>
                    <a:pt x="2965" y="8216"/>
                    <a:pt x="2965" y="8216"/>
                  </a:cubicBezTo>
                  <a:cubicBezTo>
                    <a:pt x="2965" y="8216"/>
                    <a:pt x="2977" y="8168"/>
                    <a:pt x="2977" y="8097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8"/>
            <p:cNvSpPr/>
            <p:nvPr/>
          </p:nvSpPr>
          <p:spPr>
            <a:xfrm>
              <a:off x="2775025" y="2251850"/>
              <a:ext cx="36350" cy="10200"/>
            </a:xfrm>
            <a:custGeom>
              <a:avLst/>
              <a:gdLst/>
              <a:ahLst/>
              <a:cxnLst/>
              <a:rect l="l" t="t" r="r" b="b"/>
              <a:pathLst>
                <a:path w="1454" h="408" extrusionOk="0">
                  <a:moveTo>
                    <a:pt x="448" y="1"/>
                  </a:moveTo>
                  <a:cubicBezTo>
                    <a:pt x="361" y="1"/>
                    <a:pt x="282" y="10"/>
                    <a:pt x="215" y="26"/>
                  </a:cubicBezTo>
                  <a:cubicBezTo>
                    <a:pt x="84" y="50"/>
                    <a:pt x="1" y="86"/>
                    <a:pt x="1" y="86"/>
                  </a:cubicBezTo>
                  <a:cubicBezTo>
                    <a:pt x="1" y="86"/>
                    <a:pt x="334" y="169"/>
                    <a:pt x="727" y="264"/>
                  </a:cubicBezTo>
                  <a:cubicBezTo>
                    <a:pt x="1108" y="348"/>
                    <a:pt x="1454" y="407"/>
                    <a:pt x="1454" y="407"/>
                  </a:cubicBezTo>
                  <a:cubicBezTo>
                    <a:pt x="1454" y="407"/>
                    <a:pt x="1394" y="336"/>
                    <a:pt x="1275" y="264"/>
                  </a:cubicBezTo>
                  <a:cubicBezTo>
                    <a:pt x="1156" y="181"/>
                    <a:pt x="977" y="86"/>
                    <a:pt x="775" y="38"/>
                  </a:cubicBezTo>
                  <a:cubicBezTo>
                    <a:pt x="660" y="12"/>
                    <a:pt x="549" y="1"/>
                    <a:pt x="44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8"/>
            <p:cNvSpPr/>
            <p:nvPr/>
          </p:nvSpPr>
          <p:spPr>
            <a:xfrm>
              <a:off x="2835450" y="2655825"/>
              <a:ext cx="167625" cy="327425"/>
            </a:xfrm>
            <a:custGeom>
              <a:avLst/>
              <a:gdLst/>
              <a:ahLst/>
              <a:cxnLst/>
              <a:rect l="l" t="t" r="r" b="b"/>
              <a:pathLst>
                <a:path w="6705" h="13097" extrusionOk="0">
                  <a:moveTo>
                    <a:pt x="692" y="0"/>
                  </a:moveTo>
                  <a:cubicBezTo>
                    <a:pt x="691" y="0"/>
                    <a:pt x="681" y="11"/>
                    <a:pt x="665" y="37"/>
                  </a:cubicBezTo>
                  <a:lnTo>
                    <a:pt x="665" y="37"/>
                  </a:lnTo>
                  <a:lnTo>
                    <a:pt x="692" y="0"/>
                  </a:lnTo>
                  <a:close/>
                  <a:moveTo>
                    <a:pt x="665" y="37"/>
                  </a:moveTo>
                  <a:lnTo>
                    <a:pt x="596" y="131"/>
                  </a:lnTo>
                  <a:cubicBezTo>
                    <a:pt x="537" y="214"/>
                    <a:pt x="465" y="357"/>
                    <a:pt x="382" y="536"/>
                  </a:cubicBezTo>
                  <a:cubicBezTo>
                    <a:pt x="215" y="905"/>
                    <a:pt x="37" y="1465"/>
                    <a:pt x="25" y="2179"/>
                  </a:cubicBezTo>
                  <a:cubicBezTo>
                    <a:pt x="1" y="2893"/>
                    <a:pt x="180" y="3774"/>
                    <a:pt x="739" y="4584"/>
                  </a:cubicBezTo>
                  <a:cubicBezTo>
                    <a:pt x="1287" y="5382"/>
                    <a:pt x="2204" y="5929"/>
                    <a:pt x="3073" y="6560"/>
                  </a:cubicBezTo>
                  <a:cubicBezTo>
                    <a:pt x="3501" y="6882"/>
                    <a:pt x="3906" y="7215"/>
                    <a:pt x="4192" y="7620"/>
                  </a:cubicBezTo>
                  <a:cubicBezTo>
                    <a:pt x="4335" y="7811"/>
                    <a:pt x="4430" y="8037"/>
                    <a:pt x="4454" y="8251"/>
                  </a:cubicBezTo>
                  <a:cubicBezTo>
                    <a:pt x="4502" y="8477"/>
                    <a:pt x="4490" y="8715"/>
                    <a:pt x="4502" y="8954"/>
                  </a:cubicBezTo>
                  <a:cubicBezTo>
                    <a:pt x="4502" y="9192"/>
                    <a:pt x="4525" y="9430"/>
                    <a:pt x="4621" y="9656"/>
                  </a:cubicBezTo>
                  <a:cubicBezTo>
                    <a:pt x="4704" y="9882"/>
                    <a:pt x="4835" y="10073"/>
                    <a:pt x="4990" y="10216"/>
                  </a:cubicBezTo>
                  <a:cubicBezTo>
                    <a:pt x="5287" y="10513"/>
                    <a:pt x="5597" y="10751"/>
                    <a:pt x="5823" y="11025"/>
                  </a:cubicBezTo>
                  <a:cubicBezTo>
                    <a:pt x="6276" y="11561"/>
                    <a:pt x="6478" y="12109"/>
                    <a:pt x="6585" y="12478"/>
                  </a:cubicBezTo>
                  <a:cubicBezTo>
                    <a:pt x="6692" y="12871"/>
                    <a:pt x="6692" y="13097"/>
                    <a:pt x="6692" y="13097"/>
                  </a:cubicBezTo>
                  <a:cubicBezTo>
                    <a:pt x="6692" y="13097"/>
                    <a:pt x="6704" y="12883"/>
                    <a:pt x="6645" y="12478"/>
                  </a:cubicBezTo>
                  <a:cubicBezTo>
                    <a:pt x="6573" y="12097"/>
                    <a:pt x="6395" y="11513"/>
                    <a:pt x="5942" y="10942"/>
                  </a:cubicBezTo>
                  <a:cubicBezTo>
                    <a:pt x="5716" y="10668"/>
                    <a:pt x="5406" y="10406"/>
                    <a:pt x="5144" y="10108"/>
                  </a:cubicBezTo>
                  <a:cubicBezTo>
                    <a:pt x="5002" y="9954"/>
                    <a:pt x="4883" y="9787"/>
                    <a:pt x="4811" y="9596"/>
                  </a:cubicBezTo>
                  <a:cubicBezTo>
                    <a:pt x="4740" y="9406"/>
                    <a:pt x="4728" y="9180"/>
                    <a:pt x="4728" y="8954"/>
                  </a:cubicBezTo>
                  <a:cubicBezTo>
                    <a:pt x="4728" y="8727"/>
                    <a:pt x="4728" y="8477"/>
                    <a:pt x="4692" y="8227"/>
                  </a:cubicBezTo>
                  <a:cubicBezTo>
                    <a:pt x="4644" y="7953"/>
                    <a:pt x="4549" y="7703"/>
                    <a:pt x="4394" y="7477"/>
                  </a:cubicBezTo>
                  <a:cubicBezTo>
                    <a:pt x="4097" y="7037"/>
                    <a:pt x="3668" y="6691"/>
                    <a:pt x="3239" y="6370"/>
                  </a:cubicBezTo>
                  <a:cubicBezTo>
                    <a:pt x="2346" y="5739"/>
                    <a:pt x="1454" y="5215"/>
                    <a:pt x="918" y="4465"/>
                  </a:cubicBezTo>
                  <a:cubicBezTo>
                    <a:pt x="382" y="3715"/>
                    <a:pt x="180" y="2881"/>
                    <a:pt x="156" y="2179"/>
                  </a:cubicBezTo>
                  <a:cubicBezTo>
                    <a:pt x="144" y="1465"/>
                    <a:pt x="275" y="917"/>
                    <a:pt x="418" y="548"/>
                  </a:cubicBezTo>
                  <a:cubicBezTo>
                    <a:pt x="501" y="357"/>
                    <a:pt x="561" y="214"/>
                    <a:pt x="620" y="131"/>
                  </a:cubicBezTo>
                  <a:cubicBezTo>
                    <a:pt x="636" y="88"/>
                    <a:pt x="652" y="57"/>
                    <a:pt x="665" y="37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8"/>
            <p:cNvSpPr/>
            <p:nvPr/>
          </p:nvSpPr>
          <p:spPr>
            <a:xfrm>
              <a:off x="2991725" y="2989475"/>
              <a:ext cx="34850" cy="190525"/>
            </a:xfrm>
            <a:custGeom>
              <a:avLst/>
              <a:gdLst/>
              <a:ahLst/>
              <a:cxnLst/>
              <a:rect l="l" t="t" r="r" b="b"/>
              <a:pathLst>
                <a:path w="1394" h="7621" extrusionOk="0">
                  <a:moveTo>
                    <a:pt x="25" y="1"/>
                  </a:moveTo>
                  <a:cubicBezTo>
                    <a:pt x="25" y="1"/>
                    <a:pt x="25" y="441"/>
                    <a:pt x="1" y="1156"/>
                  </a:cubicBezTo>
                  <a:lnTo>
                    <a:pt x="1" y="2430"/>
                  </a:lnTo>
                  <a:lnTo>
                    <a:pt x="1" y="2787"/>
                  </a:lnTo>
                  <a:cubicBezTo>
                    <a:pt x="25" y="2906"/>
                    <a:pt x="1" y="3049"/>
                    <a:pt x="84" y="3204"/>
                  </a:cubicBezTo>
                  <a:cubicBezTo>
                    <a:pt x="156" y="3358"/>
                    <a:pt x="322" y="3442"/>
                    <a:pt x="358" y="3501"/>
                  </a:cubicBezTo>
                  <a:cubicBezTo>
                    <a:pt x="417" y="3561"/>
                    <a:pt x="417" y="3680"/>
                    <a:pt x="406" y="3811"/>
                  </a:cubicBezTo>
                  <a:cubicBezTo>
                    <a:pt x="394" y="3930"/>
                    <a:pt x="382" y="4109"/>
                    <a:pt x="453" y="4251"/>
                  </a:cubicBezTo>
                  <a:cubicBezTo>
                    <a:pt x="525" y="4406"/>
                    <a:pt x="596" y="4490"/>
                    <a:pt x="644" y="4597"/>
                  </a:cubicBezTo>
                  <a:cubicBezTo>
                    <a:pt x="739" y="4787"/>
                    <a:pt x="703" y="5049"/>
                    <a:pt x="703" y="5287"/>
                  </a:cubicBezTo>
                  <a:cubicBezTo>
                    <a:pt x="703" y="5775"/>
                    <a:pt x="810" y="6204"/>
                    <a:pt x="929" y="6549"/>
                  </a:cubicBezTo>
                  <a:cubicBezTo>
                    <a:pt x="1048" y="6895"/>
                    <a:pt x="1168" y="7157"/>
                    <a:pt x="1251" y="7335"/>
                  </a:cubicBezTo>
                  <a:cubicBezTo>
                    <a:pt x="1346" y="7514"/>
                    <a:pt x="1394" y="7621"/>
                    <a:pt x="1394" y="7621"/>
                  </a:cubicBezTo>
                  <a:cubicBezTo>
                    <a:pt x="1394" y="7621"/>
                    <a:pt x="1358" y="7514"/>
                    <a:pt x="1275" y="7311"/>
                  </a:cubicBezTo>
                  <a:cubicBezTo>
                    <a:pt x="1215" y="7133"/>
                    <a:pt x="1120" y="6847"/>
                    <a:pt x="1037" y="6502"/>
                  </a:cubicBezTo>
                  <a:cubicBezTo>
                    <a:pt x="953" y="6156"/>
                    <a:pt x="870" y="5740"/>
                    <a:pt x="894" y="5287"/>
                  </a:cubicBezTo>
                  <a:cubicBezTo>
                    <a:pt x="918" y="5061"/>
                    <a:pt x="953" y="4787"/>
                    <a:pt x="858" y="4513"/>
                  </a:cubicBezTo>
                  <a:cubicBezTo>
                    <a:pt x="810" y="4370"/>
                    <a:pt x="715" y="4275"/>
                    <a:pt x="679" y="4168"/>
                  </a:cubicBezTo>
                  <a:cubicBezTo>
                    <a:pt x="632" y="4073"/>
                    <a:pt x="632" y="3954"/>
                    <a:pt x="644" y="3823"/>
                  </a:cubicBezTo>
                  <a:cubicBezTo>
                    <a:pt x="644" y="3704"/>
                    <a:pt x="679" y="3513"/>
                    <a:pt x="560" y="3358"/>
                  </a:cubicBezTo>
                  <a:cubicBezTo>
                    <a:pt x="417" y="3216"/>
                    <a:pt x="322" y="3180"/>
                    <a:pt x="286" y="3097"/>
                  </a:cubicBezTo>
                  <a:cubicBezTo>
                    <a:pt x="215" y="2930"/>
                    <a:pt x="239" y="2632"/>
                    <a:pt x="215" y="2406"/>
                  </a:cubicBezTo>
                  <a:cubicBezTo>
                    <a:pt x="179" y="1954"/>
                    <a:pt x="156" y="1513"/>
                    <a:pt x="120" y="1156"/>
                  </a:cubicBezTo>
                  <a:cubicBezTo>
                    <a:pt x="60" y="441"/>
                    <a:pt x="25" y="1"/>
                    <a:pt x="2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3134600" y="2622475"/>
              <a:ext cx="119700" cy="101225"/>
            </a:xfrm>
            <a:custGeom>
              <a:avLst/>
              <a:gdLst/>
              <a:ahLst/>
              <a:cxnLst/>
              <a:rect l="l" t="t" r="r" b="b"/>
              <a:pathLst>
                <a:path w="4788" h="4049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84" y="60"/>
                    <a:pt x="215" y="167"/>
                  </a:cubicBezTo>
                  <a:cubicBezTo>
                    <a:pt x="346" y="286"/>
                    <a:pt x="525" y="453"/>
                    <a:pt x="703" y="691"/>
                  </a:cubicBezTo>
                  <a:cubicBezTo>
                    <a:pt x="882" y="929"/>
                    <a:pt x="1060" y="1227"/>
                    <a:pt x="1179" y="1596"/>
                  </a:cubicBezTo>
                  <a:cubicBezTo>
                    <a:pt x="1239" y="1775"/>
                    <a:pt x="1287" y="1965"/>
                    <a:pt x="1334" y="2191"/>
                  </a:cubicBezTo>
                  <a:cubicBezTo>
                    <a:pt x="1370" y="2418"/>
                    <a:pt x="1429" y="2656"/>
                    <a:pt x="1608" y="2858"/>
                  </a:cubicBezTo>
                  <a:cubicBezTo>
                    <a:pt x="1787" y="3072"/>
                    <a:pt x="2025" y="3156"/>
                    <a:pt x="2239" y="3239"/>
                  </a:cubicBezTo>
                  <a:cubicBezTo>
                    <a:pt x="2442" y="3310"/>
                    <a:pt x="2644" y="3382"/>
                    <a:pt x="2834" y="3441"/>
                  </a:cubicBezTo>
                  <a:cubicBezTo>
                    <a:pt x="3204" y="3572"/>
                    <a:pt x="3561" y="3680"/>
                    <a:pt x="3846" y="3775"/>
                  </a:cubicBezTo>
                  <a:cubicBezTo>
                    <a:pt x="4430" y="3953"/>
                    <a:pt x="4787" y="4049"/>
                    <a:pt x="4787" y="4049"/>
                  </a:cubicBezTo>
                  <a:cubicBezTo>
                    <a:pt x="4787" y="4049"/>
                    <a:pt x="4442" y="3906"/>
                    <a:pt x="3870" y="3632"/>
                  </a:cubicBezTo>
                  <a:cubicBezTo>
                    <a:pt x="3596" y="3513"/>
                    <a:pt x="3263" y="3382"/>
                    <a:pt x="2894" y="3239"/>
                  </a:cubicBezTo>
                  <a:cubicBezTo>
                    <a:pt x="2715" y="3156"/>
                    <a:pt x="2525" y="3084"/>
                    <a:pt x="2311" y="3013"/>
                  </a:cubicBezTo>
                  <a:cubicBezTo>
                    <a:pt x="2120" y="2941"/>
                    <a:pt x="1930" y="2846"/>
                    <a:pt x="1787" y="2703"/>
                  </a:cubicBezTo>
                  <a:cubicBezTo>
                    <a:pt x="1525" y="2382"/>
                    <a:pt x="1525" y="1906"/>
                    <a:pt x="1358" y="1525"/>
                  </a:cubicBezTo>
                  <a:cubicBezTo>
                    <a:pt x="1215" y="1132"/>
                    <a:pt x="989" y="822"/>
                    <a:pt x="775" y="596"/>
                  </a:cubicBezTo>
                  <a:cubicBezTo>
                    <a:pt x="572" y="382"/>
                    <a:pt x="382" y="227"/>
                    <a:pt x="227" y="143"/>
                  </a:cubicBezTo>
                  <a:cubicBezTo>
                    <a:pt x="96" y="48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3231350" y="2851075"/>
              <a:ext cx="103300" cy="133075"/>
            </a:xfrm>
            <a:custGeom>
              <a:avLst/>
              <a:gdLst/>
              <a:ahLst/>
              <a:cxnLst/>
              <a:rect l="l" t="t" r="r" b="b"/>
              <a:pathLst>
                <a:path w="4132" h="5323" extrusionOk="0">
                  <a:moveTo>
                    <a:pt x="4132" y="1"/>
                  </a:moveTo>
                  <a:cubicBezTo>
                    <a:pt x="4132" y="1"/>
                    <a:pt x="4108" y="84"/>
                    <a:pt x="4084" y="286"/>
                  </a:cubicBezTo>
                  <a:cubicBezTo>
                    <a:pt x="4048" y="441"/>
                    <a:pt x="4001" y="715"/>
                    <a:pt x="3917" y="1013"/>
                  </a:cubicBezTo>
                  <a:cubicBezTo>
                    <a:pt x="3739" y="1620"/>
                    <a:pt x="3370" y="2429"/>
                    <a:pt x="2715" y="3120"/>
                  </a:cubicBezTo>
                  <a:cubicBezTo>
                    <a:pt x="2393" y="3477"/>
                    <a:pt x="2036" y="3763"/>
                    <a:pt x="1679" y="3989"/>
                  </a:cubicBezTo>
                  <a:cubicBezTo>
                    <a:pt x="1346" y="4215"/>
                    <a:pt x="1000" y="4394"/>
                    <a:pt x="727" y="4584"/>
                  </a:cubicBezTo>
                  <a:cubicBezTo>
                    <a:pt x="465" y="4775"/>
                    <a:pt x="286" y="4954"/>
                    <a:pt x="167" y="5108"/>
                  </a:cubicBezTo>
                  <a:cubicBezTo>
                    <a:pt x="48" y="5239"/>
                    <a:pt x="0" y="5323"/>
                    <a:pt x="0" y="5323"/>
                  </a:cubicBezTo>
                  <a:cubicBezTo>
                    <a:pt x="0" y="5323"/>
                    <a:pt x="48" y="5239"/>
                    <a:pt x="179" y="5120"/>
                  </a:cubicBezTo>
                  <a:cubicBezTo>
                    <a:pt x="310" y="4989"/>
                    <a:pt x="524" y="4834"/>
                    <a:pt x="798" y="4668"/>
                  </a:cubicBezTo>
                  <a:cubicBezTo>
                    <a:pt x="1060" y="4513"/>
                    <a:pt x="1417" y="4358"/>
                    <a:pt x="1786" y="4156"/>
                  </a:cubicBezTo>
                  <a:cubicBezTo>
                    <a:pt x="2167" y="3941"/>
                    <a:pt x="2548" y="3656"/>
                    <a:pt x="2893" y="3287"/>
                  </a:cubicBezTo>
                  <a:cubicBezTo>
                    <a:pt x="3572" y="2548"/>
                    <a:pt x="3917" y="1679"/>
                    <a:pt x="4036" y="1036"/>
                  </a:cubicBezTo>
                  <a:cubicBezTo>
                    <a:pt x="4108" y="727"/>
                    <a:pt x="4132" y="465"/>
                    <a:pt x="4132" y="286"/>
                  </a:cubicBezTo>
                  <a:lnTo>
                    <a:pt x="4132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8"/>
            <p:cNvSpPr/>
            <p:nvPr/>
          </p:nvSpPr>
          <p:spPr>
            <a:xfrm>
              <a:off x="3301900" y="2895725"/>
              <a:ext cx="39600" cy="58650"/>
            </a:xfrm>
            <a:custGeom>
              <a:avLst/>
              <a:gdLst/>
              <a:ahLst/>
              <a:cxnLst/>
              <a:rect l="l" t="t" r="r" b="b"/>
              <a:pathLst>
                <a:path w="1584" h="2346" extrusionOk="0">
                  <a:moveTo>
                    <a:pt x="1584" y="0"/>
                  </a:moveTo>
                  <a:cubicBezTo>
                    <a:pt x="1584" y="1"/>
                    <a:pt x="1548" y="143"/>
                    <a:pt x="1405" y="405"/>
                  </a:cubicBezTo>
                  <a:cubicBezTo>
                    <a:pt x="1310" y="620"/>
                    <a:pt x="1143" y="941"/>
                    <a:pt x="917" y="1263"/>
                  </a:cubicBezTo>
                  <a:cubicBezTo>
                    <a:pt x="691" y="1596"/>
                    <a:pt x="476" y="1858"/>
                    <a:pt x="298" y="2048"/>
                  </a:cubicBezTo>
                  <a:cubicBezTo>
                    <a:pt x="119" y="2239"/>
                    <a:pt x="0" y="2346"/>
                    <a:pt x="0" y="2346"/>
                  </a:cubicBezTo>
                  <a:cubicBezTo>
                    <a:pt x="0" y="2346"/>
                    <a:pt x="143" y="2286"/>
                    <a:pt x="369" y="2144"/>
                  </a:cubicBezTo>
                  <a:cubicBezTo>
                    <a:pt x="595" y="1989"/>
                    <a:pt x="869" y="1739"/>
                    <a:pt x="1107" y="1393"/>
                  </a:cubicBezTo>
                  <a:cubicBezTo>
                    <a:pt x="1345" y="1060"/>
                    <a:pt x="1465" y="703"/>
                    <a:pt x="1524" y="429"/>
                  </a:cubicBezTo>
                  <a:cubicBezTo>
                    <a:pt x="1584" y="167"/>
                    <a:pt x="1584" y="1"/>
                    <a:pt x="158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8"/>
            <p:cNvSpPr/>
            <p:nvPr/>
          </p:nvSpPr>
          <p:spPr>
            <a:xfrm>
              <a:off x="3531375" y="2505800"/>
              <a:ext cx="61350" cy="90875"/>
            </a:xfrm>
            <a:custGeom>
              <a:avLst/>
              <a:gdLst/>
              <a:ahLst/>
              <a:cxnLst/>
              <a:rect l="l" t="t" r="r" b="b"/>
              <a:pathLst>
                <a:path w="2454" h="3635" extrusionOk="0">
                  <a:moveTo>
                    <a:pt x="798" y="0"/>
                  </a:moveTo>
                  <a:cubicBezTo>
                    <a:pt x="798" y="0"/>
                    <a:pt x="644" y="227"/>
                    <a:pt x="406" y="608"/>
                  </a:cubicBezTo>
                  <a:cubicBezTo>
                    <a:pt x="346" y="703"/>
                    <a:pt x="287" y="798"/>
                    <a:pt x="203" y="917"/>
                  </a:cubicBezTo>
                  <a:cubicBezTo>
                    <a:pt x="144" y="1024"/>
                    <a:pt x="60" y="1131"/>
                    <a:pt x="13" y="1322"/>
                  </a:cubicBezTo>
                  <a:cubicBezTo>
                    <a:pt x="1" y="1429"/>
                    <a:pt x="25" y="1548"/>
                    <a:pt x="84" y="1620"/>
                  </a:cubicBezTo>
                  <a:cubicBezTo>
                    <a:pt x="144" y="1691"/>
                    <a:pt x="227" y="1751"/>
                    <a:pt x="287" y="1798"/>
                  </a:cubicBezTo>
                  <a:cubicBezTo>
                    <a:pt x="406" y="1893"/>
                    <a:pt x="501" y="1989"/>
                    <a:pt x="608" y="2132"/>
                  </a:cubicBezTo>
                  <a:cubicBezTo>
                    <a:pt x="798" y="2393"/>
                    <a:pt x="953" y="2679"/>
                    <a:pt x="1132" y="2929"/>
                  </a:cubicBezTo>
                  <a:cubicBezTo>
                    <a:pt x="1310" y="3179"/>
                    <a:pt x="1513" y="3382"/>
                    <a:pt x="1727" y="3501"/>
                  </a:cubicBezTo>
                  <a:cubicBezTo>
                    <a:pt x="1900" y="3602"/>
                    <a:pt x="2072" y="3634"/>
                    <a:pt x="2200" y="3634"/>
                  </a:cubicBezTo>
                  <a:cubicBezTo>
                    <a:pt x="2223" y="3634"/>
                    <a:pt x="2244" y="3633"/>
                    <a:pt x="2263" y="3632"/>
                  </a:cubicBezTo>
                  <a:cubicBezTo>
                    <a:pt x="2394" y="3620"/>
                    <a:pt x="2453" y="3584"/>
                    <a:pt x="2453" y="3584"/>
                  </a:cubicBezTo>
                  <a:lnTo>
                    <a:pt x="2453" y="3584"/>
                  </a:lnTo>
                  <a:cubicBezTo>
                    <a:pt x="2453" y="3584"/>
                    <a:pt x="2427" y="3589"/>
                    <a:pt x="2371" y="3589"/>
                  </a:cubicBezTo>
                  <a:cubicBezTo>
                    <a:pt x="2342" y="3589"/>
                    <a:pt x="2307" y="3588"/>
                    <a:pt x="2263" y="3584"/>
                  </a:cubicBezTo>
                  <a:cubicBezTo>
                    <a:pt x="2144" y="3572"/>
                    <a:pt x="1977" y="3525"/>
                    <a:pt x="1799" y="3394"/>
                  </a:cubicBezTo>
                  <a:cubicBezTo>
                    <a:pt x="1620" y="3275"/>
                    <a:pt x="1453" y="3084"/>
                    <a:pt x="1310" y="2822"/>
                  </a:cubicBezTo>
                  <a:cubicBezTo>
                    <a:pt x="1156" y="2584"/>
                    <a:pt x="1025" y="2274"/>
                    <a:pt x="798" y="1989"/>
                  </a:cubicBezTo>
                  <a:cubicBezTo>
                    <a:pt x="703" y="1846"/>
                    <a:pt x="560" y="1715"/>
                    <a:pt x="417" y="1620"/>
                  </a:cubicBezTo>
                  <a:cubicBezTo>
                    <a:pt x="263" y="1536"/>
                    <a:pt x="191" y="1453"/>
                    <a:pt x="203" y="1358"/>
                  </a:cubicBezTo>
                  <a:cubicBezTo>
                    <a:pt x="227" y="1250"/>
                    <a:pt x="298" y="1119"/>
                    <a:pt x="358" y="1000"/>
                  </a:cubicBezTo>
                  <a:cubicBezTo>
                    <a:pt x="406" y="881"/>
                    <a:pt x="465" y="774"/>
                    <a:pt x="501" y="667"/>
                  </a:cubicBezTo>
                  <a:cubicBezTo>
                    <a:pt x="703" y="250"/>
                    <a:pt x="798" y="0"/>
                    <a:pt x="79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8"/>
            <p:cNvSpPr/>
            <p:nvPr/>
          </p:nvSpPr>
          <p:spPr>
            <a:xfrm>
              <a:off x="3501325" y="2521275"/>
              <a:ext cx="39000" cy="64900"/>
            </a:xfrm>
            <a:custGeom>
              <a:avLst/>
              <a:gdLst/>
              <a:ahLst/>
              <a:cxnLst/>
              <a:rect l="l" t="t" r="r" b="b"/>
              <a:pathLst>
                <a:path w="1560" h="2596" extrusionOk="0">
                  <a:moveTo>
                    <a:pt x="24" y="0"/>
                  </a:moveTo>
                  <a:cubicBezTo>
                    <a:pt x="24" y="1"/>
                    <a:pt x="0" y="179"/>
                    <a:pt x="36" y="465"/>
                  </a:cubicBezTo>
                  <a:cubicBezTo>
                    <a:pt x="72" y="751"/>
                    <a:pt x="203" y="1132"/>
                    <a:pt x="453" y="1489"/>
                  </a:cubicBezTo>
                  <a:cubicBezTo>
                    <a:pt x="715" y="1846"/>
                    <a:pt x="988" y="2132"/>
                    <a:pt x="1203" y="2310"/>
                  </a:cubicBezTo>
                  <a:cubicBezTo>
                    <a:pt x="1429" y="2489"/>
                    <a:pt x="1560" y="2596"/>
                    <a:pt x="1560" y="2596"/>
                  </a:cubicBezTo>
                  <a:cubicBezTo>
                    <a:pt x="1560" y="2596"/>
                    <a:pt x="1453" y="2465"/>
                    <a:pt x="1286" y="2227"/>
                  </a:cubicBezTo>
                  <a:cubicBezTo>
                    <a:pt x="1131" y="2001"/>
                    <a:pt x="905" y="1703"/>
                    <a:pt x="667" y="1358"/>
                  </a:cubicBezTo>
                  <a:cubicBezTo>
                    <a:pt x="429" y="1012"/>
                    <a:pt x="250" y="691"/>
                    <a:pt x="155" y="441"/>
                  </a:cubicBezTo>
                  <a:cubicBezTo>
                    <a:pt x="60" y="179"/>
                    <a:pt x="24" y="1"/>
                    <a:pt x="2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8"/>
            <p:cNvSpPr/>
            <p:nvPr/>
          </p:nvSpPr>
          <p:spPr>
            <a:xfrm>
              <a:off x="2866425" y="2238200"/>
              <a:ext cx="101225" cy="116500"/>
            </a:xfrm>
            <a:custGeom>
              <a:avLst/>
              <a:gdLst/>
              <a:ahLst/>
              <a:cxnLst/>
              <a:rect l="l" t="t" r="r" b="b"/>
              <a:pathLst>
                <a:path w="4049" h="4660" extrusionOk="0">
                  <a:moveTo>
                    <a:pt x="3977" y="1"/>
                  </a:moveTo>
                  <a:cubicBezTo>
                    <a:pt x="3977" y="1"/>
                    <a:pt x="3941" y="417"/>
                    <a:pt x="3882" y="1084"/>
                  </a:cubicBezTo>
                  <a:cubicBezTo>
                    <a:pt x="3858" y="1429"/>
                    <a:pt x="3858" y="1846"/>
                    <a:pt x="3810" y="2263"/>
                  </a:cubicBezTo>
                  <a:cubicBezTo>
                    <a:pt x="3798" y="2346"/>
                    <a:pt x="3751" y="2394"/>
                    <a:pt x="3655" y="2429"/>
                  </a:cubicBezTo>
                  <a:cubicBezTo>
                    <a:pt x="3560" y="2453"/>
                    <a:pt x="3441" y="2453"/>
                    <a:pt x="3286" y="2549"/>
                  </a:cubicBezTo>
                  <a:cubicBezTo>
                    <a:pt x="3143" y="2632"/>
                    <a:pt x="3084" y="2799"/>
                    <a:pt x="3060" y="2930"/>
                  </a:cubicBezTo>
                  <a:cubicBezTo>
                    <a:pt x="3036" y="3084"/>
                    <a:pt x="3036" y="3203"/>
                    <a:pt x="3024" y="3322"/>
                  </a:cubicBezTo>
                  <a:cubicBezTo>
                    <a:pt x="2965" y="3799"/>
                    <a:pt x="2572" y="4144"/>
                    <a:pt x="2203" y="4323"/>
                  </a:cubicBezTo>
                  <a:cubicBezTo>
                    <a:pt x="1810" y="4513"/>
                    <a:pt x="1417" y="4525"/>
                    <a:pt x="1084" y="4525"/>
                  </a:cubicBezTo>
                  <a:cubicBezTo>
                    <a:pt x="762" y="4513"/>
                    <a:pt x="488" y="4477"/>
                    <a:pt x="298" y="4454"/>
                  </a:cubicBezTo>
                  <a:cubicBezTo>
                    <a:pt x="107" y="4418"/>
                    <a:pt x="0" y="4406"/>
                    <a:pt x="0" y="4406"/>
                  </a:cubicBezTo>
                  <a:lnTo>
                    <a:pt x="0" y="4406"/>
                  </a:lnTo>
                  <a:cubicBezTo>
                    <a:pt x="0" y="4406"/>
                    <a:pt x="107" y="4430"/>
                    <a:pt x="286" y="4477"/>
                  </a:cubicBezTo>
                  <a:cubicBezTo>
                    <a:pt x="465" y="4525"/>
                    <a:pt x="726" y="4585"/>
                    <a:pt x="1072" y="4632"/>
                  </a:cubicBezTo>
                  <a:cubicBezTo>
                    <a:pt x="1189" y="4648"/>
                    <a:pt x="1315" y="4659"/>
                    <a:pt x="1447" y="4659"/>
                  </a:cubicBezTo>
                  <a:cubicBezTo>
                    <a:pt x="1704" y="4659"/>
                    <a:pt x="1984" y="4619"/>
                    <a:pt x="2274" y="4501"/>
                  </a:cubicBezTo>
                  <a:cubicBezTo>
                    <a:pt x="2703" y="4323"/>
                    <a:pt x="3167" y="3930"/>
                    <a:pt x="3263" y="3346"/>
                  </a:cubicBezTo>
                  <a:cubicBezTo>
                    <a:pt x="3310" y="3072"/>
                    <a:pt x="3274" y="2810"/>
                    <a:pt x="3429" y="2727"/>
                  </a:cubicBezTo>
                  <a:cubicBezTo>
                    <a:pt x="3489" y="2680"/>
                    <a:pt x="3608" y="2668"/>
                    <a:pt x="3739" y="2620"/>
                  </a:cubicBezTo>
                  <a:cubicBezTo>
                    <a:pt x="3810" y="2608"/>
                    <a:pt x="3882" y="2560"/>
                    <a:pt x="3929" y="2501"/>
                  </a:cubicBezTo>
                  <a:cubicBezTo>
                    <a:pt x="3989" y="2441"/>
                    <a:pt x="4001" y="2370"/>
                    <a:pt x="4025" y="2310"/>
                  </a:cubicBezTo>
                  <a:cubicBezTo>
                    <a:pt x="4048" y="1834"/>
                    <a:pt x="4025" y="1441"/>
                    <a:pt x="4025" y="1108"/>
                  </a:cubicBezTo>
                  <a:cubicBezTo>
                    <a:pt x="3989" y="417"/>
                    <a:pt x="3977" y="1"/>
                    <a:pt x="397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8"/>
            <p:cNvSpPr/>
            <p:nvPr/>
          </p:nvSpPr>
          <p:spPr>
            <a:xfrm>
              <a:off x="2961975" y="2262900"/>
              <a:ext cx="25325" cy="52850"/>
            </a:xfrm>
            <a:custGeom>
              <a:avLst/>
              <a:gdLst/>
              <a:ahLst/>
              <a:cxnLst/>
              <a:rect l="l" t="t" r="r" b="b"/>
              <a:pathLst>
                <a:path w="1013" h="2114" extrusionOk="0">
                  <a:moveTo>
                    <a:pt x="1012" y="1"/>
                  </a:moveTo>
                  <a:cubicBezTo>
                    <a:pt x="1012" y="1"/>
                    <a:pt x="976" y="13"/>
                    <a:pt x="917" y="37"/>
                  </a:cubicBezTo>
                  <a:cubicBezTo>
                    <a:pt x="857" y="84"/>
                    <a:pt x="762" y="144"/>
                    <a:pt x="691" y="251"/>
                  </a:cubicBezTo>
                  <a:cubicBezTo>
                    <a:pt x="619" y="358"/>
                    <a:pt x="536" y="501"/>
                    <a:pt x="524" y="679"/>
                  </a:cubicBezTo>
                  <a:cubicBezTo>
                    <a:pt x="500" y="870"/>
                    <a:pt x="572" y="1060"/>
                    <a:pt x="619" y="1227"/>
                  </a:cubicBezTo>
                  <a:cubicBezTo>
                    <a:pt x="714" y="1537"/>
                    <a:pt x="536" y="1822"/>
                    <a:pt x="357" y="1953"/>
                  </a:cubicBezTo>
                  <a:cubicBezTo>
                    <a:pt x="262" y="2037"/>
                    <a:pt x="167" y="2061"/>
                    <a:pt x="107" y="2084"/>
                  </a:cubicBezTo>
                  <a:cubicBezTo>
                    <a:pt x="63" y="2093"/>
                    <a:pt x="26" y="2096"/>
                    <a:pt x="9" y="2096"/>
                  </a:cubicBezTo>
                  <a:lnTo>
                    <a:pt x="9" y="2096"/>
                  </a:lnTo>
                  <a:cubicBezTo>
                    <a:pt x="6" y="2095"/>
                    <a:pt x="4" y="2095"/>
                    <a:pt x="2" y="2095"/>
                  </a:cubicBezTo>
                  <a:cubicBezTo>
                    <a:pt x="1" y="2095"/>
                    <a:pt x="0" y="2095"/>
                    <a:pt x="0" y="2096"/>
                  </a:cubicBezTo>
                  <a:cubicBezTo>
                    <a:pt x="0" y="2096"/>
                    <a:pt x="3" y="2096"/>
                    <a:pt x="9" y="2096"/>
                  </a:cubicBezTo>
                  <a:lnTo>
                    <a:pt x="9" y="2096"/>
                  </a:lnTo>
                  <a:cubicBezTo>
                    <a:pt x="27" y="2100"/>
                    <a:pt x="73" y="2114"/>
                    <a:pt x="142" y="2114"/>
                  </a:cubicBezTo>
                  <a:cubicBezTo>
                    <a:pt x="211" y="2114"/>
                    <a:pt x="304" y="2100"/>
                    <a:pt x="417" y="2049"/>
                  </a:cubicBezTo>
                  <a:cubicBezTo>
                    <a:pt x="536" y="1989"/>
                    <a:pt x="691" y="1906"/>
                    <a:pt x="774" y="1739"/>
                  </a:cubicBezTo>
                  <a:cubicBezTo>
                    <a:pt x="881" y="1584"/>
                    <a:pt x="893" y="1346"/>
                    <a:pt x="834" y="1156"/>
                  </a:cubicBezTo>
                  <a:cubicBezTo>
                    <a:pt x="774" y="965"/>
                    <a:pt x="714" y="810"/>
                    <a:pt x="714" y="679"/>
                  </a:cubicBezTo>
                  <a:cubicBezTo>
                    <a:pt x="714" y="549"/>
                    <a:pt x="750" y="418"/>
                    <a:pt x="798" y="310"/>
                  </a:cubicBezTo>
                  <a:cubicBezTo>
                    <a:pt x="834" y="203"/>
                    <a:pt x="893" y="120"/>
                    <a:pt x="941" y="72"/>
                  </a:cubicBezTo>
                  <a:lnTo>
                    <a:pt x="1012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8"/>
            <p:cNvSpPr/>
            <p:nvPr/>
          </p:nvSpPr>
          <p:spPr>
            <a:xfrm>
              <a:off x="3109000" y="1947700"/>
              <a:ext cx="270900" cy="134400"/>
            </a:xfrm>
            <a:custGeom>
              <a:avLst/>
              <a:gdLst/>
              <a:ahLst/>
              <a:cxnLst/>
              <a:rect l="l" t="t" r="r" b="b"/>
              <a:pathLst>
                <a:path w="10836" h="5376" extrusionOk="0">
                  <a:moveTo>
                    <a:pt x="10835" y="0"/>
                  </a:moveTo>
                  <a:lnTo>
                    <a:pt x="9407" y="1310"/>
                  </a:lnTo>
                  <a:cubicBezTo>
                    <a:pt x="9181" y="1512"/>
                    <a:pt x="8942" y="1727"/>
                    <a:pt x="8692" y="1965"/>
                  </a:cubicBezTo>
                  <a:cubicBezTo>
                    <a:pt x="8573" y="2060"/>
                    <a:pt x="8442" y="2203"/>
                    <a:pt x="8311" y="2322"/>
                  </a:cubicBezTo>
                  <a:cubicBezTo>
                    <a:pt x="8168" y="2441"/>
                    <a:pt x="8026" y="2560"/>
                    <a:pt x="7859" y="2584"/>
                  </a:cubicBezTo>
                  <a:cubicBezTo>
                    <a:pt x="7829" y="2590"/>
                    <a:pt x="7798" y="2592"/>
                    <a:pt x="7767" y="2592"/>
                  </a:cubicBezTo>
                  <a:cubicBezTo>
                    <a:pt x="7526" y="2592"/>
                    <a:pt x="7232" y="2447"/>
                    <a:pt x="6902" y="2447"/>
                  </a:cubicBezTo>
                  <a:cubicBezTo>
                    <a:pt x="6822" y="2447"/>
                    <a:pt x="6740" y="2456"/>
                    <a:pt x="6656" y="2477"/>
                  </a:cubicBezTo>
                  <a:cubicBezTo>
                    <a:pt x="6192" y="2572"/>
                    <a:pt x="5811" y="2881"/>
                    <a:pt x="5513" y="3227"/>
                  </a:cubicBezTo>
                  <a:cubicBezTo>
                    <a:pt x="5216" y="3584"/>
                    <a:pt x="4990" y="3965"/>
                    <a:pt x="4716" y="4286"/>
                  </a:cubicBezTo>
                  <a:cubicBezTo>
                    <a:pt x="4454" y="4608"/>
                    <a:pt x="4144" y="4846"/>
                    <a:pt x="3799" y="5001"/>
                  </a:cubicBezTo>
                  <a:cubicBezTo>
                    <a:pt x="3404" y="5168"/>
                    <a:pt x="3003" y="5226"/>
                    <a:pt x="2625" y="5226"/>
                  </a:cubicBezTo>
                  <a:cubicBezTo>
                    <a:pt x="2330" y="5226"/>
                    <a:pt x="2049" y="5191"/>
                    <a:pt x="1799" y="5144"/>
                  </a:cubicBezTo>
                  <a:cubicBezTo>
                    <a:pt x="1239" y="5025"/>
                    <a:pt x="787" y="4846"/>
                    <a:pt x="477" y="4751"/>
                  </a:cubicBezTo>
                  <a:cubicBezTo>
                    <a:pt x="168" y="4632"/>
                    <a:pt x="1" y="4572"/>
                    <a:pt x="1" y="4572"/>
                  </a:cubicBezTo>
                  <a:lnTo>
                    <a:pt x="1" y="4572"/>
                  </a:lnTo>
                  <a:cubicBezTo>
                    <a:pt x="1" y="4572"/>
                    <a:pt x="168" y="4644"/>
                    <a:pt x="465" y="4775"/>
                  </a:cubicBezTo>
                  <a:cubicBezTo>
                    <a:pt x="775" y="4905"/>
                    <a:pt x="1203" y="5108"/>
                    <a:pt x="1787" y="5251"/>
                  </a:cubicBezTo>
                  <a:cubicBezTo>
                    <a:pt x="2080" y="5318"/>
                    <a:pt x="2421" y="5376"/>
                    <a:pt x="2786" y="5376"/>
                  </a:cubicBezTo>
                  <a:cubicBezTo>
                    <a:pt x="3132" y="5376"/>
                    <a:pt x="3500" y="5324"/>
                    <a:pt x="3870" y="5179"/>
                  </a:cubicBezTo>
                  <a:cubicBezTo>
                    <a:pt x="4239" y="5048"/>
                    <a:pt x="4597" y="4775"/>
                    <a:pt x="4882" y="4429"/>
                  </a:cubicBezTo>
                  <a:cubicBezTo>
                    <a:pt x="5168" y="4108"/>
                    <a:pt x="5406" y="3715"/>
                    <a:pt x="5692" y="3393"/>
                  </a:cubicBezTo>
                  <a:cubicBezTo>
                    <a:pt x="5966" y="3060"/>
                    <a:pt x="6311" y="2798"/>
                    <a:pt x="6704" y="2703"/>
                  </a:cubicBezTo>
                  <a:cubicBezTo>
                    <a:pt x="6774" y="2689"/>
                    <a:pt x="6847" y="2682"/>
                    <a:pt x="6920" y="2682"/>
                  </a:cubicBezTo>
                  <a:cubicBezTo>
                    <a:pt x="7033" y="2682"/>
                    <a:pt x="7148" y="2698"/>
                    <a:pt x="7264" y="2727"/>
                  </a:cubicBezTo>
                  <a:cubicBezTo>
                    <a:pt x="7397" y="2752"/>
                    <a:pt x="7547" y="2782"/>
                    <a:pt x="7703" y="2782"/>
                  </a:cubicBezTo>
                  <a:cubicBezTo>
                    <a:pt x="7770" y="2782"/>
                    <a:pt x="7838" y="2777"/>
                    <a:pt x="7907" y="2762"/>
                  </a:cubicBezTo>
                  <a:cubicBezTo>
                    <a:pt x="8133" y="2703"/>
                    <a:pt x="8288" y="2572"/>
                    <a:pt x="8430" y="2441"/>
                  </a:cubicBezTo>
                  <a:lnTo>
                    <a:pt x="8811" y="2048"/>
                  </a:lnTo>
                  <a:lnTo>
                    <a:pt x="9502" y="1369"/>
                  </a:lnTo>
                  <a:cubicBezTo>
                    <a:pt x="10335" y="512"/>
                    <a:pt x="10835" y="0"/>
                    <a:pt x="1083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8"/>
            <p:cNvSpPr/>
            <p:nvPr/>
          </p:nvSpPr>
          <p:spPr>
            <a:xfrm>
              <a:off x="3293850" y="1989950"/>
              <a:ext cx="95875" cy="39625"/>
            </a:xfrm>
            <a:custGeom>
              <a:avLst/>
              <a:gdLst/>
              <a:ahLst/>
              <a:cxnLst/>
              <a:rect l="l" t="t" r="r" b="b"/>
              <a:pathLst>
                <a:path w="3835" h="1585" extrusionOk="0">
                  <a:moveTo>
                    <a:pt x="3834" y="1"/>
                  </a:moveTo>
                  <a:cubicBezTo>
                    <a:pt x="3834" y="1"/>
                    <a:pt x="3775" y="1"/>
                    <a:pt x="3656" y="25"/>
                  </a:cubicBezTo>
                  <a:cubicBezTo>
                    <a:pt x="3549" y="25"/>
                    <a:pt x="3382" y="48"/>
                    <a:pt x="3191" y="108"/>
                  </a:cubicBezTo>
                  <a:cubicBezTo>
                    <a:pt x="3013" y="179"/>
                    <a:pt x="2787" y="287"/>
                    <a:pt x="2584" y="465"/>
                  </a:cubicBezTo>
                  <a:cubicBezTo>
                    <a:pt x="2477" y="560"/>
                    <a:pt x="2382" y="656"/>
                    <a:pt x="2298" y="775"/>
                  </a:cubicBezTo>
                  <a:cubicBezTo>
                    <a:pt x="2227" y="882"/>
                    <a:pt x="2144" y="989"/>
                    <a:pt x="2048" y="1037"/>
                  </a:cubicBezTo>
                  <a:cubicBezTo>
                    <a:pt x="1941" y="1072"/>
                    <a:pt x="1787" y="1108"/>
                    <a:pt x="1656" y="1132"/>
                  </a:cubicBezTo>
                  <a:cubicBezTo>
                    <a:pt x="1525" y="1168"/>
                    <a:pt x="1382" y="1191"/>
                    <a:pt x="1275" y="1227"/>
                  </a:cubicBezTo>
                  <a:cubicBezTo>
                    <a:pt x="1036" y="1287"/>
                    <a:pt x="810" y="1346"/>
                    <a:pt x="620" y="1406"/>
                  </a:cubicBezTo>
                  <a:cubicBezTo>
                    <a:pt x="227" y="1513"/>
                    <a:pt x="1" y="1584"/>
                    <a:pt x="1" y="1584"/>
                  </a:cubicBezTo>
                  <a:cubicBezTo>
                    <a:pt x="1" y="1584"/>
                    <a:pt x="239" y="1549"/>
                    <a:pt x="632" y="1513"/>
                  </a:cubicBezTo>
                  <a:cubicBezTo>
                    <a:pt x="810" y="1477"/>
                    <a:pt x="1048" y="1453"/>
                    <a:pt x="1298" y="1406"/>
                  </a:cubicBezTo>
                  <a:cubicBezTo>
                    <a:pt x="1429" y="1370"/>
                    <a:pt x="1572" y="1358"/>
                    <a:pt x="1703" y="1334"/>
                  </a:cubicBezTo>
                  <a:cubicBezTo>
                    <a:pt x="1834" y="1299"/>
                    <a:pt x="1989" y="1299"/>
                    <a:pt x="2144" y="1227"/>
                  </a:cubicBezTo>
                  <a:cubicBezTo>
                    <a:pt x="2322" y="1156"/>
                    <a:pt x="2418" y="989"/>
                    <a:pt x="2489" y="882"/>
                  </a:cubicBezTo>
                  <a:cubicBezTo>
                    <a:pt x="2560" y="763"/>
                    <a:pt x="2644" y="679"/>
                    <a:pt x="2727" y="584"/>
                  </a:cubicBezTo>
                  <a:cubicBezTo>
                    <a:pt x="2894" y="406"/>
                    <a:pt x="3084" y="287"/>
                    <a:pt x="3251" y="203"/>
                  </a:cubicBezTo>
                  <a:cubicBezTo>
                    <a:pt x="3418" y="108"/>
                    <a:pt x="3561" y="60"/>
                    <a:pt x="3668" y="37"/>
                  </a:cubicBezTo>
                  <a:cubicBezTo>
                    <a:pt x="3775" y="25"/>
                    <a:pt x="3834" y="1"/>
                    <a:pt x="383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8"/>
            <p:cNvSpPr/>
            <p:nvPr/>
          </p:nvSpPr>
          <p:spPr>
            <a:xfrm>
              <a:off x="3836475" y="1876850"/>
              <a:ext cx="347400" cy="375075"/>
            </a:xfrm>
            <a:custGeom>
              <a:avLst/>
              <a:gdLst/>
              <a:ahLst/>
              <a:cxnLst/>
              <a:rect l="l" t="t" r="r" b="b"/>
              <a:pathLst>
                <a:path w="13896" h="15003" extrusionOk="0">
                  <a:moveTo>
                    <a:pt x="1" y="0"/>
                  </a:moveTo>
                  <a:cubicBezTo>
                    <a:pt x="1" y="1"/>
                    <a:pt x="239" y="167"/>
                    <a:pt x="679" y="453"/>
                  </a:cubicBezTo>
                  <a:cubicBezTo>
                    <a:pt x="906" y="596"/>
                    <a:pt x="1191" y="762"/>
                    <a:pt x="1489" y="989"/>
                  </a:cubicBezTo>
                  <a:cubicBezTo>
                    <a:pt x="1787" y="1191"/>
                    <a:pt x="2144" y="1429"/>
                    <a:pt x="2513" y="1715"/>
                  </a:cubicBezTo>
                  <a:cubicBezTo>
                    <a:pt x="2906" y="2001"/>
                    <a:pt x="3299" y="2298"/>
                    <a:pt x="3739" y="2656"/>
                  </a:cubicBezTo>
                  <a:cubicBezTo>
                    <a:pt x="4168" y="2989"/>
                    <a:pt x="4596" y="3382"/>
                    <a:pt x="5073" y="3787"/>
                  </a:cubicBezTo>
                  <a:cubicBezTo>
                    <a:pt x="6001" y="4596"/>
                    <a:pt x="6978" y="5537"/>
                    <a:pt x="7942" y="6585"/>
                  </a:cubicBezTo>
                  <a:cubicBezTo>
                    <a:pt x="8918" y="7620"/>
                    <a:pt x="9776" y="8680"/>
                    <a:pt x="10526" y="9656"/>
                  </a:cubicBezTo>
                  <a:cubicBezTo>
                    <a:pt x="10895" y="10168"/>
                    <a:pt x="11252" y="10633"/>
                    <a:pt x="11550" y="11085"/>
                  </a:cubicBezTo>
                  <a:cubicBezTo>
                    <a:pt x="11859" y="11538"/>
                    <a:pt x="12121" y="11966"/>
                    <a:pt x="12383" y="12371"/>
                  </a:cubicBezTo>
                  <a:cubicBezTo>
                    <a:pt x="12633" y="12764"/>
                    <a:pt x="12848" y="13133"/>
                    <a:pt x="13038" y="13454"/>
                  </a:cubicBezTo>
                  <a:cubicBezTo>
                    <a:pt x="13229" y="13776"/>
                    <a:pt x="13395" y="14050"/>
                    <a:pt x="13514" y="14288"/>
                  </a:cubicBezTo>
                  <a:cubicBezTo>
                    <a:pt x="13764" y="14752"/>
                    <a:pt x="13895" y="15002"/>
                    <a:pt x="13895" y="15002"/>
                  </a:cubicBezTo>
                  <a:cubicBezTo>
                    <a:pt x="13895" y="15002"/>
                    <a:pt x="13800" y="14740"/>
                    <a:pt x="13633" y="14288"/>
                  </a:cubicBezTo>
                  <a:cubicBezTo>
                    <a:pt x="13538" y="14038"/>
                    <a:pt x="13419" y="13740"/>
                    <a:pt x="13252" y="13395"/>
                  </a:cubicBezTo>
                  <a:cubicBezTo>
                    <a:pt x="13098" y="13050"/>
                    <a:pt x="12931" y="12657"/>
                    <a:pt x="12705" y="12240"/>
                  </a:cubicBezTo>
                  <a:cubicBezTo>
                    <a:pt x="12478" y="11800"/>
                    <a:pt x="12240" y="11347"/>
                    <a:pt x="11966" y="10871"/>
                  </a:cubicBezTo>
                  <a:cubicBezTo>
                    <a:pt x="11693" y="10371"/>
                    <a:pt x="11371" y="9883"/>
                    <a:pt x="11026" y="9347"/>
                  </a:cubicBezTo>
                  <a:cubicBezTo>
                    <a:pt x="10311" y="8311"/>
                    <a:pt x="9466" y="7204"/>
                    <a:pt x="8478" y="6132"/>
                  </a:cubicBezTo>
                  <a:cubicBezTo>
                    <a:pt x="7490" y="5061"/>
                    <a:pt x="6454" y="4144"/>
                    <a:pt x="5478" y="3346"/>
                  </a:cubicBezTo>
                  <a:cubicBezTo>
                    <a:pt x="4966" y="2965"/>
                    <a:pt x="4489" y="2608"/>
                    <a:pt x="4037" y="2298"/>
                  </a:cubicBezTo>
                  <a:cubicBezTo>
                    <a:pt x="3573" y="1965"/>
                    <a:pt x="3120" y="1703"/>
                    <a:pt x="2727" y="1441"/>
                  </a:cubicBezTo>
                  <a:cubicBezTo>
                    <a:pt x="2322" y="1179"/>
                    <a:pt x="1929" y="989"/>
                    <a:pt x="1608" y="810"/>
                  </a:cubicBezTo>
                  <a:cubicBezTo>
                    <a:pt x="1275" y="608"/>
                    <a:pt x="977" y="477"/>
                    <a:pt x="739" y="358"/>
                  </a:cubicBezTo>
                  <a:cubicBezTo>
                    <a:pt x="263" y="120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8"/>
            <p:cNvSpPr/>
            <p:nvPr/>
          </p:nvSpPr>
          <p:spPr>
            <a:xfrm>
              <a:off x="4055550" y="1968825"/>
              <a:ext cx="92000" cy="101525"/>
            </a:xfrm>
            <a:custGeom>
              <a:avLst/>
              <a:gdLst/>
              <a:ahLst/>
              <a:cxnLst/>
              <a:rect l="l" t="t" r="r" b="b"/>
              <a:pathLst>
                <a:path w="3680" h="4061" extrusionOk="0">
                  <a:moveTo>
                    <a:pt x="1" y="0"/>
                  </a:moveTo>
                  <a:cubicBezTo>
                    <a:pt x="1" y="1"/>
                    <a:pt x="167" y="286"/>
                    <a:pt x="465" y="679"/>
                  </a:cubicBezTo>
                  <a:cubicBezTo>
                    <a:pt x="751" y="1084"/>
                    <a:pt x="1167" y="1632"/>
                    <a:pt x="1668" y="2191"/>
                  </a:cubicBezTo>
                  <a:cubicBezTo>
                    <a:pt x="2168" y="2739"/>
                    <a:pt x="2680" y="3215"/>
                    <a:pt x="3049" y="3537"/>
                  </a:cubicBezTo>
                  <a:cubicBezTo>
                    <a:pt x="3430" y="3870"/>
                    <a:pt x="3680" y="4060"/>
                    <a:pt x="3680" y="4060"/>
                  </a:cubicBezTo>
                  <a:cubicBezTo>
                    <a:pt x="3680" y="4060"/>
                    <a:pt x="3573" y="3763"/>
                    <a:pt x="3323" y="3322"/>
                  </a:cubicBezTo>
                  <a:cubicBezTo>
                    <a:pt x="3084" y="2870"/>
                    <a:pt x="2715" y="2275"/>
                    <a:pt x="2191" y="1715"/>
                  </a:cubicBezTo>
                  <a:cubicBezTo>
                    <a:pt x="1668" y="1143"/>
                    <a:pt x="1120" y="715"/>
                    <a:pt x="703" y="429"/>
                  </a:cubicBezTo>
                  <a:cubicBezTo>
                    <a:pt x="286" y="143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8"/>
            <p:cNvSpPr/>
            <p:nvPr/>
          </p:nvSpPr>
          <p:spPr>
            <a:xfrm>
              <a:off x="4118050" y="1960500"/>
              <a:ext cx="47075" cy="58950"/>
            </a:xfrm>
            <a:custGeom>
              <a:avLst/>
              <a:gdLst/>
              <a:ahLst/>
              <a:cxnLst/>
              <a:rect l="l" t="t" r="r" b="b"/>
              <a:pathLst>
                <a:path w="1883" h="2358" extrusionOk="0">
                  <a:moveTo>
                    <a:pt x="1" y="0"/>
                  </a:moveTo>
                  <a:cubicBezTo>
                    <a:pt x="1" y="0"/>
                    <a:pt x="49" y="203"/>
                    <a:pt x="168" y="453"/>
                  </a:cubicBezTo>
                  <a:cubicBezTo>
                    <a:pt x="287" y="703"/>
                    <a:pt x="465" y="1048"/>
                    <a:pt x="715" y="1357"/>
                  </a:cubicBezTo>
                  <a:cubicBezTo>
                    <a:pt x="965" y="1667"/>
                    <a:pt x="1263" y="1929"/>
                    <a:pt x="1489" y="2084"/>
                  </a:cubicBezTo>
                  <a:cubicBezTo>
                    <a:pt x="1715" y="2262"/>
                    <a:pt x="1882" y="2358"/>
                    <a:pt x="1882" y="2358"/>
                  </a:cubicBezTo>
                  <a:cubicBezTo>
                    <a:pt x="1882" y="2358"/>
                    <a:pt x="1858" y="2167"/>
                    <a:pt x="1775" y="1881"/>
                  </a:cubicBezTo>
                  <a:cubicBezTo>
                    <a:pt x="1680" y="1607"/>
                    <a:pt x="1537" y="1238"/>
                    <a:pt x="1263" y="917"/>
                  </a:cubicBezTo>
                  <a:cubicBezTo>
                    <a:pt x="1001" y="584"/>
                    <a:pt x="692" y="357"/>
                    <a:pt x="430" y="214"/>
                  </a:cubicBezTo>
                  <a:cubicBezTo>
                    <a:pt x="180" y="6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8"/>
            <p:cNvSpPr/>
            <p:nvPr/>
          </p:nvSpPr>
          <p:spPr>
            <a:xfrm>
              <a:off x="2483025" y="1774950"/>
              <a:ext cx="1815750" cy="1529175"/>
            </a:xfrm>
            <a:custGeom>
              <a:avLst/>
              <a:gdLst/>
              <a:ahLst/>
              <a:cxnLst/>
              <a:rect l="l" t="t" r="r" b="b"/>
              <a:pathLst>
                <a:path w="72630" h="61167" extrusionOk="0">
                  <a:moveTo>
                    <a:pt x="62423" y="3596"/>
                  </a:moveTo>
                  <a:cubicBezTo>
                    <a:pt x="62491" y="3596"/>
                    <a:pt x="62561" y="3614"/>
                    <a:pt x="62616" y="3660"/>
                  </a:cubicBezTo>
                  <a:cubicBezTo>
                    <a:pt x="62687" y="3707"/>
                    <a:pt x="62735" y="3803"/>
                    <a:pt x="62759" y="3886"/>
                  </a:cubicBezTo>
                  <a:lnTo>
                    <a:pt x="64199" y="18090"/>
                  </a:lnTo>
                  <a:cubicBezTo>
                    <a:pt x="64199" y="18209"/>
                    <a:pt x="64247" y="18304"/>
                    <a:pt x="64283" y="18412"/>
                  </a:cubicBezTo>
                  <a:lnTo>
                    <a:pt x="71879" y="33652"/>
                  </a:lnTo>
                  <a:cubicBezTo>
                    <a:pt x="71939" y="33771"/>
                    <a:pt x="71915" y="33902"/>
                    <a:pt x="71831" y="34009"/>
                  </a:cubicBezTo>
                  <a:lnTo>
                    <a:pt x="68593" y="37819"/>
                  </a:lnTo>
                  <a:cubicBezTo>
                    <a:pt x="68545" y="37866"/>
                    <a:pt x="68498" y="37926"/>
                    <a:pt x="68474" y="37985"/>
                  </a:cubicBezTo>
                  <a:lnTo>
                    <a:pt x="63735" y="46820"/>
                  </a:lnTo>
                  <a:cubicBezTo>
                    <a:pt x="63723" y="46832"/>
                    <a:pt x="63723" y="46856"/>
                    <a:pt x="63711" y="46867"/>
                  </a:cubicBezTo>
                  <a:lnTo>
                    <a:pt x="59877" y="51999"/>
                  </a:lnTo>
                  <a:cubicBezTo>
                    <a:pt x="59818" y="52094"/>
                    <a:pt x="59735" y="52130"/>
                    <a:pt x="59627" y="52130"/>
                  </a:cubicBezTo>
                  <a:cubicBezTo>
                    <a:pt x="59508" y="52130"/>
                    <a:pt x="59425" y="52094"/>
                    <a:pt x="59366" y="52011"/>
                  </a:cubicBezTo>
                  <a:lnTo>
                    <a:pt x="58389" y="50856"/>
                  </a:lnTo>
                  <a:cubicBezTo>
                    <a:pt x="58318" y="50761"/>
                    <a:pt x="58294" y="50630"/>
                    <a:pt x="58330" y="50523"/>
                  </a:cubicBezTo>
                  <a:lnTo>
                    <a:pt x="59306" y="47879"/>
                  </a:lnTo>
                  <a:cubicBezTo>
                    <a:pt x="59377" y="47653"/>
                    <a:pt x="59377" y="47415"/>
                    <a:pt x="59282" y="47213"/>
                  </a:cubicBezTo>
                  <a:lnTo>
                    <a:pt x="57722" y="43188"/>
                  </a:lnTo>
                  <a:cubicBezTo>
                    <a:pt x="57699" y="43117"/>
                    <a:pt x="57699" y="43022"/>
                    <a:pt x="57722" y="42950"/>
                  </a:cubicBezTo>
                  <a:lnTo>
                    <a:pt x="58473" y="40902"/>
                  </a:lnTo>
                  <a:cubicBezTo>
                    <a:pt x="58544" y="40664"/>
                    <a:pt x="58532" y="40390"/>
                    <a:pt x="58425" y="40176"/>
                  </a:cubicBezTo>
                  <a:lnTo>
                    <a:pt x="57318" y="37902"/>
                  </a:lnTo>
                  <a:cubicBezTo>
                    <a:pt x="57306" y="37878"/>
                    <a:pt x="57294" y="37819"/>
                    <a:pt x="57294" y="37771"/>
                  </a:cubicBezTo>
                  <a:lnTo>
                    <a:pt x="57258" y="34366"/>
                  </a:lnTo>
                  <a:cubicBezTo>
                    <a:pt x="57258" y="34306"/>
                    <a:pt x="57258" y="34247"/>
                    <a:pt x="57246" y="34187"/>
                  </a:cubicBezTo>
                  <a:lnTo>
                    <a:pt x="57139" y="33699"/>
                  </a:lnTo>
                  <a:cubicBezTo>
                    <a:pt x="57080" y="33413"/>
                    <a:pt x="56889" y="33175"/>
                    <a:pt x="56627" y="33044"/>
                  </a:cubicBezTo>
                  <a:cubicBezTo>
                    <a:pt x="56484" y="32985"/>
                    <a:pt x="56353" y="32949"/>
                    <a:pt x="56222" y="32949"/>
                  </a:cubicBezTo>
                  <a:cubicBezTo>
                    <a:pt x="56067" y="32949"/>
                    <a:pt x="55925" y="32997"/>
                    <a:pt x="55817" y="33092"/>
                  </a:cubicBezTo>
                  <a:lnTo>
                    <a:pt x="55627" y="33187"/>
                  </a:lnTo>
                  <a:cubicBezTo>
                    <a:pt x="55579" y="33219"/>
                    <a:pt x="55521" y="33235"/>
                    <a:pt x="55466" y="33235"/>
                  </a:cubicBezTo>
                  <a:cubicBezTo>
                    <a:pt x="55439" y="33235"/>
                    <a:pt x="55413" y="33231"/>
                    <a:pt x="55389" y="33223"/>
                  </a:cubicBezTo>
                  <a:cubicBezTo>
                    <a:pt x="55195" y="33159"/>
                    <a:pt x="54932" y="33128"/>
                    <a:pt x="54605" y="33128"/>
                  </a:cubicBezTo>
                  <a:cubicBezTo>
                    <a:pt x="53825" y="33128"/>
                    <a:pt x="52677" y="33304"/>
                    <a:pt x="51210" y="33640"/>
                  </a:cubicBezTo>
                  <a:cubicBezTo>
                    <a:pt x="50840" y="33724"/>
                    <a:pt x="50469" y="33762"/>
                    <a:pt x="50101" y="33762"/>
                  </a:cubicBezTo>
                  <a:cubicBezTo>
                    <a:pt x="47301" y="33762"/>
                    <a:pt x="44650" y="31563"/>
                    <a:pt x="43840" y="30806"/>
                  </a:cubicBezTo>
                  <a:cubicBezTo>
                    <a:pt x="43745" y="30723"/>
                    <a:pt x="43721" y="30604"/>
                    <a:pt x="43745" y="30484"/>
                  </a:cubicBezTo>
                  <a:lnTo>
                    <a:pt x="44566" y="27258"/>
                  </a:lnTo>
                  <a:cubicBezTo>
                    <a:pt x="44626" y="27032"/>
                    <a:pt x="44602" y="26782"/>
                    <a:pt x="44483" y="26567"/>
                  </a:cubicBezTo>
                  <a:lnTo>
                    <a:pt x="42887" y="23698"/>
                  </a:lnTo>
                  <a:cubicBezTo>
                    <a:pt x="42816" y="23567"/>
                    <a:pt x="42828" y="23400"/>
                    <a:pt x="42947" y="23293"/>
                  </a:cubicBezTo>
                  <a:lnTo>
                    <a:pt x="46352" y="20186"/>
                  </a:lnTo>
                  <a:lnTo>
                    <a:pt x="49186" y="18066"/>
                  </a:lnTo>
                  <a:cubicBezTo>
                    <a:pt x="49221" y="18042"/>
                    <a:pt x="49281" y="18007"/>
                    <a:pt x="49340" y="18007"/>
                  </a:cubicBezTo>
                  <a:lnTo>
                    <a:pt x="55055" y="17495"/>
                  </a:lnTo>
                  <a:cubicBezTo>
                    <a:pt x="55073" y="17488"/>
                    <a:pt x="55090" y="17485"/>
                    <a:pt x="55108" y="17485"/>
                  </a:cubicBezTo>
                  <a:cubicBezTo>
                    <a:pt x="55150" y="17485"/>
                    <a:pt x="55192" y="17502"/>
                    <a:pt x="55234" y="17519"/>
                  </a:cubicBezTo>
                  <a:lnTo>
                    <a:pt x="57794" y="18828"/>
                  </a:lnTo>
                  <a:cubicBezTo>
                    <a:pt x="57935" y="18909"/>
                    <a:pt x="58093" y="18938"/>
                    <a:pt x="58246" y="18938"/>
                  </a:cubicBezTo>
                  <a:cubicBezTo>
                    <a:pt x="58274" y="18938"/>
                    <a:pt x="58302" y="18937"/>
                    <a:pt x="58330" y="18935"/>
                  </a:cubicBezTo>
                  <a:lnTo>
                    <a:pt x="59580" y="18804"/>
                  </a:lnTo>
                  <a:cubicBezTo>
                    <a:pt x="59901" y="18769"/>
                    <a:pt x="60163" y="18578"/>
                    <a:pt x="60318" y="18304"/>
                  </a:cubicBezTo>
                  <a:cubicBezTo>
                    <a:pt x="60449" y="18042"/>
                    <a:pt x="60461" y="17709"/>
                    <a:pt x="60318" y="17435"/>
                  </a:cubicBezTo>
                  <a:lnTo>
                    <a:pt x="60151" y="17114"/>
                  </a:lnTo>
                  <a:cubicBezTo>
                    <a:pt x="60056" y="16959"/>
                    <a:pt x="59937" y="16816"/>
                    <a:pt x="59782" y="16733"/>
                  </a:cubicBezTo>
                  <a:lnTo>
                    <a:pt x="58270" y="15864"/>
                  </a:lnTo>
                  <a:cubicBezTo>
                    <a:pt x="58246" y="15852"/>
                    <a:pt x="58211" y="15828"/>
                    <a:pt x="58199" y="15804"/>
                  </a:cubicBezTo>
                  <a:lnTo>
                    <a:pt x="57770" y="15375"/>
                  </a:lnTo>
                  <a:cubicBezTo>
                    <a:pt x="57585" y="15190"/>
                    <a:pt x="57343" y="15101"/>
                    <a:pt x="57098" y="15101"/>
                  </a:cubicBezTo>
                  <a:cubicBezTo>
                    <a:pt x="57044" y="15101"/>
                    <a:pt x="56990" y="15105"/>
                    <a:pt x="56937" y="15114"/>
                  </a:cubicBezTo>
                  <a:lnTo>
                    <a:pt x="55639" y="15316"/>
                  </a:lnTo>
                  <a:cubicBezTo>
                    <a:pt x="55621" y="15319"/>
                    <a:pt x="55605" y="15321"/>
                    <a:pt x="55589" y="15321"/>
                  </a:cubicBezTo>
                  <a:cubicBezTo>
                    <a:pt x="55550" y="15321"/>
                    <a:pt x="55514" y="15312"/>
                    <a:pt x="55472" y="15304"/>
                  </a:cubicBezTo>
                  <a:lnTo>
                    <a:pt x="54734" y="15030"/>
                  </a:lnTo>
                  <a:cubicBezTo>
                    <a:pt x="54651" y="15006"/>
                    <a:pt x="54591" y="14947"/>
                    <a:pt x="54555" y="14875"/>
                  </a:cubicBezTo>
                  <a:lnTo>
                    <a:pt x="54282" y="14352"/>
                  </a:lnTo>
                  <a:cubicBezTo>
                    <a:pt x="54114" y="14032"/>
                    <a:pt x="53786" y="13844"/>
                    <a:pt x="53444" y="13844"/>
                  </a:cubicBezTo>
                  <a:cubicBezTo>
                    <a:pt x="53301" y="13844"/>
                    <a:pt x="53156" y="13877"/>
                    <a:pt x="53019" y="13947"/>
                  </a:cubicBezTo>
                  <a:lnTo>
                    <a:pt x="52769" y="14078"/>
                  </a:lnTo>
                  <a:cubicBezTo>
                    <a:pt x="52722" y="14101"/>
                    <a:pt x="52671" y="14113"/>
                    <a:pt x="52622" y="14113"/>
                  </a:cubicBezTo>
                  <a:cubicBezTo>
                    <a:pt x="52573" y="14113"/>
                    <a:pt x="52525" y="14101"/>
                    <a:pt x="52484" y="14078"/>
                  </a:cubicBezTo>
                  <a:lnTo>
                    <a:pt x="51841" y="13780"/>
                  </a:lnTo>
                  <a:cubicBezTo>
                    <a:pt x="51718" y="13721"/>
                    <a:pt x="51580" y="13691"/>
                    <a:pt x="51441" y="13691"/>
                  </a:cubicBezTo>
                  <a:cubicBezTo>
                    <a:pt x="51271" y="13691"/>
                    <a:pt x="51098" y="13736"/>
                    <a:pt x="50948" y="13828"/>
                  </a:cubicBezTo>
                  <a:cubicBezTo>
                    <a:pt x="50686" y="13994"/>
                    <a:pt x="50519" y="14292"/>
                    <a:pt x="50507" y="14602"/>
                  </a:cubicBezTo>
                  <a:lnTo>
                    <a:pt x="50483" y="15054"/>
                  </a:lnTo>
                  <a:cubicBezTo>
                    <a:pt x="50472" y="15125"/>
                    <a:pt x="50460" y="15197"/>
                    <a:pt x="50400" y="15256"/>
                  </a:cubicBezTo>
                  <a:cubicBezTo>
                    <a:pt x="50091" y="15602"/>
                    <a:pt x="49269" y="16411"/>
                    <a:pt x="48328" y="16614"/>
                  </a:cubicBezTo>
                  <a:cubicBezTo>
                    <a:pt x="48285" y="16622"/>
                    <a:pt x="48241" y="16626"/>
                    <a:pt x="48198" y="16626"/>
                  </a:cubicBezTo>
                  <a:cubicBezTo>
                    <a:pt x="47494" y="16626"/>
                    <a:pt x="46738" y="15597"/>
                    <a:pt x="46435" y="15137"/>
                  </a:cubicBezTo>
                  <a:cubicBezTo>
                    <a:pt x="46376" y="15054"/>
                    <a:pt x="46364" y="14959"/>
                    <a:pt x="46400" y="14875"/>
                  </a:cubicBezTo>
                  <a:cubicBezTo>
                    <a:pt x="46412" y="14780"/>
                    <a:pt x="46471" y="14709"/>
                    <a:pt x="46566" y="14661"/>
                  </a:cubicBezTo>
                  <a:lnTo>
                    <a:pt x="48317" y="13744"/>
                  </a:lnTo>
                  <a:cubicBezTo>
                    <a:pt x="48495" y="13637"/>
                    <a:pt x="48638" y="13482"/>
                    <a:pt x="48733" y="13292"/>
                  </a:cubicBezTo>
                  <a:lnTo>
                    <a:pt x="49805" y="10923"/>
                  </a:lnTo>
                  <a:cubicBezTo>
                    <a:pt x="49852" y="10827"/>
                    <a:pt x="49864" y="10720"/>
                    <a:pt x="49876" y="10613"/>
                  </a:cubicBezTo>
                  <a:lnTo>
                    <a:pt x="49971" y="9649"/>
                  </a:lnTo>
                  <a:cubicBezTo>
                    <a:pt x="49995" y="9351"/>
                    <a:pt x="49876" y="9065"/>
                    <a:pt x="49674" y="8875"/>
                  </a:cubicBezTo>
                  <a:cubicBezTo>
                    <a:pt x="49496" y="8717"/>
                    <a:pt x="49278" y="8624"/>
                    <a:pt x="49039" y="8624"/>
                  </a:cubicBezTo>
                  <a:cubicBezTo>
                    <a:pt x="48989" y="8624"/>
                    <a:pt x="48939" y="8628"/>
                    <a:pt x="48888" y="8637"/>
                  </a:cubicBezTo>
                  <a:lnTo>
                    <a:pt x="48150" y="8756"/>
                  </a:lnTo>
                  <a:cubicBezTo>
                    <a:pt x="48130" y="8758"/>
                    <a:pt x="48111" y="8760"/>
                    <a:pt x="48092" y="8760"/>
                  </a:cubicBezTo>
                  <a:cubicBezTo>
                    <a:pt x="48032" y="8760"/>
                    <a:pt x="47975" y="8744"/>
                    <a:pt x="47912" y="8708"/>
                  </a:cubicBezTo>
                  <a:lnTo>
                    <a:pt x="47185" y="8232"/>
                  </a:lnTo>
                  <a:cubicBezTo>
                    <a:pt x="47029" y="8132"/>
                    <a:pt x="46851" y="8083"/>
                    <a:pt x="46674" y="8083"/>
                  </a:cubicBezTo>
                  <a:cubicBezTo>
                    <a:pt x="46556" y="8083"/>
                    <a:pt x="46438" y="8105"/>
                    <a:pt x="46328" y="8148"/>
                  </a:cubicBezTo>
                  <a:lnTo>
                    <a:pt x="46126" y="8220"/>
                  </a:lnTo>
                  <a:cubicBezTo>
                    <a:pt x="46089" y="8229"/>
                    <a:pt x="46050" y="8235"/>
                    <a:pt x="46011" y="8235"/>
                  </a:cubicBezTo>
                  <a:cubicBezTo>
                    <a:pt x="45949" y="8235"/>
                    <a:pt x="45886" y="8221"/>
                    <a:pt x="45828" y="8184"/>
                  </a:cubicBezTo>
                  <a:cubicBezTo>
                    <a:pt x="45745" y="8125"/>
                    <a:pt x="45685" y="8041"/>
                    <a:pt x="45673" y="7934"/>
                  </a:cubicBezTo>
                  <a:lnTo>
                    <a:pt x="45447" y="5839"/>
                  </a:lnTo>
                  <a:cubicBezTo>
                    <a:pt x="45435" y="5684"/>
                    <a:pt x="45507" y="5553"/>
                    <a:pt x="45638" y="5493"/>
                  </a:cubicBezTo>
                  <a:lnTo>
                    <a:pt x="49079" y="3957"/>
                  </a:lnTo>
                  <a:cubicBezTo>
                    <a:pt x="49120" y="3940"/>
                    <a:pt x="49168" y="3931"/>
                    <a:pt x="49215" y="3931"/>
                  </a:cubicBezTo>
                  <a:cubicBezTo>
                    <a:pt x="49263" y="3931"/>
                    <a:pt x="49311" y="3940"/>
                    <a:pt x="49352" y="3957"/>
                  </a:cubicBezTo>
                  <a:lnTo>
                    <a:pt x="51817" y="5124"/>
                  </a:lnTo>
                  <a:cubicBezTo>
                    <a:pt x="51948" y="5176"/>
                    <a:pt x="52078" y="5210"/>
                    <a:pt x="52214" y="5210"/>
                  </a:cubicBezTo>
                  <a:cubicBezTo>
                    <a:pt x="52263" y="5210"/>
                    <a:pt x="52314" y="5205"/>
                    <a:pt x="52365" y="5196"/>
                  </a:cubicBezTo>
                  <a:lnTo>
                    <a:pt x="62366" y="3600"/>
                  </a:lnTo>
                  <a:cubicBezTo>
                    <a:pt x="62385" y="3598"/>
                    <a:pt x="62404" y="3596"/>
                    <a:pt x="62423" y="3596"/>
                  </a:cubicBezTo>
                  <a:close/>
                  <a:moveTo>
                    <a:pt x="62475" y="2955"/>
                  </a:moveTo>
                  <a:cubicBezTo>
                    <a:pt x="62422" y="2955"/>
                    <a:pt x="62370" y="2959"/>
                    <a:pt x="62318" y="2969"/>
                  </a:cubicBezTo>
                  <a:lnTo>
                    <a:pt x="52317" y="4553"/>
                  </a:lnTo>
                  <a:cubicBezTo>
                    <a:pt x="52300" y="4560"/>
                    <a:pt x="52281" y="4563"/>
                    <a:pt x="52262" y="4563"/>
                  </a:cubicBezTo>
                  <a:cubicBezTo>
                    <a:pt x="52217" y="4563"/>
                    <a:pt x="52169" y="4546"/>
                    <a:pt x="52127" y="4529"/>
                  </a:cubicBezTo>
                  <a:lnTo>
                    <a:pt x="49674" y="3362"/>
                  </a:lnTo>
                  <a:cubicBezTo>
                    <a:pt x="49543" y="3303"/>
                    <a:pt x="49409" y="3273"/>
                    <a:pt x="49275" y="3273"/>
                  </a:cubicBezTo>
                  <a:cubicBezTo>
                    <a:pt x="49141" y="3273"/>
                    <a:pt x="49007" y="3303"/>
                    <a:pt x="48876" y="3362"/>
                  </a:cubicBezTo>
                  <a:lnTo>
                    <a:pt x="45411" y="4946"/>
                  </a:lnTo>
                  <a:cubicBezTo>
                    <a:pt x="45042" y="5124"/>
                    <a:pt x="44816" y="5505"/>
                    <a:pt x="44864" y="5910"/>
                  </a:cubicBezTo>
                  <a:lnTo>
                    <a:pt x="45090" y="8006"/>
                  </a:lnTo>
                  <a:cubicBezTo>
                    <a:pt x="45114" y="8291"/>
                    <a:pt x="45280" y="8565"/>
                    <a:pt x="45530" y="8708"/>
                  </a:cubicBezTo>
                  <a:cubicBezTo>
                    <a:pt x="45678" y="8799"/>
                    <a:pt x="45851" y="8845"/>
                    <a:pt x="46021" y="8845"/>
                  </a:cubicBezTo>
                  <a:cubicBezTo>
                    <a:pt x="46140" y="8845"/>
                    <a:pt x="46257" y="8823"/>
                    <a:pt x="46364" y="8779"/>
                  </a:cubicBezTo>
                  <a:lnTo>
                    <a:pt x="46554" y="8708"/>
                  </a:lnTo>
                  <a:cubicBezTo>
                    <a:pt x="46594" y="8690"/>
                    <a:pt x="46633" y="8683"/>
                    <a:pt x="46671" y="8683"/>
                  </a:cubicBezTo>
                  <a:cubicBezTo>
                    <a:pt x="46737" y="8683"/>
                    <a:pt x="46799" y="8706"/>
                    <a:pt x="46852" y="8744"/>
                  </a:cubicBezTo>
                  <a:lnTo>
                    <a:pt x="47590" y="9220"/>
                  </a:lnTo>
                  <a:cubicBezTo>
                    <a:pt x="47736" y="9311"/>
                    <a:pt x="47910" y="9367"/>
                    <a:pt x="48090" y="9367"/>
                  </a:cubicBezTo>
                  <a:cubicBezTo>
                    <a:pt x="48145" y="9367"/>
                    <a:pt x="48201" y="9362"/>
                    <a:pt x="48257" y="9351"/>
                  </a:cubicBezTo>
                  <a:lnTo>
                    <a:pt x="48983" y="9232"/>
                  </a:lnTo>
                  <a:cubicBezTo>
                    <a:pt x="49001" y="9230"/>
                    <a:pt x="49018" y="9229"/>
                    <a:pt x="49035" y="9229"/>
                  </a:cubicBezTo>
                  <a:cubicBezTo>
                    <a:pt x="49124" y="9229"/>
                    <a:pt x="49209" y="9255"/>
                    <a:pt x="49269" y="9315"/>
                  </a:cubicBezTo>
                  <a:cubicBezTo>
                    <a:pt x="49340" y="9375"/>
                    <a:pt x="49388" y="9482"/>
                    <a:pt x="49376" y="9589"/>
                  </a:cubicBezTo>
                  <a:lnTo>
                    <a:pt x="49281" y="10553"/>
                  </a:lnTo>
                  <a:cubicBezTo>
                    <a:pt x="49281" y="10589"/>
                    <a:pt x="49269" y="10625"/>
                    <a:pt x="49257" y="10661"/>
                  </a:cubicBezTo>
                  <a:lnTo>
                    <a:pt x="48186" y="13030"/>
                  </a:lnTo>
                  <a:cubicBezTo>
                    <a:pt x="48150" y="13089"/>
                    <a:pt x="48090" y="13149"/>
                    <a:pt x="48031" y="13173"/>
                  </a:cubicBezTo>
                  <a:lnTo>
                    <a:pt x="46281" y="14101"/>
                  </a:lnTo>
                  <a:cubicBezTo>
                    <a:pt x="46042" y="14221"/>
                    <a:pt x="45864" y="14435"/>
                    <a:pt x="45804" y="14697"/>
                  </a:cubicBezTo>
                  <a:cubicBezTo>
                    <a:pt x="45721" y="14947"/>
                    <a:pt x="45769" y="15209"/>
                    <a:pt x="45923" y="15435"/>
                  </a:cubicBezTo>
                  <a:cubicBezTo>
                    <a:pt x="46462" y="16276"/>
                    <a:pt x="47255" y="17205"/>
                    <a:pt x="48161" y="17205"/>
                  </a:cubicBezTo>
                  <a:cubicBezTo>
                    <a:pt x="48255" y="17205"/>
                    <a:pt x="48351" y="17195"/>
                    <a:pt x="48447" y="17173"/>
                  </a:cubicBezTo>
                  <a:cubicBezTo>
                    <a:pt x="49555" y="16935"/>
                    <a:pt x="50483" y="16018"/>
                    <a:pt x="50841" y="15625"/>
                  </a:cubicBezTo>
                  <a:cubicBezTo>
                    <a:pt x="50995" y="15471"/>
                    <a:pt x="51067" y="15256"/>
                    <a:pt x="51079" y="15030"/>
                  </a:cubicBezTo>
                  <a:lnTo>
                    <a:pt x="51103" y="14590"/>
                  </a:lnTo>
                  <a:cubicBezTo>
                    <a:pt x="51114" y="14482"/>
                    <a:pt x="51174" y="14375"/>
                    <a:pt x="51257" y="14316"/>
                  </a:cubicBezTo>
                  <a:cubicBezTo>
                    <a:pt x="51314" y="14284"/>
                    <a:pt x="51370" y="14270"/>
                    <a:pt x="51427" y="14270"/>
                  </a:cubicBezTo>
                  <a:cubicBezTo>
                    <a:pt x="51478" y="14270"/>
                    <a:pt x="51528" y="14281"/>
                    <a:pt x="51579" y="14304"/>
                  </a:cubicBezTo>
                  <a:lnTo>
                    <a:pt x="52210" y="14602"/>
                  </a:lnTo>
                  <a:cubicBezTo>
                    <a:pt x="52338" y="14660"/>
                    <a:pt x="52477" y="14689"/>
                    <a:pt x="52615" y="14689"/>
                  </a:cubicBezTo>
                  <a:cubicBezTo>
                    <a:pt x="52760" y="14689"/>
                    <a:pt x="52903" y="14657"/>
                    <a:pt x="53031" y="14590"/>
                  </a:cubicBezTo>
                  <a:lnTo>
                    <a:pt x="53281" y="14459"/>
                  </a:lnTo>
                  <a:cubicBezTo>
                    <a:pt x="53332" y="14433"/>
                    <a:pt x="53385" y="14421"/>
                    <a:pt x="53436" y="14421"/>
                  </a:cubicBezTo>
                  <a:cubicBezTo>
                    <a:pt x="53555" y="14421"/>
                    <a:pt x="53667" y="14485"/>
                    <a:pt x="53734" y="14602"/>
                  </a:cubicBezTo>
                  <a:lnTo>
                    <a:pt x="53996" y="15125"/>
                  </a:lnTo>
                  <a:cubicBezTo>
                    <a:pt x="54115" y="15352"/>
                    <a:pt x="54293" y="15506"/>
                    <a:pt x="54520" y="15590"/>
                  </a:cubicBezTo>
                  <a:lnTo>
                    <a:pt x="55270" y="15852"/>
                  </a:lnTo>
                  <a:cubicBezTo>
                    <a:pt x="55367" y="15892"/>
                    <a:pt x="55476" y="15911"/>
                    <a:pt x="55588" y="15911"/>
                  </a:cubicBezTo>
                  <a:cubicBezTo>
                    <a:pt x="55640" y="15911"/>
                    <a:pt x="55693" y="15907"/>
                    <a:pt x="55746" y="15899"/>
                  </a:cubicBezTo>
                  <a:lnTo>
                    <a:pt x="57032" y="15685"/>
                  </a:lnTo>
                  <a:cubicBezTo>
                    <a:pt x="57051" y="15681"/>
                    <a:pt x="57070" y="15679"/>
                    <a:pt x="57089" y="15679"/>
                  </a:cubicBezTo>
                  <a:cubicBezTo>
                    <a:pt x="57176" y="15679"/>
                    <a:pt x="57259" y="15721"/>
                    <a:pt x="57318" y="15780"/>
                  </a:cubicBezTo>
                  <a:lnTo>
                    <a:pt x="57746" y="16209"/>
                  </a:lnTo>
                  <a:cubicBezTo>
                    <a:pt x="57806" y="16280"/>
                    <a:pt x="57889" y="16328"/>
                    <a:pt x="57961" y="16376"/>
                  </a:cubicBezTo>
                  <a:lnTo>
                    <a:pt x="59461" y="17233"/>
                  </a:lnTo>
                  <a:cubicBezTo>
                    <a:pt x="59520" y="17269"/>
                    <a:pt x="59568" y="17316"/>
                    <a:pt x="59592" y="17376"/>
                  </a:cubicBezTo>
                  <a:lnTo>
                    <a:pt x="59758" y="17685"/>
                  </a:lnTo>
                  <a:cubicBezTo>
                    <a:pt x="59818" y="17792"/>
                    <a:pt x="59818" y="17888"/>
                    <a:pt x="59758" y="17995"/>
                  </a:cubicBezTo>
                  <a:cubicBezTo>
                    <a:pt x="59711" y="18102"/>
                    <a:pt x="59616" y="18162"/>
                    <a:pt x="59508" y="18173"/>
                  </a:cubicBezTo>
                  <a:lnTo>
                    <a:pt x="58258" y="18304"/>
                  </a:lnTo>
                  <a:cubicBezTo>
                    <a:pt x="58237" y="18311"/>
                    <a:pt x="58217" y="18314"/>
                    <a:pt x="58198" y="18314"/>
                  </a:cubicBezTo>
                  <a:cubicBezTo>
                    <a:pt x="58152" y="18314"/>
                    <a:pt x="58110" y="18297"/>
                    <a:pt x="58068" y="18281"/>
                  </a:cubicBezTo>
                  <a:lnTo>
                    <a:pt x="55508" y="16971"/>
                  </a:lnTo>
                  <a:cubicBezTo>
                    <a:pt x="55367" y="16890"/>
                    <a:pt x="55218" y="16861"/>
                    <a:pt x="55067" y="16861"/>
                  </a:cubicBezTo>
                  <a:cubicBezTo>
                    <a:pt x="55039" y="16861"/>
                    <a:pt x="55012" y="16862"/>
                    <a:pt x="54984" y="16864"/>
                  </a:cubicBezTo>
                  <a:lnTo>
                    <a:pt x="49269" y="17388"/>
                  </a:lnTo>
                  <a:cubicBezTo>
                    <a:pt x="49102" y="17400"/>
                    <a:pt x="48924" y="17459"/>
                    <a:pt x="48793" y="17566"/>
                  </a:cubicBezTo>
                  <a:lnTo>
                    <a:pt x="45959" y="19674"/>
                  </a:lnTo>
                  <a:cubicBezTo>
                    <a:pt x="45935" y="19697"/>
                    <a:pt x="45923" y="19721"/>
                    <a:pt x="45888" y="19733"/>
                  </a:cubicBezTo>
                  <a:lnTo>
                    <a:pt x="42494" y="22829"/>
                  </a:lnTo>
                  <a:cubicBezTo>
                    <a:pt x="42173" y="23115"/>
                    <a:pt x="42090" y="23591"/>
                    <a:pt x="42304" y="23984"/>
                  </a:cubicBezTo>
                  <a:lnTo>
                    <a:pt x="43899" y="26853"/>
                  </a:lnTo>
                  <a:cubicBezTo>
                    <a:pt x="43935" y="26924"/>
                    <a:pt x="43935" y="27020"/>
                    <a:pt x="43923" y="27091"/>
                  </a:cubicBezTo>
                  <a:lnTo>
                    <a:pt x="43102" y="30318"/>
                  </a:lnTo>
                  <a:cubicBezTo>
                    <a:pt x="43030" y="30663"/>
                    <a:pt x="43137" y="31008"/>
                    <a:pt x="43387" y="31246"/>
                  </a:cubicBezTo>
                  <a:cubicBezTo>
                    <a:pt x="44258" y="32033"/>
                    <a:pt x="47057" y="34361"/>
                    <a:pt x="50072" y="34361"/>
                  </a:cubicBezTo>
                  <a:cubicBezTo>
                    <a:pt x="50480" y="34361"/>
                    <a:pt x="50893" y="34318"/>
                    <a:pt x="51305" y="34223"/>
                  </a:cubicBezTo>
                  <a:cubicBezTo>
                    <a:pt x="53044" y="33822"/>
                    <a:pt x="54030" y="33724"/>
                    <a:pt x="54581" y="33724"/>
                  </a:cubicBezTo>
                  <a:cubicBezTo>
                    <a:pt x="54898" y="33724"/>
                    <a:pt x="55071" y="33756"/>
                    <a:pt x="55163" y="33782"/>
                  </a:cubicBezTo>
                  <a:cubicBezTo>
                    <a:pt x="55251" y="33813"/>
                    <a:pt x="55341" y="33828"/>
                    <a:pt x="55430" y="33828"/>
                  </a:cubicBezTo>
                  <a:cubicBezTo>
                    <a:pt x="55583" y="33828"/>
                    <a:pt x="55735" y="33786"/>
                    <a:pt x="55877" y="33711"/>
                  </a:cubicBezTo>
                  <a:lnTo>
                    <a:pt x="56067" y="33604"/>
                  </a:lnTo>
                  <a:cubicBezTo>
                    <a:pt x="56118" y="33572"/>
                    <a:pt x="56175" y="33558"/>
                    <a:pt x="56229" y="33558"/>
                  </a:cubicBezTo>
                  <a:cubicBezTo>
                    <a:pt x="56278" y="33558"/>
                    <a:pt x="56326" y="33569"/>
                    <a:pt x="56365" y="33592"/>
                  </a:cubicBezTo>
                  <a:cubicBezTo>
                    <a:pt x="56460" y="33640"/>
                    <a:pt x="56532" y="33723"/>
                    <a:pt x="56544" y="33830"/>
                  </a:cubicBezTo>
                  <a:lnTo>
                    <a:pt x="56651" y="34318"/>
                  </a:lnTo>
                  <a:lnTo>
                    <a:pt x="56651" y="34378"/>
                  </a:lnTo>
                  <a:lnTo>
                    <a:pt x="56687" y="37795"/>
                  </a:lnTo>
                  <a:cubicBezTo>
                    <a:pt x="56687" y="37926"/>
                    <a:pt x="56710" y="38069"/>
                    <a:pt x="56770" y="38188"/>
                  </a:cubicBezTo>
                  <a:lnTo>
                    <a:pt x="57877" y="40450"/>
                  </a:lnTo>
                  <a:cubicBezTo>
                    <a:pt x="57913" y="40533"/>
                    <a:pt x="57913" y="40617"/>
                    <a:pt x="57889" y="40712"/>
                  </a:cubicBezTo>
                  <a:lnTo>
                    <a:pt x="57139" y="42760"/>
                  </a:lnTo>
                  <a:cubicBezTo>
                    <a:pt x="57068" y="42986"/>
                    <a:pt x="57068" y="43224"/>
                    <a:pt x="57163" y="43427"/>
                  </a:cubicBezTo>
                  <a:lnTo>
                    <a:pt x="58723" y="47451"/>
                  </a:lnTo>
                  <a:cubicBezTo>
                    <a:pt x="58746" y="47522"/>
                    <a:pt x="58746" y="47618"/>
                    <a:pt x="58723" y="47689"/>
                  </a:cubicBezTo>
                  <a:lnTo>
                    <a:pt x="57758" y="50332"/>
                  </a:lnTo>
                  <a:cubicBezTo>
                    <a:pt x="57639" y="50654"/>
                    <a:pt x="57711" y="51011"/>
                    <a:pt x="57913" y="51261"/>
                  </a:cubicBezTo>
                  <a:lnTo>
                    <a:pt x="58889" y="52416"/>
                  </a:lnTo>
                  <a:cubicBezTo>
                    <a:pt x="59080" y="52642"/>
                    <a:pt x="59330" y="52761"/>
                    <a:pt x="59616" y="52761"/>
                  </a:cubicBezTo>
                  <a:cubicBezTo>
                    <a:pt x="59627" y="52761"/>
                    <a:pt x="59639" y="52761"/>
                    <a:pt x="59699" y="52737"/>
                  </a:cubicBezTo>
                  <a:cubicBezTo>
                    <a:pt x="59985" y="52737"/>
                    <a:pt x="60258" y="52594"/>
                    <a:pt x="60437" y="52356"/>
                  </a:cubicBezTo>
                  <a:lnTo>
                    <a:pt x="64259" y="47225"/>
                  </a:lnTo>
                  <a:cubicBezTo>
                    <a:pt x="64283" y="47177"/>
                    <a:pt x="64307" y="47153"/>
                    <a:pt x="64330" y="47106"/>
                  </a:cubicBezTo>
                  <a:lnTo>
                    <a:pt x="69069" y="38271"/>
                  </a:lnTo>
                  <a:cubicBezTo>
                    <a:pt x="69081" y="38247"/>
                    <a:pt x="69093" y="38223"/>
                    <a:pt x="69105" y="38212"/>
                  </a:cubicBezTo>
                  <a:lnTo>
                    <a:pt x="72355" y="34378"/>
                  </a:lnTo>
                  <a:cubicBezTo>
                    <a:pt x="72593" y="34104"/>
                    <a:pt x="72629" y="33699"/>
                    <a:pt x="72474" y="33354"/>
                  </a:cubicBezTo>
                  <a:lnTo>
                    <a:pt x="64878" y="18114"/>
                  </a:lnTo>
                  <a:cubicBezTo>
                    <a:pt x="64866" y="18066"/>
                    <a:pt x="64854" y="18042"/>
                    <a:pt x="64854" y="17995"/>
                  </a:cubicBezTo>
                  <a:lnTo>
                    <a:pt x="63402" y="3803"/>
                  </a:lnTo>
                  <a:cubicBezTo>
                    <a:pt x="63390" y="3541"/>
                    <a:pt x="63259" y="3303"/>
                    <a:pt x="63045" y="3148"/>
                  </a:cubicBezTo>
                  <a:cubicBezTo>
                    <a:pt x="62884" y="3025"/>
                    <a:pt x="62678" y="2955"/>
                    <a:pt x="62475" y="2955"/>
                  </a:cubicBezTo>
                  <a:close/>
                  <a:moveTo>
                    <a:pt x="27341" y="619"/>
                  </a:moveTo>
                  <a:cubicBezTo>
                    <a:pt x="27356" y="619"/>
                    <a:pt x="27370" y="621"/>
                    <a:pt x="27385" y="624"/>
                  </a:cubicBezTo>
                  <a:lnTo>
                    <a:pt x="36125" y="2029"/>
                  </a:lnTo>
                  <a:cubicBezTo>
                    <a:pt x="36220" y="2040"/>
                    <a:pt x="36303" y="2088"/>
                    <a:pt x="36351" y="2160"/>
                  </a:cubicBezTo>
                  <a:cubicBezTo>
                    <a:pt x="36398" y="2231"/>
                    <a:pt x="36410" y="2326"/>
                    <a:pt x="36398" y="2410"/>
                  </a:cubicBezTo>
                  <a:lnTo>
                    <a:pt x="35779" y="5136"/>
                  </a:lnTo>
                  <a:cubicBezTo>
                    <a:pt x="35767" y="5243"/>
                    <a:pt x="35696" y="5327"/>
                    <a:pt x="35589" y="5374"/>
                  </a:cubicBezTo>
                  <a:lnTo>
                    <a:pt x="33446" y="6231"/>
                  </a:lnTo>
                  <a:cubicBezTo>
                    <a:pt x="33374" y="6267"/>
                    <a:pt x="33303" y="6315"/>
                    <a:pt x="33243" y="6351"/>
                  </a:cubicBezTo>
                  <a:lnTo>
                    <a:pt x="31541" y="7625"/>
                  </a:lnTo>
                  <a:cubicBezTo>
                    <a:pt x="31493" y="7648"/>
                    <a:pt x="31457" y="7684"/>
                    <a:pt x="31422" y="7720"/>
                  </a:cubicBezTo>
                  <a:lnTo>
                    <a:pt x="29743" y="9470"/>
                  </a:lnTo>
                  <a:cubicBezTo>
                    <a:pt x="29695" y="9506"/>
                    <a:pt x="29636" y="9541"/>
                    <a:pt x="29576" y="9553"/>
                  </a:cubicBezTo>
                  <a:lnTo>
                    <a:pt x="20623" y="11446"/>
                  </a:lnTo>
                  <a:cubicBezTo>
                    <a:pt x="20361" y="11506"/>
                    <a:pt x="20158" y="11637"/>
                    <a:pt x="20027" y="11851"/>
                  </a:cubicBezTo>
                  <a:lnTo>
                    <a:pt x="17956" y="14911"/>
                  </a:lnTo>
                  <a:lnTo>
                    <a:pt x="16765" y="16638"/>
                  </a:lnTo>
                  <a:cubicBezTo>
                    <a:pt x="16598" y="16876"/>
                    <a:pt x="16551" y="17161"/>
                    <a:pt x="16634" y="17423"/>
                  </a:cubicBezTo>
                  <a:lnTo>
                    <a:pt x="17527" y="20721"/>
                  </a:lnTo>
                  <a:cubicBezTo>
                    <a:pt x="17551" y="20817"/>
                    <a:pt x="17527" y="20924"/>
                    <a:pt x="17467" y="21019"/>
                  </a:cubicBezTo>
                  <a:lnTo>
                    <a:pt x="16955" y="21638"/>
                  </a:lnTo>
                  <a:cubicBezTo>
                    <a:pt x="16899" y="21719"/>
                    <a:pt x="16803" y="21762"/>
                    <a:pt x="16707" y="21762"/>
                  </a:cubicBezTo>
                  <a:cubicBezTo>
                    <a:pt x="16662" y="21762"/>
                    <a:pt x="16616" y="21752"/>
                    <a:pt x="16574" y="21733"/>
                  </a:cubicBezTo>
                  <a:lnTo>
                    <a:pt x="15705" y="21340"/>
                  </a:lnTo>
                  <a:cubicBezTo>
                    <a:pt x="15681" y="21329"/>
                    <a:pt x="15646" y="21329"/>
                    <a:pt x="15622" y="21317"/>
                  </a:cubicBezTo>
                  <a:lnTo>
                    <a:pt x="12062" y="20102"/>
                  </a:lnTo>
                  <a:cubicBezTo>
                    <a:pt x="11968" y="20069"/>
                    <a:pt x="11866" y="20051"/>
                    <a:pt x="11763" y="20051"/>
                  </a:cubicBezTo>
                  <a:cubicBezTo>
                    <a:pt x="11644" y="20051"/>
                    <a:pt x="11522" y="20075"/>
                    <a:pt x="11407" y="20126"/>
                  </a:cubicBezTo>
                  <a:lnTo>
                    <a:pt x="9859" y="20745"/>
                  </a:lnTo>
                  <a:cubicBezTo>
                    <a:pt x="9574" y="20852"/>
                    <a:pt x="9359" y="21102"/>
                    <a:pt x="9300" y="21412"/>
                  </a:cubicBezTo>
                  <a:lnTo>
                    <a:pt x="9085" y="22400"/>
                  </a:lnTo>
                  <a:cubicBezTo>
                    <a:pt x="9014" y="22710"/>
                    <a:pt x="9121" y="23043"/>
                    <a:pt x="9335" y="23257"/>
                  </a:cubicBezTo>
                  <a:cubicBezTo>
                    <a:pt x="9517" y="23439"/>
                    <a:pt x="9769" y="23537"/>
                    <a:pt x="10022" y="23537"/>
                  </a:cubicBezTo>
                  <a:cubicBezTo>
                    <a:pt x="10083" y="23537"/>
                    <a:pt x="10144" y="23531"/>
                    <a:pt x="10205" y="23519"/>
                  </a:cubicBezTo>
                  <a:lnTo>
                    <a:pt x="11502" y="23245"/>
                  </a:lnTo>
                  <a:cubicBezTo>
                    <a:pt x="11530" y="23237"/>
                    <a:pt x="11557" y="23233"/>
                    <a:pt x="11584" y="23233"/>
                  </a:cubicBezTo>
                  <a:cubicBezTo>
                    <a:pt x="11709" y="23233"/>
                    <a:pt x="11822" y="23318"/>
                    <a:pt x="11871" y="23436"/>
                  </a:cubicBezTo>
                  <a:lnTo>
                    <a:pt x="12241" y="24377"/>
                  </a:lnTo>
                  <a:cubicBezTo>
                    <a:pt x="12276" y="24472"/>
                    <a:pt x="12276" y="24555"/>
                    <a:pt x="12229" y="24650"/>
                  </a:cubicBezTo>
                  <a:lnTo>
                    <a:pt x="11502" y="26091"/>
                  </a:lnTo>
                  <a:cubicBezTo>
                    <a:pt x="11395" y="26282"/>
                    <a:pt x="11360" y="26508"/>
                    <a:pt x="11407" y="26710"/>
                  </a:cubicBezTo>
                  <a:cubicBezTo>
                    <a:pt x="11407" y="26734"/>
                    <a:pt x="11419" y="26746"/>
                    <a:pt x="11419" y="26758"/>
                  </a:cubicBezTo>
                  <a:lnTo>
                    <a:pt x="12348" y="29270"/>
                  </a:lnTo>
                  <a:cubicBezTo>
                    <a:pt x="12419" y="29591"/>
                    <a:pt x="12645" y="29842"/>
                    <a:pt x="12943" y="29949"/>
                  </a:cubicBezTo>
                  <a:lnTo>
                    <a:pt x="13979" y="30627"/>
                  </a:lnTo>
                  <a:cubicBezTo>
                    <a:pt x="14003" y="30639"/>
                    <a:pt x="14027" y="30639"/>
                    <a:pt x="14062" y="30663"/>
                  </a:cubicBezTo>
                  <a:cubicBezTo>
                    <a:pt x="14148" y="30689"/>
                    <a:pt x="14221" y="30708"/>
                    <a:pt x="14300" y="30708"/>
                  </a:cubicBezTo>
                  <a:cubicBezTo>
                    <a:pt x="14331" y="30708"/>
                    <a:pt x="14362" y="30705"/>
                    <a:pt x="14396" y="30699"/>
                  </a:cubicBezTo>
                  <a:lnTo>
                    <a:pt x="15812" y="30604"/>
                  </a:lnTo>
                  <a:cubicBezTo>
                    <a:pt x="16027" y="30580"/>
                    <a:pt x="16229" y="30496"/>
                    <a:pt x="16384" y="30365"/>
                  </a:cubicBezTo>
                  <a:lnTo>
                    <a:pt x="17848" y="29044"/>
                  </a:lnTo>
                  <a:cubicBezTo>
                    <a:pt x="17896" y="29008"/>
                    <a:pt x="17944" y="28984"/>
                    <a:pt x="18003" y="28960"/>
                  </a:cubicBezTo>
                  <a:lnTo>
                    <a:pt x="18146" y="28937"/>
                  </a:lnTo>
                  <a:lnTo>
                    <a:pt x="18146" y="28937"/>
                  </a:lnTo>
                  <a:cubicBezTo>
                    <a:pt x="18134" y="28996"/>
                    <a:pt x="18134" y="29068"/>
                    <a:pt x="18134" y="29127"/>
                  </a:cubicBezTo>
                  <a:cubicBezTo>
                    <a:pt x="18134" y="29425"/>
                    <a:pt x="18289" y="29699"/>
                    <a:pt x="18527" y="29877"/>
                  </a:cubicBezTo>
                  <a:lnTo>
                    <a:pt x="18646" y="29961"/>
                  </a:lnTo>
                  <a:cubicBezTo>
                    <a:pt x="18789" y="30068"/>
                    <a:pt x="18968" y="30127"/>
                    <a:pt x="19146" y="30139"/>
                  </a:cubicBezTo>
                  <a:lnTo>
                    <a:pt x="21230" y="30223"/>
                  </a:lnTo>
                  <a:cubicBezTo>
                    <a:pt x="21301" y="30223"/>
                    <a:pt x="21385" y="30270"/>
                    <a:pt x="21444" y="30318"/>
                  </a:cubicBezTo>
                  <a:lnTo>
                    <a:pt x="22456" y="31223"/>
                  </a:lnTo>
                  <a:cubicBezTo>
                    <a:pt x="22551" y="31330"/>
                    <a:pt x="22706" y="31401"/>
                    <a:pt x="22849" y="31449"/>
                  </a:cubicBezTo>
                  <a:lnTo>
                    <a:pt x="27171" y="32509"/>
                  </a:lnTo>
                  <a:cubicBezTo>
                    <a:pt x="27278" y="32532"/>
                    <a:pt x="27350" y="32592"/>
                    <a:pt x="27397" y="32687"/>
                  </a:cubicBezTo>
                  <a:lnTo>
                    <a:pt x="28088" y="34116"/>
                  </a:lnTo>
                  <a:cubicBezTo>
                    <a:pt x="28124" y="34175"/>
                    <a:pt x="28147" y="34235"/>
                    <a:pt x="28195" y="34271"/>
                  </a:cubicBezTo>
                  <a:lnTo>
                    <a:pt x="29600" y="36080"/>
                  </a:lnTo>
                  <a:cubicBezTo>
                    <a:pt x="29695" y="36223"/>
                    <a:pt x="29850" y="36330"/>
                    <a:pt x="30029" y="36390"/>
                  </a:cubicBezTo>
                  <a:lnTo>
                    <a:pt x="34255" y="37842"/>
                  </a:lnTo>
                  <a:cubicBezTo>
                    <a:pt x="34386" y="37890"/>
                    <a:pt x="34458" y="38009"/>
                    <a:pt x="34481" y="38128"/>
                  </a:cubicBezTo>
                  <a:cubicBezTo>
                    <a:pt x="34565" y="39438"/>
                    <a:pt x="33708" y="40498"/>
                    <a:pt x="33327" y="40902"/>
                  </a:cubicBezTo>
                  <a:cubicBezTo>
                    <a:pt x="33184" y="41069"/>
                    <a:pt x="33088" y="41271"/>
                    <a:pt x="33077" y="41510"/>
                  </a:cubicBezTo>
                  <a:cubicBezTo>
                    <a:pt x="33005" y="43665"/>
                    <a:pt x="32338" y="45081"/>
                    <a:pt x="32136" y="45474"/>
                  </a:cubicBezTo>
                  <a:cubicBezTo>
                    <a:pt x="32112" y="45510"/>
                    <a:pt x="32064" y="45558"/>
                    <a:pt x="32017" y="45582"/>
                  </a:cubicBezTo>
                  <a:lnTo>
                    <a:pt x="29433" y="47189"/>
                  </a:lnTo>
                  <a:cubicBezTo>
                    <a:pt x="29255" y="47308"/>
                    <a:pt x="29124" y="47475"/>
                    <a:pt x="29040" y="47689"/>
                  </a:cubicBezTo>
                  <a:lnTo>
                    <a:pt x="27254" y="52785"/>
                  </a:lnTo>
                  <a:cubicBezTo>
                    <a:pt x="27231" y="52844"/>
                    <a:pt x="27195" y="52892"/>
                    <a:pt x="27159" y="52940"/>
                  </a:cubicBezTo>
                  <a:lnTo>
                    <a:pt x="24956" y="54797"/>
                  </a:lnTo>
                  <a:cubicBezTo>
                    <a:pt x="24778" y="54952"/>
                    <a:pt x="24659" y="55166"/>
                    <a:pt x="24623" y="55404"/>
                  </a:cubicBezTo>
                  <a:lnTo>
                    <a:pt x="24492" y="56619"/>
                  </a:lnTo>
                  <a:lnTo>
                    <a:pt x="24492" y="56702"/>
                  </a:lnTo>
                  <a:lnTo>
                    <a:pt x="24444" y="58119"/>
                  </a:lnTo>
                  <a:cubicBezTo>
                    <a:pt x="24444" y="58369"/>
                    <a:pt x="24540" y="58607"/>
                    <a:pt x="24695" y="58786"/>
                  </a:cubicBezTo>
                  <a:lnTo>
                    <a:pt x="25802" y="59976"/>
                  </a:lnTo>
                  <a:cubicBezTo>
                    <a:pt x="25885" y="60083"/>
                    <a:pt x="25909" y="60214"/>
                    <a:pt x="25861" y="60333"/>
                  </a:cubicBezTo>
                  <a:cubicBezTo>
                    <a:pt x="25813" y="60459"/>
                    <a:pt x="25695" y="60537"/>
                    <a:pt x="25563" y="60537"/>
                  </a:cubicBezTo>
                  <a:cubicBezTo>
                    <a:pt x="25532" y="60537"/>
                    <a:pt x="25500" y="60533"/>
                    <a:pt x="25468" y="60524"/>
                  </a:cubicBezTo>
                  <a:lnTo>
                    <a:pt x="24183" y="60190"/>
                  </a:lnTo>
                  <a:cubicBezTo>
                    <a:pt x="24099" y="60167"/>
                    <a:pt x="24040" y="60131"/>
                    <a:pt x="24004" y="60071"/>
                  </a:cubicBezTo>
                  <a:lnTo>
                    <a:pt x="20968" y="55916"/>
                  </a:lnTo>
                  <a:cubicBezTo>
                    <a:pt x="20253" y="55023"/>
                    <a:pt x="20158" y="53547"/>
                    <a:pt x="20146" y="52951"/>
                  </a:cubicBezTo>
                  <a:cubicBezTo>
                    <a:pt x="20146" y="52701"/>
                    <a:pt x="20039" y="52475"/>
                    <a:pt x="19861" y="52297"/>
                  </a:cubicBezTo>
                  <a:cubicBezTo>
                    <a:pt x="19337" y="51820"/>
                    <a:pt x="19265" y="50892"/>
                    <a:pt x="19265" y="50749"/>
                  </a:cubicBezTo>
                  <a:lnTo>
                    <a:pt x="19432" y="46856"/>
                  </a:lnTo>
                  <a:cubicBezTo>
                    <a:pt x="19444" y="46451"/>
                    <a:pt x="19194" y="46082"/>
                    <a:pt x="18801" y="45927"/>
                  </a:cubicBezTo>
                  <a:cubicBezTo>
                    <a:pt x="18360" y="45748"/>
                    <a:pt x="18194" y="45284"/>
                    <a:pt x="18194" y="45284"/>
                  </a:cubicBezTo>
                  <a:lnTo>
                    <a:pt x="17884" y="43772"/>
                  </a:lnTo>
                  <a:cubicBezTo>
                    <a:pt x="17825" y="43462"/>
                    <a:pt x="17610" y="43200"/>
                    <a:pt x="17313" y="43081"/>
                  </a:cubicBezTo>
                  <a:cubicBezTo>
                    <a:pt x="13907" y="41652"/>
                    <a:pt x="13157" y="38593"/>
                    <a:pt x="13038" y="37985"/>
                  </a:cubicBezTo>
                  <a:cubicBezTo>
                    <a:pt x="13026" y="37938"/>
                    <a:pt x="13026" y="37890"/>
                    <a:pt x="13038" y="37842"/>
                  </a:cubicBezTo>
                  <a:lnTo>
                    <a:pt x="13503" y="35699"/>
                  </a:lnTo>
                  <a:lnTo>
                    <a:pt x="14443" y="32866"/>
                  </a:lnTo>
                  <a:cubicBezTo>
                    <a:pt x="14562" y="32509"/>
                    <a:pt x="14455" y="32116"/>
                    <a:pt x="14193" y="31866"/>
                  </a:cubicBezTo>
                  <a:lnTo>
                    <a:pt x="12360" y="30199"/>
                  </a:lnTo>
                  <a:cubicBezTo>
                    <a:pt x="12324" y="30187"/>
                    <a:pt x="12312" y="30163"/>
                    <a:pt x="12300" y="30139"/>
                  </a:cubicBezTo>
                  <a:lnTo>
                    <a:pt x="11300" y="28579"/>
                  </a:lnTo>
                  <a:cubicBezTo>
                    <a:pt x="11288" y="28556"/>
                    <a:pt x="11288" y="28544"/>
                    <a:pt x="11276" y="28532"/>
                  </a:cubicBezTo>
                  <a:cubicBezTo>
                    <a:pt x="11169" y="28282"/>
                    <a:pt x="10776" y="27603"/>
                    <a:pt x="9276" y="26865"/>
                  </a:cubicBezTo>
                  <a:cubicBezTo>
                    <a:pt x="8157" y="26293"/>
                    <a:pt x="7550" y="25210"/>
                    <a:pt x="7299" y="24615"/>
                  </a:cubicBezTo>
                  <a:cubicBezTo>
                    <a:pt x="7144" y="24271"/>
                    <a:pt x="6814" y="24051"/>
                    <a:pt x="6442" y="24051"/>
                  </a:cubicBezTo>
                  <a:cubicBezTo>
                    <a:pt x="6415" y="24051"/>
                    <a:pt x="6387" y="24053"/>
                    <a:pt x="6359" y="24055"/>
                  </a:cubicBezTo>
                  <a:lnTo>
                    <a:pt x="3013" y="24317"/>
                  </a:lnTo>
                  <a:cubicBezTo>
                    <a:pt x="3004" y="24318"/>
                    <a:pt x="2994" y="24318"/>
                    <a:pt x="2985" y="24318"/>
                  </a:cubicBezTo>
                  <a:cubicBezTo>
                    <a:pt x="2862" y="24318"/>
                    <a:pt x="2735" y="24248"/>
                    <a:pt x="2680" y="24127"/>
                  </a:cubicBezTo>
                  <a:lnTo>
                    <a:pt x="715" y="19709"/>
                  </a:lnTo>
                  <a:cubicBezTo>
                    <a:pt x="680" y="19602"/>
                    <a:pt x="692" y="19471"/>
                    <a:pt x="751" y="19376"/>
                  </a:cubicBezTo>
                  <a:lnTo>
                    <a:pt x="7716" y="9196"/>
                  </a:lnTo>
                  <a:cubicBezTo>
                    <a:pt x="7740" y="9137"/>
                    <a:pt x="7788" y="9113"/>
                    <a:pt x="7847" y="9077"/>
                  </a:cubicBezTo>
                  <a:lnTo>
                    <a:pt x="27207" y="659"/>
                  </a:lnTo>
                  <a:cubicBezTo>
                    <a:pt x="27251" y="633"/>
                    <a:pt x="27296" y="619"/>
                    <a:pt x="27341" y="619"/>
                  </a:cubicBezTo>
                  <a:close/>
                  <a:moveTo>
                    <a:pt x="27315" y="0"/>
                  </a:moveTo>
                  <a:cubicBezTo>
                    <a:pt x="27193" y="0"/>
                    <a:pt x="27072" y="27"/>
                    <a:pt x="26957" y="76"/>
                  </a:cubicBezTo>
                  <a:lnTo>
                    <a:pt x="7597" y="8494"/>
                  </a:lnTo>
                  <a:cubicBezTo>
                    <a:pt x="7430" y="8553"/>
                    <a:pt x="7299" y="8672"/>
                    <a:pt x="7192" y="8827"/>
                  </a:cubicBezTo>
                  <a:lnTo>
                    <a:pt x="227" y="19007"/>
                  </a:lnTo>
                  <a:cubicBezTo>
                    <a:pt x="37" y="19269"/>
                    <a:pt x="1" y="19614"/>
                    <a:pt x="144" y="19912"/>
                  </a:cubicBezTo>
                  <a:lnTo>
                    <a:pt x="2108" y="24329"/>
                  </a:lnTo>
                  <a:cubicBezTo>
                    <a:pt x="2256" y="24669"/>
                    <a:pt x="2608" y="24890"/>
                    <a:pt x="2980" y="24890"/>
                  </a:cubicBezTo>
                  <a:cubicBezTo>
                    <a:pt x="2999" y="24890"/>
                    <a:pt x="3018" y="24890"/>
                    <a:pt x="3037" y="24889"/>
                  </a:cubicBezTo>
                  <a:lnTo>
                    <a:pt x="6395" y="24615"/>
                  </a:lnTo>
                  <a:cubicBezTo>
                    <a:pt x="6526" y="24615"/>
                    <a:pt x="6657" y="24686"/>
                    <a:pt x="6716" y="24829"/>
                  </a:cubicBezTo>
                  <a:cubicBezTo>
                    <a:pt x="7014" y="25496"/>
                    <a:pt x="7704" y="26734"/>
                    <a:pt x="8990" y="27365"/>
                  </a:cubicBezTo>
                  <a:cubicBezTo>
                    <a:pt x="10419" y="28079"/>
                    <a:pt x="10657" y="28651"/>
                    <a:pt x="10693" y="28710"/>
                  </a:cubicBezTo>
                  <a:cubicBezTo>
                    <a:pt x="10705" y="28770"/>
                    <a:pt x="10740" y="28818"/>
                    <a:pt x="10764" y="28877"/>
                  </a:cubicBezTo>
                  <a:lnTo>
                    <a:pt x="11764" y="30449"/>
                  </a:lnTo>
                  <a:cubicBezTo>
                    <a:pt x="11812" y="30520"/>
                    <a:pt x="11871" y="30580"/>
                    <a:pt x="11931" y="30639"/>
                  </a:cubicBezTo>
                  <a:lnTo>
                    <a:pt x="13741" y="32306"/>
                  </a:lnTo>
                  <a:cubicBezTo>
                    <a:pt x="13836" y="32401"/>
                    <a:pt x="13872" y="32532"/>
                    <a:pt x="13836" y="32651"/>
                  </a:cubicBezTo>
                  <a:lnTo>
                    <a:pt x="12884" y="35497"/>
                  </a:lnTo>
                  <a:cubicBezTo>
                    <a:pt x="12872" y="35533"/>
                    <a:pt x="12848" y="35557"/>
                    <a:pt x="12848" y="35592"/>
                  </a:cubicBezTo>
                  <a:lnTo>
                    <a:pt x="12383" y="37700"/>
                  </a:lnTo>
                  <a:cubicBezTo>
                    <a:pt x="12372" y="37819"/>
                    <a:pt x="12360" y="37950"/>
                    <a:pt x="12383" y="38069"/>
                  </a:cubicBezTo>
                  <a:cubicBezTo>
                    <a:pt x="12514" y="38724"/>
                    <a:pt x="13324" y="42093"/>
                    <a:pt x="17039" y="43641"/>
                  </a:cubicBezTo>
                  <a:cubicBezTo>
                    <a:pt x="17134" y="43688"/>
                    <a:pt x="17229" y="43772"/>
                    <a:pt x="17241" y="43879"/>
                  </a:cubicBezTo>
                  <a:lnTo>
                    <a:pt x="17575" y="45427"/>
                  </a:lnTo>
                  <a:cubicBezTo>
                    <a:pt x="17586" y="45451"/>
                    <a:pt x="17813" y="46201"/>
                    <a:pt x="18551" y="46475"/>
                  </a:cubicBezTo>
                  <a:cubicBezTo>
                    <a:pt x="18706" y="46546"/>
                    <a:pt x="18789" y="46665"/>
                    <a:pt x="18789" y="46808"/>
                  </a:cubicBezTo>
                  <a:lnTo>
                    <a:pt x="18622" y="50713"/>
                  </a:lnTo>
                  <a:lnTo>
                    <a:pt x="18622" y="50808"/>
                  </a:lnTo>
                  <a:cubicBezTo>
                    <a:pt x="18634" y="51023"/>
                    <a:pt x="18741" y="52106"/>
                    <a:pt x="19420" y="52737"/>
                  </a:cubicBezTo>
                  <a:cubicBezTo>
                    <a:pt x="19491" y="52797"/>
                    <a:pt x="19515" y="52868"/>
                    <a:pt x="19515" y="52951"/>
                  </a:cubicBezTo>
                  <a:cubicBezTo>
                    <a:pt x="19515" y="53606"/>
                    <a:pt x="19634" y="55261"/>
                    <a:pt x="20456" y="56285"/>
                  </a:cubicBezTo>
                  <a:lnTo>
                    <a:pt x="23492" y="60441"/>
                  </a:lnTo>
                  <a:cubicBezTo>
                    <a:pt x="23623" y="60619"/>
                    <a:pt x="23802" y="60738"/>
                    <a:pt x="24016" y="60798"/>
                  </a:cubicBezTo>
                  <a:lnTo>
                    <a:pt x="25314" y="61143"/>
                  </a:lnTo>
                  <a:cubicBezTo>
                    <a:pt x="25385" y="61155"/>
                    <a:pt x="25468" y="61167"/>
                    <a:pt x="25552" y="61167"/>
                  </a:cubicBezTo>
                  <a:cubicBezTo>
                    <a:pt x="25921" y="61167"/>
                    <a:pt x="26278" y="60952"/>
                    <a:pt x="26421" y="60595"/>
                  </a:cubicBezTo>
                  <a:cubicBezTo>
                    <a:pt x="26576" y="60250"/>
                    <a:pt x="26504" y="59845"/>
                    <a:pt x="26242" y="59583"/>
                  </a:cubicBezTo>
                  <a:lnTo>
                    <a:pt x="25147" y="58393"/>
                  </a:lnTo>
                  <a:cubicBezTo>
                    <a:pt x="25087" y="58309"/>
                    <a:pt x="25052" y="58238"/>
                    <a:pt x="25052" y="58155"/>
                  </a:cubicBezTo>
                  <a:lnTo>
                    <a:pt x="25099" y="56702"/>
                  </a:lnTo>
                  <a:lnTo>
                    <a:pt x="25230" y="55499"/>
                  </a:lnTo>
                  <a:cubicBezTo>
                    <a:pt x="25254" y="55428"/>
                    <a:pt x="25290" y="55357"/>
                    <a:pt x="25349" y="55297"/>
                  </a:cubicBezTo>
                  <a:lnTo>
                    <a:pt x="27588" y="53356"/>
                  </a:lnTo>
                  <a:cubicBezTo>
                    <a:pt x="27719" y="53249"/>
                    <a:pt x="27814" y="53118"/>
                    <a:pt x="27873" y="52951"/>
                  </a:cubicBezTo>
                  <a:lnTo>
                    <a:pt x="29636" y="47856"/>
                  </a:lnTo>
                  <a:cubicBezTo>
                    <a:pt x="29659" y="47772"/>
                    <a:pt x="29719" y="47713"/>
                    <a:pt x="29778" y="47677"/>
                  </a:cubicBezTo>
                  <a:lnTo>
                    <a:pt x="32362" y="46046"/>
                  </a:lnTo>
                  <a:cubicBezTo>
                    <a:pt x="32517" y="45963"/>
                    <a:pt x="32636" y="45843"/>
                    <a:pt x="32707" y="45689"/>
                  </a:cubicBezTo>
                  <a:cubicBezTo>
                    <a:pt x="32993" y="45177"/>
                    <a:pt x="33624" y="43700"/>
                    <a:pt x="33719" y="41486"/>
                  </a:cubicBezTo>
                  <a:cubicBezTo>
                    <a:pt x="33719" y="41391"/>
                    <a:pt x="33743" y="41319"/>
                    <a:pt x="33803" y="41260"/>
                  </a:cubicBezTo>
                  <a:cubicBezTo>
                    <a:pt x="34243" y="40795"/>
                    <a:pt x="35232" y="39581"/>
                    <a:pt x="35136" y="38033"/>
                  </a:cubicBezTo>
                  <a:cubicBezTo>
                    <a:pt x="35112" y="37652"/>
                    <a:pt x="34862" y="37331"/>
                    <a:pt x="34505" y="37211"/>
                  </a:cubicBezTo>
                  <a:lnTo>
                    <a:pt x="30279" y="35747"/>
                  </a:lnTo>
                  <a:cubicBezTo>
                    <a:pt x="30219" y="35735"/>
                    <a:pt x="30171" y="35687"/>
                    <a:pt x="30136" y="35652"/>
                  </a:cubicBezTo>
                  <a:lnTo>
                    <a:pt x="28731" y="33842"/>
                  </a:lnTo>
                  <a:cubicBezTo>
                    <a:pt x="28719" y="33830"/>
                    <a:pt x="28719" y="33806"/>
                    <a:pt x="28707" y="33782"/>
                  </a:cubicBezTo>
                  <a:lnTo>
                    <a:pt x="28004" y="32354"/>
                  </a:lnTo>
                  <a:cubicBezTo>
                    <a:pt x="27885" y="32104"/>
                    <a:pt x="27647" y="31925"/>
                    <a:pt x="27373" y="31854"/>
                  </a:cubicBezTo>
                  <a:lnTo>
                    <a:pt x="23063" y="30794"/>
                  </a:lnTo>
                  <a:cubicBezTo>
                    <a:pt x="23004" y="30782"/>
                    <a:pt x="22956" y="30746"/>
                    <a:pt x="22909" y="30723"/>
                  </a:cubicBezTo>
                  <a:lnTo>
                    <a:pt x="21897" y="29818"/>
                  </a:lnTo>
                  <a:cubicBezTo>
                    <a:pt x="21742" y="29675"/>
                    <a:pt x="21527" y="29591"/>
                    <a:pt x="21301" y="29580"/>
                  </a:cubicBezTo>
                  <a:lnTo>
                    <a:pt x="19206" y="29484"/>
                  </a:lnTo>
                  <a:cubicBezTo>
                    <a:pt x="19146" y="29484"/>
                    <a:pt x="19087" y="29472"/>
                    <a:pt x="19027" y="29425"/>
                  </a:cubicBezTo>
                  <a:lnTo>
                    <a:pt x="18908" y="29341"/>
                  </a:lnTo>
                  <a:cubicBezTo>
                    <a:pt x="18825" y="29282"/>
                    <a:pt x="18777" y="29187"/>
                    <a:pt x="18777" y="29080"/>
                  </a:cubicBezTo>
                  <a:cubicBezTo>
                    <a:pt x="18765" y="28984"/>
                    <a:pt x="18801" y="28877"/>
                    <a:pt x="18896" y="28818"/>
                  </a:cubicBezTo>
                  <a:lnTo>
                    <a:pt x="19063" y="28687"/>
                  </a:lnTo>
                  <a:cubicBezTo>
                    <a:pt x="19182" y="28591"/>
                    <a:pt x="19206" y="28448"/>
                    <a:pt x="19146" y="28306"/>
                  </a:cubicBezTo>
                  <a:cubicBezTo>
                    <a:pt x="19097" y="28207"/>
                    <a:pt x="18991" y="28142"/>
                    <a:pt x="18876" y="28142"/>
                  </a:cubicBezTo>
                  <a:cubicBezTo>
                    <a:pt x="18851" y="28142"/>
                    <a:pt x="18826" y="28145"/>
                    <a:pt x="18801" y="28151"/>
                  </a:cubicBezTo>
                  <a:lnTo>
                    <a:pt x="17896" y="28341"/>
                  </a:lnTo>
                  <a:cubicBezTo>
                    <a:pt x="17729" y="28389"/>
                    <a:pt x="17586" y="28460"/>
                    <a:pt x="17467" y="28568"/>
                  </a:cubicBezTo>
                  <a:lnTo>
                    <a:pt x="15991" y="29889"/>
                  </a:lnTo>
                  <a:cubicBezTo>
                    <a:pt x="15943" y="29949"/>
                    <a:pt x="15872" y="29972"/>
                    <a:pt x="15801" y="29972"/>
                  </a:cubicBezTo>
                  <a:lnTo>
                    <a:pt x="14384" y="30080"/>
                  </a:lnTo>
                  <a:lnTo>
                    <a:pt x="14300" y="30080"/>
                  </a:lnTo>
                  <a:lnTo>
                    <a:pt x="13265" y="29413"/>
                  </a:lnTo>
                  <a:cubicBezTo>
                    <a:pt x="13253" y="29401"/>
                    <a:pt x="13229" y="29401"/>
                    <a:pt x="13193" y="29377"/>
                  </a:cubicBezTo>
                  <a:cubicBezTo>
                    <a:pt x="13086" y="29341"/>
                    <a:pt x="13003" y="29246"/>
                    <a:pt x="12967" y="29127"/>
                  </a:cubicBezTo>
                  <a:cubicBezTo>
                    <a:pt x="12967" y="29115"/>
                    <a:pt x="12955" y="29103"/>
                    <a:pt x="12955" y="29080"/>
                  </a:cubicBezTo>
                  <a:lnTo>
                    <a:pt x="12038" y="26579"/>
                  </a:lnTo>
                  <a:cubicBezTo>
                    <a:pt x="12014" y="26520"/>
                    <a:pt x="12038" y="26448"/>
                    <a:pt x="12062" y="26389"/>
                  </a:cubicBezTo>
                  <a:lnTo>
                    <a:pt x="12788" y="24948"/>
                  </a:lnTo>
                  <a:cubicBezTo>
                    <a:pt x="12907" y="24710"/>
                    <a:pt x="12931" y="24424"/>
                    <a:pt x="12824" y="24174"/>
                  </a:cubicBezTo>
                  <a:lnTo>
                    <a:pt x="12455" y="23234"/>
                  </a:lnTo>
                  <a:cubicBezTo>
                    <a:pt x="12300" y="22862"/>
                    <a:pt x="11940" y="22634"/>
                    <a:pt x="11559" y="22634"/>
                  </a:cubicBezTo>
                  <a:cubicBezTo>
                    <a:pt x="11501" y="22634"/>
                    <a:pt x="11442" y="22639"/>
                    <a:pt x="11383" y="22650"/>
                  </a:cubicBezTo>
                  <a:lnTo>
                    <a:pt x="10086" y="22924"/>
                  </a:lnTo>
                  <a:cubicBezTo>
                    <a:pt x="10064" y="22929"/>
                    <a:pt x="10041" y="22931"/>
                    <a:pt x="10019" y="22931"/>
                  </a:cubicBezTo>
                  <a:cubicBezTo>
                    <a:pt x="9932" y="22931"/>
                    <a:pt x="9845" y="22895"/>
                    <a:pt x="9788" y="22829"/>
                  </a:cubicBezTo>
                  <a:cubicBezTo>
                    <a:pt x="9716" y="22757"/>
                    <a:pt x="9669" y="22638"/>
                    <a:pt x="9693" y="22531"/>
                  </a:cubicBezTo>
                  <a:lnTo>
                    <a:pt x="9907" y="21555"/>
                  </a:lnTo>
                  <a:cubicBezTo>
                    <a:pt x="9919" y="21448"/>
                    <a:pt x="9990" y="21364"/>
                    <a:pt x="10097" y="21317"/>
                  </a:cubicBezTo>
                  <a:lnTo>
                    <a:pt x="11645" y="20686"/>
                  </a:lnTo>
                  <a:cubicBezTo>
                    <a:pt x="11675" y="20674"/>
                    <a:pt x="11714" y="20668"/>
                    <a:pt x="11754" y="20668"/>
                  </a:cubicBezTo>
                  <a:cubicBezTo>
                    <a:pt x="11794" y="20668"/>
                    <a:pt x="11836" y="20674"/>
                    <a:pt x="11871" y="20686"/>
                  </a:cubicBezTo>
                  <a:lnTo>
                    <a:pt x="15455" y="21912"/>
                  </a:lnTo>
                  <a:lnTo>
                    <a:pt x="16324" y="22293"/>
                  </a:lnTo>
                  <a:cubicBezTo>
                    <a:pt x="16445" y="22349"/>
                    <a:pt x="16574" y="22376"/>
                    <a:pt x="16702" y="22376"/>
                  </a:cubicBezTo>
                  <a:cubicBezTo>
                    <a:pt x="16979" y="22376"/>
                    <a:pt x="17253" y="22251"/>
                    <a:pt x="17432" y="22031"/>
                  </a:cubicBezTo>
                  <a:lnTo>
                    <a:pt x="17944" y="21400"/>
                  </a:lnTo>
                  <a:cubicBezTo>
                    <a:pt x="18134" y="21162"/>
                    <a:pt x="18194" y="20852"/>
                    <a:pt x="18122" y="20555"/>
                  </a:cubicBezTo>
                  <a:lnTo>
                    <a:pt x="17229" y="17269"/>
                  </a:lnTo>
                  <a:cubicBezTo>
                    <a:pt x="17194" y="17173"/>
                    <a:pt x="17217" y="17078"/>
                    <a:pt x="17277" y="16995"/>
                  </a:cubicBezTo>
                  <a:lnTo>
                    <a:pt x="18468" y="15256"/>
                  </a:lnTo>
                  <a:lnTo>
                    <a:pt x="20527" y="12196"/>
                  </a:lnTo>
                  <a:cubicBezTo>
                    <a:pt x="20575" y="12113"/>
                    <a:pt x="20646" y="12077"/>
                    <a:pt x="20742" y="12054"/>
                  </a:cubicBezTo>
                  <a:lnTo>
                    <a:pt x="29695" y="10172"/>
                  </a:lnTo>
                  <a:cubicBezTo>
                    <a:pt x="29898" y="10125"/>
                    <a:pt x="30052" y="10030"/>
                    <a:pt x="30195" y="9899"/>
                  </a:cubicBezTo>
                  <a:lnTo>
                    <a:pt x="31838" y="8136"/>
                  </a:lnTo>
                  <a:cubicBezTo>
                    <a:pt x="31862" y="8136"/>
                    <a:pt x="31874" y="8125"/>
                    <a:pt x="31886" y="8113"/>
                  </a:cubicBezTo>
                  <a:lnTo>
                    <a:pt x="33588" y="6851"/>
                  </a:lnTo>
                  <a:cubicBezTo>
                    <a:pt x="33612" y="6827"/>
                    <a:pt x="33624" y="6815"/>
                    <a:pt x="33660" y="6803"/>
                  </a:cubicBezTo>
                  <a:lnTo>
                    <a:pt x="35803" y="5934"/>
                  </a:lnTo>
                  <a:cubicBezTo>
                    <a:pt x="36089" y="5815"/>
                    <a:pt x="36291" y="5565"/>
                    <a:pt x="36363" y="5267"/>
                  </a:cubicBezTo>
                  <a:lnTo>
                    <a:pt x="36982" y="2541"/>
                  </a:lnTo>
                  <a:cubicBezTo>
                    <a:pt x="37041" y="2291"/>
                    <a:pt x="36994" y="2029"/>
                    <a:pt x="36839" y="1814"/>
                  </a:cubicBezTo>
                  <a:cubicBezTo>
                    <a:pt x="36708" y="1612"/>
                    <a:pt x="36470" y="1457"/>
                    <a:pt x="36220" y="1409"/>
                  </a:cubicBezTo>
                  <a:lnTo>
                    <a:pt x="27481" y="16"/>
                  </a:lnTo>
                  <a:cubicBezTo>
                    <a:pt x="27425" y="5"/>
                    <a:pt x="27370" y="0"/>
                    <a:pt x="2731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00849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" grpId="0"/>
      <p:bldP spid="21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4F2E6C7-E188-45DA-988E-C127FFF9D019}"/>
              </a:ext>
            </a:extLst>
          </p:cNvPr>
          <p:cNvSpPr txBox="1"/>
          <p:nvPr/>
        </p:nvSpPr>
        <p:spPr>
          <a:xfrm>
            <a:off x="338329" y="142845"/>
            <a:ext cx="72483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1. </a:t>
            </a:r>
            <a:r>
              <a:rPr lang="vi-VN" sz="3000" b="1" dirty="0"/>
              <a:t>NHẬN THỨC CHUNG VỀ VĂN HÓA</a:t>
            </a:r>
            <a:endParaRPr lang="en-US" sz="3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43BB1B-B8FD-49A8-BE64-8F88B9AB2454}"/>
              </a:ext>
            </a:extLst>
          </p:cNvPr>
          <p:cNvSpPr txBox="1"/>
          <p:nvPr/>
        </p:nvSpPr>
        <p:spPr>
          <a:xfrm>
            <a:off x="750093" y="696843"/>
            <a:ext cx="5214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Quan </a:t>
            </a:r>
            <a:r>
              <a:rPr lang="en-US" sz="2000" b="1" dirty="0" err="1"/>
              <a:t>điểm</a:t>
            </a:r>
            <a:r>
              <a:rPr lang="en-US" sz="2000" b="1" dirty="0"/>
              <a:t> </a:t>
            </a:r>
            <a:r>
              <a:rPr lang="en-US" sz="2000" b="1" dirty="0" err="1"/>
              <a:t>của</a:t>
            </a:r>
            <a:r>
              <a:rPr lang="en-US" sz="2000" b="1" dirty="0"/>
              <a:t> </a:t>
            </a:r>
            <a:r>
              <a:rPr lang="en-US" sz="2000" b="1" dirty="0" err="1"/>
              <a:t>Hồ</a:t>
            </a:r>
            <a:r>
              <a:rPr lang="en-US" sz="2000" b="1" dirty="0"/>
              <a:t> </a:t>
            </a:r>
            <a:r>
              <a:rPr lang="en-US" sz="2000" b="1" dirty="0" err="1"/>
              <a:t>Chí</a:t>
            </a:r>
            <a:r>
              <a:rPr lang="en-US" sz="2000" b="1" dirty="0"/>
              <a:t> Minh </a:t>
            </a:r>
            <a:r>
              <a:rPr lang="en-US" sz="2000" b="1" dirty="0" err="1"/>
              <a:t>về</a:t>
            </a:r>
            <a:r>
              <a:rPr lang="en-US" sz="2000" b="1" dirty="0"/>
              <a:t> </a:t>
            </a:r>
            <a:r>
              <a:rPr lang="en-US" sz="2000" b="1" dirty="0" err="1"/>
              <a:t>văn</a:t>
            </a:r>
            <a:r>
              <a:rPr lang="en-US" sz="2000" b="1" dirty="0"/>
              <a:t> </a:t>
            </a:r>
            <a:r>
              <a:rPr lang="en-US" sz="2000" b="1" dirty="0" err="1"/>
              <a:t>hóa</a:t>
            </a:r>
            <a:r>
              <a:rPr lang="en-US" sz="2000" b="1" dirty="0"/>
              <a:t>:</a:t>
            </a:r>
          </a:p>
        </p:txBody>
      </p:sp>
      <p:graphicFrame>
        <p:nvGraphicFramePr>
          <p:cNvPr id="20" name="Content Placeholder 9">
            <a:extLst>
              <a:ext uri="{FF2B5EF4-FFF2-40B4-BE49-F238E27FC236}">
                <a16:creationId xmlns:a16="http://schemas.microsoft.com/office/drawing/2014/main" id="{3F21673F-6448-4833-B62F-D865FE832F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4912171"/>
              </p:ext>
            </p:extLst>
          </p:nvPr>
        </p:nvGraphicFramePr>
        <p:xfrm>
          <a:off x="338329" y="1096953"/>
          <a:ext cx="8658187" cy="3903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Graphic spid="20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2A35B-E8C8-4C25-9210-B7368A85319A}"/>
              </a:ext>
            </a:extLst>
          </p:cNvPr>
          <p:cNvSpPr txBox="1">
            <a:spLocks/>
          </p:cNvSpPr>
          <p:nvPr/>
        </p:nvSpPr>
        <p:spPr>
          <a:xfrm>
            <a:off x="200024" y="707231"/>
            <a:ext cx="8593931" cy="1974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vvic"/>
              <a:buNone/>
              <a:defRPr sz="2300" b="0" i="0" u="none" strike="noStrike" cap="none"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None/>
              <a:defRPr sz="1400" b="0" i="0" u="none" strike="noStrike" cap="none"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None/>
              <a:defRPr sz="1400" b="0" i="0" u="none" strike="noStrike" cap="none"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None/>
              <a:defRPr sz="1400" b="0" i="0" u="none" strike="noStrike" cap="none"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None/>
              <a:defRPr sz="1400" b="0" i="0" u="none" strike="noStrike" cap="none"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None/>
              <a:defRPr sz="1400" b="0" i="0" u="none" strike="noStrike" cap="none"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None/>
              <a:defRPr sz="1400" b="0" i="0" u="none" strike="noStrike" cap="none"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None/>
              <a:defRPr sz="1400" b="0" i="0" u="none" strike="noStrike" cap="none"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Livvic"/>
              <a:buNone/>
              <a:defRPr sz="1400" b="0" i="0" u="none" strike="noStrike" cap="none"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pPr marL="0" indent="0"/>
            <a:r>
              <a:rPr lang="en-US" sz="3200" i="1" dirty="0">
                <a:solidFill>
                  <a:schemeClr val="tx2"/>
                </a:solidFill>
                <a:latin typeface="+mj-lt"/>
              </a:rPr>
              <a:t>“</a:t>
            </a:r>
            <a:r>
              <a:rPr lang="vi-VN" sz="3200" i="1" dirty="0">
                <a:solidFill>
                  <a:schemeClr val="tx2"/>
                </a:solidFill>
                <a:latin typeface="+mj-lt"/>
              </a:rPr>
              <a:t>Vì lẽ </a:t>
            </a:r>
            <a:r>
              <a:rPr lang="vi-VN" sz="3200" i="1" dirty="0">
                <a:solidFill>
                  <a:srgbClr val="FF0000"/>
                </a:solidFill>
                <a:latin typeface="+mj-lt"/>
              </a:rPr>
              <a:t>sinh tồn </a:t>
            </a:r>
            <a:r>
              <a:rPr lang="vi-VN" sz="3200" i="1" dirty="0">
                <a:solidFill>
                  <a:schemeClr val="tx2"/>
                </a:solidFill>
                <a:latin typeface="+mj-lt"/>
              </a:rPr>
              <a:t>cũng như </a:t>
            </a:r>
            <a:r>
              <a:rPr lang="vi-VN" sz="3200" i="1" dirty="0">
                <a:solidFill>
                  <a:srgbClr val="FF0000"/>
                </a:solidFill>
                <a:latin typeface="+mj-lt"/>
              </a:rPr>
              <a:t>mục đích </a:t>
            </a:r>
            <a:r>
              <a:rPr lang="vi-VN" sz="3200" i="1" dirty="0">
                <a:solidFill>
                  <a:schemeClr val="tx2"/>
                </a:solidFill>
                <a:latin typeface="+mj-lt"/>
              </a:rPr>
              <a:t>của </a:t>
            </a:r>
            <a:r>
              <a:rPr lang="vi-VN" sz="3200" i="1" dirty="0">
                <a:solidFill>
                  <a:srgbClr val="FF0000"/>
                </a:solidFill>
                <a:latin typeface="+mj-lt"/>
              </a:rPr>
              <a:t>cuộc sống</a:t>
            </a:r>
            <a:r>
              <a:rPr lang="vi-VN" sz="3200" i="1" dirty="0">
                <a:solidFill>
                  <a:schemeClr val="tx2"/>
                </a:solidFill>
                <a:latin typeface="+mj-lt"/>
              </a:rPr>
              <a:t>, </a:t>
            </a:r>
            <a:r>
              <a:rPr lang="vi-VN" sz="3200" i="1" dirty="0">
                <a:solidFill>
                  <a:srgbClr val="FF0000"/>
                </a:solidFill>
                <a:latin typeface="+mj-lt"/>
              </a:rPr>
              <a:t>loài người </a:t>
            </a:r>
            <a:r>
              <a:rPr lang="vi-VN" sz="3200" i="1" dirty="0">
                <a:solidFill>
                  <a:schemeClr val="tx2"/>
                </a:solidFill>
                <a:latin typeface="+mj-lt"/>
              </a:rPr>
              <a:t>mới </a:t>
            </a:r>
            <a:r>
              <a:rPr lang="vi-VN" sz="3200" i="1" dirty="0">
                <a:solidFill>
                  <a:srgbClr val="FF0000"/>
                </a:solidFill>
                <a:latin typeface="+mj-lt"/>
              </a:rPr>
              <a:t>sáng tạo </a:t>
            </a:r>
            <a:r>
              <a:rPr lang="vi-VN" sz="3200" i="1" dirty="0">
                <a:solidFill>
                  <a:schemeClr val="tx1"/>
                </a:solidFill>
                <a:latin typeface="+mj-lt"/>
              </a:rPr>
              <a:t>và</a:t>
            </a:r>
            <a:r>
              <a:rPr lang="vi-VN" sz="3200" i="1" dirty="0">
                <a:solidFill>
                  <a:srgbClr val="FF0000"/>
                </a:solidFill>
                <a:latin typeface="+mj-lt"/>
              </a:rPr>
              <a:t> phát minh </a:t>
            </a:r>
            <a:r>
              <a:rPr lang="vi-VN" sz="3200" i="1" dirty="0">
                <a:solidFill>
                  <a:schemeClr val="tx2"/>
                </a:solidFill>
                <a:latin typeface="+mj-lt"/>
              </a:rPr>
              <a:t>ra </a:t>
            </a:r>
            <a:br>
              <a:rPr lang="en-US" sz="3200" i="1" dirty="0">
                <a:solidFill>
                  <a:schemeClr val="tx2"/>
                </a:solidFill>
                <a:latin typeface="+mj-lt"/>
              </a:rPr>
            </a:br>
            <a:r>
              <a:rPr lang="vi-VN" sz="3200" i="1" dirty="0">
                <a:solidFill>
                  <a:schemeClr val="tx2"/>
                </a:solidFill>
                <a:latin typeface="+mj-lt"/>
              </a:rPr>
              <a:t>ngôn ngữ, chữ viết, đạo đức, pháp luật, khoa học, tôn giáo, văn học, nghệ thuật, những công cụ cho sinh hoạt hàng ngày về mặc, ăn, ở và các </a:t>
            </a:r>
            <a:r>
              <a:rPr lang="vi-VN" sz="3200" i="1" dirty="0">
                <a:solidFill>
                  <a:srgbClr val="FF0000"/>
                </a:solidFill>
                <a:latin typeface="+mj-lt"/>
              </a:rPr>
              <a:t>phương thức sử </a:t>
            </a:r>
            <a:r>
              <a:rPr lang="vi-VN" sz="3200" i="1" dirty="0" err="1">
                <a:solidFill>
                  <a:srgbClr val="FF0000"/>
                </a:solidFill>
                <a:latin typeface="+mj-lt"/>
              </a:rPr>
              <a:t>dụng</a:t>
            </a:r>
            <a:r>
              <a:rPr lang="vi-VN" sz="3200" i="1" dirty="0">
                <a:solidFill>
                  <a:schemeClr val="tx2"/>
                </a:solidFill>
                <a:latin typeface="+mj-lt"/>
              </a:rPr>
              <a:t>.</a:t>
            </a:r>
            <a:endParaRPr lang="en-US" sz="3200" i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9E898F9-70C1-4884-9B14-C83152D15E3A}"/>
              </a:ext>
            </a:extLst>
          </p:cNvPr>
          <p:cNvSpPr txBox="1">
            <a:spLocks/>
          </p:cNvSpPr>
          <p:nvPr/>
        </p:nvSpPr>
        <p:spPr>
          <a:xfrm>
            <a:off x="501446" y="1533831"/>
            <a:ext cx="7790611" cy="763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vvic"/>
              <a:buNone/>
              <a:defRPr sz="2300" b="0" i="0" u="none" strike="noStrike" cap="none"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None/>
              <a:defRPr sz="1400" b="0" i="0" u="none" strike="noStrike" cap="none"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None/>
              <a:defRPr sz="1400" b="0" i="0" u="none" strike="noStrike" cap="none"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None/>
              <a:defRPr sz="1400" b="0" i="0" u="none" strike="noStrike" cap="none"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None/>
              <a:defRPr sz="1400" b="0" i="0" u="none" strike="noStrike" cap="none"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None/>
              <a:defRPr sz="1400" b="0" i="0" u="none" strike="noStrike" cap="none"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None/>
              <a:defRPr sz="1400" b="0" i="0" u="none" strike="noStrike" cap="none"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None/>
              <a:defRPr sz="1400" b="0" i="0" u="none" strike="noStrike" cap="none"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Livvic"/>
              <a:buNone/>
              <a:defRPr sz="1400" b="0" i="0" u="none" strike="noStrike" cap="none"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pPr marL="0" indent="0"/>
            <a:r>
              <a:rPr lang="vi-VN" sz="4000" i="1" dirty="0">
                <a:solidFill>
                  <a:srgbClr val="FF0000"/>
                </a:solidFill>
                <a:latin typeface="+mn-lt"/>
              </a:rPr>
              <a:t>Toàn bộ </a:t>
            </a:r>
            <a:r>
              <a:rPr lang="vi-VN" sz="4000" i="1" dirty="0">
                <a:solidFill>
                  <a:schemeClr val="tx2"/>
                </a:solidFill>
                <a:latin typeface="+mn-lt"/>
              </a:rPr>
              <a:t>những sáng tạo và phát minh đó tức </a:t>
            </a:r>
            <a:r>
              <a:rPr lang="vi-VN" sz="4000" i="1" dirty="0">
                <a:solidFill>
                  <a:srgbClr val="FF0000"/>
                </a:solidFill>
                <a:latin typeface="+mn-lt"/>
              </a:rPr>
              <a:t>là văn hóa</a:t>
            </a:r>
            <a:r>
              <a:rPr lang="vi-VN" sz="4000" i="1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.</a:t>
            </a:r>
            <a:endParaRPr lang="en-US" sz="4000" i="1" dirty="0">
              <a:solidFill>
                <a:schemeClr val="bg1">
                  <a:lumMod val="85000"/>
                </a:schemeClr>
              </a:solidFill>
              <a:latin typeface="+mn-lt"/>
            </a:endParaRPr>
          </a:p>
        </p:txBody>
      </p:sp>
      <p:grpSp>
        <p:nvGrpSpPr>
          <p:cNvPr id="3" name="Google Shape;14488;p51">
            <a:extLst>
              <a:ext uri="{FF2B5EF4-FFF2-40B4-BE49-F238E27FC236}">
                <a16:creationId xmlns:a16="http://schemas.microsoft.com/office/drawing/2014/main" id="{5146352D-11FB-4A1D-A8E7-5204F6D98359}"/>
              </a:ext>
            </a:extLst>
          </p:cNvPr>
          <p:cNvGrpSpPr/>
          <p:nvPr/>
        </p:nvGrpSpPr>
        <p:grpSpPr>
          <a:xfrm rot="10800000" flipH="1">
            <a:off x="-648180" y="-921493"/>
            <a:ext cx="2759697" cy="2370848"/>
            <a:chOff x="4945925" y="1165200"/>
            <a:chExt cx="4109750" cy="3530675"/>
          </a:xfrm>
        </p:grpSpPr>
        <p:sp>
          <p:nvSpPr>
            <p:cNvPr id="4" name="Google Shape;14489;p51">
              <a:extLst>
                <a:ext uri="{FF2B5EF4-FFF2-40B4-BE49-F238E27FC236}">
                  <a16:creationId xmlns:a16="http://schemas.microsoft.com/office/drawing/2014/main" id="{B8A73AF3-42CC-49EB-97F9-E16801E17834}"/>
                </a:ext>
              </a:extLst>
            </p:cNvPr>
            <p:cNvSpPr/>
            <p:nvPr/>
          </p:nvSpPr>
          <p:spPr>
            <a:xfrm>
              <a:off x="4995125" y="2056850"/>
              <a:ext cx="592875" cy="1110275"/>
            </a:xfrm>
            <a:custGeom>
              <a:avLst/>
              <a:gdLst/>
              <a:ahLst/>
              <a:cxnLst/>
              <a:rect l="l" t="t" r="r" b="b"/>
              <a:pathLst>
                <a:path w="23715" h="44411" extrusionOk="0">
                  <a:moveTo>
                    <a:pt x="72" y="1"/>
                  </a:moveTo>
                  <a:cubicBezTo>
                    <a:pt x="36" y="1"/>
                    <a:pt x="1" y="40"/>
                    <a:pt x="17" y="73"/>
                  </a:cubicBezTo>
                  <a:cubicBezTo>
                    <a:pt x="7756" y="14778"/>
                    <a:pt x="15460" y="29494"/>
                    <a:pt x="23092" y="44257"/>
                  </a:cubicBezTo>
                  <a:cubicBezTo>
                    <a:pt x="23148" y="44366"/>
                    <a:pt x="23236" y="44411"/>
                    <a:pt x="23324" y="44411"/>
                  </a:cubicBezTo>
                  <a:cubicBezTo>
                    <a:pt x="23517" y="44411"/>
                    <a:pt x="23714" y="44196"/>
                    <a:pt x="23592" y="43960"/>
                  </a:cubicBezTo>
                  <a:cubicBezTo>
                    <a:pt x="15710" y="29351"/>
                    <a:pt x="7899" y="14694"/>
                    <a:pt x="112" y="26"/>
                  </a:cubicBezTo>
                  <a:cubicBezTo>
                    <a:pt x="102" y="8"/>
                    <a:pt x="87" y="1"/>
                    <a:pt x="72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490;p51">
              <a:extLst>
                <a:ext uri="{FF2B5EF4-FFF2-40B4-BE49-F238E27FC236}">
                  <a16:creationId xmlns:a16="http://schemas.microsoft.com/office/drawing/2014/main" id="{C48A7D75-396A-435A-91E5-CE8130A72A4E}"/>
                </a:ext>
              </a:extLst>
            </p:cNvPr>
            <p:cNvSpPr/>
            <p:nvPr/>
          </p:nvSpPr>
          <p:spPr>
            <a:xfrm>
              <a:off x="4945925" y="2088500"/>
              <a:ext cx="618550" cy="1157250"/>
            </a:xfrm>
            <a:custGeom>
              <a:avLst/>
              <a:gdLst/>
              <a:ahLst/>
              <a:cxnLst/>
              <a:rect l="l" t="t" r="r" b="b"/>
              <a:pathLst>
                <a:path w="24742" h="46290" extrusionOk="0">
                  <a:moveTo>
                    <a:pt x="55" y="1"/>
                  </a:moveTo>
                  <a:cubicBezTo>
                    <a:pt x="30" y="1"/>
                    <a:pt x="0" y="23"/>
                    <a:pt x="9" y="58"/>
                  </a:cubicBezTo>
                  <a:cubicBezTo>
                    <a:pt x="7986" y="15440"/>
                    <a:pt x="15606" y="31121"/>
                    <a:pt x="24190" y="46158"/>
                  </a:cubicBezTo>
                  <a:cubicBezTo>
                    <a:pt x="24242" y="46251"/>
                    <a:pt x="24320" y="46290"/>
                    <a:pt x="24397" y="46290"/>
                  </a:cubicBezTo>
                  <a:cubicBezTo>
                    <a:pt x="24569" y="46290"/>
                    <a:pt x="24741" y="46101"/>
                    <a:pt x="24643" y="45896"/>
                  </a:cubicBezTo>
                  <a:cubicBezTo>
                    <a:pt x="17011" y="30347"/>
                    <a:pt x="8331" y="15238"/>
                    <a:pt x="80" y="10"/>
                  </a:cubicBezTo>
                  <a:cubicBezTo>
                    <a:pt x="74" y="4"/>
                    <a:pt x="65" y="1"/>
                    <a:pt x="55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4491;p51">
              <a:extLst>
                <a:ext uri="{FF2B5EF4-FFF2-40B4-BE49-F238E27FC236}">
                  <a16:creationId xmlns:a16="http://schemas.microsoft.com/office/drawing/2014/main" id="{3C4B59C3-D5D6-4C26-A076-F11A999EA3DE}"/>
                </a:ext>
              </a:extLst>
            </p:cNvPr>
            <p:cNvSpPr/>
            <p:nvPr/>
          </p:nvSpPr>
          <p:spPr>
            <a:xfrm>
              <a:off x="5951250" y="1636925"/>
              <a:ext cx="2255900" cy="1521300"/>
            </a:xfrm>
            <a:custGeom>
              <a:avLst/>
              <a:gdLst/>
              <a:ahLst/>
              <a:cxnLst/>
              <a:rect l="l" t="t" r="r" b="b"/>
              <a:pathLst>
                <a:path w="90236" h="60852" extrusionOk="0">
                  <a:moveTo>
                    <a:pt x="90197" y="0"/>
                  </a:moveTo>
                  <a:cubicBezTo>
                    <a:pt x="90189" y="0"/>
                    <a:pt x="90180" y="3"/>
                    <a:pt x="90169" y="11"/>
                  </a:cubicBezTo>
                  <a:cubicBezTo>
                    <a:pt x="60154" y="20049"/>
                    <a:pt x="29852" y="39742"/>
                    <a:pt x="218" y="60352"/>
                  </a:cubicBezTo>
                  <a:cubicBezTo>
                    <a:pt x="0" y="60520"/>
                    <a:pt x="135" y="60851"/>
                    <a:pt x="350" y="60851"/>
                  </a:cubicBezTo>
                  <a:cubicBezTo>
                    <a:pt x="395" y="60851"/>
                    <a:pt x="442" y="60837"/>
                    <a:pt x="491" y="60804"/>
                  </a:cubicBezTo>
                  <a:cubicBezTo>
                    <a:pt x="30709" y="41064"/>
                    <a:pt x="60380" y="20383"/>
                    <a:pt x="90217" y="71"/>
                  </a:cubicBezTo>
                  <a:cubicBezTo>
                    <a:pt x="90235" y="43"/>
                    <a:pt x="90225" y="0"/>
                    <a:pt x="90197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4492;p51">
              <a:extLst>
                <a:ext uri="{FF2B5EF4-FFF2-40B4-BE49-F238E27FC236}">
                  <a16:creationId xmlns:a16="http://schemas.microsoft.com/office/drawing/2014/main" id="{A177FB1C-F2CD-4750-BC15-84B9469ADB6B}"/>
                </a:ext>
              </a:extLst>
            </p:cNvPr>
            <p:cNvSpPr/>
            <p:nvPr/>
          </p:nvSpPr>
          <p:spPr>
            <a:xfrm>
              <a:off x="5933400" y="1732600"/>
              <a:ext cx="2310550" cy="1498200"/>
            </a:xfrm>
            <a:custGeom>
              <a:avLst/>
              <a:gdLst/>
              <a:ahLst/>
              <a:cxnLst/>
              <a:rect l="l" t="t" r="r" b="b"/>
              <a:pathLst>
                <a:path w="92422" h="59928" extrusionOk="0">
                  <a:moveTo>
                    <a:pt x="92045" y="1"/>
                  </a:moveTo>
                  <a:cubicBezTo>
                    <a:pt x="92001" y="1"/>
                    <a:pt x="91955" y="13"/>
                    <a:pt x="91907" y="42"/>
                  </a:cubicBezTo>
                  <a:cubicBezTo>
                    <a:pt x="60701" y="19008"/>
                    <a:pt x="30888" y="40297"/>
                    <a:pt x="39" y="59859"/>
                  </a:cubicBezTo>
                  <a:cubicBezTo>
                    <a:pt x="0" y="59878"/>
                    <a:pt x="16" y="59928"/>
                    <a:pt x="48" y="59928"/>
                  </a:cubicBezTo>
                  <a:cubicBezTo>
                    <a:pt x="56" y="59928"/>
                    <a:pt x="65" y="59925"/>
                    <a:pt x="74" y="59918"/>
                  </a:cubicBezTo>
                  <a:cubicBezTo>
                    <a:pt x="31090" y="40630"/>
                    <a:pt x="61534" y="20366"/>
                    <a:pt x="92181" y="494"/>
                  </a:cubicBezTo>
                  <a:cubicBezTo>
                    <a:pt x="92421" y="344"/>
                    <a:pt x="92275" y="1"/>
                    <a:pt x="92045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493;p51">
              <a:extLst>
                <a:ext uri="{FF2B5EF4-FFF2-40B4-BE49-F238E27FC236}">
                  <a16:creationId xmlns:a16="http://schemas.microsoft.com/office/drawing/2014/main" id="{90B36F89-62CF-4F0A-91DF-43AF7DA900F6}"/>
                </a:ext>
              </a:extLst>
            </p:cNvPr>
            <p:cNvSpPr/>
            <p:nvPr/>
          </p:nvSpPr>
          <p:spPr>
            <a:xfrm>
              <a:off x="6797775" y="2415725"/>
              <a:ext cx="1048800" cy="675175"/>
            </a:xfrm>
            <a:custGeom>
              <a:avLst/>
              <a:gdLst/>
              <a:ahLst/>
              <a:cxnLst/>
              <a:rect l="l" t="t" r="r" b="b"/>
              <a:pathLst>
                <a:path w="41952" h="27007" extrusionOk="0">
                  <a:moveTo>
                    <a:pt x="41575" y="1"/>
                  </a:moveTo>
                  <a:cubicBezTo>
                    <a:pt x="41532" y="1"/>
                    <a:pt x="41485" y="13"/>
                    <a:pt x="41437" y="42"/>
                  </a:cubicBezTo>
                  <a:cubicBezTo>
                    <a:pt x="27233" y="8281"/>
                    <a:pt x="13898" y="18103"/>
                    <a:pt x="39" y="26926"/>
                  </a:cubicBezTo>
                  <a:cubicBezTo>
                    <a:pt x="1" y="26955"/>
                    <a:pt x="25" y="27007"/>
                    <a:pt x="60" y="27007"/>
                  </a:cubicBezTo>
                  <a:cubicBezTo>
                    <a:pt x="69" y="27007"/>
                    <a:pt x="78" y="27004"/>
                    <a:pt x="87" y="26997"/>
                  </a:cubicBezTo>
                  <a:cubicBezTo>
                    <a:pt x="14101" y="18437"/>
                    <a:pt x="28067" y="9638"/>
                    <a:pt x="41711" y="494"/>
                  </a:cubicBezTo>
                  <a:cubicBezTo>
                    <a:pt x="41951" y="344"/>
                    <a:pt x="41805" y="1"/>
                    <a:pt x="41575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494;p51">
              <a:extLst>
                <a:ext uri="{FF2B5EF4-FFF2-40B4-BE49-F238E27FC236}">
                  <a16:creationId xmlns:a16="http://schemas.microsoft.com/office/drawing/2014/main" id="{8FAF503D-50FD-4DD0-9B89-6F1DC22DB9DA}"/>
                </a:ext>
              </a:extLst>
            </p:cNvPr>
            <p:cNvSpPr/>
            <p:nvPr/>
          </p:nvSpPr>
          <p:spPr>
            <a:xfrm>
              <a:off x="6870650" y="2551725"/>
              <a:ext cx="1048225" cy="674925"/>
            </a:xfrm>
            <a:custGeom>
              <a:avLst/>
              <a:gdLst/>
              <a:ahLst/>
              <a:cxnLst/>
              <a:rect l="l" t="t" r="r" b="b"/>
              <a:pathLst>
                <a:path w="41929" h="26997" extrusionOk="0">
                  <a:moveTo>
                    <a:pt x="41567" y="1"/>
                  </a:moveTo>
                  <a:cubicBezTo>
                    <a:pt x="41523" y="1"/>
                    <a:pt x="41476" y="14"/>
                    <a:pt x="41427" y="43"/>
                  </a:cubicBezTo>
                  <a:cubicBezTo>
                    <a:pt x="27211" y="8270"/>
                    <a:pt x="13876" y="18093"/>
                    <a:pt x="29" y="26915"/>
                  </a:cubicBezTo>
                  <a:cubicBezTo>
                    <a:pt x="1" y="26944"/>
                    <a:pt x="18" y="26996"/>
                    <a:pt x="45" y="26996"/>
                  </a:cubicBezTo>
                  <a:cubicBezTo>
                    <a:pt x="51" y="26996"/>
                    <a:pt x="58" y="26993"/>
                    <a:pt x="65" y="26986"/>
                  </a:cubicBezTo>
                  <a:cubicBezTo>
                    <a:pt x="14091" y="18438"/>
                    <a:pt x="28045" y="9627"/>
                    <a:pt x="41689" y="483"/>
                  </a:cubicBezTo>
                  <a:cubicBezTo>
                    <a:pt x="41929" y="334"/>
                    <a:pt x="41792" y="1"/>
                    <a:pt x="41567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495;p51">
              <a:extLst>
                <a:ext uri="{FF2B5EF4-FFF2-40B4-BE49-F238E27FC236}">
                  <a16:creationId xmlns:a16="http://schemas.microsoft.com/office/drawing/2014/main" id="{6AFF8738-664A-4A8B-9308-C0664E59A3AC}"/>
                </a:ext>
              </a:extLst>
            </p:cNvPr>
            <p:cNvSpPr/>
            <p:nvPr/>
          </p:nvSpPr>
          <p:spPr>
            <a:xfrm>
              <a:off x="7852200" y="3844750"/>
              <a:ext cx="342675" cy="213075"/>
            </a:xfrm>
            <a:custGeom>
              <a:avLst/>
              <a:gdLst/>
              <a:ahLst/>
              <a:cxnLst/>
              <a:rect l="l" t="t" r="r" b="b"/>
              <a:pathLst>
                <a:path w="13707" h="8523" extrusionOk="0">
                  <a:moveTo>
                    <a:pt x="13527" y="0"/>
                  </a:moveTo>
                  <a:cubicBezTo>
                    <a:pt x="13507" y="0"/>
                    <a:pt x="13486" y="6"/>
                    <a:pt x="13464" y="19"/>
                  </a:cubicBezTo>
                  <a:cubicBezTo>
                    <a:pt x="8845" y="2602"/>
                    <a:pt x="4499" y="5674"/>
                    <a:pt x="10" y="8472"/>
                  </a:cubicBezTo>
                  <a:cubicBezTo>
                    <a:pt x="1" y="8501"/>
                    <a:pt x="15" y="8523"/>
                    <a:pt x="27" y="8523"/>
                  </a:cubicBezTo>
                  <a:cubicBezTo>
                    <a:pt x="30" y="8523"/>
                    <a:pt x="32" y="8522"/>
                    <a:pt x="34" y="8520"/>
                  </a:cubicBezTo>
                  <a:cubicBezTo>
                    <a:pt x="4606" y="5853"/>
                    <a:pt x="9166" y="3138"/>
                    <a:pt x="13595" y="245"/>
                  </a:cubicBezTo>
                  <a:cubicBezTo>
                    <a:pt x="13707" y="174"/>
                    <a:pt x="13638" y="0"/>
                    <a:pt x="13527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4496;p51">
              <a:extLst>
                <a:ext uri="{FF2B5EF4-FFF2-40B4-BE49-F238E27FC236}">
                  <a16:creationId xmlns:a16="http://schemas.microsoft.com/office/drawing/2014/main" id="{231B2F86-1226-47F0-B4CC-70EB54EA856B}"/>
                </a:ext>
              </a:extLst>
            </p:cNvPr>
            <p:cNvSpPr/>
            <p:nvPr/>
          </p:nvSpPr>
          <p:spPr>
            <a:xfrm>
              <a:off x="7803925" y="3773875"/>
              <a:ext cx="366775" cy="219875"/>
            </a:xfrm>
            <a:custGeom>
              <a:avLst/>
              <a:gdLst/>
              <a:ahLst/>
              <a:cxnLst/>
              <a:rect l="l" t="t" r="r" b="b"/>
              <a:pathLst>
                <a:path w="14671" h="8795" extrusionOk="0">
                  <a:moveTo>
                    <a:pt x="14478" y="1"/>
                  </a:moveTo>
                  <a:cubicBezTo>
                    <a:pt x="14456" y="1"/>
                    <a:pt x="14432" y="7"/>
                    <a:pt x="14407" y="20"/>
                  </a:cubicBezTo>
                  <a:cubicBezTo>
                    <a:pt x="9490" y="2663"/>
                    <a:pt x="4823" y="5866"/>
                    <a:pt x="36" y="8771"/>
                  </a:cubicBezTo>
                  <a:cubicBezTo>
                    <a:pt x="1" y="8771"/>
                    <a:pt x="36" y="8795"/>
                    <a:pt x="48" y="8795"/>
                  </a:cubicBezTo>
                  <a:cubicBezTo>
                    <a:pt x="4930" y="6044"/>
                    <a:pt x="9800" y="3235"/>
                    <a:pt x="14550" y="234"/>
                  </a:cubicBezTo>
                  <a:cubicBezTo>
                    <a:pt x="14670" y="164"/>
                    <a:pt x="14597" y="1"/>
                    <a:pt x="14478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4497;p51">
              <a:extLst>
                <a:ext uri="{FF2B5EF4-FFF2-40B4-BE49-F238E27FC236}">
                  <a16:creationId xmlns:a16="http://schemas.microsoft.com/office/drawing/2014/main" id="{17A6FAAE-D009-4423-8F02-78CEDD659A91}"/>
                </a:ext>
              </a:extLst>
            </p:cNvPr>
            <p:cNvSpPr/>
            <p:nvPr/>
          </p:nvSpPr>
          <p:spPr>
            <a:xfrm>
              <a:off x="7360650" y="3715500"/>
              <a:ext cx="1695025" cy="896425"/>
            </a:xfrm>
            <a:custGeom>
              <a:avLst/>
              <a:gdLst/>
              <a:ahLst/>
              <a:cxnLst/>
              <a:rect l="l" t="t" r="r" b="b"/>
              <a:pathLst>
                <a:path w="67801" h="35857" extrusionOk="0">
                  <a:moveTo>
                    <a:pt x="67414" y="0"/>
                  </a:moveTo>
                  <a:cubicBezTo>
                    <a:pt x="67373" y="0"/>
                    <a:pt x="67330" y="10"/>
                    <a:pt x="67286" y="33"/>
                  </a:cubicBezTo>
                  <a:cubicBezTo>
                    <a:pt x="44306" y="10808"/>
                    <a:pt x="22685" y="24381"/>
                    <a:pt x="39" y="35776"/>
                  </a:cubicBezTo>
                  <a:cubicBezTo>
                    <a:pt x="0" y="35805"/>
                    <a:pt x="24" y="35857"/>
                    <a:pt x="60" y="35857"/>
                  </a:cubicBezTo>
                  <a:cubicBezTo>
                    <a:pt x="68" y="35857"/>
                    <a:pt x="78" y="35854"/>
                    <a:pt x="87" y="35847"/>
                  </a:cubicBezTo>
                  <a:cubicBezTo>
                    <a:pt x="22899" y="24739"/>
                    <a:pt x="45057" y="12237"/>
                    <a:pt x="67547" y="474"/>
                  </a:cubicBezTo>
                  <a:cubicBezTo>
                    <a:pt x="67801" y="332"/>
                    <a:pt x="67649" y="0"/>
                    <a:pt x="67414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4498;p51">
              <a:extLst>
                <a:ext uri="{FF2B5EF4-FFF2-40B4-BE49-F238E27FC236}">
                  <a16:creationId xmlns:a16="http://schemas.microsoft.com/office/drawing/2014/main" id="{504DF9A1-F224-4D8C-869D-F9EDC0B46635}"/>
                </a:ext>
              </a:extLst>
            </p:cNvPr>
            <p:cNvSpPr/>
            <p:nvPr/>
          </p:nvSpPr>
          <p:spPr>
            <a:xfrm>
              <a:off x="5578950" y="3142425"/>
              <a:ext cx="387875" cy="16700"/>
            </a:xfrm>
            <a:custGeom>
              <a:avLst/>
              <a:gdLst/>
              <a:ahLst/>
              <a:cxnLst/>
              <a:rect l="l" t="t" r="r" b="b"/>
              <a:pathLst>
                <a:path w="15515" h="668" extrusionOk="0">
                  <a:moveTo>
                    <a:pt x="15252" y="1"/>
                  </a:moveTo>
                  <a:cubicBezTo>
                    <a:pt x="15248" y="1"/>
                    <a:pt x="15244" y="1"/>
                    <a:pt x="15240" y="1"/>
                  </a:cubicBezTo>
                  <a:cubicBezTo>
                    <a:pt x="10204" y="132"/>
                    <a:pt x="5156" y="299"/>
                    <a:pt x="108" y="513"/>
                  </a:cubicBezTo>
                  <a:cubicBezTo>
                    <a:pt x="0" y="513"/>
                    <a:pt x="0" y="668"/>
                    <a:pt x="108" y="668"/>
                  </a:cubicBezTo>
                  <a:cubicBezTo>
                    <a:pt x="5156" y="632"/>
                    <a:pt x="10192" y="537"/>
                    <a:pt x="15240" y="418"/>
                  </a:cubicBezTo>
                  <a:cubicBezTo>
                    <a:pt x="15511" y="418"/>
                    <a:pt x="15514" y="1"/>
                    <a:pt x="15252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499;p51">
              <a:extLst>
                <a:ext uri="{FF2B5EF4-FFF2-40B4-BE49-F238E27FC236}">
                  <a16:creationId xmlns:a16="http://schemas.microsoft.com/office/drawing/2014/main" id="{14DBE83F-5CB2-4037-B2E0-FCFB4BD5BFA4}"/>
                </a:ext>
              </a:extLst>
            </p:cNvPr>
            <p:cNvSpPr/>
            <p:nvPr/>
          </p:nvSpPr>
          <p:spPr>
            <a:xfrm>
              <a:off x="5553650" y="3224575"/>
              <a:ext cx="387875" cy="16700"/>
            </a:xfrm>
            <a:custGeom>
              <a:avLst/>
              <a:gdLst/>
              <a:ahLst/>
              <a:cxnLst/>
              <a:rect l="l" t="t" r="r" b="b"/>
              <a:pathLst>
                <a:path w="15515" h="668" extrusionOk="0">
                  <a:moveTo>
                    <a:pt x="15252" y="1"/>
                  </a:moveTo>
                  <a:cubicBezTo>
                    <a:pt x="15248" y="1"/>
                    <a:pt x="15244" y="1"/>
                    <a:pt x="15240" y="1"/>
                  </a:cubicBezTo>
                  <a:cubicBezTo>
                    <a:pt x="10204" y="132"/>
                    <a:pt x="5156" y="299"/>
                    <a:pt x="108" y="513"/>
                  </a:cubicBezTo>
                  <a:cubicBezTo>
                    <a:pt x="0" y="513"/>
                    <a:pt x="0" y="668"/>
                    <a:pt x="108" y="668"/>
                  </a:cubicBezTo>
                  <a:cubicBezTo>
                    <a:pt x="5156" y="632"/>
                    <a:pt x="10204" y="537"/>
                    <a:pt x="15240" y="418"/>
                  </a:cubicBezTo>
                  <a:cubicBezTo>
                    <a:pt x="15511" y="418"/>
                    <a:pt x="15514" y="1"/>
                    <a:pt x="15252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4500;p51">
              <a:extLst>
                <a:ext uri="{FF2B5EF4-FFF2-40B4-BE49-F238E27FC236}">
                  <a16:creationId xmlns:a16="http://schemas.microsoft.com/office/drawing/2014/main" id="{4A6FA237-111B-4B2B-A4D5-AF4CD55DDB2E}"/>
                </a:ext>
              </a:extLst>
            </p:cNvPr>
            <p:cNvSpPr/>
            <p:nvPr/>
          </p:nvSpPr>
          <p:spPr>
            <a:xfrm>
              <a:off x="5956075" y="3594525"/>
              <a:ext cx="369125" cy="34025"/>
            </a:xfrm>
            <a:custGeom>
              <a:avLst/>
              <a:gdLst/>
              <a:ahLst/>
              <a:cxnLst/>
              <a:rect l="l" t="t" r="r" b="b"/>
              <a:pathLst>
                <a:path w="14765" h="1361" extrusionOk="0">
                  <a:moveTo>
                    <a:pt x="14521" y="0"/>
                  </a:moveTo>
                  <a:cubicBezTo>
                    <a:pt x="14512" y="0"/>
                    <a:pt x="14501" y="1"/>
                    <a:pt x="14491" y="2"/>
                  </a:cubicBezTo>
                  <a:cubicBezTo>
                    <a:pt x="9704" y="360"/>
                    <a:pt x="4894" y="764"/>
                    <a:pt x="96" y="1205"/>
                  </a:cubicBezTo>
                  <a:cubicBezTo>
                    <a:pt x="4" y="1205"/>
                    <a:pt x="1" y="1360"/>
                    <a:pt x="86" y="1360"/>
                  </a:cubicBezTo>
                  <a:cubicBezTo>
                    <a:pt x="89" y="1360"/>
                    <a:pt x="93" y="1360"/>
                    <a:pt x="96" y="1360"/>
                  </a:cubicBezTo>
                  <a:cubicBezTo>
                    <a:pt x="4894" y="1074"/>
                    <a:pt x="9680" y="764"/>
                    <a:pt x="14491" y="419"/>
                  </a:cubicBezTo>
                  <a:cubicBezTo>
                    <a:pt x="14754" y="408"/>
                    <a:pt x="14764" y="0"/>
                    <a:pt x="14521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4501;p51">
              <a:extLst>
                <a:ext uri="{FF2B5EF4-FFF2-40B4-BE49-F238E27FC236}">
                  <a16:creationId xmlns:a16="http://schemas.microsoft.com/office/drawing/2014/main" id="{E5E96168-1272-46C8-BA48-57602D9D07E3}"/>
                </a:ext>
              </a:extLst>
            </p:cNvPr>
            <p:cNvSpPr/>
            <p:nvPr/>
          </p:nvSpPr>
          <p:spPr>
            <a:xfrm>
              <a:off x="5977800" y="3636250"/>
              <a:ext cx="387875" cy="16700"/>
            </a:xfrm>
            <a:custGeom>
              <a:avLst/>
              <a:gdLst/>
              <a:ahLst/>
              <a:cxnLst/>
              <a:rect l="l" t="t" r="r" b="b"/>
              <a:pathLst>
                <a:path w="15515" h="668" extrusionOk="0">
                  <a:moveTo>
                    <a:pt x="15252" y="0"/>
                  </a:moveTo>
                  <a:cubicBezTo>
                    <a:pt x="15248" y="0"/>
                    <a:pt x="15245" y="0"/>
                    <a:pt x="15241" y="0"/>
                  </a:cubicBezTo>
                  <a:cubicBezTo>
                    <a:pt x="10205" y="131"/>
                    <a:pt x="5156" y="298"/>
                    <a:pt x="108" y="500"/>
                  </a:cubicBezTo>
                  <a:cubicBezTo>
                    <a:pt x="1" y="500"/>
                    <a:pt x="1" y="667"/>
                    <a:pt x="108" y="667"/>
                  </a:cubicBezTo>
                  <a:cubicBezTo>
                    <a:pt x="5156" y="619"/>
                    <a:pt x="10205" y="536"/>
                    <a:pt x="15241" y="417"/>
                  </a:cubicBezTo>
                  <a:cubicBezTo>
                    <a:pt x="15511" y="417"/>
                    <a:pt x="15515" y="0"/>
                    <a:pt x="15252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4502;p51">
              <a:extLst>
                <a:ext uri="{FF2B5EF4-FFF2-40B4-BE49-F238E27FC236}">
                  <a16:creationId xmlns:a16="http://schemas.microsoft.com/office/drawing/2014/main" id="{06795958-5582-49DA-AD56-18C17E3083DE}"/>
                </a:ext>
              </a:extLst>
            </p:cNvPr>
            <p:cNvSpPr/>
            <p:nvPr/>
          </p:nvSpPr>
          <p:spPr>
            <a:xfrm>
              <a:off x="6278150" y="3914500"/>
              <a:ext cx="369100" cy="34000"/>
            </a:xfrm>
            <a:custGeom>
              <a:avLst/>
              <a:gdLst/>
              <a:ahLst/>
              <a:cxnLst/>
              <a:rect l="l" t="t" r="r" b="b"/>
              <a:pathLst>
                <a:path w="14764" h="1360" extrusionOk="0">
                  <a:moveTo>
                    <a:pt x="14531" y="1"/>
                  </a:moveTo>
                  <a:cubicBezTo>
                    <a:pt x="14522" y="1"/>
                    <a:pt x="14512" y="1"/>
                    <a:pt x="14502" y="3"/>
                  </a:cubicBezTo>
                  <a:cubicBezTo>
                    <a:pt x="9704" y="360"/>
                    <a:pt x="4894" y="765"/>
                    <a:pt x="107" y="1205"/>
                  </a:cubicBezTo>
                  <a:cubicBezTo>
                    <a:pt x="104" y="1205"/>
                    <a:pt x="100" y="1205"/>
                    <a:pt x="97" y="1205"/>
                  </a:cubicBezTo>
                  <a:cubicBezTo>
                    <a:pt x="0" y="1205"/>
                    <a:pt x="4" y="1360"/>
                    <a:pt x="107" y="1360"/>
                  </a:cubicBezTo>
                  <a:cubicBezTo>
                    <a:pt x="4894" y="1074"/>
                    <a:pt x="9704" y="765"/>
                    <a:pt x="14502" y="419"/>
                  </a:cubicBezTo>
                  <a:cubicBezTo>
                    <a:pt x="14754" y="408"/>
                    <a:pt x="14764" y="1"/>
                    <a:pt x="14531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4503;p51">
              <a:extLst>
                <a:ext uri="{FF2B5EF4-FFF2-40B4-BE49-F238E27FC236}">
                  <a16:creationId xmlns:a16="http://schemas.microsoft.com/office/drawing/2014/main" id="{7EC06B51-3A23-4371-BBE4-E3F69C0DF3B6}"/>
                </a:ext>
              </a:extLst>
            </p:cNvPr>
            <p:cNvSpPr/>
            <p:nvPr/>
          </p:nvSpPr>
          <p:spPr>
            <a:xfrm>
              <a:off x="6306425" y="3956225"/>
              <a:ext cx="381025" cy="14025"/>
            </a:xfrm>
            <a:custGeom>
              <a:avLst/>
              <a:gdLst/>
              <a:ahLst/>
              <a:cxnLst/>
              <a:rect l="l" t="t" r="r" b="b"/>
              <a:pathLst>
                <a:path w="15241" h="561" extrusionOk="0">
                  <a:moveTo>
                    <a:pt x="14989" y="0"/>
                  </a:moveTo>
                  <a:cubicBezTo>
                    <a:pt x="14986" y="0"/>
                    <a:pt x="14982" y="0"/>
                    <a:pt x="14978" y="1"/>
                  </a:cubicBezTo>
                  <a:cubicBezTo>
                    <a:pt x="10014" y="132"/>
                    <a:pt x="5061" y="203"/>
                    <a:pt x="108" y="417"/>
                  </a:cubicBezTo>
                  <a:cubicBezTo>
                    <a:pt x="104" y="417"/>
                    <a:pt x="100" y="417"/>
                    <a:pt x="96" y="417"/>
                  </a:cubicBezTo>
                  <a:cubicBezTo>
                    <a:pt x="0" y="417"/>
                    <a:pt x="4" y="560"/>
                    <a:pt x="108" y="560"/>
                  </a:cubicBezTo>
                  <a:cubicBezTo>
                    <a:pt x="5061" y="524"/>
                    <a:pt x="10014" y="524"/>
                    <a:pt x="14978" y="417"/>
                  </a:cubicBezTo>
                  <a:cubicBezTo>
                    <a:pt x="15237" y="417"/>
                    <a:pt x="15240" y="0"/>
                    <a:pt x="14989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4504;p51">
              <a:extLst>
                <a:ext uri="{FF2B5EF4-FFF2-40B4-BE49-F238E27FC236}">
                  <a16:creationId xmlns:a16="http://schemas.microsoft.com/office/drawing/2014/main" id="{9288C1C0-BBD8-48DC-9AA5-CEB72E7A9368}"/>
                </a:ext>
              </a:extLst>
            </p:cNvPr>
            <p:cNvSpPr/>
            <p:nvPr/>
          </p:nvSpPr>
          <p:spPr>
            <a:xfrm>
              <a:off x="6610525" y="4234475"/>
              <a:ext cx="358800" cy="33125"/>
            </a:xfrm>
            <a:custGeom>
              <a:avLst/>
              <a:gdLst/>
              <a:ahLst/>
              <a:cxnLst/>
              <a:rect l="l" t="t" r="r" b="b"/>
              <a:pathLst>
                <a:path w="14352" h="1325" extrusionOk="0">
                  <a:moveTo>
                    <a:pt x="14119" y="1"/>
                  </a:moveTo>
                  <a:cubicBezTo>
                    <a:pt x="14110" y="1"/>
                    <a:pt x="14100" y="1"/>
                    <a:pt x="14090" y="3"/>
                  </a:cubicBezTo>
                  <a:cubicBezTo>
                    <a:pt x="9434" y="360"/>
                    <a:pt x="4767" y="741"/>
                    <a:pt x="112" y="1182"/>
                  </a:cubicBezTo>
                  <a:cubicBezTo>
                    <a:pt x="105" y="1180"/>
                    <a:pt x="99" y="1179"/>
                    <a:pt x="94" y="1179"/>
                  </a:cubicBezTo>
                  <a:cubicBezTo>
                    <a:pt x="14" y="1179"/>
                    <a:pt x="1" y="1324"/>
                    <a:pt x="112" y="1324"/>
                  </a:cubicBezTo>
                  <a:cubicBezTo>
                    <a:pt x="4767" y="1063"/>
                    <a:pt x="9434" y="741"/>
                    <a:pt x="14090" y="420"/>
                  </a:cubicBezTo>
                  <a:cubicBezTo>
                    <a:pt x="14341" y="408"/>
                    <a:pt x="14351" y="1"/>
                    <a:pt x="14119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4505;p51">
              <a:extLst>
                <a:ext uri="{FF2B5EF4-FFF2-40B4-BE49-F238E27FC236}">
                  <a16:creationId xmlns:a16="http://schemas.microsoft.com/office/drawing/2014/main" id="{E98379C4-77E0-45B0-9C71-2D62D5A9EABF}"/>
                </a:ext>
              </a:extLst>
            </p:cNvPr>
            <p:cNvSpPr/>
            <p:nvPr/>
          </p:nvSpPr>
          <p:spPr>
            <a:xfrm>
              <a:off x="6636225" y="4275875"/>
              <a:ext cx="373575" cy="16425"/>
            </a:xfrm>
            <a:custGeom>
              <a:avLst/>
              <a:gdLst/>
              <a:ahLst/>
              <a:cxnLst/>
              <a:rect l="l" t="t" r="r" b="b"/>
              <a:pathLst>
                <a:path w="14943" h="657" extrusionOk="0">
                  <a:moveTo>
                    <a:pt x="14690" y="1"/>
                  </a:moveTo>
                  <a:cubicBezTo>
                    <a:pt x="14683" y="1"/>
                    <a:pt x="14676" y="1"/>
                    <a:pt x="14669" y="2"/>
                  </a:cubicBezTo>
                  <a:cubicBezTo>
                    <a:pt x="9799" y="133"/>
                    <a:pt x="4953" y="299"/>
                    <a:pt x="96" y="490"/>
                  </a:cubicBezTo>
                  <a:cubicBezTo>
                    <a:pt x="0" y="502"/>
                    <a:pt x="0" y="657"/>
                    <a:pt x="96" y="657"/>
                  </a:cubicBezTo>
                  <a:cubicBezTo>
                    <a:pt x="4965" y="609"/>
                    <a:pt x="9823" y="538"/>
                    <a:pt x="14669" y="419"/>
                  </a:cubicBezTo>
                  <a:cubicBezTo>
                    <a:pt x="14936" y="419"/>
                    <a:pt x="14943" y="1"/>
                    <a:pt x="14690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4506;p51">
              <a:extLst>
                <a:ext uri="{FF2B5EF4-FFF2-40B4-BE49-F238E27FC236}">
                  <a16:creationId xmlns:a16="http://schemas.microsoft.com/office/drawing/2014/main" id="{D0B5088F-2032-46B3-A7BE-9809499A9303}"/>
                </a:ext>
              </a:extLst>
            </p:cNvPr>
            <p:cNvSpPr/>
            <p:nvPr/>
          </p:nvSpPr>
          <p:spPr>
            <a:xfrm>
              <a:off x="7054150" y="4605650"/>
              <a:ext cx="315150" cy="86025"/>
            </a:xfrm>
            <a:custGeom>
              <a:avLst/>
              <a:gdLst/>
              <a:ahLst/>
              <a:cxnLst/>
              <a:rect l="l" t="t" r="r" b="b"/>
              <a:pathLst>
                <a:path w="12606" h="3441" extrusionOk="0">
                  <a:moveTo>
                    <a:pt x="12329" y="1"/>
                  </a:moveTo>
                  <a:cubicBezTo>
                    <a:pt x="12305" y="1"/>
                    <a:pt x="12279" y="5"/>
                    <a:pt x="12251" y="15"/>
                  </a:cubicBezTo>
                  <a:cubicBezTo>
                    <a:pt x="8263" y="1491"/>
                    <a:pt x="3953" y="1456"/>
                    <a:pt x="83" y="3289"/>
                  </a:cubicBezTo>
                  <a:cubicBezTo>
                    <a:pt x="0" y="3320"/>
                    <a:pt x="61" y="3441"/>
                    <a:pt x="134" y="3441"/>
                  </a:cubicBezTo>
                  <a:cubicBezTo>
                    <a:pt x="144" y="3441"/>
                    <a:pt x="156" y="3438"/>
                    <a:pt x="167" y="3432"/>
                  </a:cubicBezTo>
                  <a:cubicBezTo>
                    <a:pt x="4072" y="1753"/>
                    <a:pt x="8406" y="1872"/>
                    <a:pt x="12370" y="420"/>
                  </a:cubicBezTo>
                  <a:cubicBezTo>
                    <a:pt x="12606" y="345"/>
                    <a:pt x="12543" y="1"/>
                    <a:pt x="12329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4507;p51">
              <a:extLst>
                <a:ext uri="{FF2B5EF4-FFF2-40B4-BE49-F238E27FC236}">
                  <a16:creationId xmlns:a16="http://schemas.microsoft.com/office/drawing/2014/main" id="{5CF35530-6EB0-4213-958E-D2EE20284ADC}"/>
                </a:ext>
              </a:extLst>
            </p:cNvPr>
            <p:cNvSpPr/>
            <p:nvPr/>
          </p:nvSpPr>
          <p:spPr>
            <a:xfrm>
              <a:off x="5555225" y="3234550"/>
              <a:ext cx="1511125" cy="1461325"/>
            </a:xfrm>
            <a:custGeom>
              <a:avLst/>
              <a:gdLst/>
              <a:ahLst/>
              <a:cxnLst/>
              <a:rect l="l" t="t" r="r" b="b"/>
              <a:pathLst>
                <a:path w="60445" h="58453" extrusionOk="0">
                  <a:moveTo>
                    <a:pt x="114" y="0"/>
                  </a:moveTo>
                  <a:cubicBezTo>
                    <a:pt x="54" y="0"/>
                    <a:pt x="1" y="70"/>
                    <a:pt x="57" y="126"/>
                  </a:cubicBezTo>
                  <a:cubicBezTo>
                    <a:pt x="19821" y="19724"/>
                    <a:pt x="40026" y="38893"/>
                    <a:pt x="59933" y="58383"/>
                  </a:cubicBezTo>
                  <a:cubicBezTo>
                    <a:pt x="59984" y="58432"/>
                    <a:pt x="60041" y="58452"/>
                    <a:pt x="60095" y="58452"/>
                  </a:cubicBezTo>
                  <a:cubicBezTo>
                    <a:pt x="60282" y="58452"/>
                    <a:pt x="60444" y="58213"/>
                    <a:pt x="60278" y="58038"/>
                  </a:cubicBezTo>
                  <a:cubicBezTo>
                    <a:pt x="40407" y="38512"/>
                    <a:pt x="20333" y="19212"/>
                    <a:pt x="164" y="19"/>
                  </a:cubicBezTo>
                  <a:cubicBezTo>
                    <a:pt x="148" y="6"/>
                    <a:pt x="130" y="0"/>
                    <a:pt x="114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4508;p51">
              <a:extLst>
                <a:ext uri="{FF2B5EF4-FFF2-40B4-BE49-F238E27FC236}">
                  <a16:creationId xmlns:a16="http://schemas.microsoft.com/office/drawing/2014/main" id="{C3808B86-C2BD-4415-AD0A-BFD8FDA228D5}"/>
                </a:ext>
              </a:extLst>
            </p:cNvPr>
            <p:cNvSpPr/>
            <p:nvPr/>
          </p:nvSpPr>
          <p:spPr>
            <a:xfrm>
              <a:off x="5937000" y="3232150"/>
              <a:ext cx="1420750" cy="1383350"/>
            </a:xfrm>
            <a:custGeom>
              <a:avLst/>
              <a:gdLst/>
              <a:ahLst/>
              <a:cxnLst/>
              <a:rect l="l" t="t" r="r" b="b"/>
              <a:pathLst>
                <a:path w="56830" h="55334" extrusionOk="0">
                  <a:moveTo>
                    <a:pt x="97" y="1"/>
                  </a:moveTo>
                  <a:cubicBezTo>
                    <a:pt x="42" y="1"/>
                    <a:pt x="0" y="69"/>
                    <a:pt x="37" y="115"/>
                  </a:cubicBezTo>
                  <a:cubicBezTo>
                    <a:pt x="18683" y="18617"/>
                    <a:pt x="37530" y="36905"/>
                    <a:pt x="56318" y="55264"/>
                  </a:cubicBezTo>
                  <a:cubicBezTo>
                    <a:pt x="56369" y="55313"/>
                    <a:pt x="56426" y="55333"/>
                    <a:pt x="56481" y="55333"/>
                  </a:cubicBezTo>
                  <a:cubicBezTo>
                    <a:pt x="56667" y="55333"/>
                    <a:pt x="56829" y="55094"/>
                    <a:pt x="56664" y="54919"/>
                  </a:cubicBezTo>
                  <a:cubicBezTo>
                    <a:pt x="37923" y="36524"/>
                    <a:pt x="19183" y="18117"/>
                    <a:pt x="145" y="20"/>
                  </a:cubicBezTo>
                  <a:cubicBezTo>
                    <a:pt x="129" y="6"/>
                    <a:pt x="112" y="1"/>
                    <a:pt x="97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509;p51">
              <a:extLst>
                <a:ext uri="{FF2B5EF4-FFF2-40B4-BE49-F238E27FC236}">
                  <a16:creationId xmlns:a16="http://schemas.microsoft.com/office/drawing/2014/main" id="{B886A354-D60D-409D-8DB4-467BE7560693}"/>
                </a:ext>
              </a:extLst>
            </p:cNvPr>
            <p:cNvSpPr/>
            <p:nvPr/>
          </p:nvSpPr>
          <p:spPr>
            <a:xfrm>
              <a:off x="5996625" y="3200350"/>
              <a:ext cx="1421150" cy="1383425"/>
            </a:xfrm>
            <a:custGeom>
              <a:avLst/>
              <a:gdLst/>
              <a:ahLst/>
              <a:cxnLst/>
              <a:rect l="l" t="t" r="r" b="b"/>
              <a:pathLst>
                <a:path w="56846" h="55337" extrusionOk="0">
                  <a:moveTo>
                    <a:pt x="113" y="0"/>
                  </a:moveTo>
                  <a:cubicBezTo>
                    <a:pt x="49" y="0"/>
                    <a:pt x="1" y="77"/>
                    <a:pt x="57" y="125"/>
                  </a:cubicBezTo>
                  <a:cubicBezTo>
                    <a:pt x="18691" y="18627"/>
                    <a:pt x="37550" y="36915"/>
                    <a:pt x="56326" y="55262"/>
                  </a:cubicBezTo>
                  <a:cubicBezTo>
                    <a:pt x="56379" y="55315"/>
                    <a:pt x="56437" y="55336"/>
                    <a:pt x="56493" y="55336"/>
                  </a:cubicBezTo>
                  <a:cubicBezTo>
                    <a:pt x="56681" y="55336"/>
                    <a:pt x="56846" y="55094"/>
                    <a:pt x="56672" y="54929"/>
                  </a:cubicBezTo>
                  <a:cubicBezTo>
                    <a:pt x="37931" y="36534"/>
                    <a:pt x="19191" y="18115"/>
                    <a:pt x="165" y="18"/>
                  </a:cubicBezTo>
                  <a:cubicBezTo>
                    <a:pt x="147" y="5"/>
                    <a:pt x="130" y="0"/>
                    <a:pt x="113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4510;p51">
              <a:extLst>
                <a:ext uri="{FF2B5EF4-FFF2-40B4-BE49-F238E27FC236}">
                  <a16:creationId xmlns:a16="http://schemas.microsoft.com/office/drawing/2014/main" id="{7B20262D-243E-4FE5-8714-8A8BE0AEE8F3}"/>
                </a:ext>
              </a:extLst>
            </p:cNvPr>
            <p:cNvSpPr/>
            <p:nvPr/>
          </p:nvSpPr>
          <p:spPr>
            <a:xfrm>
              <a:off x="8195925" y="1650425"/>
              <a:ext cx="857925" cy="2077025"/>
            </a:xfrm>
            <a:custGeom>
              <a:avLst/>
              <a:gdLst/>
              <a:ahLst/>
              <a:cxnLst/>
              <a:rect l="l" t="t" r="r" b="b"/>
              <a:pathLst>
                <a:path w="34317" h="83081" extrusionOk="0">
                  <a:moveTo>
                    <a:pt x="121" y="0"/>
                  </a:moveTo>
                  <a:cubicBezTo>
                    <a:pt x="61" y="0"/>
                    <a:pt x="1" y="45"/>
                    <a:pt x="37" y="102"/>
                  </a:cubicBezTo>
                  <a:cubicBezTo>
                    <a:pt x="11288" y="27713"/>
                    <a:pt x="22456" y="55347"/>
                    <a:pt x="33791" y="82934"/>
                  </a:cubicBezTo>
                  <a:cubicBezTo>
                    <a:pt x="33838" y="83036"/>
                    <a:pt x="33936" y="83081"/>
                    <a:pt x="34030" y="83081"/>
                  </a:cubicBezTo>
                  <a:cubicBezTo>
                    <a:pt x="34177" y="83081"/>
                    <a:pt x="34316" y="82974"/>
                    <a:pt x="34244" y="82815"/>
                  </a:cubicBezTo>
                  <a:cubicBezTo>
                    <a:pt x="22980" y="55204"/>
                    <a:pt x="11729" y="27582"/>
                    <a:pt x="216" y="66"/>
                  </a:cubicBezTo>
                  <a:cubicBezTo>
                    <a:pt x="201" y="19"/>
                    <a:pt x="161" y="0"/>
                    <a:pt x="121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4511;p51">
              <a:extLst>
                <a:ext uri="{FF2B5EF4-FFF2-40B4-BE49-F238E27FC236}">
                  <a16:creationId xmlns:a16="http://schemas.microsoft.com/office/drawing/2014/main" id="{59655F90-2DD4-4719-97B4-8E88E2D958AB}"/>
                </a:ext>
              </a:extLst>
            </p:cNvPr>
            <p:cNvSpPr/>
            <p:nvPr/>
          </p:nvSpPr>
          <p:spPr>
            <a:xfrm>
              <a:off x="7946125" y="3287375"/>
              <a:ext cx="372750" cy="826200"/>
            </a:xfrm>
            <a:custGeom>
              <a:avLst/>
              <a:gdLst/>
              <a:ahLst/>
              <a:cxnLst/>
              <a:rect l="l" t="t" r="r" b="b"/>
              <a:pathLst>
                <a:path w="14910" h="33048" extrusionOk="0">
                  <a:moveTo>
                    <a:pt x="288" y="1"/>
                  </a:moveTo>
                  <a:cubicBezTo>
                    <a:pt x="153" y="1"/>
                    <a:pt x="0" y="156"/>
                    <a:pt x="75" y="323"/>
                  </a:cubicBezTo>
                  <a:cubicBezTo>
                    <a:pt x="4850" y="11205"/>
                    <a:pt x="9612" y="22075"/>
                    <a:pt x="14422" y="32934"/>
                  </a:cubicBezTo>
                  <a:cubicBezTo>
                    <a:pt x="14459" y="33014"/>
                    <a:pt x="14522" y="33048"/>
                    <a:pt x="14589" y="33048"/>
                  </a:cubicBezTo>
                  <a:cubicBezTo>
                    <a:pt x="14740" y="33048"/>
                    <a:pt x="14910" y="32877"/>
                    <a:pt x="14827" y="32696"/>
                  </a:cubicBezTo>
                  <a:cubicBezTo>
                    <a:pt x="10053" y="21825"/>
                    <a:pt x="5243" y="10967"/>
                    <a:pt x="433" y="97"/>
                  </a:cubicBezTo>
                  <a:cubicBezTo>
                    <a:pt x="400" y="29"/>
                    <a:pt x="346" y="1"/>
                    <a:pt x="288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4512;p51">
              <a:extLst>
                <a:ext uri="{FF2B5EF4-FFF2-40B4-BE49-F238E27FC236}">
                  <a16:creationId xmlns:a16="http://schemas.microsoft.com/office/drawing/2014/main" id="{22FF41D8-6C0C-4C17-B603-90F1EB03386B}"/>
                </a:ext>
              </a:extLst>
            </p:cNvPr>
            <p:cNvSpPr/>
            <p:nvPr/>
          </p:nvSpPr>
          <p:spPr>
            <a:xfrm>
              <a:off x="7687075" y="2698525"/>
              <a:ext cx="172025" cy="373000"/>
            </a:xfrm>
            <a:custGeom>
              <a:avLst/>
              <a:gdLst/>
              <a:ahLst/>
              <a:cxnLst/>
              <a:rect l="l" t="t" r="r" b="b"/>
              <a:pathLst>
                <a:path w="6881" h="14920" extrusionOk="0">
                  <a:moveTo>
                    <a:pt x="231" y="0"/>
                  </a:moveTo>
                  <a:cubicBezTo>
                    <a:pt x="120" y="0"/>
                    <a:pt x="0" y="122"/>
                    <a:pt x="67" y="255"/>
                  </a:cubicBezTo>
                  <a:lnTo>
                    <a:pt x="6449" y="14816"/>
                  </a:lnTo>
                  <a:cubicBezTo>
                    <a:pt x="6482" y="14889"/>
                    <a:pt x="6539" y="14920"/>
                    <a:pt x="6598" y="14920"/>
                  </a:cubicBezTo>
                  <a:cubicBezTo>
                    <a:pt x="6732" y="14920"/>
                    <a:pt x="6880" y="14767"/>
                    <a:pt x="6806" y="14602"/>
                  </a:cubicBezTo>
                  <a:cubicBezTo>
                    <a:pt x="4663" y="9768"/>
                    <a:pt x="2508" y="4910"/>
                    <a:pt x="353" y="76"/>
                  </a:cubicBezTo>
                  <a:cubicBezTo>
                    <a:pt x="324" y="22"/>
                    <a:pt x="278" y="0"/>
                    <a:pt x="231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4513;p51">
              <a:extLst>
                <a:ext uri="{FF2B5EF4-FFF2-40B4-BE49-F238E27FC236}">
                  <a16:creationId xmlns:a16="http://schemas.microsoft.com/office/drawing/2014/main" id="{60FE2097-B9ED-452C-B565-78E32C9F73AD}"/>
                </a:ext>
              </a:extLst>
            </p:cNvPr>
            <p:cNvSpPr/>
            <p:nvPr/>
          </p:nvSpPr>
          <p:spPr>
            <a:xfrm>
              <a:off x="7480450" y="2230125"/>
              <a:ext cx="151475" cy="329500"/>
            </a:xfrm>
            <a:custGeom>
              <a:avLst/>
              <a:gdLst/>
              <a:ahLst/>
              <a:cxnLst/>
              <a:rect l="l" t="t" r="r" b="b"/>
              <a:pathLst>
                <a:path w="6059" h="13180" extrusionOk="0">
                  <a:moveTo>
                    <a:pt x="129" y="1"/>
                  </a:moveTo>
                  <a:cubicBezTo>
                    <a:pt x="63" y="1"/>
                    <a:pt x="1" y="66"/>
                    <a:pt x="33" y="131"/>
                  </a:cubicBezTo>
                  <a:cubicBezTo>
                    <a:pt x="1938" y="4453"/>
                    <a:pt x="3831" y="8763"/>
                    <a:pt x="5736" y="13097"/>
                  </a:cubicBezTo>
                  <a:cubicBezTo>
                    <a:pt x="5760" y="13155"/>
                    <a:pt x="5804" y="13179"/>
                    <a:pt x="5851" y="13179"/>
                  </a:cubicBezTo>
                  <a:cubicBezTo>
                    <a:pt x="5949" y="13179"/>
                    <a:pt x="6059" y="13075"/>
                    <a:pt x="6010" y="12954"/>
                  </a:cubicBezTo>
                  <a:cubicBezTo>
                    <a:pt x="4081" y="8644"/>
                    <a:pt x="2153" y="4346"/>
                    <a:pt x="212" y="48"/>
                  </a:cubicBezTo>
                  <a:cubicBezTo>
                    <a:pt x="189" y="14"/>
                    <a:pt x="159" y="1"/>
                    <a:pt x="129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4514;p51">
              <a:extLst>
                <a:ext uri="{FF2B5EF4-FFF2-40B4-BE49-F238E27FC236}">
                  <a16:creationId xmlns:a16="http://schemas.microsoft.com/office/drawing/2014/main" id="{334D6B53-2594-4D2C-AC38-05410988CDBE}"/>
                </a:ext>
              </a:extLst>
            </p:cNvPr>
            <p:cNvSpPr/>
            <p:nvPr/>
          </p:nvSpPr>
          <p:spPr>
            <a:xfrm>
              <a:off x="7527125" y="3592375"/>
              <a:ext cx="481825" cy="684050"/>
            </a:xfrm>
            <a:custGeom>
              <a:avLst/>
              <a:gdLst/>
              <a:ahLst/>
              <a:cxnLst/>
              <a:rect l="l" t="t" r="r" b="b"/>
              <a:pathLst>
                <a:path w="19273" h="27362" extrusionOk="0">
                  <a:moveTo>
                    <a:pt x="319" y="0"/>
                  </a:moveTo>
                  <a:cubicBezTo>
                    <a:pt x="158" y="0"/>
                    <a:pt x="1" y="154"/>
                    <a:pt x="119" y="315"/>
                  </a:cubicBezTo>
                  <a:cubicBezTo>
                    <a:pt x="6310" y="9304"/>
                    <a:pt x="12525" y="18305"/>
                    <a:pt x="18752" y="27259"/>
                  </a:cubicBezTo>
                  <a:cubicBezTo>
                    <a:pt x="18803" y="27331"/>
                    <a:pt x="18876" y="27362"/>
                    <a:pt x="18948" y="27362"/>
                  </a:cubicBezTo>
                  <a:cubicBezTo>
                    <a:pt x="19113" y="27362"/>
                    <a:pt x="19273" y="27203"/>
                    <a:pt x="19157" y="27020"/>
                  </a:cubicBezTo>
                  <a:cubicBezTo>
                    <a:pt x="12954" y="18031"/>
                    <a:pt x="6715" y="9066"/>
                    <a:pt x="500" y="88"/>
                  </a:cubicBezTo>
                  <a:cubicBezTo>
                    <a:pt x="451" y="26"/>
                    <a:pt x="385" y="0"/>
                    <a:pt x="319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4515;p51">
              <a:extLst>
                <a:ext uri="{FF2B5EF4-FFF2-40B4-BE49-F238E27FC236}">
                  <a16:creationId xmlns:a16="http://schemas.microsoft.com/office/drawing/2014/main" id="{F181B1F7-DBD0-4AAA-AEB9-0F81002AAF14}"/>
                </a:ext>
              </a:extLst>
            </p:cNvPr>
            <p:cNvSpPr/>
            <p:nvPr/>
          </p:nvSpPr>
          <p:spPr>
            <a:xfrm>
              <a:off x="7147600" y="3042600"/>
              <a:ext cx="178350" cy="247875"/>
            </a:xfrm>
            <a:custGeom>
              <a:avLst/>
              <a:gdLst/>
              <a:ahLst/>
              <a:cxnLst/>
              <a:rect l="l" t="t" r="r" b="b"/>
              <a:pathLst>
                <a:path w="7134" h="9915" extrusionOk="0">
                  <a:moveTo>
                    <a:pt x="222" y="0"/>
                  </a:moveTo>
                  <a:cubicBezTo>
                    <a:pt x="109" y="0"/>
                    <a:pt x="1" y="119"/>
                    <a:pt x="84" y="243"/>
                  </a:cubicBezTo>
                  <a:cubicBezTo>
                    <a:pt x="2286" y="3446"/>
                    <a:pt x="4489" y="6625"/>
                    <a:pt x="6692" y="9828"/>
                  </a:cubicBezTo>
                  <a:cubicBezTo>
                    <a:pt x="6735" y="9889"/>
                    <a:pt x="6796" y="9914"/>
                    <a:pt x="6857" y="9914"/>
                  </a:cubicBezTo>
                  <a:cubicBezTo>
                    <a:pt x="6997" y="9914"/>
                    <a:pt x="7133" y="9779"/>
                    <a:pt x="7025" y="9637"/>
                  </a:cubicBezTo>
                  <a:cubicBezTo>
                    <a:pt x="4811" y="6447"/>
                    <a:pt x="2596" y="3268"/>
                    <a:pt x="358" y="77"/>
                  </a:cubicBezTo>
                  <a:cubicBezTo>
                    <a:pt x="322" y="23"/>
                    <a:pt x="271" y="0"/>
                    <a:pt x="222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4516;p51">
              <a:extLst>
                <a:ext uri="{FF2B5EF4-FFF2-40B4-BE49-F238E27FC236}">
                  <a16:creationId xmlns:a16="http://schemas.microsoft.com/office/drawing/2014/main" id="{6F8707EC-5017-4BA4-A4C1-A1CF1F29E047}"/>
                </a:ext>
              </a:extLst>
            </p:cNvPr>
            <p:cNvSpPr/>
            <p:nvPr/>
          </p:nvSpPr>
          <p:spPr>
            <a:xfrm>
              <a:off x="6860225" y="2627800"/>
              <a:ext cx="211900" cy="298800"/>
            </a:xfrm>
            <a:custGeom>
              <a:avLst/>
              <a:gdLst/>
              <a:ahLst/>
              <a:cxnLst/>
              <a:rect l="l" t="t" r="r" b="b"/>
              <a:pathLst>
                <a:path w="8476" h="11952" extrusionOk="0">
                  <a:moveTo>
                    <a:pt x="118" y="1"/>
                  </a:moveTo>
                  <a:cubicBezTo>
                    <a:pt x="56" y="1"/>
                    <a:pt x="1" y="69"/>
                    <a:pt x="42" y="143"/>
                  </a:cubicBezTo>
                  <a:cubicBezTo>
                    <a:pt x="2744" y="4048"/>
                    <a:pt x="5447" y="7965"/>
                    <a:pt x="8138" y="11882"/>
                  </a:cubicBezTo>
                  <a:cubicBezTo>
                    <a:pt x="8169" y="11932"/>
                    <a:pt x="8215" y="11952"/>
                    <a:pt x="8260" y="11952"/>
                  </a:cubicBezTo>
                  <a:cubicBezTo>
                    <a:pt x="8367" y="11952"/>
                    <a:pt x="8475" y="11837"/>
                    <a:pt x="8400" y="11728"/>
                  </a:cubicBezTo>
                  <a:cubicBezTo>
                    <a:pt x="5685" y="7834"/>
                    <a:pt x="2935" y="3953"/>
                    <a:pt x="196" y="48"/>
                  </a:cubicBezTo>
                  <a:cubicBezTo>
                    <a:pt x="174" y="14"/>
                    <a:pt x="145" y="1"/>
                    <a:pt x="118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4517;p51">
              <a:extLst>
                <a:ext uri="{FF2B5EF4-FFF2-40B4-BE49-F238E27FC236}">
                  <a16:creationId xmlns:a16="http://schemas.microsoft.com/office/drawing/2014/main" id="{36508B28-EFBF-4C4C-8A6F-883D7A8BA756}"/>
                </a:ext>
              </a:extLst>
            </p:cNvPr>
            <p:cNvSpPr/>
            <p:nvPr/>
          </p:nvSpPr>
          <p:spPr>
            <a:xfrm>
              <a:off x="4946400" y="2054250"/>
              <a:ext cx="58800" cy="37775"/>
            </a:xfrm>
            <a:custGeom>
              <a:avLst/>
              <a:gdLst/>
              <a:ahLst/>
              <a:cxnLst/>
              <a:rect l="l" t="t" r="r" b="b"/>
              <a:pathLst>
                <a:path w="2352" h="1511" extrusionOk="0">
                  <a:moveTo>
                    <a:pt x="2144" y="0"/>
                  </a:moveTo>
                  <a:cubicBezTo>
                    <a:pt x="2126" y="0"/>
                    <a:pt x="2106" y="3"/>
                    <a:pt x="2085" y="11"/>
                  </a:cubicBezTo>
                  <a:cubicBezTo>
                    <a:pt x="1335" y="320"/>
                    <a:pt x="561" y="725"/>
                    <a:pt x="37" y="1380"/>
                  </a:cubicBezTo>
                  <a:cubicBezTo>
                    <a:pt x="1" y="1435"/>
                    <a:pt x="48" y="1511"/>
                    <a:pt x="105" y="1511"/>
                  </a:cubicBezTo>
                  <a:cubicBezTo>
                    <a:pt x="122" y="1511"/>
                    <a:pt x="140" y="1504"/>
                    <a:pt x="156" y="1487"/>
                  </a:cubicBezTo>
                  <a:cubicBezTo>
                    <a:pt x="692" y="904"/>
                    <a:pt x="1454" y="558"/>
                    <a:pt x="2181" y="308"/>
                  </a:cubicBezTo>
                  <a:cubicBezTo>
                    <a:pt x="2352" y="255"/>
                    <a:pt x="2302" y="0"/>
                    <a:pt x="2144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4518;p51">
              <a:extLst>
                <a:ext uri="{FF2B5EF4-FFF2-40B4-BE49-F238E27FC236}">
                  <a16:creationId xmlns:a16="http://schemas.microsoft.com/office/drawing/2014/main" id="{5CC7703D-23CB-44B0-8612-0503ECC1AE09}"/>
                </a:ext>
              </a:extLst>
            </p:cNvPr>
            <p:cNvSpPr/>
            <p:nvPr/>
          </p:nvSpPr>
          <p:spPr>
            <a:xfrm>
              <a:off x="5006900" y="2054700"/>
              <a:ext cx="352775" cy="144925"/>
            </a:xfrm>
            <a:custGeom>
              <a:avLst/>
              <a:gdLst/>
              <a:ahLst/>
              <a:cxnLst/>
              <a:rect l="l" t="t" r="r" b="b"/>
              <a:pathLst>
                <a:path w="14111" h="5797" extrusionOk="0">
                  <a:moveTo>
                    <a:pt x="3532" y="1"/>
                  </a:moveTo>
                  <a:cubicBezTo>
                    <a:pt x="2337" y="1"/>
                    <a:pt x="1168" y="285"/>
                    <a:pt x="82" y="957"/>
                  </a:cubicBezTo>
                  <a:cubicBezTo>
                    <a:pt x="0" y="1008"/>
                    <a:pt x="59" y="1148"/>
                    <a:pt x="153" y="1148"/>
                  </a:cubicBezTo>
                  <a:cubicBezTo>
                    <a:pt x="168" y="1148"/>
                    <a:pt x="184" y="1144"/>
                    <a:pt x="201" y="1136"/>
                  </a:cubicBezTo>
                  <a:cubicBezTo>
                    <a:pt x="1215" y="594"/>
                    <a:pt x="2267" y="361"/>
                    <a:pt x="3326" y="361"/>
                  </a:cubicBezTo>
                  <a:cubicBezTo>
                    <a:pt x="7106" y="361"/>
                    <a:pt x="10979" y="3320"/>
                    <a:pt x="13536" y="5720"/>
                  </a:cubicBezTo>
                  <a:cubicBezTo>
                    <a:pt x="13596" y="5774"/>
                    <a:pt x="13661" y="5797"/>
                    <a:pt x="13723" y="5797"/>
                  </a:cubicBezTo>
                  <a:cubicBezTo>
                    <a:pt x="13934" y="5797"/>
                    <a:pt x="14110" y="5534"/>
                    <a:pt x="13917" y="5350"/>
                  </a:cubicBezTo>
                  <a:cubicBezTo>
                    <a:pt x="11441" y="2911"/>
                    <a:pt x="7354" y="1"/>
                    <a:pt x="3532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4519;p51">
              <a:extLst>
                <a:ext uri="{FF2B5EF4-FFF2-40B4-BE49-F238E27FC236}">
                  <a16:creationId xmlns:a16="http://schemas.microsoft.com/office/drawing/2014/main" id="{415B670D-5E7F-4F55-BFCD-4878FB117489}"/>
                </a:ext>
              </a:extLst>
            </p:cNvPr>
            <p:cNvSpPr/>
            <p:nvPr/>
          </p:nvSpPr>
          <p:spPr>
            <a:xfrm>
              <a:off x="5276125" y="1976825"/>
              <a:ext cx="413525" cy="1183100"/>
            </a:xfrm>
            <a:custGeom>
              <a:avLst/>
              <a:gdLst/>
              <a:ahLst/>
              <a:cxnLst/>
              <a:rect l="l" t="t" r="r" b="b"/>
              <a:pathLst>
                <a:path w="16541" h="47324" extrusionOk="0">
                  <a:moveTo>
                    <a:pt x="221" y="1"/>
                  </a:moveTo>
                  <a:cubicBezTo>
                    <a:pt x="112" y="1"/>
                    <a:pt x="0" y="83"/>
                    <a:pt x="52" y="203"/>
                  </a:cubicBezTo>
                  <a:cubicBezTo>
                    <a:pt x="5327" y="15859"/>
                    <a:pt x="10589" y="31552"/>
                    <a:pt x="16019" y="47161"/>
                  </a:cubicBezTo>
                  <a:cubicBezTo>
                    <a:pt x="16061" y="47274"/>
                    <a:pt x="16158" y="47324"/>
                    <a:pt x="16254" y="47324"/>
                  </a:cubicBezTo>
                  <a:cubicBezTo>
                    <a:pt x="16399" y="47324"/>
                    <a:pt x="16541" y="47209"/>
                    <a:pt x="16483" y="47030"/>
                  </a:cubicBezTo>
                  <a:cubicBezTo>
                    <a:pt x="11221" y="31361"/>
                    <a:pt x="5779" y="15728"/>
                    <a:pt x="374" y="95"/>
                  </a:cubicBezTo>
                  <a:cubicBezTo>
                    <a:pt x="347" y="29"/>
                    <a:pt x="285" y="1"/>
                    <a:pt x="221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4520;p51">
              <a:extLst>
                <a:ext uri="{FF2B5EF4-FFF2-40B4-BE49-F238E27FC236}">
                  <a16:creationId xmlns:a16="http://schemas.microsoft.com/office/drawing/2014/main" id="{1DDF8979-C163-445C-9C0C-DD01B258A73A}"/>
                </a:ext>
              </a:extLst>
            </p:cNvPr>
            <p:cNvSpPr/>
            <p:nvPr/>
          </p:nvSpPr>
          <p:spPr>
            <a:xfrm>
              <a:off x="5445175" y="1788475"/>
              <a:ext cx="298100" cy="1368700"/>
            </a:xfrm>
            <a:custGeom>
              <a:avLst/>
              <a:gdLst/>
              <a:ahLst/>
              <a:cxnLst/>
              <a:rect l="l" t="t" r="r" b="b"/>
              <a:pathLst>
                <a:path w="11924" h="54748" extrusionOk="0">
                  <a:moveTo>
                    <a:pt x="200" y="1"/>
                  </a:moveTo>
                  <a:cubicBezTo>
                    <a:pt x="102" y="1"/>
                    <a:pt x="1" y="83"/>
                    <a:pt x="29" y="212"/>
                  </a:cubicBezTo>
                  <a:cubicBezTo>
                    <a:pt x="3792" y="18333"/>
                    <a:pt x="7507" y="36478"/>
                    <a:pt x="11424" y="54576"/>
                  </a:cubicBezTo>
                  <a:cubicBezTo>
                    <a:pt x="11448" y="54695"/>
                    <a:pt x="11536" y="54747"/>
                    <a:pt x="11630" y="54747"/>
                  </a:cubicBezTo>
                  <a:cubicBezTo>
                    <a:pt x="11771" y="54747"/>
                    <a:pt x="11924" y="54630"/>
                    <a:pt x="11888" y="54445"/>
                  </a:cubicBezTo>
                  <a:cubicBezTo>
                    <a:pt x="8149" y="36312"/>
                    <a:pt x="4220" y="18214"/>
                    <a:pt x="351" y="117"/>
                  </a:cubicBezTo>
                  <a:cubicBezTo>
                    <a:pt x="327" y="36"/>
                    <a:pt x="264" y="1"/>
                    <a:pt x="200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4521;p51">
              <a:extLst>
                <a:ext uri="{FF2B5EF4-FFF2-40B4-BE49-F238E27FC236}">
                  <a16:creationId xmlns:a16="http://schemas.microsoft.com/office/drawing/2014/main" id="{405C4AD2-4919-4931-B7F6-B1D100768965}"/>
                </a:ext>
              </a:extLst>
            </p:cNvPr>
            <p:cNvSpPr/>
            <p:nvPr/>
          </p:nvSpPr>
          <p:spPr>
            <a:xfrm>
              <a:off x="5676575" y="1559050"/>
              <a:ext cx="66400" cy="1599625"/>
            </a:xfrm>
            <a:custGeom>
              <a:avLst/>
              <a:gdLst/>
              <a:ahLst/>
              <a:cxnLst/>
              <a:rect l="l" t="t" r="r" b="b"/>
              <a:pathLst>
                <a:path w="2656" h="63985" extrusionOk="0">
                  <a:moveTo>
                    <a:pt x="161" y="1"/>
                  </a:moveTo>
                  <a:cubicBezTo>
                    <a:pt x="81" y="1"/>
                    <a:pt x="1" y="54"/>
                    <a:pt x="1" y="162"/>
                  </a:cubicBezTo>
                  <a:cubicBezTo>
                    <a:pt x="679" y="21355"/>
                    <a:pt x="1322" y="42560"/>
                    <a:pt x="2168" y="63753"/>
                  </a:cubicBezTo>
                  <a:cubicBezTo>
                    <a:pt x="2180" y="63907"/>
                    <a:pt x="2305" y="63985"/>
                    <a:pt x="2424" y="63985"/>
                  </a:cubicBezTo>
                  <a:cubicBezTo>
                    <a:pt x="2543" y="63985"/>
                    <a:pt x="2656" y="63907"/>
                    <a:pt x="2644" y="63753"/>
                  </a:cubicBezTo>
                  <a:cubicBezTo>
                    <a:pt x="1989" y="42548"/>
                    <a:pt x="1132" y="21355"/>
                    <a:pt x="322" y="162"/>
                  </a:cubicBezTo>
                  <a:cubicBezTo>
                    <a:pt x="322" y="54"/>
                    <a:pt x="242" y="1"/>
                    <a:pt x="161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4522;p51">
              <a:extLst>
                <a:ext uri="{FF2B5EF4-FFF2-40B4-BE49-F238E27FC236}">
                  <a16:creationId xmlns:a16="http://schemas.microsoft.com/office/drawing/2014/main" id="{C5A00CBB-FEB7-4D36-AF8B-FC9ACB96FCAD}"/>
                </a:ext>
              </a:extLst>
            </p:cNvPr>
            <p:cNvSpPr/>
            <p:nvPr/>
          </p:nvSpPr>
          <p:spPr>
            <a:xfrm>
              <a:off x="5730625" y="1327125"/>
              <a:ext cx="306975" cy="1831750"/>
            </a:xfrm>
            <a:custGeom>
              <a:avLst/>
              <a:gdLst/>
              <a:ahLst/>
              <a:cxnLst/>
              <a:rect l="l" t="t" r="r" b="b"/>
              <a:pathLst>
                <a:path w="12279" h="73270" extrusionOk="0">
                  <a:moveTo>
                    <a:pt x="12073" y="0"/>
                  </a:moveTo>
                  <a:cubicBezTo>
                    <a:pt x="12009" y="0"/>
                    <a:pt x="11950" y="36"/>
                    <a:pt x="11936" y="116"/>
                  </a:cubicBezTo>
                  <a:cubicBezTo>
                    <a:pt x="7923" y="24393"/>
                    <a:pt x="3875" y="48670"/>
                    <a:pt x="29" y="72970"/>
                  </a:cubicBezTo>
                  <a:cubicBezTo>
                    <a:pt x="1" y="73150"/>
                    <a:pt x="159" y="73269"/>
                    <a:pt x="297" y="73269"/>
                  </a:cubicBezTo>
                  <a:cubicBezTo>
                    <a:pt x="387" y="73269"/>
                    <a:pt x="468" y="73219"/>
                    <a:pt x="482" y="73101"/>
                  </a:cubicBezTo>
                  <a:cubicBezTo>
                    <a:pt x="4518" y="48836"/>
                    <a:pt x="8376" y="24512"/>
                    <a:pt x="12257" y="211"/>
                  </a:cubicBezTo>
                  <a:cubicBezTo>
                    <a:pt x="12279" y="82"/>
                    <a:pt x="12170" y="0"/>
                    <a:pt x="12073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4523;p51">
              <a:extLst>
                <a:ext uri="{FF2B5EF4-FFF2-40B4-BE49-F238E27FC236}">
                  <a16:creationId xmlns:a16="http://schemas.microsoft.com/office/drawing/2014/main" id="{AB8F2B41-C00E-483E-8BCD-A50BCFCC13D9}"/>
                </a:ext>
              </a:extLst>
            </p:cNvPr>
            <p:cNvSpPr/>
            <p:nvPr/>
          </p:nvSpPr>
          <p:spPr>
            <a:xfrm>
              <a:off x="5729725" y="1209375"/>
              <a:ext cx="705475" cy="1949375"/>
            </a:xfrm>
            <a:custGeom>
              <a:avLst/>
              <a:gdLst/>
              <a:ahLst/>
              <a:cxnLst/>
              <a:rect l="l" t="t" r="r" b="b"/>
              <a:pathLst>
                <a:path w="28219" h="77975" extrusionOk="0">
                  <a:moveTo>
                    <a:pt x="28027" y="1"/>
                  </a:moveTo>
                  <a:cubicBezTo>
                    <a:pt x="27962" y="1"/>
                    <a:pt x="27895" y="35"/>
                    <a:pt x="27867" y="111"/>
                  </a:cubicBezTo>
                  <a:cubicBezTo>
                    <a:pt x="18556" y="25959"/>
                    <a:pt x="9209" y="51784"/>
                    <a:pt x="65" y="77680"/>
                  </a:cubicBezTo>
                  <a:cubicBezTo>
                    <a:pt x="1" y="77860"/>
                    <a:pt x="144" y="77974"/>
                    <a:pt x="289" y="77974"/>
                  </a:cubicBezTo>
                  <a:cubicBezTo>
                    <a:pt x="384" y="77974"/>
                    <a:pt x="480" y="77925"/>
                    <a:pt x="518" y="77811"/>
                  </a:cubicBezTo>
                  <a:cubicBezTo>
                    <a:pt x="9852" y="51975"/>
                    <a:pt x="18996" y="26079"/>
                    <a:pt x="28176" y="206"/>
                  </a:cubicBezTo>
                  <a:cubicBezTo>
                    <a:pt x="28219" y="78"/>
                    <a:pt x="28125" y="1"/>
                    <a:pt x="28027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4524;p51">
              <a:extLst>
                <a:ext uri="{FF2B5EF4-FFF2-40B4-BE49-F238E27FC236}">
                  <a16:creationId xmlns:a16="http://schemas.microsoft.com/office/drawing/2014/main" id="{84E2CE28-20C8-470E-89D1-09A6596F7E78}"/>
                </a:ext>
              </a:extLst>
            </p:cNvPr>
            <p:cNvSpPr/>
            <p:nvPr/>
          </p:nvSpPr>
          <p:spPr>
            <a:xfrm>
              <a:off x="5724225" y="1172100"/>
              <a:ext cx="1143750" cy="2003450"/>
            </a:xfrm>
            <a:custGeom>
              <a:avLst/>
              <a:gdLst/>
              <a:ahLst/>
              <a:cxnLst/>
              <a:rect l="l" t="t" r="r" b="b"/>
              <a:pathLst>
                <a:path w="45750" h="80138" extrusionOk="0">
                  <a:moveTo>
                    <a:pt x="45523" y="0"/>
                  </a:moveTo>
                  <a:cubicBezTo>
                    <a:pt x="45472" y="0"/>
                    <a:pt x="45420" y="26"/>
                    <a:pt x="45386" y="90"/>
                  </a:cubicBezTo>
                  <a:cubicBezTo>
                    <a:pt x="30254" y="26641"/>
                    <a:pt x="15085" y="53156"/>
                    <a:pt x="107" y="79778"/>
                  </a:cubicBezTo>
                  <a:cubicBezTo>
                    <a:pt x="1" y="79966"/>
                    <a:pt x="158" y="80138"/>
                    <a:pt x="318" y="80138"/>
                  </a:cubicBezTo>
                  <a:cubicBezTo>
                    <a:pt x="390" y="80138"/>
                    <a:pt x="463" y="80102"/>
                    <a:pt x="512" y="80016"/>
                  </a:cubicBezTo>
                  <a:cubicBezTo>
                    <a:pt x="15668" y="53489"/>
                    <a:pt x="30658" y="26855"/>
                    <a:pt x="45684" y="245"/>
                  </a:cubicBezTo>
                  <a:cubicBezTo>
                    <a:pt x="45749" y="122"/>
                    <a:pt x="45636" y="0"/>
                    <a:pt x="45523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4525;p51">
              <a:extLst>
                <a:ext uri="{FF2B5EF4-FFF2-40B4-BE49-F238E27FC236}">
                  <a16:creationId xmlns:a16="http://schemas.microsoft.com/office/drawing/2014/main" id="{56D7392C-A1BD-4CA9-9DE7-697E36CCD06E}"/>
                </a:ext>
              </a:extLst>
            </p:cNvPr>
            <p:cNvSpPr/>
            <p:nvPr/>
          </p:nvSpPr>
          <p:spPr>
            <a:xfrm>
              <a:off x="5268900" y="1970600"/>
              <a:ext cx="235150" cy="161750"/>
            </a:xfrm>
            <a:custGeom>
              <a:avLst/>
              <a:gdLst/>
              <a:ahLst/>
              <a:cxnLst/>
              <a:rect l="l" t="t" r="r" b="b"/>
              <a:pathLst>
                <a:path w="9406" h="6470" extrusionOk="0">
                  <a:moveTo>
                    <a:pt x="131" y="1"/>
                  </a:moveTo>
                  <a:cubicBezTo>
                    <a:pt x="32" y="1"/>
                    <a:pt x="0" y="172"/>
                    <a:pt x="115" y="213"/>
                  </a:cubicBezTo>
                  <a:cubicBezTo>
                    <a:pt x="3651" y="1345"/>
                    <a:pt x="6568" y="3238"/>
                    <a:pt x="8688" y="6321"/>
                  </a:cubicBezTo>
                  <a:cubicBezTo>
                    <a:pt x="8760" y="6426"/>
                    <a:pt x="8860" y="6469"/>
                    <a:pt x="8958" y="6469"/>
                  </a:cubicBezTo>
                  <a:cubicBezTo>
                    <a:pt x="9186" y="6469"/>
                    <a:pt x="9405" y="6237"/>
                    <a:pt x="9247" y="5988"/>
                  </a:cubicBezTo>
                  <a:cubicBezTo>
                    <a:pt x="7283" y="2738"/>
                    <a:pt x="3759" y="928"/>
                    <a:pt x="175" y="11"/>
                  </a:cubicBezTo>
                  <a:cubicBezTo>
                    <a:pt x="159" y="4"/>
                    <a:pt x="144" y="1"/>
                    <a:pt x="131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4526;p51">
              <a:extLst>
                <a:ext uri="{FF2B5EF4-FFF2-40B4-BE49-F238E27FC236}">
                  <a16:creationId xmlns:a16="http://schemas.microsoft.com/office/drawing/2014/main" id="{BB5E55BD-C187-4E48-9783-3C2F590AB59A}"/>
                </a:ext>
              </a:extLst>
            </p:cNvPr>
            <p:cNvSpPr/>
            <p:nvPr/>
          </p:nvSpPr>
          <p:spPr>
            <a:xfrm>
              <a:off x="5739100" y="1335850"/>
              <a:ext cx="1667350" cy="1814750"/>
            </a:xfrm>
            <a:custGeom>
              <a:avLst/>
              <a:gdLst/>
              <a:ahLst/>
              <a:cxnLst/>
              <a:rect l="l" t="t" r="r" b="b"/>
              <a:pathLst>
                <a:path w="66694" h="72590" extrusionOk="0">
                  <a:moveTo>
                    <a:pt x="66305" y="1"/>
                  </a:moveTo>
                  <a:cubicBezTo>
                    <a:pt x="66267" y="1"/>
                    <a:pt x="66228" y="9"/>
                    <a:pt x="66187" y="29"/>
                  </a:cubicBezTo>
                  <a:cubicBezTo>
                    <a:pt x="59186" y="3148"/>
                    <a:pt x="53030" y="7947"/>
                    <a:pt x="47089" y="12721"/>
                  </a:cubicBezTo>
                  <a:cubicBezTo>
                    <a:pt x="40731" y="17829"/>
                    <a:pt x="34647" y="23032"/>
                    <a:pt x="29373" y="29294"/>
                  </a:cubicBezTo>
                  <a:cubicBezTo>
                    <a:pt x="23920" y="35819"/>
                    <a:pt x="19074" y="42891"/>
                    <a:pt x="14490" y="50047"/>
                  </a:cubicBezTo>
                  <a:cubicBezTo>
                    <a:pt x="11894" y="54107"/>
                    <a:pt x="9346" y="58191"/>
                    <a:pt x="6656" y="62191"/>
                  </a:cubicBezTo>
                  <a:cubicBezTo>
                    <a:pt x="4346" y="65608"/>
                    <a:pt x="1667" y="68764"/>
                    <a:pt x="0" y="72573"/>
                  </a:cubicBezTo>
                  <a:cubicBezTo>
                    <a:pt x="16" y="72573"/>
                    <a:pt x="37" y="72589"/>
                    <a:pt x="53" y="72589"/>
                  </a:cubicBezTo>
                  <a:cubicBezTo>
                    <a:pt x="61" y="72589"/>
                    <a:pt x="68" y="72585"/>
                    <a:pt x="71" y="72573"/>
                  </a:cubicBezTo>
                  <a:cubicBezTo>
                    <a:pt x="1750" y="69037"/>
                    <a:pt x="4334" y="66097"/>
                    <a:pt x="6572" y="62929"/>
                  </a:cubicBezTo>
                  <a:cubicBezTo>
                    <a:pt x="9180" y="59274"/>
                    <a:pt x="11549" y="55452"/>
                    <a:pt x="13954" y="51666"/>
                  </a:cubicBezTo>
                  <a:cubicBezTo>
                    <a:pt x="18693" y="44272"/>
                    <a:pt x="23693" y="37022"/>
                    <a:pt x="29242" y="30223"/>
                  </a:cubicBezTo>
                  <a:cubicBezTo>
                    <a:pt x="34290" y="24056"/>
                    <a:pt x="40172" y="18984"/>
                    <a:pt x="46315" y="13971"/>
                  </a:cubicBezTo>
                  <a:cubicBezTo>
                    <a:pt x="52530" y="8899"/>
                    <a:pt x="59055" y="3744"/>
                    <a:pt x="66437" y="457"/>
                  </a:cubicBezTo>
                  <a:cubicBezTo>
                    <a:pt x="66694" y="344"/>
                    <a:pt x="66543" y="1"/>
                    <a:pt x="66305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4527;p51">
              <a:extLst>
                <a:ext uri="{FF2B5EF4-FFF2-40B4-BE49-F238E27FC236}">
                  <a16:creationId xmlns:a16="http://schemas.microsoft.com/office/drawing/2014/main" id="{86108670-1340-407B-8925-540F8280EAB4}"/>
                </a:ext>
              </a:extLst>
            </p:cNvPr>
            <p:cNvSpPr/>
            <p:nvPr/>
          </p:nvSpPr>
          <p:spPr>
            <a:xfrm>
              <a:off x="5730925" y="1418850"/>
              <a:ext cx="1843025" cy="1751525"/>
            </a:xfrm>
            <a:custGeom>
              <a:avLst/>
              <a:gdLst/>
              <a:ahLst/>
              <a:cxnLst/>
              <a:rect l="l" t="t" r="r" b="b"/>
              <a:pathLst>
                <a:path w="73721" h="70061" extrusionOk="0">
                  <a:moveTo>
                    <a:pt x="73417" y="0"/>
                  </a:moveTo>
                  <a:cubicBezTo>
                    <a:pt x="73389" y="0"/>
                    <a:pt x="73358" y="6"/>
                    <a:pt x="73324" y="19"/>
                  </a:cubicBezTo>
                  <a:cubicBezTo>
                    <a:pt x="65835" y="2698"/>
                    <a:pt x="59084" y="7115"/>
                    <a:pt x="52584" y="11604"/>
                  </a:cubicBezTo>
                  <a:cubicBezTo>
                    <a:pt x="45618" y="16390"/>
                    <a:pt x="38891" y="21271"/>
                    <a:pt x="32974" y="27379"/>
                  </a:cubicBezTo>
                  <a:cubicBezTo>
                    <a:pt x="26926" y="33642"/>
                    <a:pt x="21508" y="40595"/>
                    <a:pt x="16365" y="47632"/>
                  </a:cubicBezTo>
                  <a:cubicBezTo>
                    <a:pt x="13567" y="51478"/>
                    <a:pt x="10816" y="55359"/>
                    <a:pt x="7947" y="59157"/>
                  </a:cubicBezTo>
                  <a:cubicBezTo>
                    <a:pt x="5221" y="62729"/>
                    <a:pt x="2018" y="65955"/>
                    <a:pt x="17" y="70015"/>
                  </a:cubicBezTo>
                  <a:cubicBezTo>
                    <a:pt x="0" y="70041"/>
                    <a:pt x="20" y="70061"/>
                    <a:pt x="37" y="70061"/>
                  </a:cubicBezTo>
                  <a:cubicBezTo>
                    <a:pt x="44" y="70061"/>
                    <a:pt x="50" y="70058"/>
                    <a:pt x="53" y="70051"/>
                  </a:cubicBezTo>
                  <a:cubicBezTo>
                    <a:pt x="2065" y="66301"/>
                    <a:pt x="5113" y="63360"/>
                    <a:pt x="7721" y="60050"/>
                  </a:cubicBezTo>
                  <a:cubicBezTo>
                    <a:pt x="10495" y="56502"/>
                    <a:pt x="13114" y="52847"/>
                    <a:pt x="15758" y="49215"/>
                  </a:cubicBezTo>
                  <a:cubicBezTo>
                    <a:pt x="21044" y="41929"/>
                    <a:pt x="26640" y="34833"/>
                    <a:pt x="32795" y="28272"/>
                  </a:cubicBezTo>
                  <a:cubicBezTo>
                    <a:pt x="38594" y="22105"/>
                    <a:pt x="45321" y="17247"/>
                    <a:pt x="52238" y="12437"/>
                  </a:cubicBezTo>
                  <a:cubicBezTo>
                    <a:pt x="58870" y="7817"/>
                    <a:pt x="65811" y="3233"/>
                    <a:pt x="73455" y="495"/>
                  </a:cubicBezTo>
                  <a:cubicBezTo>
                    <a:pt x="73721" y="399"/>
                    <a:pt x="73655" y="0"/>
                    <a:pt x="73417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4528;p51">
              <a:extLst>
                <a:ext uri="{FF2B5EF4-FFF2-40B4-BE49-F238E27FC236}">
                  <a16:creationId xmlns:a16="http://schemas.microsoft.com/office/drawing/2014/main" id="{EC3AC548-D1EF-413B-AAC9-1198FE6A149A}"/>
                </a:ext>
              </a:extLst>
            </p:cNvPr>
            <p:cNvSpPr/>
            <p:nvPr/>
          </p:nvSpPr>
          <p:spPr>
            <a:xfrm>
              <a:off x="5731025" y="1505375"/>
              <a:ext cx="2027050" cy="1665025"/>
            </a:xfrm>
            <a:custGeom>
              <a:avLst/>
              <a:gdLst/>
              <a:ahLst/>
              <a:cxnLst/>
              <a:rect l="l" t="t" r="r" b="b"/>
              <a:pathLst>
                <a:path w="81082" h="66601" extrusionOk="0">
                  <a:moveTo>
                    <a:pt x="80725" y="1"/>
                  </a:moveTo>
                  <a:cubicBezTo>
                    <a:pt x="80703" y="1"/>
                    <a:pt x="80679" y="4"/>
                    <a:pt x="80655" y="11"/>
                  </a:cubicBezTo>
                  <a:cubicBezTo>
                    <a:pt x="72499" y="2201"/>
                    <a:pt x="64926" y="6226"/>
                    <a:pt x="57628" y="10369"/>
                  </a:cubicBezTo>
                  <a:cubicBezTo>
                    <a:pt x="50091" y="14679"/>
                    <a:pt x="42709" y="19061"/>
                    <a:pt x="36185" y="24859"/>
                  </a:cubicBezTo>
                  <a:cubicBezTo>
                    <a:pt x="29208" y="31074"/>
                    <a:pt x="23004" y="38253"/>
                    <a:pt x="17158" y="45516"/>
                  </a:cubicBezTo>
                  <a:cubicBezTo>
                    <a:pt x="13991" y="49421"/>
                    <a:pt x="10884" y="53386"/>
                    <a:pt x="7598" y="57196"/>
                  </a:cubicBezTo>
                  <a:cubicBezTo>
                    <a:pt x="4955" y="60256"/>
                    <a:pt x="1930" y="62935"/>
                    <a:pt x="25" y="66566"/>
                  </a:cubicBezTo>
                  <a:cubicBezTo>
                    <a:pt x="0" y="66583"/>
                    <a:pt x="17" y="66600"/>
                    <a:pt x="33" y="66600"/>
                  </a:cubicBezTo>
                  <a:cubicBezTo>
                    <a:pt x="39" y="66600"/>
                    <a:pt x="46" y="66597"/>
                    <a:pt x="49" y="66590"/>
                  </a:cubicBezTo>
                  <a:cubicBezTo>
                    <a:pt x="2169" y="62840"/>
                    <a:pt x="5502" y="60101"/>
                    <a:pt x="8300" y="56899"/>
                  </a:cubicBezTo>
                  <a:cubicBezTo>
                    <a:pt x="11455" y="53291"/>
                    <a:pt x="14432" y="49517"/>
                    <a:pt x="17432" y="45790"/>
                  </a:cubicBezTo>
                  <a:cubicBezTo>
                    <a:pt x="23004" y="38908"/>
                    <a:pt x="28922" y="32253"/>
                    <a:pt x="35411" y="26228"/>
                  </a:cubicBezTo>
                  <a:cubicBezTo>
                    <a:pt x="41793" y="20287"/>
                    <a:pt x="49091" y="15882"/>
                    <a:pt x="56592" y="11536"/>
                  </a:cubicBezTo>
                  <a:cubicBezTo>
                    <a:pt x="64236" y="7095"/>
                    <a:pt x="72201" y="2797"/>
                    <a:pt x="80785" y="487"/>
                  </a:cubicBezTo>
                  <a:cubicBezTo>
                    <a:pt x="81081" y="410"/>
                    <a:pt x="80984" y="1"/>
                    <a:pt x="80725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4529;p51">
              <a:extLst>
                <a:ext uri="{FF2B5EF4-FFF2-40B4-BE49-F238E27FC236}">
                  <a16:creationId xmlns:a16="http://schemas.microsoft.com/office/drawing/2014/main" id="{C1F57010-ECF9-44DF-AD4F-540E9EE38BFB}"/>
                </a:ext>
              </a:extLst>
            </p:cNvPr>
            <p:cNvSpPr/>
            <p:nvPr/>
          </p:nvSpPr>
          <p:spPr>
            <a:xfrm>
              <a:off x="5735225" y="1621250"/>
              <a:ext cx="2137250" cy="1530400"/>
            </a:xfrm>
            <a:custGeom>
              <a:avLst/>
              <a:gdLst/>
              <a:ahLst/>
              <a:cxnLst/>
              <a:rect l="l" t="t" r="r" b="b"/>
              <a:pathLst>
                <a:path w="85490" h="61216" extrusionOk="0">
                  <a:moveTo>
                    <a:pt x="85119" y="0"/>
                  </a:moveTo>
                  <a:cubicBezTo>
                    <a:pt x="85100" y="0"/>
                    <a:pt x="85080" y="2"/>
                    <a:pt x="85059" y="7"/>
                  </a:cubicBezTo>
                  <a:cubicBezTo>
                    <a:pt x="76724" y="1686"/>
                    <a:pt x="69152" y="5877"/>
                    <a:pt x="61937" y="10223"/>
                  </a:cubicBezTo>
                  <a:cubicBezTo>
                    <a:pt x="54257" y="14842"/>
                    <a:pt x="46542" y="19533"/>
                    <a:pt x="38993" y="24403"/>
                  </a:cubicBezTo>
                  <a:cubicBezTo>
                    <a:pt x="35481" y="26665"/>
                    <a:pt x="32088" y="29106"/>
                    <a:pt x="28909" y="31785"/>
                  </a:cubicBezTo>
                  <a:cubicBezTo>
                    <a:pt x="25218" y="34892"/>
                    <a:pt x="21932" y="38464"/>
                    <a:pt x="18455" y="41834"/>
                  </a:cubicBezTo>
                  <a:cubicBezTo>
                    <a:pt x="14883" y="45310"/>
                    <a:pt x="11311" y="48799"/>
                    <a:pt x="7858" y="52395"/>
                  </a:cubicBezTo>
                  <a:cubicBezTo>
                    <a:pt x="5108" y="55252"/>
                    <a:pt x="1953" y="57681"/>
                    <a:pt x="0" y="61193"/>
                  </a:cubicBezTo>
                  <a:cubicBezTo>
                    <a:pt x="17" y="61201"/>
                    <a:pt x="33" y="61215"/>
                    <a:pt x="46" y="61215"/>
                  </a:cubicBezTo>
                  <a:cubicBezTo>
                    <a:pt x="51" y="61215"/>
                    <a:pt x="56" y="61213"/>
                    <a:pt x="60" y="61205"/>
                  </a:cubicBezTo>
                  <a:cubicBezTo>
                    <a:pt x="2239" y="57574"/>
                    <a:pt x="5703" y="55121"/>
                    <a:pt x="8608" y="52144"/>
                  </a:cubicBezTo>
                  <a:cubicBezTo>
                    <a:pt x="11930" y="48739"/>
                    <a:pt x="15347" y="45429"/>
                    <a:pt x="18776" y="42108"/>
                  </a:cubicBezTo>
                  <a:cubicBezTo>
                    <a:pt x="22063" y="38929"/>
                    <a:pt x="25230" y="35595"/>
                    <a:pt x="28682" y="32571"/>
                  </a:cubicBezTo>
                  <a:cubicBezTo>
                    <a:pt x="31992" y="29689"/>
                    <a:pt x="35588" y="27189"/>
                    <a:pt x="39255" y="24808"/>
                  </a:cubicBezTo>
                  <a:cubicBezTo>
                    <a:pt x="46363" y="20176"/>
                    <a:pt x="53686" y="15842"/>
                    <a:pt x="60901" y="11413"/>
                  </a:cubicBezTo>
                  <a:cubicBezTo>
                    <a:pt x="68449" y="6770"/>
                    <a:pt x="76415" y="2245"/>
                    <a:pt x="85189" y="483"/>
                  </a:cubicBezTo>
                  <a:cubicBezTo>
                    <a:pt x="85489" y="428"/>
                    <a:pt x="85385" y="0"/>
                    <a:pt x="85119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4530;p51">
              <a:extLst>
                <a:ext uri="{FF2B5EF4-FFF2-40B4-BE49-F238E27FC236}">
                  <a16:creationId xmlns:a16="http://schemas.microsoft.com/office/drawing/2014/main" id="{3D7EFDB3-5629-4624-8BA3-E366BBD07C57}"/>
                </a:ext>
              </a:extLst>
            </p:cNvPr>
            <p:cNvSpPr/>
            <p:nvPr/>
          </p:nvSpPr>
          <p:spPr>
            <a:xfrm>
              <a:off x="7860975" y="1621650"/>
              <a:ext cx="240900" cy="93150"/>
            </a:xfrm>
            <a:custGeom>
              <a:avLst/>
              <a:gdLst/>
              <a:ahLst/>
              <a:cxnLst/>
              <a:rect l="l" t="t" r="r" b="b"/>
              <a:pathLst>
                <a:path w="9636" h="3726" extrusionOk="0">
                  <a:moveTo>
                    <a:pt x="115" y="0"/>
                  </a:moveTo>
                  <a:cubicBezTo>
                    <a:pt x="34" y="0"/>
                    <a:pt x="0" y="125"/>
                    <a:pt x="88" y="158"/>
                  </a:cubicBezTo>
                  <a:cubicBezTo>
                    <a:pt x="3100" y="1396"/>
                    <a:pt x="6220" y="2075"/>
                    <a:pt x="9077" y="3682"/>
                  </a:cubicBezTo>
                  <a:cubicBezTo>
                    <a:pt x="9130" y="3712"/>
                    <a:pt x="9181" y="3725"/>
                    <a:pt x="9229" y="3725"/>
                  </a:cubicBezTo>
                  <a:cubicBezTo>
                    <a:pt x="9483" y="3725"/>
                    <a:pt x="9636" y="3352"/>
                    <a:pt x="9375" y="3182"/>
                  </a:cubicBezTo>
                  <a:cubicBezTo>
                    <a:pt x="6625" y="1372"/>
                    <a:pt x="3184" y="1051"/>
                    <a:pt x="136" y="3"/>
                  </a:cubicBezTo>
                  <a:cubicBezTo>
                    <a:pt x="128" y="1"/>
                    <a:pt x="121" y="0"/>
                    <a:pt x="115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4531;p51">
              <a:extLst>
                <a:ext uri="{FF2B5EF4-FFF2-40B4-BE49-F238E27FC236}">
                  <a16:creationId xmlns:a16="http://schemas.microsoft.com/office/drawing/2014/main" id="{480CB598-EB24-4E56-B470-C6F3DDF7258D}"/>
                </a:ext>
              </a:extLst>
            </p:cNvPr>
            <p:cNvSpPr/>
            <p:nvPr/>
          </p:nvSpPr>
          <p:spPr>
            <a:xfrm>
              <a:off x="8019225" y="1689900"/>
              <a:ext cx="45200" cy="32575"/>
            </a:xfrm>
            <a:custGeom>
              <a:avLst/>
              <a:gdLst/>
              <a:ahLst/>
              <a:cxnLst/>
              <a:rect l="l" t="t" r="r" b="b"/>
              <a:pathLst>
                <a:path w="1808" h="1303" extrusionOk="0">
                  <a:moveTo>
                    <a:pt x="1609" y="0"/>
                  </a:moveTo>
                  <a:cubicBezTo>
                    <a:pt x="1578" y="0"/>
                    <a:pt x="1543" y="11"/>
                    <a:pt x="1509" y="35"/>
                  </a:cubicBezTo>
                  <a:cubicBezTo>
                    <a:pt x="1021" y="416"/>
                    <a:pt x="509" y="809"/>
                    <a:pt x="21" y="1202"/>
                  </a:cubicBezTo>
                  <a:cubicBezTo>
                    <a:pt x="0" y="1243"/>
                    <a:pt x="42" y="1302"/>
                    <a:pt x="84" y="1302"/>
                  </a:cubicBezTo>
                  <a:cubicBezTo>
                    <a:pt x="91" y="1302"/>
                    <a:pt x="98" y="1301"/>
                    <a:pt x="104" y="1297"/>
                  </a:cubicBezTo>
                  <a:cubicBezTo>
                    <a:pt x="616" y="940"/>
                    <a:pt x="1140" y="571"/>
                    <a:pt x="1676" y="238"/>
                  </a:cubicBezTo>
                  <a:cubicBezTo>
                    <a:pt x="1808" y="153"/>
                    <a:pt x="1730" y="0"/>
                    <a:pt x="1609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4532;p51">
              <a:extLst>
                <a:ext uri="{FF2B5EF4-FFF2-40B4-BE49-F238E27FC236}">
                  <a16:creationId xmlns:a16="http://schemas.microsoft.com/office/drawing/2014/main" id="{510FEAA8-4352-415B-9EB1-4F0D2EA5AEA3}"/>
                </a:ext>
              </a:extLst>
            </p:cNvPr>
            <p:cNvSpPr/>
            <p:nvPr/>
          </p:nvSpPr>
          <p:spPr>
            <a:xfrm>
              <a:off x="7973175" y="1674050"/>
              <a:ext cx="59175" cy="39475"/>
            </a:xfrm>
            <a:custGeom>
              <a:avLst/>
              <a:gdLst/>
              <a:ahLst/>
              <a:cxnLst/>
              <a:rect l="l" t="t" r="r" b="b"/>
              <a:pathLst>
                <a:path w="2367" h="1579" extrusionOk="0">
                  <a:moveTo>
                    <a:pt x="2154" y="0"/>
                  </a:moveTo>
                  <a:cubicBezTo>
                    <a:pt x="2122" y="0"/>
                    <a:pt x="2087" y="11"/>
                    <a:pt x="2053" y="38"/>
                  </a:cubicBezTo>
                  <a:cubicBezTo>
                    <a:pt x="1422" y="574"/>
                    <a:pt x="720" y="1015"/>
                    <a:pt x="41" y="1503"/>
                  </a:cubicBezTo>
                  <a:cubicBezTo>
                    <a:pt x="0" y="1523"/>
                    <a:pt x="30" y="1579"/>
                    <a:pt x="61" y="1579"/>
                  </a:cubicBezTo>
                  <a:cubicBezTo>
                    <a:pt x="67" y="1579"/>
                    <a:pt x="72" y="1577"/>
                    <a:pt x="77" y="1574"/>
                  </a:cubicBezTo>
                  <a:cubicBezTo>
                    <a:pt x="815" y="1146"/>
                    <a:pt x="1553" y="753"/>
                    <a:pt x="2244" y="264"/>
                  </a:cubicBezTo>
                  <a:cubicBezTo>
                    <a:pt x="2367" y="170"/>
                    <a:pt x="2279" y="0"/>
                    <a:pt x="2154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4533;p51">
              <a:extLst>
                <a:ext uri="{FF2B5EF4-FFF2-40B4-BE49-F238E27FC236}">
                  <a16:creationId xmlns:a16="http://schemas.microsoft.com/office/drawing/2014/main" id="{ECC2109E-DDDA-4A65-B338-7A255B165A6D}"/>
                </a:ext>
              </a:extLst>
            </p:cNvPr>
            <p:cNvSpPr/>
            <p:nvPr/>
          </p:nvSpPr>
          <p:spPr>
            <a:xfrm>
              <a:off x="7930150" y="1664425"/>
              <a:ext cx="78700" cy="55250"/>
            </a:xfrm>
            <a:custGeom>
              <a:avLst/>
              <a:gdLst/>
              <a:ahLst/>
              <a:cxnLst/>
              <a:rect l="l" t="t" r="r" b="b"/>
              <a:pathLst>
                <a:path w="3148" h="2210" extrusionOk="0">
                  <a:moveTo>
                    <a:pt x="2975" y="0"/>
                  </a:moveTo>
                  <a:cubicBezTo>
                    <a:pt x="2956" y="0"/>
                    <a:pt x="2937" y="6"/>
                    <a:pt x="2917" y="18"/>
                  </a:cubicBezTo>
                  <a:cubicBezTo>
                    <a:pt x="1917" y="649"/>
                    <a:pt x="1000" y="1376"/>
                    <a:pt x="59" y="2090"/>
                  </a:cubicBezTo>
                  <a:cubicBezTo>
                    <a:pt x="1" y="2129"/>
                    <a:pt x="47" y="2209"/>
                    <a:pt x="98" y="2209"/>
                  </a:cubicBezTo>
                  <a:cubicBezTo>
                    <a:pt x="109" y="2209"/>
                    <a:pt x="120" y="2206"/>
                    <a:pt x="131" y="2197"/>
                  </a:cubicBezTo>
                  <a:cubicBezTo>
                    <a:pt x="1072" y="1495"/>
                    <a:pt x="2012" y="804"/>
                    <a:pt x="3036" y="233"/>
                  </a:cubicBezTo>
                  <a:cubicBezTo>
                    <a:pt x="3147" y="172"/>
                    <a:pt x="3078" y="0"/>
                    <a:pt x="2975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4534;p51">
              <a:extLst>
                <a:ext uri="{FF2B5EF4-FFF2-40B4-BE49-F238E27FC236}">
                  <a16:creationId xmlns:a16="http://schemas.microsoft.com/office/drawing/2014/main" id="{080E5A91-0215-4BF1-AA93-F789C209CDCB}"/>
                </a:ext>
              </a:extLst>
            </p:cNvPr>
            <p:cNvSpPr/>
            <p:nvPr/>
          </p:nvSpPr>
          <p:spPr>
            <a:xfrm>
              <a:off x="7935000" y="1659925"/>
              <a:ext cx="44575" cy="30925"/>
            </a:xfrm>
            <a:custGeom>
              <a:avLst/>
              <a:gdLst/>
              <a:ahLst/>
              <a:cxnLst/>
              <a:rect l="l" t="t" r="r" b="b"/>
              <a:pathLst>
                <a:path w="1783" h="1237" extrusionOk="0">
                  <a:moveTo>
                    <a:pt x="1604" y="0"/>
                  </a:moveTo>
                  <a:cubicBezTo>
                    <a:pt x="1584" y="0"/>
                    <a:pt x="1564" y="6"/>
                    <a:pt x="1544" y="20"/>
                  </a:cubicBezTo>
                  <a:cubicBezTo>
                    <a:pt x="1008" y="377"/>
                    <a:pt x="473" y="722"/>
                    <a:pt x="32" y="1187"/>
                  </a:cubicBezTo>
                  <a:cubicBezTo>
                    <a:pt x="0" y="1197"/>
                    <a:pt x="35" y="1236"/>
                    <a:pt x="68" y="1236"/>
                  </a:cubicBezTo>
                  <a:cubicBezTo>
                    <a:pt x="72" y="1236"/>
                    <a:pt x="76" y="1236"/>
                    <a:pt x="80" y="1234"/>
                  </a:cubicBezTo>
                  <a:cubicBezTo>
                    <a:pt x="556" y="818"/>
                    <a:pt x="1116" y="532"/>
                    <a:pt x="1663" y="222"/>
                  </a:cubicBezTo>
                  <a:cubicBezTo>
                    <a:pt x="1783" y="153"/>
                    <a:pt x="1703" y="0"/>
                    <a:pt x="1604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4535;p51">
              <a:extLst>
                <a:ext uri="{FF2B5EF4-FFF2-40B4-BE49-F238E27FC236}">
                  <a16:creationId xmlns:a16="http://schemas.microsoft.com/office/drawing/2014/main" id="{A2D48733-6DBA-4DA8-BB0F-C1CF20E84565}"/>
                </a:ext>
              </a:extLst>
            </p:cNvPr>
            <p:cNvSpPr/>
            <p:nvPr/>
          </p:nvSpPr>
          <p:spPr>
            <a:xfrm>
              <a:off x="7873600" y="1638225"/>
              <a:ext cx="48525" cy="36925"/>
            </a:xfrm>
            <a:custGeom>
              <a:avLst/>
              <a:gdLst/>
              <a:ahLst/>
              <a:cxnLst/>
              <a:rect l="l" t="t" r="r" b="b"/>
              <a:pathLst>
                <a:path w="1941" h="1477" extrusionOk="0">
                  <a:moveTo>
                    <a:pt x="1809" y="1"/>
                  </a:moveTo>
                  <a:cubicBezTo>
                    <a:pt x="1786" y="1"/>
                    <a:pt x="1762" y="9"/>
                    <a:pt x="1738" y="31"/>
                  </a:cubicBezTo>
                  <a:cubicBezTo>
                    <a:pt x="1178" y="471"/>
                    <a:pt x="583" y="888"/>
                    <a:pt x="47" y="1364"/>
                  </a:cubicBezTo>
                  <a:cubicBezTo>
                    <a:pt x="0" y="1402"/>
                    <a:pt x="43" y="1477"/>
                    <a:pt x="104" y="1477"/>
                  </a:cubicBezTo>
                  <a:cubicBezTo>
                    <a:pt x="120" y="1477"/>
                    <a:pt x="137" y="1472"/>
                    <a:pt x="155" y="1459"/>
                  </a:cubicBezTo>
                  <a:cubicBezTo>
                    <a:pt x="702" y="995"/>
                    <a:pt x="1298" y="614"/>
                    <a:pt x="1857" y="173"/>
                  </a:cubicBezTo>
                  <a:cubicBezTo>
                    <a:pt x="1940" y="109"/>
                    <a:pt x="1887" y="1"/>
                    <a:pt x="1809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4536;p51">
              <a:extLst>
                <a:ext uri="{FF2B5EF4-FFF2-40B4-BE49-F238E27FC236}">
                  <a16:creationId xmlns:a16="http://schemas.microsoft.com/office/drawing/2014/main" id="{0D84B6A8-D53D-498F-AA35-E24CB44216E3}"/>
                </a:ext>
              </a:extLst>
            </p:cNvPr>
            <p:cNvSpPr/>
            <p:nvPr/>
          </p:nvSpPr>
          <p:spPr>
            <a:xfrm>
              <a:off x="7856275" y="1633275"/>
              <a:ext cx="45525" cy="24150"/>
            </a:xfrm>
            <a:custGeom>
              <a:avLst/>
              <a:gdLst/>
              <a:ahLst/>
              <a:cxnLst/>
              <a:rect l="l" t="t" r="r" b="b"/>
              <a:pathLst>
                <a:path w="1821" h="966" extrusionOk="0">
                  <a:moveTo>
                    <a:pt x="1693" y="1"/>
                  </a:moveTo>
                  <a:cubicBezTo>
                    <a:pt x="1678" y="1"/>
                    <a:pt x="1662" y="5"/>
                    <a:pt x="1645" y="14"/>
                  </a:cubicBezTo>
                  <a:cubicBezTo>
                    <a:pt x="1109" y="336"/>
                    <a:pt x="514" y="514"/>
                    <a:pt x="38" y="895"/>
                  </a:cubicBezTo>
                  <a:cubicBezTo>
                    <a:pt x="1" y="923"/>
                    <a:pt x="22" y="966"/>
                    <a:pt x="56" y="966"/>
                  </a:cubicBezTo>
                  <a:cubicBezTo>
                    <a:pt x="65" y="966"/>
                    <a:pt x="75" y="963"/>
                    <a:pt x="86" y="955"/>
                  </a:cubicBezTo>
                  <a:cubicBezTo>
                    <a:pt x="574" y="598"/>
                    <a:pt x="1181" y="455"/>
                    <a:pt x="1741" y="169"/>
                  </a:cubicBezTo>
                  <a:cubicBezTo>
                    <a:pt x="1821" y="119"/>
                    <a:pt x="1774" y="1"/>
                    <a:pt x="1693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4537;p51">
              <a:extLst>
                <a:ext uri="{FF2B5EF4-FFF2-40B4-BE49-F238E27FC236}">
                  <a16:creationId xmlns:a16="http://schemas.microsoft.com/office/drawing/2014/main" id="{4799F40B-EA10-4F73-82D1-B4761E2F44BC}"/>
                </a:ext>
              </a:extLst>
            </p:cNvPr>
            <p:cNvSpPr/>
            <p:nvPr/>
          </p:nvSpPr>
          <p:spPr>
            <a:xfrm>
              <a:off x="7897350" y="1646075"/>
              <a:ext cx="55375" cy="49800"/>
            </a:xfrm>
            <a:custGeom>
              <a:avLst/>
              <a:gdLst/>
              <a:ahLst/>
              <a:cxnLst/>
              <a:rect l="l" t="t" r="r" b="b"/>
              <a:pathLst>
                <a:path w="2215" h="1992" extrusionOk="0">
                  <a:moveTo>
                    <a:pt x="2069" y="0"/>
                  </a:moveTo>
                  <a:cubicBezTo>
                    <a:pt x="2055" y="0"/>
                    <a:pt x="2040" y="4"/>
                    <a:pt x="2026" y="14"/>
                  </a:cubicBezTo>
                  <a:cubicBezTo>
                    <a:pt x="1252" y="419"/>
                    <a:pt x="455" y="1133"/>
                    <a:pt x="26" y="1907"/>
                  </a:cubicBezTo>
                  <a:cubicBezTo>
                    <a:pt x="1" y="1949"/>
                    <a:pt x="47" y="1992"/>
                    <a:pt x="89" y="1992"/>
                  </a:cubicBezTo>
                  <a:cubicBezTo>
                    <a:pt x="106" y="1992"/>
                    <a:pt x="123" y="1984"/>
                    <a:pt x="133" y="1967"/>
                  </a:cubicBezTo>
                  <a:cubicBezTo>
                    <a:pt x="621" y="1157"/>
                    <a:pt x="1431" y="741"/>
                    <a:pt x="2145" y="181"/>
                  </a:cubicBezTo>
                  <a:cubicBezTo>
                    <a:pt x="2215" y="111"/>
                    <a:pt x="2143" y="0"/>
                    <a:pt x="2069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4538;p51">
              <a:extLst>
                <a:ext uri="{FF2B5EF4-FFF2-40B4-BE49-F238E27FC236}">
                  <a16:creationId xmlns:a16="http://schemas.microsoft.com/office/drawing/2014/main" id="{E5A1352B-57A0-42C0-802C-CC82C3C7FDCD}"/>
                </a:ext>
              </a:extLst>
            </p:cNvPr>
            <p:cNvSpPr/>
            <p:nvPr/>
          </p:nvSpPr>
          <p:spPr>
            <a:xfrm>
              <a:off x="8037825" y="1703175"/>
              <a:ext cx="43650" cy="32700"/>
            </a:xfrm>
            <a:custGeom>
              <a:avLst/>
              <a:gdLst/>
              <a:ahLst/>
              <a:cxnLst/>
              <a:rect l="l" t="t" r="r" b="b"/>
              <a:pathLst>
                <a:path w="1746" h="1308" extrusionOk="0">
                  <a:moveTo>
                    <a:pt x="1645" y="1"/>
                  </a:moveTo>
                  <a:cubicBezTo>
                    <a:pt x="1638" y="1"/>
                    <a:pt x="1630" y="2"/>
                    <a:pt x="1622" y="4"/>
                  </a:cubicBezTo>
                  <a:cubicBezTo>
                    <a:pt x="1027" y="314"/>
                    <a:pt x="527" y="766"/>
                    <a:pt x="51" y="1219"/>
                  </a:cubicBezTo>
                  <a:cubicBezTo>
                    <a:pt x="0" y="1259"/>
                    <a:pt x="43" y="1308"/>
                    <a:pt x="87" y="1308"/>
                  </a:cubicBezTo>
                  <a:cubicBezTo>
                    <a:pt x="95" y="1308"/>
                    <a:pt x="103" y="1306"/>
                    <a:pt x="110" y="1302"/>
                  </a:cubicBezTo>
                  <a:cubicBezTo>
                    <a:pt x="586" y="850"/>
                    <a:pt x="1086" y="421"/>
                    <a:pt x="1682" y="123"/>
                  </a:cubicBezTo>
                  <a:cubicBezTo>
                    <a:pt x="1745" y="81"/>
                    <a:pt x="1705" y="1"/>
                    <a:pt x="1645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4539;p51">
              <a:extLst>
                <a:ext uri="{FF2B5EF4-FFF2-40B4-BE49-F238E27FC236}">
                  <a16:creationId xmlns:a16="http://schemas.microsoft.com/office/drawing/2014/main" id="{C3D70B0A-12F2-4A89-A6D8-BD9F0593845B}"/>
                </a:ext>
              </a:extLst>
            </p:cNvPr>
            <p:cNvSpPr/>
            <p:nvPr/>
          </p:nvSpPr>
          <p:spPr>
            <a:xfrm>
              <a:off x="6533800" y="2027950"/>
              <a:ext cx="742000" cy="527250"/>
            </a:xfrm>
            <a:custGeom>
              <a:avLst/>
              <a:gdLst/>
              <a:ahLst/>
              <a:cxnLst/>
              <a:rect l="l" t="t" r="r" b="b"/>
              <a:pathLst>
                <a:path w="29680" h="21090" extrusionOk="0">
                  <a:moveTo>
                    <a:pt x="29476" y="1"/>
                  </a:moveTo>
                  <a:cubicBezTo>
                    <a:pt x="29451" y="1"/>
                    <a:pt x="29425" y="9"/>
                    <a:pt x="29398" y="27"/>
                  </a:cubicBezTo>
                  <a:cubicBezTo>
                    <a:pt x="24160" y="3361"/>
                    <a:pt x="19171" y="7052"/>
                    <a:pt x="14123" y="10683"/>
                  </a:cubicBezTo>
                  <a:cubicBezTo>
                    <a:pt x="9408" y="14076"/>
                    <a:pt x="4990" y="17946"/>
                    <a:pt x="49" y="20994"/>
                  </a:cubicBezTo>
                  <a:cubicBezTo>
                    <a:pt x="0" y="21013"/>
                    <a:pt x="32" y="21089"/>
                    <a:pt x="78" y="21089"/>
                  </a:cubicBezTo>
                  <a:cubicBezTo>
                    <a:pt x="88" y="21089"/>
                    <a:pt x="98" y="21086"/>
                    <a:pt x="109" y="21077"/>
                  </a:cubicBezTo>
                  <a:cubicBezTo>
                    <a:pt x="5062" y="18041"/>
                    <a:pt x="9491" y="14207"/>
                    <a:pt x="14230" y="10862"/>
                  </a:cubicBezTo>
                  <a:cubicBezTo>
                    <a:pt x="19302" y="7290"/>
                    <a:pt x="24290" y="3599"/>
                    <a:pt x="29541" y="277"/>
                  </a:cubicBezTo>
                  <a:cubicBezTo>
                    <a:pt x="29679" y="188"/>
                    <a:pt x="29596" y="1"/>
                    <a:pt x="29476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4540;p51">
              <a:extLst>
                <a:ext uri="{FF2B5EF4-FFF2-40B4-BE49-F238E27FC236}">
                  <a16:creationId xmlns:a16="http://schemas.microsoft.com/office/drawing/2014/main" id="{0CCB7E4B-E22C-491C-A4EC-40E151852745}"/>
                </a:ext>
              </a:extLst>
            </p:cNvPr>
            <p:cNvSpPr/>
            <p:nvPr/>
          </p:nvSpPr>
          <p:spPr>
            <a:xfrm>
              <a:off x="7233075" y="1814500"/>
              <a:ext cx="467475" cy="335475"/>
            </a:xfrm>
            <a:custGeom>
              <a:avLst/>
              <a:gdLst/>
              <a:ahLst/>
              <a:cxnLst/>
              <a:rect l="l" t="t" r="r" b="b"/>
              <a:pathLst>
                <a:path w="18699" h="13419" extrusionOk="0">
                  <a:moveTo>
                    <a:pt x="18458" y="1"/>
                  </a:moveTo>
                  <a:cubicBezTo>
                    <a:pt x="18430" y="1"/>
                    <a:pt x="18400" y="9"/>
                    <a:pt x="18370" y="28"/>
                  </a:cubicBezTo>
                  <a:cubicBezTo>
                    <a:pt x="12119" y="4171"/>
                    <a:pt x="6166" y="8755"/>
                    <a:pt x="129" y="13173"/>
                  </a:cubicBezTo>
                  <a:cubicBezTo>
                    <a:pt x="0" y="13262"/>
                    <a:pt x="79" y="13418"/>
                    <a:pt x="185" y="13418"/>
                  </a:cubicBezTo>
                  <a:cubicBezTo>
                    <a:pt x="205" y="13418"/>
                    <a:pt x="227" y="13412"/>
                    <a:pt x="249" y="13399"/>
                  </a:cubicBezTo>
                  <a:cubicBezTo>
                    <a:pt x="6309" y="8982"/>
                    <a:pt x="12393" y="4636"/>
                    <a:pt x="18548" y="350"/>
                  </a:cubicBezTo>
                  <a:cubicBezTo>
                    <a:pt x="18698" y="230"/>
                    <a:pt x="18605" y="1"/>
                    <a:pt x="18458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4541;p51">
              <a:extLst>
                <a:ext uri="{FF2B5EF4-FFF2-40B4-BE49-F238E27FC236}">
                  <a16:creationId xmlns:a16="http://schemas.microsoft.com/office/drawing/2014/main" id="{39DDF63D-B446-4F1A-A940-863B0514C9B7}"/>
                </a:ext>
              </a:extLst>
            </p:cNvPr>
            <p:cNvSpPr/>
            <p:nvPr/>
          </p:nvSpPr>
          <p:spPr>
            <a:xfrm>
              <a:off x="6049025" y="2790350"/>
              <a:ext cx="313300" cy="262375"/>
            </a:xfrm>
            <a:custGeom>
              <a:avLst/>
              <a:gdLst/>
              <a:ahLst/>
              <a:cxnLst/>
              <a:rect l="l" t="t" r="r" b="b"/>
              <a:pathLst>
                <a:path w="12532" h="10495" extrusionOk="0">
                  <a:moveTo>
                    <a:pt x="12412" y="1"/>
                  </a:moveTo>
                  <a:cubicBezTo>
                    <a:pt x="12393" y="1"/>
                    <a:pt x="12374" y="7"/>
                    <a:pt x="12356" y="23"/>
                  </a:cubicBezTo>
                  <a:cubicBezTo>
                    <a:pt x="8284" y="3523"/>
                    <a:pt x="3748" y="6452"/>
                    <a:pt x="45" y="10369"/>
                  </a:cubicBezTo>
                  <a:cubicBezTo>
                    <a:pt x="1" y="10422"/>
                    <a:pt x="48" y="10495"/>
                    <a:pt x="105" y="10495"/>
                  </a:cubicBezTo>
                  <a:cubicBezTo>
                    <a:pt x="125" y="10495"/>
                    <a:pt x="146" y="10486"/>
                    <a:pt x="164" y="10464"/>
                  </a:cubicBezTo>
                  <a:cubicBezTo>
                    <a:pt x="3867" y="6571"/>
                    <a:pt x="8403" y="3642"/>
                    <a:pt x="12475" y="142"/>
                  </a:cubicBezTo>
                  <a:cubicBezTo>
                    <a:pt x="12531" y="86"/>
                    <a:pt x="12478" y="1"/>
                    <a:pt x="12412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4542;p51">
              <a:extLst>
                <a:ext uri="{FF2B5EF4-FFF2-40B4-BE49-F238E27FC236}">
                  <a16:creationId xmlns:a16="http://schemas.microsoft.com/office/drawing/2014/main" id="{A5369F89-621E-4353-9CAF-08159651F42C}"/>
                </a:ext>
              </a:extLst>
            </p:cNvPr>
            <p:cNvSpPr/>
            <p:nvPr/>
          </p:nvSpPr>
          <p:spPr>
            <a:xfrm>
              <a:off x="5981425" y="2512650"/>
              <a:ext cx="504050" cy="479575"/>
            </a:xfrm>
            <a:custGeom>
              <a:avLst/>
              <a:gdLst/>
              <a:ahLst/>
              <a:cxnLst/>
              <a:rect l="l" t="t" r="r" b="b"/>
              <a:pathLst>
                <a:path w="20162" h="19183" extrusionOk="0">
                  <a:moveTo>
                    <a:pt x="20039" y="0"/>
                  </a:moveTo>
                  <a:cubicBezTo>
                    <a:pt x="20019" y="0"/>
                    <a:pt x="19998" y="7"/>
                    <a:pt x="19977" y="22"/>
                  </a:cubicBezTo>
                  <a:cubicBezTo>
                    <a:pt x="12988" y="6023"/>
                    <a:pt x="6226" y="12333"/>
                    <a:pt x="11" y="19144"/>
                  </a:cubicBezTo>
                  <a:cubicBezTo>
                    <a:pt x="1" y="19163"/>
                    <a:pt x="15" y="19182"/>
                    <a:pt x="27" y="19182"/>
                  </a:cubicBezTo>
                  <a:cubicBezTo>
                    <a:pt x="30" y="19182"/>
                    <a:pt x="32" y="19181"/>
                    <a:pt x="34" y="19179"/>
                  </a:cubicBezTo>
                  <a:cubicBezTo>
                    <a:pt x="6309" y="12393"/>
                    <a:pt x="13119" y="6190"/>
                    <a:pt x="20096" y="141"/>
                  </a:cubicBezTo>
                  <a:cubicBezTo>
                    <a:pt x="20162" y="85"/>
                    <a:pt x="20110" y="0"/>
                    <a:pt x="20039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4543;p51">
              <a:extLst>
                <a:ext uri="{FF2B5EF4-FFF2-40B4-BE49-F238E27FC236}">
                  <a16:creationId xmlns:a16="http://schemas.microsoft.com/office/drawing/2014/main" id="{241CF62C-379B-4451-98FA-5B84D7572D87}"/>
                </a:ext>
              </a:extLst>
            </p:cNvPr>
            <p:cNvSpPr/>
            <p:nvPr/>
          </p:nvSpPr>
          <p:spPr>
            <a:xfrm>
              <a:off x="6628400" y="2375475"/>
              <a:ext cx="334125" cy="235500"/>
            </a:xfrm>
            <a:custGeom>
              <a:avLst/>
              <a:gdLst/>
              <a:ahLst/>
              <a:cxnLst/>
              <a:rect l="l" t="t" r="r" b="b"/>
              <a:pathLst>
                <a:path w="13365" h="9420" extrusionOk="0">
                  <a:moveTo>
                    <a:pt x="13199" y="1"/>
                  </a:moveTo>
                  <a:cubicBezTo>
                    <a:pt x="13179" y="1"/>
                    <a:pt x="13158" y="7"/>
                    <a:pt x="13137" y="20"/>
                  </a:cubicBezTo>
                  <a:cubicBezTo>
                    <a:pt x="8684" y="2937"/>
                    <a:pt x="4397" y="6104"/>
                    <a:pt x="99" y="9248"/>
                  </a:cubicBezTo>
                  <a:cubicBezTo>
                    <a:pt x="0" y="9297"/>
                    <a:pt x="49" y="9420"/>
                    <a:pt x="123" y="9420"/>
                  </a:cubicBezTo>
                  <a:cubicBezTo>
                    <a:pt x="138" y="9420"/>
                    <a:pt x="154" y="9415"/>
                    <a:pt x="171" y="9403"/>
                  </a:cubicBezTo>
                  <a:cubicBezTo>
                    <a:pt x="4493" y="6271"/>
                    <a:pt x="8779" y="3116"/>
                    <a:pt x="13256" y="235"/>
                  </a:cubicBezTo>
                  <a:cubicBezTo>
                    <a:pt x="13365" y="155"/>
                    <a:pt x="13300" y="1"/>
                    <a:pt x="13199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4544;p51">
              <a:extLst>
                <a:ext uri="{FF2B5EF4-FFF2-40B4-BE49-F238E27FC236}">
                  <a16:creationId xmlns:a16="http://schemas.microsoft.com/office/drawing/2014/main" id="{C90FE4D0-9B5C-4B37-A475-1C4FC035BB85}"/>
                </a:ext>
              </a:extLst>
            </p:cNvPr>
            <p:cNvSpPr/>
            <p:nvPr/>
          </p:nvSpPr>
          <p:spPr>
            <a:xfrm>
              <a:off x="6736375" y="1800075"/>
              <a:ext cx="808350" cy="498800"/>
            </a:xfrm>
            <a:custGeom>
              <a:avLst/>
              <a:gdLst/>
              <a:ahLst/>
              <a:cxnLst/>
              <a:rect l="l" t="t" r="r" b="b"/>
              <a:pathLst>
                <a:path w="32334" h="19952" extrusionOk="0">
                  <a:moveTo>
                    <a:pt x="32206" y="1"/>
                  </a:moveTo>
                  <a:cubicBezTo>
                    <a:pt x="32193" y="1"/>
                    <a:pt x="32180" y="4"/>
                    <a:pt x="32166" y="10"/>
                  </a:cubicBezTo>
                  <a:cubicBezTo>
                    <a:pt x="21057" y="5951"/>
                    <a:pt x="10020" y="12178"/>
                    <a:pt x="19" y="19893"/>
                  </a:cubicBezTo>
                  <a:cubicBezTo>
                    <a:pt x="0" y="19912"/>
                    <a:pt x="11" y="19952"/>
                    <a:pt x="33" y="19952"/>
                  </a:cubicBezTo>
                  <a:cubicBezTo>
                    <a:pt x="39" y="19952"/>
                    <a:pt x="47" y="19949"/>
                    <a:pt x="55" y="19941"/>
                  </a:cubicBezTo>
                  <a:cubicBezTo>
                    <a:pt x="10068" y="12226"/>
                    <a:pt x="21140" y="6118"/>
                    <a:pt x="32261" y="165"/>
                  </a:cubicBezTo>
                  <a:cubicBezTo>
                    <a:pt x="32333" y="123"/>
                    <a:pt x="32289" y="1"/>
                    <a:pt x="32206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4545;p51">
              <a:extLst>
                <a:ext uri="{FF2B5EF4-FFF2-40B4-BE49-F238E27FC236}">
                  <a16:creationId xmlns:a16="http://schemas.microsoft.com/office/drawing/2014/main" id="{B0ADC70A-8078-417D-AAC0-5D5B8FCC953C}"/>
                </a:ext>
              </a:extLst>
            </p:cNvPr>
            <p:cNvSpPr/>
            <p:nvPr/>
          </p:nvSpPr>
          <p:spPr>
            <a:xfrm>
              <a:off x="7616600" y="1693975"/>
              <a:ext cx="173450" cy="84950"/>
            </a:xfrm>
            <a:custGeom>
              <a:avLst/>
              <a:gdLst/>
              <a:ahLst/>
              <a:cxnLst/>
              <a:rect l="l" t="t" r="r" b="b"/>
              <a:pathLst>
                <a:path w="6938" h="3398" extrusionOk="0">
                  <a:moveTo>
                    <a:pt x="6752" y="0"/>
                  </a:moveTo>
                  <a:cubicBezTo>
                    <a:pt x="6734" y="0"/>
                    <a:pt x="6715" y="5"/>
                    <a:pt x="6696" y="15"/>
                  </a:cubicBezTo>
                  <a:cubicBezTo>
                    <a:pt x="4481" y="1039"/>
                    <a:pt x="2338" y="2194"/>
                    <a:pt x="112" y="3218"/>
                  </a:cubicBezTo>
                  <a:cubicBezTo>
                    <a:pt x="0" y="3269"/>
                    <a:pt x="62" y="3397"/>
                    <a:pt x="156" y="3397"/>
                  </a:cubicBezTo>
                  <a:cubicBezTo>
                    <a:pt x="172" y="3397"/>
                    <a:pt x="189" y="3393"/>
                    <a:pt x="207" y="3385"/>
                  </a:cubicBezTo>
                  <a:cubicBezTo>
                    <a:pt x="2422" y="2349"/>
                    <a:pt x="4600" y="1253"/>
                    <a:pt x="6815" y="229"/>
                  </a:cubicBezTo>
                  <a:cubicBezTo>
                    <a:pt x="6937" y="158"/>
                    <a:pt x="6859" y="0"/>
                    <a:pt x="6752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4546;p51">
              <a:extLst>
                <a:ext uri="{FF2B5EF4-FFF2-40B4-BE49-F238E27FC236}">
                  <a16:creationId xmlns:a16="http://schemas.microsoft.com/office/drawing/2014/main" id="{F50263FC-D170-4559-9692-2436AFC12153}"/>
                </a:ext>
              </a:extLst>
            </p:cNvPr>
            <p:cNvSpPr/>
            <p:nvPr/>
          </p:nvSpPr>
          <p:spPr>
            <a:xfrm>
              <a:off x="7537875" y="1806550"/>
              <a:ext cx="344650" cy="221875"/>
            </a:xfrm>
            <a:custGeom>
              <a:avLst/>
              <a:gdLst/>
              <a:ahLst/>
              <a:cxnLst/>
              <a:rect l="l" t="t" r="r" b="b"/>
              <a:pathLst>
                <a:path w="13786" h="8875" extrusionOk="0">
                  <a:moveTo>
                    <a:pt x="13577" y="0"/>
                  </a:moveTo>
                  <a:cubicBezTo>
                    <a:pt x="13553" y="0"/>
                    <a:pt x="13527" y="8"/>
                    <a:pt x="13500" y="25"/>
                  </a:cubicBezTo>
                  <a:cubicBezTo>
                    <a:pt x="8916" y="2823"/>
                    <a:pt x="4213" y="5382"/>
                    <a:pt x="46" y="8776"/>
                  </a:cubicBezTo>
                  <a:cubicBezTo>
                    <a:pt x="0" y="8822"/>
                    <a:pt x="39" y="8875"/>
                    <a:pt x="81" y="8875"/>
                  </a:cubicBezTo>
                  <a:cubicBezTo>
                    <a:pt x="94" y="8875"/>
                    <a:pt x="107" y="8870"/>
                    <a:pt x="118" y="8859"/>
                  </a:cubicBezTo>
                  <a:cubicBezTo>
                    <a:pt x="4320" y="5513"/>
                    <a:pt x="9023" y="2954"/>
                    <a:pt x="13655" y="287"/>
                  </a:cubicBezTo>
                  <a:cubicBezTo>
                    <a:pt x="13785" y="206"/>
                    <a:pt x="13705" y="0"/>
                    <a:pt x="13577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4547;p51">
              <a:extLst>
                <a:ext uri="{FF2B5EF4-FFF2-40B4-BE49-F238E27FC236}">
                  <a16:creationId xmlns:a16="http://schemas.microsoft.com/office/drawing/2014/main" id="{88981B9B-D653-4B53-A2CF-70BC13357C93}"/>
                </a:ext>
              </a:extLst>
            </p:cNvPr>
            <p:cNvSpPr/>
            <p:nvPr/>
          </p:nvSpPr>
          <p:spPr>
            <a:xfrm>
              <a:off x="5437750" y="1790125"/>
              <a:ext cx="273450" cy="191525"/>
            </a:xfrm>
            <a:custGeom>
              <a:avLst/>
              <a:gdLst/>
              <a:ahLst/>
              <a:cxnLst/>
              <a:rect l="l" t="t" r="r" b="b"/>
              <a:pathLst>
                <a:path w="10938" h="7661" extrusionOk="0">
                  <a:moveTo>
                    <a:pt x="153" y="1"/>
                  </a:moveTo>
                  <a:cubicBezTo>
                    <a:pt x="66" y="1"/>
                    <a:pt x="0" y="149"/>
                    <a:pt x="100" y="193"/>
                  </a:cubicBezTo>
                  <a:cubicBezTo>
                    <a:pt x="4041" y="2003"/>
                    <a:pt x="7851" y="3813"/>
                    <a:pt x="10351" y="7540"/>
                  </a:cubicBezTo>
                  <a:cubicBezTo>
                    <a:pt x="10408" y="7625"/>
                    <a:pt x="10489" y="7660"/>
                    <a:pt x="10568" y="7660"/>
                  </a:cubicBezTo>
                  <a:cubicBezTo>
                    <a:pt x="10755" y="7660"/>
                    <a:pt x="10937" y="7466"/>
                    <a:pt x="10804" y="7266"/>
                  </a:cubicBezTo>
                  <a:cubicBezTo>
                    <a:pt x="8232" y="3563"/>
                    <a:pt x="4303" y="1575"/>
                    <a:pt x="172" y="3"/>
                  </a:cubicBezTo>
                  <a:cubicBezTo>
                    <a:pt x="165" y="1"/>
                    <a:pt x="159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4548;p51">
              <a:extLst>
                <a:ext uri="{FF2B5EF4-FFF2-40B4-BE49-F238E27FC236}">
                  <a16:creationId xmlns:a16="http://schemas.microsoft.com/office/drawing/2014/main" id="{61B1C16F-DBA1-4105-969E-394FBDA760C0}"/>
                </a:ext>
              </a:extLst>
            </p:cNvPr>
            <p:cNvSpPr/>
            <p:nvPr/>
          </p:nvSpPr>
          <p:spPr>
            <a:xfrm>
              <a:off x="5680500" y="1566200"/>
              <a:ext cx="289725" cy="203775"/>
            </a:xfrm>
            <a:custGeom>
              <a:avLst/>
              <a:gdLst/>
              <a:ahLst/>
              <a:cxnLst/>
              <a:rect l="l" t="t" r="r" b="b"/>
              <a:pathLst>
                <a:path w="11589" h="8151" extrusionOk="0">
                  <a:moveTo>
                    <a:pt x="179" y="1"/>
                  </a:moveTo>
                  <a:cubicBezTo>
                    <a:pt x="58" y="1"/>
                    <a:pt x="0" y="224"/>
                    <a:pt x="153" y="257"/>
                  </a:cubicBezTo>
                  <a:cubicBezTo>
                    <a:pt x="4809" y="1376"/>
                    <a:pt x="7452" y="5281"/>
                    <a:pt x="11000" y="8091"/>
                  </a:cubicBezTo>
                  <a:cubicBezTo>
                    <a:pt x="11057" y="8133"/>
                    <a:pt x="11118" y="8151"/>
                    <a:pt x="11177" y="8151"/>
                  </a:cubicBezTo>
                  <a:cubicBezTo>
                    <a:pt x="11400" y="8151"/>
                    <a:pt x="11588" y="7891"/>
                    <a:pt x="11381" y="7722"/>
                  </a:cubicBezTo>
                  <a:cubicBezTo>
                    <a:pt x="7952" y="4745"/>
                    <a:pt x="4868" y="947"/>
                    <a:pt x="213" y="6"/>
                  </a:cubicBezTo>
                  <a:cubicBezTo>
                    <a:pt x="201" y="3"/>
                    <a:pt x="190" y="1"/>
                    <a:pt x="179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4549;p51">
              <a:extLst>
                <a:ext uri="{FF2B5EF4-FFF2-40B4-BE49-F238E27FC236}">
                  <a16:creationId xmlns:a16="http://schemas.microsoft.com/office/drawing/2014/main" id="{1206AA32-B6EF-43FF-934D-75C289FD6AE5}"/>
                </a:ext>
              </a:extLst>
            </p:cNvPr>
            <p:cNvSpPr/>
            <p:nvPr/>
          </p:nvSpPr>
          <p:spPr>
            <a:xfrm>
              <a:off x="6019625" y="1331975"/>
              <a:ext cx="282325" cy="278425"/>
            </a:xfrm>
            <a:custGeom>
              <a:avLst/>
              <a:gdLst/>
              <a:ahLst/>
              <a:cxnLst/>
              <a:rect l="l" t="t" r="r" b="b"/>
              <a:pathLst>
                <a:path w="11293" h="11137" extrusionOk="0">
                  <a:moveTo>
                    <a:pt x="168" y="1"/>
                  </a:moveTo>
                  <a:cubicBezTo>
                    <a:pt x="78" y="1"/>
                    <a:pt x="0" y="136"/>
                    <a:pt x="90" y="196"/>
                  </a:cubicBezTo>
                  <a:cubicBezTo>
                    <a:pt x="4067" y="3470"/>
                    <a:pt x="7496" y="7113"/>
                    <a:pt x="10806" y="11054"/>
                  </a:cubicBezTo>
                  <a:cubicBezTo>
                    <a:pt x="10855" y="11112"/>
                    <a:pt x="10912" y="11136"/>
                    <a:pt x="10967" y="11136"/>
                  </a:cubicBezTo>
                  <a:cubicBezTo>
                    <a:pt x="11138" y="11136"/>
                    <a:pt x="11292" y="10901"/>
                    <a:pt x="11139" y="10721"/>
                  </a:cubicBezTo>
                  <a:cubicBezTo>
                    <a:pt x="7924" y="6697"/>
                    <a:pt x="4329" y="3113"/>
                    <a:pt x="221" y="17"/>
                  </a:cubicBezTo>
                  <a:cubicBezTo>
                    <a:pt x="204" y="6"/>
                    <a:pt x="186" y="1"/>
                    <a:pt x="168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4550;p51">
              <a:extLst>
                <a:ext uri="{FF2B5EF4-FFF2-40B4-BE49-F238E27FC236}">
                  <a16:creationId xmlns:a16="http://schemas.microsoft.com/office/drawing/2014/main" id="{908BF06C-C29F-4D00-8A6C-EA74C283597A}"/>
                </a:ext>
              </a:extLst>
            </p:cNvPr>
            <p:cNvSpPr/>
            <p:nvPr/>
          </p:nvSpPr>
          <p:spPr>
            <a:xfrm>
              <a:off x="6421025" y="1204075"/>
              <a:ext cx="248850" cy="308025"/>
            </a:xfrm>
            <a:custGeom>
              <a:avLst/>
              <a:gdLst/>
              <a:ahLst/>
              <a:cxnLst/>
              <a:rect l="l" t="t" r="r" b="b"/>
              <a:pathLst>
                <a:path w="9954" h="12321" extrusionOk="0">
                  <a:moveTo>
                    <a:pt x="152" y="1"/>
                  </a:moveTo>
                  <a:cubicBezTo>
                    <a:pt x="77" y="1"/>
                    <a:pt x="1" y="131"/>
                    <a:pt x="72" y="192"/>
                  </a:cubicBezTo>
                  <a:cubicBezTo>
                    <a:pt x="2155" y="1907"/>
                    <a:pt x="4465" y="3240"/>
                    <a:pt x="6049" y="5478"/>
                  </a:cubicBezTo>
                  <a:cubicBezTo>
                    <a:pt x="7501" y="7526"/>
                    <a:pt x="7811" y="10158"/>
                    <a:pt x="9335" y="12205"/>
                  </a:cubicBezTo>
                  <a:cubicBezTo>
                    <a:pt x="9395" y="12287"/>
                    <a:pt x="9479" y="12321"/>
                    <a:pt x="9562" y="12321"/>
                  </a:cubicBezTo>
                  <a:cubicBezTo>
                    <a:pt x="9760" y="12321"/>
                    <a:pt x="9953" y="12129"/>
                    <a:pt x="9811" y="11920"/>
                  </a:cubicBezTo>
                  <a:cubicBezTo>
                    <a:pt x="8192" y="9669"/>
                    <a:pt x="7680" y="6895"/>
                    <a:pt x="6049" y="4657"/>
                  </a:cubicBezTo>
                  <a:cubicBezTo>
                    <a:pt x="4584" y="2657"/>
                    <a:pt x="2203" y="1359"/>
                    <a:pt x="191" y="14"/>
                  </a:cubicBezTo>
                  <a:cubicBezTo>
                    <a:pt x="179" y="5"/>
                    <a:pt x="165" y="1"/>
                    <a:pt x="152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4551;p51">
              <a:extLst>
                <a:ext uri="{FF2B5EF4-FFF2-40B4-BE49-F238E27FC236}">
                  <a16:creationId xmlns:a16="http://schemas.microsoft.com/office/drawing/2014/main" id="{D0B8DF08-3E28-4F22-8C86-08B63C650B49}"/>
                </a:ext>
              </a:extLst>
            </p:cNvPr>
            <p:cNvSpPr/>
            <p:nvPr/>
          </p:nvSpPr>
          <p:spPr>
            <a:xfrm>
              <a:off x="6850650" y="1165200"/>
              <a:ext cx="258250" cy="318075"/>
            </a:xfrm>
            <a:custGeom>
              <a:avLst/>
              <a:gdLst/>
              <a:ahLst/>
              <a:cxnLst/>
              <a:rect l="l" t="t" r="r" b="b"/>
              <a:pathLst>
                <a:path w="10330" h="12723" extrusionOk="0">
                  <a:moveTo>
                    <a:pt x="206" y="1"/>
                  </a:moveTo>
                  <a:cubicBezTo>
                    <a:pt x="97" y="1"/>
                    <a:pt x="0" y="138"/>
                    <a:pt x="91" y="247"/>
                  </a:cubicBezTo>
                  <a:cubicBezTo>
                    <a:pt x="1806" y="2045"/>
                    <a:pt x="3782" y="3557"/>
                    <a:pt x="5532" y="5331"/>
                  </a:cubicBezTo>
                  <a:cubicBezTo>
                    <a:pt x="7640" y="7474"/>
                    <a:pt x="8390" y="10129"/>
                    <a:pt x="9890" y="12629"/>
                  </a:cubicBezTo>
                  <a:cubicBezTo>
                    <a:pt x="9930" y="12695"/>
                    <a:pt x="9990" y="12723"/>
                    <a:pt x="10051" y="12723"/>
                  </a:cubicBezTo>
                  <a:cubicBezTo>
                    <a:pt x="10189" y="12723"/>
                    <a:pt x="10330" y="12580"/>
                    <a:pt x="10247" y="12415"/>
                  </a:cubicBezTo>
                  <a:cubicBezTo>
                    <a:pt x="9009" y="10022"/>
                    <a:pt x="8092" y="7593"/>
                    <a:pt x="6282" y="5557"/>
                  </a:cubicBezTo>
                  <a:cubicBezTo>
                    <a:pt x="4497" y="3521"/>
                    <a:pt x="2199" y="1985"/>
                    <a:pt x="306" y="45"/>
                  </a:cubicBezTo>
                  <a:cubicBezTo>
                    <a:pt x="275" y="14"/>
                    <a:pt x="240" y="1"/>
                    <a:pt x="206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4552;p51">
              <a:extLst>
                <a:ext uri="{FF2B5EF4-FFF2-40B4-BE49-F238E27FC236}">
                  <a16:creationId xmlns:a16="http://schemas.microsoft.com/office/drawing/2014/main" id="{7592DADF-2FD5-4EFB-A56C-2667FCA23865}"/>
                </a:ext>
              </a:extLst>
            </p:cNvPr>
            <p:cNvSpPr/>
            <p:nvPr/>
          </p:nvSpPr>
          <p:spPr>
            <a:xfrm>
              <a:off x="7394450" y="1331250"/>
              <a:ext cx="83400" cy="119900"/>
            </a:xfrm>
            <a:custGeom>
              <a:avLst/>
              <a:gdLst/>
              <a:ahLst/>
              <a:cxnLst/>
              <a:rect l="l" t="t" r="r" b="b"/>
              <a:pathLst>
                <a:path w="3336" h="4796" extrusionOk="0">
                  <a:moveTo>
                    <a:pt x="40" y="1"/>
                  </a:moveTo>
                  <a:cubicBezTo>
                    <a:pt x="22" y="1"/>
                    <a:pt x="0" y="20"/>
                    <a:pt x="9" y="46"/>
                  </a:cubicBezTo>
                  <a:cubicBezTo>
                    <a:pt x="830" y="1713"/>
                    <a:pt x="2199" y="3023"/>
                    <a:pt x="2985" y="4713"/>
                  </a:cubicBezTo>
                  <a:cubicBezTo>
                    <a:pt x="3016" y="4771"/>
                    <a:pt x="3066" y="4795"/>
                    <a:pt x="3117" y="4795"/>
                  </a:cubicBezTo>
                  <a:cubicBezTo>
                    <a:pt x="3225" y="4795"/>
                    <a:pt x="3336" y="4688"/>
                    <a:pt x="3271" y="4559"/>
                  </a:cubicBezTo>
                  <a:cubicBezTo>
                    <a:pt x="2437" y="2904"/>
                    <a:pt x="1164" y="1487"/>
                    <a:pt x="56" y="10"/>
                  </a:cubicBezTo>
                  <a:cubicBezTo>
                    <a:pt x="53" y="4"/>
                    <a:pt x="47" y="1"/>
                    <a:pt x="40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4553;p51">
              <a:extLst>
                <a:ext uri="{FF2B5EF4-FFF2-40B4-BE49-F238E27FC236}">
                  <a16:creationId xmlns:a16="http://schemas.microsoft.com/office/drawing/2014/main" id="{52FBEC41-DAD0-464A-A6F5-43B5B8A33AD4}"/>
                </a:ext>
              </a:extLst>
            </p:cNvPr>
            <p:cNvSpPr/>
            <p:nvPr/>
          </p:nvSpPr>
          <p:spPr>
            <a:xfrm>
              <a:off x="7562725" y="1425650"/>
              <a:ext cx="62825" cy="114950"/>
            </a:xfrm>
            <a:custGeom>
              <a:avLst/>
              <a:gdLst/>
              <a:ahLst/>
              <a:cxnLst/>
              <a:rect l="l" t="t" r="r" b="b"/>
              <a:pathLst>
                <a:path w="2513" h="4598" extrusionOk="0">
                  <a:moveTo>
                    <a:pt x="143" y="0"/>
                  </a:moveTo>
                  <a:cubicBezTo>
                    <a:pt x="77" y="0"/>
                    <a:pt x="0" y="59"/>
                    <a:pt x="17" y="140"/>
                  </a:cubicBezTo>
                  <a:cubicBezTo>
                    <a:pt x="529" y="1676"/>
                    <a:pt x="1576" y="2950"/>
                    <a:pt x="2100" y="4474"/>
                  </a:cubicBezTo>
                  <a:cubicBezTo>
                    <a:pt x="2133" y="4559"/>
                    <a:pt x="2210" y="4597"/>
                    <a:pt x="2286" y="4597"/>
                  </a:cubicBezTo>
                  <a:cubicBezTo>
                    <a:pt x="2400" y="4597"/>
                    <a:pt x="2512" y="4510"/>
                    <a:pt x="2469" y="4366"/>
                  </a:cubicBezTo>
                  <a:cubicBezTo>
                    <a:pt x="1945" y="2819"/>
                    <a:pt x="898" y="1509"/>
                    <a:pt x="219" y="44"/>
                  </a:cubicBezTo>
                  <a:cubicBezTo>
                    <a:pt x="204" y="14"/>
                    <a:pt x="175" y="0"/>
                    <a:pt x="143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4554;p51">
              <a:extLst>
                <a:ext uri="{FF2B5EF4-FFF2-40B4-BE49-F238E27FC236}">
                  <a16:creationId xmlns:a16="http://schemas.microsoft.com/office/drawing/2014/main" id="{729B67B3-BB16-41FA-A850-BDBF028ECDE3}"/>
                </a:ext>
              </a:extLst>
            </p:cNvPr>
            <p:cNvSpPr/>
            <p:nvPr/>
          </p:nvSpPr>
          <p:spPr>
            <a:xfrm>
              <a:off x="7735050" y="1511800"/>
              <a:ext cx="101600" cy="127350"/>
            </a:xfrm>
            <a:custGeom>
              <a:avLst/>
              <a:gdLst/>
              <a:ahLst/>
              <a:cxnLst/>
              <a:rect l="l" t="t" r="r" b="b"/>
              <a:pathLst>
                <a:path w="4064" h="5094" extrusionOk="0">
                  <a:moveTo>
                    <a:pt x="184" y="0"/>
                  </a:moveTo>
                  <a:cubicBezTo>
                    <a:pt x="89" y="0"/>
                    <a:pt x="0" y="127"/>
                    <a:pt x="101" y="218"/>
                  </a:cubicBezTo>
                  <a:cubicBezTo>
                    <a:pt x="1446" y="1694"/>
                    <a:pt x="2696" y="3206"/>
                    <a:pt x="3637" y="4992"/>
                  </a:cubicBezTo>
                  <a:cubicBezTo>
                    <a:pt x="3675" y="5064"/>
                    <a:pt x="3735" y="5094"/>
                    <a:pt x="3796" y="5094"/>
                  </a:cubicBezTo>
                  <a:cubicBezTo>
                    <a:pt x="3928" y="5094"/>
                    <a:pt x="4063" y="4956"/>
                    <a:pt x="3982" y="4802"/>
                  </a:cubicBezTo>
                  <a:cubicBezTo>
                    <a:pt x="2994" y="3028"/>
                    <a:pt x="1720" y="1456"/>
                    <a:pt x="267" y="39"/>
                  </a:cubicBezTo>
                  <a:cubicBezTo>
                    <a:pt x="242" y="12"/>
                    <a:pt x="213" y="0"/>
                    <a:pt x="184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4555;p51">
              <a:extLst>
                <a:ext uri="{FF2B5EF4-FFF2-40B4-BE49-F238E27FC236}">
                  <a16:creationId xmlns:a16="http://schemas.microsoft.com/office/drawing/2014/main" id="{616787A1-8144-4404-8BA1-44C918DF8F42}"/>
                </a:ext>
              </a:extLst>
            </p:cNvPr>
            <p:cNvSpPr/>
            <p:nvPr/>
          </p:nvSpPr>
          <p:spPr>
            <a:xfrm>
              <a:off x="7271150" y="2973875"/>
              <a:ext cx="728950" cy="644650"/>
            </a:xfrm>
            <a:custGeom>
              <a:avLst/>
              <a:gdLst/>
              <a:ahLst/>
              <a:cxnLst/>
              <a:rect l="l" t="t" r="r" b="b"/>
              <a:pathLst>
                <a:path w="29158" h="25786" extrusionOk="0">
                  <a:moveTo>
                    <a:pt x="14745" y="563"/>
                  </a:moveTo>
                  <a:cubicBezTo>
                    <a:pt x="15897" y="563"/>
                    <a:pt x="17058" y="714"/>
                    <a:pt x="18192" y="1028"/>
                  </a:cubicBezTo>
                  <a:cubicBezTo>
                    <a:pt x="24860" y="2862"/>
                    <a:pt x="28265" y="10136"/>
                    <a:pt x="26491" y="16554"/>
                  </a:cubicBezTo>
                  <a:cubicBezTo>
                    <a:pt x="24990" y="22036"/>
                    <a:pt x="19782" y="25313"/>
                    <a:pt x="14412" y="25313"/>
                  </a:cubicBezTo>
                  <a:cubicBezTo>
                    <a:pt x="13263" y="25313"/>
                    <a:pt x="12106" y="25163"/>
                    <a:pt x="10977" y="24852"/>
                  </a:cubicBezTo>
                  <a:cubicBezTo>
                    <a:pt x="4405" y="22697"/>
                    <a:pt x="821" y="16006"/>
                    <a:pt x="2667" y="9338"/>
                  </a:cubicBezTo>
                  <a:cubicBezTo>
                    <a:pt x="4176" y="3849"/>
                    <a:pt x="9374" y="563"/>
                    <a:pt x="14745" y="563"/>
                  </a:cubicBezTo>
                  <a:close/>
                  <a:moveTo>
                    <a:pt x="14593" y="1"/>
                  </a:moveTo>
                  <a:cubicBezTo>
                    <a:pt x="9077" y="1"/>
                    <a:pt x="4001" y="3852"/>
                    <a:pt x="2238" y="9208"/>
                  </a:cubicBezTo>
                  <a:cubicBezTo>
                    <a:pt x="1" y="16014"/>
                    <a:pt x="4292" y="23117"/>
                    <a:pt x="10846" y="25289"/>
                  </a:cubicBezTo>
                  <a:lnTo>
                    <a:pt x="10846" y="25289"/>
                  </a:lnTo>
                  <a:cubicBezTo>
                    <a:pt x="10850" y="25290"/>
                    <a:pt x="10854" y="25292"/>
                    <a:pt x="10858" y="25293"/>
                  </a:cubicBezTo>
                  <a:cubicBezTo>
                    <a:pt x="12072" y="25626"/>
                    <a:pt x="13286" y="25785"/>
                    <a:pt x="14475" y="25785"/>
                  </a:cubicBezTo>
                  <a:cubicBezTo>
                    <a:pt x="20051" y="25785"/>
                    <a:pt x="25077" y="22276"/>
                    <a:pt x="26931" y="16673"/>
                  </a:cubicBezTo>
                  <a:cubicBezTo>
                    <a:pt x="29158" y="9862"/>
                    <a:pt x="24860" y="2754"/>
                    <a:pt x="18311" y="599"/>
                  </a:cubicBezTo>
                  <a:cubicBezTo>
                    <a:pt x="17071" y="192"/>
                    <a:pt x="15821" y="1"/>
                    <a:pt x="14593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4556;p51">
              <a:extLst>
                <a:ext uri="{FF2B5EF4-FFF2-40B4-BE49-F238E27FC236}">
                  <a16:creationId xmlns:a16="http://schemas.microsoft.com/office/drawing/2014/main" id="{2B4FAE5C-7086-4C73-9886-AE12348D3680}"/>
                </a:ext>
              </a:extLst>
            </p:cNvPr>
            <p:cNvSpPr/>
            <p:nvPr/>
          </p:nvSpPr>
          <p:spPr>
            <a:xfrm>
              <a:off x="7329800" y="3025825"/>
              <a:ext cx="611975" cy="539975"/>
            </a:xfrm>
            <a:custGeom>
              <a:avLst/>
              <a:gdLst/>
              <a:ahLst/>
              <a:cxnLst/>
              <a:rect l="l" t="t" r="r" b="b"/>
              <a:pathLst>
                <a:path w="24479" h="21599" extrusionOk="0">
                  <a:moveTo>
                    <a:pt x="12398" y="350"/>
                  </a:moveTo>
                  <a:cubicBezTo>
                    <a:pt x="13373" y="350"/>
                    <a:pt x="14354" y="476"/>
                    <a:pt x="15310" y="736"/>
                  </a:cubicBezTo>
                  <a:cubicBezTo>
                    <a:pt x="20990" y="2284"/>
                    <a:pt x="23835" y="8487"/>
                    <a:pt x="22359" y="13928"/>
                  </a:cubicBezTo>
                  <a:cubicBezTo>
                    <a:pt x="21084" y="18607"/>
                    <a:pt x="16649" y="21362"/>
                    <a:pt x="12090" y="21362"/>
                  </a:cubicBezTo>
                  <a:cubicBezTo>
                    <a:pt x="11115" y="21362"/>
                    <a:pt x="10135" y="21237"/>
                    <a:pt x="9179" y="20976"/>
                  </a:cubicBezTo>
                  <a:cubicBezTo>
                    <a:pt x="3583" y="19107"/>
                    <a:pt x="571" y="13476"/>
                    <a:pt x="2118" y="7784"/>
                  </a:cubicBezTo>
                  <a:cubicBezTo>
                    <a:pt x="3394" y="3105"/>
                    <a:pt x="7837" y="350"/>
                    <a:pt x="12398" y="350"/>
                  </a:cubicBezTo>
                  <a:close/>
                  <a:moveTo>
                    <a:pt x="12243" y="0"/>
                  </a:moveTo>
                  <a:cubicBezTo>
                    <a:pt x="7627" y="0"/>
                    <a:pt x="3384" y="3265"/>
                    <a:pt x="1904" y="7725"/>
                  </a:cubicBezTo>
                  <a:cubicBezTo>
                    <a:pt x="0" y="13424"/>
                    <a:pt x="3649" y="19360"/>
                    <a:pt x="9107" y="21187"/>
                  </a:cubicBezTo>
                  <a:lnTo>
                    <a:pt x="9107" y="21187"/>
                  </a:lnTo>
                  <a:cubicBezTo>
                    <a:pt x="9111" y="21188"/>
                    <a:pt x="9115" y="21190"/>
                    <a:pt x="9119" y="21191"/>
                  </a:cubicBezTo>
                  <a:cubicBezTo>
                    <a:pt x="9119" y="21191"/>
                    <a:pt x="9119" y="21191"/>
                    <a:pt x="9119" y="21191"/>
                  </a:cubicBezTo>
                  <a:lnTo>
                    <a:pt x="9119" y="21191"/>
                  </a:lnTo>
                  <a:cubicBezTo>
                    <a:pt x="9132" y="21197"/>
                    <a:pt x="9144" y="21200"/>
                    <a:pt x="9155" y="21200"/>
                  </a:cubicBezTo>
                  <a:lnTo>
                    <a:pt x="9155" y="21200"/>
                  </a:lnTo>
                  <a:cubicBezTo>
                    <a:pt x="10159" y="21469"/>
                    <a:pt x="11160" y="21598"/>
                    <a:pt x="12141" y="21598"/>
                  </a:cubicBezTo>
                  <a:cubicBezTo>
                    <a:pt x="16814" y="21598"/>
                    <a:pt x="21002" y="18668"/>
                    <a:pt x="22573" y="13964"/>
                  </a:cubicBezTo>
                  <a:cubicBezTo>
                    <a:pt x="24478" y="8273"/>
                    <a:pt x="20811" y="2331"/>
                    <a:pt x="15358" y="510"/>
                  </a:cubicBezTo>
                  <a:cubicBezTo>
                    <a:pt x="14319" y="163"/>
                    <a:pt x="13272" y="0"/>
                    <a:pt x="12243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95645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2DC4BC5-8C0A-4AB5-BEF1-39C28D663103}"/>
              </a:ext>
            </a:extLst>
          </p:cNvPr>
          <p:cNvSpPr txBox="1">
            <a:spLocks/>
          </p:cNvSpPr>
          <p:nvPr/>
        </p:nvSpPr>
        <p:spPr>
          <a:xfrm>
            <a:off x="833284" y="825909"/>
            <a:ext cx="7637609" cy="196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ivvic"/>
              <a:buNone/>
              <a:defRPr sz="2300" b="0" i="0" u="none" strike="noStrike" cap="none"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None/>
              <a:defRPr sz="1400" b="0" i="0" u="none" strike="noStrike" cap="none"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None/>
              <a:defRPr sz="1400" b="0" i="0" u="none" strike="noStrike" cap="none"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None/>
              <a:defRPr sz="1400" b="0" i="0" u="none" strike="noStrike" cap="none"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None/>
              <a:defRPr sz="1400" b="0" i="0" u="none" strike="noStrike" cap="none"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None/>
              <a:defRPr sz="1400" b="0" i="0" u="none" strike="noStrike" cap="none"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None/>
              <a:defRPr sz="1400" b="0" i="0" u="none" strike="noStrike" cap="none"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None/>
              <a:defRPr sz="1400" b="0" i="0" u="none" strike="noStrike" cap="none"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Livvic"/>
              <a:buNone/>
              <a:defRPr sz="1400" b="0" i="0" u="none" strike="noStrike" cap="none"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pPr marL="0" indent="0"/>
            <a:r>
              <a:rPr lang="vi-VN" sz="3800" i="1" dirty="0">
                <a:solidFill>
                  <a:srgbClr val="FF0000"/>
                </a:solidFill>
                <a:latin typeface="+mn-lt"/>
              </a:rPr>
              <a:t>Văn hóa </a:t>
            </a:r>
            <a:r>
              <a:rPr lang="vi-VN" sz="3800" i="1" dirty="0">
                <a:solidFill>
                  <a:schemeClr val="tx2"/>
                </a:solidFill>
                <a:latin typeface="+mn-lt"/>
              </a:rPr>
              <a:t>là</a:t>
            </a:r>
            <a:r>
              <a:rPr lang="vi-VN" sz="3800" i="1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 </a:t>
            </a:r>
            <a:r>
              <a:rPr lang="vi-VN" sz="3800" i="1" dirty="0">
                <a:solidFill>
                  <a:srgbClr val="FF0000"/>
                </a:solidFill>
                <a:latin typeface="+mn-lt"/>
              </a:rPr>
              <a:t>tổng hợp</a:t>
            </a:r>
            <a:r>
              <a:rPr lang="vi-VN" sz="3800" i="1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 </a:t>
            </a:r>
            <a:r>
              <a:rPr lang="vi-VN" sz="3800" i="1" dirty="0">
                <a:solidFill>
                  <a:schemeClr val="tx2"/>
                </a:solidFill>
                <a:latin typeface="+mn-lt"/>
              </a:rPr>
              <a:t>của mọi </a:t>
            </a:r>
            <a:r>
              <a:rPr lang="vi-VN" sz="3800" i="1" dirty="0">
                <a:solidFill>
                  <a:srgbClr val="FF0000"/>
                </a:solidFill>
                <a:latin typeface="+mn-lt"/>
              </a:rPr>
              <a:t>phương thức sinh hoạt</a:t>
            </a:r>
            <a:r>
              <a:rPr lang="vi-VN" sz="3800" i="1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 </a:t>
            </a:r>
            <a:r>
              <a:rPr lang="vi-VN" sz="3800" i="1" dirty="0">
                <a:latin typeface="+mn-lt"/>
              </a:rPr>
              <a:t>cùng với </a:t>
            </a:r>
            <a:r>
              <a:rPr lang="vi-VN" sz="3800" i="1" dirty="0">
                <a:solidFill>
                  <a:srgbClr val="FF0000"/>
                </a:solidFill>
                <a:latin typeface="+mn-lt"/>
              </a:rPr>
              <a:t>biểu hiện</a:t>
            </a:r>
            <a:r>
              <a:rPr lang="vi-VN" sz="3800" i="1" dirty="0">
                <a:latin typeface="+mn-lt"/>
              </a:rPr>
              <a:t> </a:t>
            </a:r>
            <a:r>
              <a:rPr lang="vi-VN" sz="3800" i="1" dirty="0">
                <a:solidFill>
                  <a:schemeClr val="tx2"/>
                </a:solidFill>
                <a:latin typeface="+mn-lt"/>
              </a:rPr>
              <a:t>của nó mà </a:t>
            </a:r>
            <a:r>
              <a:rPr lang="vi-VN" sz="3800" i="1" dirty="0">
                <a:solidFill>
                  <a:srgbClr val="FF0000"/>
                </a:solidFill>
                <a:latin typeface="+mn-lt"/>
              </a:rPr>
              <a:t>loài người</a:t>
            </a:r>
            <a:r>
              <a:rPr lang="vi-VN" sz="3800" i="1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 </a:t>
            </a:r>
            <a:r>
              <a:rPr lang="vi-VN" sz="3800" i="1" dirty="0">
                <a:solidFill>
                  <a:schemeClr val="tx2"/>
                </a:solidFill>
                <a:latin typeface="+mn-lt"/>
              </a:rPr>
              <a:t>đã sản sinh ra nhằm</a:t>
            </a:r>
            <a:r>
              <a:rPr lang="vi-VN" sz="3800" i="1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 </a:t>
            </a:r>
            <a:r>
              <a:rPr lang="vi-VN" sz="3800" i="1" dirty="0">
                <a:solidFill>
                  <a:srgbClr val="FF0000"/>
                </a:solidFill>
                <a:latin typeface="+mn-lt"/>
              </a:rPr>
              <a:t>thích ứng </a:t>
            </a:r>
            <a:r>
              <a:rPr lang="vi-VN" sz="3800" i="1" dirty="0">
                <a:solidFill>
                  <a:schemeClr val="tx2"/>
                </a:solidFill>
                <a:latin typeface="+mn-lt"/>
              </a:rPr>
              <a:t>những nhu cầu</a:t>
            </a:r>
            <a:r>
              <a:rPr lang="vi-VN" sz="3800" i="1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 </a:t>
            </a:r>
            <a:r>
              <a:rPr lang="vi-VN" sz="3800" i="1" dirty="0">
                <a:solidFill>
                  <a:srgbClr val="FF0000"/>
                </a:solidFill>
                <a:latin typeface="+mn-lt"/>
              </a:rPr>
              <a:t>đời sống</a:t>
            </a:r>
            <a:r>
              <a:rPr lang="vi-VN" sz="3800" i="1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 </a:t>
            </a:r>
            <a:r>
              <a:rPr lang="vi-VN" sz="3800" i="1" dirty="0">
                <a:solidFill>
                  <a:schemeClr val="tx2"/>
                </a:solidFill>
                <a:latin typeface="+mn-lt"/>
              </a:rPr>
              <a:t>và đòi hỏi của sự </a:t>
            </a:r>
            <a:r>
              <a:rPr lang="vi-VN" sz="3800" i="1" dirty="0">
                <a:solidFill>
                  <a:srgbClr val="FF0000"/>
                </a:solidFill>
                <a:latin typeface="+mn-lt"/>
              </a:rPr>
              <a:t>sinh </a:t>
            </a:r>
            <a:r>
              <a:rPr lang="vi-VN" sz="3800" i="1" dirty="0" err="1">
                <a:solidFill>
                  <a:srgbClr val="FF0000"/>
                </a:solidFill>
                <a:latin typeface="+mn-lt"/>
              </a:rPr>
              <a:t>tồn</a:t>
            </a:r>
            <a:r>
              <a:rPr lang="en-US" sz="3800" i="1" dirty="0">
                <a:solidFill>
                  <a:schemeClr val="tx1"/>
                </a:solidFill>
                <a:latin typeface="+mn-lt"/>
              </a:rPr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156008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2D5AF3C-0C91-43ED-B82C-29FF525B5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07" y="83617"/>
            <a:ext cx="8526418" cy="407598"/>
          </a:xfrm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+mj-lt"/>
              </a:rPr>
              <a:t>QUAN ĐIỂM CỦA HỒ CHÍ MINH </a:t>
            </a:r>
            <a:r>
              <a:rPr lang="en-US" sz="3000" dirty="0">
                <a:solidFill>
                  <a:srgbClr val="FF0000"/>
                </a:solidFill>
                <a:latin typeface="+mj-lt"/>
              </a:rPr>
              <a:t>VỀ VĂN HÓA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93D845-2E75-4299-8EBB-F2A096A696EA}"/>
              </a:ext>
            </a:extLst>
          </p:cNvPr>
          <p:cNvSpPr txBox="1"/>
          <p:nvPr/>
        </p:nvSpPr>
        <p:spPr>
          <a:xfrm>
            <a:off x="164085" y="1448365"/>
            <a:ext cx="410545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Quan </a:t>
            </a:r>
            <a:r>
              <a:rPr lang="en-US" sz="2000" dirty="0" err="1"/>
              <a:t>niệm</a:t>
            </a:r>
            <a:r>
              <a:rPr lang="en-US" sz="2000" dirty="0"/>
              <a:t> </a:t>
            </a:r>
            <a:r>
              <a:rPr lang="en-US" sz="2000" dirty="0" err="1"/>
              <a:t>xuất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thời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 </a:t>
            </a:r>
            <a:r>
              <a:rPr lang="en-US" sz="2000" dirty="0" err="1"/>
              <a:t>đặc</a:t>
            </a:r>
            <a:r>
              <a:rPr lang="en-US" sz="2000" dirty="0"/>
              <a:t> </a:t>
            </a:r>
            <a:r>
              <a:rPr lang="en-US" sz="2000" dirty="0" err="1"/>
              <a:t>biệt</a:t>
            </a:r>
            <a:r>
              <a:rPr lang="en-US" sz="2000" dirty="0"/>
              <a:t>:</a:t>
            </a:r>
          </a:p>
          <a:p>
            <a:pPr lvl="2"/>
            <a:r>
              <a:rPr lang="en-US" sz="2000" dirty="0"/>
              <a:t>         - UNESCO </a:t>
            </a:r>
            <a:r>
              <a:rPr lang="en-US" sz="2000" dirty="0" err="1"/>
              <a:t>chưa</a:t>
            </a:r>
            <a:r>
              <a:rPr lang="en-US" sz="2000" dirty="0"/>
              <a:t> </a:t>
            </a:r>
            <a:r>
              <a:rPr lang="en-US" sz="2000" dirty="0" err="1"/>
              <a:t>thành</a:t>
            </a:r>
            <a:r>
              <a:rPr lang="en-US" sz="2000" dirty="0"/>
              <a:t> </a:t>
            </a:r>
            <a:r>
              <a:rPr lang="en-US" sz="2000" dirty="0" err="1"/>
              <a:t>lập</a:t>
            </a:r>
            <a:endParaRPr lang="en-US" sz="2000" dirty="0"/>
          </a:p>
          <a:p>
            <a:pPr lvl="1"/>
            <a:r>
              <a:rPr lang="en-US" sz="2000" dirty="0"/>
              <a:t>         - </a:t>
            </a:r>
            <a:r>
              <a:rPr lang="en-US" sz="2000" dirty="0" err="1"/>
              <a:t>Giải</a:t>
            </a:r>
            <a:r>
              <a:rPr lang="en-US" sz="2000" dirty="0"/>
              <a:t> </a:t>
            </a:r>
            <a:r>
              <a:rPr lang="en-US" sz="2000" dirty="0" err="1"/>
              <a:t>phóng</a:t>
            </a:r>
            <a:r>
              <a:rPr lang="en-US" sz="2000" dirty="0"/>
              <a:t> </a:t>
            </a:r>
            <a:r>
              <a:rPr lang="en-US" sz="2000" dirty="0" err="1"/>
              <a:t>dân</a:t>
            </a:r>
            <a:r>
              <a:rPr lang="en-US" sz="2000" dirty="0"/>
              <a:t> </a:t>
            </a:r>
            <a:r>
              <a:rPr lang="en-US" sz="2000" dirty="0" err="1"/>
              <a:t>tộc</a:t>
            </a:r>
            <a:endParaRPr lang="en-US" sz="2000" dirty="0"/>
          </a:p>
          <a:p>
            <a:pPr lvl="1"/>
            <a:endParaRPr lang="en-US" sz="20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Quan </a:t>
            </a:r>
            <a:r>
              <a:rPr lang="en-US" sz="2000" dirty="0" err="1"/>
              <a:t>hiệm</a:t>
            </a:r>
            <a:r>
              <a:rPr lang="en-US" sz="2000" dirty="0"/>
              <a:t> </a:t>
            </a:r>
            <a:r>
              <a:rPr lang="en-US" sz="2000" dirty="0" err="1"/>
              <a:t>văn</a:t>
            </a:r>
            <a:r>
              <a:rPr lang="en-US" sz="2000" dirty="0"/>
              <a:t> </a:t>
            </a:r>
            <a:r>
              <a:rPr lang="en-US" sz="2000" dirty="0" err="1"/>
              <a:t>hóa</a:t>
            </a:r>
            <a:r>
              <a:rPr lang="en-US" sz="2000" dirty="0"/>
              <a:t> </a:t>
            </a:r>
            <a:r>
              <a:rPr lang="en-US" sz="2000" dirty="0" err="1"/>
              <a:t>duy</a:t>
            </a:r>
            <a:r>
              <a:rPr lang="en-US" sz="2000" dirty="0"/>
              <a:t> </a:t>
            </a:r>
            <a:r>
              <a:rPr lang="en-US" sz="2000" dirty="0" err="1"/>
              <a:t>nhất</a:t>
            </a:r>
            <a:r>
              <a:rPr lang="en-US" sz="2000" dirty="0"/>
              <a:t> </a:t>
            </a:r>
            <a:r>
              <a:rPr lang="en-US" sz="2000" dirty="0" err="1"/>
              <a:t>theo</a:t>
            </a:r>
            <a:r>
              <a:rPr lang="en-US" sz="2000" dirty="0"/>
              <a:t> </a:t>
            </a:r>
            <a:r>
              <a:rPr lang="en-US" sz="2000" dirty="0" err="1"/>
              <a:t>nghĩa</a:t>
            </a:r>
            <a:r>
              <a:rPr lang="en-US" sz="2000" dirty="0"/>
              <a:t> </a:t>
            </a:r>
            <a:r>
              <a:rPr lang="en-US" sz="2000" dirty="0" err="1"/>
              <a:t>rộng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BF1837-EA6C-42C7-854E-65AC4DC28B2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9316" y="1267812"/>
            <a:ext cx="4614203" cy="260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775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6D07D-0487-4573-B8E3-80E20D496B21}"/>
              </a:ext>
            </a:extLst>
          </p:cNvPr>
          <p:cNvSpPr txBox="1">
            <a:spLocks/>
          </p:cNvSpPr>
          <p:nvPr/>
        </p:nvSpPr>
        <p:spPr>
          <a:xfrm>
            <a:off x="1084017" y="128617"/>
            <a:ext cx="6538363" cy="14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4000" b="1" dirty="0">
                <a:latin typeface="+mn-lt"/>
              </a:rPr>
              <a:t>QUAN ĐIỂM CỦA HỒ CHÍ MINH VỀ MỐI QUAN HỆ CỦA VĂN HÓA VỚI CÁC LĨNH VỰC KHÁC</a:t>
            </a:r>
            <a:endParaRPr lang="en-US" sz="4000" b="1" dirty="0">
              <a:solidFill>
                <a:srgbClr val="FF0000"/>
              </a:solidFill>
              <a:latin typeface="+mn-lt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09C39FF-C1FB-41C6-801A-F1AB1CA02756}"/>
              </a:ext>
            </a:extLst>
          </p:cNvPr>
          <p:cNvGrpSpPr/>
          <p:nvPr/>
        </p:nvGrpSpPr>
        <p:grpSpPr>
          <a:xfrm>
            <a:off x="-135320" y="1851689"/>
            <a:ext cx="2270915" cy="2303964"/>
            <a:chOff x="-221769" y="2706587"/>
            <a:chExt cx="2909548" cy="2909586"/>
          </a:xfrm>
        </p:grpSpPr>
        <p:pic>
          <p:nvPicPr>
            <p:cNvPr id="4" name="Graphic 3" descr="Lecturer with solid fill">
              <a:extLst>
                <a:ext uri="{FF2B5EF4-FFF2-40B4-BE49-F238E27FC236}">
                  <a16:creationId xmlns:a16="http://schemas.microsoft.com/office/drawing/2014/main" id="{47E27D41-AAF1-432B-A895-4DCF2CC4CD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49748" y="2706587"/>
              <a:ext cx="1551018" cy="1551018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A58DD7F-EAEE-40A7-BC6E-E1D219FD1BFE}"/>
                </a:ext>
              </a:extLst>
            </p:cNvPr>
            <p:cNvSpPr txBox="1"/>
            <p:nvPr/>
          </p:nvSpPr>
          <p:spPr>
            <a:xfrm>
              <a:off x="-221769" y="4333531"/>
              <a:ext cx="2909548" cy="1282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br>
                <a:rPr lang="en-US" sz="3000" dirty="0"/>
              </a:br>
              <a:r>
                <a:rPr lang="en-US" sz="3000" dirty="0"/>
                <a:t>CHÍNH TRỊ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028E365-BD31-4CF5-8CE4-88BBC2987B9C}"/>
              </a:ext>
            </a:extLst>
          </p:cNvPr>
          <p:cNvGrpSpPr/>
          <p:nvPr/>
        </p:nvGrpSpPr>
        <p:grpSpPr>
          <a:xfrm>
            <a:off x="2177804" y="1765871"/>
            <a:ext cx="1993318" cy="2389782"/>
            <a:chOff x="6599481" y="2304356"/>
            <a:chExt cx="2144830" cy="2610188"/>
          </a:xfrm>
        </p:grpSpPr>
        <p:pic>
          <p:nvPicPr>
            <p:cNvPr id="7" name="Graphic 6" descr="Coins with solid fill">
              <a:extLst>
                <a:ext uri="{FF2B5EF4-FFF2-40B4-BE49-F238E27FC236}">
                  <a16:creationId xmlns:a16="http://schemas.microsoft.com/office/drawing/2014/main" id="{16E7780E-E1E9-4E1B-967B-098AE7433F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828097" y="2304356"/>
              <a:ext cx="1551018" cy="155101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3B3DB2D-CE23-403F-B3A2-8D4B4E361177}"/>
                </a:ext>
              </a:extLst>
            </p:cNvPr>
            <p:cNvSpPr txBox="1"/>
            <p:nvPr/>
          </p:nvSpPr>
          <p:spPr>
            <a:xfrm>
              <a:off x="6599481" y="3805208"/>
              <a:ext cx="2144830" cy="11093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br>
                <a:rPr lang="en-US" sz="3000" dirty="0"/>
              </a:br>
              <a:r>
                <a:rPr lang="en-US" sz="3000" dirty="0"/>
                <a:t>KINH TẾ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6AF036D-6A41-4B8C-B2FF-B5B78C9CD2EA}"/>
              </a:ext>
            </a:extLst>
          </p:cNvPr>
          <p:cNvGrpSpPr/>
          <p:nvPr/>
        </p:nvGrpSpPr>
        <p:grpSpPr>
          <a:xfrm>
            <a:off x="4294564" y="1851689"/>
            <a:ext cx="2144830" cy="2303965"/>
            <a:chOff x="3625803" y="2304356"/>
            <a:chExt cx="2144830" cy="2303965"/>
          </a:xfrm>
        </p:grpSpPr>
        <p:pic>
          <p:nvPicPr>
            <p:cNvPr id="10" name="Graphic 9" descr="Group of people with solid fill">
              <a:extLst>
                <a:ext uri="{FF2B5EF4-FFF2-40B4-BE49-F238E27FC236}">
                  <a16:creationId xmlns:a16="http://schemas.microsoft.com/office/drawing/2014/main" id="{67147187-A2AA-426A-AE86-F7626989FE1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812886" y="2304356"/>
              <a:ext cx="1551018" cy="155101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EF6C471-EC74-4D32-9F94-D650008821F5}"/>
                </a:ext>
              </a:extLst>
            </p:cNvPr>
            <p:cNvSpPr txBox="1"/>
            <p:nvPr/>
          </p:nvSpPr>
          <p:spPr>
            <a:xfrm>
              <a:off x="3625803" y="3592658"/>
              <a:ext cx="214483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br>
                <a:rPr lang="en-US" sz="3000" dirty="0"/>
              </a:br>
              <a:r>
                <a:rPr lang="en-US" sz="3000" dirty="0"/>
                <a:t>XÃ HỘI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27AC6C-62D8-40CC-AA3D-FE9126826C3B}"/>
              </a:ext>
            </a:extLst>
          </p:cNvPr>
          <p:cNvGrpSpPr/>
          <p:nvPr/>
        </p:nvGrpSpPr>
        <p:grpSpPr>
          <a:xfrm>
            <a:off x="6330091" y="1824620"/>
            <a:ext cx="2797475" cy="2392585"/>
            <a:chOff x="9074921" y="2431998"/>
            <a:chExt cx="3178367" cy="2540981"/>
          </a:xfrm>
        </p:grpSpPr>
        <p:pic>
          <p:nvPicPr>
            <p:cNvPr id="13" name="Graphic 12" descr="Globe with solid fill">
              <a:extLst>
                <a:ext uri="{FF2B5EF4-FFF2-40B4-BE49-F238E27FC236}">
                  <a16:creationId xmlns:a16="http://schemas.microsoft.com/office/drawing/2014/main" id="{FA60471C-8BB5-4613-B59B-48347DABD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415146" y="2949631"/>
              <a:ext cx="979179" cy="97917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FC94233-9569-4F18-8142-C37E13F204B8}"/>
                </a:ext>
              </a:extLst>
            </p:cNvPr>
            <p:cNvSpPr txBox="1"/>
            <p:nvPr/>
          </p:nvSpPr>
          <p:spPr>
            <a:xfrm>
              <a:off x="9074921" y="3828950"/>
              <a:ext cx="3178367" cy="11440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br>
                <a:rPr lang="en-US" sz="2400" dirty="0"/>
              </a:br>
              <a:r>
                <a:rPr lang="en-US" sz="2000" dirty="0"/>
                <a:t>BẢN SẮC VĂN HÓA,</a:t>
              </a:r>
            </a:p>
            <a:p>
              <a:pPr algn="ctr"/>
              <a:r>
                <a:rPr lang="en-US" sz="2000" dirty="0"/>
                <a:t>VĂN HÓA NHÂN LOẠI</a:t>
              </a:r>
            </a:p>
          </p:txBody>
        </p:sp>
        <p:pic>
          <p:nvPicPr>
            <p:cNvPr id="15" name="Graphic 14" descr="Dragon dance with solid fill">
              <a:extLst>
                <a:ext uri="{FF2B5EF4-FFF2-40B4-BE49-F238E27FC236}">
                  <a16:creationId xmlns:a16="http://schemas.microsoft.com/office/drawing/2014/main" id="{F6578567-B2C3-4F37-9C5E-AD61F0093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764024" y="2431998"/>
              <a:ext cx="979179" cy="9791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7121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Writing History Thesis by Slidesgo">
  <a:themeElements>
    <a:clrScheme name="Simple Light">
      <a:dk1>
        <a:srgbClr val="3F3742"/>
      </a:dk1>
      <a:lt1>
        <a:srgbClr val="FFFFFF"/>
      </a:lt1>
      <a:dk2>
        <a:srgbClr val="007D85"/>
      </a:dk2>
      <a:lt2>
        <a:srgbClr val="3F3742"/>
      </a:lt2>
      <a:accent1>
        <a:srgbClr val="FFF6E0"/>
      </a:accent1>
      <a:accent2>
        <a:srgbClr val="EC8686"/>
      </a:accent2>
      <a:accent3>
        <a:srgbClr val="007D85"/>
      </a:accent3>
      <a:accent4>
        <a:srgbClr val="37313A"/>
      </a:accent4>
      <a:accent5>
        <a:srgbClr val="FFF6E0"/>
      </a:accent5>
      <a:accent6>
        <a:srgbClr val="FFFFFF"/>
      </a:accent6>
      <a:hlink>
        <a:srgbClr val="37313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</TotalTime>
  <Words>1315</Words>
  <Application>Microsoft Macintosh PowerPoint</Application>
  <PresentationFormat>On-screen Show (16:9)</PresentationFormat>
  <Paragraphs>149</Paragraphs>
  <Slides>31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Roboto</vt:lpstr>
      <vt:lpstr>Merriweather</vt:lpstr>
      <vt:lpstr>Berkshire Swash</vt:lpstr>
      <vt:lpstr>Livvic</vt:lpstr>
      <vt:lpstr>Arial</vt:lpstr>
      <vt:lpstr>Times New Roman</vt:lpstr>
      <vt:lpstr>Muli</vt:lpstr>
      <vt:lpstr>Writing History Thesis by Slidesgo</vt:lpstr>
      <vt:lpstr>Tư Tưởng Hồ Chí Minh về văn hóa</vt:lpstr>
      <vt:lpstr>Anh Khoa    Hữu Nghĩa         Thanh Tùng Huy Vũ       Duy Hoàng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QUAN ĐIỂM CỦA HỒ CHÍ MINH VỀ VĂN HÓA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Quan điểm chung của Hồ Chí Minh </vt:lpstr>
      <vt:lpstr>CẢM ƠN MỌI NGƯỜI ĐÃ THEO DÕI PHẦN TRÌNH BÀY CỦA NHÓM 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Tư Tưởng Hồ Chí Minh về văn hóa</dc:title>
  <cp:lastModifiedBy>Tấn Thọ Huỳnh</cp:lastModifiedBy>
  <cp:revision>23</cp:revision>
  <dcterms:modified xsi:type="dcterms:W3CDTF">2023-06-30T05:31:47Z</dcterms:modified>
</cp:coreProperties>
</file>