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7"/>
  </p:notesMasterIdLst>
  <p:sldIdLst>
    <p:sldId id="256" r:id="rId5"/>
    <p:sldId id="289" r:id="rId6"/>
    <p:sldId id="257" r:id="rId7"/>
    <p:sldId id="258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2" r:id="rId19"/>
    <p:sldId id="283" r:id="rId20"/>
    <p:sldId id="284" r:id="rId21"/>
    <p:sldId id="285" r:id="rId22"/>
    <p:sldId id="286" r:id="rId23"/>
    <p:sldId id="277" r:id="rId24"/>
    <p:sldId id="288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 autoAdjust="0"/>
  </p:normalViewPr>
  <p:slideViewPr>
    <p:cSldViewPr snapToGrid="0">
      <p:cViewPr varScale="1">
        <p:scale>
          <a:sx n="117" d="100"/>
          <a:sy n="117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3DC87-9BCC-4A4C-B01C-7E0F95AD15C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2F5B18F-BE4E-488F-A157-CA2046E86D76}">
      <dgm:prSet phldrT="[Văn bản]"/>
      <dgm:spPr/>
      <dgm:t>
        <a:bodyPr/>
        <a:lstStyle/>
        <a:p>
          <a:pPr algn="ctr"/>
          <a:r>
            <a:rPr lang="vi-VN" dirty="0">
              <a:latin typeface="Calibri" panose="020F0502020204030204" pitchFamily="34" charset="0"/>
              <a:cs typeface="Calibri" panose="020F0502020204030204" pitchFamily="34" charset="0"/>
            </a:rPr>
            <a:t>I. Đạo đức là gốc, là nền tảng tinh thần của xã hội, của người cách mạng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vi-V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05DF8A-855F-4432-9075-FD14987E4EBE}" type="parTrans" cxnId="{D96297BC-C349-4E62-B770-5C12B7E7F6A4}">
      <dgm:prSet/>
      <dgm:spPr/>
      <dgm:t>
        <a:bodyPr/>
        <a:lstStyle/>
        <a:p>
          <a:endParaRPr lang="vi-VN"/>
        </a:p>
      </dgm:t>
    </dgm:pt>
    <dgm:pt modelId="{680C2A81-CBCE-4548-A5FD-0C148329B4FD}" type="sibTrans" cxnId="{D96297BC-C349-4E62-B770-5C12B7E7F6A4}">
      <dgm:prSet/>
      <dgm:spPr/>
      <dgm:t>
        <a:bodyPr/>
        <a:lstStyle/>
        <a:p>
          <a:endParaRPr lang="vi-VN"/>
        </a:p>
      </dgm:t>
    </dgm:pt>
    <dgm:pt modelId="{0EFC3588-9525-45B4-B5BE-E70F8C11ABE0}">
      <dgm:prSet phldrT="[Văn bản]"/>
      <dgm:spPr/>
      <dgm:t>
        <a:bodyPr/>
        <a:lstStyle/>
        <a:p>
          <a:r>
            <a:rPr lang="vi-VN" dirty="0" err="1">
              <a:latin typeface="Calibri" panose="020F0502020204030204" pitchFamily="34" charset="0"/>
              <a:cs typeface="Calibri" panose="020F0502020204030204" pitchFamily="34" charset="0"/>
            </a:rPr>
            <a:t>II</a:t>
          </a:r>
          <a:r>
            <a:rPr lang="vi-VN" dirty="0">
              <a:latin typeface="Calibri" panose="020F0502020204030204" pitchFamily="34" charset="0"/>
              <a:cs typeface="Calibri" panose="020F0502020204030204" pitchFamily="34" charset="0"/>
            </a:rPr>
            <a:t>. Quan điểm về những chuẩn mực đạo đức cách mạng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vi-V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B32EBB-1ED0-43DB-A69E-FE6FFEC0B19B}" type="parTrans" cxnId="{B995D7CD-FB74-4682-91EA-6A43C8723901}">
      <dgm:prSet/>
      <dgm:spPr/>
      <dgm:t>
        <a:bodyPr/>
        <a:lstStyle/>
        <a:p>
          <a:endParaRPr lang="vi-VN"/>
        </a:p>
      </dgm:t>
    </dgm:pt>
    <dgm:pt modelId="{6DAB5ADC-2510-4D3A-AB24-C3C5BBA6826C}" type="sibTrans" cxnId="{B995D7CD-FB74-4682-91EA-6A43C8723901}">
      <dgm:prSet/>
      <dgm:spPr/>
      <dgm:t>
        <a:bodyPr/>
        <a:lstStyle/>
        <a:p>
          <a:endParaRPr lang="vi-VN"/>
        </a:p>
      </dgm:t>
    </dgm:pt>
    <dgm:pt modelId="{5B08ECBA-E771-4B17-9305-89464C212050}">
      <dgm:prSet phldrT="[Văn bản]"/>
      <dgm:spPr/>
      <dgm:t>
        <a:bodyPr/>
        <a:lstStyle/>
        <a:p>
          <a:r>
            <a:rPr lang="vi-VN" dirty="0" err="1">
              <a:latin typeface="Calibri" panose="020F0502020204030204" pitchFamily="34" charset="0"/>
              <a:cs typeface="Calibri" panose="020F0502020204030204" pitchFamily="34" charset="0"/>
            </a:rPr>
            <a:t>III</a:t>
          </a:r>
          <a:r>
            <a:rPr lang="vi-VN" dirty="0">
              <a:latin typeface="Calibri" panose="020F0502020204030204" pitchFamily="34" charset="0"/>
              <a:cs typeface="Calibri" panose="020F0502020204030204" pitchFamily="34" charset="0"/>
            </a:rPr>
            <a:t>. Quan điểm về những nguyên tắc xây dựng đạo đức cách mạng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vi-V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1A633BB-57B1-4155-A51A-E1A405975798}" type="parTrans" cxnId="{D37BA4A2-F874-4C63-AEA3-24627FE508C0}">
      <dgm:prSet/>
      <dgm:spPr/>
      <dgm:t>
        <a:bodyPr/>
        <a:lstStyle/>
        <a:p>
          <a:endParaRPr lang="vi-VN"/>
        </a:p>
      </dgm:t>
    </dgm:pt>
    <dgm:pt modelId="{84F37D98-5D9B-418E-A1BD-16FB183FA301}" type="sibTrans" cxnId="{D37BA4A2-F874-4C63-AEA3-24627FE508C0}">
      <dgm:prSet/>
      <dgm:spPr/>
      <dgm:t>
        <a:bodyPr/>
        <a:lstStyle/>
        <a:p>
          <a:endParaRPr lang="vi-VN"/>
        </a:p>
      </dgm:t>
    </dgm:pt>
    <dgm:pt modelId="{7BBB5B2D-2EDC-4EA9-A12E-D7302964EA99}" type="pres">
      <dgm:prSet presAssocID="{DAB3DC87-9BCC-4A4C-B01C-7E0F95AD15CE}" presName="Name0" presStyleCnt="0">
        <dgm:presLayoutVars>
          <dgm:dir/>
          <dgm:resizeHandles val="exact"/>
        </dgm:presLayoutVars>
      </dgm:prSet>
      <dgm:spPr/>
    </dgm:pt>
    <dgm:pt modelId="{50CCEAD0-04E2-432B-8AAE-5F027E287CF7}" type="pres">
      <dgm:prSet presAssocID="{DAB3DC87-9BCC-4A4C-B01C-7E0F95AD15CE}" presName="arrow" presStyleLbl="bgShp" presStyleIdx="0" presStyleCnt="1" custLinFactNeighborY="176"/>
      <dgm:spPr/>
    </dgm:pt>
    <dgm:pt modelId="{B9510120-8D7E-4194-B7AC-24A7A28C911A}" type="pres">
      <dgm:prSet presAssocID="{DAB3DC87-9BCC-4A4C-B01C-7E0F95AD15CE}" presName="points" presStyleCnt="0"/>
      <dgm:spPr/>
    </dgm:pt>
    <dgm:pt modelId="{272E64D9-B86F-4884-8EAF-8DCDE18F4B4F}" type="pres">
      <dgm:prSet presAssocID="{72F5B18F-BE4E-488F-A157-CA2046E86D76}" presName="compositeA" presStyleCnt="0"/>
      <dgm:spPr/>
    </dgm:pt>
    <dgm:pt modelId="{F382B678-63E0-4C00-B685-6830817E0CDA}" type="pres">
      <dgm:prSet presAssocID="{72F5B18F-BE4E-488F-A157-CA2046E86D76}" presName="textA" presStyleLbl="revTx" presStyleIdx="0" presStyleCnt="3" custScaleX="121296">
        <dgm:presLayoutVars>
          <dgm:bulletEnabled val="1"/>
        </dgm:presLayoutVars>
      </dgm:prSet>
      <dgm:spPr/>
    </dgm:pt>
    <dgm:pt modelId="{AA507709-6798-482D-875C-7566E850139D}" type="pres">
      <dgm:prSet presAssocID="{72F5B18F-BE4E-488F-A157-CA2046E86D76}" presName="circleA" presStyleLbl="node1" presStyleIdx="0" presStyleCnt="3" custScaleX="133329" custScaleY="125086" custLinFactNeighborX="18024" custLinFactNeighborY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</dgm:pt>
    <dgm:pt modelId="{865637AE-C9FE-4786-B5AC-B236BF480FF3}" type="pres">
      <dgm:prSet presAssocID="{72F5B18F-BE4E-488F-A157-CA2046E86D76}" presName="spaceA" presStyleCnt="0"/>
      <dgm:spPr/>
    </dgm:pt>
    <dgm:pt modelId="{CD4DE06B-3ABE-4568-A295-5124174215CC}" type="pres">
      <dgm:prSet presAssocID="{680C2A81-CBCE-4548-A5FD-0C148329B4FD}" presName="space" presStyleCnt="0"/>
      <dgm:spPr/>
    </dgm:pt>
    <dgm:pt modelId="{708D0461-639D-44BB-A8A5-59EAD316A36E}" type="pres">
      <dgm:prSet presAssocID="{0EFC3588-9525-45B4-B5BE-E70F8C11ABE0}" presName="compositeB" presStyleCnt="0"/>
      <dgm:spPr/>
    </dgm:pt>
    <dgm:pt modelId="{DB900AE7-E566-4C39-BC63-81E1CA30C3E1}" type="pres">
      <dgm:prSet presAssocID="{0EFC3588-9525-45B4-B5BE-E70F8C11ABE0}" presName="textB" presStyleLbl="revTx" presStyleIdx="1" presStyleCnt="3" custScaleX="91077" custScaleY="83404" custLinFactNeighborX="-42979" custLinFactNeighborY="-9269">
        <dgm:presLayoutVars>
          <dgm:bulletEnabled val="1"/>
        </dgm:presLayoutVars>
      </dgm:prSet>
      <dgm:spPr/>
    </dgm:pt>
    <dgm:pt modelId="{96580D64-1BA0-4F9D-A264-F93CBB68B65B}" type="pres">
      <dgm:prSet presAssocID="{0EFC3588-9525-45B4-B5BE-E70F8C11ABE0}" presName="circleB" presStyleLbl="node1" presStyleIdx="1" presStyleCnt="3" custFlipVert="0" custScaleX="131996" custScaleY="122796" custLinFactX="-100000" custLinFactNeighborX="-132171" custLinFactNeighborY="-20719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</dgm:pt>
    <dgm:pt modelId="{E67425A2-EA9F-4320-BB63-FAE3DA640448}" type="pres">
      <dgm:prSet presAssocID="{0EFC3588-9525-45B4-B5BE-E70F8C11ABE0}" presName="spaceB" presStyleCnt="0"/>
      <dgm:spPr/>
    </dgm:pt>
    <dgm:pt modelId="{44F36828-EC55-41FC-8BE2-2B66FECDF3E1}" type="pres">
      <dgm:prSet presAssocID="{6DAB5ADC-2510-4D3A-AB24-C3C5BBA6826C}" presName="space" presStyleCnt="0"/>
      <dgm:spPr/>
    </dgm:pt>
    <dgm:pt modelId="{E7FDD877-80F2-4380-BD42-0553D10AC477}" type="pres">
      <dgm:prSet presAssocID="{5B08ECBA-E771-4B17-9305-89464C212050}" presName="compositeA" presStyleCnt="0"/>
      <dgm:spPr/>
    </dgm:pt>
    <dgm:pt modelId="{9E5A752A-3CBD-404E-8A88-221E2B87FF5F}" type="pres">
      <dgm:prSet presAssocID="{5B08ECBA-E771-4B17-9305-89464C212050}" presName="textA" presStyleLbl="revTx" presStyleIdx="2" presStyleCnt="3" custLinFactNeighborX="-77706" custLinFactNeighborY="-2825">
        <dgm:presLayoutVars>
          <dgm:bulletEnabled val="1"/>
        </dgm:presLayoutVars>
      </dgm:prSet>
      <dgm:spPr/>
    </dgm:pt>
    <dgm:pt modelId="{A50549F0-4C4E-4050-9270-36A69E92250B}" type="pres">
      <dgm:prSet presAssocID="{5B08ECBA-E771-4B17-9305-89464C212050}" presName="circleA" presStyleLbl="node1" presStyleIdx="2" presStyleCnt="3" custScaleX="128520" custScaleY="131240" custLinFactX="-200000" custLinFactNeighborX="-209952" custLinFactNeighborY="-4023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</dgm:pt>
    <dgm:pt modelId="{4B25FF73-A016-4EF7-B4EB-C2B1344C872F}" type="pres">
      <dgm:prSet presAssocID="{5B08ECBA-E771-4B17-9305-89464C212050}" presName="spaceA" presStyleCnt="0"/>
      <dgm:spPr/>
    </dgm:pt>
  </dgm:ptLst>
  <dgm:cxnLst>
    <dgm:cxn modelId="{E11EDD32-F80A-45B5-9B95-FB4A82CC47D5}" type="presOf" srcId="{72F5B18F-BE4E-488F-A157-CA2046E86D76}" destId="{F382B678-63E0-4C00-B685-6830817E0CDA}" srcOrd="0" destOrd="0" presId="urn:microsoft.com/office/officeart/2005/8/layout/hProcess11"/>
    <dgm:cxn modelId="{D4506262-C2FE-4E23-817C-23225BD2D5CC}" type="presOf" srcId="{0EFC3588-9525-45B4-B5BE-E70F8C11ABE0}" destId="{DB900AE7-E566-4C39-BC63-81E1CA30C3E1}" srcOrd="0" destOrd="0" presId="urn:microsoft.com/office/officeart/2005/8/layout/hProcess11"/>
    <dgm:cxn modelId="{65EF8C6B-E230-4004-BE28-43EC1CABCEA8}" type="presOf" srcId="{5B08ECBA-E771-4B17-9305-89464C212050}" destId="{9E5A752A-3CBD-404E-8A88-221E2B87FF5F}" srcOrd="0" destOrd="0" presId="urn:microsoft.com/office/officeart/2005/8/layout/hProcess11"/>
    <dgm:cxn modelId="{61B10C93-4D99-4B39-A71D-AB2B2342D15A}" type="presOf" srcId="{DAB3DC87-9BCC-4A4C-B01C-7E0F95AD15CE}" destId="{7BBB5B2D-2EDC-4EA9-A12E-D7302964EA99}" srcOrd="0" destOrd="0" presId="urn:microsoft.com/office/officeart/2005/8/layout/hProcess11"/>
    <dgm:cxn modelId="{D37BA4A2-F874-4C63-AEA3-24627FE508C0}" srcId="{DAB3DC87-9BCC-4A4C-B01C-7E0F95AD15CE}" destId="{5B08ECBA-E771-4B17-9305-89464C212050}" srcOrd="2" destOrd="0" parTransId="{D1A633BB-57B1-4155-A51A-E1A405975798}" sibTransId="{84F37D98-5D9B-418E-A1BD-16FB183FA301}"/>
    <dgm:cxn modelId="{D96297BC-C349-4E62-B770-5C12B7E7F6A4}" srcId="{DAB3DC87-9BCC-4A4C-B01C-7E0F95AD15CE}" destId="{72F5B18F-BE4E-488F-A157-CA2046E86D76}" srcOrd="0" destOrd="0" parTransId="{E805DF8A-855F-4432-9075-FD14987E4EBE}" sibTransId="{680C2A81-CBCE-4548-A5FD-0C148329B4FD}"/>
    <dgm:cxn modelId="{B995D7CD-FB74-4682-91EA-6A43C8723901}" srcId="{DAB3DC87-9BCC-4A4C-B01C-7E0F95AD15CE}" destId="{0EFC3588-9525-45B4-B5BE-E70F8C11ABE0}" srcOrd="1" destOrd="0" parTransId="{33B32EBB-1ED0-43DB-A69E-FE6FFEC0B19B}" sibTransId="{6DAB5ADC-2510-4D3A-AB24-C3C5BBA6826C}"/>
    <dgm:cxn modelId="{C6A9AAFC-A932-4A84-A7E8-3EC057DB9510}" type="presParOf" srcId="{7BBB5B2D-2EDC-4EA9-A12E-D7302964EA99}" destId="{50CCEAD0-04E2-432B-8AAE-5F027E287CF7}" srcOrd="0" destOrd="0" presId="urn:microsoft.com/office/officeart/2005/8/layout/hProcess11"/>
    <dgm:cxn modelId="{B1E008A4-69FD-4D2E-896D-A3A4462AF596}" type="presParOf" srcId="{7BBB5B2D-2EDC-4EA9-A12E-D7302964EA99}" destId="{B9510120-8D7E-4194-B7AC-24A7A28C911A}" srcOrd="1" destOrd="0" presId="urn:microsoft.com/office/officeart/2005/8/layout/hProcess11"/>
    <dgm:cxn modelId="{F04B4B12-C8BF-4018-8C94-C69D9CAC88CB}" type="presParOf" srcId="{B9510120-8D7E-4194-B7AC-24A7A28C911A}" destId="{272E64D9-B86F-4884-8EAF-8DCDE18F4B4F}" srcOrd="0" destOrd="0" presId="urn:microsoft.com/office/officeart/2005/8/layout/hProcess11"/>
    <dgm:cxn modelId="{9C66BA54-E9CE-4CB7-BFED-96C6A21D95D4}" type="presParOf" srcId="{272E64D9-B86F-4884-8EAF-8DCDE18F4B4F}" destId="{F382B678-63E0-4C00-B685-6830817E0CDA}" srcOrd="0" destOrd="0" presId="urn:microsoft.com/office/officeart/2005/8/layout/hProcess11"/>
    <dgm:cxn modelId="{05026B3A-AC42-4BDE-A848-8C6DFF5A7B30}" type="presParOf" srcId="{272E64D9-B86F-4884-8EAF-8DCDE18F4B4F}" destId="{AA507709-6798-482D-875C-7566E850139D}" srcOrd="1" destOrd="0" presId="urn:microsoft.com/office/officeart/2005/8/layout/hProcess11"/>
    <dgm:cxn modelId="{E588BBD2-F44E-4236-910C-0A4DC95AEC16}" type="presParOf" srcId="{272E64D9-B86F-4884-8EAF-8DCDE18F4B4F}" destId="{865637AE-C9FE-4786-B5AC-B236BF480FF3}" srcOrd="2" destOrd="0" presId="urn:microsoft.com/office/officeart/2005/8/layout/hProcess11"/>
    <dgm:cxn modelId="{884EE77E-9ADB-4B01-B2F0-28F352B17240}" type="presParOf" srcId="{B9510120-8D7E-4194-B7AC-24A7A28C911A}" destId="{CD4DE06B-3ABE-4568-A295-5124174215CC}" srcOrd="1" destOrd="0" presId="urn:microsoft.com/office/officeart/2005/8/layout/hProcess11"/>
    <dgm:cxn modelId="{7756207D-B2C0-4EA6-8A05-6B680B4E5773}" type="presParOf" srcId="{B9510120-8D7E-4194-B7AC-24A7A28C911A}" destId="{708D0461-639D-44BB-A8A5-59EAD316A36E}" srcOrd="2" destOrd="0" presId="urn:microsoft.com/office/officeart/2005/8/layout/hProcess11"/>
    <dgm:cxn modelId="{2988D344-9965-49D8-8DBF-DCEFCFF45E52}" type="presParOf" srcId="{708D0461-639D-44BB-A8A5-59EAD316A36E}" destId="{DB900AE7-E566-4C39-BC63-81E1CA30C3E1}" srcOrd="0" destOrd="0" presId="urn:microsoft.com/office/officeart/2005/8/layout/hProcess11"/>
    <dgm:cxn modelId="{25640CB4-98D7-45C5-9FB1-29E41117DC55}" type="presParOf" srcId="{708D0461-639D-44BB-A8A5-59EAD316A36E}" destId="{96580D64-1BA0-4F9D-A264-F93CBB68B65B}" srcOrd="1" destOrd="0" presId="urn:microsoft.com/office/officeart/2005/8/layout/hProcess11"/>
    <dgm:cxn modelId="{84ECDBEA-98BB-4B8A-BC9D-D68656226121}" type="presParOf" srcId="{708D0461-639D-44BB-A8A5-59EAD316A36E}" destId="{E67425A2-EA9F-4320-BB63-FAE3DA640448}" srcOrd="2" destOrd="0" presId="urn:microsoft.com/office/officeart/2005/8/layout/hProcess11"/>
    <dgm:cxn modelId="{12C20225-F843-423A-B62D-2170DCD483E8}" type="presParOf" srcId="{B9510120-8D7E-4194-B7AC-24A7A28C911A}" destId="{44F36828-EC55-41FC-8BE2-2B66FECDF3E1}" srcOrd="3" destOrd="0" presId="urn:microsoft.com/office/officeart/2005/8/layout/hProcess11"/>
    <dgm:cxn modelId="{234B86DD-44D9-46D7-94F2-09B9F3989740}" type="presParOf" srcId="{B9510120-8D7E-4194-B7AC-24A7A28C911A}" destId="{E7FDD877-80F2-4380-BD42-0553D10AC477}" srcOrd="4" destOrd="0" presId="urn:microsoft.com/office/officeart/2005/8/layout/hProcess11"/>
    <dgm:cxn modelId="{F3E447E7-33F0-4A66-B55B-467796354756}" type="presParOf" srcId="{E7FDD877-80F2-4380-BD42-0553D10AC477}" destId="{9E5A752A-3CBD-404E-8A88-221E2B87FF5F}" srcOrd="0" destOrd="0" presId="urn:microsoft.com/office/officeart/2005/8/layout/hProcess11"/>
    <dgm:cxn modelId="{AAD7CD30-9989-469B-A7FF-87173B3C2EDD}" type="presParOf" srcId="{E7FDD877-80F2-4380-BD42-0553D10AC477}" destId="{A50549F0-4C4E-4050-9270-36A69E92250B}" srcOrd="1" destOrd="0" presId="urn:microsoft.com/office/officeart/2005/8/layout/hProcess11"/>
    <dgm:cxn modelId="{4555C043-A37E-4CF5-B5D5-42CE4E3E58C8}" type="presParOf" srcId="{E7FDD877-80F2-4380-BD42-0553D10AC477}" destId="{4B25FF73-A016-4EF7-B4EB-C2B1344C872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EF836-8A39-4A3B-81B2-EE962FBBD2B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1609C4-4425-495A-A7FB-97A756FCBB89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trở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thành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nhân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tố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quyết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định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sự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thành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bại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mọi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công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phẩm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chất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mỗi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con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vi-VN" sz="18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021C89-023F-46DB-A334-79F4AD51A93E}" type="parTrans" cxnId="{30A9307D-C33C-47C9-99FF-D28DBAE9359F}">
      <dgm:prSet/>
      <dgm:spPr/>
      <dgm:t>
        <a:bodyPr/>
        <a:lstStyle/>
        <a:p>
          <a:endParaRPr lang="en-US"/>
        </a:p>
      </dgm:t>
    </dgm:pt>
    <dgm:pt modelId="{3A343906-68ED-45F0-8A2F-A05305CF3536}" type="sibTrans" cxnId="{30A9307D-C33C-47C9-99FF-D28DBAE9359F}">
      <dgm:prSet/>
      <dgm:spPr/>
      <dgm:t>
        <a:bodyPr/>
        <a:lstStyle/>
        <a:p>
          <a:endParaRPr lang="en-US"/>
        </a:p>
      </dgm:t>
    </dgm:pt>
    <dgm:pt modelId="{350237A3-74A5-46AE-AAB4-1BA30160C11A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bài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cán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bộ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(1955),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Hồ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Chí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Minh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yêu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cầu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cán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bộ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phải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...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Mọi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thành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hay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bại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chủ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chốt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do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cán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bộ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thấm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nhuần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, hay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”.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Bởi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vì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sáng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mới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những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cao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cả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vẻ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vang.</a:t>
          </a:r>
        </a:p>
      </dgm:t>
    </dgm:pt>
    <dgm:pt modelId="{3AF78E99-26CD-4ECD-9A9F-D20D22D7FC43}" type="parTrans" cxnId="{1E5D124C-A6BF-46EA-8B40-FDD1E80295BC}">
      <dgm:prSet/>
      <dgm:spPr/>
      <dgm:t>
        <a:bodyPr/>
        <a:lstStyle/>
        <a:p>
          <a:endParaRPr lang="en-US"/>
        </a:p>
      </dgm:t>
    </dgm:pt>
    <dgm:pt modelId="{8D59E571-06EB-4CAC-909B-3F65F090B631}" type="sibTrans" cxnId="{1E5D124C-A6BF-46EA-8B40-FDD1E80295BC}">
      <dgm:prSet/>
      <dgm:spPr/>
      <dgm:t>
        <a:bodyPr/>
        <a:lstStyle/>
        <a:p>
          <a:endParaRPr lang="en-US"/>
        </a:p>
      </dgm:t>
    </dgm:pt>
    <dgm:pt modelId="{CF119CC1-DCED-4143-B94F-571739CE73F5}">
      <dgm:prSet custT="1"/>
      <dgm:spPr/>
      <dgm:t>
        <a:bodyPr/>
        <a:lstStyle/>
        <a:p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chỗ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dựa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giúp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cho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con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vững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vàng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mọi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thử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thách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</a:t>
          </a:r>
        </a:p>
      </dgm:t>
    </dgm:pt>
    <dgm:pt modelId="{37252AAC-47AB-4F97-9871-D4F5DAE403B6}" type="parTrans" cxnId="{92960135-579B-482A-89BC-8288AC9163DA}">
      <dgm:prSet/>
      <dgm:spPr/>
      <dgm:t>
        <a:bodyPr/>
        <a:lstStyle/>
        <a:p>
          <a:endParaRPr lang="en-US"/>
        </a:p>
      </dgm:t>
    </dgm:pt>
    <dgm:pt modelId="{F1EF73A1-C865-48C8-96CD-21E49944E030}" type="sibTrans" cxnId="{92960135-579B-482A-89BC-8288AC9163DA}">
      <dgm:prSet/>
      <dgm:spPr/>
      <dgm:t>
        <a:bodyPr/>
        <a:lstStyle/>
        <a:p>
          <a:endParaRPr lang="en-US"/>
        </a:p>
      </dgm:t>
    </dgm:pt>
    <dgm:pt modelId="{340979C2-93B1-4C44-950D-6352B36CF094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thì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khi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gặp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khó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khăn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gian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khổ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thất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bại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cũng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sợ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sệt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rụt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rè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lùi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bước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....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khi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gặp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thuận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lợi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thành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công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vẫn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giữ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vững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tinh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thần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gian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khổ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chất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phác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khiêm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tốn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”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1C7EC133-0162-4A81-8BA5-7B2680ADE402}" type="parTrans" cxnId="{6CAFFD94-253D-4A77-8B87-9D98B4472D5E}">
      <dgm:prSet/>
      <dgm:spPr/>
      <dgm:t>
        <a:bodyPr/>
        <a:lstStyle/>
        <a:p>
          <a:endParaRPr lang="en-US"/>
        </a:p>
      </dgm:t>
    </dgm:pt>
    <dgm:pt modelId="{CFFFEBF1-C42D-4F7D-850C-C9684715618E}" type="sibTrans" cxnId="{6CAFFD94-253D-4A77-8B87-9D98B4472D5E}">
      <dgm:prSet/>
      <dgm:spPr/>
      <dgm:t>
        <a:bodyPr/>
        <a:lstStyle/>
        <a:p>
          <a:endParaRPr lang="en-US"/>
        </a:p>
      </dgm:t>
    </dgm:pt>
    <dgm:pt modelId="{3C6FCE60-02EB-4165-A58B-F01E161BBA01}">
      <dgm:prSet custT="1"/>
      <dgm:spPr/>
      <dgm:t>
        <a:bodyPr/>
        <a:lstStyle/>
        <a:p>
          <a:pPr algn="just"/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Tư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tưởng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Hồ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Chí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Minh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lấy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hiệu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quả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thực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tế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thước</a:t>
          </a:r>
          <a:r>
            <a: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đo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</a:t>
          </a:r>
        </a:p>
      </dgm:t>
    </dgm:pt>
    <dgm:pt modelId="{6D391145-CBEB-452B-815C-8E7086294F93}" type="parTrans" cxnId="{C7034824-7429-416B-A300-C1C8AA62AF64}">
      <dgm:prSet/>
      <dgm:spPr/>
      <dgm:t>
        <a:bodyPr/>
        <a:lstStyle/>
        <a:p>
          <a:endParaRPr lang="en-US"/>
        </a:p>
      </dgm:t>
    </dgm:pt>
    <dgm:pt modelId="{C653156D-57CF-4B22-9814-0F01CE7976AB}" type="sibTrans" cxnId="{C7034824-7429-416B-A300-C1C8AA62AF64}">
      <dgm:prSet/>
      <dgm:spPr/>
      <dgm:t>
        <a:bodyPr/>
        <a:lstStyle/>
        <a:p>
          <a:endParaRPr lang="en-US"/>
        </a:p>
      </dgm:t>
    </dgm:pt>
    <dgm:pt modelId="{6CB3BF31-A386-4B77-A7EF-BBFCBD505362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dirty="0" err="1">
              <a:latin typeface="Calibri" panose="020F0502020204030204" pitchFamily="34" charset="0"/>
              <a:cs typeface="Calibri" panose="020F0502020204030204" pitchFamily="34" charset="0"/>
            </a:rPr>
            <a:t>nói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Phải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lấy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kết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quả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thực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đã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góp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sức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bao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nhiêu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cho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sản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xuất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lãnh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sản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xuất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mà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do ý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chí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mình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.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Hãy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kiên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quyết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chống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bệnh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nói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suông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thói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phô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trương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thức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lối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nhằm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mục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đích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nâng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cao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sản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dirty="0" err="1">
              <a:latin typeface="Calibri" panose="020F0502020204030204" pitchFamily="34" charset="0"/>
              <a:cs typeface="Calibri" panose="020F0502020204030204" pitchFamily="34" charset="0"/>
            </a:rPr>
            <a:t>xuất</a:t>
          </a:r>
          <a:r>
            <a:rPr lang="en-US" sz="1400" i="1" dirty="0">
              <a:latin typeface="Calibri" panose="020F0502020204030204" pitchFamily="34" charset="0"/>
              <a:cs typeface="Calibri" panose="020F0502020204030204" pitchFamily="34" charset="0"/>
            </a:rPr>
            <a:t>”.</a:t>
          </a:r>
        </a:p>
      </dgm:t>
    </dgm:pt>
    <dgm:pt modelId="{FDE34884-9AA2-42C0-9EC4-75A36472E2E2}" type="parTrans" cxnId="{05532220-0DB4-4195-9FD6-39818ECF4C62}">
      <dgm:prSet/>
      <dgm:spPr/>
      <dgm:t>
        <a:bodyPr/>
        <a:lstStyle/>
        <a:p>
          <a:endParaRPr lang="en-US"/>
        </a:p>
      </dgm:t>
    </dgm:pt>
    <dgm:pt modelId="{3D5B02B8-5345-414B-A4B8-E74CE8D9CBA5}" type="sibTrans" cxnId="{05532220-0DB4-4195-9FD6-39818ECF4C62}">
      <dgm:prSet/>
      <dgm:spPr/>
      <dgm:t>
        <a:bodyPr/>
        <a:lstStyle/>
        <a:p>
          <a:endParaRPr lang="en-US"/>
        </a:p>
      </dgm:t>
    </dgm:pt>
    <dgm:pt modelId="{B46DBCB5-203D-4294-9125-B57477A2520D}" type="pres">
      <dgm:prSet presAssocID="{DE2EF836-8A39-4A3B-81B2-EE962FBBD2B8}" presName="linear" presStyleCnt="0">
        <dgm:presLayoutVars>
          <dgm:animLvl val="lvl"/>
          <dgm:resizeHandles val="exact"/>
        </dgm:presLayoutVars>
      </dgm:prSet>
      <dgm:spPr/>
    </dgm:pt>
    <dgm:pt modelId="{5DD96BBB-5F03-47DE-9A67-49ACBF43064C}" type="pres">
      <dgm:prSet presAssocID="{991609C4-4425-495A-A7FB-97A756FCBB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CC703B-4014-4801-8F53-32A18AD658AB}" type="pres">
      <dgm:prSet presAssocID="{991609C4-4425-495A-A7FB-97A756FCBB89}" presName="childText" presStyleLbl="revTx" presStyleIdx="0" presStyleCnt="3">
        <dgm:presLayoutVars>
          <dgm:bulletEnabled val="1"/>
        </dgm:presLayoutVars>
      </dgm:prSet>
      <dgm:spPr/>
    </dgm:pt>
    <dgm:pt modelId="{0B2A793F-C2F1-481C-AE0A-C4F7F0910BB6}" type="pres">
      <dgm:prSet presAssocID="{CF119CC1-DCED-4143-B94F-571739CE73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C5D3CD-1A98-4660-8086-675F1671AFC2}" type="pres">
      <dgm:prSet presAssocID="{CF119CC1-DCED-4143-B94F-571739CE73F5}" presName="childText" presStyleLbl="revTx" presStyleIdx="1" presStyleCnt="3">
        <dgm:presLayoutVars>
          <dgm:bulletEnabled val="1"/>
        </dgm:presLayoutVars>
      </dgm:prSet>
      <dgm:spPr/>
    </dgm:pt>
    <dgm:pt modelId="{DF36F791-EA25-4C7B-B919-EEE861D69AEB}" type="pres">
      <dgm:prSet presAssocID="{3C6FCE60-02EB-4165-A58B-F01E161BBA01}" presName="parentText" presStyleLbl="node1" presStyleIdx="2" presStyleCnt="3" custScaleY="65832">
        <dgm:presLayoutVars>
          <dgm:chMax val="0"/>
          <dgm:bulletEnabled val="1"/>
        </dgm:presLayoutVars>
      </dgm:prSet>
      <dgm:spPr/>
    </dgm:pt>
    <dgm:pt modelId="{59DF8D34-6975-47EF-A20B-3646947385E5}" type="pres">
      <dgm:prSet presAssocID="{3C6FCE60-02EB-4165-A58B-F01E161BBA0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5532220-0DB4-4195-9FD6-39818ECF4C62}" srcId="{3C6FCE60-02EB-4165-A58B-F01E161BBA01}" destId="{6CB3BF31-A386-4B77-A7EF-BBFCBD505362}" srcOrd="0" destOrd="0" parTransId="{FDE34884-9AA2-42C0-9EC4-75A36472E2E2}" sibTransId="{3D5B02B8-5345-414B-A4B8-E74CE8D9CBA5}"/>
    <dgm:cxn modelId="{C7034824-7429-416B-A300-C1C8AA62AF64}" srcId="{DE2EF836-8A39-4A3B-81B2-EE962FBBD2B8}" destId="{3C6FCE60-02EB-4165-A58B-F01E161BBA01}" srcOrd="2" destOrd="0" parTransId="{6D391145-CBEB-452B-815C-8E7086294F93}" sibTransId="{C653156D-57CF-4B22-9814-0F01CE7976AB}"/>
    <dgm:cxn modelId="{15CBDC2A-19D2-4EAC-A638-09828771B2C4}" type="presOf" srcId="{3C6FCE60-02EB-4165-A58B-F01E161BBA01}" destId="{DF36F791-EA25-4C7B-B919-EEE861D69AEB}" srcOrd="0" destOrd="0" presId="urn:microsoft.com/office/officeart/2005/8/layout/vList2"/>
    <dgm:cxn modelId="{2FC18C2D-9713-4879-90D9-71C07DF8451E}" type="presOf" srcId="{350237A3-74A5-46AE-AAB4-1BA30160C11A}" destId="{4DCC703B-4014-4801-8F53-32A18AD658AB}" srcOrd="0" destOrd="0" presId="urn:microsoft.com/office/officeart/2005/8/layout/vList2"/>
    <dgm:cxn modelId="{92960135-579B-482A-89BC-8288AC9163DA}" srcId="{DE2EF836-8A39-4A3B-81B2-EE962FBBD2B8}" destId="{CF119CC1-DCED-4143-B94F-571739CE73F5}" srcOrd="1" destOrd="0" parTransId="{37252AAC-47AB-4F97-9871-D4F5DAE403B6}" sibTransId="{F1EF73A1-C865-48C8-96CD-21E49944E030}"/>
    <dgm:cxn modelId="{85683A46-0459-4479-A332-4F4D418111F0}" type="presOf" srcId="{6CB3BF31-A386-4B77-A7EF-BBFCBD505362}" destId="{59DF8D34-6975-47EF-A20B-3646947385E5}" srcOrd="0" destOrd="0" presId="urn:microsoft.com/office/officeart/2005/8/layout/vList2"/>
    <dgm:cxn modelId="{1E5D124C-A6BF-46EA-8B40-FDD1E80295BC}" srcId="{991609C4-4425-495A-A7FB-97A756FCBB89}" destId="{350237A3-74A5-46AE-AAB4-1BA30160C11A}" srcOrd="0" destOrd="0" parTransId="{3AF78E99-26CD-4ECD-9A9F-D20D22D7FC43}" sibTransId="{8D59E571-06EB-4CAC-909B-3F65F090B631}"/>
    <dgm:cxn modelId="{66D6947B-007A-4D5A-9807-72DD7B0A30D3}" type="presOf" srcId="{340979C2-93B1-4C44-950D-6352B36CF094}" destId="{8DC5D3CD-1A98-4660-8086-675F1671AFC2}" srcOrd="0" destOrd="0" presId="urn:microsoft.com/office/officeart/2005/8/layout/vList2"/>
    <dgm:cxn modelId="{30A9307D-C33C-47C9-99FF-D28DBAE9359F}" srcId="{DE2EF836-8A39-4A3B-81B2-EE962FBBD2B8}" destId="{991609C4-4425-495A-A7FB-97A756FCBB89}" srcOrd="0" destOrd="0" parTransId="{56021C89-023F-46DB-A334-79F4AD51A93E}" sibTransId="{3A343906-68ED-45F0-8A2F-A05305CF3536}"/>
    <dgm:cxn modelId="{F810D381-5DEA-4733-B1C9-4D4658DA0EC0}" type="presOf" srcId="{CF119CC1-DCED-4143-B94F-571739CE73F5}" destId="{0B2A793F-C2F1-481C-AE0A-C4F7F0910BB6}" srcOrd="0" destOrd="0" presId="urn:microsoft.com/office/officeart/2005/8/layout/vList2"/>
    <dgm:cxn modelId="{6CAFFD94-253D-4A77-8B87-9D98B4472D5E}" srcId="{CF119CC1-DCED-4143-B94F-571739CE73F5}" destId="{340979C2-93B1-4C44-950D-6352B36CF094}" srcOrd="0" destOrd="0" parTransId="{1C7EC133-0162-4A81-8BA5-7B2680ADE402}" sibTransId="{CFFFEBF1-C42D-4F7D-850C-C9684715618E}"/>
    <dgm:cxn modelId="{6E2C2C9F-5903-4938-9660-9DEC7780F54F}" type="presOf" srcId="{DE2EF836-8A39-4A3B-81B2-EE962FBBD2B8}" destId="{B46DBCB5-203D-4294-9125-B57477A2520D}" srcOrd="0" destOrd="0" presId="urn:microsoft.com/office/officeart/2005/8/layout/vList2"/>
    <dgm:cxn modelId="{01AD0ADA-11BF-4E37-AADB-DE32AE19FF0E}" type="presOf" srcId="{991609C4-4425-495A-A7FB-97A756FCBB89}" destId="{5DD96BBB-5F03-47DE-9A67-49ACBF43064C}" srcOrd="0" destOrd="0" presId="urn:microsoft.com/office/officeart/2005/8/layout/vList2"/>
    <dgm:cxn modelId="{6CF30E88-890D-462B-A64E-F76D4FB39685}" type="presParOf" srcId="{B46DBCB5-203D-4294-9125-B57477A2520D}" destId="{5DD96BBB-5F03-47DE-9A67-49ACBF43064C}" srcOrd="0" destOrd="0" presId="urn:microsoft.com/office/officeart/2005/8/layout/vList2"/>
    <dgm:cxn modelId="{BCE5CE63-2403-4D94-8D7C-048A1974AFBE}" type="presParOf" srcId="{B46DBCB5-203D-4294-9125-B57477A2520D}" destId="{4DCC703B-4014-4801-8F53-32A18AD658AB}" srcOrd="1" destOrd="0" presId="urn:microsoft.com/office/officeart/2005/8/layout/vList2"/>
    <dgm:cxn modelId="{4B819055-7C80-452F-8B8B-A890900DAB3F}" type="presParOf" srcId="{B46DBCB5-203D-4294-9125-B57477A2520D}" destId="{0B2A793F-C2F1-481C-AE0A-C4F7F0910BB6}" srcOrd="2" destOrd="0" presId="urn:microsoft.com/office/officeart/2005/8/layout/vList2"/>
    <dgm:cxn modelId="{772A53AE-CF3B-4DA0-8BDF-F1EBD495AAD4}" type="presParOf" srcId="{B46DBCB5-203D-4294-9125-B57477A2520D}" destId="{8DC5D3CD-1A98-4660-8086-675F1671AFC2}" srcOrd="3" destOrd="0" presId="urn:microsoft.com/office/officeart/2005/8/layout/vList2"/>
    <dgm:cxn modelId="{53D96B98-6351-44D3-A624-B297D6E60E5E}" type="presParOf" srcId="{B46DBCB5-203D-4294-9125-B57477A2520D}" destId="{DF36F791-EA25-4C7B-B919-EEE861D69AEB}" srcOrd="4" destOrd="0" presId="urn:microsoft.com/office/officeart/2005/8/layout/vList2"/>
    <dgm:cxn modelId="{8D57AD2A-7930-4929-B8CE-D359AD615086}" type="presParOf" srcId="{B46DBCB5-203D-4294-9125-B57477A2520D}" destId="{59DF8D34-6975-47EF-A20B-3646947385E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10BE7C-7030-4CBA-8728-7E1B7F50F61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27747640-F2DF-4A43-B62F-E00E16705DDE}">
      <dgm:prSet phldrT="[Văn bản]" custT="1"/>
      <dgm:spPr/>
      <dgm:t>
        <a:bodyPr/>
        <a:lstStyle/>
        <a:p>
          <a:pPr algn="just">
            <a:buNone/>
          </a:pP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	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bài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(1955),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Hồ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Chí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Minh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viết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Tuy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năng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lực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công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mỗi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khác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nhau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to,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nhỏ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;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nhưng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ai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giữ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đều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cao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thượng</a:t>
          </a:r>
          <a:r>
            <a:rPr lang="en-US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”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Thực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hành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tốt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cá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nhân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chỉ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tác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tôn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vinh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nâng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cao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giá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trị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mình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mà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còn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tạo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ra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sức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mạnh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nội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sinh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giúp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ta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vượt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qua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mọi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thử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thách</a:t>
          </a:r>
          <a:r>
            <a: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vi-VN" sz="1600" dirty="0"/>
        </a:p>
      </dgm:t>
    </dgm:pt>
    <dgm:pt modelId="{D82E0E8C-6F60-4076-B39A-AA53926C89E3}" type="parTrans" cxnId="{0B686270-F192-4F3D-BD63-C454132CCED4}">
      <dgm:prSet/>
      <dgm:spPr/>
      <dgm:t>
        <a:bodyPr/>
        <a:lstStyle/>
        <a:p>
          <a:endParaRPr lang="vi-VN"/>
        </a:p>
      </dgm:t>
    </dgm:pt>
    <dgm:pt modelId="{C617094B-91F3-491E-B6FE-3B09E34AC6AC}" type="sibTrans" cxnId="{0B686270-F192-4F3D-BD63-C454132CCED4}">
      <dgm:prSet/>
      <dgm:spPr/>
      <dgm:t>
        <a:bodyPr/>
        <a:lstStyle/>
        <a:p>
          <a:endParaRPr lang="vi-VN"/>
        </a:p>
      </dgm:t>
    </dgm:pt>
    <dgm:pt modelId="{FA00C3A8-30E7-4B97-841A-E50D3B02666D}">
      <dgm:prSet phldrT="[Văn bản]" custT="1"/>
      <dgm:spPr/>
      <dgm:t>
        <a:bodyPr/>
        <a:lstStyle/>
        <a:p>
          <a:pPr algn="just">
            <a:buNone/>
          </a:pP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Hồ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Chí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Minh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hết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sức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quan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tâm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giáo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dục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toàn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diện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cho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em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học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sinh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sinh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viên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cả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“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Trí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Thể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Mỹ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”.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đó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8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gốc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trước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hết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; </a:t>
          </a:r>
          <a:r>
            <a:rPr lang="en-US" sz="1800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sz="18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cực</a:t>
          </a:r>
          <a:r>
            <a:rPr lang="en-US" sz="18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kỳ</a:t>
          </a:r>
          <a:r>
            <a:rPr lang="en-US" sz="18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quan</a:t>
          </a:r>
          <a:r>
            <a:rPr lang="en-US" sz="18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trọng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thì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xây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dựng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phát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triển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đất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nước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bao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gồm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nếp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ăn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ở,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sinh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hoạt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hằng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ngày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trước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hết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với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gia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đình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anh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em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bạn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bè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rộng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ra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với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quốc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gia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dân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tộc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;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học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để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cán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bộ</a:t>
          </a:r>
          <a:r>
            <a: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01F910-6781-46A4-B468-F9EF6BB94BE3}" type="parTrans" cxnId="{97A49BC5-C40A-416E-8070-73E9F693B084}">
      <dgm:prSet/>
      <dgm:spPr/>
      <dgm:t>
        <a:bodyPr/>
        <a:lstStyle/>
        <a:p>
          <a:endParaRPr lang="vi-VN"/>
        </a:p>
      </dgm:t>
    </dgm:pt>
    <dgm:pt modelId="{73BFEDE8-CD02-4303-BE48-8955FB924A0E}" type="sibTrans" cxnId="{97A49BC5-C40A-416E-8070-73E9F693B084}">
      <dgm:prSet/>
      <dgm:spPr/>
      <dgm:t>
        <a:bodyPr/>
        <a:lstStyle/>
        <a:p>
          <a:endParaRPr lang="vi-VN"/>
        </a:p>
      </dgm:t>
    </dgm:pt>
    <dgm:pt modelId="{724855B0-E2E6-4562-81EA-1D5094290DBA}">
      <dgm:prSet phldrT="[Văn bản]"/>
      <dgm:spPr/>
      <dgm:t>
        <a:bodyPr/>
        <a:lstStyle/>
        <a:p>
          <a:r>
            <a:rPr lang="en-US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Vai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trò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còn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thể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hiện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thước</a:t>
          </a:r>
          <a:r>
            <a:rPr lang="en-US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đo</a:t>
          </a:r>
          <a:r>
            <a:rPr lang="en-US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lòng</a:t>
          </a:r>
          <a:r>
            <a:rPr lang="en-US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cao</a:t>
          </a:r>
          <a:r>
            <a:rPr lang="en-US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b="1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thượng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con </a:t>
          </a:r>
          <a:r>
            <a:rPr lang="en-US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 </a:t>
          </a:r>
          <a:endParaRPr lang="vi-VN" dirty="0"/>
        </a:p>
      </dgm:t>
    </dgm:pt>
    <dgm:pt modelId="{F599B678-ED3D-4D2D-8A3E-6C0B3DACA633}" type="sibTrans" cxnId="{B0CB523D-E71B-4120-B617-E38C63FF126D}">
      <dgm:prSet/>
      <dgm:spPr/>
      <dgm:t>
        <a:bodyPr/>
        <a:lstStyle/>
        <a:p>
          <a:endParaRPr lang="vi-VN"/>
        </a:p>
      </dgm:t>
    </dgm:pt>
    <dgm:pt modelId="{D7A2A208-7C18-4147-9C51-430A2E72F6F1}" type="parTrans" cxnId="{B0CB523D-E71B-4120-B617-E38C63FF126D}">
      <dgm:prSet/>
      <dgm:spPr/>
      <dgm:t>
        <a:bodyPr/>
        <a:lstStyle/>
        <a:p>
          <a:endParaRPr lang="vi-VN"/>
        </a:p>
      </dgm:t>
    </dgm:pt>
    <dgm:pt modelId="{2A35C1EF-8FF7-41EB-B83E-FA003115AC18}" type="pres">
      <dgm:prSet presAssocID="{D010BE7C-7030-4CBA-8728-7E1B7F50F616}" presName="linear" presStyleCnt="0">
        <dgm:presLayoutVars>
          <dgm:animLvl val="lvl"/>
          <dgm:resizeHandles val="exact"/>
        </dgm:presLayoutVars>
      </dgm:prSet>
      <dgm:spPr/>
    </dgm:pt>
    <dgm:pt modelId="{D6280946-FBAC-479A-AA52-8DB8760E7743}" type="pres">
      <dgm:prSet presAssocID="{724855B0-E2E6-4562-81EA-1D5094290DBA}" presName="parentText" presStyleLbl="node1" presStyleIdx="0" presStyleCnt="2" custScaleY="42756" custLinFactNeighborX="385" custLinFactNeighborY="10593">
        <dgm:presLayoutVars>
          <dgm:chMax val="0"/>
          <dgm:bulletEnabled val="1"/>
        </dgm:presLayoutVars>
      </dgm:prSet>
      <dgm:spPr/>
    </dgm:pt>
    <dgm:pt modelId="{56FED154-3139-44A6-BF9A-B4A7B6511900}" type="pres">
      <dgm:prSet presAssocID="{724855B0-E2E6-4562-81EA-1D5094290DBA}" presName="childText" presStyleLbl="revTx" presStyleIdx="0" presStyleCnt="1" custScaleY="276121" custLinFactNeighborX="446" custLinFactNeighborY="16047">
        <dgm:presLayoutVars>
          <dgm:bulletEnabled val="1"/>
        </dgm:presLayoutVars>
      </dgm:prSet>
      <dgm:spPr/>
    </dgm:pt>
    <dgm:pt modelId="{A0081B5B-5454-4A66-8275-497EEC8A8530}" type="pres">
      <dgm:prSet presAssocID="{FA00C3A8-30E7-4B97-841A-E50D3B02666D}" presName="parentText" presStyleLbl="node1" presStyleIdx="1" presStyleCnt="2" custScaleY="100344" custLinFactY="-435" custLinFactNeighborX="446" custLinFactNeighborY="-100000">
        <dgm:presLayoutVars>
          <dgm:chMax val="0"/>
          <dgm:bulletEnabled val="1"/>
        </dgm:presLayoutVars>
      </dgm:prSet>
      <dgm:spPr/>
    </dgm:pt>
  </dgm:ptLst>
  <dgm:cxnLst>
    <dgm:cxn modelId="{7CB70810-1317-45D2-9EA8-B60AA484D295}" type="presOf" srcId="{D010BE7C-7030-4CBA-8728-7E1B7F50F616}" destId="{2A35C1EF-8FF7-41EB-B83E-FA003115AC18}" srcOrd="0" destOrd="0" presId="urn:microsoft.com/office/officeart/2005/8/layout/vList2"/>
    <dgm:cxn modelId="{9079D417-37FE-42D2-AE47-DFC2E6CB23E1}" type="presOf" srcId="{27747640-F2DF-4A43-B62F-E00E16705DDE}" destId="{56FED154-3139-44A6-BF9A-B4A7B6511900}" srcOrd="0" destOrd="0" presId="urn:microsoft.com/office/officeart/2005/8/layout/vList2"/>
    <dgm:cxn modelId="{B0CB523D-E71B-4120-B617-E38C63FF126D}" srcId="{D010BE7C-7030-4CBA-8728-7E1B7F50F616}" destId="{724855B0-E2E6-4562-81EA-1D5094290DBA}" srcOrd="0" destOrd="0" parTransId="{D7A2A208-7C18-4147-9C51-430A2E72F6F1}" sibTransId="{F599B678-ED3D-4D2D-8A3E-6C0B3DACA633}"/>
    <dgm:cxn modelId="{0B686270-F192-4F3D-BD63-C454132CCED4}" srcId="{724855B0-E2E6-4562-81EA-1D5094290DBA}" destId="{27747640-F2DF-4A43-B62F-E00E16705DDE}" srcOrd="0" destOrd="0" parTransId="{D82E0E8C-6F60-4076-B39A-AA53926C89E3}" sibTransId="{C617094B-91F3-491E-B6FE-3B09E34AC6AC}"/>
    <dgm:cxn modelId="{4668ACC3-D1EB-465C-A25C-95B43D6D03C9}" type="presOf" srcId="{FA00C3A8-30E7-4B97-841A-E50D3B02666D}" destId="{A0081B5B-5454-4A66-8275-497EEC8A8530}" srcOrd="0" destOrd="0" presId="urn:microsoft.com/office/officeart/2005/8/layout/vList2"/>
    <dgm:cxn modelId="{97A49BC5-C40A-416E-8070-73E9F693B084}" srcId="{D010BE7C-7030-4CBA-8728-7E1B7F50F616}" destId="{FA00C3A8-30E7-4B97-841A-E50D3B02666D}" srcOrd="1" destOrd="0" parTransId="{4601F910-6781-46A4-B468-F9EF6BB94BE3}" sibTransId="{73BFEDE8-CD02-4303-BE48-8955FB924A0E}"/>
    <dgm:cxn modelId="{C16787F3-C271-48C1-9428-7F4DB06AECD5}" type="presOf" srcId="{724855B0-E2E6-4562-81EA-1D5094290DBA}" destId="{D6280946-FBAC-479A-AA52-8DB8760E7743}" srcOrd="0" destOrd="0" presId="urn:microsoft.com/office/officeart/2005/8/layout/vList2"/>
    <dgm:cxn modelId="{AA5C9A28-919D-4728-BD6B-B0C869549440}" type="presParOf" srcId="{2A35C1EF-8FF7-41EB-B83E-FA003115AC18}" destId="{D6280946-FBAC-479A-AA52-8DB8760E7743}" srcOrd="0" destOrd="0" presId="urn:microsoft.com/office/officeart/2005/8/layout/vList2"/>
    <dgm:cxn modelId="{B543C3E0-811B-4790-8904-42EA2D36042B}" type="presParOf" srcId="{2A35C1EF-8FF7-41EB-B83E-FA003115AC18}" destId="{56FED154-3139-44A6-BF9A-B4A7B6511900}" srcOrd="1" destOrd="0" presId="urn:microsoft.com/office/officeart/2005/8/layout/vList2"/>
    <dgm:cxn modelId="{66D281E0-FFF5-4E19-9354-EED4B7DB85E1}" type="presParOf" srcId="{2A35C1EF-8FF7-41EB-B83E-FA003115AC18}" destId="{A0081B5B-5454-4A66-8275-497EEC8A85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31487E-04F9-415E-8A39-2B6A29599882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0FA639-8FFB-4F44-BD69-D9DB7969450E}" type="pres">
      <dgm:prSet presAssocID="{1531487E-04F9-415E-8A39-2B6A295998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1D20F27-EC30-449D-8C86-D1E9503CB683}" type="presOf" srcId="{1531487E-04F9-415E-8A39-2B6A29599882}" destId="{D30FA639-8FFB-4F44-BD69-D9DB7969450E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4715CA-623C-45E2-9197-806272EE7429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727EC-3EE2-473D-AB58-3039D9D93F68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Nói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đôi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với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làm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FC2DFC-BA3A-4B40-830C-A34D1FEAEF80}" type="parTrans" cxnId="{303D4BE3-3E79-4FEA-B239-9C531F077195}">
      <dgm:prSet/>
      <dgm:spPr/>
      <dgm:t>
        <a:bodyPr/>
        <a:lstStyle/>
        <a:p>
          <a:endParaRPr lang="en-US"/>
        </a:p>
      </dgm:t>
    </dgm:pt>
    <dgm:pt modelId="{92B27CE6-54C3-414B-8ADA-DA223AAE5E0B}" type="sibTrans" cxnId="{303D4BE3-3E79-4FEA-B239-9C531F077195}">
      <dgm:prSet/>
      <dgm:spPr/>
      <dgm:t>
        <a:bodyPr/>
        <a:lstStyle/>
        <a:p>
          <a:endParaRPr lang="en-US"/>
        </a:p>
      </dgm:t>
    </dgm:pt>
    <dgm:pt modelId="{26207841-246F-464C-8EDC-C8DD3DDC23D4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Xây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đôi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với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chống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8D8EE7-807B-470F-A02E-6D988FBBEE00}" type="parTrans" cxnId="{EC3C0600-D49C-4475-83C8-65F8BE664FCD}">
      <dgm:prSet/>
      <dgm:spPr/>
      <dgm:t>
        <a:bodyPr/>
        <a:lstStyle/>
        <a:p>
          <a:endParaRPr lang="en-US"/>
        </a:p>
      </dgm:t>
    </dgm:pt>
    <dgm:pt modelId="{4068D8E1-88DB-4C60-9635-22180C72ACFA}" type="sibTrans" cxnId="{EC3C0600-D49C-4475-83C8-65F8BE664FCD}">
      <dgm:prSet/>
      <dgm:spPr/>
      <dgm:t>
        <a:bodyPr/>
        <a:lstStyle/>
        <a:p>
          <a:endParaRPr lang="en-US"/>
        </a:p>
      </dgm:t>
    </dgm:pt>
    <dgm:pt modelId="{DE1C0662-5DDB-4841-ADB9-00972B3A09BF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dưỡng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suốt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đời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08CB63-69BD-4868-AAC4-B85345838024}" type="parTrans" cxnId="{136C480B-05D0-481F-B5D0-AE9660F98347}">
      <dgm:prSet/>
      <dgm:spPr/>
      <dgm:t>
        <a:bodyPr/>
        <a:lstStyle/>
        <a:p>
          <a:endParaRPr lang="en-US"/>
        </a:p>
      </dgm:t>
    </dgm:pt>
    <dgm:pt modelId="{10AC2674-F270-4906-A065-C0C24608F939}" type="sibTrans" cxnId="{136C480B-05D0-481F-B5D0-AE9660F98347}">
      <dgm:prSet/>
      <dgm:spPr/>
      <dgm:t>
        <a:bodyPr/>
        <a:lstStyle/>
        <a:p>
          <a:endParaRPr lang="en-US"/>
        </a:p>
      </dgm:t>
    </dgm:pt>
    <dgm:pt modelId="{566F53FF-52E5-419D-8900-F9B30F6D991E}" type="pres">
      <dgm:prSet presAssocID="{0D4715CA-623C-45E2-9197-806272EE7429}" presName="Name0" presStyleCnt="0">
        <dgm:presLayoutVars>
          <dgm:chMax val="7"/>
          <dgm:chPref val="7"/>
          <dgm:dir/>
        </dgm:presLayoutVars>
      </dgm:prSet>
      <dgm:spPr/>
    </dgm:pt>
    <dgm:pt modelId="{3BB6EB46-3E87-4004-A94D-8942747C8041}" type="pres">
      <dgm:prSet presAssocID="{0D4715CA-623C-45E2-9197-806272EE7429}" presName="Name1" presStyleCnt="0"/>
      <dgm:spPr/>
    </dgm:pt>
    <dgm:pt modelId="{AB12DFA6-6EAB-40B8-9857-56EFB8BA6C35}" type="pres">
      <dgm:prSet presAssocID="{0D4715CA-623C-45E2-9197-806272EE7429}" presName="cycle" presStyleCnt="0"/>
      <dgm:spPr/>
    </dgm:pt>
    <dgm:pt modelId="{50380D3E-F9A3-4312-AEEE-1B80774A0ABA}" type="pres">
      <dgm:prSet presAssocID="{0D4715CA-623C-45E2-9197-806272EE7429}" presName="srcNode" presStyleLbl="node1" presStyleIdx="0" presStyleCnt="3"/>
      <dgm:spPr/>
    </dgm:pt>
    <dgm:pt modelId="{39E9CBD5-3801-4FEB-A4BF-ED51595C8F0B}" type="pres">
      <dgm:prSet presAssocID="{0D4715CA-623C-45E2-9197-806272EE7429}" presName="conn" presStyleLbl="parChTrans1D2" presStyleIdx="0" presStyleCnt="1"/>
      <dgm:spPr/>
    </dgm:pt>
    <dgm:pt modelId="{04D8E9E2-FA29-4A59-86E9-69D2850543B1}" type="pres">
      <dgm:prSet presAssocID="{0D4715CA-623C-45E2-9197-806272EE7429}" presName="extraNode" presStyleLbl="node1" presStyleIdx="0" presStyleCnt="3"/>
      <dgm:spPr/>
    </dgm:pt>
    <dgm:pt modelId="{E39E6DC6-4EF8-459E-8C2D-45279F0E047C}" type="pres">
      <dgm:prSet presAssocID="{0D4715CA-623C-45E2-9197-806272EE7429}" presName="dstNode" presStyleLbl="node1" presStyleIdx="0" presStyleCnt="3"/>
      <dgm:spPr/>
    </dgm:pt>
    <dgm:pt modelId="{F40A8ACB-8829-47EA-91F2-F7644BB545FA}" type="pres">
      <dgm:prSet presAssocID="{C3B727EC-3EE2-473D-AB58-3039D9D93F68}" presName="text_1" presStyleLbl="node1" presStyleIdx="0" presStyleCnt="3">
        <dgm:presLayoutVars>
          <dgm:bulletEnabled val="1"/>
        </dgm:presLayoutVars>
      </dgm:prSet>
      <dgm:spPr/>
    </dgm:pt>
    <dgm:pt modelId="{766A89AE-6F1F-44EA-891D-871E67916C82}" type="pres">
      <dgm:prSet presAssocID="{C3B727EC-3EE2-473D-AB58-3039D9D93F68}" presName="accent_1" presStyleCnt="0"/>
      <dgm:spPr/>
    </dgm:pt>
    <dgm:pt modelId="{372F5308-3FE9-4281-AA9E-487E11A5E7BA}" type="pres">
      <dgm:prSet presAssocID="{C3B727EC-3EE2-473D-AB58-3039D9D93F68}" presName="accentRepeatNode" presStyleLbl="solidFgAcc1" presStyleIdx="0" presStyleCnt="3"/>
      <dgm:spPr/>
    </dgm:pt>
    <dgm:pt modelId="{B2852F92-E646-4B78-BF6D-2714413D7C91}" type="pres">
      <dgm:prSet presAssocID="{26207841-246F-464C-8EDC-C8DD3DDC23D4}" presName="text_2" presStyleLbl="node1" presStyleIdx="1" presStyleCnt="3">
        <dgm:presLayoutVars>
          <dgm:bulletEnabled val="1"/>
        </dgm:presLayoutVars>
      </dgm:prSet>
      <dgm:spPr/>
    </dgm:pt>
    <dgm:pt modelId="{A2E151E0-993D-4ADA-848C-1B11DE6752B6}" type="pres">
      <dgm:prSet presAssocID="{26207841-246F-464C-8EDC-C8DD3DDC23D4}" presName="accent_2" presStyleCnt="0"/>
      <dgm:spPr/>
    </dgm:pt>
    <dgm:pt modelId="{E178474E-5439-470B-A892-E2ADCECE5C11}" type="pres">
      <dgm:prSet presAssocID="{26207841-246F-464C-8EDC-C8DD3DDC23D4}" presName="accentRepeatNode" presStyleLbl="solidFgAcc1" presStyleIdx="1" presStyleCnt="3"/>
      <dgm:spPr/>
    </dgm:pt>
    <dgm:pt modelId="{7E187A3A-F6D5-437A-8701-EF6EA109E24B}" type="pres">
      <dgm:prSet presAssocID="{DE1C0662-5DDB-4841-ADB9-00972B3A09BF}" presName="text_3" presStyleLbl="node1" presStyleIdx="2" presStyleCnt="3">
        <dgm:presLayoutVars>
          <dgm:bulletEnabled val="1"/>
        </dgm:presLayoutVars>
      </dgm:prSet>
      <dgm:spPr/>
    </dgm:pt>
    <dgm:pt modelId="{29C9E9D4-0933-438B-90AF-0E6F7E31D050}" type="pres">
      <dgm:prSet presAssocID="{DE1C0662-5DDB-4841-ADB9-00972B3A09BF}" presName="accent_3" presStyleCnt="0"/>
      <dgm:spPr/>
    </dgm:pt>
    <dgm:pt modelId="{1BD67317-4A12-439A-9178-3594F7EAABCA}" type="pres">
      <dgm:prSet presAssocID="{DE1C0662-5DDB-4841-ADB9-00972B3A09BF}" presName="accentRepeatNode" presStyleLbl="solidFgAcc1" presStyleIdx="2" presStyleCnt="3"/>
      <dgm:spPr/>
    </dgm:pt>
  </dgm:ptLst>
  <dgm:cxnLst>
    <dgm:cxn modelId="{EC3C0600-D49C-4475-83C8-65F8BE664FCD}" srcId="{0D4715CA-623C-45E2-9197-806272EE7429}" destId="{26207841-246F-464C-8EDC-C8DD3DDC23D4}" srcOrd="1" destOrd="0" parTransId="{6F8D8EE7-807B-470F-A02E-6D988FBBEE00}" sibTransId="{4068D8E1-88DB-4C60-9635-22180C72ACFA}"/>
    <dgm:cxn modelId="{136C480B-05D0-481F-B5D0-AE9660F98347}" srcId="{0D4715CA-623C-45E2-9197-806272EE7429}" destId="{DE1C0662-5DDB-4841-ADB9-00972B3A09BF}" srcOrd="2" destOrd="0" parTransId="{D008CB63-69BD-4868-AAC4-B85345838024}" sibTransId="{10AC2674-F270-4906-A065-C0C24608F939}"/>
    <dgm:cxn modelId="{AB2EEA3C-8FD3-48E6-B26D-3B038423A0C9}" type="presOf" srcId="{0D4715CA-623C-45E2-9197-806272EE7429}" destId="{566F53FF-52E5-419D-8900-F9B30F6D991E}" srcOrd="0" destOrd="0" presId="urn:microsoft.com/office/officeart/2008/layout/VerticalCurvedList"/>
    <dgm:cxn modelId="{1A1EA975-B4A6-4201-A70A-E2E846C1D6EE}" type="presOf" srcId="{DE1C0662-5DDB-4841-ADB9-00972B3A09BF}" destId="{7E187A3A-F6D5-437A-8701-EF6EA109E24B}" srcOrd="0" destOrd="0" presId="urn:microsoft.com/office/officeart/2008/layout/VerticalCurvedList"/>
    <dgm:cxn modelId="{DA734C8B-37C4-4210-946F-9ABD8A9DF621}" type="presOf" srcId="{92B27CE6-54C3-414B-8ADA-DA223AAE5E0B}" destId="{39E9CBD5-3801-4FEB-A4BF-ED51595C8F0B}" srcOrd="0" destOrd="0" presId="urn:microsoft.com/office/officeart/2008/layout/VerticalCurvedList"/>
    <dgm:cxn modelId="{EAD19CAF-FC86-4FBE-A06F-D7946A088B72}" type="presOf" srcId="{26207841-246F-464C-8EDC-C8DD3DDC23D4}" destId="{B2852F92-E646-4B78-BF6D-2714413D7C91}" srcOrd="0" destOrd="0" presId="urn:microsoft.com/office/officeart/2008/layout/VerticalCurvedList"/>
    <dgm:cxn modelId="{836434B9-6C45-449A-9D8D-2C4B3B2132A0}" type="presOf" srcId="{C3B727EC-3EE2-473D-AB58-3039D9D93F68}" destId="{F40A8ACB-8829-47EA-91F2-F7644BB545FA}" srcOrd="0" destOrd="0" presId="urn:microsoft.com/office/officeart/2008/layout/VerticalCurvedList"/>
    <dgm:cxn modelId="{303D4BE3-3E79-4FEA-B239-9C531F077195}" srcId="{0D4715CA-623C-45E2-9197-806272EE7429}" destId="{C3B727EC-3EE2-473D-AB58-3039D9D93F68}" srcOrd="0" destOrd="0" parTransId="{AAFC2DFC-BA3A-4B40-830C-A34D1FEAEF80}" sibTransId="{92B27CE6-54C3-414B-8ADA-DA223AAE5E0B}"/>
    <dgm:cxn modelId="{5C9B9076-0E7F-4C09-BECE-026DD18E459B}" type="presParOf" srcId="{566F53FF-52E5-419D-8900-F9B30F6D991E}" destId="{3BB6EB46-3E87-4004-A94D-8942747C8041}" srcOrd="0" destOrd="0" presId="urn:microsoft.com/office/officeart/2008/layout/VerticalCurvedList"/>
    <dgm:cxn modelId="{0CD83CD7-3D11-470B-81E3-DA10ACDDFCE0}" type="presParOf" srcId="{3BB6EB46-3E87-4004-A94D-8942747C8041}" destId="{AB12DFA6-6EAB-40B8-9857-56EFB8BA6C35}" srcOrd="0" destOrd="0" presId="urn:microsoft.com/office/officeart/2008/layout/VerticalCurvedList"/>
    <dgm:cxn modelId="{8B183915-FABB-4D92-B0F5-D1393C3D6132}" type="presParOf" srcId="{AB12DFA6-6EAB-40B8-9857-56EFB8BA6C35}" destId="{50380D3E-F9A3-4312-AEEE-1B80774A0ABA}" srcOrd="0" destOrd="0" presId="urn:microsoft.com/office/officeart/2008/layout/VerticalCurvedList"/>
    <dgm:cxn modelId="{D6177715-A382-4911-B540-0D25E1B5F84F}" type="presParOf" srcId="{AB12DFA6-6EAB-40B8-9857-56EFB8BA6C35}" destId="{39E9CBD5-3801-4FEB-A4BF-ED51595C8F0B}" srcOrd="1" destOrd="0" presId="urn:microsoft.com/office/officeart/2008/layout/VerticalCurvedList"/>
    <dgm:cxn modelId="{28E12335-3599-443A-A27B-CBE74290900F}" type="presParOf" srcId="{AB12DFA6-6EAB-40B8-9857-56EFB8BA6C35}" destId="{04D8E9E2-FA29-4A59-86E9-69D2850543B1}" srcOrd="2" destOrd="0" presId="urn:microsoft.com/office/officeart/2008/layout/VerticalCurvedList"/>
    <dgm:cxn modelId="{CCDC3AA2-C236-4FF0-BF86-1F8A7575FF51}" type="presParOf" srcId="{AB12DFA6-6EAB-40B8-9857-56EFB8BA6C35}" destId="{E39E6DC6-4EF8-459E-8C2D-45279F0E047C}" srcOrd="3" destOrd="0" presId="urn:microsoft.com/office/officeart/2008/layout/VerticalCurvedList"/>
    <dgm:cxn modelId="{7963312F-E53B-4EC7-8559-448B3D55908E}" type="presParOf" srcId="{3BB6EB46-3E87-4004-A94D-8942747C8041}" destId="{F40A8ACB-8829-47EA-91F2-F7644BB545FA}" srcOrd="1" destOrd="0" presId="urn:microsoft.com/office/officeart/2008/layout/VerticalCurvedList"/>
    <dgm:cxn modelId="{E92EAE9E-4C8D-4326-8061-C7A6F018D21F}" type="presParOf" srcId="{3BB6EB46-3E87-4004-A94D-8942747C8041}" destId="{766A89AE-6F1F-44EA-891D-871E67916C82}" srcOrd="2" destOrd="0" presId="urn:microsoft.com/office/officeart/2008/layout/VerticalCurvedList"/>
    <dgm:cxn modelId="{972888AB-5686-4652-8D9C-C3E34B9EBBCE}" type="presParOf" srcId="{766A89AE-6F1F-44EA-891D-871E67916C82}" destId="{372F5308-3FE9-4281-AA9E-487E11A5E7BA}" srcOrd="0" destOrd="0" presId="urn:microsoft.com/office/officeart/2008/layout/VerticalCurvedList"/>
    <dgm:cxn modelId="{272A75CB-5CB8-46DD-9802-02AEFB5BFB13}" type="presParOf" srcId="{3BB6EB46-3E87-4004-A94D-8942747C8041}" destId="{B2852F92-E646-4B78-BF6D-2714413D7C91}" srcOrd="3" destOrd="0" presId="urn:microsoft.com/office/officeart/2008/layout/VerticalCurvedList"/>
    <dgm:cxn modelId="{B645A295-A8E6-42CC-AD02-4219F2654EE1}" type="presParOf" srcId="{3BB6EB46-3E87-4004-A94D-8942747C8041}" destId="{A2E151E0-993D-4ADA-848C-1B11DE6752B6}" srcOrd="4" destOrd="0" presId="urn:microsoft.com/office/officeart/2008/layout/VerticalCurvedList"/>
    <dgm:cxn modelId="{97033C61-85F4-42C8-A80C-24EC75D9F043}" type="presParOf" srcId="{A2E151E0-993D-4ADA-848C-1B11DE6752B6}" destId="{E178474E-5439-470B-A892-E2ADCECE5C11}" srcOrd="0" destOrd="0" presId="urn:microsoft.com/office/officeart/2008/layout/VerticalCurvedList"/>
    <dgm:cxn modelId="{236D77A7-2124-4ECF-8B99-092AE2B2B6F9}" type="presParOf" srcId="{3BB6EB46-3E87-4004-A94D-8942747C8041}" destId="{7E187A3A-F6D5-437A-8701-EF6EA109E24B}" srcOrd="5" destOrd="0" presId="urn:microsoft.com/office/officeart/2008/layout/VerticalCurvedList"/>
    <dgm:cxn modelId="{F945D5A4-4591-423B-80BF-27375F4EF3CB}" type="presParOf" srcId="{3BB6EB46-3E87-4004-A94D-8942747C8041}" destId="{29C9E9D4-0933-438B-90AF-0E6F7E31D050}" srcOrd="6" destOrd="0" presId="urn:microsoft.com/office/officeart/2008/layout/VerticalCurvedList"/>
    <dgm:cxn modelId="{9659C952-0D87-4B7F-B141-AAC1A83F9A9A}" type="presParOf" srcId="{29C9E9D4-0933-438B-90AF-0E6F7E31D050}" destId="{1BD67317-4A12-439A-9178-3594F7EAAB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CEAD0-04E2-432B-8AAE-5F027E287CF7}">
      <dsp:nvSpPr>
        <dsp:cNvPr id="0" name=""/>
        <dsp:cNvSpPr/>
      </dsp:nvSpPr>
      <dsp:spPr>
        <a:xfrm>
          <a:off x="0" y="1348123"/>
          <a:ext cx="8983184" cy="179328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2B678-63E0-4C00-B685-6830817E0CDA}">
      <dsp:nvSpPr>
        <dsp:cNvPr id="0" name=""/>
        <dsp:cNvSpPr/>
      </dsp:nvSpPr>
      <dsp:spPr>
        <a:xfrm>
          <a:off x="1165" y="0"/>
          <a:ext cx="2959223" cy="179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latin typeface="Calibri" panose="020F0502020204030204" pitchFamily="34" charset="0"/>
              <a:cs typeface="Calibri" panose="020F0502020204030204" pitchFamily="34" charset="0"/>
            </a:rPr>
            <a:t>I. Đạo đức là gốc, là nền tảng tinh thần của xã hội, của người cách mạng</a:t>
          </a: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vi-VN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65" y="0"/>
        <a:ext cx="2959223" cy="1793289"/>
      </dsp:txXfrm>
    </dsp:sp>
    <dsp:sp modelId="{AA507709-6798-482D-875C-7566E850139D}">
      <dsp:nvSpPr>
        <dsp:cNvPr id="0" name=""/>
        <dsp:cNvSpPr/>
      </dsp:nvSpPr>
      <dsp:spPr>
        <a:xfrm>
          <a:off x="1262711" y="1961217"/>
          <a:ext cx="597743" cy="560788"/>
        </a:xfrm>
        <a:prstGeom prst="ellips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B900AE7-E566-4C39-BC63-81E1CA30C3E1}">
      <dsp:nvSpPr>
        <dsp:cNvPr id="0" name=""/>
        <dsp:cNvSpPr/>
      </dsp:nvSpPr>
      <dsp:spPr>
        <a:xfrm>
          <a:off x="2142672" y="2746925"/>
          <a:ext cx="2221979" cy="149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>
              <a:latin typeface="Calibri" panose="020F0502020204030204" pitchFamily="34" charset="0"/>
              <a:cs typeface="Calibri" panose="020F0502020204030204" pitchFamily="34" charset="0"/>
            </a:rPr>
            <a:t>II</a:t>
          </a:r>
          <a:r>
            <a:rPr lang="vi-VN" sz="2100" kern="1200" dirty="0">
              <a:latin typeface="Calibri" panose="020F0502020204030204" pitchFamily="34" charset="0"/>
              <a:cs typeface="Calibri" panose="020F0502020204030204" pitchFamily="34" charset="0"/>
            </a:rPr>
            <a:t>. Quan điểm về những chuẩn mực đạo đức cách mạng</a:t>
          </a: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vi-VN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42672" y="2746925"/>
        <a:ext cx="2221979" cy="1495675"/>
      </dsp:txXfrm>
    </dsp:sp>
    <dsp:sp modelId="{96580D64-1BA0-4F9D-A264-F93CBB68B65B}">
      <dsp:nvSpPr>
        <dsp:cNvPr id="0" name=""/>
        <dsp:cNvSpPr/>
      </dsp:nvSpPr>
      <dsp:spPr>
        <a:xfrm>
          <a:off x="2965450" y="1947866"/>
          <a:ext cx="591767" cy="550521"/>
        </a:xfrm>
        <a:prstGeom prst="ellips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E5A752A-3CBD-404E-8A88-221E2B87FF5F}">
      <dsp:nvSpPr>
        <dsp:cNvPr id="0" name=""/>
        <dsp:cNvSpPr/>
      </dsp:nvSpPr>
      <dsp:spPr>
        <a:xfrm>
          <a:off x="3748257" y="0"/>
          <a:ext cx="2439671" cy="179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 err="1">
              <a:latin typeface="Calibri" panose="020F0502020204030204" pitchFamily="34" charset="0"/>
              <a:cs typeface="Calibri" panose="020F0502020204030204" pitchFamily="34" charset="0"/>
            </a:rPr>
            <a:t>III</a:t>
          </a:r>
          <a:r>
            <a:rPr lang="vi-VN" sz="2100" kern="1200" dirty="0">
              <a:latin typeface="Calibri" panose="020F0502020204030204" pitchFamily="34" charset="0"/>
              <a:cs typeface="Calibri" panose="020F0502020204030204" pitchFamily="34" charset="0"/>
            </a:rPr>
            <a:t>. Quan điểm về những nguyên tắc xây dựng đạo đức cách mạng</a:t>
          </a: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vi-VN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8257" y="0"/>
        <a:ext cx="2439671" cy="1793289"/>
      </dsp:txXfrm>
    </dsp:sp>
    <dsp:sp modelId="{A50549F0-4C4E-4050-9270-36A69E92250B}">
      <dsp:nvSpPr>
        <dsp:cNvPr id="0" name=""/>
        <dsp:cNvSpPr/>
      </dsp:nvSpPr>
      <dsp:spPr>
        <a:xfrm>
          <a:off x="4737865" y="1929386"/>
          <a:ext cx="576183" cy="588378"/>
        </a:xfrm>
        <a:prstGeom prst="ellipse">
          <a:avLst/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96BBB-5F03-47DE-9A67-49ACBF43064C}">
      <dsp:nvSpPr>
        <dsp:cNvPr id="0" name=""/>
        <dsp:cNvSpPr/>
      </dsp:nvSpPr>
      <dsp:spPr>
        <a:xfrm>
          <a:off x="0" y="40247"/>
          <a:ext cx="7622868" cy="11606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trở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thành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nhân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tố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quyết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định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sự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thành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bại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mọi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công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phẩm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chất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mỗi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con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vi-VN" sz="18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6658" y="96905"/>
        <a:ext cx="7509552" cy="1047324"/>
      </dsp:txXfrm>
    </dsp:sp>
    <dsp:sp modelId="{4DCC703B-4014-4801-8F53-32A18AD658AB}">
      <dsp:nvSpPr>
        <dsp:cNvPr id="0" name=""/>
        <dsp:cNvSpPr/>
      </dsp:nvSpPr>
      <dsp:spPr>
        <a:xfrm>
          <a:off x="0" y="1200887"/>
          <a:ext cx="7622868" cy="131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026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bài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cán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bộ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(1955),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Hồ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Chí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Minh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yêu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cầu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cán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bộ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phải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...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Mọi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thành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hay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bại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chủ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chốt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do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cán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bộ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thấm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nhuần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, hay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”.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Bởi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vì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sáng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mới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những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cao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cả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vẻ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vang.</a:t>
          </a:r>
        </a:p>
      </dsp:txBody>
      <dsp:txXfrm>
        <a:off x="0" y="1200887"/>
        <a:ext cx="7622868" cy="1315485"/>
      </dsp:txXfrm>
    </dsp:sp>
    <dsp:sp modelId="{0B2A793F-C2F1-481C-AE0A-C4F7F0910BB6}">
      <dsp:nvSpPr>
        <dsp:cNvPr id="0" name=""/>
        <dsp:cNvSpPr/>
      </dsp:nvSpPr>
      <dsp:spPr>
        <a:xfrm>
          <a:off x="0" y="2516372"/>
          <a:ext cx="7622868" cy="116064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496582"/>
                <a:satOff val="288"/>
                <a:lumOff val="2843"/>
                <a:alphaOff val="0"/>
                <a:shade val="74000"/>
                <a:satMod val="130000"/>
                <a:lumMod val="90000"/>
              </a:schemeClr>
              <a:schemeClr val="accent5">
                <a:hueOff val="496582"/>
                <a:satOff val="288"/>
                <a:lumOff val="284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chỗ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dựa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giúp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cho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con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vững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vàng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mọi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thử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thách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</a:t>
          </a:r>
        </a:p>
      </dsp:txBody>
      <dsp:txXfrm>
        <a:off x="56658" y="2573030"/>
        <a:ext cx="7509552" cy="1047324"/>
      </dsp:txXfrm>
    </dsp:sp>
    <dsp:sp modelId="{8DC5D3CD-1A98-4660-8086-675F1671AFC2}">
      <dsp:nvSpPr>
        <dsp:cNvPr id="0" name=""/>
        <dsp:cNvSpPr/>
      </dsp:nvSpPr>
      <dsp:spPr>
        <a:xfrm>
          <a:off x="0" y="3677012"/>
          <a:ext cx="7622868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026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thì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khi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gặp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khó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khăn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gian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khổ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thất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bại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cũng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sợ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sệt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rụt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rè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lùi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bước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....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khi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gặp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thuận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lợi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thành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công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vẫn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giữ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vững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tinh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thần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gian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khổ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chất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phác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khiêm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tốn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”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0" y="3677012"/>
        <a:ext cx="7622868" cy="1026720"/>
      </dsp:txXfrm>
    </dsp:sp>
    <dsp:sp modelId="{DF36F791-EA25-4C7B-B919-EEE861D69AEB}">
      <dsp:nvSpPr>
        <dsp:cNvPr id="0" name=""/>
        <dsp:cNvSpPr/>
      </dsp:nvSpPr>
      <dsp:spPr>
        <a:xfrm>
          <a:off x="0" y="4703732"/>
          <a:ext cx="7622868" cy="764072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Tư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tưởng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Hồ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Chí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Minh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lấy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hiệu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quả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thực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tế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thước</a:t>
          </a:r>
          <a:r>
            <a:rPr lang="en-US" sz="1800" b="1" kern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rPr>
            <a:t>đo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</a:t>
          </a:r>
        </a:p>
      </dsp:txBody>
      <dsp:txXfrm>
        <a:off x="37299" y="4741031"/>
        <a:ext cx="7548270" cy="689474"/>
      </dsp:txXfrm>
    </dsp:sp>
    <dsp:sp modelId="{59DF8D34-6975-47EF-A20B-3646947385E5}">
      <dsp:nvSpPr>
        <dsp:cNvPr id="0" name=""/>
        <dsp:cNvSpPr/>
      </dsp:nvSpPr>
      <dsp:spPr>
        <a:xfrm>
          <a:off x="0" y="5467805"/>
          <a:ext cx="7622868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026" tIns="17780" rIns="99568" bIns="17780" numCol="1" spcCol="1270" anchor="t" anchorCtr="0">
          <a:noAutofit/>
        </a:bodyPr>
        <a:lstStyle/>
        <a:p>
          <a:pPr marL="114300" lvl="1" indent="-114300" algn="just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nói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Phải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lấy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kết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quả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thực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đã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góp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sức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bao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nhiêu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cho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sản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xuất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lãnh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sản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xuất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mà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do ý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chí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mình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.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Hãy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kiên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quyết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chống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bệnh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nói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suông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thói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phô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trương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thức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lối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nhằm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mục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đích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nâng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cao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sản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400" i="1" kern="1200" dirty="0" err="1">
              <a:latin typeface="Calibri" panose="020F0502020204030204" pitchFamily="34" charset="0"/>
              <a:cs typeface="Calibri" panose="020F0502020204030204" pitchFamily="34" charset="0"/>
            </a:rPr>
            <a:t>xuất</a:t>
          </a:r>
          <a:r>
            <a:rPr lang="en-US" sz="1400" i="1" kern="1200" dirty="0">
              <a:latin typeface="Calibri" panose="020F0502020204030204" pitchFamily="34" charset="0"/>
              <a:cs typeface="Calibri" panose="020F0502020204030204" pitchFamily="34" charset="0"/>
            </a:rPr>
            <a:t>”.</a:t>
          </a:r>
        </a:p>
      </dsp:txBody>
      <dsp:txXfrm>
        <a:off x="0" y="5467805"/>
        <a:ext cx="7622868" cy="1026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80946-FBAC-479A-AA52-8DB8760E7743}">
      <dsp:nvSpPr>
        <dsp:cNvPr id="0" name=""/>
        <dsp:cNvSpPr/>
      </dsp:nvSpPr>
      <dsp:spPr>
        <a:xfrm>
          <a:off x="0" y="133976"/>
          <a:ext cx="7354152" cy="869926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Vai</a:t>
          </a:r>
          <a:r>
            <a:rPr lang="en-US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trò</a:t>
          </a:r>
          <a:r>
            <a:rPr lang="en-US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còn</a:t>
          </a:r>
          <a:r>
            <a:rPr lang="en-US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thể</a:t>
          </a:r>
          <a:r>
            <a:rPr lang="en-US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hiện</a:t>
          </a:r>
          <a:r>
            <a:rPr lang="en-US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thước</a:t>
          </a:r>
          <a:r>
            <a:rPr lang="en-US" sz="2200" b="1" kern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đo</a:t>
          </a:r>
          <a:r>
            <a:rPr lang="en-US" sz="2200" b="1" kern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lòng</a:t>
          </a:r>
          <a:r>
            <a:rPr lang="en-US" sz="2200" b="1" kern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cao</a:t>
          </a:r>
          <a:r>
            <a:rPr lang="en-US" sz="2200" b="1" kern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thượng</a:t>
          </a:r>
          <a:r>
            <a:rPr lang="en-US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2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con </a:t>
          </a:r>
          <a:r>
            <a:rPr lang="en-US" sz="22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22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 </a:t>
          </a:r>
          <a:endParaRPr lang="vi-VN" sz="2200" kern="1200" dirty="0"/>
        </a:p>
      </dsp:txBody>
      <dsp:txXfrm>
        <a:off x="42466" y="176442"/>
        <a:ext cx="7269220" cy="784994"/>
      </dsp:txXfrm>
    </dsp:sp>
    <dsp:sp modelId="{56FED154-3139-44A6-BF9A-B4A7B6511900}">
      <dsp:nvSpPr>
        <dsp:cNvPr id="0" name=""/>
        <dsp:cNvSpPr/>
      </dsp:nvSpPr>
      <dsp:spPr>
        <a:xfrm>
          <a:off x="0" y="1206674"/>
          <a:ext cx="7354152" cy="3225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494" tIns="20320" rIns="113792" bIns="2032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	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bài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cách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mạng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(1955),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Hồ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Chí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Minh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viết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Tuy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năng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lực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và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công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mỗi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khác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nhau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to,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nhỏ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;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nhưng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ai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giữ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đều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cao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i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thượng</a:t>
          </a:r>
          <a:r>
            <a:rPr lang="en-US" sz="1600" i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”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Thực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hành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tốt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cá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nhân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chỉ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tác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dụng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tôn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vinh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nâng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cao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giá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trị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của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mình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mà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còn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tạo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ra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sức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mạnh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nội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sinh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giúp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ta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vượt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qua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mọi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thử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thách</a:t>
          </a:r>
          <a:r>
            <a:rPr lang="en-US" sz="16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vi-VN" sz="1600" kern="1200" dirty="0"/>
        </a:p>
      </dsp:txBody>
      <dsp:txXfrm>
        <a:off x="0" y="1206674"/>
        <a:ext cx="7354152" cy="3225086"/>
      </dsp:txXfrm>
    </dsp:sp>
    <dsp:sp modelId="{A0081B5B-5454-4A66-8275-497EEC8A8530}">
      <dsp:nvSpPr>
        <dsp:cNvPr id="0" name=""/>
        <dsp:cNvSpPr/>
      </dsp:nvSpPr>
      <dsp:spPr>
        <a:xfrm>
          <a:off x="0" y="2928415"/>
          <a:ext cx="7354152" cy="204162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Hồ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Chí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Minh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hết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sức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quan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tâm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giáo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dục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toàn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diện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cho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các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em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học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sinh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sinh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viên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cả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“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Trí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Thể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Mỹ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”.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Trong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đó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800" b="1" kern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b="1" kern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gốc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trước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hết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; </a:t>
          </a:r>
          <a:r>
            <a:rPr lang="en-US" sz="18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sz="1800" b="1" kern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b="1" kern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cực</a:t>
          </a:r>
          <a:r>
            <a:rPr lang="en-US" sz="1800" b="1" kern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kỳ</a:t>
          </a:r>
          <a:r>
            <a:rPr lang="en-US" sz="1800" b="1" kern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quan</a:t>
          </a:r>
          <a:r>
            <a:rPr lang="en-US" sz="1800" b="1" kern="1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b="1" kern="1200" dirty="0" err="1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trọng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có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thì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không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xây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dựng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phát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triển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được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đất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nước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bao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gồm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nếp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ăn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ở,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sinh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hoạt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hằng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ngày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trước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hết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với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gia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đình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anh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em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bạn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bè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rộng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ra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với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quốc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gia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dân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tộc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;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học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để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việc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người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làm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cán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bộ</a:t>
          </a:r>
          <a:r>
            <a:rPr lang="en-US" sz="18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9664" y="3028079"/>
        <a:ext cx="7154824" cy="1842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9CBD5-3801-4FEB-A4BF-ED51595C8F0B}">
      <dsp:nvSpPr>
        <dsp:cNvPr id="0" name=""/>
        <dsp:cNvSpPr/>
      </dsp:nvSpPr>
      <dsp:spPr>
        <a:xfrm>
          <a:off x="-4144210" y="-635977"/>
          <a:ext cx="4938100" cy="4938100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A8ACB-8829-47EA-91F2-F7644BB545FA}">
      <dsp:nvSpPr>
        <dsp:cNvPr id="0" name=""/>
        <dsp:cNvSpPr/>
      </dsp:nvSpPr>
      <dsp:spPr>
        <a:xfrm>
          <a:off x="510550" y="366614"/>
          <a:ext cx="7568546" cy="73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200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Nói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đi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đôi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với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làm</a:t>
          </a:r>
          <a:endParaRPr lang="en-US" sz="3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0550" y="366614"/>
        <a:ext cx="7568546" cy="733229"/>
      </dsp:txXfrm>
    </dsp:sp>
    <dsp:sp modelId="{372F5308-3FE9-4281-AA9E-487E11A5E7BA}">
      <dsp:nvSpPr>
        <dsp:cNvPr id="0" name=""/>
        <dsp:cNvSpPr/>
      </dsp:nvSpPr>
      <dsp:spPr>
        <a:xfrm>
          <a:off x="52282" y="274960"/>
          <a:ext cx="916536" cy="9165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2852F92-E646-4B78-BF6D-2714413D7C91}">
      <dsp:nvSpPr>
        <dsp:cNvPr id="0" name=""/>
        <dsp:cNvSpPr/>
      </dsp:nvSpPr>
      <dsp:spPr>
        <a:xfrm>
          <a:off x="777079" y="1466458"/>
          <a:ext cx="7302017" cy="73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200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Xây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đi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đôi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với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chống</a:t>
          </a:r>
          <a:endParaRPr lang="en-US" sz="3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77079" y="1466458"/>
        <a:ext cx="7302017" cy="733229"/>
      </dsp:txXfrm>
    </dsp:sp>
    <dsp:sp modelId="{E178474E-5439-470B-A892-E2ADCECE5C11}">
      <dsp:nvSpPr>
        <dsp:cNvPr id="0" name=""/>
        <dsp:cNvSpPr/>
      </dsp:nvSpPr>
      <dsp:spPr>
        <a:xfrm>
          <a:off x="318811" y="1374804"/>
          <a:ext cx="916536" cy="9165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E187A3A-F6D5-437A-8701-EF6EA109E24B}">
      <dsp:nvSpPr>
        <dsp:cNvPr id="0" name=""/>
        <dsp:cNvSpPr/>
      </dsp:nvSpPr>
      <dsp:spPr>
        <a:xfrm>
          <a:off x="510550" y="2566302"/>
          <a:ext cx="7568546" cy="7332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200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Tu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dưỡng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đạo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đức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suốt</a:t>
          </a:r>
          <a:r>
            <a:rPr lang="en-US" sz="3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8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đời</a:t>
          </a:r>
          <a:endParaRPr lang="en-US" sz="3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0550" y="2566302"/>
        <a:ext cx="7568546" cy="733229"/>
      </dsp:txXfrm>
    </dsp:sp>
    <dsp:sp modelId="{1BD67317-4A12-439A-9178-3594F7EAABCA}">
      <dsp:nvSpPr>
        <dsp:cNvPr id="0" name=""/>
        <dsp:cNvSpPr/>
      </dsp:nvSpPr>
      <dsp:spPr>
        <a:xfrm>
          <a:off x="52282" y="2474648"/>
          <a:ext cx="916536" cy="9165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F644F-A051-41A2-A0DD-C05B6657E9D7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26D52-AFD3-4CB4-B8D7-CAA64412F1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948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26D52-AFD3-4CB4-B8D7-CAA64412F171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800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0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118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93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32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098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2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9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992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1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236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2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571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6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944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586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4DF07A-F889-4864-AB23-5C95FA0227F8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CF4234-4987-4614-8DD9-A755962D70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17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41A542-5725-4D1A-A37C-24E0C7490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879" y="1948152"/>
            <a:ext cx="7451678" cy="1551338"/>
          </a:xfrm>
        </p:spPr>
        <p:txBody>
          <a:bodyPr>
            <a:normAutofit fontScale="90000"/>
          </a:bodyPr>
          <a:lstStyle/>
          <a:p>
            <a:r>
              <a:rPr lang="vi-VN" sz="48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TƯ </a:t>
            </a:r>
            <a:r>
              <a:rPr lang="vi-VN" sz="4800" b="1" dirty="0" err="1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TƯỞNG</a:t>
            </a:r>
            <a:r>
              <a:rPr lang="vi-VN" sz="48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vi-VN" sz="4800" b="1" dirty="0" err="1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HỒ</a:t>
            </a:r>
            <a:r>
              <a:rPr lang="vi-VN" sz="48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vi-VN" sz="4800" b="1" dirty="0" err="1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CHÍ</a:t>
            </a:r>
            <a:r>
              <a:rPr lang="vi-VN" sz="48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MINH </a:t>
            </a:r>
            <a:br>
              <a:rPr lang="vi-VN" sz="48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vi-VN" sz="4800" b="1" dirty="0" err="1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VỀ</a:t>
            </a:r>
            <a:r>
              <a:rPr lang="vi-VN" sz="48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vi-VN" sz="4800" b="1" dirty="0" err="1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ĐẠO</a:t>
            </a:r>
            <a:r>
              <a:rPr lang="vi-VN" sz="4800" b="1" dirty="0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vi-VN" sz="4800" b="1" dirty="0" err="1">
                <a:solidFill>
                  <a:srgbClr val="FF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ĐỨC</a:t>
            </a:r>
            <a:endParaRPr lang="vi-VN" sz="4800" b="1" dirty="0">
              <a:solidFill>
                <a:srgbClr val="FF0000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6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552B909-1D6C-4A86-B69C-2DCA5A37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94" y="700446"/>
            <a:ext cx="3212708" cy="2899397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Cần, kiệm, liêm, ch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í</a:t>
            </a:r>
            <a:r>
              <a:rPr lang="vi-VN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nh, chí công vô tư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FDD007C-49A9-4D8C-9CCB-B95EA8D6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493" y="365557"/>
            <a:ext cx="7781130" cy="6492443"/>
          </a:xfrm>
        </p:spPr>
        <p:txBody>
          <a:bodyPr anchor="ctr">
            <a:noAutofit/>
          </a:bodyPr>
          <a:lstStyle/>
          <a:p>
            <a:pPr marL="457200" algn="just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liêm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dung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cốt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lõi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xuyên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“…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liêm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.” </a:t>
            </a:r>
          </a:p>
          <a:p>
            <a:pPr marL="457200" algn="just"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Siêng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chăm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cố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gắng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dẻo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mọi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xỉ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phí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bừa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bãi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phô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chén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algn="just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Liêm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sạch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lam,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liêm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khiết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tôn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giữ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gìn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Liêm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địa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sung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sướng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ham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tâng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bốc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.”</a:t>
            </a:r>
          </a:p>
          <a:p>
            <a:pPr marL="457200" algn="just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thẳng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thắn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đắn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mối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Chớ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kiêu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:...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Chớ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nịnh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Chớ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xem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khiêm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,...</a:t>
            </a:r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496" y="3699200"/>
            <a:ext cx="3351164" cy="23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9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E7F236F-4287-4BE6-894E-BE1F1F37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59" y="705915"/>
            <a:ext cx="3192809" cy="2831031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Cần, kiệm, liêm, ch</a:t>
            </a: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ín</a:t>
            </a:r>
            <a:r>
              <a:rPr lang="vi-VN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h, chí công vô tư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ACB3DD2-B72F-4D6D-8707-F9E8E739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91" y="469900"/>
            <a:ext cx="7422334" cy="6135086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rằng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liêm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chặt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chẽ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liêm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ích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ích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Đảng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tộc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Đảng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tộc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chống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liêm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liêm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bốn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giống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bốn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mùa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bốn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“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”.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713" y="3820999"/>
            <a:ext cx="3278900" cy="22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5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F28FD28-A02A-4AED-9E49-F7008304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59" y="635508"/>
            <a:ext cx="3432101" cy="28939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br>
              <a:rPr lang="vi-VN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vi-VN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4EDD0C-F259-47FE-A667-E70667FA8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41" y="540258"/>
            <a:ext cx="7762080" cy="6317742"/>
          </a:xfrm>
        </p:spPr>
        <p:txBody>
          <a:bodyPr anchor="ctr">
            <a:normAutofit/>
          </a:bodyPr>
          <a:lstStyle/>
          <a:p>
            <a:pPr marL="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đẹp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sâu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sắc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phấn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đấu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Minh.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Đây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yếu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cốt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lõi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đòi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hỏi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chặt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chẽ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nghiêm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khắc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rãi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giàu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049" y="4386986"/>
            <a:ext cx="3364992" cy="2231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77" y="3036389"/>
            <a:ext cx="2781285" cy="18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0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D402719-4C35-4F54-8FAE-912FE6AC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80" y="438010"/>
            <a:ext cx="2919137" cy="2429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Tinh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sáng</a:t>
            </a:r>
            <a:endParaRPr lang="vi-VN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73089B-E055-4FAD-A8C2-DA130448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669" y="382558"/>
            <a:ext cx="7315199" cy="6562201"/>
          </a:xfrm>
        </p:spPr>
        <p:txBody>
          <a:bodyPr anchor="ctr">
            <a:noAutofit/>
          </a:bodyPr>
          <a:lstStyle/>
          <a:p>
            <a:pPr marL="457200" algn="just"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đẹp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nhuần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nhuyễn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dung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sâu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sắc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algn="just"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ự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tôn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1600" b="1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algn="just"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hống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mọi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rẽ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hằn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thù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đẳng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chủng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tộc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chống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tộc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hẹp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hòi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sôvanh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bành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trướng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bá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1600" b="1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algn="just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ZapfDingbats BT" panose="05000000000000000000" pitchFamily="2" charset="2"/>
              </a:rPr>
              <a:t>Hồ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ZapfDingbats BT" panose="05000000000000000000" pitchFamily="2" charset="2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ZapfDingbats BT" panose="05000000000000000000" pitchFamily="2" charset="2"/>
              </a:rPr>
              <a:t>Chí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ZapfDingbats BT" panose="05000000000000000000" pitchFamily="2" charset="2"/>
              </a:rPr>
              <a:t>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Minh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nêu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tinh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lực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cường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kêu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cường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đoàn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1600" b="1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suốt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đắp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đoàn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hữu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nghị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Nam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thoại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nhằm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hòa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137" y="2653089"/>
            <a:ext cx="3283244" cy="2325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430" y="5000307"/>
            <a:ext cx="2593467" cy="20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ED9BE0-3500-484C-8491-95D42068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III. Quan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endParaRPr lang="vi-VN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76820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29344384"/>
              </p:ext>
            </p:extLst>
          </p:nvPr>
        </p:nvGraphicFramePr>
        <p:xfrm>
          <a:off x="1356883" y="2367186"/>
          <a:ext cx="8128000" cy="366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74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423" y="698406"/>
            <a:ext cx="30894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đôi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nêu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gương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9665" y="685469"/>
            <a:ext cx="7767978" cy="6642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857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bậc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indent="-2857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tiễn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triết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sâu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sắc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 indent="-2857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mệnh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mệnh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Nâng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quét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sạch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cá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Đảng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làng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tấm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gương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sáng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tuyệt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vời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lời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đôi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2857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đôi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trưng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đôi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thói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đằng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nẻo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 indent="-2857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thói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cán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vác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ngay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CMT8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1945.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bàn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tẩy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sạch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căn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liêu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quần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cán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đảng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miệng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lối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896" y="3664781"/>
            <a:ext cx="3282535" cy="24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3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423" y="698406"/>
            <a:ext cx="30894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đôi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nêu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gương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82599" y="611725"/>
            <a:ext cx="7178467" cy="561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Nêu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nét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đẹp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chung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tộc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Đông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giàu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tấm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gương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trăm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tuyên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Minh,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lĩnh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gương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cán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Đảng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nêu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quần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cứ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trán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chữ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mến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Quần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quý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mến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mực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chước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ý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điển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gũi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lĩnh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,… 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vậy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vững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chắc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hằng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934" y="3829850"/>
            <a:ext cx="3238460" cy="21754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573143" y="5221481"/>
            <a:ext cx="421365" cy="350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89291" y="635508"/>
            <a:ext cx="717846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514" y="928812"/>
            <a:ext cx="3039268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2.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Xây</a:t>
            </a: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đi</a:t>
            </a: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đôi</a:t>
            </a: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với</a:t>
            </a: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chống</a:t>
            </a:r>
            <a:endParaRPr lang="en-US" sz="4400" dirty="0">
              <a:ln w="3175" cmpd="sng">
                <a:noFill/>
              </a:ln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177" y="2367260"/>
            <a:ext cx="3311942" cy="186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665" y="4227585"/>
            <a:ext cx="2798967" cy="19530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76384" y="559631"/>
            <a:ext cx="7404280" cy="6298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đôi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chống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đòi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hỏi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chiến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đấu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tức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mực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chống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chống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thoái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đôi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chống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chống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chống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nhằm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đích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khởi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dậy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ý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mọi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giác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trách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nhiệm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lứa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nghề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tầng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khơi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dậy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ý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niệm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ác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Ta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nảy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nở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hoa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mùa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Xuân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xấu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mất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dần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9956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89291" y="635508"/>
            <a:ext cx="717846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514" y="928812"/>
            <a:ext cx="3039268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2.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Xây</a:t>
            </a: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đi</a:t>
            </a: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đôi</a:t>
            </a: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với</a:t>
            </a: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chống</a:t>
            </a:r>
            <a:endParaRPr lang="en-US" sz="4400" dirty="0">
              <a:ln w="3175" cmpd="sng">
                <a:noFill/>
              </a:ln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177" y="2367260"/>
            <a:ext cx="3311942" cy="186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665" y="4227585"/>
            <a:ext cx="2798967" cy="19530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96791" y="635508"/>
            <a:ext cx="7333088" cy="56781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kiên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chống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đế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chống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thói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lạc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hậu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giành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thắng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chiến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đấu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sớm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tuyên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vận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quần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rãi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đấu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lành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sạch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cường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nghiêm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luật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Đảng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chăm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bồi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dưỡng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mực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ngay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đình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chống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xấu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mọi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tệ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nạn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kiên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quét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sạch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nâng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bồi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dưỡng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đoàn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kỷ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luật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58241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89291" y="635508"/>
            <a:ext cx="717846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759" y="552704"/>
            <a:ext cx="2807876" cy="189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3. Tu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dưỡng</a:t>
            </a: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đạo</a:t>
            </a: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đức</a:t>
            </a: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suốt</a:t>
            </a:r>
            <a:r>
              <a:rPr lang="en-US" sz="4400" dirty="0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400" dirty="0" err="1">
                <a:ln w="3175" cmpd="sng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đời</a:t>
            </a:r>
            <a:endParaRPr lang="en-US" sz="4400" dirty="0">
              <a:ln w="3175" cmpd="sng">
                <a:noFill/>
              </a:ln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661" y="4941728"/>
            <a:ext cx="2568974" cy="1685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460" y="2529458"/>
            <a:ext cx="3291590" cy="23896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7403" y="652481"/>
            <a:ext cx="7277055" cy="6007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hằng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sâu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sắc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trau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dồi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kiên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xuyên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suốt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nêu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“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tức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kỳ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khổ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Bồi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dưỡng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thắng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cũ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tuyệt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cũ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khăn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khổ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400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.”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đòi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hỏi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giác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rèn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tiễn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mối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Nhìn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thẳng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lừa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dối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huyễn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cái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hay,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cái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cái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huy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cái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dở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cái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xấu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cái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ác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khắc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phục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Kiên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rèn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dưỡng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suốt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đời,trong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trẻ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1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tiễn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sâu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sắc</a:t>
            </a:r>
            <a:r>
              <a:rPr 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xuống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đấu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rèn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bền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bỉ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hằng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cố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ngọc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càng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mài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càng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càng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càng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i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09991E-07C9-4DB1-8A73-1C8D9860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13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AA0901-F7E7-4335-A061-58419B3F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473" y="2480732"/>
            <a:ext cx="6953053" cy="3777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Nguyễn Ngọc Uyê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Vy						19180013</a:t>
            </a:r>
          </a:p>
          <a:p>
            <a:pPr marL="0" indent="0">
              <a:buNone/>
            </a:pP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Huỳnh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Đào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Minh Châu 						19180018</a:t>
            </a:r>
          </a:p>
          <a:p>
            <a:pPr marL="0" indent="0">
              <a:buNone/>
            </a:pP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Thanh </a:t>
            </a: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Phú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							19180057	</a:t>
            </a:r>
          </a:p>
          <a:p>
            <a:pPr marL="0" indent="0">
              <a:buNone/>
            </a:pP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Trịnh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Hồng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Thi 								19180065</a:t>
            </a:r>
          </a:p>
          <a:p>
            <a:pPr marL="0" indent="0">
              <a:buNone/>
            </a:pP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Mỹ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Ái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							19180081</a:t>
            </a:r>
          </a:p>
          <a:p>
            <a:pPr marL="0" indent="0">
              <a:buNone/>
            </a:pP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Tôn </a:t>
            </a: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Ngọc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Minh Quân 						19180142</a:t>
            </a:r>
          </a:p>
          <a:p>
            <a:pPr marL="0" indent="0">
              <a:buNone/>
            </a:pP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Chu Thiên Kim 								19180117</a:t>
            </a:r>
          </a:p>
          <a:p>
            <a:pPr marL="0" indent="0">
              <a:buNone/>
            </a:pP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Tạ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 Trân Châu                                             19180203                   		</a:t>
            </a:r>
          </a:p>
          <a:p>
            <a:pPr marL="0" indent="0">
              <a:buNone/>
            </a:pP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  <a:p>
            <a:pPr marL="0" indent="0">
              <a:buNone/>
            </a:pPr>
            <a:endParaRPr lang="vi-V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7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8C733E-ED94-4D5F-958E-68B993A7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45" y="1186319"/>
            <a:ext cx="9939111" cy="120177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IV.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Sinh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viên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học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tập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làm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theo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tưởng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tấm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gương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đạo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đức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Hồ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Chí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Minh</a:t>
            </a:r>
            <a:br>
              <a:rPr lang="vi-VN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</a:br>
            <a:endParaRPr lang="vi-VN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2575" y="2644469"/>
            <a:ext cx="602478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Xác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định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đúng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vị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trí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vai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trò</a:t>
            </a:r>
            <a:r>
              <a:rPr lang="en-US" sz="2000" dirty="0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đối</a:t>
            </a:r>
            <a:r>
              <a:rPr lang="en-US" sz="2000" dirty="0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cá</a:t>
            </a:r>
            <a:r>
              <a:rPr lang="en-US" sz="2000" dirty="0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latin typeface="Calibri" panose="020F0502020204030204" pitchFamily="34" charset="0"/>
                <a:ea typeface="Aachen" panose="02020500000000000000" pitchFamily="18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nhiệm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rèn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tụy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vi-VN" dirty="0">
              <a:latin typeface="Calibri" panose="020F0502020204030204" pitchFamily="34" charset="0"/>
              <a:ea typeface="Aachen" panose="02020500000000000000" pitchFamily="18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7745" y="2457703"/>
            <a:ext cx="3449608" cy="1813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9522" y="4271654"/>
            <a:ext cx="3286053" cy="21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7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8C733E-ED94-4D5F-958E-68B993A7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45" y="1186319"/>
            <a:ext cx="9939111" cy="120177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IV.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Sinh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viên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học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tập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làm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theo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tưởng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tấm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gương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đạo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đức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Hồ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Chí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Minh</a:t>
            </a:r>
            <a:br>
              <a:rPr lang="vi-VN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</a:br>
            <a:endParaRPr lang="vi-VN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7151" y="2499190"/>
            <a:ext cx="64948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Kiên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Minh. 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suốt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đời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đấu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phóng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tộc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phóng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phóng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Hai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liêm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vô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đời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riêng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sáng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nếp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dị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khiêm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tốn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phi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 b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tuyệt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kính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phục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ái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khoan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dung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hậu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Bốn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tấm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gương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ý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nghị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tinh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vượt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mọi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thách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nguy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đạt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đích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4360" y="2499190"/>
            <a:ext cx="3702791" cy="2004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541" y="4503633"/>
            <a:ext cx="3322429" cy="221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733538D-5433-42E7-AA08-DC5FDEDA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hỗ dành sẵn cho Nội dung 4" descr="Ảnh có chứa văn bản, bảng đen&#10;&#10;Mô tả được tạo tự động">
            <a:extLst>
              <a:ext uri="{FF2B5EF4-FFF2-40B4-BE49-F238E27FC236}">
                <a16:creationId xmlns:a16="http://schemas.microsoft.com/office/drawing/2014/main" id="{62F6C747-BFFE-4E29-A314-76028200C6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733054-ABAF-4A5B-87FD-CE966B52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210" y="927611"/>
            <a:ext cx="4671019" cy="11026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7200" kern="12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sz="7200" kern="1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DUNG</a:t>
            </a:r>
          </a:p>
        </p:txBody>
      </p:sp>
      <p:graphicFrame>
        <p:nvGraphicFramePr>
          <p:cNvPr id="40" name="Sơ đồ 39">
            <a:extLst>
              <a:ext uri="{FF2B5EF4-FFF2-40B4-BE49-F238E27FC236}">
                <a16:creationId xmlns:a16="http://schemas.microsoft.com/office/drawing/2014/main" id="{01AEC5CA-5233-423A-AFAA-5A2DC5A8E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09676"/>
              </p:ext>
            </p:extLst>
          </p:nvPr>
        </p:nvGraphicFramePr>
        <p:xfrm>
          <a:off x="1666066" y="2131526"/>
          <a:ext cx="8983184" cy="4483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Đồ họa 42" descr="Books with solid fill">
            <a:extLst>
              <a:ext uri="{FF2B5EF4-FFF2-40B4-BE49-F238E27FC236}">
                <a16:creationId xmlns:a16="http://schemas.microsoft.com/office/drawing/2014/main" id="{E7534137-B421-47F4-8B5F-E4CDD497273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0720" y="4154751"/>
            <a:ext cx="417767" cy="417767"/>
          </a:xfrm>
          <a:prstGeom prst="rect">
            <a:avLst/>
          </a:prstGeom>
        </p:spPr>
      </p:pic>
      <p:pic>
        <p:nvPicPr>
          <p:cNvPr id="257" name="Đồ họa 256" descr="Closed book outline">
            <a:extLst>
              <a:ext uri="{FF2B5EF4-FFF2-40B4-BE49-F238E27FC236}">
                <a16:creationId xmlns:a16="http://schemas.microsoft.com/office/drawing/2014/main" id="{D0C5627A-5D7B-49F1-B4CC-BE9B2C4C7DC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60218" y="4154751"/>
            <a:ext cx="381688" cy="381688"/>
          </a:xfrm>
          <a:prstGeom prst="rect">
            <a:avLst/>
          </a:prstGeom>
        </p:spPr>
      </p:pic>
      <p:pic>
        <p:nvPicPr>
          <p:cNvPr id="306" name="Đồ họa 305" descr="Blackboard outline">
            <a:extLst>
              <a:ext uri="{FF2B5EF4-FFF2-40B4-BE49-F238E27FC236}">
                <a16:creationId xmlns:a16="http://schemas.microsoft.com/office/drawing/2014/main" id="{4F49F7A0-F468-4BE9-856B-FC7EA531CA9E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53637" y="4113596"/>
            <a:ext cx="463998" cy="463998"/>
          </a:xfrm>
          <a:prstGeom prst="rect">
            <a:avLst/>
          </a:prstGeom>
        </p:spPr>
      </p:pic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5D26F198-84FF-47E6-B5BA-3F2EFE9AD0EC}"/>
              </a:ext>
            </a:extLst>
          </p:cNvPr>
          <p:cNvSpPr/>
          <p:nvPr/>
        </p:nvSpPr>
        <p:spPr>
          <a:xfrm>
            <a:off x="8114136" y="4042086"/>
            <a:ext cx="597743" cy="56078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pic>
        <p:nvPicPr>
          <p:cNvPr id="4" name="Đồ họa 3" descr="Backpack outline">
            <a:extLst>
              <a:ext uri="{FF2B5EF4-FFF2-40B4-BE49-F238E27FC236}">
                <a16:creationId xmlns:a16="http://schemas.microsoft.com/office/drawing/2014/main" id="{7DD4A215-237D-4569-B192-6F53B209D7E0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07430" y="4098864"/>
            <a:ext cx="411154" cy="411154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0AFC724-DD76-4385-9084-8F917A38B634}"/>
              </a:ext>
            </a:extLst>
          </p:cNvPr>
          <p:cNvSpPr txBox="1"/>
          <p:nvPr/>
        </p:nvSpPr>
        <p:spPr>
          <a:xfrm>
            <a:off x="7076917" y="4862923"/>
            <a:ext cx="2672179" cy="175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IV.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Sinh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viên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học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tập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làm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theo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tư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tưởng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tấm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gương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đạo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đức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Hồ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Chí</a:t>
            </a:r>
            <a:r>
              <a:rPr lang="en-US" sz="2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 Minh</a:t>
            </a:r>
            <a:endParaRPr lang="vi-VN" sz="2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ctr"/>
            <a:endParaRPr lang="vi-V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D355F7-BF1C-4C0A-BFB6-2FD5F0F0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34" y="994359"/>
            <a:ext cx="10055721" cy="1325563"/>
          </a:xfrm>
        </p:spPr>
        <p:txBody>
          <a:bodyPr anchor="t">
            <a:normAutofit fontScale="90000"/>
          </a:bodyPr>
          <a:lstStyle/>
          <a:p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 Đạo đức là gốc, là nền tảng tinh thần </a:t>
            </a:r>
            <a:b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 xã hội, của người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endParaRPr lang="vi-VN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hỗ dành sẵn cho Nội dung 4" descr="Ảnh có chứa văn bản, người, trong nhà, người đàn ông&#10;&#10;Mô tả được tạo tự động">
            <a:extLst>
              <a:ext uri="{FF2B5EF4-FFF2-40B4-BE49-F238E27FC236}">
                <a16:creationId xmlns:a16="http://schemas.microsoft.com/office/drawing/2014/main" id="{580C8AE9-31A2-4A96-B309-50CCD71B1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555" y="2758315"/>
            <a:ext cx="4370754" cy="2291524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EBA5250-10D1-44A4-87AC-3F1B03A243E9}"/>
              </a:ext>
            </a:extLst>
          </p:cNvPr>
          <p:cNvSpPr txBox="1"/>
          <p:nvPr/>
        </p:nvSpPr>
        <p:spPr>
          <a:xfrm>
            <a:off x="1223963" y="2412092"/>
            <a:ext cx="5448300" cy="42011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lãnh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trò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đời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nêu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nuôi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dưỡng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”.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7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0D355F7-BF1C-4C0A-BFB6-2FD5F0F0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tinh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Hộp Văn bản 3">
            <a:extLst>
              <a:ext uri="{FF2B5EF4-FFF2-40B4-BE49-F238E27FC236}">
                <a16:creationId xmlns:a16="http://schemas.microsoft.com/office/drawing/2014/main" id="{A970DE9B-3631-4AE8-9191-E4E4395A3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559029"/>
              </p:ext>
            </p:extLst>
          </p:nvPr>
        </p:nvGraphicFramePr>
        <p:xfrm>
          <a:off x="4464357" y="194150"/>
          <a:ext cx="7622868" cy="6534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20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D355F7-BF1C-4C0A-BFB6-2FD5F0F0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886111"/>
            <a:ext cx="10055721" cy="1325563"/>
          </a:xfrm>
        </p:spPr>
        <p:txBody>
          <a:bodyPr anchor="t">
            <a:normAutofit fontScale="90000"/>
          </a:bodyPr>
          <a:lstStyle/>
          <a:p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tinh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Chỗ dành sẵn cho Nội dung 4" descr="Ảnh có chứa văn bản, người, tạo dáng, nhóm&#10;&#10;Mô tả được tạo tự động">
            <a:extLst>
              <a:ext uri="{FF2B5EF4-FFF2-40B4-BE49-F238E27FC236}">
                <a16:creationId xmlns:a16="http://schemas.microsoft.com/office/drawing/2014/main" id="{89A443B9-685C-4DD6-B9D1-5132F8995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0850" y="2671922"/>
            <a:ext cx="4510575" cy="3317875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8939B67-972C-44A4-9AA7-740438D0610A}"/>
              </a:ext>
            </a:extLst>
          </p:cNvPr>
          <p:cNvSpPr txBox="1"/>
          <p:nvPr/>
        </p:nvSpPr>
        <p:spPr>
          <a:xfrm>
            <a:off x="1251678" y="2600325"/>
            <a:ext cx="554917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đích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tiện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đích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khuyên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Dạy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lẫn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cái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.” </a:t>
            </a:r>
            <a:endParaRPr lang="vi-VN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4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0D355F7-BF1C-4C0A-BFB6-2FD5F0F0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tinh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thần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4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Sơ đồ 7">
            <a:extLst>
              <a:ext uri="{FF2B5EF4-FFF2-40B4-BE49-F238E27FC236}">
                <a16:creationId xmlns:a16="http://schemas.microsoft.com/office/drawing/2014/main" id="{A2E808D0-D90A-40C7-9E89-BE7D1AE82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314646"/>
              </p:ext>
            </p:extLst>
          </p:nvPr>
        </p:nvGraphicFramePr>
        <p:xfrm>
          <a:off x="4712158" y="488754"/>
          <a:ext cx="7354152" cy="615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8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8C733E-ED94-4D5F-958E-68B993A7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1529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Quan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mực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br>
              <a:rPr lang="vi-VN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2C4D7D3-E1A1-420D-AC49-CF9BBCB4AD69}"/>
              </a:ext>
            </a:extLst>
          </p:cNvPr>
          <p:cNvGrpSpPr/>
          <p:nvPr/>
        </p:nvGrpSpPr>
        <p:grpSpPr>
          <a:xfrm>
            <a:off x="1046827" y="2991775"/>
            <a:ext cx="1971581" cy="2059610"/>
            <a:chOff x="1046827" y="2991775"/>
            <a:chExt cx="1971581" cy="2059610"/>
          </a:xfrm>
        </p:grpSpPr>
        <p:sp>
          <p:nvSpPr>
            <p:cNvPr id="4" name="Hình chữ nhật: Góc Tròn 3">
              <a:extLst>
                <a:ext uri="{FF2B5EF4-FFF2-40B4-BE49-F238E27FC236}">
                  <a16:creationId xmlns:a16="http://schemas.microsoft.com/office/drawing/2014/main" id="{682A2245-27CA-40D1-97FE-873630A356CA}"/>
                </a:ext>
              </a:extLst>
            </p:cNvPr>
            <p:cNvSpPr/>
            <p:nvPr/>
          </p:nvSpPr>
          <p:spPr>
            <a:xfrm>
              <a:off x="1046827" y="3133808"/>
              <a:ext cx="1784412" cy="19175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Trung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với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nước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hiếu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với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dân</a:t>
              </a:r>
              <a:endParaRPr lang="vi-V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Hình Bầu dục 7">
              <a:extLst>
                <a:ext uri="{FF2B5EF4-FFF2-40B4-BE49-F238E27FC236}">
                  <a16:creationId xmlns:a16="http://schemas.microsoft.com/office/drawing/2014/main" id="{3FD0DAD1-89E7-44F9-AE58-AC7EBD57841C}"/>
                </a:ext>
              </a:extLst>
            </p:cNvPr>
            <p:cNvSpPr/>
            <p:nvPr/>
          </p:nvSpPr>
          <p:spPr>
            <a:xfrm>
              <a:off x="2414726" y="2991775"/>
              <a:ext cx="603682" cy="5948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vi-V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2D6E357D-4F96-435B-8B01-FB2585E5A94A}"/>
              </a:ext>
            </a:extLst>
          </p:cNvPr>
          <p:cNvGrpSpPr/>
          <p:nvPr/>
        </p:nvGrpSpPr>
        <p:grpSpPr>
          <a:xfrm>
            <a:off x="3788360" y="2991775"/>
            <a:ext cx="2005800" cy="2059611"/>
            <a:chOff x="3788360" y="2991775"/>
            <a:chExt cx="2005800" cy="2059611"/>
          </a:xfrm>
        </p:grpSpPr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C9AA5657-F5B6-496A-9823-0D6F3C527E8E}"/>
                </a:ext>
              </a:extLst>
            </p:cNvPr>
            <p:cNvSpPr/>
            <p:nvPr/>
          </p:nvSpPr>
          <p:spPr>
            <a:xfrm>
              <a:off x="3788360" y="3133809"/>
              <a:ext cx="1784412" cy="19175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Cần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kiệm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liêm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chính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chí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công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vô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tư</a:t>
              </a:r>
              <a:endParaRPr lang="vi-V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Hình Bầu dục 8">
              <a:extLst>
                <a:ext uri="{FF2B5EF4-FFF2-40B4-BE49-F238E27FC236}">
                  <a16:creationId xmlns:a16="http://schemas.microsoft.com/office/drawing/2014/main" id="{6C599764-A32E-493F-902C-AECB6FFC70CD}"/>
                </a:ext>
              </a:extLst>
            </p:cNvPr>
            <p:cNvSpPr/>
            <p:nvPr/>
          </p:nvSpPr>
          <p:spPr>
            <a:xfrm>
              <a:off x="5190478" y="2991775"/>
              <a:ext cx="603682" cy="5948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vi-V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DD93BB9C-B179-44A9-9F22-88AB0C10BAEB}"/>
              </a:ext>
            </a:extLst>
          </p:cNvPr>
          <p:cNvGrpSpPr/>
          <p:nvPr/>
        </p:nvGrpSpPr>
        <p:grpSpPr>
          <a:xfrm>
            <a:off x="6619230" y="2991775"/>
            <a:ext cx="2086253" cy="2059611"/>
            <a:chOff x="6619230" y="2991775"/>
            <a:chExt cx="2086253" cy="2059611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8DBDCBC5-7914-4836-947A-B2826B8E0A40}"/>
                </a:ext>
              </a:extLst>
            </p:cNvPr>
            <p:cNvSpPr/>
            <p:nvPr/>
          </p:nvSpPr>
          <p:spPr>
            <a:xfrm>
              <a:off x="6619230" y="3133809"/>
              <a:ext cx="1784412" cy="19175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Thương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yêu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con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người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sống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tình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nghĩa</a:t>
              </a:r>
              <a:endParaRPr lang="vi-V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8CF601E9-2FCE-4332-AE01-E18BED40F2CC}"/>
                </a:ext>
              </a:extLst>
            </p:cNvPr>
            <p:cNvSpPr/>
            <p:nvPr/>
          </p:nvSpPr>
          <p:spPr>
            <a:xfrm>
              <a:off x="8101801" y="2991775"/>
              <a:ext cx="603682" cy="5948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vi-V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6B7F0BCC-BDFD-4378-9A13-F5B7E0E28482}"/>
              </a:ext>
            </a:extLst>
          </p:cNvPr>
          <p:cNvGrpSpPr/>
          <p:nvPr/>
        </p:nvGrpSpPr>
        <p:grpSpPr>
          <a:xfrm>
            <a:off x="9450100" y="2991775"/>
            <a:ext cx="1864865" cy="2059610"/>
            <a:chOff x="9450100" y="2991775"/>
            <a:chExt cx="1864865" cy="2059610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FC088318-A677-45A9-B079-9FCA71ED374F}"/>
                </a:ext>
              </a:extLst>
            </p:cNvPr>
            <p:cNvSpPr/>
            <p:nvPr/>
          </p:nvSpPr>
          <p:spPr>
            <a:xfrm>
              <a:off x="9450100" y="3133808"/>
              <a:ext cx="1784412" cy="19175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Tinh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thần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quốc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tế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algn="ctr"/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trong</a:t>
              </a:r>
              <a:r>
                <a:rPr lang="en-US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000" dirty="0" err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sáng</a:t>
              </a:r>
              <a:endParaRPr lang="vi-VN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vi-V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1039D17D-494F-4B9E-8B78-6CD4C3B33FA9}"/>
                </a:ext>
              </a:extLst>
            </p:cNvPr>
            <p:cNvSpPr/>
            <p:nvPr/>
          </p:nvSpPr>
          <p:spPr>
            <a:xfrm>
              <a:off x="10711283" y="2991775"/>
              <a:ext cx="603682" cy="5948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vi-V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47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0B7D6D-0588-4A3C-A22C-FD5508C0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30" y="1358703"/>
            <a:ext cx="3223637" cy="2345315"/>
          </a:xfrm>
        </p:spPr>
        <p:txBody>
          <a:bodyPr>
            <a:normAutofit fontScale="90000"/>
          </a:bodyPr>
          <a:lstStyle/>
          <a:p>
            <a:r>
              <a:rPr lang="vi-VN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Trung với nước, hiếu </a:t>
            </a:r>
            <a:br>
              <a:rPr lang="vi-VN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vi-VN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dân</a:t>
            </a:r>
            <a:br>
              <a:rPr lang="vi-VN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C9C983-426C-43A2-98D6-81C2CD5B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933" y="138336"/>
            <a:ext cx="7865067" cy="6409878"/>
          </a:xfrm>
          <a:noFill/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bao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trùm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phối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vua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mẹ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nay,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đại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đạo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đức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bào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.”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tưởng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thừa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tộc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vượt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rằng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gắn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liền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tuyệt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suốt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đời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phấn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đấu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Đảng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giàu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“.</a:t>
            </a:r>
            <a:endParaRPr lang="vi-V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thương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tin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hỏi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tuệ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kính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lòng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phục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kính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tôn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dân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Tuyệt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lệnh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.”</a:t>
            </a:r>
            <a:endParaRPr lang="vi-V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668" y="3869626"/>
            <a:ext cx="3364992" cy="23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28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2A0FD1201485479895ED3ABF5F8B85" ma:contentTypeVersion="0" ma:contentTypeDescription="Create a new document." ma:contentTypeScope="" ma:versionID="d02aa80346f4d8fe3060bace6d041f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d41c57b0fb5dcfde99af689222604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E0A0B7-C8A6-41E3-96D9-0F14A23D74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E56884-91A1-48CC-A0DC-4EB33C190C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5C1360-AF91-4187-B2F7-306103FCA31C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1202</TotalTime>
  <Words>3677</Words>
  <Application>Microsoft Macintosh PowerPoint</Application>
  <PresentationFormat>Widescreen</PresentationFormat>
  <Paragraphs>119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Garamond</vt:lpstr>
      <vt:lpstr>Times New Roman</vt:lpstr>
      <vt:lpstr>Wingdings</vt:lpstr>
      <vt:lpstr>Organic</vt:lpstr>
      <vt:lpstr>TƯ TƯỞNG HỒ CHÍ MINH  VỀ ĐẠO ĐỨC</vt:lpstr>
      <vt:lpstr>Nhóm 13</vt:lpstr>
      <vt:lpstr>NỘI DUNG</vt:lpstr>
      <vt:lpstr>I. Đạo đức là gốc, là nền tảng tinh thần  của xã hội, của người cách mạng</vt:lpstr>
      <vt:lpstr>I. Đạo đức là gốc, là nền tảng tinh thần  của xã hội, của người cách mạng </vt:lpstr>
      <vt:lpstr>I. Đạo đức là gốc, là nền tảng tinh thần  của xã hội, của người cách mạng </vt:lpstr>
      <vt:lpstr>I. Đạo đức là gốc, là nền tảng tinh thần  của xã hội, của người cách mạng </vt:lpstr>
      <vt:lpstr>II. Quan điểm về những chuẩn mực  đạo đức cách mạng  </vt:lpstr>
      <vt:lpstr>1. Trung với nước, hiếu  với dân  </vt:lpstr>
      <vt:lpstr>2. Cần, kiệm, liêm, chính, chí công vô tư</vt:lpstr>
      <vt:lpstr>2. Cần, kiệm, liêm, chính, chí công vô tư</vt:lpstr>
      <vt:lpstr>3. Thương yêu con người, sống có tình có nghĩa </vt:lpstr>
      <vt:lpstr>4. Tinh thần quốc tế trong sáng</vt:lpstr>
      <vt:lpstr>III. Quan điểm về những nguyên tắc xây dựng đạo đức cách mạng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Sinh viên học tập và làm theo tư tưởng, tấm gương đạo đức Hồ Chí Minh </vt:lpstr>
      <vt:lpstr>IV. Sinh viên học tập và làm theo tư tưởng, tấm gương đạo đức Hồ Chí Minh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 TƯỞNG HỒ CHÍ MINH  VỀ ĐẠO ĐỨC</dc:title>
  <dc:creator>TẠ NGUYỄN TRÂN CHÂU;Tôn Ngọc Minh Quân;Chu Thiên Kim</dc:creator>
  <cp:lastModifiedBy>Tấn Thọ Huỳnh</cp:lastModifiedBy>
  <cp:revision>88</cp:revision>
  <dcterms:created xsi:type="dcterms:W3CDTF">2021-05-17T11:00:22Z</dcterms:created>
  <dcterms:modified xsi:type="dcterms:W3CDTF">2023-06-30T05:32:27Z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0x010100182A0FD1201485479895ED3ABF5F8B85</vt:lpwstr>
  </property>
</Properties>
</file>