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73" r:id="rId2"/>
    <p:sldMasterId id="2147483775" r:id="rId3"/>
  </p:sldMasterIdLst>
  <p:notesMasterIdLst>
    <p:notesMasterId r:id="rId23"/>
  </p:notesMasterIdLst>
  <p:sldIdLst>
    <p:sldId id="256" r:id="rId4"/>
    <p:sldId id="266" r:id="rId5"/>
    <p:sldId id="267" r:id="rId6"/>
    <p:sldId id="268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6" r:id="rId16"/>
    <p:sldId id="287" r:id="rId17"/>
    <p:sldId id="289" r:id="rId18"/>
    <p:sldId id="293" r:id="rId19"/>
    <p:sldId id="294" r:id="rId20"/>
    <p:sldId id="285" r:id="rId21"/>
    <p:sldId id="288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4FFB5-CF19-EEAC-4857-74A94D4C8B1E}" v="140" dt="2021-05-18T04:07:12.533"/>
    <p1510:client id="{A06F5729-097D-4E2B-B5D2-3FEBDA9F3351}" v="135" dt="2021-05-15T15:56:23.539"/>
    <p1510:client id="{C82321DF-2027-4631-9360-DC93952B991C}" v="3" dt="2021-05-15T12:24:21.378"/>
    <p1510:client id="{CE2DC89F-A042-0000-A691-D918693CCD2C}" v="10" dt="2021-05-15T15:46:10.841"/>
    <p1510:client id="{FA713637-3940-4465-96F4-A6BD831C8A4F}" v="5" dt="2021-05-15T12:56:59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869e0404190f013229e7548bfdba61d18ef728b82f2905ea5a212ee69c82f51a::" providerId="AD" clId="Web-{C82321DF-2027-4631-9360-DC93952B991C}"/>
    <pc:docChg chg="modSld addMainMaster delMainMaster">
      <pc:chgData name="Người dùng Khách" userId="S::urn:spo:anon#869e0404190f013229e7548bfdba61d18ef728b82f2905ea5a212ee69c82f51a::" providerId="AD" clId="Web-{C82321DF-2027-4631-9360-DC93952B991C}" dt="2021-05-15T12:24:21.378" v="2"/>
      <pc:docMkLst>
        <pc:docMk/>
      </pc:docMkLst>
      <pc:sldChg chg="modSp mod modClrScheme chgLayout">
        <pc:chgData name="Người dùng Khách" userId="S::urn:spo:anon#869e0404190f013229e7548bfdba61d18ef728b82f2905ea5a212ee69c82f51a::" providerId="AD" clId="Web-{C82321DF-2027-4631-9360-DC93952B991C}" dt="2021-05-15T12:24:21.378" v="2"/>
        <pc:sldMkLst>
          <pc:docMk/>
          <pc:sldMk cId="951847021" sldId="256"/>
        </pc:sldMkLst>
        <pc:spChg chg="mod ord">
          <ac:chgData name="Người dùng Khách" userId="S::urn:spo:anon#869e0404190f013229e7548bfdba61d18ef728b82f2905ea5a212ee69c82f51a::" providerId="AD" clId="Web-{C82321DF-2027-4631-9360-DC93952B991C}" dt="2021-05-15T12:24:21.378" v="2"/>
          <ac:spMkLst>
            <pc:docMk/>
            <pc:sldMk cId="951847021" sldId="256"/>
            <ac:spMk id="2" creationId="{683A82F5-0985-4794-A3C4-3695E04EC4CF}"/>
          </ac:spMkLst>
        </pc:spChg>
        <pc:spChg chg="mod ord">
          <ac:chgData name="Người dùng Khách" userId="S::urn:spo:anon#869e0404190f013229e7548bfdba61d18ef728b82f2905ea5a212ee69c82f51a::" providerId="AD" clId="Web-{C82321DF-2027-4631-9360-DC93952B991C}" dt="2021-05-15T12:24:21.378" v="2"/>
          <ac:spMkLst>
            <pc:docMk/>
            <pc:sldMk cId="951847021" sldId="256"/>
            <ac:spMk id="3" creationId="{54C7AE99-3A60-4E26-A1F2-FE219F342F44}"/>
          </ac:spMkLst>
        </pc:spChg>
      </pc:sldChg>
      <pc:sldChg chg="modSp mod modClrScheme chgLayout">
        <pc:chgData name="Người dùng Khách" userId="S::urn:spo:anon#869e0404190f013229e7548bfdba61d18ef728b82f2905ea5a212ee69c82f51a::" providerId="AD" clId="Web-{C82321DF-2027-4631-9360-DC93952B991C}" dt="2021-05-15T12:24:21.378" v="2"/>
        <pc:sldMkLst>
          <pc:docMk/>
          <pc:sldMk cId="1072715866" sldId="257"/>
        </pc:sldMkLst>
        <pc:spChg chg="mod ord">
          <ac:chgData name="Người dùng Khách" userId="S::urn:spo:anon#869e0404190f013229e7548bfdba61d18ef728b82f2905ea5a212ee69c82f51a::" providerId="AD" clId="Web-{C82321DF-2027-4631-9360-DC93952B991C}" dt="2021-05-15T12:24:21.378" v="2"/>
          <ac:spMkLst>
            <pc:docMk/>
            <pc:sldMk cId="1072715866" sldId="257"/>
            <ac:spMk id="2" creationId="{6A83B722-DD45-411A-9270-034DF9545494}"/>
          </ac:spMkLst>
        </pc:spChg>
        <pc:spChg chg="mod ord">
          <ac:chgData name="Người dùng Khách" userId="S::urn:spo:anon#869e0404190f013229e7548bfdba61d18ef728b82f2905ea5a212ee69c82f51a::" providerId="AD" clId="Web-{C82321DF-2027-4631-9360-DC93952B991C}" dt="2021-05-15T12:24:21.378" v="2"/>
          <ac:spMkLst>
            <pc:docMk/>
            <pc:sldMk cId="1072715866" sldId="257"/>
            <ac:spMk id="3" creationId="{70155EE8-257B-43AD-9024-A30C59316628}"/>
          </ac:spMkLst>
        </pc:spChg>
      </pc:sldChg>
      <pc:sldChg chg="modSp mod modClrScheme chgLayout">
        <pc:chgData name="Người dùng Khách" userId="S::urn:spo:anon#869e0404190f013229e7548bfdba61d18ef728b82f2905ea5a212ee69c82f51a::" providerId="AD" clId="Web-{C82321DF-2027-4631-9360-DC93952B991C}" dt="2021-05-15T12:24:21.378" v="2"/>
        <pc:sldMkLst>
          <pc:docMk/>
          <pc:sldMk cId="3205673786" sldId="258"/>
        </pc:sldMkLst>
        <pc:spChg chg="mod ord">
          <ac:chgData name="Người dùng Khách" userId="S::urn:spo:anon#869e0404190f013229e7548bfdba61d18ef728b82f2905ea5a212ee69c82f51a::" providerId="AD" clId="Web-{C82321DF-2027-4631-9360-DC93952B991C}" dt="2021-05-15T12:24:21.378" v="2"/>
          <ac:spMkLst>
            <pc:docMk/>
            <pc:sldMk cId="3205673786" sldId="258"/>
            <ac:spMk id="2" creationId="{75B3D045-0DAA-4B12-B170-EA04CB3F787D}"/>
          </ac:spMkLst>
        </pc:spChg>
        <pc:spChg chg="mod ord">
          <ac:chgData name="Người dùng Khách" userId="S::urn:spo:anon#869e0404190f013229e7548bfdba61d18ef728b82f2905ea5a212ee69c82f51a::" providerId="AD" clId="Web-{C82321DF-2027-4631-9360-DC93952B991C}" dt="2021-05-15T12:24:21.378" v="2"/>
          <ac:spMkLst>
            <pc:docMk/>
            <pc:sldMk cId="3205673786" sldId="258"/>
            <ac:spMk id="3" creationId="{7FB7DD18-55E2-4999-A725-0B7BEECF3EAB}"/>
          </ac:spMkLst>
        </pc:spChg>
      </pc:sldChg>
      <pc:sldChg chg="modSp mod modClrScheme chgLayout">
        <pc:chgData name="Người dùng Khách" userId="S::urn:spo:anon#869e0404190f013229e7548bfdba61d18ef728b82f2905ea5a212ee69c82f51a::" providerId="AD" clId="Web-{C82321DF-2027-4631-9360-DC93952B991C}" dt="2021-05-15T12:24:21.378" v="2"/>
        <pc:sldMkLst>
          <pc:docMk/>
          <pc:sldMk cId="1508670474" sldId="259"/>
        </pc:sldMkLst>
        <pc:spChg chg="mod ord">
          <ac:chgData name="Người dùng Khách" userId="S::urn:spo:anon#869e0404190f013229e7548bfdba61d18ef728b82f2905ea5a212ee69c82f51a::" providerId="AD" clId="Web-{C82321DF-2027-4631-9360-DC93952B991C}" dt="2021-05-15T12:24:21.378" v="2"/>
          <ac:spMkLst>
            <pc:docMk/>
            <pc:sldMk cId="1508670474" sldId="259"/>
            <ac:spMk id="2" creationId="{0F48AE0B-E24A-49A7-B840-D752A3530267}"/>
          </ac:spMkLst>
        </pc:spChg>
        <pc:spChg chg="mod ord">
          <ac:chgData name="Người dùng Khách" userId="S::urn:spo:anon#869e0404190f013229e7548bfdba61d18ef728b82f2905ea5a212ee69c82f51a::" providerId="AD" clId="Web-{C82321DF-2027-4631-9360-DC93952B991C}" dt="2021-05-15T12:24:21.378" v="2"/>
          <ac:spMkLst>
            <pc:docMk/>
            <pc:sldMk cId="1508670474" sldId="259"/>
            <ac:spMk id="3" creationId="{7F20B1AD-A0AE-48AD-AE29-D1AF23167949}"/>
          </ac:spMkLst>
        </pc:spChg>
      </pc:sldChg>
      <pc:sldChg chg="modSp mod modClrScheme chgLayout">
        <pc:chgData name="Người dùng Khách" userId="S::urn:spo:anon#869e0404190f013229e7548bfdba61d18ef728b82f2905ea5a212ee69c82f51a::" providerId="AD" clId="Web-{C82321DF-2027-4631-9360-DC93952B991C}" dt="2021-05-15T12:24:21.378" v="2"/>
        <pc:sldMkLst>
          <pc:docMk/>
          <pc:sldMk cId="331119920" sldId="260"/>
        </pc:sldMkLst>
        <pc:spChg chg="mod ord">
          <ac:chgData name="Người dùng Khách" userId="S::urn:spo:anon#869e0404190f013229e7548bfdba61d18ef728b82f2905ea5a212ee69c82f51a::" providerId="AD" clId="Web-{C82321DF-2027-4631-9360-DC93952B991C}" dt="2021-05-15T12:24:21.378" v="2"/>
          <ac:spMkLst>
            <pc:docMk/>
            <pc:sldMk cId="331119920" sldId="260"/>
            <ac:spMk id="2" creationId="{85149085-C07B-4C20-925F-E6E1ADBF9192}"/>
          </ac:spMkLst>
        </pc:spChg>
        <pc:spChg chg="mod ord">
          <ac:chgData name="Người dùng Khách" userId="S::urn:spo:anon#869e0404190f013229e7548bfdba61d18ef728b82f2905ea5a212ee69c82f51a::" providerId="AD" clId="Web-{C82321DF-2027-4631-9360-DC93952B991C}" dt="2021-05-15T12:24:21.378" v="2"/>
          <ac:spMkLst>
            <pc:docMk/>
            <pc:sldMk cId="331119920" sldId="260"/>
            <ac:spMk id="3" creationId="{221F940F-226A-4988-A53C-EC52A4068150}"/>
          </ac:spMkLst>
        </pc:spChg>
      </pc:sldChg>
      <pc:sldMasterChg chg="del delSldLayout">
        <pc:chgData name="Người dùng Khách" userId="S::urn:spo:anon#869e0404190f013229e7548bfdba61d18ef728b82f2905ea5a212ee69c82f51a::" providerId="AD" clId="Web-{C82321DF-2027-4631-9360-DC93952B991C}" dt="2021-05-15T12:24:18.956" v="0"/>
        <pc:sldMasterMkLst>
          <pc:docMk/>
          <pc:sldMasterMk cId="3395861104" sldId="2147483696"/>
        </pc:sldMasterMkLst>
        <pc:sldLayoutChg chg="del">
          <pc:chgData name="Người dùng Khách" userId="S::urn:spo:anon#869e0404190f013229e7548bfdba61d18ef728b82f2905ea5a212ee69c82f51a::" providerId="AD" clId="Web-{C82321DF-2027-4631-9360-DC93952B991C}" dt="2021-05-15T12:24:18.956" v="0"/>
          <pc:sldLayoutMkLst>
            <pc:docMk/>
            <pc:sldMasterMk cId="3395861104" sldId="2147483696"/>
            <pc:sldLayoutMk cId="1268165176" sldId="2147483697"/>
          </pc:sldLayoutMkLst>
        </pc:sldLayoutChg>
        <pc:sldLayoutChg chg="del">
          <pc:chgData name="Người dùng Khách" userId="S::urn:spo:anon#869e0404190f013229e7548bfdba61d18ef728b82f2905ea5a212ee69c82f51a::" providerId="AD" clId="Web-{C82321DF-2027-4631-9360-DC93952B991C}" dt="2021-05-15T12:24:18.956" v="0"/>
          <pc:sldLayoutMkLst>
            <pc:docMk/>
            <pc:sldMasterMk cId="3395861104" sldId="2147483696"/>
            <pc:sldLayoutMk cId="149185093" sldId="2147483698"/>
          </pc:sldLayoutMkLst>
        </pc:sldLayoutChg>
        <pc:sldLayoutChg chg="del">
          <pc:chgData name="Người dùng Khách" userId="S::urn:spo:anon#869e0404190f013229e7548bfdba61d18ef728b82f2905ea5a212ee69c82f51a::" providerId="AD" clId="Web-{C82321DF-2027-4631-9360-DC93952B991C}" dt="2021-05-15T12:24:18.956" v="0"/>
          <pc:sldLayoutMkLst>
            <pc:docMk/>
            <pc:sldMasterMk cId="3395861104" sldId="2147483696"/>
            <pc:sldLayoutMk cId="1304874977" sldId="2147483699"/>
          </pc:sldLayoutMkLst>
        </pc:sldLayoutChg>
        <pc:sldLayoutChg chg="del">
          <pc:chgData name="Người dùng Khách" userId="S::urn:spo:anon#869e0404190f013229e7548bfdba61d18ef728b82f2905ea5a212ee69c82f51a::" providerId="AD" clId="Web-{C82321DF-2027-4631-9360-DC93952B991C}" dt="2021-05-15T12:24:18.956" v="0"/>
          <pc:sldLayoutMkLst>
            <pc:docMk/>
            <pc:sldMasterMk cId="3395861104" sldId="2147483696"/>
            <pc:sldLayoutMk cId="2930876063" sldId="2147483700"/>
          </pc:sldLayoutMkLst>
        </pc:sldLayoutChg>
        <pc:sldLayoutChg chg="del">
          <pc:chgData name="Người dùng Khách" userId="S::urn:spo:anon#869e0404190f013229e7548bfdba61d18ef728b82f2905ea5a212ee69c82f51a::" providerId="AD" clId="Web-{C82321DF-2027-4631-9360-DC93952B991C}" dt="2021-05-15T12:24:18.956" v="0"/>
          <pc:sldLayoutMkLst>
            <pc:docMk/>
            <pc:sldMasterMk cId="3395861104" sldId="2147483696"/>
            <pc:sldLayoutMk cId="1472403827" sldId="2147483701"/>
          </pc:sldLayoutMkLst>
        </pc:sldLayoutChg>
        <pc:sldLayoutChg chg="del">
          <pc:chgData name="Người dùng Khách" userId="S::urn:spo:anon#869e0404190f013229e7548bfdba61d18ef728b82f2905ea5a212ee69c82f51a::" providerId="AD" clId="Web-{C82321DF-2027-4631-9360-DC93952B991C}" dt="2021-05-15T12:24:18.956" v="0"/>
          <pc:sldLayoutMkLst>
            <pc:docMk/>
            <pc:sldMasterMk cId="3395861104" sldId="2147483696"/>
            <pc:sldLayoutMk cId="2612463262" sldId="2147483702"/>
          </pc:sldLayoutMkLst>
        </pc:sldLayoutChg>
        <pc:sldLayoutChg chg="del">
          <pc:chgData name="Người dùng Khách" userId="S::urn:spo:anon#869e0404190f013229e7548bfdba61d18ef728b82f2905ea5a212ee69c82f51a::" providerId="AD" clId="Web-{C82321DF-2027-4631-9360-DC93952B991C}" dt="2021-05-15T12:24:18.956" v="0"/>
          <pc:sldLayoutMkLst>
            <pc:docMk/>
            <pc:sldMasterMk cId="3395861104" sldId="2147483696"/>
            <pc:sldLayoutMk cId="4194242439" sldId="2147483703"/>
          </pc:sldLayoutMkLst>
        </pc:sldLayoutChg>
        <pc:sldLayoutChg chg="del">
          <pc:chgData name="Người dùng Khách" userId="S::urn:spo:anon#869e0404190f013229e7548bfdba61d18ef728b82f2905ea5a212ee69c82f51a::" providerId="AD" clId="Web-{C82321DF-2027-4631-9360-DC93952B991C}" dt="2021-05-15T12:24:18.956" v="0"/>
          <pc:sldLayoutMkLst>
            <pc:docMk/>
            <pc:sldMasterMk cId="3395861104" sldId="2147483696"/>
            <pc:sldLayoutMk cId="3539178112" sldId="2147483704"/>
          </pc:sldLayoutMkLst>
        </pc:sldLayoutChg>
        <pc:sldLayoutChg chg="del">
          <pc:chgData name="Người dùng Khách" userId="S::urn:spo:anon#869e0404190f013229e7548bfdba61d18ef728b82f2905ea5a212ee69c82f51a::" providerId="AD" clId="Web-{C82321DF-2027-4631-9360-DC93952B991C}" dt="2021-05-15T12:24:18.956" v="0"/>
          <pc:sldLayoutMkLst>
            <pc:docMk/>
            <pc:sldMasterMk cId="3395861104" sldId="2147483696"/>
            <pc:sldLayoutMk cId="1963980889" sldId="2147483705"/>
          </pc:sldLayoutMkLst>
        </pc:sldLayoutChg>
        <pc:sldLayoutChg chg="del">
          <pc:chgData name="Người dùng Khách" userId="S::urn:spo:anon#869e0404190f013229e7548bfdba61d18ef728b82f2905ea5a212ee69c82f51a::" providerId="AD" clId="Web-{C82321DF-2027-4631-9360-DC93952B991C}" dt="2021-05-15T12:24:18.956" v="0"/>
          <pc:sldLayoutMkLst>
            <pc:docMk/>
            <pc:sldMasterMk cId="3395861104" sldId="2147483696"/>
            <pc:sldLayoutMk cId="3185089909" sldId="2147483706"/>
          </pc:sldLayoutMkLst>
        </pc:sldLayoutChg>
        <pc:sldLayoutChg chg="del">
          <pc:chgData name="Người dùng Khách" userId="S::urn:spo:anon#869e0404190f013229e7548bfdba61d18ef728b82f2905ea5a212ee69c82f51a::" providerId="AD" clId="Web-{C82321DF-2027-4631-9360-DC93952B991C}" dt="2021-05-15T12:24:18.956" v="0"/>
          <pc:sldLayoutMkLst>
            <pc:docMk/>
            <pc:sldMasterMk cId="3395861104" sldId="2147483696"/>
            <pc:sldLayoutMk cId="4139513674" sldId="2147483707"/>
          </pc:sldLayoutMkLst>
        </pc:sldLayoutChg>
      </pc:sldMasterChg>
      <pc:sldMasterChg chg="add del addSldLayout delSldLayout modSldLayout">
        <pc:chgData name="Người dùng Khách" userId="S::urn:spo:anon#869e0404190f013229e7548bfdba61d18ef728b82f2905ea5a212ee69c82f51a::" providerId="AD" clId="Web-{C82321DF-2027-4631-9360-DC93952B991C}" dt="2021-05-15T12:24:20.049" v="1"/>
        <pc:sldMasterMkLst>
          <pc:docMk/>
          <pc:sldMasterMk cId="715279215" sldId="2147483708"/>
        </pc:sldMasterMkLst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0.049" v="1"/>
          <pc:sldLayoutMkLst>
            <pc:docMk/>
            <pc:sldMasterMk cId="715279215" sldId="2147483708"/>
            <pc:sldLayoutMk cId="3804298208" sldId="2147483709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0.049" v="1"/>
          <pc:sldLayoutMkLst>
            <pc:docMk/>
            <pc:sldMasterMk cId="715279215" sldId="2147483708"/>
            <pc:sldLayoutMk cId="3367683462" sldId="2147483710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0.049" v="1"/>
          <pc:sldLayoutMkLst>
            <pc:docMk/>
            <pc:sldMasterMk cId="715279215" sldId="2147483708"/>
            <pc:sldLayoutMk cId="1645143487" sldId="2147483711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0.049" v="1"/>
          <pc:sldLayoutMkLst>
            <pc:docMk/>
            <pc:sldMasterMk cId="715279215" sldId="2147483708"/>
            <pc:sldLayoutMk cId="1462657198" sldId="2147483712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0.049" v="1"/>
          <pc:sldLayoutMkLst>
            <pc:docMk/>
            <pc:sldMasterMk cId="715279215" sldId="2147483708"/>
            <pc:sldLayoutMk cId="3066585708" sldId="2147483713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0.049" v="1"/>
          <pc:sldLayoutMkLst>
            <pc:docMk/>
            <pc:sldMasterMk cId="715279215" sldId="2147483708"/>
            <pc:sldLayoutMk cId="3267384988" sldId="2147483714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0.049" v="1"/>
          <pc:sldLayoutMkLst>
            <pc:docMk/>
            <pc:sldMasterMk cId="715279215" sldId="2147483708"/>
            <pc:sldLayoutMk cId="4243725803" sldId="2147483715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0.049" v="1"/>
          <pc:sldLayoutMkLst>
            <pc:docMk/>
            <pc:sldMasterMk cId="715279215" sldId="2147483708"/>
            <pc:sldLayoutMk cId="1753873907" sldId="2147483716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0.049" v="1"/>
          <pc:sldLayoutMkLst>
            <pc:docMk/>
            <pc:sldMasterMk cId="715279215" sldId="2147483708"/>
            <pc:sldLayoutMk cId="1121036910" sldId="2147483717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0.049" v="1"/>
          <pc:sldLayoutMkLst>
            <pc:docMk/>
            <pc:sldMasterMk cId="715279215" sldId="2147483708"/>
            <pc:sldLayoutMk cId="3533653245" sldId="2147483718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0.049" v="1"/>
          <pc:sldLayoutMkLst>
            <pc:docMk/>
            <pc:sldMasterMk cId="715279215" sldId="2147483708"/>
            <pc:sldLayoutMk cId="3431027522" sldId="2147483719"/>
          </pc:sldLayoutMkLst>
        </pc:sldLayoutChg>
      </pc:sldMasterChg>
      <pc:sldMasterChg chg="add del addSldLayout delSldLayout modSldLayout">
        <pc:chgData name="Người dùng Khách" userId="S::urn:spo:anon#869e0404190f013229e7548bfdba61d18ef728b82f2905ea5a212ee69c82f51a::" providerId="AD" clId="Web-{C82321DF-2027-4631-9360-DC93952B991C}" dt="2021-05-15T12:24:21.378" v="2"/>
        <pc:sldMasterMkLst>
          <pc:docMk/>
          <pc:sldMasterMk cId="328928676" sldId="2147483720"/>
        </pc:sldMasterMkLst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328928676" sldId="2147483720"/>
            <pc:sldLayoutMk cId="2560626411" sldId="2147483721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328928676" sldId="2147483720"/>
            <pc:sldLayoutMk cId="1784573491" sldId="2147483722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328928676" sldId="2147483720"/>
            <pc:sldLayoutMk cId="858301377" sldId="2147483723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328928676" sldId="2147483720"/>
            <pc:sldLayoutMk cId="3257842840" sldId="2147483724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328928676" sldId="2147483720"/>
            <pc:sldLayoutMk cId="2677979774" sldId="2147483725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328928676" sldId="2147483720"/>
            <pc:sldLayoutMk cId="887395538" sldId="2147483726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328928676" sldId="2147483720"/>
            <pc:sldLayoutMk cId="29769965" sldId="2147483727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328928676" sldId="2147483720"/>
            <pc:sldLayoutMk cId="3930313096" sldId="2147483728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328928676" sldId="2147483720"/>
            <pc:sldLayoutMk cId="3817909001" sldId="2147483729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328928676" sldId="2147483720"/>
            <pc:sldLayoutMk cId="2999027188" sldId="2147483730"/>
          </pc:sldLayoutMkLst>
        </pc:sldLayoutChg>
        <pc:sldLayoutChg chg="add del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328928676" sldId="2147483720"/>
            <pc:sldLayoutMk cId="1278376006" sldId="2147483731"/>
          </pc:sldLayoutMkLst>
        </pc:sldLayoutChg>
      </pc:sldMasterChg>
      <pc:sldMasterChg chg="add addSldLayout modSldLayout">
        <pc:chgData name="Người dùng Khách" userId="S::urn:spo:anon#869e0404190f013229e7548bfdba61d18ef728b82f2905ea5a212ee69c82f51a::" providerId="AD" clId="Web-{C82321DF-2027-4631-9360-DC93952B991C}" dt="2021-05-15T12:24:21.378" v="2"/>
        <pc:sldMasterMkLst>
          <pc:docMk/>
          <pc:sldMasterMk cId="1708353101" sldId="2147483732"/>
        </pc:sldMasterMkLst>
        <pc:sldLayoutChg chg="add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1708353101" sldId="2147483732"/>
            <pc:sldLayoutMk cId="3183847920" sldId="2147483733"/>
          </pc:sldLayoutMkLst>
        </pc:sldLayoutChg>
        <pc:sldLayoutChg chg="add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1708353101" sldId="2147483732"/>
            <pc:sldLayoutMk cId="1989587876" sldId="2147483734"/>
          </pc:sldLayoutMkLst>
        </pc:sldLayoutChg>
        <pc:sldLayoutChg chg="add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1708353101" sldId="2147483732"/>
            <pc:sldLayoutMk cId="995402710" sldId="2147483735"/>
          </pc:sldLayoutMkLst>
        </pc:sldLayoutChg>
        <pc:sldLayoutChg chg="add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1708353101" sldId="2147483732"/>
            <pc:sldLayoutMk cId="3764622356" sldId="2147483736"/>
          </pc:sldLayoutMkLst>
        </pc:sldLayoutChg>
        <pc:sldLayoutChg chg="add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1708353101" sldId="2147483732"/>
            <pc:sldLayoutMk cId="3241684065" sldId="2147483737"/>
          </pc:sldLayoutMkLst>
        </pc:sldLayoutChg>
        <pc:sldLayoutChg chg="add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1708353101" sldId="2147483732"/>
            <pc:sldLayoutMk cId="1945738451" sldId="2147483738"/>
          </pc:sldLayoutMkLst>
        </pc:sldLayoutChg>
        <pc:sldLayoutChg chg="add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1708353101" sldId="2147483732"/>
            <pc:sldLayoutMk cId="2764431220" sldId="2147483739"/>
          </pc:sldLayoutMkLst>
        </pc:sldLayoutChg>
        <pc:sldLayoutChg chg="add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1708353101" sldId="2147483732"/>
            <pc:sldLayoutMk cId="363905888" sldId="2147483740"/>
          </pc:sldLayoutMkLst>
        </pc:sldLayoutChg>
        <pc:sldLayoutChg chg="add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1708353101" sldId="2147483732"/>
            <pc:sldLayoutMk cId="1304133736" sldId="2147483741"/>
          </pc:sldLayoutMkLst>
        </pc:sldLayoutChg>
        <pc:sldLayoutChg chg="add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1708353101" sldId="2147483732"/>
            <pc:sldLayoutMk cId="3131826210" sldId="2147483742"/>
          </pc:sldLayoutMkLst>
        </pc:sldLayoutChg>
        <pc:sldLayoutChg chg="add mod replId">
          <pc:chgData name="Người dùng Khách" userId="S::urn:spo:anon#869e0404190f013229e7548bfdba61d18ef728b82f2905ea5a212ee69c82f51a::" providerId="AD" clId="Web-{C82321DF-2027-4631-9360-DC93952B991C}" dt="2021-05-15T12:24:21.378" v="2"/>
          <pc:sldLayoutMkLst>
            <pc:docMk/>
            <pc:sldMasterMk cId="1708353101" sldId="2147483732"/>
            <pc:sldLayoutMk cId="1002069270" sldId="2147483743"/>
          </pc:sldLayoutMkLst>
        </pc:sldLayoutChg>
      </pc:sldMasterChg>
    </pc:docChg>
  </pc:docChgLst>
  <pc:docChgLst>
    <pc:chgData name="TRẦN HOÀNG QUÂN" userId="S::19120338@student.hcmus.edu.vn::b671ee16-6daa-48d6-9e3b-920b7beb4100" providerId="AD" clId="Web-{CE2DC89F-A042-0000-A691-D918693CCD2C}"/>
    <pc:docChg chg="addSld modSld">
      <pc:chgData name="TRẦN HOÀNG QUÂN" userId="S::19120338@student.hcmus.edu.vn::b671ee16-6daa-48d6-9e3b-920b7beb4100" providerId="AD" clId="Web-{CE2DC89F-A042-0000-A691-D918693CCD2C}" dt="2021-05-15T15:46:10.841" v="9" actId="14100"/>
      <pc:docMkLst>
        <pc:docMk/>
      </pc:docMkLst>
      <pc:sldChg chg="modSp">
        <pc:chgData name="TRẦN HOÀNG QUÂN" userId="S::19120338@student.hcmus.edu.vn::b671ee16-6daa-48d6-9e3b-920b7beb4100" providerId="AD" clId="Web-{CE2DC89F-A042-0000-A691-D918693CCD2C}" dt="2021-05-15T15:42:20.697" v="1" actId="14100"/>
        <pc:sldMkLst>
          <pc:docMk/>
          <pc:sldMk cId="2072258843" sldId="285"/>
        </pc:sldMkLst>
        <pc:picChg chg="mod">
          <ac:chgData name="TRẦN HOÀNG QUÂN" userId="S::19120338@student.hcmus.edu.vn::b671ee16-6daa-48d6-9e3b-920b7beb4100" providerId="AD" clId="Web-{CE2DC89F-A042-0000-A691-D918693CCD2C}" dt="2021-05-15T15:42:20.697" v="1" actId="14100"/>
          <ac:picMkLst>
            <pc:docMk/>
            <pc:sldMk cId="2072258843" sldId="285"/>
            <ac:picMk id="3" creationId="{E054C97C-2E4E-4DC5-B83E-E0D4A9DDE2DB}"/>
          </ac:picMkLst>
        </pc:picChg>
      </pc:sldChg>
      <pc:sldChg chg="addSp delSp modSp new">
        <pc:chgData name="TRẦN HOÀNG QUÂN" userId="S::19120338@student.hcmus.edu.vn::b671ee16-6daa-48d6-9e3b-920b7beb4100" providerId="AD" clId="Web-{CE2DC89F-A042-0000-A691-D918693CCD2C}" dt="2021-05-15T15:46:10.841" v="9" actId="14100"/>
        <pc:sldMkLst>
          <pc:docMk/>
          <pc:sldMk cId="3537519831" sldId="288"/>
        </pc:sldMkLst>
        <pc:picChg chg="add del mod">
          <ac:chgData name="TRẦN HOÀNG QUÂN" userId="S::19120338@student.hcmus.edu.vn::b671ee16-6daa-48d6-9e3b-920b7beb4100" providerId="AD" clId="Web-{CE2DC89F-A042-0000-A691-D918693CCD2C}" dt="2021-05-15T15:45:36.528" v="6"/>
          <ac:picMkLst>
            <pc:docMk/>
            <pc:sldMk cId="3537519831" sldId="288"/>
            <ac:picMk id="2" creationId="{AD45D58C-E132-46E8-B13A-96CB681FCCEC}"/>
          </ac:picMkLst>
        </pc:picChg>
        <pc:picChg chg="add mod">
          <ac:chgData name="TRẦN HOÀNG QUÂN" userId="S::19120338@student.hcmus.edu.vn::b671ee16-6daa-48d6-9e3b-920b7beb4100" providerId="AD" clId="Web-{CE2DC89F-A042-0000-A691-D918693CCD2C}" dt="2021-05-15T15:46:10.841" v="9" actId="14100"/>
          <ac:picMkLst>
            <pc:docMk/>
            <pc:sldMk cId="3537519831" sldId="288"/>
            <ac:picMk id="3" creationId="{70B432B6-AFEB-41EA-80A3-28369A024F30}"/>
          </ac:picMkLst>
        </pc:picChg>
      </pc:sldChg>
    </pc:docChg>
  </pc:docChgLst>
  <pc:docChgLst>
    <pc:chgData name="Guest User" userId="S::urn:spo:anon#869e0404190f013229e7548bfdba61d18ef728b82f2905ea5a212ee69c82f51a::" providerId="AD" clId="Web-{FA713637-3940-4465-96F4-A6BD831C8A4F}"/>
    <pc:docChg chg="addSld">
      <pc:chgData name="Guest User" userId="S::urn:spo:anon#869e0404190f013229e7548bfdba61d18ef728b82f2905ea5a212ee69c82f51a::" providerId="AD" clId="Web-{FA713637-3940-4465-96F4-A6BD831C8A4F}" dt="2021-05-15T12:56:59.345" v="4"/>
      <pc:docMkLst>
        <pc:docMk/>
      </pc:docMkLst>
      <pc:sldChg chg="new">
        <pc:chgData name="Guest User" userId="S::urn:spo:anon#869e0404190f013229e7548bfdba61d18ef728b82f2905ea5a212ee69c82f51a::" providerId="AD" clId="Web-{FA713637-3940-4465-96F4-A6BD831C8A4F}" dt="2021-05-15T12:56:56.970" v="0"/>
        <pc:sldMkLst>
          <pc:docMk/>
          <pc:sldMk cId="1866314067" sldId="261"/>
        </pc:sldMkLst>
      </pc:sldChg>
      <pc:sldChg chg="new">
        <pc:chgData name="Guest User" userId="S::urn:spo:anon#869e0404190f013229e7548bfdba61d18ef728b82f2905ea5a212ee69c82f51a::" providerId="AD" clId="Web-{FA713637-3940-4465-96F4-A6BD831C8A4F}" dt="2021-05-15T12:56:57.360" v="1"/>
        <pc:sldMkLst>
          <pc:docMk/>
          <pc:sldMk cId="3041717754" sldId="262"/>
        </pc:sldMkLst>
      </pc:sldChg>
      <pc:sldChg chg="new">
        <pc:chgData name="Guest User" userId="S::urn:spo:anon#869e0404190f013229e7548bfdba61d18ef728b82f2905ea5a212ee69c82f51a::" providerId="AD" clId="Web-{FA713637-3940-4465-96F4-A6BD831C8A4F}" dt="2021-05-15T12:56:58.595" v="2"/>
        <pc:sldMkLst>
          <pc:docMk/>
          <pc:sldMk cId="1046885569" sldId="263"/>
        </pc:sldMkLst>
      </pc:sldChg>
      <pc:sldChg chg="new">
        <pc:chgData name="Guest User" userId="S::urn:spo:anon#869e0404190f013229e7548bfdba61d18ef728b82f2905ea5a212ee69c82f51a::" providerId="AD" clId="Web-{FA713637-3940-4465-96F4-A6BD831C8A4F}" dt="2021-05-15T12:56:58.954" v="3"/>
        <pc:sldMkLst>
          <pc:docMk/>
          <pc:sldMk cId="1941987365" sldId="264"/>
        </pc:sldMkLst>
      </pc:sldChg>
      <pc:sldChg chg="new">
        <pc:chgData name="Guest User" userId="S::urn:spo:anon#869e0404190f013229e7548bfdba61d18ef728b82f2905ea5a212ee69c82f51a::" providerId="AD" clId="Web-{FA713637-3940-4465-96F4-A6BD831C8A4F}" dt="2021-05-15T12:56:59.345" v="4"/>
        <pc:sldMkLst>
          <pc:docMk/>
          <pc:sldMk cId="1168745474" sldId="265"/>
        </pc:sldMkLst>
      </pc:sldChg>
    </pc:docChg>
  </pc:docChgLst>
  <pc:docChgLst>
    <pc:chgData name="QUÂN TRẦN HOÀNG" userId="b671ee16-6daa-48d6-9e3b-920b7beb4100" providerId="ADAL" clId="{A06F5729-097D-4E2B-B5D2-3FEBDA9F3351}"/>
    <pc:docChg chg="undo redo custSel addSld delSld modSld sldOrd">
      <pc:chgData name="QUÂN TRẦN HOÀNG" userId="b671ee16-6daa-48d6-9e3b-920b7beb4100" providerId="ADAL" clId="{A06F5729-097D-4E2B-B5D2-3FEBDA9F3351}" dt="2021-05-15T15:56:23.539" v="1901" actId="1076"/>
      <pc:docMkLst>
        <pc:docMk/>
      </pc:docMkLst>
      <pc:sldChg chg="modSp add mod ord modNotes">
        <pc:chgData name="QUÂN TRẦN HOÀNG" userId="b671ee16-6daa-48d6-9e3b-920b7beb4100" providerId="ADAL" clId="{A06F5729-097D-4E2B-B5D2-3FEBDA9F3351}" dt="2021-05-15T14:23:08.199" v="119" actId="403"/>
        <pc:sldMkLst>
          <pc:docMk/>
          <pc:sldMk cId="0" sldId="256"/>
        </pc:sldMkLst>
        <pc:spChg chg="mod">
          <ac:chgData name="QUÂN TRẦN HOÀNG" userId="b671ee16-6daa-48d6-9e3b-920b7beb4100" providerId="ADAL" clId="{A06F5729-097D-4E2B-B5D2-3FEBDA9F3351}" dt="2021-05-15T14:22:52.988" v="108" actId="1076"/>
          <ac:spMkLst>
            <pc:docMk/>
            <pc:sldMk cId="0" sldId="256"/>
            <ac:spMk id="194" creationId="{00000000-0000-0000-0000-000000000000}"/>
          </ac:spMkLst>
        </pc:spChg>
        <pc:spChg chg="mod">
          <ac:chgData name="QUÂN TRẦN HOÀNG" userId="b671ee16-6daa-48d6-9e3b-920b7beb4100" providerId="ADAL" clId="{A06F5729-097D-4E2B-B5D2-3FEBDA9F3351}" dt="2021-05-15T14:23:08.199" v="119" actId="403"/>
          <ac:spMkLst>
            <pc:docMk/>
            <pc:sldMk cId="0" sldId="256"/>
            <ac:spMk id="195" creationId="{00000000-0000-0000-0000-000000000000}"/>
          </ac:spMkLst>
        </pc:spChg>
      </pc:sldChg>
      <pc:sldChg chg="modSp del">
        <pc:chgData name="QUÂN TRẦN HOÀNG" userId="b671ee16-6daa-48d6-9e3b-920b7beb4100" providerId="ADAL" clId="{A06F5729-097D-4E2B-B5D2-3FEBDA9F3351}" dt="2021-05-15T14:20:49.061" v="4" actId="47"/>
        <pc:sldMkLst>
          <pc:docMk/>
          <pc:sldMk cId="951847021" sldId="256"/>
        </pc:sldMkLst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951847021" sldId="256"/>
            <ac:spMk id="2" creationId="{683A82F5-0985-4794-A3C4-3695E04EC4CF}"/>
          </ac:spMkLst>
        </pc:spChg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951847021" sldId="256"/>
            <ac:spMk id="3" creationId="{54C7AE99-3A60-4E26-A1F2-FE219F342F44}"/>
          </ac:spMkLst>
        </pc:spChg>
      </pc:sldChg>
      <pc:sldChg chg="addSp delSp modSp del mod">
        <pc:chgData name="QUÂN TRẦN HOÀNG" userId="b671ee16-6daa-48d6-9e3b-920b7beb4100" providerId="ADAL" clId="{A06F5729-097D-4E2B-B5D2-3FEBDA9F3351}" dt="2021-05-15T15:16:50.761" v="1392" actId="47"/>
        <pc:sldMkLst>
          <pc:docMk/>
          <pc:sldMk cId="1072715866" sldId="257"/>
        </pc:sldMkLst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1072715866" sldId="257"/>
            <ac:spMk id="2" creationId="{6A83B722-DD45-411A-9270-034DF9545494}"/>
          </ac:spMkLst>
        </pc:spChg>
        <pc:spChg chg="del mod">
          <ac:chgData name="QUÂN TRẦN HOÀNG" userId="b671ee16-6daa-48d6-9e3b-920b7beb4100" providerId="ADAL" clId="{A06F5729-097D-4E2B-B5D2-3FEBDA9F3351}" dt="2021-05-15T14:31:02.156" v="772" actId="931"/>
          <ac:spMkLst>
            <pc:docMk/>
            <pc:sldMk cId="1072715866" sldId="257"/>
            <ac:spMk id="3" creationId="{70155EE8-257B-43AD-9024-A30C59316628}"/>
          </ac:spMkLst>
        </pc:spChg>
        <pc:spChg chg="add mod">
          <ac:chgData name="QUÂN TRẦN HOÀNG" userId="b671ee16-6daa-48d6-9e3b-920b7beb4100" providerId="ADAL" clId="{A06F5729-097D-4E2B-B5D2-3FEBDA9F3351}" dt="2021-05-15T14:37:38.350" v="916" actId="478"/>
          <ac:spMkLst>
            <pc:docMk/>
            <pc:sldMk cId="1072715866" sldId="257"/>
            <ac:spMk id="7" creationId="{4AA9158A-6E91-42D2-A1BF-756837E6D254}"/>
          </ac:spMkLst>
        </pc:spChg>
        <pc:picChg chg="add del mod">
          <ac:chgData name="QUÂN TRẦN HOÀNG" userId="b671ee16-6daa-48d6-9e3b-920b7beb4100" providerId="ADAL" clId="{A06F5729-097D-4E2B-B5D2-3FEBDA9F3351}" dt="2021-05-15T14:37:38.350" v="916" actId="478"/>
          <ac:picMkLst>
            <pc:docMk/>
            <pc:sldMk cId="1072715866" sldId="257"/>
            <ac:picMk id="5" creationId="{853CA647-FF82-4B0C-80AA-C3D0E4EE21C7}"/>
          </ac:picMkLst>
        </pc:picChg>
      </pc:sldChg>
      <pc:sldChg chg="modSp del">
        <pc:chgData name="QUÂN TRẦN HOÀNG" userId="b671ee16-6daa-48d6-9e3b-920b7beb4100" providerId="ADAL" clId="{A06F5729-097D-4E2B-B5D2-3FEBDA9F3351}" dt="2021-05-15T15:16:50.761" v="1392" actId="47"/>
        <pc:sldMkLst>
          <pc:docMk/>
          <pc:sldMk cId="3205673786" sldId="258"/>
        </pc:sldMkLst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3205673786" sldId="258"/>
            <ac:spMk id="2" creationId="{75B3D045-0DAA-4B12-B170-EA04CB3F787D}"/>
          </ac:spMkLst>
        </pc:spChg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3205673786" sldId="258"/>
            <ac:spMk id="3" creationId="{7FB7DD18-55E2-4999-A725-0B7BEECF3EAB}"/>
          </ac:spMkLst>
        </pc:spChg>
      </pc:sldChg>
      <pc:sldChg chg="modSp del">
        <pc:chgData name="QUÂN TRẦN HOÀNG" userId="b671ee16-6daa-48d6-9e3b-920b7beb4100" providerId="ADAL" clId="{A06F5729-097D-4E2B-B5D2-3FEBDA9F3351}" dt="2021-05-15T15:16:50.761" v="1392" actId="47"/>
        <pc:sldMkLst>
          <pc:docMk/>
          <pc:sldMk cId="1508670474" sldId="259"/>
        </pc:sldMkLst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1508670474" sldId="259"/>
            <ac:spMk id="2" creationId="{0F48AE0B-E24A-49A7-B840-D752A3530267}"/>
          </ac:spMkLst>
        </pc:spChg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1508670474" sldId="259"/>
            <ac:spMk id="3" creationId="{7F20B1AD-A0AE-48AD-AE29-D1AF23167949}"/>
          </ac:spMkLst>
        </pc:spChg>
      </pc:sldChg>
      <pc:sldChg chg="modSp del">
        <pc:chgData name="QUÂN TRẦN HOÀNG" userId="b671ee16-6daa-48d6-9e3b-920b7beb4100" providerId="ADAL" clId="{A06F5729-097D-4E2B-B5D2-3FEBDA9F3351}" dt="2021-05-15T15:16:50.761" v="1392" actId="47"/>
        <pc:sldMkLst>
          <pc:docMk/>
          <pc:sldMk cId="331119920" sldId="260"/>
        </pc:sldMkLst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331119920" sldId="260"/>
            <ac:spMk id="2" creationId="{85149085-C07B-4C20-925F-E6E1ADBF9192}"/>
          </ac:spMkLst>
        </pc:spChg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331119920" sldId="260"/>
            <ac:spMk id="3" creationId="{221F940F-226A-4988-A53C-EC52A4068150}"/>
          </ac:spMkLst>
        </pc:spChg>
      </pc:sldChg>
      <pc:sldChg chg="modSp del">
        <pc:chgData name="QUÂN TRẦN HOÀNG" userId="b671ee16-6daa-48d6-9e3b-920b7beb4100" providerId="ADAL" clId="{A06F5729-097D-4E2B-B5D2-3FEBDA9F3351}" dt="2021-05-15T15:16:50.761" v="1392" actId="47"/>
        <pc:sldMkLst>
          <pc:docMk/>
          <pc:sldMk cId="1866314067" sldId="261"/>
        </pc:sldMkLst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1866314067" sldId="261"/>
            <ac:spMk id="2" creationId="{895ACDC4-F4E1-4A54-A7E1-A5F0A2A8C389}"/>
          </ac:spMkLst>
        </pc:spChg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1866314067" sldId="261"/>
            <ac:spMk id="3" creationId="{D6F0CC33-CF8C-4BCB-88ED-35417F0F0AC8}"/>
          </ac:spMkLst>
        </pc:spChg>
      </pc:sldChg>
      <pc:sldChg chg="modSp del">
        <pc:chgData name="QUÂN TRẦN HOÀNG" userId="b671ee16-6daa-48d6-9e3b-920b7beb4100" providerId="ADAL" clId="{A06F5729-097D-4E2B-B5D2-3FEBDA9F3351}" dt="2021-05-15T15:16:50.761" v="1392" actId="47"/>
        <pc:sldMkLst>
          <pc:docMk/>
          <pc:sldMk cId="3041717754" sldId="262"/>
        </pc:sldMkLst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3041717754" sldId="262"/>
            <ac:spMk id="2" creationId="{60C2B5A9-828D-43FF-9A38-781D7D21DFA5}"/>
          </ac:spMkLst>
        </pc:spChg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3041717754" sldId="262"/>
            <ac:spMk id="3" creationId="{B66EC651-3B5E-4257-B016-A2A12C4F1F98}"/>
          </ac:spMkLst>
        </pc:spChg>
      </pc:sldChg>
      <pc:sldChg chg="modSp del">
        <pc:chgData name="QUÂN TRẦN HOÀNG" userId="b671ee16-6daa-48d6-9e3b-920b7beb4100" providerId="ADAL" clId="{A06F5729-097D-4E2B-B5D2-3FEBDA9F3351}" dt="2021-05-15T15:16:50.761" v="1392" actId="47"/>
        <pc:sldMkLst>
          <pc:docMk/>
          <pc:sldMk cId="1046885569" sldId="263"/>
        </pc:sldMkLst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1046885569" sldId="263"/>
            <ac:spMk id="2" creationId="{04E70864-2680-4A5B-8009-F35B2E564490}"/>
          </ac:spMkLst>
        </pc:spChg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1046885569" sldId="263"/>
            <ac:spMk id="3" creationId="{E9B82DA2-F647-4383-9586-B416BE8A4E82}"/>
          </ac:spMkLst>
        </pc:spChg>
      </pc:sldChg>
      <pc:sldChg chg="modSp del">
        <pc:chgData name="QUÂN TRẦN HOÀNG" userId="b671ee16-6daa-48d6-9e3b-920b7beb4100" providerId="ADAL" clId="{A06F5729-097D-4E2B-B5D2-3FEBDA9F3351}" dt="2021-05-15T15:16:50.761" v="1392" actId="47"/>
        <pc:sldMkLst>
          <pc:docMk/>
          <pc:sldMk cId="1941987365" sldId="264"/>
        </pc:sldMkLst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1941987365" sldId="264"/>
            <ac:spMk id="2" creationId="{2CAC5CF1-449A-49BB-A47C-8DAE98EFC170}"/>
          </ac:spMkLst>
        </pc:spChg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1941987365" sldId="264"/>
            <ac:spMk id="3" creationId="{BB878D99-BB21-42B6-A7B3-D717109A341C}"/>
          </ac:spMkLst>
        </pc:spChg>
      </pc:sldChg>
      <pc:sldChg chg="modSp del">
        <pc:chgData name="QUÂN TRẦN HOÀNG" userId="b671ee16-6daa-48d6-9e3b-920b7beb4100" providerId="ADAL" clId="{A06F5729-097D-4E2B-B5D2-3FEBDA9F3351}" dt="2021-05-15T15:16:50.761" v="1392" actId="47"/>
        <pc:sldMkLst>
          <pc:docMk/>
          <pc:sldMk cId="1168745474" sldId="265"/>
        </pc:sldMkLst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1168745474" sldId="265"/>
            <ac:spMk id="2" creationId="{2B0D7C05-0554-45CF-8F1A-1C521F5ED848}"/>
          </ac:spMkLst>
        </pc:spChg>
        <pc:spChg chg="mod">
          <ac:chgData name="QUÂN TRẦN HOÀNG" userId="b671ee16-6daa-48d6-9e3b-920b7beb4100" providerId="ADAL" clId="{A06F5729-097D-4E2B-B5D2-3FEBDA9F3351}" dt="2021-05-15T14:19:41.310" v="3"/>
          <ac:spMkLst>
            <pc:docMk/>
            <pc:sldMk cId="1168745474" sldId="265"/>
            <ac:spMk id="3" creationId="{E2B62AE0-54C6-40B6-A868-FAC7E20FDFB4}"/>
          </ac:spMkLst>
        </pc:spChg>
      </pc:sldChg>
      <pc:sldChg chg="addSp delSp modSp add mod setBg modNotes">
        <pc:chgData name="QUÂN TRẦN HOÀNG" userId="b671ee16-6daa-48d6-9e3b-920b7beb4100" providerId="ADAL" clId="{A06F5729-097D-4E2B-B5D2-3FEBDA9F3351}" dt="2021-05-15T14:29:56.565" v="771" actId="20577"/>
        <pc:sldMkLst>
          <pc:docMk/>
          <pc:sldMk cId="0" sldId="266"/>
        </pc:sldMkLst>
        <pc:spChg chg="add del mod">
          <ac:chgData name="QUÂN TRẦN HOÀNG" userId="b671ee16-6daa-48d6-9e3b-920b7beb4100" providerId="ADAL" clId="{A06F5729-097D-4E2B-B5D2-3FEBDA9F3351}" dt="2021-05-15T14:26:26.599" v="293" actId="478"/>
          <ac:spMkLst>
            <pc:docMk/>
            <pc:sldMk cId="0" sldId="266"/>
            <ac:spMk id="6" creationId="{8FF6DBEA-525C-4DCF-8BAA-88823EB0BD18}"/>
          </ac:spMkLst>
        </pc:spChg>
        <pc:spChg chg="del mod">
          <ac:chgData name="QUÂN TRẦN HOÀNG" userId="b671ee16-6daa-48d6-9e3b-920b7beb4100" providerId="ADAL" clId="{A06F5729-097D-4E2B-B5D2-3FEBDA9F3351}" dt="2021-05-15T14:25:30.901" v="262" actId="478"/>
          <ac:spMkLst>
            <pc:docMk/>
            <pc:sldMk cId="0" sldId="266"/>
            <ac:spMk id="245" creationId="{00000000-0000-0000-0000-000000000000}"/>
          </ac:spMkLst>
        </pc:spChg>
        <pc:spChg chg="del mod">
          <ac:chgData name="QUÂN TRẦN HOÀNG" userId="b671ee16-6daa-48d6-9e3b-920b7beb4100" providerId="ADAL" clId="{A06F5729-097D-4E2B-B5D2-3FEBDA9F3351}" dt="2021-05-15T14:26:24.675" v="292" actId="478"/>
          <ac:spMkLst>
            <pc:docMk/>
            <pc:sldMk cId="0" sldId="266"/>
            <ac:spMk id="246" creationId="{00000000-0000-0000-0000-000000000000}"/>
          </ac:spMkLst>
        </pc:spChg>
        <pc:graphicFrameChg chg="add mod modGraphic">
          <ac:chgData name="QUÂN TRẦN HOÀNG" userId="b671ee16-6daa-48d6-9e3b-920b7beb4100" providerId="ADAL" clId="{A06F5729-097D-4E2B-B5D2-3FEBDA9F3351}" dt="2021-05-15T14:29:56.565" v="771" actId="20577"/>
          <ac:graphicFrameMkLst>
            <pc:docMk/>
            <pc:sldMk cId="0" sldId="266"/>
            <ac:graphicFrameMk id="4" creationId="{80425F41-08EE-4816-B533-1DFDED82235B}"/>
          </ac:graphicFrameMkLst>
        </pc:graphicFrameChg>
        <pc:picChg chg="add del mod">
          <ac:chgData name="QUÂN TRẦN HOÀNG" userId="b671ee16-6daa-48d6-9e3b-920b7beb4100" providerId="ADAL" clId="{A06F5729-097D-4E2B-B5D2-3FEBDA9F3351}" dt="2021-05-15T14:24:12.248" v="132" actId="478"/>
          <ac:picMkLst>
            <pc:docMk/>
            <pc:sldMk cId="0" sldId="266"/>
            <ac:picMk id="3" creationId="{5AD4D413-A9F6-410D-A026-8459D9572913}"/>
          </ac:picMkLst>
        </pc:picChg>
        <pc:cxnChg chg="del">
          <ac:chgData name="QUÂN TRẦN HOÀNG" userId="b671ee16-6daa-48d6-9e3b-920b7beb4100" providerId="ADAL" clId="{A06F5729-097D-4E2B-B5D2-3FEBDA9F3351}" dt="2021-05-15T14:26:28.366" v="294" actId="478"/>
          <ac:cxnSpMkLst>
            <pc:docMk/>
            <pc:sldMk cId="0" sldId="266"/>
            <ac:cxnSpMk id="247" creationId="{00000000-0000-0000-0000-000000000000}"/>
          </ac:cxnSpMkLst>
        </pc:cxnChg>
      </pc:sldChg>
      <pc:sldChg chg="addSp delSp modSp add del mod setBg modNotes">
        <pc:chgData name="QUÂN TRẦN HOÀNG" userId="b671ee16-6daa-48d6-9e3b-920b7beb4100" providerId="ADAL" clId="{A06F5729-097D-4E2B-B5D2-3FEBDA9F3351}" dt="2021-05-15T14:42:50.860" v="1017" actId="1076"/>
        <pc:sldMkLst>
          <pc:docMk/>
          <pc:sldMk cId="0" sldId="267"/>
        </pc:sldMkLst>
        <pc:spChg chg="add del mod">
          <ac:chgData name="QUÂN TRẦN HOÀNG" userId="b671ee16-6daa-48d6-9e3b-920b7beb4100" providerId="ADAL" clId="{A06F5729-097D-4E2B-B5D2-3FEBDA9F3351}" dt="2021-05-15T14:42:41.477" v="1015" actId="478"/>
          <ac:spMkLst>
            <pc:docMk/>
            <pc:sldMk cId="0" sldId="267"/>
            <ac:spMk id="5" creationId="{6447C980-1884-4A92-B82A-51894E969B4B}"/>
          </ac:spMkLst>
        </pc:spChg>
        <pc:spChg chg="del">
          <ac:chgData name="QUÂN TRẦN HOÀNG" userId="b671ee16-6daa-48d6-9e3b-920b7beb4100" providerId="ADAL" clId="{A06F5729-097D-4E2B-B5D2-3FEBDA9F3351}" dt="2021-05-15T14:34:11.213" v="908" actId="478"/>
          <ac:spMkLst>
            <pc:docMk/>
            <pc:sldMk cId="0" sldId="267"/>
            <ac:spMk id="227" creationId="{00000000-0000-0000-0000-000000000000}"/>
          </ac:spMkLst>
        </pc:spChg>
        <pc:spChg chg="mod">
          <ac:chgData name="QUÂN TRẦN HOÀNG" userId="b671ee16-6daa-48d6-9e3b-920b7beb4100" providerId="ADAL" clId="{A06F5729-097D-4E2B-B5D2-3FEBDA9F3351}" dt="2021-05-15T14:42:50.860" v="1017" actId="1076"/>
          <ac:spMkLst>
            <pc:docMk/>
            <pc:sldMk cId="0" sldId="267"/>
            <ac:spMk id="228" creationId="{00000000-0000-0000-0000-000000000000}"/>
          </ac:spMkLst>
        </pc:spChg>
        <pc:spChg chg="mod">
          <ac:chgData name="QUÂN TRẦN HOÀNG" userId="b671ee16-6daa-48d6-9e3b-920b7beb4100" providerId="ADAL" clId="{A06F5729-097D-4E2B-B5D2-3FEBDA9F3351}" dt="2021-05-15T14:37:43.148" v="917" actId="1076"/>
          <ac:spMkLst>
            <pc:docMk/>
            <pc:sldMk cId="0" sldId="267"/>
            <ac:spMk id="229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4:42:39.927" v="1014" actId="478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4:32:16.365" v="883" actId="478"/>
          <ac:spMkLst>
            <pc:docMk/>
            <pc:sldMk cId="0" sldId="267"/>
            <ac:spMk id="295" creationId="{00000000-0000-0000-0000-000000000000}"/>
          </ac:spMkLst>
        </pc:spChg>
        <pc:spChg chg="mod ord">
          <ac:chgData name="QUÂN TRẦN HOÀNG" userId="b671ee16-6daa-48d6-9e3b-920b7beb4100" providerId="ADAL" clId="{A06F5729-097D-4E2B-B5D2-3FEBDA9F3351}" dt="2021-05-15T14:33:30.564" v="904" actId="1076"/>
          <ac:spMkLst>
            <pc:docMk/>
            <pc:sldMk cId="0" sldId="267"/>
            <ac:spMk id="296" creationId="{00000000-0000-0000-0000-000000000000}"/>
          </ac:spMkLst>
        </pc:spChg>
        <pc:spChg chg="mod ord">
          <ac:chgData name="QUÂN TRẦN HOÀNG" userId="b671ee16-6daa-48d6-9e3b-920b7beb4100" providerId="ADAL" clId="{A06F5729-097D-4E2B-B5D2-3FEBDA9F3351}" dt="2021-05-15T14:33:33.660" v="905" actId="1076"/>
          <ac:spMkLst>
            <pc:docMk/>
            <pc:sldMk cId="0" sldId="267"/>
            <ac:spMk id="297" creationId="{00000000-0000-0000-0000-000000000000}"/>
          </ac:spMkLst>
        </pc:spChg>
        <pc:spChg chg="del mod">
          <ac:chgData name="QUÂN TRẦN HOÀNG" userId="b671ee16-6daa-48d6-9e3b-920b7beb4100" providerId="ADAL" clId="{A06F5729-097D-4E2B-B5D2-3FEBDA9F3351}" dt="2021-05-15T14:33:03.949" v="897" actId="478"/>
          <ac:spMkLst>
            <pc:docMk/>
            <pc:sldMk cId="0" sldId="267"/>
            <ac:spMk id="298" creationId="{00000000-0000-0000-0000-000000000000}"/>
          </ac:spMkLst>
        </pc:spChg>
        <pc:picChg chg="add mod ord">
          <ac:chgData name="QUÂN TRẦN HOÀNG" userId="b671ee16-6daa-48d6-9e3b-920b7beb4100" providerId="ADAL" clId="{A06F5729-097D-4E2B-B5D2-3FEBDA9F3351}" dt="2021-05-15T14:41:55.316" v="943" actId="1076"/>
          <ac:picMkLst>
            <pc:docMk/>
            <pc:sldMk cId="0" sldId="267"/>
            <ac:picMk id="3" creationId="{F740B585-090B-425F-B73C-530C99DA02C0}"/>
          </ac:picMkLst>
        </pc:picChg>
        <pc:picChg chg="add del mod">
          <ac:chgData name="QUÂN TRẦN HOÀNG" userId="b671ee16-6daa-48d6-9e3b-920b7beb4100" providerId="ADAL" clId="{A06F5729-097D-4E2B-B5D2-3FEBDA9F3351}" dt="2021-05-15T14:34:15.713" v="913"/>
          <ac:picMkLst>
            <pc:docMk/>
            <pc:sldMk cId="0" sldId="267"/>
            <ac:picMk id="8" creationId="{99FF90D8-C522-4EC2-8EB8-F634B1B05A44}"/>
          </ac:picMkLst>
        </pc:picChg>
        <pc:picChg chg="add mod">
          <ac:chgData name="QUÂN TRẦN HOÀNG" userId="b671ee16-6daa-48d6-9e3b-920b7beb4100" providerId="ADAL" clId="{A06F5729-097D-4E2B-B5D2-3FEBDA9F3351}" dt="2021-05-15T14:32:41.125" v="890" actId="1076"/>
          <ac:picMkLst>
            <pc:docMk/>
            <pc:sldMk cId="0" sldId="267"/>
            <ac:picMk id="8" creationId="{A9F2CDBC-895D-429A-A8DB-0322310A0794}"/>
          </ac:picMkLst>
        </pc:picChg>
        <pc:picChg chg="add del mod">
          <ac:chgData name="QUÂN TRẦN HOÀNG" userId="b671ee16-6daa-48d6-9e3b-920b7beb4100" providerId="ADAL" clId="{A06F5729-097D-4E2B-B5D2-3FEBDA9F3351}" dt="2021-05-15T14:38:55.037" v="918" actId="478"/>
          <ac:picMkLst>
            <pc:docMk/>
            <pc:sldMk cId="0" sldId="267"/>
            <ac:picMk id="226" creationId="{00000000-0000-0000-0000-000000000000}"/>
          </ac:picMkLst>
        </pc:picChg>
        <pc:picChg chg="del">
          <ac:chgData name="QUÂN TRẦN HOÀNG" userId="b671ee16-6daa-48d6-9e3b-920b7beb4100" providerId="ADAL" clId="{A06F5729-097D-4E2B-B5D2-3FEBDA9F3351}" dt="2021-05-15T14:32:23.685" v="884" actId="478"/>
          <ac:picMkLst>
            <pc:docMk/>
            <pc:sldMk cId="0" sldId="267"/>
            <ac:picMk id="294" creationId="{00000000-0000-0000-0000-000000000000}"/>
          </ac:picMkLst>
        </pc:picChg>
        <pc:cxnChg chg="mod">
          <ac:chgData name="QUÂN TRẦN HOÀNG" userId="b671ee16-6daa-48d6-9e3b-920b7beb4100" providerId="ADAL" clId="{A06F5729-097D-4E2B-B5D2-3FEBDA9F3351}" dt="2021-05-15T14:42:46.484" v="1016" actId="1076"/>
          <ac:cxnSpMkLst>
            <pc:docMk/>
            <pc:sldMk cId="0" sldId="267"/>
            <ac:cxnSpMk id="231" creationId="{00000000-0000-0000-0000-000000000000}"/>
          </ac:cxnSpMkLst>
        </pc:cxnChg>
      </pc:sldChg>
      <pc:sldChg chg="addSp delSp modSp add mod">
        <pc:chgData name="QUÂN TRẦN HOÀNG" userId="b671ee16-6daa-48d6-9e3b-920b7beb4100" providerId="ADAL" clId="{A06F5729-097D-4E2B-B5D2-3FEBDA9F3351}" dt="2021-05-15T14:58:12.840" v="1139" actId="6549"/>
        <pc:sldMkLst>
          <pc:docMk/>
          <pc:sldMk cId="0" sldId="268"/>
        </pc:sldMkLst>
        <pc:spChg chg="add del mod">
          <ac:chgData name="QUÂN TRẦN HOÀNG" userId="b671ee16-6daa-48d6-9e3b-920b7beb4100" providerId="ADAL" clId="{A06F5729-097D-4E2B-B5D2-3FEBDA9F3351}" dt="2021-05-15T14:46:49.236" v="1022" actId="478"/>
          <ac:spMkLst>
            <pc:docMk/>
            <pc:sldMk cId="0" sldId="268"/>
            <ac:spMk id="4" creationId="{1EECDF3B-EEAA-4257-AEF6-C21E08B0817B}"/>
          </ac:spMkLst>
        </pc:spChg>
        <pc:spChg chg="del">
          <ac:chgData name="QUÂN TRẦN HOÀNG" userId="b671ee16-6daa-48d6-9e3b-920b7beb4100" providerId="ADAL" clId="{A06F5729-097D-4E2B-B5D2-3FEBDA9F3351}" dt="2021-05-15T14:46:47.575" v="1021" actId="478"/>
          <ac:spMkLst>
            <pc:docMk/>
            <pc:sldMk cId="0" sldId="268"/>
            <ac:spMk id="236" creationId="{00000000-0000-0000-0000-000000000000}"/>
          </ac:spMkLst>
        </pc:spChg>
        <pc:spChg chg="mod">
          <ac:chgData name="QUÂN TRẦN HOÀNG" userId="b671ee16-6daa-48d6-9e3b-920b7beb4100" providerId="ADAL" clId="{A06F5729-097D-4E2B-B5D2-3FEBDA9F3351}" dt="2021-05-15T14:58:12.840" v="1139" actId="6549"/>
          <ac:spMkLst>
            <pc:docMk/>
            <pc:sldMk cId="0" sldId="268"/>
            <ac:spMk id="237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4:49:01.189" v="1039" actId="478"/>
          <ac:spMkLst>
            <pc:docMk/>
            <pc:sldMk cId="0" sldId="268"/>
            <ac:spMk id="239" creationId="{00000000-0000-0000-0000-000000000000}"/>
          </ac:spMkLst>
        </pc:spChg>
        <pc:picChg chg="add del mod">
          <ac:chgData name="QUÂN TRẦN HOÀNG" userId="b671ee16-6daa-48d6-9e3b-920b7beb4100" providerId="ADAL" clId="{A06F5729-097D-4E2B-B5D2-3FEBDA9F3351}" dt="2021-05-15T14:53:16.061" v="1062" actId="478"/>
          <ac:picMkLst>
            <pc:docMk/>
            <pc:sldMk cId="0" sldId="268"/>
            <ac:picMk id="6" creationId="{4FA1497E-6DE6-42CC-A277-653CAB0532C1}"/>
          </ac:picMkLst>
        </pc:picChg>
        <pc:picChg chg="add del mod">
          <ac:chgData name="QUÂN TRẦN HOÀNG" userId="b671ee16-6daa-48d6-9e3b-920b7beb4100" providerId="ADAL" clId="{A06F5729-097D-4E2B-B5D2-3FEBDA9F3351}" dt="2021-05-15T14:58:05.903" v="1128" actId="478"/>
          <ac:picMkLst>
            <pc:docMk/>
            <pc:sldMk cId="0" sldId="268"/>
            <ac:picMk id="8" creationId="{D8BC9781-2C12-40F0-A4BB-E350173D303D}"/>
          </ac:picMkLst>
        </pc:picChg>
        <pc:picChg chg="del">
          <ac:chgData name="QUÂN TRẦN HOÀNG" userId="b671ee16-6daa-48d6-9e3b-920b7beb4100" providerId="ADAL" clId="{A06F5729-097D-4E2B-B5D2-3FEBDA9F3351}" dt="2021-05-15T14:49:02.109" v="1040" actId="478"/>
          <ac:picMkLst>
            <pc:docMk/>
            <pc:sldMk cId="0" sldId="268"/>
            <ac:picMk id="238" creationId="{00000000-0000-0000-0000-000000000000}"/>
          </ac:picMkLst>
        </pc:picChg>
        <pc:cxnChg chg="del">
          <ac:chgData name="QUÂN TRẦN HOÀNG" userId="b671ee16-6daa-48d6-9e3b-920b7beb4100" providerId="ADAL" clId="{A06F5729-097D-4E2B-B5D2-3FEBDA9F3351}" dt="2021-05-15T14:48:09.116" v="1032" actId="478"/>
          <ac:cxnSpMkLst>
            <pc:docMk/>
            <pc:sldMk cId="0" sldId="268"/>
            <ac:cxnSpMk id="240" creationId="{00000000-0000-0000-0000-000000000000}"/>
          </ac:cxnSpMkLst>
        </pc:cxnChg>
      </pc:sldChg>
      <pc:sldChg chg="addSp delSp modSp add mod">
        <pc:chgData name="QUÂN TRẦN HOÀNG" userId="b671ee16-6daa-48d6-9e3b-920b7beb4100" providerId="ADAL" clId="{A06F5729-097D-4E2B-B5D2-3FEBDA9F3351}" dt="2021-05-15T14:59:11.492" v="1157" actId="1076"/>
        <pc:sldMkLst>
          <pc:docMk/>
          <pc:sldMk cId="1831117154" sldId="269"/>
        </pc:sldMkLst>
        <pc:spChg chg="mod">
          <ac:chgData name="QUÂN TRẦN HOÀNG" userId="b671ee16-6daa-48d6-9e3b-920b7beb4100" providerId="ADAL" clId="{A06F5729-097D-4E2B-B5D2-3FEBDA9F3351}" dt="2021-05-15T14:59:11.492" v="1157" actId="1076"/>
          <ac:spMkLst>
            <pc:docMk/>
            <pc:sldMk cId="1831117154" sldId="269"/>
            <ac:spMk id="237" creationId="{00000000-0000-0000-0000-000000000000}"/>
          </ac:spMkLst>
        </pc:spChg>
        <pc:picChg chg="add mod">
          <ac:chgData name="QUÂN TRẦN HOÀNG" userId="b671ee16-6daa-48d6-9e3b-920b7beb4100" providerId="ADAL" clId="{A06F5729-097D-4E2B-B5D2-3FEBDA9F3351}" dt="2021-05-15T14:58:53.605" v="1155" actId="1076"/>
          <ac:picMkLst>
            <pc:docMk/>
            <pc:sldMk cId="1831117154" sldId="269"/>
            <ac:picMk id="4" creationId="{E2AFEBA7-AB23-4B27-97F2-7C75BB5407BC}"/>
          </ac:picMkLst>
        </pc:picChg>
        <pc:picChg chg="del">
          <ac:chgData name="QUÂN TRẦN HOÀNG" userId="b671ee16-6daa-48d6-9e3b-920b7beb4100" providerId="ADAL" clId="{A06F5729-097D-4E2B-B5D2-3FEBDA9F3351}" dt="2021-05-15T14:57:11.965" v="1078" actId="478"/>
          <ac:picMkLst>
            <pc:docMk/>
            <pc:sldMk cId="1831117154" sldId="269"/>
            <ac:picMk id="8" creationId="{D8BC9781-2C12-40F0-A4BB-E350173D303D}"/>
          </ac:picMkLst>
        </pc:picChg>
      </pc:sldChg>
      <pc:sldChg chg="modSp add del mod">
        <pc:chgData name="QUÂN TRẦN HOÀNG" userId="b671ee16-6daa-48d6-9e3b-920b7beb4100" providerId="ADAL" clId="{A06F5729-097D-4E2B-B5D2-3FEBDA9F3351}" dt="2021-05-15T15:09:02.495" v="1246" actId="47"/>
        <pc:sldMkLst>
          <pc:docMk/>
          <pc:sldMk cId="975616260" sldId="270"/>
        </pc:sldMkLst>
        <pc:spChg chg="mod">
          <ac:chgData name="QUÂN TRẦN HOÀNG" userId="b671ee16-6daa-48d6-9e3b-920b7beb4100" providerId="ADAL" clId="{A06F5729-097D-4E2B-B5D2-3FEBDA9F3351}" dt="2021-05-15T15:02:05.199" v="1179" actId="1076"/>
          <ac:spMkLst>
            <pc:docMk/>
            <pc:sldMk cId="975616260" sldId="270"/>
            <ac:spMk id="237" creationId="{00000000-0000-0000-0000-000000000000}"/>
          </ac:spMkLst>
        </pc:spChg>
      </pc:sldChg>
      <pc:sldChg chg="addSp delSp modSp add mod setBg modNotes">
        <pc:chgData name="QUÂN TRẦN HOÀNG" userId="b671ee16-6daa-48d6-9e3b-920b7beb4100" providerId="ADAL" clId="{A06F5729-097D-4E2B-B5D2-3FEBDA9F3351}" dt="2021-05-15T15:04:29.724" v="1205" actId="1076"/>
        <pc:sldMkLst>
          <pc:docMk/>
          <pc:sldMk cId="0" sldId="277"/>
        </pc:sldMkLst>
        <pc:spChg chg="add del mod">
          <ac:chgData name="QUÂN TRẦN HOÀNG" userId="b671ee16-6daa-48d6-9e3b-920b7beb4100" providerId="ADAL" clId="{A06F5729-097D-4E2B-B5D2-3FEBDA9F3351}" dt="2021-05-15T15:01:09.412" v="1171" actId="478"/>
          <ac:spMkLst>
            <pc:docMk/>
            <pc:sldMk cId="0" sldId="277"/>
            <ac:spMk id="5" creationId="{C38355ED-2B9D-4106-9FBA-3CF502AB67CD}"/>
          </ac:spMkLst>
        </pc:spChg>
        <pc:spChg chg="add del mod">
          <ac:chgData name="QUÂN TRẦN HOÀNG" userId="b671ee16-6daa-48d6-9e3b-920b7beb4100" providerId="ADAL" clId="{A06F5729-097D-4E2B-B5D2-3FEBDA9F3351}" dt="2021-05-15T15:01:49.981" v="1176"/>
          <ac:spMkLst>
            <pc:docMk/>
            <pc:sldMk cId="0" sldId="277"/>
            <ac:spMk id="6" creationId="{16F1A5AD-E240-4D5F-AED5-61EE72D77A9A}"/>
          </ac:spMkLst>
        </pc:spChg>
        <pc:spChg chg="add mod">
          <ac:chgData name="QUÂN TRẦN HOÀNG" userId="b671ee16-6daa-48d6-9e3b-920b7beb4100" providerId="ADAL" clId="{A06F5729-097D-4E2B-B5D2-3FEBDA9F3351}" dt="2021-05-15T15:04:29.724" v="1205" actId="1076"/>
          <ac:spMkLst>
            <pc:docMk/>
            <pc:sldMk cId="0" sldId="277"/>
            <ac:spMk id="7" creationId="{0AF9C10B-ABA6-4620-8A39-618F84B97802}"/>
          </ac:spMkLst>
        </pc:spChg>
        <pc:spChg chg="del mod">
          <ac:chgData name="QUÂN TRẦN HOÀNG" userId="b671ee16-6daa-48d6-9e3b-920b7beb4100" providerId="ADAL" clId="{A06F5729-097D-4E2B-B5D2-3FEBDA9F3351}" dt="2021-05-15T15:01:07.950" v="1170" actId="478"/>
          <ac:spMkLst>
            <pc:docMk/>
            <pc:sldMk cId="0" sldId="277"/>
            <ac:spMk id="522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23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24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25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26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27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28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29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30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31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32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33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34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35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1:05.534" v="1168" actId="478"/>
          <ac:spMkLst>
            <pc:docMk/>
            <pc:sldMk cId="0" sldId="277"/>
            <ac:spMk id="536" creationId="{00000000-0000-0000-0000-000000000000}"/>
          </ac:spMkLst>
        </pc:spChg>
        <pc:spChg chg="del">
          <ac:chgData name="QUÂN TRẦN HOÀNG" userId="b671ee16-6daa-48d6-9e3b-920b7beb4100" providerId="ADAL" clId="{A06F5729-097D-4E2B-B5D2-3FEBDA9F3351}" dt="2021-05-15T15:00:07.013" v="1160" actId="478"/>
          <ac:spMkLst>
            <pc:docMk/>
            <pc:sldMk cId="0" sldId="277"/>
            <ac:spMk id="538" creationId="{00000000-0000-0000-0000-000000000000}"/>
          </ac:spMkLst>
        </pc:spChg>
        <pc:picChg chg="add mod">
          <ac:chgData name="QUÂN TRẦN HOÀNG" userId="b671ee16-6daa-48d6-9e3b-920b7beb4100" providerId="ADAL" clId="{A06F5729-097D-4E2B-B5D2-3FEBDA9F3351}" dt="2021-05-15T15:00:36.420" v="1167" actId="1076"/>
          <ac:picMkLst>
            <pc:docMk/>
            <pc:sldMk cId="0" sldId="277"/>
            <ac:picMk id="3" creationId="{F3BB485F-D54E-405C-9C9C-BD13BF97FAA5}"/>
          </ac:picMkLst>
        </pc:picChg>
        <pc:picChg chg="del">
          <ac:chgData name="QUÂN TRẦN HOÀNG" userId="b671ee16-6daa-48d6-9e3b-920b7beb4100" providerId="ADAL" clId="{A06F5729-097D-4E2B-B5D2-3FEBDA9F3351}" dt="2021-05-15T15:00:07.956" v="1161" actId="478"/>
          <ac:picMkLst>
            <pc:docMk/>
            <pc:sldMk cId="0" sldId="277"/>
            <ac:picMk id="521" creationId="{00000000-0000-0000-0000-000000000000}"/>
          </ac:picMkLst>
        </pc:picChg>
        <pc:cxnChg chg="del">
          <ac:chgData name="QUÂN TRẦN HOÀNG" userId="b671ee16-6daa-48d6-9e3b-920b7beb4100" providerId="ADAL" clId="{A06F5729-097D-4E2B-B5D2-3FEBDA9F3351}" dt="2021-05-15T15:01:05.534" v="1168" actId="478"/>
          <ac:cxnSpMkLst>
            <pc:docMk/>
            <pc:sldMk cId="0" sldId="277"/>
            <ac:cxnSpMk id="537" creationId="{00000000-0000-0000-0000-000000000000}"/>
          </ac:cxnSpMkLst>
        </pc:cxnChg>
      </pc:sldChg>
      <pc:sldChg chg="addSp delSp modSp add mod">
        <pc:chgData name="QUÂN TRẦN HOÀNG" userId="b671ee16-6daa-48d6-9e3b-920b7beb4100" providerId="ADAL" clId="{A06F5729-097D-4E2B-B5D2-3FEBDA9F3351}" dt="2021-05-15T15:16:07.916" v="1372" actId="1076"/>
        <pc:sldMkLst>
          <pc:docMk/>
          <pc:sldMk cId="2872115075" sldId="278"/>
        </pc:sldMkLst>
        <pc:spChg chg="mod">
          <ac:chgData name="QUÂN TRẦN HOÀNG" userId="b671ee16-6daa-48d6-9e3b-920b7beb4100" providerId="ADAL" clId="{A06F5729-097D-4E2B-B5D2-3FEBDA9F3351}" dt="2021-05-15T15:16:07.916" v="1372" actId="1076"/>
          <ac:spMkLst>
            <pc:docMk/>
            <pc:sldMk cId="2872115075" sldId="278"/>
            <ac:spMk id="7" creationId="{0AF9C10B-ABA6-4620-8A39-618F84B97802}"/>
          </ac:spMkLst>
        </pc:spChg>
        <pc:picChg chg="del">
          <ac:chgData name="QUÂN TRẦN HOÀNG" userId="b671ee16-6daa-48d6-9e3b-920b7beb4100" providerId="ADAL" clId="{A06F5729-097D-4E2B-B5D2-3FEBDA9F3351}" dt="2021-05-15T15:05:16.837" v="1207" actId="478"/>
          <ac:picMkLst>
            <pc:docMk/>
            <pc:sldMk cId="2872115075" sldId="278"/>
            <ac:picMk id="3" creationId="{F3BB485F-D54E-405C-9C9C-BD13BF97FAA5}"/>
          </ac:picMkLst>
        </pc:picChg>
        <pc:picChg chg="add mod">
          <ac:chgData name="QUÂN TRẦN HOÀNG" userId="b671ee16-6daa-48d6-9e3b-920b7beb4100" providerId="ADAL" clId="{A06F5729-097D-4E2B-B5D2-3FEBDA9F3351}" dt="2021-05-15T15:08:39.907" v="1245" actId="14100"/>
          <ac:picMkLst>
            <pc:docMk/>
            <pc:sldMk cId="2872115075" sldId="278"/>
            <ac:picMk id="4" creationId="{E4B4620E-0540-4AA1-87B8-CC21A123747B}"/>
          </ac:picMkLst>
        </pc:picChg>
      </pc:sldChg>
      <pc:sldChg chg="addSp delSp modSp add mod">
        <pc:chgData name="QUÂN TRẦN HOÀNG" userId="b671ee16-6daa-48d6-9e3b-920b7beb4100" providerId="ADAL" clId="{A06F5729-097D-4E2B-B5D2-3FEBDA9F3351}" dt="2021-05-15T15:16:37.485" v="1391" actId="20577"/>
        <pc:sldMkLst>
          <pc:docMk/>
          <pc:sldMk cId="2723453526" sldId="279"/>
        </pc:sldMkLst>
        <pc:spChg chg="mod">
          <ac:chgData name="QUÂN TRẦN HOÀNG" userId="b671ee16-6daa-48d6-9e3b-920b7beb4100" providerId="ADAL" clId="{A06F5729-097D-4E2B-B5D2-3FEBDA9F3351}" dt="2021-05-15T15:16:37.485" v="1391" actId="20577"/>
          <ac:spMkLst>
            <pc:docMk/>
            <pc:sldMk cId="2723453526" sldId="279"/>
            <ac:spMk id="7" creationId="{0AF9C10B-ABA6-4620-8A39-618F84B97802}"/>
          </ac:spMkLst>
        </pc:spChg>
        <pc:picChg chg="add mod">
          <ac:chgData name="QUÂN TRẦN HOÀNG" userId="b671ee16-6daa-48d6-9e3b-920b7beb4100" providerId="ADAL" clId="{A06F5729-097D-4E2B-B5D2-3FEBDA9F3351}" dt="2021-05-15T15:08:33.684" v="1244" actId="1076"/>
          <ac:picMkLst>
            <pc:docMk/>
            <pc:sldMk cId="2723453526" sldId="279"/>
            <ac:picMk id="3" creationId="{EA78F4D7-743E-4A42-B7DA-C8057C1916DF}"/>
          </ac:picMkLst>
        </pc:picChg>
        <pc:picChg chg="del">
          <ac:chgData name="QUÂN TRẦN HOÀNG" userId="b671ee16-6daa-48d6-9e3b-920b7beb4100" providerId="ADAL" clId="{A06F5729-097D-4E2B-B5D2-3FEBDA9F3351}" dt="2021-05-15T15:07:15.044" v="1222" actId="478"/>
          <ac:picMkLst>
            <pc:docMk/>
            <pc:sldMk cId="2723453526" sldId="279"/>
            <ac:picMk id="4" creationId="{E4B4620E-0540-4AA1-87B8-CC21A123747B}"/>
          </ac:picMkLst>
        </pc:picChg>
      </pc:sldChg>
      <pc:sldChg chg="addSp delSp modSp add mod ord">
        <pc:chgData name="QUÂN TRẦN HOÀNG" userId="b671ee16-6daa-48d6-9e3b-920b7beb4100" providerId="ADAL" clId="{A06F5729-097D-4E2B-B5D2-3FEBDA9F3351}" dt="2021-05-15T15:15:48.044" v="1370" actId="1076"/>
        <pc:sldMkLst>
          <pc:docMk/>
          <pc:sldMk cId="1006060296" sldId="280"/>
        </pc:sldMkLst>
        <pc:spChg chg="mod">
          <ac:chgData name="QUÂN TRẦN HOÀNG" userId="b671ee16-6daa-48d6-9e3b-920b7beb4100" providerId="ADAL" clId="{A06F5729-097D-4E2B-B5D2-3FEBDA9F3351}" dt="2021-05-15T15:15:48.044" v="1370" actId="1076"/>
          <ac:spMkLst>
            <pc:docMk/>
            <pc:sldMk cId="1006060296" sldId="280"/>
            <ac:spMk id="7" creationId="{0AF9C10B-ABA6-4620-8A39-618F84B97802}"/>
          </ac:spMkLst>
        </pc:spChg>
        <pc:picChg chg="del">
          <ac:chgData name="QUÂN TRẦN HOÀNG" userId="b671ee16-6daa-48d6-9e3b-920b7beb4100" providerId="ADAL" clId="{A06F5729-097D-4E2B-B5D2-3FEBDA9F3351}" dt="2021-05-15T15:10:44.932" v="1251" actId="478"/>
          <ac:picMkLst>
            <pc:docMk/>
            <pc:sldMk cId="1006060296" sldId="280"/>
            <ac:picMk id="3" creationId="{F3BB485F-D54E-405C-9C9C-BD13BF97FAA5}"/>
          </ac:picMkLst>
        </pc:picChg>
        <pc:picChg chg="add mod">
          <ac:chgData name="QUÂN TRẦN HOÀNG" userId="b671ee16-6daa-48d6-9e3b-920b7beb4100" providerId="ADAL" clId="{A06F5729-097D-4E2B-B5D2-3FEBDA9F3351}" dt="2021-05-15T15:10:59.634" v="1256" actId="27614"/>
          <ac:picMkLst>
            <pc:docMk/>
            <pc:sldMk cId="1006060296" sldId="280"/>
            <ac:picMk id="4" creationId="{F3777958-2863-424B-95BC-CE57A036BCEC}"/>
          </ac:picMkLst>
        </pc:picChg>
      </pc:sldChg>
      <pc:sldChg chg="addSp delSp modSp add mod">
        <pc:chgData name="QUÂN TRẦN HOÀNG" userId="b671ee16-6daa-48d6-9e3b-920b7beb4100" providerId="ADAL" clId="{A06F5729-097D-4E2B-B5D2-3FEBDA9F3351}" dt="2021-05-15T15:17:30.595" v="1403" actId="1076"/>
        <pc:sldMkLst>
          <pc:docMk/>
          <pc:sldMk cId="739405969" sldId="281"/>
        </pc:sldMkLst>
        <pc:spChg chg="mod">
          <ac:chgData name="QUÂN TRẦN HOÀNG" userId="b671ee16-6daa-48d6-9e3b-920b7beb4100" providerId="ADAL" clId="{A06F5729-097D-4E2B-B5D2-3FEBDA9F3351}" dt="2021-05-15T15:17:30.595" v="1403" actId="1076"/>
          <ac:spMkLst>
            <pc:docMk/>
            <pc:sldMk cId="739405969" sldId="281"/>
            <ac:spMk id="7" creationId="{0AF9C10B-ABA6-4620-8A39-618F84B97802}"/>
          </ac:spMkLst>
        </pc:spChg>
        <pc:picChg chg="add mod">
          <ac:chgData name="QUÂN TRẦN HOÀNG" userId="b671ee16-6daa-48d6-9e3b-920b7beb4100" providerId="ADAL" clId="{A06F5729-097D-4E2B-B5D2-3FEBDA9F3351}" dt="2021-05-15T15:17:17.924" v="1400" actId="1076"/>
          <ac:picMkLst>
            <pc:docMk/>
            <pc:sldMk cId="739405969" sldId="281"/>
            <ac:picMk id="3" creationId="{3B187AC0-F20A-4EE5-AADD-C8D37409C74D}"/>
          </ac:picMkLst>
        </pc:picChg>
        <pc:picChg chg="del">
          <ac:chgData name="QUÂN TRẦN HOÀNG" userId="b671ee16-6daa-48d6-9e3b-920b7beb4100" providerId="ADAL" clId="{A06F5729-097D-4E2B-B5D2-3FEBDA9F3351}" dt="2021-05-15T15:17:07.820" v="1394" actId="478"/>
          <ac:picMkLst>
            <pc:docMk/>
            <pc:sldMk cId="739405969" sldId="281"/>
            <ac:picMk id="4" creationId="{F3777958-2863-424B-95BC-CE57A036BCEC}"/>
          </ac:picMkLst>
        </pc:picChg>
      </pc:sldChg>
      <pc:sldChg chg="addSp delSp modSp add mod ord">
        <pc:chgData name="QUÂN TRẦN HOÀNG" userId="b671ee16-6daa-48d6-9e3b-920b7beb4100" providerId="ADAL" clId="{A06F5729-097D-4E2B-B5D2-3FEBDA9F3351}" dt="2021-05-15T15:23:17.020" v="1415" actId="1076"/>
        <pc:sldMkLst>
          <pc:docMk/>
          <pc:sldMk cId="2044370613" sldId="282"/>
        </pc:sldMkLst>
        <pc:spChg chg="mod">
          <ac:chgData name="QUÂN TRẦN HOÀNG" userId="b671ee16-6daa-48d6-9e3b-920b7beb4100" providerId="ADAL" clId="{A06F5729-097D-4E2B-B5D2-3FEBDA9F3351}" dt="2021-05-15T15:23:17.020" v="1415" actId="1076"/>
          <ac:spMkLst>
            <pc:docMk/>
            <pc:sldMk cId="2044370613" sldId="282"/>
            <ac:spMk id="7" creationId="{0AF9C10B-ABA6-4620-8A39-618F84B97802}"/>
          </ac:spMkLst>
        </pc:spChg>
        <pc:picChg chg="del">
          <ac:chgData name="QUÂN TRẦN HOÀNG" userId="b671ee16-6daa-48d6-9e3b-920b7beb4100" providerId="ADAL" clId="{A06F5729-097D-4E2B-B5D2-3FEBDA9F3351}" dt="2021-05-15T15:23:04.821" v="1408" actId="478"/>
          <ac:picMkLst>
            <pc:docMk/>
            <pc:sldMk cId="2044370613" sldId="282"/>
            <ac:picMk id="3" creationId="{EA78F4D7-743E-4A42-B7DA-C8057C1916DF}"/>
          </ac:picMkLst>
        </pc:picChg>
        <pc:picChg chg="add mod">
          <ac:chgData name="QUÂN TRẦN HOÀNG" userId="b671ee16-6daa-48d6-9e3b-920b7beb4100" providerId="ADAL" clId="{A06F5729-097D-4E2B-B5D2-3FEBDA9F3351}" dt="2021-05-15T15:23:15.298" v="1413" actId="27614"/>
          <ac:picMkLst>
            <pc:docMk/>
            <pc:sldMk cId="2044370613" sldId="282"/>
            <ac:picMk id="4" creationId="{D698F968-0162-42A4-B0CF-2AB59B2F0FEE}"/>
          </ac:picMkLst>
        </pc:picChg>
      </pc:sldChg>
      <pc:sldChg chg="add del">
        <pc:chgData name="QUÂN TRẦN HOÀNG" userId="b671ee16-6daa-48d6-9e3b-920b7beb4100" providerId="ADAL" clId="{A06F5729-097D-4E2B-B5D2-3FEBDA9F3351}" dt="2021-05-15T15:24:40.280" v="1456" actId="47"/>
        <pc:sldMkLst>
          <pc:docMk/>
          <pc:sldMk cId="1766851611" sldId="283"/>
        </pc:sldMkLst>
      </pc:sldChg>
      <pc:sldChg chg="addSp delSp modSp add mod ord">
        <pc:chgData name="QUÂN TRẦN HOÀNG" userId="b671ee16-6daa-48d6-9e3b-920b7beb4100" providerId="ADAL" clId="{A06F5729-097D-4E2B-B5D2-3FEBDA9F3351}" dt="2021-05-15T15:32:30.077" v="1496"/>
        <pc:sldMkLst>
          <pc:docMk/>
          <pc:sldMk cId="2454114422" sldId="284"/>
        </pc:sldMkLst>
        <pc:spChg chg="mod">
          <ac:chgData name="QUÂN TRẦN HOÀNG" userId="b671ee16-6daa-48d6-9e3b-920b7beb4100" providerId="ADAL" clId="{A06F5729-097D-4E2B-B5D2-3FEBDA9F3351}" dt="2021-05-15T15:29:56.644" v="1476" actId="1076"/>
          <ac:spMkLst>
            <pc:docMk/>
            <pc:sldMk cId="2454114422" sldId="284"/>
            <ac:spMk id="228" creationId="{00000000-0000-0000-0000-000000000000}"/>
          </ac:spMkLst>
        </pc:spChg>
        <pc:spChg chg="mod">
          <ac:chgData name="QUÂN TRẦN HOÀNG" userId="b671ee16-6daa-48d6-9e3b-920b7beb4100" providerId="ADAL" clId="{A06F5729-097D-4E2B-B5D2-3FEBDA9F3351}" dt="2021-05-15T15:29:41.124" v="1473" actId="1076"/>
          <ac:spMkLst>
            <pc:docMk/>
            <pc:sldMk cId="2454114422" sldId="284"/>
            <ac:spMk id="229" creationId="{00000000-0000-0000-0000-000000000000}"/>
          </ac:spMkLst>
        </pc:spChg>
        <pc:picChg chg="del">
          <ac:chgData name="QUÂN TRẦN HOÀNG" userId="b671ee16-6daa-48d6-9e3b-920b7beb4100" providerId="ADAL" clId="{A06F5729-097D-4E2B-B5D2-3FEBDA9F3351}" dt="2021-05-15T15:28:42.740" v="1457" actId="478"/>
          <ac:picMkLst>
            <pc:docMk/>
            <pc:sldMk cId="2454114422" sldId="284"/>
            <ac:picMk id="3" creationId="{F740B585-090B-425F-B73C-530C99DA02C0}"/>
          </ac:picMkLst>
        </pc:picChg>
        <pc:picChg chg="add del mod">
          <ac:chgData name="QUÂN TRẦN HOÀNG" userId="b671ee16-6daa-48d6-9e3b-920b7beb4100" providerId="ADAL" clId="{A06F5729-097D-4E2B-B5D2-3FEBDA9F3351}" dt="2021-05-15T15:30:31.244" v="1477" actId="478"/>
          <ac:picMkLst>
            <pc:docMk/>
            <pc:sldMk cId="2454114422" sldId="284"/>
            <ac:picMk id="4" creationId="{E4C16175-4D9F-47D3-9B0D-48814671F0A0}"/>
          </ac:picMkLst>
        </pc:picChg>
        <pc:picChg chg="add del mod">
          <ac:chgData name="QUÂN TRẦN HOÀNG" userId="b671ee16-6daa-48d6-9e3b-920b7beb4100" providerId="ADAL" clId="{A06F5729-097D-4E2B-B5D2-3FEBDA9F3351}" dt="2021-05-15T15:30:50.388" v="1485" actId="478"/>
          <ac:picMkLst>
            <pc:docMk/>
            <pc:sldMk cId="2454114422" sldId="284"/>
            <ac:picMk id="6" creationId="{CCF23AEC-7FA1-49F0-B6CA-57B0B9964052}"/>
          </ac:picMkLst>
        </pc:picChg>
        <pc:picChg chg="add mod">
          <ac:chgData name="QUÂN TRẦN HOÀNG" userId="b671ee16-6daa-48d6-9e3b-920b7beb4100" providerId="ADAL" clId="{A06F5729-097D-4E2B-B5D2-3FEBDA9F3351}" dt="2021-05-15T15:31:20.427" v="1493" actId="1076"/>
          <ac:picMkLst>
            <pc:docMk/>
            <pc:sldMk cId="2454114422" sldId="284"/>
            <ac:picMk id="8" creationId="{72BBA94D-8705-494D-85D2-2C4F898C0BEE}"/>
          </ac:picMkLst>
        </pc:picChg>
        <pc:cxnChg chg="mod">
          <ac:chgData name="QUÂN TRẦN HOÀNG" userId="b671ee16-6daa-48d6-9e3b-920b7beb4100" providerId="ADAL" clId="{A06F5729-097D-4E2B-B5D2-3FEBDA9F3351}" dt="2021-05-15T15:29:43.660" v="1474" actId="1076"/>
          <ac:cxnSpMkLst>
            <pc:docMk/>
            <pc:sldMk cId="2454114422" sldId="284"/>
            <ac:cxnSpMk id="231" creationId="{00000000-0000-0000-0000-000000000000}"/>
          </ac:cxnSpMkLst>
        </pc:cxnChg>
      </pc:sldChg>
      <pc:sldChg chg="modSp add del mod">
        <pc:chgData name="QUÂN TRẦN HOÀNG" userId="b671ee16-6daa-48d6-9e3b-920b7beb4100" providerId="ADAL" clId="{A06F5729-097D-4E2B-B5D2-3FEBDA9F3351}" dt="2021-05-15T15:23:54.383" v="1420"/>
        <pc:sldMkLst>
          <pc:docMk/>
          <pc:sldMk cId="2904053729" sldId="284"/>
        </pc:sldMkLst>
        <pc:spChg chg="mod">
          <ac:chgData name="QUÂN TRẦN HOÀNG" userId="b671ee16-6daa-48d6-9e3b-920b7beb4100" providerId="ADAL" clId="{A06F5729-097D-4E2B-B5D2-3FEBDA9F3351}" dt="2021-05-15T15:23:53.623" v="1419" actId="1076"/>
          <ac:spMkLst>
            <pc:docMk/>
            <pc:sldMk cId="2904053729" sldId="284"/>
            <ac:spMk id="229" creationId="{00000000-0000-0000-0000-000000000000}"/>
          </ac:spMkLst>
        </pc:spChg>
      </pc:sldChg>
      <pc:sldChg chg="addSp delSp modSp new mod ord modAnim">
        <pc:chgData name="QUÂN TRẦN HOÀNG" userId="b671ee16-6daa-48d6-9e3b-920b7beb4100" providerId="ADAL" clId="{A06F5729-097D-4E2B-B5D2-3FEBDA9F3351}" dt="2021-05-15T15:34:01.053" v="1508"/>
        <pc:sldMkLst>
          <pc:docMk/>
          <pc:sldMk cId="2072258843" sldId="285"/>
        </pc:sldMkLst>
        <pc:spChg chg="add del mod">
          <ac:chgData name="QUÂN TRẦN HOÀNG" userId="b671ee16-6daa-48d6-9e3b-920b7beb4100" providerId="ADAL" clId="{A06F5729-097D-4E2B-B5D2-3FEBDA9F3351}" dt="2021-05-15T15:32:48.525" v="1500" actId="478"/>
          <ac:spMkLst>
            <pc:docMk/>
            <pc:sldMk cId="2072258843" sldId="285"/>
            <ac:spMk id="2" creationId="{F652FE75-9F86-4AB2-91B5-1E30F31F3095}"/>
          </ac:spMkLst>
        </pc:spChg>
        <pc:picChg chg="add mod">
          <ac:chgData name="QUÂN TRẦN HOÀNG" userId="b671ee16-6daa-48d6-9e3b-920b7beb4100" providerId="ADAL" clId="{A06F5729-097D-4E2B-B5D2-3FEBDA9F3351}" dt="2021-05-15T15:33:26.124" v="1505" actId="1076"/>
          <ac:picMkLst>
            <pc:docMk/>
            <pc:sldMk cId="2072258843" sldId="285"/>
            <ac:picMk id="3" creationId="{E054C97C-2E4E-4DC5-B83E-E0D4A9DDE2DB}"/>
          </ac:picMkLst>
        </pc:picChg>
      </pc:sldChg>
      <pc:sldChg chg="addSp delSp modSp add mod">
        <pc:chgData name="QUÂN TRẦN HOÀNG" userId="b671ee16-6daa-48d6-9e3b-920b7beb4100" providerId="ADAL" clId="{A06F5729-097D-4E2B-B5D2-3FEBDA9F3351}" dt="2021-05-15T15:36:10.203" v="1777" actId="1076"/>
        <pc:sldMkLst>
          <pc:docMk/>
          <pc:sldMk cId="168161186" sldId="286"/>
        </pc:sldMkLst>
        <pc:spChg chg="mod">
          <ac:chgData name="QUÂN TRẦN HOÀNG" userId="b671ee16-6daa-48d6-9e3b-920b7beb4100" providerId="ADAL" clId="{A06F5729-097D-4E2B-B5D2-3FEBDA9F3351}" dt="2021-05-15T15:36:10.203" v="1777" actId="1076"/>
          <ac:spMkLst>
            <pc:docMk/>
            <pc:sldMk cId="168161186" sldId="286"/>
            <ac:spMk id="7" creationId="{0AF9C10B-ABA6-4620-8A39-618F84B97802}"/>
          </ac:spMkLst>
        </pc:spChg>
        <pc:picChg chg="add mod">
          <ac:chgData name="QUÂN TRẦN HOÀNG" userId="b671ee16-6daa-48d6-9e3b-920b7beb4100" providerId="ADAL" clId="{A06F5729-097D-4E2B-B5D2-3FEBDA9F3351}" dt="2021-05-15T15:34:30.075" v="1520" actId="1076"/>
          <ac:picMkLst>
            <pc:docMk/>
            <pc:sldMk cId="168161186" sldId="286"/>
            <ac:picMk id="3" creationId="{88C74481-C8A5-4D96-A97A-084568677E23}"/>
          </ac:picMkLst>
        </pc:picChg>
        <pc:picChg chg="del">
          <ac:chgData name="QUÂN TRẦN HOÀNG" userId="b671ee16-6daa-48d6-9e3b-920b7beb4100" providerId="ADAL" clId="{A06F5729-097D-4E2B-B5D2-3FEBDA9F3351}" dt="2021-05-15T15:34:16.956" v="1514" actId="478"/>
          <ac:picMkLst>
            <pc:docMk/>
            <pc:sldMk cId="168161186" sldId="286"/>
            <ac:picMk id="4" creationId="{D698F968-0162-42A4-B0CF-2AB59B2F0FEE}"/>
          </ac:picMkLst>
        </pc:picChg>
      </pc:sldChg>
      <pc:sldChg chg="addSp delSp modSp add mod">
        <pc:chgData name="QUÂN TRẦN HOÀNG" userId="b671ee16-6daa-48d6-9e3b-920b7beb4100" providerId="ADAL" clId="{A06F5729-097D-4E2B-B5D2-3FEBDA9F3351}" dt="2021-05-15T15:39:08.523" v="1808" actId="1076"/>
        <pc:sldMkLst>
          <pc:docMk/>
          <pc:sldMk cId="511963633" sldId="287"/>
        </pc:sldMkLst>
        <pc:spChg chg="mod">
          <ac:chgData name="QUÂN TRẦN HOÀNG" userId="b671ee16-6daa-48d6-9e3b-920b7beb4100" providerId="ADAL" clId="{A06F5729-097D-4E2B-B5D2-3FEBDA9F3351}" dt="2021-05-15T15:38:55.500" v="1805" actId="1076"/>
          <ac:spMkLst>
            <pc:docMk/>
            <pc:sldMk cId="511963633" sldId="287"/>
            <ac:spMk id="7" creationId="{0AF9C10B-ABA6-4620-8A39-618F84B97802}"/>
          </ac:spMkLst>
        </pc:spChg>
        <pc:picChg chg="add mod">
          <ac:chgData name="QUÂN TRẦN HOÀNG" userId="b671ee16-6daa-48d6-9e3b-920b7beb4100" providerId="ADAL" clId="{A06F5729-097D-4E2B-B5D2-3FEBDA9F3351}" dt="2021-05-15T15:39:08.523" v="1808" actId="1076"/>
          <ac:picMkLst>
            <pc:docMk/>
            <pc:sldMk cId="511963633" sldId="287"/>
            <ac:picMk id="3" creationId="{14849446-77D3-42F3-92BC-9E06FA5EB0F0}"/>
          </ac:picMkLst>
        </pc:picChg>
        <pc:picChg chg="del">
          <ac:chgData name="QUÂN TRẦN HOÀNG" userId="b671ee16-6daa-48d6-9e3b-920b7beb4100" providerId="ADAL" clId="{A06F5729-097D-4E2B-B5D2-3FEBDA9F3351}" dt="2021-05-15T15:36:21.757" v="1779" actId="478"/>
          <ac:picMkLst>
            <pc:docMk/>
            <pc:sldMk cId="511963633" sldId="287"/>
            <ac:picMk id="4" creationId="{F3777958-2863-424B-95BC-CE57A036BCEC}"/>
          </ac:picMkLst>
        </pc:picChg>
      </pc:sldChg>
      <pc:sldChg chg="addSp delSp modSp add mod ord">
        <pc:chgData name="QUÂN TRẦN HOÀNG" userId="b671ee16-6daa-48d6-9e3b-920b7beb4100" providerId="ADAL" clId="{A06F5729-097D-4E2B-B5D2-3FEBDA9F3351}" dt="2021-05-15T15:52:03.051" v="1835" actId="962"/>
        <pc:sldMkLst>
          <pc:docMk/>
          <pc:sldMk cId="943563917" sldId="289"/>
        </pc:sldMkLst>
        <pc:spChg chg="mod">
          <ac:chgData name="QUÂN TRẦN HOÀNG" userId="b671ee16-6daa-48d6-9e3b-920b7beb4100" providerId="ADAL" clId="{A06F5729-097D-4E2B-B5D2-3FEBDA9F3351}" dt="2021-05-15T15:49:31.285" v="1821" actId="1076"/>
          <ac:spMkLst>
            <pc:docMk/>
            <pc:sldMk cId="943563917" sldId="289"/>
            <ac:spMk id="7" creationId="{0AF9C10B-ABA6-4620-8A39-618F84B97802}"/>
          </ac:spMkLst>
        </pc:spChg>
        <pc:picChg chg="del">
          <ac:chgData name="QUÂN TRẦN HOÀNG" userId="b671ee16-6daa-48d6-9e3b-920b7beb4100" providerId="ADAL" clId="{A06F5729-097D-4E2B-B5D2-3FEBDA9F3351}" dt="2021-05-15T15:50:55.365" v="1822" actId="478"/>
          <ac:picMkLst>
            <pc:docMk/>
            <pc:sldMk cId="943563917" sldId="289"/>
            <ac:picMk id="3" creationId="{88C74481-C8A5-4D96-A97A-084568677E23}"/>
          </ac:picMkLst>
        </pc:picChg>
        <pc:picChg chg="add del mod">
          <ac:chgData name="QUÂN TRẦN HOÀNG" userId="b671ee16-6daa-48d6-9e3b-920b7beb4100" providerId="ADAL" clId="{A06F5729-097D-4E2B-B5D2-3FEBDA9F3351}" dt="2021-05-15T15:51:22.708" v="1829" actId="478"/>
          <ac:picMkLst>
            <pc:docMk/>
            <pc:sldMk cId="943563917" sldId="289"/>
            <ac:picMk id="4" creationId="{35415036-F6B3-452D-B0D7-25530BDD40C9}"/>
          </ac:picMkLst>
        </pc:picChg>
        <pc:picChg chg="add mod">
          <ac:chgData name="QUÂN TRẦN HOÀNG" userId="b671ee16-6daa-48d6-9e3b-920b7beb4100" providerId="ADAL" clId="{A06F5729-097D-4E2B-B5D2-3FEBDA9F3351}" dt="2021-05-15T15:52:03.051" v="1835" actId="962"/>
          <ac:picMkLst>
            <pc:docMk/>
            <pc:sldMk cId="943563917" sldId="289"/>
            <ac:picMk id="6" creationId="{33E942F1-4A11-48BA-A540-ECCE3B03096E}"/>
          </ac:picMkLst>
        </pc:picChg>
      </pc:sldChg>
      <pc:sldChg chg="new del">
        <pc:chgData name="QUÂN TRẦN HOÀNG" userId="b671ee16-6daa-48d6-9e3b-920b7beb4100" providerId="ADAL" clId="{A06F5729-097D-4E2B-B5D2-3FEBDA9F3351}" dt="2021-05-15T15:52:09.249" v="1837" actId="47"/>
        <pc:sldMkLst>
          <pc:docMk/>
          <pc:sldMk cId="1609940028" sldId="290"/>
        </pc:sldMkLst>
      </pc:sldChg>
      <pc:sldChg chg="addSp delSp modSp new mod ord">
        <pc:chgData name="QUÂN TRẦN HOÀNG" userId="b671ee16-6daa-48d6-9e3b-920b7beb4100" providerId="ADAL" clId="{A06F5729-097D-4E2B-B5D2-3FEBDA9F3351}" dt="2021-05-15T15:56:23.539" v="1901" actId="1076"/>
        <pc:sldMkLst>
          <pc:docMk/>
          <pc:sldMk cId="3103315747" sldId="290"/>
        </pc:sldMkLst>
        <pc:picChg chg="add del mod">
          <ac:chgData name="QUÂN TRẦN HOÀNG" userId="b671ee16-6daa-48d6-9e3b-920b7beb4100" providerId="ADAL" clId="{A06F5729-097D-4E2B-B5D2-3FEBDA9F3351}" dt="2021-05-15T15:52:59.428" v="1851" actId="478"/>
          <ac:picMkLst>
            <pc:docMk/>
            <pc:sldMk cId="3103315747" sldId="290"/>
            <ac:picMk id="3" creationId="{A5D05236-E353-46EA-A44D-021296BBB097}"/>
          </ac:picMkLst>
        </pc:picChg>
        <pc:picChg chg="add del mod">
          <ac:chgData name="QUÂN TRẦN HOÀNG" userId="b671ee16-6daa-48d6-9e3b-920b7beb4100" providerId="ADAL" clId="{A06F5729-097D-4E2B-B5D2-3FEBDA9F3351}" dt="2021-05-15T15:52:59.428" v="1851" actId="478"/>
          <ac:picMkLst>
            <pc:docMk/>
            <pc:sldMk cId="3103315747" sldId="290"/>
            <ac:picMk id="5" creationId="{99AABAA3-3D2C-41AE-9B15-A98D36AC3815}"/>
          </ac:picMkLst>
        </pc:picChg>
        <pc:picChg chg="add del mod">
          <ac:chgData name="QUÂN TRẦN HOÀNG" userId="b671ee16-6daa-48d6-9e3b-920b7beb4100" providerId="ADAL" clId="{A06F5729-097D-4E2B-B5D2-3FEBDA9F3351}" dt="2021-05-15T15:52:59.428" v="1851" actId="478"/>
          <ac:picMkLst>
            <pc:docMk/>
            <pc:sldMk cId="3103315747" sldId="290"/>
            <ac:picMk id="7" creationId="{506E6368-CCB9-4AC1-8E85-23AE3012C746}"/>
          </ac:picMkLst>
        </pc:picChg>
        <pc:picChg chg="add mod">
          <ac:chgData name="QUÂN TRẦN HOÀNG" userId="b671ee16-6daa-48d6-9e3b-920b7beb4100" providerId="ADAL" clId="{A06F5729-097D-4E2B-B5D2-3FEBDA9F3351}" dt="2021-05-15T15:54:41.059" v="1891" actId="1076"/>
          <ac:picMkLst>
            <pc:docMk/>
            <pc:sldMk cId="3103315747" sldId="290"/>
            <ac:picMk id="9" creationId="{7FD2A55E-97F2-4358-8D7B-442EE86ED13D}"/>
          </ac:picMkLst>
        </pc:picChg>
        <pc:picChg chg="add mod">
          <ac:chgData name="QUÂN TRẦN HOÀNG" userId="b671ee16-6daa-48d6-9e3b-920b7beb4100" providerId="ADAL" clId="{A06F5729-097D-4E2B-B5D2-3FEBDA9F3351}" dt="2021-05-15T15:54:39.595" v="1890" actId="1076"/>
          <ac:picMkLst>
            <pc:docMk/>
            <pc:sldMk cId="3103315747" sldId="290"/>
            <ac:picMk id="11" creationId="{D94FECCF-E667-41C0-B9E6-B77347007699}"/>
          </ac:picMkLst>
        </pc:picChg>
        <pc:picChg chg="add mod">
          <ac:chgData name="QUÂN TRẦN HOÀNG" userId="b671ee16-6daa-48d6-9e3b-920b7beb4100" providerId="ADAL" clId="{A06F5729-097D-4E2B-B5D2-3FEBDA9F3351}" dt="2021-05-15T15:54:48.364" v="1894" actId="1076"/>
          <ac:picMkLst>
            <pc:docMk/>
            <pc:sldMk cId="3103315747" sldId="290"/>
            <ac:picMk id="13" creationId="{E8CEDF41-3201-484D-95A9-59DFEEEAB1EE}"/>
          </ac:picMkLst>
        </pc:picChg>
        <pc:picChg chg="add mod">
          <ac:chgData name="QUÂN TRẦN HOÀNG" userId="b671ee16-6daa-48d6-9e3b-920b7beb4100" providerId="ADAL" clId="{A06F5729-097D-4E2B-B5D2-3FEBDA9F3351}" dt="2021-05-15T15:56:23.539" v="1901" actId="1076"/>
          <ac:picMkLst>
            <pc:docMk/>
            <pc:sldMk cId="3103315747" sldId="290"/>
            <ac:picMk id="15" creationId="{3560F499-C7C6-4A7C-BFC3-925B2E6025D8}"/>
          </ac:picMkLst>
        </pc:picChg>
      </pc:sldChg>
      <pc:sldMasterChg chg="delSldLayout">
        <pc:chgData name="QUÂN TRẦN HOÀNG" userId="b671ee16-6daa-48d6-9e3b-920b7beb4100" providerId="ADAL" clId="{A06F5729-097D-4E2B-B5D2-3FEBDA9F3351}" dt="2021-05-15T15:16:50.761" v="1392" actId="47"/>
        <pc:sldMasterMkLst>
          <pc:docMk/>
          <pc:sldMasterMk cId="1476588135" sldId="2147483744"/>
        </pc:sldMasterMkLst>
        <pc:sldLayoutChg chg="del">
          <pc:chgData name="QUÂN TRẦN HOÀNG" userId="b671ee16-6daa-48d6-9e3b-920b7beb4100" providerId="ADAL" clId="{A06F5729-097D-4E2B-B5D2-3FEBDA9F3351}" dt="2021-05-15T14:20:49.061" v="4" actId="47"/>
          <pc:sldLayoutMkLst>
            <pc:docMk/>
            <pc:sldMasterMk cId="1476588135" sldId="2147483744"/>
            <pc:sldLayoutMk cId="3627628463" sldId="2147483745"/>
          </pc:sldLayoutMkLst>
        </pc:sldLayoutChg>
        <pc:sldLayoutChg chg="del">
          <pc:chgData name="QUÂN TRẦN HOÀNG" userId="b671ee16-6daa-48d6-9e3b-920b7beb4100" providerId="ADAL" clId="{A06F5729-097D-4E2B-B5D2-3FEBDA9F3351}" dt="2021-05-15T14:33:58.325" v="906" actId="47"/>
          <pc:sldLayoutMkLst>
            <pc:docMk/>
            <pc:sldMasterMk cId="1476588135" sldId="2147483744"/>
            <pc:sldLayoutMk cId="2402760508" sldId="2147483750"/>
          </pc:sldLayoutMkLst>
        </pc:sldLayoutChg>
        <pc:sldLayoutChg chg="del">
          <pc:chgData name="QUÂN TRẦN HOÀNG" userId="b671ee16-6daa-48d6-9e3b-920b7beb4100" providerId="ADAL" clId="{A06F5729-097D-4E2B-B5D2-3FEBDA9F3351}" dt="2021-05-15T15:16:50.761" v="1392" actId="47"/>
          <pc:sldLayoutMkLst>
            <pc:docMk/>
            <pc:sldMasterMk cId="1476588135" sldId="2147483744"/>
            <pc:sldLayoutMk cId="1671556735" sldId="2147483772"/>
          </pc:sldLayoutMkLst>
        </pc:sldLayoutChg>
      </pc:sldMasterChg>
    </pc:docChg>
  </pc:docChgLst>
  <pc:docChgLst>
    <pc:chgData name="TRẦN HOÀNG QUÂN" userId="S::19120338@student.hcmus.edu.vn::b671ee16-6daa-48d6-9e3b-920b7beb4100" providerId="AD" clId="Web-{D480C79F-5001-0000-A4BE-085F02A8A395}"/>
    <pc:docChg chg="addSld">
      <pc:chgData name="TRẦN HOÀNG QUÂN" userId="S::19120338@student.hcmus.edu.vn::b671ee16-6daa-48d6-9e3b-920b7beb4100" providerId="AD" clId="Web-{D480C79F-5001-0000-A4BE-085F02A8A395}" dt="2021-05-13T13:18:09.620" v="4"/>
      <pc:docMkLst>
        <pc:docMk/>
      </pc:docMkLst>
      <pc:sldChg chg="new">
        <pc:chgData name="TRẦN HOÀNG QUÂN" userId="S::19120338@student.hcmus.edu.vn::b671ee16-6daa-48d6-9e3b-920b7beb4100" providerId="AD" clId="Web-{D480C79F-5001-0000-A4BE-085F02A8A395}" dt="2021-05-13T13:18:01.807" v="0"/>
        <pc:sldMkLst>
          <pc:docMk/>
          <pc:sldMk cId="951847021" sldId="256"/>
        </pc:sldMkLst>
      </pc:sldChg>
      <pc:sldChg chg="new">
        <pc:chgData name="TRẦN HOÀNG QUÂN" userId="S::19120338@student.hcmus.edu.vn::b671ee16-6daa-48d6-9e3b-920b7beb4100" providerId="AD" clId="Web-{D480C79F-5001-0000-A4BE-085F02A8A395}" dt="2021-05-13T13:18:05.104" v="1"/>
        <pc:sldMkLst>
          <pc:docMk/>
          <pc:sldMk cId="1072715866" sldId="257"/>
        </pc:sldMkLst>
      </pc:sldChg>
      <pc:sldChg chg="new">
        <pc:chgData name="TRẦN HOÀNG QUÂN" userId="S::19120338@student.hcmus.edu.vn::b671ee16-6daa-48d6-9e3b-920b7beb4100" providerId="AD" clId="Web-{D480C79F-5001-0000-A4BE-085F02A8A395}" dt="2021-05-13T13:18:06.495" v="2"/>
        <pc:sldMkLst>
          <pc:docMk/>
          <pc:sldMk cId="3205673786" sldId="258"/>
        </pc:sldMkLst>
      </pc:sldChg>
      <pc:sldChg chg="new">
        <pc:chgData name="TRẦN HOÀNG QUÂN" userId="S::19120338@student.hcmus.edu.vn::b671ee16-6daa-48d6-9e3b-920b7beb4100" providerId="AD" clId="Web-{D480C79F-5001-0000-A4BE-085F02A8A395}" dt="2021-05-13T13:18:08.104" v="3"/>
        <pc:sldMkLst>
          <pc:docMk/>
          <pc:sldMk cId="1508670474" sldId="259"/>
        </pc:sldMkLst>
      </pc:sldChg>
      <pc:sldChg chg="new">
        <pc:chgData name="TRẦN HOÀNG QUÂN" userId="S::19120338@student.hcmus.edu.vn::b671ee16-6daa-48d6-9e3b-920b7beb4100" providerId="AD" clId="Web-{D480C79F-5001-0000-A4BE-085F02A8A395}" dt="2021-05-13T13:18:09.620" v="4"/>
        <pc:sldMkLst>
          <pc:docMk/>
          <pc:sldMk cId="331119920" sldId="260"/>
        </pc:sldMkLst>
      </pc:sldChg>
    </pc:docChg>
  </pc:docChgLst>
  <pc:docChgLst>
    <pc:chgData name="Guest User" userId="S::urn:spo:anon#869e0404190f013229e7548bfdba61d18ef728b82f2905ea5a212ee69c82f51a::" providerId="AD" clId="Web-{3154FFB5-CF19-EEAC-4857-74A94D4C8B1E}"/>
    <pc:docChg chg="modSld">
      <pc:chgData name="Guest User" userId="S::urn:spo:anon#869e0404190f013229e7548bfdba61d18ef728b82f2905ea5a212ee69c82f51a::" providerId="AD" clId="Web-{3154FFB5-CF19-EEAC-4857-74A94D4C8B1E}" dt="2021-05-18T04:07:11.001" v="115"/>
      <pc:docMkLst>
        <pc:docMk/>
      </pc:docMkLst>
      <pc:sldChg chg="modSp">
        <pc:chgData name="Guest User" userId="S::urn:spo:anon#869e0404190f013229e7548bfdba61d18ef728b82f2905ea5a212ee69c82f51a::" providerId="AD" clId="Web-{3154FFB5-CF19-EEAC-4857-74A94D4C8B1E}" dt="2021-05-18T04:07:11.001" v="115"/>
        <pc:sldMkLst>
          <pc:docMk/>
          <pc:sldMk cId="0" sldId="266"/>
        </pc:sldMkLst>
        <pc:graphicFrameChg chg="mod modGraphic">
          <ac:chgData name="Guest User" userId="S::urn:spo:anon#869e0404190f013229e7548bfdba61d18ef728b82f2905ea5a212ee69c82f51a::" providerId="AD" clId="Web-{3154FFB5-CF19-EEAC-4857-74A94D4C8B1E}" dt="2021-05-18T04:07:11.001" v="115"/>
          <ac:graphicFrameMkLst>
            <pc:docMk/>
            <pc:sldMk cId="0" sldId="266"/>
            <ac:graphicFrameMk id="4" creationId="{80425F41-08EE-4816-B533-1DFDED82235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DA580-031B-4CFF-9DEE-587858BCB1D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28640-523A-4B97-B19F-4638F7D6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1249ffcf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1249ffcf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43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1249ffcf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1249ffcf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30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454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1249ffcf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1249ffcf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19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1249ffcf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1249ffcf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503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1249ffcf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1249ffcf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239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28640-523A-4B97-B19F-4638F7D671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7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28640-523A-4B97-B19F-4638F7D671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10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1249ffcf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1249ffcf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1249ffcf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1249ffcf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47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1249ffcf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1249ffcf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19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1249ffcf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1249ffcf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91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3014656"/>
            <a:ext cx="45648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4667"/>
            <a:ext cx="40764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80900" y="4083600"/>
            <a:ext cx="36636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572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58067" y="-167"/>
            <a:ext cx="586720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2" name="Google Shape;52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6776328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6776328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6776328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6776328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75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6394833" y="-290100"/>
            <a:ext cx="5969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51933" y="1818667"/>
            <a:ext cx="70160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851933" y="29161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83033" y="732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1494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5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356633" y="3175233"/>
            <a:ext cx="54788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just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377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149933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565933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2"/>
          </p:nvPr>
        </p:nvSpPr>
        <p:spPr>
          <a:xfrm>
            <a:off x="8701007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8117007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4"/>
          </p:nvPr>
        </p:nvSpPr>
        <p:spPr>
          <a:xfrm>
            <a:off x="4920200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5"/>
          </p:nvPr>
        </p:nvSpPr>
        <p:spPr>
          <a:xfrm>
            <a:off x="4336200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340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2254400" y="12733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4078400" y="2653667"/>
            <a:ext cx="403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438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978900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"/>
          </p:nvPr>
        </p:nvSpPr>
        <p:spPr>
          <a:xfrm>
            <a:off x="978900" y="5003129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6"/>
          </p:nvPr>
        </p:nvSpPr>
        <p:spPr>
          <a:xfrm>
            <a:off x="7569528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8"/>
          </p:nvPr>
        </p:nvSpPr>
        <p:spPr>
          <a:xfrm>
            <a:off x="7569528" y="5002536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94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2081117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"/>
          </p:nvPr>
        </p:nvSpPr>
        <p:spPr>
          <a:xfrm>
            <a:off x="6453283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9"/>
          <p:cNvSpPr/>
          <p:nvPr/>
        </p:nvSpPr>
        <p:spPr>
          <a:xfrm>
            <a:off x="8047233" y="4078600"/>
            <a:ext cx="7153200" cy="3355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3496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46727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528584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9046623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8428616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5108496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4490349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9873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771767" y="5577833"/>
            <a:ext cx="6972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9430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199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57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90605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87623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4"/>
          </p:nvPr>
        </p:nvSpPr>
        <p:spPr>
          <a:xfrm>
            <a:off x="50032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790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5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658267"/>
            <a:ext cx="8472800" cy="4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AutoNum type="arabicPeriod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905544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3"/>
          <p:cNvSpPr/>
          <p:nvPr/>
        </p:nvSpPr>
        <p:spPr>
          <a:xfrm>
            <a:off x="1039500" y="18101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391705" y="23391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412305" y="27521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4"/>
          </p:nvPr>
        </p:nvSpPr>
        <p:spPr>
          <a:xfrm>
            <a:off x="4841813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4852013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6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8"/>
          </p:nvPr>
        </p:nvSpPr>
        <p:spPr>
          <a:xfrm>
            <a:off x="8286836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829283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13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7233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149933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565933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>
            <a:off x="8701007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8117007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4"/>
          </p:nvPr>
        </p:nvSpPr>
        <p:spPr>
          <a:xfrm>
            <a:off x="4920200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4336200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4917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82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3930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4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7"/>
          <p:cNvSpPr/>
          <p:nvPr/>
        </p:nvSpPr>
        <p:spPr>
          <a:xfrm>
            <a:off x="7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7"/>
          <p:cNvSpPr/>
          <p:nvPr/>
        </p:nvSpPr>
        <p:spPr>
          <a:xfrm>
            <a:off x="81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71599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4586232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8271601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hasCustomPrompt="1"/>
          </p:nvPr>
        </p:nvSpPr>
        <p:spPr>
          <a:xfrm>
            <a:off x="784399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0436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951000" y="9985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Google Shape;180;p28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5651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693267" y="933600"/>
            <a:ext cx="9380800" cy="4369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6267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11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3157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546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8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20094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20094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5460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5460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721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39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52267" y="2386000"/>
            <a:ext cx="11110400" cy="3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9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46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9"/>
          <p:cNvSpPr txBox="1">
            <a:spLocks noGrp="1"/>
          </p:cNvSpPr>
          <p:nvPr>
            <p:ph type="ctrTitle"/>
          </p:nvPr>
        </p:nvSpPr>
        <p:spPr>
          <a:xfrm>
            <a:off x="2254400" y="32037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806800" y="4685651"/>
            <a:ext cx="65784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739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73400" y="23555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53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440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49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44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5881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7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8512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7358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EoNmDC4WzhA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7RXSF7WH6i0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ctrTitle"/>
          </p:nvPr>
        </p:nvSpPr>
        <p:spPr>
          <a:xfrm>
            <a:off x="4843462" y="2889324"/>
            <a:ext cx="7005638" cy="248391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5333" dirty="0"/>
              <a:t>Ca ngợi của thế giới về Bác Hồ</a:t>
            </a:r>
            <a:endParaRPr sz="5333" dirty="0"/>
          </a:p>
        </p:txBody>
      </p:sp>
      <p:sp>
        <p:nvSpPr>
          <p:cNvPr id="195" name="Google Shape;195;p33"/>
          <p:cNvSpPr txBox="1">
            <a:spLocks noGrp="1"/>
          </p:cNvSpPr>
          <p:nvPr>
            <p:ph type="subTitle" idx="1"/>
          </p:nvPr>
        </p:nvSpPr>
        <p:spPr>
          <a:xfrm>
            <a:off x="5980737" y="5510591"/>
            <a:ext cx="5105600" cy="79293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3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Nhóm 14</a:t>
            </a:r>
            <a:endParaRPr sz="3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96" name="Google Shape;196;p33"/>
          <p:cNvCxnSpPr>
            <a:cxnSpLocks/>
          </p:cNvCxnSpPr>
          <p:nvPr/>
        </p:nvCxnSpPr>
        <p:spPr>
          <a:xfrm>
            <a:off x="9085634" y="5207307"/>
            <a:ext cx="214008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F9C10B-ABA6-4620-8A39-618F84B97802}"/>
              </a:ext>
            </a:extLst>
          </p:cNvPr>
          <p:cNvSpPr txBox="1"/>
          <p:nvPr/>
        </p:nvSpPr>
        <p:spPr>
          <a:xfrm>
            <a:off x="5286375" y="1461775"/>
            <a:ext cx="656653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800" dirty="0" err="1"/>
              <a:t>Lần</a:t>
            </a:r>
            <a:r>
              <a:rPr lang="vi-VN" sz="2800" dirty="0"/>
              <a:t> </a:t>
            </a:r>
            <a:r>
              <a:rPr lang="vi-VN" sz="2800" dirty="0" err="1"/>
              <a:t>thứ</a:t>
            </a:r>
            <a:r>
              <a:rPr lang="vi-VN" sz="2800" dirty="0"/>
              <a:t> năm chân dung </a:t>
            </a:r>
            <a:r>
              <a:rPr lang="vi-VN" sz="2800" dirty="0" err="1"/>
              <a:t>Hồ</a:t>
            </a:r>
            <a:r>
              <a:rPr lang="vi-VN" sz="2800" dirty="0"/>
              <a:t> </a:t>
            </a:r>
            <a:r>
              <a:rPr lang="vi-VN" sz="2800" dirty="0" err="1"/>
              <a:t>Chí</a:t>
            </a:r>
            <a:r>
              <a:rPr lang="vi-VN" sz="2800" dirty="0"/>
              <a:t> Minh </a:t>
            </a:r>
            <a:r>
              <a:rPr lang="vi-VN" sz="2800" dirty="0" err="1"/>
              <a:t>xuất</a:t>
            </a:r>
            <a:r>
              <a:rPr lang="vi-VN" sz="2800" dirty="0"/>
              <a:t> </a:t>
            </a:r>
            <a:r>
              <a:rPr lang="vi-VN" sz="2800" dirty="0" err="1"/>
              <a:t>hiện</a:t>
            </a:r>
            <a:r>
              <a:rPr lang="vi-VN" sz="2800" dirty="0"/>
              <a:t> trên </a:t>
            </a:r>
            <a:r>
              <a:rPr lang="vi-VN" sz="2800" dirty="0" err="1"/>
              <a:t>bìa</a:t>
            </a:r>
            <a:r>
              <a:rPr lang="vi-VN" sz="2800" dirty="0"/>
              <a:t> </a:t>
            </a:r>
            <a:r>
              <a:rPr lang="vi-VN" sz="2800" dirty="0" err="1"/>
              <a:t>tờ</a:t>
            </a:r>
            <a:r>
              <a:rPr lang="vi-VN" sz="2800" dirty="0"/>
              <a:t> </a:t>
            </a:r>
            <a:r>
              <a:rPr lang="vi-VN" sz="2800" dirty="0" err="1"/>
              <a:t>Time</a:t>
            </a:r>
            <a:r>
              <a:rPr lang="vi-VN" sz="2800" dirty="0"/>
              <a:t>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số</a:t>
            </a:r>
            <a:r>
              <a:rPr lang="vi-VN" sz="2800" dirty="0"/>
              <a:t> ra </a:t>
            </a:r>
            <a:r>
              <a:rPr lang="vi-VN" sz="2800" dirty="0" err="1"/>
              <a:t>ngày</a:t>
            </a:r>
            <a:r>
              <a:rPr lang="vi-VN" sz="2800" dirty="0"/>
              <a:t> 12-5-1975, </a:t>
            </a:r>
            <a:r>
              <a:rPr lang="vi-VN" sz="2800" dirty="0" err="1"/>
              <a:t>gần</a:t>
            </a:r>
            <a:r>
              <a:rPr lang="vi-VN" sz="2800" dirty="0"/>
              <a:t> hai </a:t>
            </a:r>
            <a:r>
              <a:rPr lang="vi-VN" sz="2800" dirty="0" err="1"/>
              <a:t>tuần</a:t>
            </a:r>
            <a:r>
              <a:rPr lang="vi-VN" sz="2800" dirty="0"/>
              <a:t> sau </a:t>
            </a:r>
            <a:r>
              <a:rPr lang="vi-VN" sz="2800" dirty="0" err="1"/>
              <a:t>ngày</a:t>
            </a:r>
            <a:r>
              <a:rPr lang="vi-VN" sz="2800" dirty="0"/>
              <a:t> </a:t>
            </a:r>
            <a:r>
              <a:rPr lang="vi-VN" sz="2800" dirty="0" err="1"/>
              <a:t>giải</a:t>
            </a:r>
            <a:r>
              <a:rPr lang="vi-VN" sz="2800" dirty="0"/>
              <a:t> </a:t>
            </a:r>
            <a:r>
              <a:rPr lang="vi-VN" sz="2800" dirty="0" err="1"/>
              <a:t>phóng</a:t>
            </a:r>
            <a:r>
              <a:rPr lang="vi-VN" sz="2800" dirty="0"/>
              <a:t> </a:t>
            </a:r>
            <a:r>
              <a:rPr lang="vi-VN" sz="2800" dirty="0" err="1"/>
              <a:t>hoàn</a:t>
            </a:r>
            <a:r>
              <a:rPr lang="vi-VN" sz="2800" dirty="0"/>
              <a:t> </a:t>
            </a:r>
            <a:r>
              <a:rPr lang="vi-VN" sz="2800" dirty="0" err="1"/>
              <a:t>toàn</a:t>
            </a:r>
            <a:r>
              <a:rPr lang="vi-VN" sz="2800" dirty="0"/>
              <a:t> </a:t>
            </a:r>
            <a:r>
              <a:rPr lang="vi-VN" sz="2800" dirty="0" err="1"/>
              <a:t>miền</a:t>
            </a:r>
            <a:r>
              <a:rPr lang="vi-VN" sz="2800" dirty="0"/>
              <a:t> Nam. </a:t>
            </a:r>
            <a:endParaRPr lang="en-US" sz="2800" dirty="0"/>
          </a:p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800" dirty="0" err="1"/>
              <a:t>Bức</a:t>
            </a:r>
            <a:r>
              <a:rPr lang="vi-VN" sz="2800" dirty="0"/>
              <a:t> </a:t>
            </a:r>
            <a:r>
              <a:rPr lang="vi-VN" sz="2800" dirty="0" err="1"/>
              <a:t>ảnh</a:t>
            </a:r>
            <a:r>
              <a:rPr lang="vi-VN" sz="2800" dirty="0"/>
              <a:t> mang </a:t>
            </a:r>
            <a:r>
              <a:rPr lang="vi-VN" sz="2800" dirty="0" err="1"/>
              <a:t>dòng</a:t>
            </a:r>
            <a:r>
              <a:rPr lang="vi-VN" sz="2800" dirty="0"/>
              <a:t> </a:t>
            </a:r>
            <a:r>
              <a:rPr lang="vi-VN" sz="2800" dirty="0" err="1"/>
              <a:t>chữ</a:t>
            </a:r>
            <a:r>
              <a:rPr lang="vi-VN" sz="2800" dirty="0"/>
              <a:t> “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chiến</a:t>
            </a:r>
            <a:r>
              <a:rPr lang="vi-VN" sz="2800" dirty="0"/>
              <a:t> </a:t>
            </a:r>
            <a:r>
              <a:rPr lang="vi-VN" sz="2800" dirty="0" err="1"/>
              <a:t>thắng</a:t>
            </a:r>
            <a:r>
              <a:rPr lang="vi-VN" sz="2800" dirty="0"/>
              <a:t>” </a:t>
            </a:r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chủ</a:t>
            </a:r>
            <a:r>
              <a:rPr lang="vi-VN" sz="2800" dirty="0"/>
              <a:t> </a:t>
            </a:r>
            <a:r>
              <a:rPr lang="vi-VN" sz="2800" dirty="0" err="1"/>
              <a:t>đề</a:t>
            </a:r>
            <a:r>
              <a:rPr lang="vi-VN" sz="2800" dirty="0"/>
              <a:t> </a:t>
            </a:r>
            <a:r>
              <a:rPr lang="vi-VN" sz="2800" dirty="0" err="1"/>
              <a:t>là</a:t>
            </a:r>
            <a:r>
              <a:rPr lang="vi-VN" sz="2800" dirty="0"/>
              <a:t> “</a:t>
            </a:r>
            <a:r>
              <a:rPr lang="vi-VN" sz="2800" dirty="0" err="1"/>
              <a:t>Cái</a:t>
            </a:r>
            <a:r>
              <a:rPr lang="vi-VN" sz="2800" dirty="0"/>
              <a:t> </a:t>
            </a:r>
            <a:r>
              <a:rPr lang="vi-VN" sz="2800" dirty="0" err="1"/>
              <a:t>gì</a:t>
            </a:r>
            <a:r>
              <a:rPr lang="vi-VN" sz="2800" dirty="0"/>
              <a:t> </a:t>
            </a:r>
            <a:r>
              <a:rPr lang="vi-VN" sz="2800" dirty="0" err="1"/>
              <a:t>tiếp</a:t>
            </a:r>
            <a:r>
              <a:rPr lang="vi-VN" sz="2800" dirty="0"/>
              <a:t> theo ở châu Á?”. </a:t>
            </a:r>
          </a:p>
        </p:txBody>
      </p:sp>
      <p:pic>
        <p:nvPicPr>
          <p:cNvPr id="3" name="Picture 2" descr="A magazine with a person's face on it&#10;&#10;Description automatically generated with medium confidence">
            <a:extLst>
              <a:ext uri="{FF2B5EF4-FFF2-40B4-BE49-F238E27FC236}">
                <a16:creationId xmlns:a16="http://schemas.microsoft.com/office/drawing/2014/main" id="{3B187AC0-F20A-4EE5-AADD-C8D37409C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90" y="378314"/>
            <a:ext cx="4594860" cy="61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059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F9C10B-ABA6-4620-8A39-618F84B97802}"/>
              </a:ext>
            </a:extLst>
          </p:cNvPr>
          <p:cNvSpPr txBox="1"/>
          <p:nvPr/>
        </p:nvSpPr>
        <p:spPr>
          <a:xfrm>
            <a:off x="0" y="1644298"/>
            <a:ext cx="699134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000" dirty="0" err="1"/>
              <a:t>Báo</a:t>
            </a:r>
            <a:r>
              <a:rPr lang="vi-VN" sz="2000" dirty="0"/>
              <a:t> Le </a:t>
            </a:r>
            <a:r>
              <a:rPr lang="vi-VN" sz="2000" dirty="0" err="1"/>
              <a:t>Figaro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Pháp</a:t>
            </a:r>
            <a:r>
              <a:rPr lang="vi-VN" sz="2000" dirty="0"/>
              <a:t> </a:t>
            </a:r>
            <a:r>
              <a:rPr lang="vi-VN" sz="2000" dirty="0" err="1"/>
              <a:t>đã</a:t>
            </a:r>
            <a:r>
              <a:rPr lang="vi-VN" sz="2000" dirty="0"/>
              <a:t> </a:t>
            </a:r>
            <a:r>
              <a:rPr lang="vi-VN" sz="2000" dirty="0" err="1"/>
              <a:t>viết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Bác</a:t>
            </a:r>
            <a:r>
              <a:rPr lang="vi-VN" sz="2000" dirty="0"/>
              <a:t>: “</a:t>
            </a:r>
            <a:r>
              <a:rPr lang="vi-VN" sz="2000" dirty="0" err="1"/>
              <a:t>Cụ</a:t>
            </a:r>
            <a:r>
              <a:rPr lang="vi-VN" sz="2000" dirty="0"/>
              <a:t> </a:t>
            </a:r>
            <a:r>
              <a:rPr lang="vi-VN" sz="2000" dirty="0" err="1"/>
              <a:t>Hồ</a:t>
            </a:r>
            <a:r>
              <a:rPr lang="vi-VN" sz="2000" dirty="0"/>
              <a:t> </a:t>
            </a:r>
            <a:r>
              <a:rPr lang="vi-VN" sz="2000" dirty="0" err="1"/>
              <a:t>Chí</a:t>
            </a:r>
            <a:r>
              <a:rPr lang="vi-VN" sz="2000" dirty="0"/>
              <a:t> Minh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đã</a:t>
            </a:r>
            <a:r>
              <a:rPr lang="vi-VN" sz="2000" dirty="0"/>
              <a:t> </a:t>
            </a:r>
            <a:r>
              <a:rPr lang="vi-VN" sz="2000" dirty="0" err="1"/>
              <a:t>buộc</a:t>
            </a:r>
            <a:r>
              <a:rPr lang="vi-VN" sz="2000" dirty="0"/>
              <a:t> </a:t>
            </a:r>
            <a:r>
              <a:rPr lang="vi-VN" sz="2000" dirty="0" err="1"/>
              <a:t>Pháp</a:t>
            </a:r>
            <a:r>
              <a:rPr lang="vi-VN" sz="2000" dirty="0"/>
              <a:t> </a:t>
            </a:r>
            <a:r>
              <a:rPr lang="vi-VN" sz="2000" dirty="0" err="1"/>
              <a:t>phải</a:t>
            </a:r>
            <a:r>
              <a:rPr lang="vi-VN" sz="2000" dirty="0"/>
              <a:t> </a:t>
            </a:r>
            <a:r>
              <a:rPr lang="vi-VN" sz="2000" dirty="0" err="1"/>
              <a:t>bỏ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địa</a:t>
            </a:r>
            <a:r>
              <a:rPr lang="vi-VN" sz="2000" dirty="0"/>
              <a:t> quan </a:t>
            </a:r>
            <a:r>
              <a:rPr lang="vi-VN" sz="2000" dirty="0" err="1"/>
              <a:t>trọng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Đông Dương…</a:t>
            </a:r>
            <a:r>
              <a:rPr lang="vi-VN" sz="2000" dirty="0" err="1"/>
              <a:t>Cụ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trong </a:t>
            </a:r>
            <a:r>
              <a:rPr lang="vi-VN" sz="2000" dirty="0" err="1"/>
              <a:t>những</a:t>
            </a:r>
            <a:r>
              <a:rPr lang="vi-VN" sz="2000" dirty="0"/>
              <a:t> nhân </a:t>
            </a:r>
            <a:r>
              <a:rPr lang="vi-VN" sz="2000" dirty="0" err="1"/>
              <a:t>vật</a:t>
            </a:r>
            <a:r>
              <a:rPr lang="vi-VN" sz="2000" dirty="0"/>
              <a:t> </a:t>
            </a:r>
            <a:r>
              <a:rPr lang="vi-VN" sz="2000" dirty="0" err="1"/>
              <a:t>nổi</a:t>
            </a:r>
            <a:r>
              <a:rPr lang="vi-VN" sz="2000" dirty="0"/>
              <a:t> </a:t>
            </a:r>
            <a:r>
              <a:rPr lang="vi-VN" sz="2000" dirty="0" err="1"/>
              <a:t>tiếng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làm</a:t>
            </a:r>
            <a:r>
              <a:rPr lang="vi-VN" sz="2000" dirty="0"/>
              <a:t> cho </a:t>
            </a:r>
            <a:r>
              <a:rPr lang="vi-VN" sz="2000" dirty="0" err="1"/>
              <a:t>chúng</a:t>
            </a:r>
            <a:r>
              <a:rPr lang="vi-VN" sz="2000" dirty="0"/>
              <a:t> ta kinh </a:t>
            </a:r>
            <a:r>
              <a:rPr lang="vi-VN" sz="2000" dirty="0" err="1"/>
              <a:t>ngạc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kỷ</a:t>
            </a:r>
            <a:r>
              <a:rPr lang="vi-VN" sz="2000" dirty="0"/>
              <a:t> </a:t>
            </a:r>
            <a:r>
              <a:rPr lang="vi-VN" sz="2000" dirty="0" err="1"/>
              <a:t>chúng</a:t>
            </a:r>
            <a:r>
              <a:rPr lang="vi-VN" sz="2000" dirty="0"/>
              <a:t> ta”.</a:t>
            </a:r>
          </a:p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000" dirty="0" err="1"/>
              <a:t>Tờ</a:t>
            </a:r>
            <a:r>
              <a:rPr lang="vi-VN" sz="2000" dirty="0"/>
              <a:t> </a:t>
            </a:r>
            <a:r>
              <a:rPr lang="vi-VN" sz="2000" dirty="0" err="1"/>
              <a:t>New</a:t>
            </a:r>
            <a:r>
              <a:rPr lang="vi-VN" sz="2000" dirty="0"/>
              <a:t> </a:t>
            </a:r>
            <a:r>
              <a:rPr lang="vi-VN" sz="2000" dirty="0" err="1"/>
              <a:t>York</a:t>
            </a:r>
            <a:r>
              <a:rPr lang="vi-VN" sz="2000" dirty="0"/>
              <a:t> </a:t>
            </a:r>
            <a:r>
              <a:rPr lang="vi-VN" sz="2000" dirty="0" err="1"/>
              <a:t>Times</a:t>
            </a:r>
            <a:r>
              <a:rPr lang="vi-VN" sz="2000" dirty="0"/>
              <a:t>, </a:t>
            </a:r>
            <a:r>
              <a:rPr lang="vi-VN" sz="2000" dirty="0" err="1"/>
              <a:t>số</a:t>
            </a:r>
            <a:r>
              <a:rPr lang="vi-VN" sz="2000" dirty="0"/>
              <a:t> ra </a:t>
            </a:r>
            <a:r>
              <a:rPr lang="vi-VN" sz="2000" dirty="0" err="1"/>
              <a:t>ngày</a:t>
            </a:r>
            <a:r>
              <a:rPr lang="vi-VN" sz="2000" dirty="0"/>
              <a:t> 4/9/1969 </a:t>
            </a:r>
            <a:r>
              <a:rPr lang="vi-VN" sz="2000" dirty="0" err="1"/>
              <a:t>viết</a:t>
            </a:r>
            <a:r>
              <a:rPr lang="vi-VN" sz="2000" dirty="0"/>
              <a:t>: “Trong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chính</a:t>
            </a:r>
            <a:r>
              <a:rPr lang="vi-VN" sz="2000" dirty="0"/>
              <a:t> </a:t>
            </a:r>
            <a:r>
              <a:rPr lang="vi-VN" sz="2000" dirty="0" err="1"/>
              <a:t>khách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kỷ</a:t>
            </a:r>
            <a:r>
              <a:rPr lang="vi-VN" sz="2000" dirty="0"/>
              <a:t> 20, ông </a:t>
            </a:r>
            <a:r>
              <a:rPr lang="vi-VN" sz="2000" dirty="0" err="1"/>
              <a:t>Hồ</a:t>
            </a:r>
            <a:r>
              <a:rPr lang="vi-VN" sz="2000" dirty="0"/>
              <a:t> </a:t>
            </a:r>
            <a:r>
              <a:rPr lang="vi-VN" sz="2000" dirty="0" err="1"/>
              <a:t>Chí</a:t>
            </a:r>
            <a:r>
              <a:rPr lang="vi-VN" sz="2000" dirty="0"/>
              <a:t> Minh </a:t>
            </a:r>
            <a:r>
              <a:rPr lang="vi-VN" sz="2000" dirty="0" err="1"/>
              <a:t>là</a:t>
            </a:r>
            <a:r>
              <a:rPr lang="vi-VN" sz="2000" dirty="0"/>
              <a:t> nhân </a:t>
            </a:r>
            <a:r>
              <a:rPr lang="vi-VN" sz="2000" dirty="0" err="1"/>
              <a:t>vật</a:t>
            </a:r>
            <a:r>
              <a:rPr lang="vi-VN" sz="2000" dirty="0"/>
              <a:t> </a:t>
            </a:r>
            <a:r>
              <a:rPr lang="vi-VN" sz="2000" dirty="0" err="1"/>
              <a:t>nổi</a:t>
            </a:r>
            <a:r>
              <a:rPr lang="vi-VN" sz="2000" dirty="0"/>
              <a:t> </a:t>
            </a:r>
            <a:r>
              <a:rPr lang="vi-VN" sz="2000" dirty="0" err="1"/>
              <a:t>bật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bền</a:t>
            </a:r>
            <a:r>
              <a:rPr lang="vi-VN" sz="2000" dirty="0"/>
              <a:t> </a:t>
            </a:r>
            <a:r>
              <a:rPr lang="vi-VN" sz="2000" dirty="0" err="1"/>
              <a:t>bỉ</a:t>
            </a:r>
            <a:r>
              <a:rPr lang="vi-VN" sz="2000" dirty="0"/>
              <a:t>, </a:t>
            </a:r>
            <a:r>
              <a:rPr lang="vi-VN" sz="2000" dirty="0" err="1"/>
              <a:t>dẻo</a:t>
            </a:r>
            <a:r>
              <a:rPr lang="vi-VN" sz="2000" dirty="0"/>
              <a:t> dai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lòng</a:t>
            </a:r>
            <a:r>
              <a:rPr lang="vi-VN" sz="2000" dirty="0"/>
              <a:t> kiên </a:t>
            </a:r>
            <a:r>
              <a:rPr lang="vi-VN" sz="2000" dirty="0" err="1"/>
              <a:t>nhẫn</a:t>
            </a:r>
            <a:r>
              <a:rPr lang="vi-VN" sz="2000" dirty="0"/>
              <a:t> trong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tìm</a:t>
            </a:r>
            <a:r>
              <a:rPr lang="vi-VN" sz="2000" dirty="0"/>
              <a:t> </a:t>
            </a:r>
            <a:r>
              <a:rPr lang="vi-VN" sz="2000" dirty="0" err="1"/>
              <a:t>kiếm</a:t>
            </a:r>
            <a:r>
              <a:rPr lang="vi-VN" sz="2000" dirty="0"/>
              <a:t> </a:t>
            </a:r>
            <a:r>
              <a:rPr lang="vi-VN" sz="2000" dirty="0" err="1"/>
              <a:t>mục</a:t>
            </a:r>
            <a:r>
              <a:rPr lang="vi-VN" sz="2000" dirty="0"/>
              <a:t> tiêu </a:t>
            </a:r>
            <a:r>
              <a:rPr lang="vi-VN" sz="2000" dirty="0" err="1"/>
              <a:t>độc</a:t>
            </a:r>
            <a:r>
              <a:rPr lang="vi-VN" sz="2000" dirty="0"/>
              <a:t> </a:t>
            </a:r>
            <a:r>
              <a:rPr lang="vi-VN" sz="2000" dirty="0" err="1"/>
              <a:t>lập</a:t>
            </a:r>
            <a:r>
              <a:rPr lang="vi-VN" sz="2000" dirty="0"/>
              <a:t> cho </a:t>
            </a:r>
            <a:r>
              <a:rPr lang="vi-VN" sz="2000" dirty="0" err="1"/>
              <a:t>Việt</a:t>
            </a:r>
            <a:r>
              <a:rPr lang="vi-VN" sz="2000" dirty="0"/>
              <a:t> Nam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thành</a:t>
            </a:r>
            <a:r>
              <a:rPr lang="vi-VN" sz="2000" dirty="0"/>
              <a:t> công trong </a:t>
            </a:r>
            <a:r>
              <a:rPr lang="vi-VN" sz="2000" dirty="0" err="1"/>
              <a:t>việc</a:t>
            </a:r>
            <a:r>
              <a:rPr lang="vi-VN" sz="2000" dirty="0"/>
              <a:t> dung </a:t>
            </a:r>
            <a:r>
              <a:rPr lang="vi-VN" sz="2000" dirty="0" err="1"/>
              <a:t>hòa</a:t>
            </a:r>
            <a:r>
              <a:rPr lang="vi-VN" sz="2000" dirty="0"/>
              <a:t> </a:t>
            </a:r>
            <a:r>
              <a:rPr lang="vi-VN" sz="2000" dirty="0" err="1"/>
              <a:t>chủ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cộng</a:t>
            </a:r>
            <a:r>
              <a:rPr lang="vi-VN" sz="2000" dirty="0"/>
              <a:t> </a:t>
            </a:r>
            <a:r>
              <a:rPr lang="vi-VN" sz="2000" dirty="0" err="1"/>
              <a:t>sản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chủ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dân </a:t>
            </a:r>
            <a:r>
              <a:rPr lang="vi-VN" sz="2000" dirty="0" err="1"/>
              <a:t>tộc</a:t>
            </a:r>
            <a:r>
              <a:rPr lang="vi-VN" sz="2000" dirty="0"/>
              <a:t>”.</a:t>
            </a:r>
          </a:p>
        </p:txBody>
      </p:sp>
      <p:pic>
        <p:nvPicPr>
          <p:cNvPr id="4" name="Picture 3" descr="A picture containing text, brick, newspaper&#10;&#10;Description automatically generated">
            <a:extLst>
              <a:ext uri="{FF2B5EF4-FFF2-40B4-BE49-F238E27FC236}">
                <a16:creationId xmlns:a16="http://schemas.microsoft.com/office/drawing/2014/main" id="{D698F968-0162-42A4-B0CF-2AB59B2F0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0425" y="147637"/>
            <a:ext cx="4762500" cy="63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70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7375366" y="3009599"/>
            <a:ext cx="4564800" cy="100792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/>
              <a:t>Bạn bè quốc tế ca ngợi Bác Hồ</a:t>
            </a:r>
            <a:endParaRPr sz="4000" dirty="0"/>
          </a:p>
        </p:txBody>
      </p:sp>
      <p:sp>
        <p:nvSpPr>
          <p:cNvPr id="229" name="Google Shape;229;p36"/>
          <p:cNvSpPr txBox="1">
            <a:spLocks noGrp="1"/>
          </p:cNvSpPr>
          <p:nvPr>
            <p:ph type="title" idx="2"/>
          </p:nvPr>
        </p:nvSpPr>
        <p:spPr>
          <a:xfrm>
            <a:off x="7268150" y="1271754"/>
            <a:ext cx="4076400" cy="184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/>
              <a:t>02</a:t>
            </a:r>
            <a:endParaRPr b="1" dirty="0"/>
          </a:p>
        </p:txBody>
      </p:sp>
      <p:cxnSp>
        <p:nvCxnSpPr>
          <p:cNvPr id="231" name="Google Shape;231;p36"/>
          <p:cNvCxnSpPr/>
          <p:nvPr/>
        </p:nvCxnSpPr>
        <p:spPr>
          <a:xfrm>
            <a:off x="10109881" y="4215183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 descr="A picture containing text, person, old, posing&#10;&#10;Description automatically generated">
            <a:extLst>
              <a:ext uri="{FF2B5EF4-FFF2-40B4-BE49-F238E27FC236}">
                <a16:creationId xmlns:a16="http://schemas.microsoft.com/office/drawing/2014/main" id="{72BBA94D-8705-494D-85D2-2C4F898C0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69247" y="0"/>
            <a:ext cx="9325269" cy="68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F9C10B-ABA6-4620-8A39-618F84B97802}"/>
              </a:ext>
            </a:extLst>
          </p:cNvPr>
          <p:cNvSpPr txBox="1"/>
          <p:nvPr/>
        </p:nvSpPr>
        <p:spPr>
          <a:xfrm>
            <a:off x="133350" y="1242700"/>
            <a:ext cx="720070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800" dirty="0" err="1"/>
              <a:t>Nhà</a:t>
            </a:r>
            <a:r>
              <a:rPr lang="vi-VN" sz="2800" dirty="0"/>
              <a:t> </a:t>
            </a:r>
            <a:r>
              <a:rPr lang="vi-VN" sz="2800" dirty="0" err="1"/>
              <a:t>báo</a:t>
            </a:r>
            <a:r>
              <a:rPr lang="vi-VN" sz="2800" dirty="0"/>
              <a:t> </a:t>
            </a:r>
            <a:r>
              <a:rPr lang="vi-VN" sz="2800" dirty="0" err="1"/>
              <a:t>Mỹ</a:t>
            </a:r>
            <a:r>
              <a:rPr lang="vi-VN" sz="2800" dirty="0"/>
              <a:t> </a:t>
            </a:r>
            <a:r>
              <a:rPr lang="vi-VN" sz="2800" dirty="0" err="1"/>
              <a:t>Harrison</a:t>
            </a:r>
            <a:r>
              <a:rPr lang="vi-VN" sz="2800" dirty="0"/>
              <a:t> </a:t>
            </a:r>
            <a:r>
              <a:rPr lang="vi-VN" sz="2800" dirty="0" err="1"/>
              <a:t>Salisbury</a:t>
            </a:r>
            <a:r>
              <a:rPr lang="vi-VN" sz="2800" dirty="0"/>
              <a:t> sau khi </a:t>
            </a:r>
            <a:r>
              <a:rPr lang="vi-VN" sz="2800" dirty="0" err="1"/>
              <a:t>được</a:t>
            </a:r>
            <a:r>
              <a:rPr lang="vi-VN" sz="2800" dirty="0"/>
              <a:t> </a:t>
            </a:r>
            <a:r>
              <a:rPr lang="vi-VN" sz="2800" dirty="0" err="1"/>
              <a:t>gặp</a:t>
            </a:r>
            <a:r>
              <a:rPr lang="vi-VN" sz="2800" dirty="0"/>
              <a:t> </a:t>
            </a:r>
            <a:r>
              <a:rPr lang="vi-VN" sz="2800" dirty="0" err="1"/>
              <a:t>Bác</a:t>
            </a:r>
            <a:r>
              <a:rPr lang="vi-VN" sz="2800" dirty="0"/>
              <a:t> năm 1967, </a:t>
            </a:r>
            <a:r>
              <a:rPr lang="vi-VN" sz="2800" dirty="0" err="1"/>
              <a:t>đã</a:t>
            </a:r>
            <a:r>
              <a:rPr lang="vi-VN" sz="2800" dirty="0"/>
              <a:t> </a:t>
            </a:r>
            <a:r>
              <a:rPr lang="vi-VN" sz="2800" dirty="0" err="1"/>
              <a:t>viết</a:t>
            </a:r>
            <a:r>
              <a:rPr lang="vi-VN" sz="2800" dirty="0"/>
              <a:t>: “</a:t>
            </a:r>
            <a:r>
              <a:rPr lang="vi-VN" sz="2800" dirty="0" err="1"/>
              <a:t>Cụ</a:t>
            </a:r>
            <a:r>
              <a:rPr lang="vi-VN" sz="2800" dirty="0"/>
              <a:t> </a:t>
            </a:r>
            <a:r>
              <a:rPr lang="vi-VN" sz="2800" dirty="0" err="1"/>
              <a:t>sống</a:t>
            </a:r>
            <a:r>
              <a:rPr lang="vi-VN" sz="2800" dirty="0"/>
              <a:t> </a:t>
            </a:r>
            <a:r>
              <a:rPr lang="vi-VN" sz="2800" dirty="0" err="1"/>
              <a:t>giản</a:t>
            </a:r>
            <a:r>
              <a:rPr lang="vi-VN" sz="2800" dirty="0"/>
              <a:t> </a:t>
            </a:r>
            <a:r>
              <a:rPr lang="vi-VN" sz="2800" dirty="0" err="1"/>
              <a:t>dị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khắc</a:t>
            </a:r>
            <a:r>
              <a:rPr lang="vi-VN" sz="2800" dirty="0"/>
              <a:t> </a:t>
            </a:r>
            <a:r>
              <a:rPr lang="vi-VN" sz="2800" dirty="0" err="1"/>
              <a:t>khổ</a:t>
            </a:r>
            <a:r>
              <a:rPr lang="vi-VN" sz="2800" dirty="0"/>
              <a:t> </a:t>
            </a:r>
            <a:r>
              <a:rPr lang="vi-VN" sz="2800" dirty="0" err="1"/>
              <a:t>tại</a:t>
            </a:r>
            <a:r>
              <a:rPr lang="vi-VN" sz="2800" dirty="0"/>
              <a:t> căn </a:t>
            </a:r>
            <a:r>
              <a:rPr lang="vi-VN" sz="2800" dirty="0" err="1"/>
              <a:t>buồng</a:t>
            </a:r>
            <a:r>
              <a:rPr lang="vi-VN" sz="2800" dirty="0"/>
              <a:t> </a:t>
            </a:r>
            <a:r>
              <a:rPr lang="vi-VN" sz="2800" dirty="0" err="1"/>
              <a:t>phụ</a:t>
            </a:r>
            <a:r>
              <a:rPr lang="vi-VN" sz="2800" dirty="0"/>
              <a:t> </a:t>
            </a:r>
            <a:r>
              <a:rPr lang="vi-VN" sz="2800" dirty="0" err="1"/>
              <a:t>nhỏ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đơn sơ sau dinh </a:t>
            </a:r>
            <a:r>
              <a:rPr lang="vi-VN" sz="2800" dirty="0" err="1"/>
              <a:t>toàn</a:t>
            </a:r>
            <a:r>
              <a:rPr lang="vi-VN" sz="2800" dirty="0"/>
              <a:t> </a:t>
            </a:r>
            <a:r>
              <a:rPr lang="vi-VN" sz="2800" dirty="0" err="1"/>
              <a:t>quyền</a:t>
            </a:r>
            <a:r>
              <a:rPr lang="vi-VN" sz="2800" dirty="0"/>
              <a:t> </a:t>
            </a:r>
            <a:r>
              <a:rPr lang="vi-VN" sz="2800" dirty="0" err="1"/>
              <a:t>cũ</a:t>
            </a:r>
            <a:r>
              <a:rPr lang="vi-VN" sz="2800" dirty="0"/>
              <a:t> ở </a:t>
            </a:r>
            <a:r>
              <a:rPr lang="vi-VN" sz="2800" dirty="0" err="1"/>
              <a:t>Hà</a:t>
            </a:r>
            <a:r>
              <a:rPr lang="vi-VN" sz="2800" dirty="0"/>
              <a:t> </a:t>
            </a:r>
            <a:r>
              <a:rPr lang="vi-VN" sz="2800" dirty="0" err="1"/>
              <a:t>Nội</a:t>
            </a:r>
            <a:r>
              <a:rPr lang="vi-VN" sz="2800" dirty="0"/>
              <a:t>, </a:t>
            </a:r>
            <a:r>
              <a:rPr lang="vi-VN" sz="2800" dirty="0" err="1"/>
              <a:t>rất</a:t>
            </a:r>
            <a:r>
              <a:rPr lang="vi-VN" sz="2800" dirty="0"/>
              <a:t> </a:t>
            </a:r>
            <a:r>
              <a:rPr lang="vi-VN" sz="2800" dirty="0" err="1"/>
              <a:t>lịch</a:t>
            </a:r>
            <a:r>
              <a:rPr lang="vi-VN" sz="2800" dirty="0"/>
              <a:t> </a:t>
            </a:r>
            <a:r>
              <a:rPr lang="vi-VN" sz="2800" dirty="0" err="1"/>
              <a:t>thiệp</a:t>
            </a:r>
            <a:r>
              <a:rPr lang="vi-VN" sz="2800" dirty="0"/>
              <a:t> khi </a:t>
            </a:r>
            <a:r>
              <a:rPr lang="vi-VN" sz="2800" dirty="0" err="1"/>
              <a:t>uống</a:t>
            </a:r>
            <a:r>
              <a:rPr lang="vi-VN" sz="2800" dirty="0"/>
              <a:t> </a:t>
            </a:r>
            <a:r>
              <a:rPr lang="vi-VN" sz="2800" dirty="0" err="1"/>
              <a:t>trà</a:t>
            </a:r>
            <a:r>
              <a:rPr lang="vi-VN" sz="2800" dirty="0"/>
              <a:t> </a:t>
            </a:r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khách</a:t>
            </a:r>
            <a:r>
              <a:rPr lang="vi-VN" sz="2800" dirty="0"/>
              <a:t>…”</a:t>
            </a:r>
            <a:endParaRPr lang="en-US" sz="2800" dirty="0"/>
          </a:p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Harrison Salisbury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tù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Bác</a:t>
            </a:r>
            <a:r>
              <a:rPr lang="en-US" sz="2800" dirty="0"/>
              <a:t> ra </a:t>
            </a:r>
            <a:r>
              <a:rPr lang="en-US" sz="2800" dirty="0" err="1"/>
              <a:t>tiếng</a:t>
            </a:r>
            <a:r>
              <a:rPr lang="en-US" sz="2800" dirty="0"/>
              <a:t> Anh.</a:t>
            </a:r>
            <a:endParaRPr lang="vi-VN" sz="28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8C74481-C8A5-4D96-A97A-08456867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6453" y="257175"/>
            <a:ext cx="450056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1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F9C10B-ABA6-4620-8A39-618F84B97802}"/>
              </a:ext>
            </a:extLst>
          </p:cNvPr>
          <p:cNvSpPr txBox="1"/>
          <p:nvPr/>
        </p:nvSpPr>
        <p:spPr>
          <a:xfrm>
            <a:off x="219075" y="4704129"/>
            <a:ext cx="11277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400" dirty="0" err="1"/>
              <a:t>Ngày</a:t>
            </a:r>
            <a:r>
              <a:rPr lang="vi-VN" sz="2400" dirty="0"/>
              <a:t> 12/11/2013, </a:t>
            </a:r>
            <a:r>
              <a:rPr lang="vi-VN" sz="2400" dirty="0" err="1"/>
              <a:t>Tổng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Nga V. </a:t>
            </a:r>
            <a:r>
              <a:rPr lang="vi-VN" sz="2400" dirty="0" err="1"/>
              <a:t>Putin</a:t>
            </a:r>
            <a:r>
              <a:rPr lang="vi-VN" sz="2400" dirty="0"/>
              <a:t> </a:t>
            </a:r>
            <a:r>
              <a:rPr lang="vi-VN" sz="2400" dirty="0" err="1"/>
              <a:t>đã</a:t>
            </a:r>
            <a:r>
              <a:rPr lang="vi-VN" sz="2400" dirty="0"/>
              <a:t>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Hà</a:t>
            </a:r>
            <a:r>
              <a:rPr lang="vi-VN" sz="2400" dirty="0"/>
              <a:t> </a:t>
            </a:r>
            <a:r>
              <a:rPr lang="vi-VN" sz="2400" dirty="0" err="1"/>
              <a:t>Nội</a:t>
            </a:r>
            <a:r>
              <a:rPr lang="vi-VN" sz="2400" dirty="0"/>
              <a:t> thăm </a:t>
            </a:r>
            <a:r>
              <a:rPr lang="vi-VN" sz="2400" dirty="0" err="1"/>
              <a:t>chính</a:t>
            </a:r>
            <a:r>
              <a:rPr lang="vi-VN" sz="2400" dirty="0"/>
              <a:t> </a:t>
            </a:r>
            <a:r>
              <a:rPr lang="vi-VN" sz="2400" dirty="0" err="1"/>
              <a:t>thức</a:t>
            </a:r>
            <a:r>
              <a:rPr lang="vi-VN" sz="2400" dirty="0"/>
              <a:t> </a:t>
            </a:r>
            <a:r>
              <a:rPr lang="vi-VN" sz="2400" dirty="0" err="1"/>
              <a:t>Việt</a:t>
            </a:r>
            <a:r>
              <a:rPr lang="vi-VN" sz="2400" dirty="0"/>
              <a:t> Nam. Ông </a:t>
            </a:r>
            <a:r>
              <a:rPr lang="vi-VN" sz="2400" dirty="0" err="1"/>
              <a:t>đã</a:t>
            </a:r>
            <a:r>
              <a:rPr lang="vi-VN" sz="2400" dirty="0"/>
              <a:t> </a:t>
            </a:r>
            <a:r>
              <a:rPr lang="vi-VN" sz="2400" dirty="0" err="1"/>
              <a:t>đến</a:t>
            </a:r>
            <a:r>
              <a:rPr lang="vi-VN" sz="2400" dirty="0"/>
              <a:t> thăm nơi ở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Chủ</a:t>
            </a:r>
            <a:r>
              <a:rPr lang="vi-VN" sz="2400" dirty="0"/>
              <a:t> </a:t>
            </a:r>
            <a:r>
              <a:rPr lang="vi-VN" sz="2400" dirty="0" err="1"/>
              <a:t>tịch</a:t>
            </a:r>
            <a:r>
              <a:rPr lang="vi-VN" sz="2400" dirty="0"/>
              <a:t> </a:t>
            </a:r>
            <a:r>
              <a:rPr lang="vi-VN" sz="2400" dirty="0" err="1"/>
              <a:t>Hồ</a:t>
            </a:r>
            <a:r>
              <a:rPr lang="vi-VN" sz="2400" dirty="0"/>
              <a:t> </a:t>
            </a:r>
            <a:r>
              <a:rPr lang="vi-VN" sz="2400" dirty="0" err="1"/>
              <a:t>Chí</a:t>
            </a:r>
            <a:r>
              <a:rPr lang="vi-VN" sz="2400" dirty="0"/>
              <a:t> Minh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viết</a:t>
            </a:r>
            <a:r>
              <a:rPr lang="vi-VN" sz="2400" dirty="0"/>
              <a:t> trong </a:t>
            </a:r>
            <a:r>
              <a:rPr lang="vi-VN" sz="2400" dirty="0" err="1"/>
              <a:t>sổ</a:t>
            </a:r>
            <a:r>
              <a:rPr lang="vi-VN" sz="2400" dirty="0"/>
              <a:t> lưu </a:t>
            </a:r>
            <a:r>
              <a:rPr lang="vi-VN" sz="2400" dirty="0" err="1"/>
              <a:t>niệm</a:t>
            </a:r>
            <a:r>
              <a:rPr lang="vi-VN" sz="2400" dirty="0"/>
              <a:t>: "…</a:t>
            </a:r>
            <a:r>
              <a:rPr lang="vi-VN" sz="2400" dirty="0" err="1"/>
              <a:t>giá</a:t>
            </a:r>
            <a:r>
              <a:rPr lang="vi-VN" sz="2400" dirty="0"/>
              <a:t> </a:t>
            </a:r>
            <a:r>
              <a:rPr lang="vi-VN" sz="2400" dirty="0" err="1"/>
              <a:t>trị</a:t>
            </a:r>
            <a:r>
              <a:rPr lang="vi-VN" sz="2400" dirty="0"/>
              <a:t> tư </a:t>
            </a:r>
            <a:r>
              <a:rPr lang="vi-VN" sz="2400" dirty="0" err="1"/>
              <a:t>tưởng</a:t>
            </a:r>
            <a:r>
              <a:rPr lang="vi-VN" sz="2400" dirty="0"/>
              <a:t>, </a:t>
            </a:r>
            <a:r>
              <a:rPr lang="vi-VN" sz="2400" dirty="0" err="1"/>
              <a:t>đạo</a:t>
            </a:r>
            <a:r>
              <a:rPr lang="vi-VN" sz="2400" dirty="0"/>
              <a:t> </a:t>
            </a:r>
            <a:r>
              <a:rPr lang="vi-VN" sz="2400" dirty="0" err="1"/>
              <a:t>đức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Hồ</a:t>
            </a:r>
            <a:r>
              <a:rPr lang="vi-VN" sz="2400" dirty="0"/>
              <a:t> </a:t>
            </a:r>
            <a:r>
              <a:rPr lang="vi-VN" sz="2400" dirty="0" err="1"/>
              <a:t>Chí</a:t>
            </a:r>
            <a:r>
              <a:rPr lang="vi-VN" sz="2400" dirty="0"/>
              <a:t> Minh </a:t>
            </a:r>
            <a:r>
              <a:rPr lang="vi-VN" sz="2400" dirty="0" err="1"/>
              <a:t>vẫn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ngọn</a:t>
            </a:r>
            <a:r>
              <a:rPr lang="vi-VN" sz="2400" dirty="0"/>
              <a:t> </a:t>
            </a:r>
            <a:r>
              <a:rPr lang="vi-VN" sz="2400" dirty="0" err="1"/>
              <a:t>đuốc</a:t>
            </a:r>
            <a:r>
              <a:rPr lang="vi-VN" sz="2400" dirty="0"/>
              <a:t>,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biểu</a:t>
            </a:r>
            <a:r>
              <a:rPr lang="vi-VN" sz="2400" dirty="0"/>
              <a:t> </a:t>
            </a:r>
            <a:r>
              <a:rPr lang="vi-VN" sz="2400" dirty="0" err="1"/>
              <a:t>tượng</a:t>
            </a:r>
            <a:r>
              <a:rPr lang="vi-VN" sz="2400" dirty="0"/>
              <a:t> cho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nền</a:t>
            </a:r>
            <a:r>
              <a:rPr lang="vi-VN" sz="2400" dirty="0"/>
              <a:t> văn </a:t>
            </a:r>
            <a:r>
              <a:rPr lang="vi-VN" sz="2400" dirty="0" err="1"/>
              <a:t>hóa</a:t>
            </a:r>
            <a:r>
              <a:rPr lang="vi-VN" sz="2400" dirty="0"/>
              <a:t> tương lai…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vì</a:t>
            </a:r>
            <a:r>
              <a:rPr lang="vi-VN" sz="2400" dirty="0"/>
              <a:t> </a:t>
            </a:r>
            <a:r>
              <a:rPr lang="vi-VN" sz="2400" dirty="0" err="1"/>
              <a:t>thế</a:t>
            </a:r>
            <a:r>
              <a:rPr lang="vi-VN" sz="2400" dirty="0"/>
              <a:t> </a:t>
            </a:r>
            <a:r>
              <a:rPr lang="vi-VN" sz="2400" dirty="0" err="1"/>
              <a:t>lịch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mãi</a:t>
            </a:r>
            <a:r>
              <a:rPr lang="vi-VN" sz="2400" dirty="0"/>
              <a:t> </a:t>
            </a:r>
            <a:r>
              <a:rPr lang="vi-VN" sz="2400" dirty="0" err="1"/>
              <a:t>mãi</a:t>
            </a:r>
            <a:r>
              <a:rPr lang="vi-VN" sz="2400" dirty="0"/>
              <a:t> </a:t>
            </a:r>
            <a:r>
              <a:rPr lang="vi-VN" sz="2400" dirty="0" err="1"/>
              <a:t>nhắc</a:t>
            </a:r>
            <a:r>
              <a:rPr lang="vi-VN" sz="2400" dirty="0"/>
              <a:t> </a:t>
            </a:r>
            <a:r>
              <a:rPr lang="vi-VN" sz="2400" dirty="0" err="1"/>
              <a:t>tới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như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bậc</a:t>
            </a:r>
            <a:r>
              <a:rPr lang="vi-VN" sz="2400" dirty="0"/>
              <a:t> </a:t>
            </a:r>
            <a:r>
              <a:rPr lang="vi-VN" sz="2400" dirty="0" err="1"/>
              <a:t>thánh</a:t>
            </a:r>
            <a:r>
              <a:rPr lang="vi-VN" sz="2400" dirty="0"/>
              <a:t> nhân”.</a:t>
            </a:r>
          </a:p>
        </p:txBody>
      </p:sp>
      <p:pic>
        <p:nvPicPr>
          <p:cNvPr id="3" name="Picture 2" descr="A picture containing tree, outdoor, way, sidewalk&#10;&#10;Description automatically generated">
            <a:extLst>
              <a:ext uri="{FF2B5EF4-FFF2-40B4-BE49-F238E27FC236}">
                <a16:creationId xmlns:a16="http://schemas.microsoft.com/office/drawing/2014/main" id="{14849446-77D3-42F3-92BC-9E06FA5EB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5864" y="75219"/>
            <a:ext cx="6840271" cy="44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63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F9C10B-ABA6-4620-8A39-618F84B97802}"/>
              </a:ext>
            </a:extLst>
          </p:cNvPr>
          <p:cNvSpPr txBox="1"/>
          <p:nvPr/>
        </p:nvSpPr>
        <p:spPr>
          <a:xfrm>
            <a:off x="104775" y="1458143"/>
            <a:ext cx="699134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800" dirty="0" err="1"/>
              <a:t>Rất</a:t>
            </a:r>
            <a:r>
              <a:rPr lang="vi-VN" sz="2800" dirty="0"/>
              <a:t> </a:t>
            </a:r>
            <a:r>
              <a:rPr lang="vi-VN" sz="2800" dirty="0" err="1"/>
              <a:t>nhiều</a:t>
            </a:r>
            <a:r>
              <a:rPr lang="vi-VN" sz="2800" dirty="0"/>
              <a:t> </a:t>
            </a:r>
            <a:r>
              <a:rPr lang="vi-VN" sz="2800" dirty="0" err="1"/>
              <a:t>quốc</a:t>
            </a:r>
            <a:r>
              <a:rPr lang="vi-VN" sz="2800" dirty="0"/>
              <a:t> gia </a:t>
            </a:r>
            <a:r>
              <a:rPr lang="vi-VN" sz="2800" dirty="0" err="1"/>
              <a:t>đã</a:t>
            </a:r>
            <a:r>
              <a:rPr lang="vi-VN" sz="2800" dirty="0"/>
              <a:t> </a:t>
            </a:r>
            <a:r>
              <a:rPr lang="vi-VN" sz="2800" dirty="0" err="1"/>
              <a:t>dựng</a:t>
            </a:r>
            <a:r>
              <a:rPr lang="vi-VN" sz="2800" dirty="0"/>
              <a:t> </a:t>
            </a:r>
            <a:r>
              <a:rPr lang="vi-VN" sz="2800" dirty="0" err="1"/>
              <a:t>tượng</a:t>
            </a:r>
            <a:r>
              <a:rPr lang="vi-VN" sz="2800" dirty="0"/>
              <a:t> </a:t>
            </a:r>
            <a:r>
              <a:rPr lang="vi-VN" sz="2800" dirty="0" err="1"/>
              <a:t>đài</a:t>
            </a:r>
            <a:r>
              <a:rPr lang="vi-VN" sz="2800" dirty="0"/>
              <a:t>, </a:t>
            </a:r>
            <a:r>
              <a:rPr lang="vi-VN" sz="2800" dirty="0" err="1"/>
              <a:t>lấy</a:t>
            </a:r>
            <a:r>
              <a:rPr lang="vi-VN" sz="2800" dirty="0"/>
              <a:t> tên 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đặt</a:t>
            </a:r>
            <a:r>
              <a:rPr lang="vi-VN" sz="2800" dirty="0"/>
              <a:t> cho </a:t>
            </a:r>
            <a:r>
              <a:rPr lang="vi-VN" sz="2800" dirty="0" err="1"/>
              <a:t>nhiều</a:t>
            </a:r>
            <a:r>
              <a:rPr lang="vi-VN" sz="2800" dirty="0"/>
              <a:t> công </a:t>
            </a:r>
            <a:r>
              <a:rPr lang="vi-VN" sz="2800" dirty="0" err="1"/>
              <a:t>trình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</a:t>
            </a:r>
            <a:r>
              <a:rPr lang="vi-VN" sz="2800" dirty="0" err="1"/>
              <a:t>bày</a:t>
            </a:r>
            <a:r>
              <a:rPr lang="vi-VN" sz="2800" dirty="0"/>
              <a:t> </a:t>
            </a:r>
            <a:r>
              <a:rPr lang="vi-VN" sz="2800" dirty="0" err="1"/>
              <a:t>tỏ</a:t>
            </a:r>
            <a:r>
              <a:rPr lang="vi-VN" sz="2800" dirty="0"/>
              <a:t> </a:t>
            </a:r>
            <a:r>
              <a:rPr lang="vi-VN" sz="2800" dirty="0" err="1"/>
              <a:t>sự</a:t>
            </a:r>
            <a:r>
              <a:rPr lang="vi-VN" sz="2800" dirty="0"/>
              <a:t> </a:t>
            </a:r>
            <a:r>
              <a:rPr lang="vi-VN" sz="2800" dirty="0" err="1"/>
              <a:t>kính</a:t>
            </a:r>
            <a:r>
              <a:rPr lang="vi-VN" sz="2800" dirty="0"/>
              <a:t> </a:t>
            </a:r>
            <a:r>
              <a:rPr lang="vi-VN" sz="2800" dirty="0" err="1"/>
              <a:t>ngưỡng</a:t>
            </a:r>
            <a:r>
              <a:rPr lang="vi-VN" sz="2800" dirty="0"/>
              <a:t> sâu </a:t>
            </a:r>
            <a:r>
              <a:rPr lang="vi-VN" sz="2800" dirty="0" err="1"/>
              <a:t>sắc</a:t>
            </a:r>
            <a:r>
              <a:rPr lang="vi-VN" sz="2800" dirty="0"/>
              <a:t> </a:t>
            </a:r>
            <a:r>
              <a:rPr lang="vi-VN" sz="2800" dirty="0" err="1"/>
              <a:t>dành</a:t>
            </a:r>
            <a:r>
              <a:rPr lang="vi-VN" sz="2800" dirty="0"/>
              <a:t> cho 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đã</a:t>
            </a:r>
            <a:r>
              <a:rPr lang="vi-VN" sz="2800" dirty="0"/>
              <a:t> khai sinh ra </a:t>
            </a:r>
            <a:r>
              <a:rPr lang="vi-VN" sz="2800" dirty="0" err="1"/>
              <a:t>nước</a:t>
            </a:r>
            <a:r>
              <a:rPr lang="vi-VN" sz="2800" dirty="0"/>
              <a:t> </a:t>
            </a:r>
            <a:r>
              <a:rPr lang="vi-VN" sz="2800" dirty="0" err="1"/>
              <a:t>Việt</a:t>
            </a:r>
            <a:r>
              <a:rPr lang="vi-VN" sz="2800" dirty="0"/>
              <a:t> Nam </a:t>
            </a:r>
            <a:r>
              <a:rPr lang="vi-VN" sz="2800" dirty="0" err="1"/>
              <a:t>hiện</a:t>
            </a:r>
            <a:r>
              <a:rPr lang="vi-VN" sz="2800" dirty="0"/>
              <a:t> </a:t>
            </a:r>
            <a:r>
              <a:rPr lang="vi-VN" sz="2800" dirty="0" err="1"/>
              <a:t>đại</a:t>
            </a:r>
            <a:r>
              <a:rPr lang="vi-VN" sz="2800" dirty="0"/>
              <a:t>.</a:t>
            </a:r>
            <a:endParaRPr lang="en-US" sz="2800" dirty="0"/>
          </a:p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800" dirty="0"/>
              <a:t>Theo </a:t>
            </a:r>
            <a:r>
              <a:rPr lang="vi-VN" sz="2800" dirty="0" err="1"/>
              <a:t>thống</a:t>
            </a:r>
            <a:r>
              <a:rPr lang="vi-VN" sz="2800" dirty="0"/>
              <a:t> kê, </a:t>
            </a:r>
            <a:r>
              <a:rPr lang="vi-VN" sz="2800" dirty="0" err="1"/>
              <a:t>đến</a:t>
            </a:r>
            <a:r>
              <a:rPr lang="vi-VN" sz="2800" dirty="0"/>
              <a:t> nay </a:t>
            </a:r>
            <a:r>
              <a:rPr lang="vi-VN" sz="2800" dirty="0" err="1"/>
              <a:t>tượng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tượng</a:t>
            </a:r>
            <a:r>
              <a:rPr lang="vi-VN" sz="2800" dirty="0"/>
              <a:t> </a:t>
            </a:r>
            <a:r>
              <a:rPr lang="vi-VN" sz="2800" dirty="0" err="1"/>
              <a:t>đài</a:t>
            </a:r>
            <a:r>
              <a:rPr lang="vi-VN" sz="2800" dirty="0"/>
              <a:t> </a:t>
            </a:r>
            <a:r>
              <a:rPr lang="vi-VN" sz="2800" dirty="0" err="1"/>
              <a:t>tưởng</a:t>
            </a:r>
            <a:r>
              <a:rPr lang="vi-VN" sz="2800" dirty="0"/>
              <a:t> </a:t>
            </a:r>
            <a:r>
              <a:rPr lang="vi-VN" sz="2800" dirty="0" err="1"/>
              <a:t>niệm</a:t>
            </a:r>
            <a:r>
              <a:rPr lang="vi-VN" sz="2800" dirty="0"/>
              <a:t> </a:t>
            </a:r>
            <a:r>
              <a:rPr lang="vi-VN" sz="2800" dirty="0" err="1"/>
              <a:t>Hồ</a:t>
            </a:r>
            <a:r>
              <a:rPr lang="vi-VN" sz="2800" dirty="0"/>
              <a:t> </a:t>
            </a:r>
            <a:r>
              <a:rPr lang="vi-VN" sz="2800" dirty="0" err="1"/>
              <a:t>Chủ</a:t>
            </a:r>
            <a:r>
              <a:rPr lang="vi-VN" sz="2800" dirty="0"/>
              <a:t> </a:t>
            </a:r>
            <a:r>
              <a:rPr lang="vi-VN" sz="2800" dirty="0" err="1"/>
              <a:t>tịch</a:t>
            </a:r>
            <a:r>
              <a:rPr lang="vi-VN" sz="2800" dirty="0"/>
              <a:t> </a:t>
            </a:r>
            <a:r>
              <a:rPr lang="vi-VN" sz="2800" dirty="0" err="1"/>
              <a:t>đã</a:t>
            </a:r>
            <a:r>
              <a:rPr lang="vi-VN" sz="2800" dirty="0"/>
              <a:t> </a:t>
            </a:r>
            <a:r>
              <a:rPr lang="vi-VN" sz="2800" dirty="0" err="1"/>
              <a:t>có</a:t>
            </a:r>
            <a:r>
              <a:rPr lang="vi-VN" sz="2800" dirty="0"/>
              <a:t> </a:t>
            </a:r>
            <a:r>
              <a:rPr lang="vi-VN" sz="2800" dirty="0" err="1"/>
              <a:t>mặt</a:t>
            </a:r>
            <a:r>
              <a:rPr lang="vi-VN" sz="2800" dirty="0"/>
              <a:t> </a:t>
            </a:r>
            <a:r>
              <a:rPr lang="vi-VN" sz="2800" dirty="0" err="1"/>
              <a:t>tại</a:t>
            </a:r>
            <a:r>
              <a:rPr lang="vi-VN" sz="2800" dirty="0"/>
              <a:t> </a:t>
            </a:r>
            <a:r>
              <a:rPr lang="vi-VN" sz="2800" dirty="0" err="1"/>
              <a:t>khoảng</a:t>
            </a:r>
            <a:r>
              <a:rPr lang="vi-VN" sz="2800" dirty="0"/>
              <a:t> 20 </a:t>
            </a:r>
            <a:r>
              <a:rPr lang="vi-VN" sz="2800" dirty="0" err="1"/>
              <a:t>nước</a:t>
            </a:r>
            <a:r>
              <a:rPr lang="vi-VN" sz="2800" dirty="0"/>
              <a:t> trên </a:t>
            </a:r>
            <a:r>
              <a:rPr lang="vi-VN" sz="2800" dirty="0" err="1"/>
              <a:t>thế</a:t>
            </a:r>
            <a:r>
              <a:rPr lang="vi-VN" sz="2800" dirty="0"/>
              <a:t> </a:t>
            </a:r>
            <a:r>
              <a:rPr lang="vi-VN" sz="2800" dirty="0" err="1"/>
              <a:t>giới</a:t>
            </a:r>
            <a:r>
              <a:rPr lang="vi-VN" sz="2800" dirty="0"/>
              <a:t>.</a:t>
            </a:r>
          </a:p>
        </p:txBody>
      </p:sp>
      <p:pic>
        <p:nvPicPr>
          <p:cNvPr id="6" name="Picture 5" descr="A group of people posing for a photo in front of a statue&#10;&#10;Description automatically generated with medium confidence">
            <a:extLst>
              <a:ext uri="{FF2B5EF4-FFF2-40B4-BE49-F238E27FC236}">
                <a16:creationId xmlns:a16="http://schemas.microsoft.com/office/drawing/2014/main" id="{33E942F1-4A11-48BA-A540-ECCE3B03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9050" y="277468"/>
            <a:ext cx="4213860" cy="61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63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5A4E-1CCF-4AB3-A684-363EEA5C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Tượng Bác Hồ ở các quốc gia khác</a:t>
            </a:r>
          </a:p>
        </p:txBody>
      </p:sp>
      <p:pic>
        <p:nvPicPr>
          <p:cNvPr id="3" name="Picture 2" descr="A stone statue of a person&#10;&#10;Description automatically generated with low confidence">
            <a:extLst>
              <a:ext uri="{FF2B5EF4-FFF2-40B4-BE49-F238E27FC236}">
                <a16:creationId xmlns:a16="http://schemas.microsoft.com/office/drawing/2014/main" id="{C23E5D15-4B95-43FE-90D9-A9C17F8EB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988" y="1838351"/>
            <a:ext cx="5505858" cy="3659531"/>
          </a:xfrm>
          <a:prstGeom prst="rect">
            <a:avLst/>
          </a:prstGeom>
        </p:spPr>
      </p:pic>
      <p:pic>
        <p:nvPicPr>
          <p:cNvPr id="4" name="Picture 3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EA84AA76-1FE7-489B-91B4-D65BDFF24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156" y="1838351"/>
            <a:ext cx="5505856" cy="3659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430A2E-BC70-4BCE-812B-52B5A52DDFA7}"/>
              </a:ext>
            </a:extLst>
          </p:cNvPr>
          <p:cNvSpPr txBox="1"/>
          <p:nvPr/>
        </p:nvSpPr>
        <p:spPr>
          <a:xfrm>
            <a:off x="343988" y="5759777"/>
            <a:ext cx="550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231F20"/>
                </a:solidFill>
                <a:latin typeface="+mn-lt"/>
              </a:rPr>
              <a:t>T</a:t>
            </a:r>
            <a:r>
              <a:rPr lang="vi-VN" sz="2000" b="0" i="0">
                <a:solidFill>
                  <a:srgbClr val="231F20"/>
                </a:solidFill>
                <a:effectLst/>
                <a:latin typeface="+mn-lt"/>
              </a:rPr>
              <a:t>ượng đài</a:t>
            </a:r>
            <a:r>
              <a:rPr lang="en-US" sz="2000">
                <a:solidFill>
                  <a:srgbClr val="231F20"/>
                </a:solidFill>
                <a:latin typeface="+mn-lt"/>
              </a:rPr>
              <a:t> Chủ tịch</a:t>
            </a:r>
            <a:r>
              <a:rPr lang="vi-VN" sz="2000" b="0" i="0">
                <a:solidFill>
                  <a:srgbClr val="231F20"/>
                </a:solidFill>
                <a:effectLst/>
                <a:latin typeface="+mn-lt"/>
              </a:rPr>
              <a:t> Hồ Chí Minh ở Matxcơva</a:t>
            </a:r>
            <a:endParaRPr lang="en-US" sz="200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7622A-8DCA-4E50-A589-C3273FB6AFD7}"/>
              </a:ext>
            </a:extLst>
          </p:cNvPr>
          <p:cNvSpPr txBox="1"/>
          <p:nvPr/>
        </p:nvSpPr>
        <p:spPr>
          <a:xfrm>
            <a:off x="6342155" y="5750257"/>
            <a:ext cx="5505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231F20"/>
                </a:solidFill>
                <a:latin typeface="+mn-lt"/>
              </a:rPr>
              <a:t>T</a:t>
            </a:r>
            <a:r>
              <a:rPr lang="vi-VN" sz="2000" b="0" i="0">
                <a:solidFill>
                  <a:srgbClr val="231F20"/>
                </a:solidFill>
                <a:effectLst/>
                <a:latin typeface="+mn-lt"/>
              </a:rPr>
              <a:t>ượng đài</a:t>
            </a:r>
            <a:r>
              <a:rPr lang="en-US" sz="2000">
                <a:solidFill>
                  <a:srgbClr val="231F20"/>
                </a:solidFill>
                <a:latin typeface="+mn-lt"/>
              </a:rPr>
              <a:t> Chủ tịch</a:t>
            </a:r>
            <a:r>
              <a:rPr lang="vi-VN" sz="2000" b="0" i="0">
                <a:solidFill>
                  <a:srgbClr val="231F20"/>
                </a:solidFill>
                <a:effectLst/>
                <a:latin typeface="+mn-lt"/>
              </a:rPr>
              <a:t> Hồ Chí Minh ở </a:t>
            </a:r>
            <a:r>
              <a:rPr lang="en-US" sz="2000" b="0" i="0">
                <a:solidFill>
                  <a:srgbClr val="231F20"/>
                </a:solidFill>
                <a:effectLst/>
                <a:latin typeface="+mn-lt"/>
              </a:rPr>
              <a:t>Santo Domingo, Cộng hòa Dominica</a:t>
            </a:r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224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5A4E-1CCF-4AB3-A684-363EEA5C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Tượng Bác Hồ ở các quốc gia khác</a:t>
            </a:r>
          </a:p>
        </p:txBody>
      </p:sp>
      <p:pic>
        <p:nvPicPr>
          <p:cNvPr id="3" name="Picture 2" descr="A person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9E2D46FA-1EEC-4D6B-A573-905B46523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147" y="1937537"/>
            <a:ext cx="5194870" cy="3484653"/>
          </a:xfrm>
          <a:prstGeom prst="rect">
            <a:avLst/>
          </a:prstGeom>
        </p:spPr>
      </p:pic>
      <p:pic>
        <p:nvPicPr>
          <p:cNvPr id="4" name="Picture 3" descr="A picture containing text, sky, tree, outdoor&#10;&#10;Description automatically generated">
            <a:extLst>
              <a:ext uri="{FF2B5EF4-FFF2-40B4-BE49-F238E27FC236}">
                <a16:creationId xmlns:a16="http://schemas.microsoft.com/office/drawing/2014/main" id="{A13D3957-6834-49B8-BF92-11EBADB267C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8985" y="1937537"/>
            <a:ext cx="5194868" cy="348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4020AB-4F65-43B8-AE34-7FCEC89A9997}"/>
              </a:ext>
            </a:extLst>
          </p:cNvPr>
          <p:cNvSpPr txBox="1"/>
          <p:nvPr/>
        </p:nvSpPr>
        <p:spPr>
          <a:xfrm>
            <a:off x="6498985" y="5747239"/>
            <a:ext cx="519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231F20"/>
                </a:solidFill>
                <a:latin typeface="+mn-lt"/>
              </a:rPr>
              <a:t>T</a:t>
            </a:r>
            <a:r>
              <a:rPr lang="vi-VN" sz="2000" b="0" i="0">
                <a:solidFill>
                  <a:srgbClr val="231F20"/>
                </a:solidFill>
                <a:effectLst/>
                <a:latin typeface="+mn-lt"/>
              </a:rPr>
              <a:t>ượng đài</a:t>
            </a:r>
            <a:r>
              <a:rPr lang="en-US" sz="2000">
                <a:solidFill>
                  <a:srgbClr val="231F20"/>
                </a:solidFill>
                <a:latin typeface="+mn-lt"/>
              </a:rPr>
              <a:t> Chủ tịch</a:t>
            </a:r>
            <a:r>
              <a:rPr lang="vi-VN" sz="2000" b="0" i="0">
                <a:solidFill>
                  <a:srgbClr val="231F20"/>
                </a:solidFill>
                <a:effectLst/>
                <a:latin typeface="+mn-lt"/>
              </a:rPr>
              <a:t> Hồ Chí Minh</a:t>
            </a:r>
            <a:r>
              <a:rPr lang="en-US" sz="2000" b="0" i="0">
                <a:solidFill>
                  <a:srgbClr val="231F20"/>
                </a:solidFill>
                <a:effectLst/>
                <a:latin typeface="+mn-lt"/>
              </a:rPr>
              <a:t> tại Cuba</a:t>
            </a:r>
            <a:endParaRPr lang="en-US" sz="200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4BEF3-4136-4E54-9536-6B35517421E9}"/>
              </a:ext>
            </a:extLst>
          </p:cNvPr>
          <p:cNvSpPr txBox="1"/>
          <p:nvPr/>
        </p:nvSpPr>
        <p:spPr>
          <a:xfrm>
            <a:off x="498145" y="5747239"/>
            <a:ext cx="519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>
                <a:solidFill>
                  <a:srgbClr val="231F20"/>
                </a:solidFill>
                <a:latin typeface="+mn-lt"/>
              </a:rPr>
              <a:t>Tượng Chủ tịch Hồ Chí Minh bên bộ bàn ghế mây tại thủ đô Mexico</a:t>
            </a:r>
          </a:p>
        </p:txBody>
      </p:sp>
    </p:spTree>
    <p:extLst>
      <p:ext uri="{BB962C8B-B14F-4D97-AF65-F5344CB8AC3E}">
        <p14:creationId xmlns:p14="http://schemas.microsoft.com/office/powerpoint/2010/main" val="4160385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Chủ tịch Hồ Chí Minh trong lòng bạn bè quốc tế">
            <a:hlinkClick r:id="" action="ppaction://media"/>
            <a:extLst>
              <a:ext uri="{FF2B5EF4-FFF2-40B4-BE49-F238E27FC236}">
                <a16:creationId xmlns:a16="http://schemas.microsoft.com/office/drawing/2014/main" id="{E054C97C-2E4E-4DC5-B83E-E0D4A9DDE2D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310" y="-10176"/>
            <a:ext cx="12131379" cy="68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58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hlinkClick r:id="" action="ppaction://media"/>
            <a:extLst>
              <a:ext uri="{FF2B5EF4-FFF2-40B4-BE49-F238E27FC236}">
                <a16:creationId xmlns:a16="http://schemas.microsoft.com/office/drawing/2014/main" id="{70B432B6-AFEB-41EA-80A3-28369A024F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8814" y="7644"/>
            <a:ext cx="12191999" cy="68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198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425F41-08EE-4816-B533-1DFDED822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70981"/>
              </p:ext>
            </p:extLst>
          </p:nvPr>
        </p:nvGraphicFramePr>
        <p:xfrm>
          <a:off x="3242927" y="1329926"/>
          <a:ext cx="5706146" cy="4198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073">
                  <a:extLst>
                    <a:ext uri="{9D8B030D-6E8A-4147-A177-3AD203B41FA5}">
                      <a16:colId xmlns:a16="http://schemas.microsoft.com/office/drawing/2014/main" val="1885396638"/>
                    </a:ext>
                  </a:extLst>
                </a:gridCol>
                <a:gridCol w="2853073">
                  <a:extLst>
                    <a:ext uri="{9D8B030D-6E8A-4147-A177-3AD203B41FA5}">
                      <a16:colId xmlns:a16="http://schemas.microsoft.com/office/drawing/2014/main" val="4243533502"/>
                    </a:ext>
                  </a:extLst>
                </a:gridCol>
              </a:tblGrid>
              <a:tr h="438307">
                <a:tc>
                  <a:txBody>
                    <a:bodyPr/>
                    <a:lstStyle/>
                    <a:p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35336"/>
                  </a:ext>
                </a:extLst>
              </a:tr>
              <a:tr h="338619">
                <a:tc>
                  <a:txBody>
                    <a:bodyPr/>
                    <a:lstStyle/>
                    <a:p>
                      <a:r>
                        <a:rPr lang="en-US" dirty="0" err="1"/>
                        <a:t>Đoàn</a:t>
                      </a:r>
                      <a:r>
                        <a:rPr lang="en-US" dirty="0"/>
                        <a:t> Thu </a:t>
                      </a:r>
                      <a:r>
                        <a:rPr lang="en-US" dirty="0" err="1"/>
                        <a:t>Ngân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19120302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69680"/>
                  </a:ext>
                </a:extLst>
              </a:tr>
              <a:tr h="338619">
                <a:tc>
                  <a:txBody>
                    <a:bodyPr/>
                    <a:lstStyle/>
                    <a:p>
                      <a:r>
                        <a:rPr lang="en-US" dirty="0" err="1"/>
                        <a:t>Lương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Nguyệt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19120315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157"/>
                  </a:ext>
                </a:extLst>
              </a:tr>
              <a:tr h="338619">
                <a:tc>
                  <a:txBody>
                    <a:bodyPr/>
                    <a:lstStyle/>
                    <a:p>
                      <a:r>
                        <a:rPr lang="en-US" dirty="0" err="1"/>
                        <a:t>Trần</a:t>
                      </a:r>
                      <a:r>
                        <a:rPr lang="en-US" dirty="0"/>
                        <a:t> Hoàng </a:t>
                      </a:r>
                      <a:r>
                        <a:rPr lang="en-US" dirty="0" err="1"/>
                        <a:t>Quân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19120338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97177"/>
                  </a:ext>
                </a:extLst>
              </a:tr>
              <a:tr h="338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Lê Hùng </a:t>
                      </a:r>
                      <a:r>
                        <a:rPr lang="en-US" dirty="0" err="1"/>
                        <a:t>Sơn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19120349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32128"/>
                  </a:ext>
                </a:extLst>
              </a:tr>
              <a:tr h="338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Đắc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19120364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16553"/>
                  </a:ext>
                </a:extLst>
              </a:tr>
              <a:tr h="338619">
                <a:tc>
                  <a:txBody>
                    <a:bodyPr/>
                    <a:lstStyle/>
                    <a:p>
                      <a:r>
                        <a:rPr lang="en-US" dirty="0" err="1"/>
                        <a:t>Huỳnh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Tấn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19120383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95078"/>
                  </a:ext>
                </a:extLst>
              </a:tr>
              <a:tr h="338619">
                <a:tc>
                  <a:txBody>
                    <a:bodyPr/>
                    <a:lstStyle/>
                    <a:p>
                      <a:r>
                        <a:rPr lang="en-US" dirty="0"/>
                        <a:t>Phan </a:t>
                      </a:r>
                      <a:r>
                        <a:rPr lang="en-US" dirty="0" err="1"/>
                        <a:t>Đặng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Diễm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Uyên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19120426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911169"/>
                  </a:ext>
                </a:extLst>
              </a:tr>
              <a:tr h="338619">
                <a:tc>
                  <a:txBody>
                    <a:bodyPr/>
                    <a:lstStyle/>
                    <a:p>
                      <a:r>
                        <a:rPr lang="en-US" dirty="0" err="1"/>
                        <a:t>Lưu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Đức</a:t>
                      </a:r>
                      <a:r>
                        <a:rPr lang="en-US" dirty="0"/>
                        <a:t> Vũ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19120433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58995"/>
                  </a:ext>
                </a:extLst>
              </a:tr>
              <a:tr h="338619">
                <a:tc>
                  <a:txBody>
                    <a:bodyPr/>
                    <a:lstStyle/>
                    <a:p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19120469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9510"/>
                  </a:ext>
                </a:extLst>
              </a:tr>
              <a:tr h="338619">
                <a:tc>
                  <a:txBody>
                    <a:bodyPr/>
                    <a:lstStyle/>
                    <a:p>
                      <a:r>
                        <a:rPr lang="en-US" dirty="0" err="1"/>
                        <a:t>Hồ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Hữu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19120602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8782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0B585-090B-425F-B73C-530C99DA0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06554" y="-44449"/>
            <a:ext cx="9487454" cy="6946898"/>
          </a:xfrm>
          <a:prstGeom prst="rect">
            <a:avLst/>
          </a:prstGeom>
        </p:spPr>
      </p:pic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6868100" y="2782112"/>
            <a:ext cx="4564800" cy="11575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/>
              <a:t>Báo chí thế giới ca ngợi Bác Hồ</a:t>
            </a:r>
            <a:endParaRPr sz="4000" dirty="0"/>
          </a:p>
        </p:txBody>
      </p:sp>
      <p:sp>
        <p:nvSpPr>
          <p:cNvPr id="229" name="Google Shape;229;p36"/>
          <p:cNvSpPr txBox="1">
            <a:spLocks noGrp="1"/>
          </p:cNvSpPr>
          <p:nvPr>
            <p:ph type="title" idx="2"/>
          </p:nvPr>
        </p:nvSpPr>
        <p:spPr>
          <a:xfrm>
            <a:off x="6868100" y="1309353"/>
            <a:ext cx="4076400" cy="184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/>
              <a:t>01</a:t>
            </a:r>
            <a:endParaRPr b="1" dirty="0"/>
          </a:p>
        </p:txBody>
      </p:sp>
      <p:cxnSp>
        <p:nvCxnSpPr>
          <p:cNvPr id="231" name="Google Shape;231;p36"/>
          <p:cNvCxnSpPr/>
          <p:nvPr/>
        </p:nvCxnSpPr>
        <p:spPr>
          <a:xfrm>
            <a:off x="9862231" y="4224708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AF0A90-909B-4DF4-8FC1-94DCF85E706F}"/>
              </a:ext>
            </a:extLst>
          </p:cNvPr>
          <p:cNvSpPr/>
          <p:nvPr/>
        </p:nvSpPr>
        <p:spPr>
          <a:xfrm>
            <a:off x="502024" y="580012"/>
            <a:ext cx="1927411" cy="155985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1"/>
          </p:nvPr>
        </p:nvSpPr>
        <p:spPr>
          <a:xfrm>
            <a:off x="35101" y="299155"/>
            <a:ext cx="6060899" cy="21215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  <a:spcAft>
                <a:spcPts val="1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vi-VN" sz="2000" dirty="0">
                <a:sym typeface="Didact Gothic"/>
              </a:rPr>
              <a:t>Theo </a:t>
            </a:r>
            <a:r>
              <a:rPr lang="vi-VN" sz="2000" dirty="0" err="1">
                <a:sym typeface="Didact Gothic"/>
              </a:rPr>
              <a:t>thống</a:t>
            </a:r>
            <a:r>
              <a:rPr lang="vi-VN" sz="2000" dirty="0">
                <a:sym typeface="Didact Gothic"/>
              </a:rPr>
              <a:t> kê chưa </a:t>
            </a:r>
            <a:r>
              <a:rPr lang="vi-VN" sz="2000" dirty="0" err="1">
                <a:sym typeface="Didact Gothic"/>
              </a:rPr>
              <a:t>đầy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đủ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đã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có</a:t>
            </a:r>
            <a:r>
              <a:rPr lang="vi-VN" sz="2000" dirty="0">
                <a:sym typeface="Didact Gothic"/>
              </a:rPr>
              <a:t> trên 200 </a:t>
            </a:r>
            <a:r>
              <a:rPr lang="vi-VN" sz="2000" dirty="0" err="1">
                <a:sym typeface="Didact Gothic"/>
              </a:rPr>
              <a:t>tác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phẩm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và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các</a:t>
            </a:r>
            <a:r>
              <a:rPr lang="vi-VN" sz="2000" dirty="0">
                <a:sym typeface="Didact Gothic"/>
              </a:rPr>
              <a:t> công </a:t>
            </a:r>
            <a:r>
              <a:rPr lang="vi-VN" sz="2000" dirty="0" err="1">
                <a:sym typeface="Didact Gothic"/>
              </a:rPr>
              <a:t>trình</a:t>
            </a:r>
            <a:r>
              <a:rPr lang="vi-VN" sz="2000" dirty="0">
                <a:sym typeface="Didact Gothic"/>
              </a:rPr>
              <a:t> nghiên </a:t>
            </a:r>
            <a:r>
              <a:rPr lang="vi-VN" sz="2000" dirty="0" err="1">
                <a:sym typeface="Didact Gothic"/>
              </a:rPr>
              <a:t>cứu</a:t>
            </a:r>
            <a:r>
              <a:rPr lang="vi-VN" sz="2000" dirty="0">
                <a:sym typeface="Didact Gothic"/>
              </a:rPr>
              <a:t>, </a:t>
            </a:r>
            <a:r>
              <a:rPr lang="vi-VN" sz="2000" dirty="0" err="1">
                <a:sym typeface="Didact Gothic"/>
              </a:rPr>
              <a:t>hàng</a:t>
            </a:r>
            <a:r>
              <a:rPr lang="vi-VN" sz="2000" dirty="0">
                <a:sym typeface="Didact Gothic"/>
              </a:rPr>
              <a:t> trăm </a:t>
            </a:r>
            <a:r>
              <a:rPr lang="vi-VN" sz="2000" dirty="0" err="1">
                <a:sym typeface="Didact Gothic"/>
              </a:rPr>
              <a:t>tạp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chí</a:t>
            </a:r>
            <a:r>
              <a:rPr lang="vi-VN" sz="2000" dirty="0">
                <a:sym typeface="Didact Gothic"/>
              </a:rPr>
              <a:t>, </a:t>
            </a:r>
            <a:r>
              <a:rPr lang="vi-VN" sz="2000" dirty="0" err="1">
                <a:sym typeface="Didact Gothic"/>
              </a:rPr>
              <a:t>hàng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ngàn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bài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báo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viết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về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Chủ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tịch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Hồ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Chí</a:t>
            </a:r>
            <a:r>
              <a:rPr lang="vi-VN" sz="2000" dirty="0">
                <a:sym typeface="Didact Gothic"/>
              </a:rPr>
              <a:t> Minh.</a:t>
            </a:r>
            <a:endParaRPr lang="en-US" sz="2000" dirty="0">
              <a:latin typeface="Comic Sans MS" panose="030F0702030302020204" pitchFamily="66" charset="0"/>
              <a:sym typeface="Didact Gothic"/>
            </a:endParaRPr>
          </a:p>
          <a:p>
            <a:pPr marL="342900" indent="-342900" algn="just">
              <a:spcBef>
                <a:spcPts val="1600"/>
              </a:spcBef>
              <a:spcAft>
                <a:spcPts val="1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vi-VN" sz="2000" dirty="0" err="1">
                <a:sym typeface="Didact Gothic"/>
              </a:rPr>
              <a:t>Cụm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từ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Việt</a:t>
            </a:r>
            <a:r>
              <a:rPr lang="vi-VN" sz="2000" dirty="0">
                <a:sym typeface="Didact Gothic"/>
              </a:rPr>
              <a:t> Nam - </a:t>
            </a:r>
            <a:r>
              <a:rPr lang="vi-VN" sz="2000" dirty="0" err="1">
                <a:sym typeface="Didact Gothic"/>
              </a:rPr>
              <a:t>Hồ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Chí</a:t>
            </a:r>
            <a:r>
              <a:rPr lang="vi-VN" sz="2000" dirty="0">
                <a:sym typeface="Didact Gothic"/>
              </a:rPr>
              <a:t> Minh, </a:t>
            </a:r>
            <a:r>
              <a:rPr lang="vi-VN" sz="2000" dirty="0" err="1">
                <a:sym typeface="Didact Gothic"/>
              </a:rPr>
              <a:t>kể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từ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ngày</a:t>
            </a:r>
            <a:r>
              <a:rPr lang="vi-VN" sz="2000" dirty="0">
                <a:sym typeface="Didact Gothic"/>
              </a:rPr>
              <a:t> 2/9/1945 </a:t>
            </a:r>
            <a:r>
              <a:rPr lang="vi-VN" sz="2000" dirty="0" err="1">
                <a:sym typeface="Didact Gothic"/>
              </a:rPr>
              <a:t>và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nhất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là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từ</a:t>
            </a:r>
            <a:r>
              <a:rPr lang="vi-VN" sz="2000" dirty="0">
                <a:sym typeface="Didact Gothic"/>
              </a:rPr>
              <a:t> sau </a:t>
            </a:r>
            <a:r>
              <a:rPr lang="vi-VN" sz="2000" dirty="0" err="1">
                <a:sym typeface="Didact Gothic"/>
              </a:rPr>
              <a:t>chiến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thắng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Điện</a:t>
            </a:r>
            <a:r>
              <a:rPr lang="vi-VN" sz="2000" dirty="0">
                <a:sym typeface="Didact Gothic"/>
              </a:rPr>
              <a:t> Biên </a:t>
            </a:r>
            <a:r>
              <a:rPr lang="vi-VN" sz="2000" dirty="0" err="1">
                <a:sym typeface="Didact Gothic"/>
              </a:rPr>
              <a:t>Phủ</a:t>
            </a:r>
            <a:r>
              <a:rPr lang="vi-VN" sz="2000" dirty="0">
                <a:sym typeface="Didact Gothic"/>
              </a:rPr>
              <a:t> 7/5/1954 </a:t>
            </a:r>
            <a:r>
              <a:rPr lang="vi-VN" sz="2000" dirty="0" err="1">
                <a:sym typeface="Didact Gothic"/>
              </a:rPr>
              <a:t>đến</a:t>
            </a:r>
            <a:r>
              <a:rPr lang="vi-VN" sz="2000" dirty="0">
                <a:sym typeface="Didact Gothic"/>
              </a:rPr>
              <a:t> 2/9/1969 không </a:t>
            </a:r>
            <a:r>
              <a:rPr lang="vi-VN" sz="2000" dirty="0" err="1">
                <a:sym typeface="Didact Gothic"/>
              </a:rPr>
              <a:t>còn</a:t>
            </a:r>
            <a:r>
              <a:rPr lang="vi-VN" sz="2000" dirty="0">
                <a:sym typeface="Didact Gothic"/>
              </a:rPr>
              <a:t> xa </a:t>
            </a:r>
            <a:r>
              <a:rPr lang="vi-VN" sz="2000" dirty="0" err="1">
                <a:sym typeface="Didact Gothic"/>
              </a:rPr>
              <a:t>lạ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với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những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người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nước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ngoài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hàng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mấy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chục</a:t>
            </a:r>
            <a:r>
              <a:rPr lang="vi-VN" sz="2000" dirty="0">
                <a:sym typeface="Didact Gothic"/>
              </a:rPr>
              <a:t> năm qua. </a:t>
            </a:r>
          </a:p>
          <a:p>
            <a:pPr marL="342900" indent="-342900" algn="just">
              <a:spcBef>
                <a:spcPts val="1600"/>
              </a:spcBef>
              <a:spcAft>
                <a:spcPts val="1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vi-VN" sz="2000" dirty="0">
                <a:sym typeface="Didact Gothic"/>
              </a:rPr>
              <a:t>Trên </a:t>
            </a:r>
            <a:r>
              <a:rPr lang="vi-VN" sz="2000" dirty="0" err="1">
                <a:sym typeface="Didact Gothic"/>
              </a:rPr>
              <a:t>khắp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thế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giới</a:t>
            </a:r>
            <a:r>
              <a:rPr lang="vi-VN" sz="2000" dirty="0">
                <a:sym typeface="Didact Gothic"/>
              </a:rPr>
              <a:t>, </a:t>
            </a:r>
            <a:r>
              <a:rPr lang="vi-VN" sz="2000" dirty="0" err="1">
                <a:sym typeface="Didact Gothic"/>
              </a:rPr>
              <a:t>các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nhà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sử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học</a:t>
            </a:r>
            <a:r>
              <a:rPr lang="vi-VN" sz="2000" dirty="0">
                <a:sym typeface="Didact Gothic"/>
              </a:rPr>
              <a:t>, </a:t>
            </a:r>
            <a:r>
              <a:rPr lang="vi-VN" sz="2000" dirty="0" err="1">
                <a:sym typeface="Didact Gothic"/>
              </a:rPr>
              <a:t>chính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trị</a:t>
            </a:r>
            <a:r>
              <a:rPr lang="vi-VN" sz="2000" dirty="0">
                <a:sym typeface="Didact Gothic"/>
              </a:rPr>
              <a:t> gia </a:t>
            </a:r>
            <a:r>
              <a:rPr lang="vi-VN" sz="2000" dirty="0" err="1">
                <a:sym typeface="Didact Gothic"/>
              </a:rPr>
              <a:t>và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nhà</a:t>
            </a:r>
            <a:r>
              <a:rPr lang="vi-VN" sz="2000" dirty="0">
                <a:sym typeface="Didact Gothic"/>
              </a:rPr>
              <a:t> khoa </a:t>
            </a:r>
            <a:r>
              <a:rPr lang="vi-VN" sz="2000" dirty="0" err="1">
                <a:sym typeface="Didact Gothic"/>
              </a:rPr>
              <a:t>học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chính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trị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đều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đồng</a:t>
            </a:r>
            <a:r>
              <a:rPr lang="vi-VN" sz="2000" dirty="0">
                <a:sym typeface="Didact Gothic"/>
              </a:rPr>
              <a:t> ý </a:t>
            </a:r>
            <a:r>
              <a:rPr lang="vi-VN" sz="2000" dirty="0" err="1">
                <a:sym typeface="Didact Gothic"/>
              </a:rPr>
              <a:t>rằng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Chủ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tịch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Hồ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Chí</a:t>
            </a:r>
            <a:r>
              <a:rPr lang="vi-VN" sz="2000" dirty="0">
                <a:sym typeface="Didact Gothic"/>
              </a:rPr>
              <a:t> Minh </a:t>
            </a:r>
            <a:r>
              <a:rPr lang="vi-VN" sz="2000" dirty="0" err="1">
                <a:sym typeface="Didact Gothic"/>
              </a:rPr>
              <a:t>là</a:t>
            </a:r>
            <a:r>
              <a:rPr lang="vi-VN" sz="2000" dirty="0">
                <a:sym typeface="Didact Gothic"/>
              </a:rPr>
              <a:t> "</a:t>
            </a:r>
            <a:r>
              <a:rPr lang="vi-VN" sz="2000" dirty="0" err="1">
                <a:sym typeface="Didact Gothic"/>
              </a:rPr>
              <a:t>hiện</a:t>
            </a:r>
            <a:r>
              <a:rPr lang="vi-VN" sz="2000" dirty="0">
                <a:sym typeface="Didact Gothic"/>
              </a:rPr>
              <a:t> thân </a:t>
            </a:r>
            <a:r>
              <a:rPr lang="vi-VN" sz="2000" dirty="0" err="1">
                <a:sym typeface="Didact Gothic"/>
              </a:rPr>
              <a:t>của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khát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vọng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độc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lập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và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tự</a:t>
            </a:r>
            <a:r>
              <a:rPr lang="vi-VN" sz="2000" dirty="0">
                <a:sym typeface="Didact Gothic"/>
              </a:rPr>
              <a:t> do </a:t>
            </a:r>
            <a:r>
              <a:rPr lang="vi-VN" sz="2000" dirty="0" err="1">
                <a:sym typeface="Didact Gothic"/>
              </a:rPr>
              <a:t>của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những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người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bị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áp</a:t>
            </a:r>
            <a:r>
              <a:rPr lang="vi-VN" sz="2000" dirty="0">
                <a:sym typeface="Didact Gothic"/>
              </a:rPr>
              <a:t> </a:t>
            </a:r>
            <a:r>
              <a:rPr lang="vi-VN" sz="2000" dirty="0" err="1">
                <a:sym typeface="Didact Gothic"/>
              </a:rPr>
              <a:t>bức</a:t>
            </a:r>
            <a:r>
              <a:rPr lang="vi-VN" sz="2000" dirty="0">
                <a:sym typeface="Didact Gothic"/>
              </a:rPr>
              <a:t>".</a:t>
            </a:r>
            <a:endParaRPr lang="en-US" sz="20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42900" indent="-34290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ct val="100000"/>
              <a:buFont typeface="Courier New" panose="02070309020205020404" pitchFamily="49" charset="0"/>
              <a:buChar char="o"/>
            </a:pPr>
            <a:endParaRPr lang="en-US" sz="20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42900" indent="-342900" algn="just">
              <a:spcBef>
                <a:spcPts val="1600"/>
              </a:spcBef>
              <a:spcAft>
                <a:spcPts val="1600"/>
              </a:spcAft>
              <a:buSzPct val="100000"/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8" name="Picture 7" descr="A person with a beard and mustache&#10;&#10;Description automatically generated with low confidence">
            <a:extLst>
              <a:ext uri="{FF2B5EF4-FFF2-40B4-BE49-F238E27FC236}">
                <a16:creationId xmlns:a16="http://schemas.microsoft.com/office/drawing/2014/main" id="{D8BC9781-2C12-40F0-A4BB-E350173D3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6575" y="576758"/>
            <a:ext cx="4991100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AF0A90-909B-4DF4-8FC1-94DCF85E706F}"/>
              </a:ext>
            </a:extLst>
          </p:cNvPr>
          <p:cNvSpPr/>
          <p:nvPr/>
        </p:nvSpPr>
        <p:spPr>
          <a:xfrm>
            <a:off x="502024" y="580012"/>
            <a:ext cx="1927411" cy="155985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1"/>
          </p:nvPr>
        </p:nvSpPr>
        <p:spPr>
          <a:xfrm>
            <a:off x="101776" y="1079085"/>
            <a:ext cx="6060899" cy="21215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Tạp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chí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Time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số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ra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ngày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9/9/1946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có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bài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“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Hồ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Chí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Minh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là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ai?” (Ho Chi Minh, Who are You?)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cho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rằng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Bác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là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một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nhân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vật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“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rất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kỳ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2000" dirty="0" err="1">
                <a:latin typeface="Didact Gothic"/>
                <a:ea typeface="Didact Gothic"/>
                <a:cs typeface="Didact Gothic"/>
                <a:sym typeface="Didact Gothic"/>
              </a:rPr>
              <a:t>lạ</a:t>
            </a:r>
            <a:r>
              <a:rPr lang="en-US" sz="2000" dirty="0">
                <a:latin typeface="Didact Gothic"/>
                <a:ea typeface="Didact Gothic"/>
                <a:cs typeface="Didact Gothic"/>
                <a:sym typeface="Didact Gothic"/>
              </a:rPr>
              <a:t>”. </a:t>
            </a:r>
          </a:p>
          <a:p>
            <a:pPr marL="342900" indent="-34290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Ngày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nay, tên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tuổi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và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sự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nghiệp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của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Chủ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tịch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Hồ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Chí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Minh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đã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được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trân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trọng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ghi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vào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các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bộ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đại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bách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khoa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thế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giới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, trong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các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bộ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từ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điển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danh nhân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lỗi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lạc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của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loài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2000" dirty="0" err="1">
                <a:latin typeface="Didact Gothic"/>
                <a:ea typeface="Didact Gothic"/>
                <a:cs typeface="Didact Gothic"/>
                <a:sym typeface="Didact Gothic"/>
              </a:rPr>
              <a:t>người</a:t>
            </a:r>
            <a:r>
              <a:rPr lang="vi-VN" sz="2000" dirty="0"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lang="en-US" sz="20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42900" indent="-342900" algn="just">
              <a:spcBef>
                <a:spcPts val="1600"/>
              </a:spcBef>
              <a:spcAft>
                <a:spcPts val="1600"/>
              </a:spcAft>
              <a:buSzPct val="100000"/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E2AFEBA7-AB23-4B27-97F2-7C75BB540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1501380"/>
            <a:ext cx="5143500" cy="34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17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F3BB485F-D54E-405C-9C9C-BD13BF97F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31" y="586076"/>
            <a:ext cx="4358826" cy="5787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9C10B-ABA6-4620-8A39-618F84B97802}"/>
              </a:ext>
            </a:extLst>
          </p:cNvPr>
          <p:cNvSpPr txBox="1"/>
          <p:nvPr/>
        </p:nvSpPr>
        <p:spPr>
          <a:xfrm>
            <a:off x="5276849" y="1657350"/>
            <a:ext cx="6276975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000" dirty="0" err="1"/>
              <a:t>Tháng</a:t>
            </a:r>
            <a:r>
              <a:rPr lang="vi-VN" sz="2000" dirty="0"/>
              <a:t> 12-1999, </a:t>
            </a:r>
            <a:r>
              <a:rPr lang="vi-VN" sz="2000" dirty="0" err="1"/>
              <a:t>Tạp</a:t>
            </a:r>
            <a:r>
              <a:rPr lang="vi-VN" sz="2000" dirty="0"/>
              <a:t> </a:t>
            </a:r>
            <a:r>
              <a:rPr lang="vi-VN" sz="2000" dirty="0" err="1"/>
              <a:t>chí</a:t>
            </a:r>
            <a:r>
              <a:rPr lang="vi-VN" sz="2000" dirty="0"/>
              <a:t> </a:t>
            </a:r>
            <a:r>
              <a:rPr lang="vi-VN" sz="2000" dirty="0" err="1"/>
              <a:t>Time</a:t>
            </a:r>
            <a:r>
              <a:rPr lang="vi-VN" sz="2000" dirty="0"/>
              <a:t> (</a:t>
            </a:r>
            <a:r>
              <a:rPr lang="vi-VN" sz="2000" dirty="0" err="1"/>
              <a:t>Mỹ</a:t>
            </a:r>
            <a:r>
              <a:rPr lang="vi-VN" sz="2000" dirty="0"/>
              <a:t>) </a:t>
            </a:r>
            <a:r>
              <a:rPr lang="vi-VN" sz="2000" dirty="0" err="1"/>
              <a:t>đã</a:t>
            </a:r>
            <a:r>
              <a:rPr lang="vi-VN" sz="2000" dirty="0"/>
              <a:t> công </a:t>
            </a:r>
            <a:r>
              <a:rPr lang="vi-VN" sz="2000" dirty="0" err="1"/>
              <a:t>bố</a:t>
            </a:r>
            <a:r>
              <a:rPr lang="vi-VN" sz="2000" dirty="0"/>
              <a:t> </a:t>
            </a:r>
            <a:r>
              <a:rPr lang="vi-VN" sz="2000" dirty="0" err="1"/>
              <a:t>kết</a:t>
            </a:r>
            <a:r>
              <a:rPr lang="vi-VN" sz="2000" dirty="0"/>
              <a:t> </a:t>
            </a:r>
            <a:r>
              <a:rPr lang="vi-VN" sz="2000" dirty="0" err="1"/>
              <a:t>quả</a:t>
            </a:r>
            <a:r>
              <a:rPr lang="vi-VN" sz="2000" dirty="0"/>
              <a:t> </a:t>
            </a:r>
            <a:r>
              <a:rPr lang="vi-VN" sz="2000" dirty="0" err="1"/>
              <a:t>cuộc</a:t>
            </a:r>
            <a:r>
              <a:rPr lang="vi-VN" sz="2000" dirty="0"/>
              <a:t> </a:t>
            </a:r>
            <a:r>
              <a:rPr lang="vi-VN" sz="2000" dirty="0" err="1"/>
              <a:t>bỏ</a:t>
            </a:r>
            <a:r>
              <a:rPr lang="vi-VN" sz="2000" dirty="0"/>
              <a:t> </a:t>
            </a:r>
            <a:r>
              <a:rPr lang="vi-VN" sz="2000" dirty="0" err="1"/>
              <a:t>phiếu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</a:t>
            </a:r>
            <a:r>
              <a:rPr lang="vi-VN" sz="2000" dirty="0" err="1"/>
              <a:t>xác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nhân </a:t>
            </a:r>
            <a:r>
              <a:rPr lang="vi-VN" sz="2000" dirty="0" err="1"/>
              <a:t>vật</a:t>
            </a:r>
            <a:r>
              <a:rPr lang="vi-VN" sz="2000" dirty="0"/>
              <a:t> tiêu </a:t>
            </a:r>
            <a:r>
              <a:rPr lang="vi-VN" sz="2000" dirty="0" err="1"/>
              <a:t>biểu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kỷ</a:t>
            </a:r>
            <a:r>
              <a:rPr lang="vi-VN" sz="2000" dirty="0"/>
              <a:t> 20 </a:t>
            </a:r>
            <a:r>
              <a:rPr lang="vi-VN" sz="2000" dirty="0" err="1"/>
              <a:t>và</a:t>
            </a:r>
            <a:r>
              <a:rPr lang="vi-VN" sz="2000" dirty="0"/>
              <a:t> trong </a:t>
            </a:r>
            <a:r>
              <a:rPr lang="vi-VN" sz="2000" dirty="0" err="1"/>
              <a:t>số</a:t>
            </a:r>
            <a:r>
              <a:rPr lang="vi-VN" sz="2000" dirty="0"/>
              <a:t> 100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bầu</a:t>
            </a:r>
            <a:r>
              <a:rPr lang="vi-VN" sz="2000" dirty="0"/>
              <a:t> </a:t>
            </a:r>
            <a:r>
              <a:rPr lang="vi-VN" sz="2000" dirty="0" err="1"/>
              <a:t>chọn</a:t>
            </a:r>
            <a:r>
              <a:rPr lang="vi-VN" sz="2000" dirty="0"/>
              <a:t>, </a:t>
            </a:r>
            <a:r>
              <a:rPr lang="vi-VN" sz="2000" dirty="0" err="1"/>
              <a:t>Chủ</a:t>
            </a:r>
            <a:r>
              <a:rPr lang="vi-VN" sz="2000" dirty="0"/>
              <a:t> </a:t>
            </a:r>
            <a:r>
              <a:rPr lang="vi-VN" sz="2000" dirty="0" err="1"/>
              <a:t>tịch</a:t>
            </a:r>
            <a:r>
              <a:rPr lang="vi-VN" sz="2000" dirty="0"/>
              <a:t> </a:t>
            </a:r>
            <a:r>
              <a:rPr lang="vi-VN" sz="2000" dirty="0" err="1"/>
              <a:t>Hồ</a:t>
            </a:r>
            <a:r>
              <a:rPr lang="vi-VN" sz="2000" dirty="0"/>
              <a:t> </a:t>
            </a:r>
            <a:r>
              <a:rPr lang="vi-VN" sz="2000" dirty="0" err="1"/>
              <a:t>Chí</a:t>
            </a:r>
            <a:r>
              <a:rPr lang="vi-VN" sz="2000" dirty="0"/>
              <a:t> Minh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xếp</a:t>
            </a:r>
            <a:r>
              <a:rPr lang="vi-VN" sz="2000" dirty="0"/>
              <a:t> </a:t>
            </a:r>
            <a:r>
              <a:rPr lang="vi-VN" sz="2000" dirty="0" err="1"/>
              <a:t>vào</a:t>
            </a:r>
            <a:r>
              <a:rPr lang="vi-VN" sz="2000" dirty="0"/>
              <a:t> </a:t>
            </a:r>
            <a:r>
              <a:rPr lang="vi-VN" sz="2000" dirty="0" err="1"/>
              <a:t>nhóm</a:t>
            </a:r>
            <a:r>
              <a:rPr lang="vi-VN" sz="2000" dirty="0"/>
              <a:t> 20 </a:t>
            </a:r>
            <a:r>
              <a:rPr lang="vi-VN" sz="2000" dirty="0" err="1"/>
              <a:t>lãnh</a:t>
            </a:r>
            <a:r>
              <a:rPr lang="vi-VN" sz="2000" dirty="0"/>
              <a:t> </a:t>
            </a:r>
            <a:r>
              <a:rPr lang="vi-VN" sz="2000" dirty="0" err="1"/>
              <a:t>đạo</a:t>
            </a:r>
            <a:r>
              <a:rPr lang="vi-VN" sz="2000" dirty="0"/>
              <a:t> uy </a:t>
            </a:r>
            <a:r>
              <a:rPr lang="vi-VN" sz="2000" dirty="0" err="1"/>
              <a:t>tín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. </a:t>
            </a:r>
          </a:p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000" dirty="0" err="1"/>
              <a:t>Lần</a:t>
            </a:r>
            <a:r>
              <a:rPr lang="vi-VN" sz="2000" dirty="0"/>
              <a:t> </a:t>
            </a:r>
            <a:r>
              <a:rPr lang="vi-VN" sz="2000" dirty="0" err="1"/>
              <a:t>đầu</a:t>
            </a:r>
            <a:r>
              <a:rPr lang="vi-VN" sz="2000" dirty="0"/>
              <a:t> tiên </a:t>
            </a:r>
            <a:r>
              <a:rPr lang="vi-VN" sz="2000" dirty="0" err="1"/>
              <a:t>tạp</a:t>
            </a:r>
            <a:r>
              <a:rPr lang="vi-VN" sz="2000" dirty="0"/>
              <a:t> </a:t>
            </a:r>
            <a:r>
              <a:rPr lang="vi-VN" sz="2000" dirty="0" err="1"/>
              <a:t>chí</a:t>
            </a:r>
            <a:r>
              <a:rPr lang="vi-VN" sz="2000" dirty="0"/>
              <a:t> </a:t>
            </a:r>
            <a:r>
              <a:rPr lang="vi-VN" sz="2000" dirty="0" err="1"/>
              <a:t>Time</a:t>
            </a:r>
            <a:r>
              <a:rPr lang="vi-VN" sz="2000" dirty="0"/>
              <a:t>, </a:t>
            </a:r>
            <a:r>
              <a:rPr lang="vi-VN" sz="2000" dirty="0" err="1"/>
              <a:t>ngày</a:t>
            </a:r>
            <a:r>
              <a:rPr lang="vi-VN" sz="2000" dirty="0"/>
              <a:t> 22/11/1954 </a:t>
            </a:r>
            <a:r>
              <a:rPr lang="vi-VN" sz="2000" dirty="0" err="1"/>
              <a:t>đã</a:t>
            </a:r>
            <a:r>
              <a:rPr lang="vi-VN" sz="2000" dirty="0"/>
              <a:t> đăng trên trang </a:t>
            </a:r>
            <a:r>
              <a:rPr lang="vi-VN" sz="2000" dirty="0" err="1"/>
              <a:t>bìa</a:t>
            </a:r>
            <a:r>
              <a:rPr lang="vi-VN" sz="2000" dirty="0"/>
              <a:t> chân dung </a:t>
            </a:r>
            <a:r>
              <a:rPr lang="vi-VN" sz="2000" dirty="0" err="1"/>
              <a:t>Chủ</a:t>
            </a:r>
            <a:r>
              <a:rPr lang="vi-VN" sz="2000" dirty="0"/>
              <a:t> </a:t>
            </a:r>
            <a:r>
              <a:rPr lang="vi-VN" sz="2000" dirty="0" err="1"/>
              <a:t>tịch</a:t>
            </a:r>
            <a:r>
              <a:rPr lang="vi-VN" sz="2000" dirty="0"/>
              <a:t> </a:t>
            </a:r>
            <a:r>
              <a:rPr lang="vi-VN" sz="2000" dirty="0" err="1"/>
              <a:t>Hồ</a:t>
            </a:r>
            <a:r>
              <a:rPr lang="vi-VN" sz="2000" dirty="0"/>
              <a:t> </a:t>
            </a:r>
            <a:r>
              <a:rPr lang="vi-VN" sz="2000" dirty="0" err="1"/>
              <a:t>Chí</a:t>
            </a:r>
            <a:r>
              <a:rPr lang="vi-VN" sz="2000" dirty="0"/>
              <a:t> Minh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dành</a:t>
            </a:r>
            <a:r>
              <a:rPr lang="vi-VN" sz="2000" dirty="0"/>
              <a:t> 5 trang </a:t>
            </a:r>
            <a:r>
              <a:rPr lang="vi-VN" sz="2000" dirty="0" err="1"/>
              <a:t>nói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thân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</a:t>
            </a:r>
            <a:r>
              <a:rPr lang="vi-VN" sz="2000" dirty="0" err="1"/>
              <a:t>nghiệp</a:t>
            </a:r>
            <a:r>
              <a:rPr lang="vi-VN" sz="2000" dirty="0"/>
              <a:t> </a:t>
            </a:r>
            <a:r>
              <a:rPr lang="vi-VN" sz="2000" dirty="0" err="1"/>
              <a:t>cùng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Việt</a:t>
            </a:r>
            <a:r>
              <a:rPr lang="vi-VN" sz="2000" dirty="0"/>
              <a:t> Nam </a:t>
            </a:r>
            <a:r>
              <a:rPr lang="vi-VN" sz="2000" dirty="0" err="1"/>
              <a:t>chiến</a:t>
            </a:r>
            <a:r>
              <a:rPr lang="vi-VN" sz="2000" dirty="0"/>
              <a:t> </a:t>
            </a:r>
            <a:r>
              <a:rPr lang="vi-VN" sz="2000" dirty="0" err="1"/>
              <a:t>thắng</a:t>
            </a:r>
            <a:r>
              <a:rPr lang="vi-VN" sz="2000" dirty="0"/>
              <a:t> </a:t>
            </a:r>
            <a:r>
              <a:rPr lang="vi-VN" sz="2000" dirty="0" err="1"/>
              <a:t>Pháp</a:t>
            </a:r>
            <a:r>
              <a:rPr lang="vi-VN" sz="2000" dirty="0"/>
              <a:t> trong </a:t>
            </a:r>
            <a:r>
              <a:rPr lang="vi-VN" sz="2000" dirty="0" err="1"/>
              <a:t>chiến</a:t>
            </a:r>
            <a:r>
              <a:rPr lang="vi-VN" sz="2000" dirty="0"/>
              <a:t> </a:t>
            </a:r>
            <a:r>
              <a:rPr lang="vi-VN" sz="2000" dirty="0" err="1"/>
              <a:t>dịch</a:t>
            </a:r>
            <a:r>
              <a:rPr lang="vi-VN" sz="2000" dirty="0"/>
              <a:t> </a:t>
            </a:r>
            <a:r>
              <a:rPr lang="vi-VN" sz="2000" dirty="0" err="1"/>
              <a:t>Điện</a:t>
            </a:r>
            <a:r>
              <a:rPr lang="vi-VN" sz="2000" dirty="0"/>
              <a:t> Biên </a:t>
            </a:r>
            <a:r>
              <a:rPr lang="vi-VN" sz="2000" dirty="0" err="1"/>
              <a:t>Phủ</a:t>
            </a:r>
            <a:r>
              <a:rPr lang="vi-VN" sz="2000" dirty="0"/>
              <a:t>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F9C10B-ABA6-4620-8A39-618F84B97802}"/>
              </a:ext>
            </a:extLst>
          </p:cNvPr>
          <p:cNvSpPr txBox="1"/>
          <p:nvPr/>
        </p:nvSpPr>
        <p:spPr>
          <a:xfrm>
            <a:off x="95250" y="1707222"/>
            <a:ext cx="681989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800" dirty="0" err="1"/>
              <a:t>Lần</a:t>
            </a:r>
            <a:r>
              <a:rPr lang="vi-VN" sz="2800" dirty="0"/>
              <a:t> </a:t>
            </a:r>
            <a:r>
              <a:rPr lang="vi-VN" sz="2800" dirty="0" err="1"/>
              <a:t>thứ</a:t>
            </a:r>
            <a:r>
              <a:rPr lang="vi-VN" sz="2800" dirty="0"/>
              <a:t> hai chân dung </a:t>
            </a:r>
            <a:r>
              <a:rPr lang="vi-VN" sz="2800" dirty="0" err="1"/>
              <a:t>Hồ</a:t>
            </a:r>
            <a:r>
              <a:rPr lang="vi-VN" sz="2800" dirty="0"/>
              <a:t> </a:t>
            </a:r>
            <a:r>
              <a:rPr lang="vi-VN" sz="2800" dirty="0" err="1"/>
              <a:t>Chí</a:t>
            </a:r>
            <a:r>
              <a:rPr lang="vi-VN" sz="2800" dirty="0"/>
              <a:t> Minh </a:t>
            </a:r>
            <a:r>
              <a:rPr lang="vi-VN" sz="2800" dirty="0" err="1"/>
              <a:t>xuất</a:t>
            </a:r>
            <a:r>
              <a:rPr lang="vi-VN" sz="2800" dirty="0"/>
              <a:t> </a:t>
            </a:r>
            <a:r>
              <a:rPr lang="vi-VN" sz="2800" dirty="0" err="1"/>
              <a:t>hiện</a:t>
            </a:r>
            <a:r>
              <a:rPr lang="vi-VN" sz="2800" dirty="0"/>
              <a:t> ở </a:t>
            </a:r>
            <a:r>
              <a:rPr lang="vi-VN" sz="2800" dirty="0" err="1"/>
              <a:t>bìa</a:t>
            </a:r>
            <a:r>
              <a:rPr lang="vi-VN" sz="2800" dirty="0"/>
              <a:t> </a:t>
            </a: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/>
              <a:t>ra ngày 16-7-1965 </a:t>
            </a:r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chủ</a:t>
            </a:r>
            <a:r>
              <a:rPr lang="vi-VN" sz="2800" dirty="0"/>
              <a:t> </a:t>
            </a:r>
            <a:r>
              <a:rPr lang="vi-VN" sz="2800" dirty="0" err="1"/>
              <a:t>đề</a:t>
            </a:r>
            <a:r>
              <a:rPr lang="vi-VN" sz="2800" dirty="0"/>
              <a:t> “</a:t>
            </a:r>
            <a:r>
              <a:rPr lang="vi-VN" sz="2800" dirty="0" err="1"/>
              <a:t>Việt</a:t>
            </a:r>
            <a:r>
              <a:rPr lang="vi-VN" sz="2800" dirty="0"/>
              <a:t> Nam: </a:t>
            </a:r>
            <a:r>
              <a:rPr lang="vi-VN" sz="2800" dirty="0" err="1"/>
              <a:t>miền</a:t>
            </a:r>
            <a:r>
              <a:rPr lang="vi-VN" sz="2800" dirty="0"/>
              <a:t> </a:t>
            </a:r>
            <a:r>
              <a:rPr lang="vi-VN" sz="2800" dirty="0" err="1"/>
              <a:t>Bắc</a:t>
            </a:r>
            <a:r>
              <a:rPr lang="vi-VN" sz="2800" dirty="0"/>
              <a:t> không khoan </a:t>
            </a:r>
            <a:r>
              <a:rPr lang="vi-VN" sz="2800" dirty="0" err="1"/>
              <a:t>nhượng</a:t>
            </a:r>
            <a:r>
              <a:rPr lang="vi-VN" sz="2800" dirty="0"/>
              <a:t>”. </a:t>
            </a:r>
            <a:endParaRPr lang="en-US" sz="2800" dirty="0"/>
          </a:p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800" dirty="0"/>
              <a:t>Đây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năm sau </a:t>
            </a:r>
            <a:r>
              <a:rPr lang="vi-VN" sz="2800" dirty="0" err="1"/>
              <a:t>ngày</a:t>
            </a:r>
            <a:r>
              <a:rPr lang="vi-VN" sz="2800" dirty="0"/>
              <a:t> </a:t>
            </a:r>
            <a:r>
              <a:rPr lang="vi-VN" sz="2800" dirty="0" err="1"/>
              <a:t>Mỹ</a:t>
            </a:r>
            <a:r>
              <a:rPr lang="vi-VN" sz="2800" dirty="0"/>
              <a:t> đưa </a:t>
            </a:r>
            <a:r>
              <a:rPr lang="vi-VN" sz="2800" dirty="0" err="1"/>
              <a:t>máy</a:t>
            </a:r>
            <a:r>
              <a:rPr lang="vi-VN" sz="2800" dirty="0"/>
              <a:t> bay ra </a:t>
            </a:r>
            <a:r>
              <a:rPr lang="vi-VN" sz="2800" dirty="0" err="1"/>
              <a:t>ném</a:t>
            </a:r>
            <a:r>
              <a:rPr lang="vi-VN" sz="2800" dirty="0"/>
              <a:t> bom </a:t>
            </a:r>
            <a:r>
              <a:rPr lang="vi-VN" sz="2800" dirty="0" err="1"/>
              <a:t>phá</a:t>
            </a:r>
            <a:r>
              <a:rPr lang="vi-VN" sz="2800" dirty="0"/>
              <a:t> </a:t>
            </a:r>
            <a:r>
              <a:rPr lang="vi-VN" sz="2800" dirty="0" err="1"/>
              <a:t>hoại</a:t>
            </a:r>
            <a:r>
              <a:rPr lang="vi-VN" sz="2800" dirty="0"/>
              <a:t> </a:t>
            </a:r>
            <a:r>
              <a:rPr lang="vi-VN" sz="2800" dirty="0" err="1"/>
              <a:t>miền</a:t>
            </a:r>
            <a:r>
              <a:rPr lang="vi-VN" sz="2800" dirty="0"/>
              <a:t> </a:t>
            </a:r>
            <a:r>
              <a:rPr lang="vi-VN" sz="2800" dirty="0" err="1"/>
              <a:t>Bắc</a:t>
            </a:r>
            <a:r>
              <a:rPr lang="vi-VN" sz="280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4620E-0540-4AA1-87B8-CC21A1237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291" y="352425"/>
            <a:ext cx="4552444" cy="60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15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F9C10B-ABA6-4620-8A39-618F84B97802}"/>
              </a:ext>
            </a:extLst>
          </p:cNvPr>
          <p:cNvSpPr txBox="1"/>
          <p:nvPr/>
        </p:nvSpPr>
        <p:spPr>
          <a:xfrm>
            <a:off x="114300" y="1882423"/>
            <a:ext cx="699134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000" dirty="0" err="1"/>
              <a:t>Lần</a:t>
            </a:r>
            <a:r>
              <a:rPr lang="vi-VN" sz="2000" dirty="0"/>
              <a:t> </a:t>
            </a:r>
            <a:r>
              <a:rPr lang="vi-VN" sz="2000" dirty="0" err="1"/>
              <a:t>thứ</a:t>
            </a:r>
            <a:r>
              <a:rPr lang="vi-VN" sz="2000" dirty="0"/>
              <a:t> ba </a:t>
            </a:r>
            <a:r>
              <a:rPr lang="vi-VN" sz="2000" dirty="0" err="1"/>
              <a:t>Hồ</a:t>
            </a:r>
            <a:r>
              <a:rPr lang="vi-VN" sz="2000" dirty="0"/>
              <a:t> </a:t>
            </a:r>
            <a:r>
              <a:rPr lang="vi-VN" sz="2000" dirty="0" err="1"/>
              <a:t>Chí</a:t>
            </a:r>
            <a:r>
              <a:rPr lang="vi-VN" sz="2000" dirty="0"/>
              <a:t> Minh </a:t>
            </a:r>
            <a:r>
              <a:rPr lang="vi-VN" sz="2000" dirty="0" err="1"/>
              <a:t>xuất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trên trang </a:t>
            </a:r>
            <a:r>
              <a:rPr lang="vi-VN" sz="2000" dirty="0" err="1"/>
              <a:t>bìa</a:t>
            </a:r>
            <a:r>
              <a:rPr lang="vi-VN" sz="2000" dirty="0"/>
              <a:t> </a:t>
            </a:r>
            <a:r>
              <a:rPr lang="vi-VN" sz="2000" dirty="0" err="1"/>
              <a:t>tờ</a:t>
            </a:r>
            <a:r>
              <a:rPr lang="vi-VN" sz="2000" dirty="0"/>
              <a:t> </a:t>
            </a:r>
            <a:r>
              <a:rPr lang="vi-VN" sz="2000" dirty="0" err="1"/>
              <a:t>Time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trong </a:t>
            </a:r>
            <a:r>
              <a:rPr lang="vi-VN" sz="2000" dirty="0" err="1"/>
              <a:t>bức</a:t>
            </a:r>
            <a:r>
              <a:rPr lang="vi-VN" sz="2000" dirty="0"/>
              <a:t> </a:t>
            </a:r>
            <a:r>
              <a:rPr lang="vi-VN" sz="2000" dirty="0" err="1"/>
              <a:t>ảnh</a:t>
            </a:r>
            <a:r>
              <a:rPr lang="vi-VN" sz="2000" dirty="0"/>
              <a:t> </a:t>
            </a:r>
            <a:r>
              <a:rPr lang="vi-VN" sz="2000" dirty="0" err="1"/>
              <a:t>chụp</a:t>
            </a:r>
            <a:r>
              <a:rPr lang="vi-VN" sz="2000" dirty="0"/>
              <a:t> chung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nhà</a:t>
            </a:r>
            <a:r>
              <a:rPr lang="vi-VN" sz="2000" dirty="0"/>
              <a:t> </a:t>
            </a:r>
            <a:r>
              <a:rPr lang="vi-VN" sz="2000" dirty="0" err="1"/>
              <a:t>ngoại</a:t>
            </a:r>
            <a:r>
              <a:rPr lang="vi-VN" sz="2000" dirty="0"/>
              <a:t> giao </a:t>
            </a:r>
            <a:r>
              <a:rPr lang="en-US" sz="2000" dirty="0"/>
              <a:t>A. </a:t>
            </a:r>
            <a:r>
              <a:rPr lang="vi-VN" sz="2000" dirty="0" err="1"/>
              <a:t>Shelepin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ra </a:t>
            </a:r>
            <a:r>
              <a:rPr lang="vi-VN" sz="2000" dirty="0" err="1"/>
              <a:t>ngày</a:t>
            </a:r>
            <a:r>
              <a:rPr lang="vi-VN" sz="2000" dirty="0"/>
              <a:t> 14-1-1966.</a:t>
            </a:r>
            <a:endParaRPr lang="en-US" sz="2000" dirty="0"/>
          </a:p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000" dirty="0" err="1"/>
              <a:t>Hình</a:t>
            </a:r>
            <a:r>
              <a:rPr lang="vi-VN" sz="2000" dirty="0"/>
              <a:t> </a:t>
            </a:r>
            <a:r>
              <a:rPr lang="vi-VN" sz="2000" dirty="0" err="1"/>
              <a:t>ảnh</a:t>
            </a:r>
            <a:r>
              <a:rPr lang="vi-VN" sz="2000" dirty="0"/>
              <a:t> </a:t>
            </a:r>
            <a:r>
              <a:rPr lang="vi-VN" sz="2000" dirty="0" err="1"/>
              <a:t>Chủ</a:t>
            </a:r>
            <a:r>
              <a:rPr lang="vi-VN" sz="2000" dirty="0"/>
              <a:t> </a:t>
            </a:r>
            <a:r>
              <a:rPr lang="vi-VN" sz="2000" dirty="0" err="1"/>
              <a:t>tịch</a:t>
            </a:r>
            <a:r>
              <a:rPr lang="vi-VN" sz="2000" dirty="0"/>
              <a:t> </a:t>
            </a:r>
            <a:r>
              <a:rPr lang="vi-VN" sz="2000" dirty="0" err="1"/>
              <a:t>Hồ</a:t>
            </a:r>
            <a:r>
              <a:rPr lang="vi-VN" sz="2000" dirty="0"/>
              <a:t> </a:t>
            </a:r>
            <a:r>
              <a:rPr lang="vi-VN" sz="2000" dirty="0" err="1"/>
              <a:t>Chí</a:t>
            </a:r>
            <a:r>
              <a:rPr lang="vi-VN" sz="2000" dirty="0"/>
              <a:t> Minh ở trang </a:t>
            </a:r>
            <a:r>
              <a:rPr lang="vi-VN" sz="2000" dirty="0" err="1"/>
              <a:t>bìa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</a:t>
            </a:r>
            <a:r>
              <a:rPr lang="vi-VN" sz="2000" dirty="0" err="1"/>
              <a:t>nhấn</a:t>
            </a:r>
            <a:r>
              <a:rPr lang="vi-VN" sz="2000" dirty="0"/>
              <a:t> </a:t>
            </a:r>
            <a:r>
              <a:rPr lang="vi-VN" sz="2000" dirty="0" err="1"/>
              <a:t>mạnh</a:t>
            </a:r>
            <a:r>
              <a:rPr lang="vi-VN" sz="2000" dirty="0"/>
              <a:t> hơn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mà</a:t>
            </a:r>
            <a:r>
              <a:rPr lang="vi-VN" sz="2000" dirty="0"/>
              <a:t> </a:t>
            </a:r>
            <a:r>
              <a:rPr lang="vi-VN" sz="2000" dirty="0" err="1"/>
              <a:t>bài</a:t>
            </a:r>
            <a:r>
              <a:rPr lang="vi-VN" sz="2000" dirty="0"/>
              <a:t> </a:t>
            </a:r>
            <a:r>
              <a:rPr lang="vi-VN" sz="2000" dirty="0" err="1"/>
              <a:t>báo</a:t>
            </a:r>
            <a:r>
              <a:rPr lang="vi-VN" sz="2000" dirty="0"/>
              <a:t> nêu lên khi </a:t>
            </a:r>
            <a:r>
              <a:rPr lang="vi-VN" sz="2000" dirty="0" err="1"/>
              <a:t>bình</a:t>
            </a:r>
            <a:r>
              <a:rPr lang="vi-VN" sz="2000" dirty="0"/>
              <a:t> </a:t>
            </a:r>
            <a:r>
              <a:rPr lang="vi-VN" sz="2000" dirty="0" err="1"/>
              <a:t>luận</a:t>
            </a:r>
            <a:r>
              <a:rPr lang="vi-VN" sz="2000" dirty="0"/>
              <a:t> </a:t>
            </a:r>
            <a:r>
              <a:rPr lang="vi-VN" sz="2000" dirty="0" err="1"/>
              <a:t>bản</a:t>
            </a:r>
            <a:r>
              <a:rPr lang="vi-VN" sz="2000" dirty="0"/>
              <a:t> thông </a:t>
            </a:r>
            <a:r>
              <a:rPr lang="vi-VN" sz="2000" dirty="0" err="1"/>
              <a:t>điệp</a:t>
            </a:r>
            <a:r>
              <a:rPr lang="vi-VN" sz="2000" dirty="0"/>
              <a:t> </a:t>
            </a:r>
            <a:r>
              <a:rPr lang="vi-VN" sz="2000" dirty="0" err="1"/>
              <a:t>hằng</a:t>
            </a:r>
            <a:r>
              <a:rPr lang="vi-VN" sz="2000" dirty="0"/>
              <a:t> năm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tổng</a:t>
            </a:r>
            <a:r>
              <a:rPr lang="vi-VN" sz="2000" dirty="0"/>
              <a:t> </a:t>
            </a:r>
            <a:r>
              <a:rPr lang="vi-VN" sz="2000" dirty="0" err="1"/>
              <a:t>thống</a:t>
            </a:r>
            <a:r>
              <a:rPr lang="vi-VN" sz="2000" dirty="0"/>
              <a:t> </a:t>
            </a:r>
            <a:r>
              <a:rPr lang="vi-VN" sz="2000" dirty="0" err="1"/>
              <a:t>Mỹ</a:t>
            </a:r>
            <a:r>
              <a:rPr lang="vi-VN" sz="2000" dirty="0"/>
              <a:t>: “Công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đầu</a:t>
            </a:r>
            <a:r>
              <a:rPr lang="vi-VN" sz="2000" dirty="0"/>
              <a:t> tiên </a:t>
            </a:r>
            <a:r>
              <a:rPr lang="vi-VN" sz="2000" dirty="0" err="1"/>
              <a:t>và</a:t>
            </a:r>
            <a:r>
              <a:rPr lang="vi-VN" sz="2000" dirty="0"/>
              <a:t> quan </a:t>
            </a:r>
            <a:r>
              <a:rPr lang="vi-VN" sz="2000" dirty="0" err="1"/>
              <a:t>trọng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ông ta </a:t>
            </a:r>
            <a:r>
              <a:rPr lang="vi-VN" sz="2000" dirty="0" err="1"/>
              <a:t>sẽ</a:t>
            </a:r>
            <a:r>
              <a:rPr lang="vi-VN" sz="2000" dirty="0"/>
              <a:t> </a:t>
            </a:r>
            <a:r>
              <a:rPr lang="vi-VN" sz="2000" dirty="0" err="1"/>
              <a:t>phải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quyết</a:t>
            </a:r>
            <a:r>
              <a:rPr lang="vi-VN" sz="2000" dirty="0"/>
              <a:t> xem </a:t>
            </a:r>
            <a:r>
              <a:rPr lang="vi-VN" sz="2000" dirty="0" err="1"/>
              <a:t>nước</a:t>
            </a:r>
            <a:r>
              <a:rPr lang="vi-VN" sz="2000" dirty="0"/>
              <a:t> </a:t>
            </a:r>
            <a:r>
              <a:rPr lang="vi-VN" sz="2000" dirty="0" err="1"/>
              <a:t>Mỹ</a:t>
            </a:r>
            <a:r>
              <a:rPr lang="vi-VN" sz="2000" dirty="0"/>
              <a:t> </a:t>
            </a:r>
            <a:r>
              <a:rPr lang="vi-VN" sz="2000" dirty="0" err="1"/>
              <a:t>sẽ</a:t>
            </a:r>
            <a:r>
              <a:rPr lang="vi-VN" sz="2000" dirty="0"/>
              <a:t> đi </a:t>
            </a:r>
            <a:r>
              <a:rPr lang="vi-VN" sz="2000" dirty="0" err="1"/>
              <a:t>về</a:t>
            </a:r>
            <a:r>
              <a:rPr lang="vi-VN" sz="2000" dirty="0"/>
              <a:t> đâu trong </a:t>
            </a:r>
            <a:r>
              <a:rPr lang="vi-VN" sz="2000" dirty="0" err="1"/>
              <a:t>cuộc</a:t>
            </a:r>
            <a:r>
              <a:rPr lang="vi-VN" sz="2000" dirty="0"/>
              <a:t> </a:t>
            </a:r>
            <a:r>
              <a:rPr lang="vi-VN" sz="2000" dirty="0" err="1"/>
              <a:t>chiến</a:t>
            </a:r>
            <a:r>
              <a:rPr lang="vi-VN" sz="2000" dirty="0"/>
              <a:t> tranh </a:t>
            </a:r>
            <a:r>
              <a:rPr lang="en-US" sz="2000" dirty="0" err="1"/>
              <a:t>Việt</a:t>
            </a:r>
            <a:r>
              <a:rPr lang="en-US" sz="2000" dirty="0"/>
              <a:t> Nam</a:t>
            </a:r>
            <a:r>
              <a:rPr lang="vi-VN" sz="2000" dirty="0"/>
              <a:t>”.</a:t>
            </a:r>
          </a:p>
        </p:txBody>
      </p:sp>
      <p:pic>
        <p:nvPicPr>
          <p:cNvPr id="3" name="Picture 2" descr="A picture containing text, white, black, old&#10;&#10;Description automatically generated">
            <a:extLst>
              <a:ext uri="{FF2B5EF4-FFF2-40B4-BE49-F238E27FC236}">
                <a16:creationId xmlns:a16="http://schemas.microsoft.com/office/drawing/2014/main" id="{EA78F4D7-743E-4A42-B7DA-C8057C191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875" y="469379"/>
            <a:ext cx="4457701" cy="59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F9C10B-ABA6-4620-8A39-618F84B97802}"/>
              </a:ext>
            </a:extLst>
          </p:cNvPr>
          <p:cNvSpPr txBox="1"/>
          <p:nvPr/>
        </p:nvSpPr>
        <p:spPr>
          <a:xfrm>
            <a:off x="5276849" y="1328425"/>
            <a:ext cx="627697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800" dirty="0" err="1"/>
              <a:t>Lần</a:t>
            </a:r>
            <a:r>
              <a:rPr lang="vi-VN" sz="2800" dirty="0"/>
              <a:t> </a:t>
            </a:r>
            <a:r>
              <a:rPr lang="vi-VN" sz="2800" dirty="0" err="1"/>
              <a:t>thứ</a:t>
            </a:r>
            <a:r>
              <a:rPr lang="vi-VN" sz="2800" dirty="0"/>
              <a:t> tư chân dung </a:t>
            </a:r>
            <a:r>
              <a:rPr lang="vi-VN" sz="2800" dirty="0" err="1"/>
              <a:t>Hồ</a:t>
            </a:r>
            <a:r>
              <a:rPr lang="vi-VN" sz="2800" dirty="0"/>
              <a:t> </a:t>
            </a:r>
            <a:r>
              <a:rPr lang="vi-VN" sz="2800" dirty="0" err="1"/>
              <a:t>Chí</a:t>
            </a:r>
            <a:r>
              <a:rPr lang="vi-VN" sz="2800" dirty="0"/>
              <a:t> Minh </a:t>
            </a:r>
            <a:r>
              <a:rPr lang="vi-VN" sz="2800" dirty="0" err="1"/>
              <a:t>xuất</a:t>
            </a:r>
            <a:r>
              <a:rPr lang="vi-VN" sz="2800" dirty="0"/>
              <a:t> </a:t>
            </a:r>
            <a:r>
              <a:rPr lang="vi-VN" sz="2800" dirty="0" err="1"/>
              <a:t>hiện</a:t>
            </a:r>
            <a:r>
              <a:rPr lang="vi-VN" sz="2800" dirty="0"/>
              <a:t> trên trang </a:t>
            </a:r>
            <a:r>
              <a:rPr lang="vi-VN" sz="2800" dirty="0" err="1"/>
              <a:t>bìa</a:t>
            </a:r>
            <a:r>
              <a:rPr lang="vi-VN" sz="2800" dirty="0"/>
              <a:t> </a:t>
            </a:r>
            <a:r>
              <a:rPr lang="vi-VN" sz="2800" dirty="0" err="1"/>
              <a:t>Time</a:t>
            </a:r>
            <a:r>
              <a:rPr lang="vi-VN" sz="2800" dirty="0"/>
              <a:t>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số</a:t>
            </a:r>
            <a:r>
              <a:rPr lang="vi-VN" sz="2800" dirty="0"/>
              <a:t> ra </a:t>
            </a:r>
            <a:r>
              <a:rPr lang="vi-VN" sz="2800" dirty="0" err="1"/>
              <a:t>ngày</a:t>
            </a:r>
            <a:r>
              <a:rPr lang="vi-VN" sz="2800" dirty="0"/>
              <a:t> 12-9-1969</a:t>
            </a:r>
            <a:r>
              <a:rPr lang="en-US" sz="2800" dirty="0"/>
              <a:t>,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“</a:t>
            </a:r>
            <a:r>
              <a:rPr lang="en-US" sz="2800" dirty="0" err="1"/>
              <a:t>Kỷ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 ở </a:t>
            </a:r>
            <a:r>
              <a:rPr lang="en-US" sz="2800" dirty="0" err="1"/>
              <a:t>Bắc</a:t>
            </a:r>
            <a:r>
              <a:rPr lang="en-US" sz="2800" dirty="0"/>
              <a:t> </a:t>
            </a:r>
            <a:r>
              <a:rPr lang="en-US" sz="2800" dirty="0" err="1"/>
              <a:t>Việt</a:t>
            </a:r>
            <a:r>
              <a:rPr lang="en-US" sz="2800" dirty="0"/>
              <a:t> </a:t>
            </a:r>
            <a:r>
              <a:rPr lang="en-US" sz="2800"/>
              <a:t>Nam”</a:t>
            </a:r>
          </a:p>
          <a:p>
            <a:pPr marL="342900" indent="-342900" algn="just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vi-VN" sz="2800"/>
              <a:t>Lúc này lãnh tụ </a:t>
            </a:r>
            <a:r>
              <a:rPr lang="en-US" sz="2800"/>
              <a:t>Việt Nam</a:t>
            </a:r>
            <a:r>
              <a:rPr lang="vi-VN" sz="2800"/>
              <a:t> vừa mất nên chủ đề của số là “Kỷ nguyên mới ở Bắc </a:t>
            </a:r>
            <a:r>
              <a:rPr lang="en-US" sz="2800"/>
              <a:t>Việt Nam</a:t>
            </a:r>
            <a:r>
              <a:rPr lang="vi-VN" sz="2800"/>
              <a:t>” cùng với bài viết cho ảnh trang bìa có tên Di sản của Hồ Chí Minh</a:t>
            </a:r>
            <a:endParaRPr lang="vi-VN" sz="28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3777958-2863-424B-95BC-CE57A036B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65" y="479498"/>
            <a:ext cx="4442460" cy="58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602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by Slidesgo</Template>
  <TotalTime>49</TotalTime>
  <Words>1052</Words>
  <Application>Microsoft Macintosh PowerPoint</Application>
  <PresentationFormat>Widescreen</PresentationFormat>
  <Paragraphs>58</Paragraphs>
  <Slides>19</Slides>
  <Notes>17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Comic Sans MS</vt:lpstr>
      <vt:lpstr>Courier New</vt:lpstr>
      <vt:lpstr>Didact Gothic</vt:lpstr>
      <vt:lpstr>Julius Sans One</vt:lpstr>
      <vt:lpstr>Proxima Nova</vt:lpstr>
      <vt:lpstr>Proxima Nova Semibold</vt:lpstr>
      <vt:lpstr>Questrial</vt:lpstr>
      <vt:lpstr>Minimalist Grayscale Pitch Deck by Slidesgo</vt:lpstr>
      <vt:lpstr>Slidesgo Final Pages</vt:lpstr>
      <vt:lpstr>1_Slidesgo Final Pages</vt:lpstr>
      <vt:lpstr>Ca ngợi của thế giới về Bác Hồ</vt:lpstr>
      <vt:lpstr>PowerPoint Presentation</vt:lpstr>
      <vt:lpstr>Báo chí thế giới ca ngợi Bác Hồ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Bạn bè quốc tế ca ngợi Bác Hồ</vt:lpstr>
      <vt:lpstr>PowerPoint Presentation</vt:lpstr>
      <vt:lpstr>PowerPoint Presentation</vt:lpstr>
      <vt:lpstr>PowerPoint Presentation</vt:lpstr>
      <vt:lpstr>Tượng Bác Hồ ở các quốc gia khác</vt:lpstr>
      <vt:lpstr>Tượng Bác Hồ ở các quốc gia khác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Tấn Thọ Huỳnh</cp:lastModifiedBy>
  <cp:revision>32</cp:revision>
  <dcterms:created xsi:type="dcterms:W3CDTF">2013-07-15T20:26:40Z</dcterms:created>
  <dcterms:modified xsi:type="dcterms:W3CDTF">2023-06-30T05:32:55Z</dcterms:modified>
</cp:coreProperties>
</file>