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3"/>
    <p:sldId id="272" r:id="rId4"/>
    <p:sldId id="276" r:id="rId5"/>
    <p:sldId id="281" r:id="rId6"/>
    <p:sldId id="283" r:id="rId7"/>
    <p:sldId id="262" r:id="rId8"/>
    <p:sldId id="263" r:id="rId9"/>
    <p:sldId id="264" r:id="rId10"/>
    <p:sldId id="285" r:id="rId11"/>
    <p:sldId id="287" r:id="rId12"/>
    <p:sldId id="289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33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AA0F6-139A-41DA-B2C9-0ACFF1332F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D0E958-365F-4BE9-AEF7-CF3C194C4B1A}">
      <dgm:prSet phldr="0" custT="0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br>
            <a:rPr lang="en-US" b="1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US" b="1" dirty="0">
            <a:solidFill>
              <a:srgbClr val="0C0C0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3D40F-AFE5-4E83-A0C3-3F447B1CBA4E}" cxnId="{FADC2E96-413F-4658-8563-02FE822B5BA6}" type="parTrans">
      <dgm:prSet/>
      <dgm:spPr/>
      <dgm:t>
        <a:bodyPr/>
        <a:lstStyle/>
        <a:p>
          <a:endParaRPr lang="en-US"/>
        </a:p>
      </dgm:t>
    </dgm:pt>
    <dgm:pt modelId="{668456AB-1E63-429F-8A13-F0C7CC416F0D}" cxnId="{FADC2E96-413F-4658-8563-02FE822B5BA6}" type="sibTrans">
      <dgm:prSet/>
      <dgm:spPr/>
      <dgm:t>
        <a:bodyPr/>
        <a:lstStyle/>
        <a:p>
          <a:endParaRPr lang="en-US"/>
        </a:p>
      </dgm:t>
    </dgm:pt>
    <dgm:pt modelId="{541BC0C4-C105-44BA-A830-A022BCFDF295}" type="pres">
      <dgm:prSet presAssocID="{436AA0F6-139A-41DA-B2C9-0ACFF1332F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46BBBA-F0E9-4741-8463-86D4E0C56FA1}" type="pres">
      <dgm:prSet presAssocID="{2CD0E958-365F-4BE9-AEF7-CF3C194C4B1A}" presName="parentText" presStyleLbl="node1" presStyleIdx="0" presStyleCnt="1" custLinFactNeighborY="-54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DC2E96-413F-4658-8563-02FE822B5BA6}" srcId="{436AA0F6-139A-41DA-B2C9-0ACFF1332F31}" destId="{2CD0E958-365F-4BE9-AEF7-CF3C194C4B1A}" srcOrd="0" destOrd="0" parTransId="{6D33D40F-AFE5-4E83-A0C3-3F447B1CBA4E}" sibTransId="{668456AB-1E63-429F-8A13-F0C7CC416F0D}"/>
    <dgm:cxn modelId="{F67B488D-80A9-4227-B815-AD9F1C1D2533}" type="presOf" srcId="{436AA0F6-139A-41DA-B2C9-0ACFF1332F31}" destId="{541BC0C4-C105-44BA-A830-A022BCFDF295}" srcOrd="0" destOrd="0" presId="urn:microsoft.com/office/officeart/2005/8/layout/vList2"/>
    <dgm:cxn modelId="{FF7E858E-C813-4CD9-B16D-CBD70A69AAEF}" type="presParOf" srcId="{541BC0C4-C105-44BA-A830-A022BCFDF295}" destId="{8A46BBBA-F0E9-4741-8463-86D4E0C56FA1}" srcOrd="0" destOrd="0" presId="urn:microsoft.com/office/officeart/2005/8/layout/vList2"/>
    <dgm:cxn modelId="{6374CC14-668B-42B5-AFE7-98988B3A6273}" type="presOf" srcId="{2CD0E958-365F-4BE9-AEF7-CF3C194C4B1A}" destId="{8A46BBBA-F0E9-4741-8463-86D4E0C56F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3453B2-ED27-48A8-9218-4122C91A87E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92134-78CB-40FA-BE23-9AF89AFFDF4A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1.1.3.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7F12DC-3F10-4247-85E2-EE92B0D11E8E}" cxnId="{7A0FEB1C-723E-42FB-8D36-FCF522405A05}" type="parTrans">
      <dgm:prSet/>
      <dgm:spPr/>
      <dgm:t>
        <a:bodyPr/>
        <a:lstStyle/>
        <a:p>
          <a:endParaRPr lang="en-US"/>
        </a:p>
      </dgm:t>
    </dgm:pt>
    <dgm:pt modelId="{046B3167-31E8-436D-8307-D76653A7A1A5}" cxnId="{7A0FEB1C-723E-42FB-8D36-FCF522405A05}" type="sibTrans">
      <dgm:prSet/>
      <dgm:spPr/>
      <dgm:t>
        <a:bodyPr/>
        <a:lstStyle/>
        <a:p>
          <a:endParaRPr lang="en-US"/>
        </a:p>
      </dgm:t>
    </dgm:pt>
    <dgm:pt modelId="{EB136FC7-1A66-42EC-8410-88E25498370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Mối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nguyên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Mác-Lênin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lối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Đảng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sz="2200" dirty="0"/>
        </a:p>
      </dgm:t>
    </dgm:pt>
    <dgm:pt modelId="{D6604A4D-9149-4249-8B93-9C7968D7AD5C}" cxnId="{8CCCC3FD-E98A-4718-A4A0-3A6538A8F13B}" type="parTrans">
      <dgm:prSet/>
      <dgm:spPr/>
      <dgm:t>
        <a:bodyPr/>
        <a:lstStyle/>
        <a:p>
          <a:endParaRPr lang="en-US"/>
        </a:p>
      </dgm:t>
    </dgm:pt>
    <dgm:pt modelId="{7111EDDE-1337-45F5-9E9F-6C05DC72BA09}" cxnId="{8CCCC3FD-E98A-4718-A4A0-3A6538A8F13B}" type="sibTrans">
      <dgm:prSet/>
      <dgm:spPr/>
      <dgm:t>
        <a:bodyPr/>
        <a:lstStyle/>
        <a:p>
          <a:endParaRPr lang="en-US"/>
        </a:p>
      </dgm:t>
    </dgm:pt>
    <dgm:pt modelId="{78834373-C0CB-4333-9328-AF5B5B642951}" type="pres">
      <dgm:prSet presAssocID="{6A3453B2-ED27-48A8-9218-4122C91A87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5EF04-1056-4EF2-8F36-71216F9E33C6}" type="pres">
      <dgm:prSet presAssocID="{B3692134-78CB-40FA-BE23-9AF89AFFDF4A}" presName="composite" presStyleCnt="0"/>
      <dgm:spPr/>
    </dgm:pt>
    <dgm:pt modelId="{69C19FBC-CDA7-46C7-8BC8-94152D06E015}" type="pres">
      <dgm:prSet presAssocID="{B3692134-78CB-40FA-BE23-9AF89AFFDF4A}" presName="parentText" presStyleLbl="alignNode1" presStyleIdx="0" presStyleCnt="1" custScaleX="105108" custScaleY="155332" custLinFactNeighborX="1277" custLinFactNeighborY="66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0C3FF-8555-4010-9AF2-9C597A671F1D}" type="pres">
      <dgm:prSet presAssocID="{B3692134-78CB-40FA-BE23-9AF89AFFDF4A}" presName="descendantText" presStyleLbl="alignAcc1" presStyleIdx="0" presStyleCnt="1" custScaleY="214267" custLinFactNeighborX="508" custLinFactNeighborY="23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0FEB1C-723E-42FB-8D36-FCF522405A05}" srcId="{6A3453B2-ED27-48A8-9218-4122C91A87E0}" destId="{B3692134-78CB-40FA-BE23-9AF89AFFDF4A}" srcOrd="0" destOrd="0" parTransId="{077F12DC-3F10-4247-85E2-EE92B0D11E8E}" sibTransId="{046B3167-31E8-436D-8307-D76653A7A1A5}"/>
    <dgm:cxn modelId="{52627DF6-84C3-4472-A3E7-78E7DADAB211}" type="presOf" srcId="{EB136FC7-1A66-42EC-8410-88E254983708}" destId="{6800C3FF-8555-4010-9AF2-9C597A671F1D}" srcOrd="0" destOrd="0" presId="urn:microsoft.com/office/officeart/2005/8/layout/chevron2"/>
    <dgm:cxn modelId="{D813752E-CC20-43A2-9745-018255CE314E}" type="presOf" srcId="{B3692134-78CB-40FA-BE23-9AF89AFFDF4A}" destId="{69C19FBC-CDA7-46C7-8BC8-94152D06E015}" srcOrd="0" destOrd="0" presId="urn:microsoft.com/office/officeart/2005/8/layout/chevron2"/>
    <dgm:cxn modelId="{8CCCC3FD-E98A-4718-A4A0-3A6538A8F13B}" srcId="{B3692134-78CB-40FA-BE23-9AF89AFFDF4A}" destId="{EB136FC7-1A66-42EC-8410-88E254983708}" srcOrd="0" destOrd="0" parTransId="{D6604A4D-9149-4249-8B93-9C7968D7AD5C}" sibTransId="{7111EDDE-1337-45F5-9E9F-6C05DC72BA09}"/>
    <dgm:cxn modelId="{ECDB4ED9-4C05-4BA1-A1A2-8A00E236F301}" type="presOf" srcId="{6A3453B2-ED27-48A8-9218-4122C91A87E0}" destId="{78834373-C0CB-4333-9328-AF5B5B642951}" srcOrd="0" destOrd="0" presId="urn:microsoft.com/office/officeart/2005/8/layout/chevron2"/>
    <dgm:cxn modelId="{2CFEEED6-8E8A-4025-BDC7-7E489D5D5B6B}" type="presParOf" srcId="{78834373-C0CB-4333-9328-AF5B5B642951}" destId="{7F25EF04-1056-4EF2-8F36-71216F9E33C6}" srcOrd="0" destOrd="0" presId="urn:microsoft.com/office/officeart/2005/8/layout/chevron2"/>
    <dgm:cxn modelId="{15F55A01-45C3-4214-9BA9-7B5B68A68B25}" type="presParOf" srcId="{7F25EF04-1056-4EF2-8F36-71216F9E33C6}" destId="{69C19FBC-CDA7-46C7-8BC8-94152D06E015}" srcOrd="0" destOrd="0" presId="urn:microsoft.com/office/officeart/2005/8/layout/chevron2"/>
    <dgm:cxn modelId="{A99AA04D-40C4-4932-A33B-CE385A4D6535}" type="presParOf" srcId="{7F25EF04-1056-4EF2-8F36-71216F9E33C6}" destId="{6800C3FF-8555-4010-9AF2-9C597A671F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6AA0F6-139A-41DA-B2C9-0ACFF1332F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D0E958-365F-4BE9-AEF7-CF3C194C4B1A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just" rtl="0">
            <a:lnSpc>
              <a:spcPct val="150000"/>
            </a:lnSpc>
            <a:spcAft>
              <a:spcPts val="0"/>
            </a:spcAft>
          </a:pP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1.2. PHƯƠNG PHÁP NGHIÊN CỨU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3D40F-AFE5-4E83-A0C3-3F447B1CBA4E}" cxnId="{C6B6D7DD-0C91-4688-9536-A02E21DD2E3F}" type="parTrans">
      <dgm:prSet/>
      <dgm:spPr/>
      <dgm:t>
        <a:bodyPr/>
        <a:lstStyle/>
        <a:p>
          <a:endParaRPr lang="en-US"/>
        </a:p>
      </dgm:t>
    </dgm:pt>
    <dgm:pt modelId="{668456AB-1E63-429F-8A13-F0C7CC416F0D}" cxnId="{C6B6D7DD-0C91-4688-9536-A02E21DD2E3F}" type="sibTrans">
      <dgm:prSet/>
      <dgm:spPr/>
      <dgm:t>
        <a:bodyPr/>
        <a:lstStyle/>
        <a:p>
          <a:endParaRPr lang="en-US"/>
        </a:p>
      </dgm:t>
    </dgm:pt>
    <dgm:pt modelId="{541BC0C4-C105-44BA-A830-A022BCFDF295}" type="pres">
      <dgm:prSet presAssocID="{436AA0F6-139A-41DA-B2C9-0ACFF1332F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46BBBA-F0E9-4741-8463-86D4E0C56FA1}" type="pres">
      <dgm:prSet presAssocID="{2CD0E958-365F-4BE9-AEF7-CF3C194C4B1A}" presName="parentText" presStyleLbl="node1" presStyleIdx="0" presStyleCnt="1" custLinFactNeighborX="-1601" custLinFactNeighborY="-44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C86683-4ECB-46F1-9924-720CDF38A4BD}" type="presOf" srcId="{436AA0F6-139A-41DA-B2C9-0ACFF1332F31}" destId="{541BC0C4-C105-44BA-A830-A022BCFDF295}" srcOrd="0" destOrd="0" presId="urn:microsoft.com/office/officeart/2005/8/layout/vList2"/>
    <dgm:cxn modelId="{47C72B84-105C-4319-A586-F7BC9EEAD230}" type="presOf" srcId="{2CD0E958-365F-4BE9-AEF7-CF3C194C4B1A}" destId="{8A46BBBA-F0E9-4741-8463-86D4E0C56FA1}" srcOrd="0" destOrd="0" presId="urn:microsoft.com/office/officeart/2005/8/layout/vList2"/>
    <dgm:cxn modelId="{C6B6D7DD-0C91-4688-9536-A02E21DD2E3F}" srcId="{436AA0F6-139A-41DA-B2C9-0ACFF1332F31}" destId="{2CD0E958-365F-4BE9-AEF7-CF3C194C4B1A}" srcOrd="0" destOrd="0" parTransId="{6D33D40F-AFE5-4E83-A0C3-3F447B1CBA4E}" sibTransId="{668456AB-1E63-429F-8A13-F0C7CC416F0D}"/>
    <dgm:cxn modelId="{EB90D574-E5B8-40CB-AF66-98DD41E5E9F2}" type="presParOf" srcId="{541BC0C4-C105-44BA-A830-A022BCFDF295}" destId="{8A46BBBA-F0E9-4741-8463-86D4E0C56F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A3453B2-ED27-48A8-9218-4122C91A87E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92134-78CB-40FA-BE23-9AF89AFFDF4A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1.2.1.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7F12DC-3F10-4247-85E2-EE92B0D11E8E}" cxnId="{7A0FEB1C-723E-42FB-8D36-FCF522405A05}" type="parTrans">
      <dgm:prSet/>
      <dgm:spPr/>
      <dgm:t>
        <a:bodyPr/>
        <a:lstStyle/>
        <a:p>
          <a:endParaRPr lang="en-US"/>
        </a:p>
      </dgm:t>
    </dgm:pt>
    <dgm:pt modelId="{046B3167-31E8-436D-8307-D76653A7A1A5}" cxnId="{7A0FEB1C-723E-42FB-8D36-FCF522405A05}" type="sibTrans">
      <dgm:prSet/>
      <dgm:spPr/>
      <dgm:t>
        <a:bodyPr/>
        <a:lstStyle/>
        <a:p>
          <a:endParaRPr lang="en-US"/>
        </a:p>
      </dgm:t>
    </dgm:pt>
    <dgm:pt modelId="{EB136FC7-1A66-42EC-8410-88E25498370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2200" dirty="0"/>
        </a:p>
      </dgm:t>
    </dgm:pt>
    <dgm:pt modelId="{D6604A4D-9149-4249-8B93-9C7968D7AD5C}" cxnId="{8CCCC3FD-E98A-4718-A4A0-3A6538A8F13B}" type="parTrans">
      <dgm:prSet/>
      <dgm:spPr/>
      <dgm:t>
        <a:bodyPr/>
        <a:lstStyle/>
        <a:p>
          <a:endParaRPr lang="en-US"/>
        </a:p>
      </dgm:t>
    </dgm:pt>
    <dgm:pt modelId="{7111EDDE-1337-45F5-9E9F-6C05DC72BA09}" cxnId="{8CCCC3FD-E98A-4718-A4A0-3A6538A8F13B}" type="sibTrans">
      <dgm:prSet/>
      <dgm:spPr/>
      <dgm:t>
        <a:bodyPr/>
        <a:lstStyle/>
        <a:p>
          <a:endParaRPr lang="en-US"/>
        </a:p>
      </dgm:t>
    </dgm:pt>
    <dgm:pt modelId="{73CE782D-8C8B-4427-B778-10D6D0FC147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1.2.2.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CAFDA4-A918-49BE-A792-9FF6BFCB9031}" cxnId="{B1158D64-B3BD-414A-9515-B41EE1443CD5}" type="parTrans">
      <dgm:prSet/>
      <dgm:spPr/>
      <dgm:t>
        <a:bodyPr/>
        <a:lstStyle/>
        <a:p>
          <a:endParaRPr lang="en-US"/>
        </a:p>
      </dgm:t>
    </dgm:pt>
    <dgm:pt modelId="{60E59662-3B5D-4F63-B7E7-8C56E736D42F}" cxnId="{B1158D64-B3BD-414A-9515-B41EE1443CD5}" type="sibTrans">
      <dgm:prSet/>
      <dgm:spPr/>
      <dgm:t>
        <a:bodyPr/>
        <a:lstStyle/>
        <a:p>
          <a:endParaRPr lang="en-US"/>
        </a:p>
      </dgm:t>
    </dgm:pt>
    <dgm:pt modelId="{A9716BB3-A798-4DBF-BFDA-E53D516C113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endParaRPr lang="en-US" sz="2200" i="0" dirty="0"/>
        </a:p>
      </dgm:t>
    </dgm:pt>
    <dgm:pt modelId="{943DF03D-D9CD-469C-82B8-D3B13A9316E4}" cxnId="{5A7FBED5-81B8-4722-9B4A-1F9D7A6C3287}" type="parTrans">
      <dgm:prSet/>
      <dgm:spPr/>
      <dgm:t>
        <a:bodyPr/>
        <a:lstStyle/>
        <a:p>
          <a:endParaRPr lang="en-US"/>
        </a:p>
      </dgm:t>
    </dgm:pt>
    <dgm:pt modelId="{0141D7C6-72C5-4DE0-B6CA-7DD8B662B4D0}" cxnId="{5A7FBED5-81B8-4722-9B4A-1F9D7A6C3287}" type="sibTrans">
      <dgm:prSet/>
      <dgm:spPr/>
      <dgm:t>
        <a:bodyPr/>
        <a:lstStyle/>
        <a:p>
          <a:endParaRPr lang="en-US"/>
        </a:p>
      </dgm:t>
    </dgm:pt>
    <dgm:pt modelId="{78834373-C0CB-4333-9328-AF5B5B642951}" type="pres">
      <dgm:prSet presAssocID="{6A3453B2-ED27-48A8-9218-4122C91A87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5EF04-1056-4EF2-8F36-71216F9E33C6}" type="pres">
      <dgm:prSet presAssocID="{B3692134-78CB-40FA-BE23-9AF89AFFDF4A}" presName="composite" presStyleCnt="0"/>
      <dgm:spPr/>
    </dgm:pt>
    <dgm:pt modelId="{69C19FBC-CDA7-46C7-8BC8-94152D06E015}" type="pres">
      <dgm:prSet presAssocID="{B3692134-78CB-40FA-BE23-9AF89AFFDF4A}" presName="parentText" presStyleLbl="alignNode1" presStyleIdx="0" presStyleCnt="2" custLinFactNeighborX="6647" custLinFactNeighborY="-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0C3FF-8555-4010-9AF2-9C597A671F1D}" type="pres">
      <dgm:prSet presAssocID="{B3692134-78CB-40FA-BE23-9AF89AFFDF4A}" presName="descendantText" presStyleLbl="alignAcc1" presStyleIdx="0" presStyleCnt="2" custLinFactNeighborX="-47" custLinFactNeighborY="-7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73F31-5049-4185-AFE4-C54E57CC63BD}" type="pres">
      <dgm:prSet presAssocID="{046B3167-31E8-436D-8307-D76653A7A1A5}" presName="sp" presStyleCnt="0"/>
      <dgm:spPr/>
    </dgm:pt>
    <dgm:pt modelId="{7EED293B-FFBD-40AD-968B-C54181CAAD90}" type="pres">
      <dgm:prSet presAssocID="{73CE782D-8C8B-4427-B778-10D6D0FC1473}" presName="composite" presStyleCnt="0"/>
      <dgm:spPr/>
    </dgm:pt>
    <dgm:pt modelId="{8A2B5330-0492-4A8B-A645-AC8ABCF4C823}" type="pres">
      <dgm:prSet presAssocID="{73CE782D-8C8B-4427-B778-10D6D0FC147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ED5E9-A15E-4B95-A73F-FF380843B167}" type="pres">
      <dgm:prSet presAssocID="{73CE782D-8C8B-4427-B778-10D6D0FC147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2295F8-E340-4E61-9C9A-E2A60D87E094}" type="presOf" srcId="{EB136FC7-1A66-42EC-8410-88E254983708}" destId="{6800C3FF-8555-4010-9AF2-9C597A671F1D}" srcOrd="0" destOrd="0" presId="urn:microsoft.com/office/officeart/2005/8/layout/chevron2"/>
    <dgm:cxn modelId="{5A7FBED5-81B8-4722-9B4A-1F9D7A6C3287}" srcId="{73CE782D-8C8B-4427-B778-10D6D0FC1473}" destId="{A9716BB3-A798-4DBF-BFDA-E53D516C113F}" srcOrd="0" destOrd="0" parTransId="{943DF03D-D9CD-469C-82B8-D3B13A9316E4}" sibTransId="{0141D7C6-72C5-4DE0-B6CA-7DD8B662B4D0}"/>
    <dgm:cxn modelId="{963D1744-51DE-4D48-B317-5C0E708DA2F8}" type="presOf" srcId="{A9716BB3-A798-4DBF-BFDA-E53D516C113F}" destId="{A76ED5E9-A15E-4B95-A73F-FF380843B167}" srcOrd="0" destOrd="0" presId="urn:microsoft.com/office/officeart/2005/8/layout/chevron2"/>
    <dgm:cxn modelId="{7A0FEB1C-723E-42FB-8D36-FCF522405A05}" srcId="{6A3453B2-ED27-48A8-9218-4122C91A87E0}" destId="{B3692134-78CB-40FA-BE23-9AF89AFFDF4A}" srcOrd="0" destOrd="0" parTransId="{077F12DC-3F10-4247-85E2-EE92B0D11E8E}" sibTransId="{046B3167-31E8-436D-8307-D76653A7A1A5}"/>
    <dgm:cxn modelId="{BF18FB42-5213-4C1D-B864-53D889177187}" type="presOf" srcId="{6A3453B2-ED27-48A8-9218-4122C91A87E0}" destId="{78834373-C0CB-4333-9328-AF5B5B642951}" srcOrd="0" destOrd="0" presId="urn:microsoft.com/office/officeart/2005/8/layout/chevron2"/>
    <dgm:cxn modelId="{8CCCC3FD-E98A-4718-A4A0-3A6538A8F13B}" srcId="{B3692134-78CB-40FA-BE23-9AF89AFFDF4A}" destId="{EB136FC7-1A66-42EC-8410-88E254983708}" srcOrd="0" destOrd="0" parTransId="{D6604A4D-9149-4249-8B93-9C7968D7AD5C}" sibTransId="{7111EDDE-1337-45F5-9E9F-6C05DC72BA09}"/>
    <dgm:cxn modelId="{B1158D64-B3BD-414A-9515-B41EE1443CD5}" srcId="{6A3453B2-ED27-48A8-9218-4122C91A87E0}" destId="{73CE782D-8C8B-4427-B778-10D6D0FC1473}" srcOrd="1" destOrd="0" parTransId="{61CAFDA4-A918-49BE-A792-9FF6BFCB9031}" sibTransId="{60E59662-3B5D-4F63-B7E7-8C56E736D42F}"/>
    <dgm:cxn modelId="{22D84637-2238-4672-8ED3-DDDA2C1C2B67}" type="presOf" srcId="{73CE782D-8C8B-4427-B778-10D6D0FC1473}" destId="{8A2B5330-0492-4A8B-A645-AC8ABCF4C823}" srcOrd="0" destOrd="0" presId="urn:microsoft.com/office/officeart/2005/8/layout/chevron2"/>
    <dgm:cxn modelId="{7DA52063-3B4C-4955-A12D-4BE562F5965C}" type="presOf" srcId="{B3692134-78CB-40FA-BE23-9AF89AFFDF4A}" destId="{69C19FBC-CDA7-46C7-8BC8-94152D06E015}" srcOrd="0" destOrd="0" presId="urn:microsoft.com/office/officeart/2005/8/layout/chevron2"/>
    <dgm:cxn modelId="{0B49BDC4-F0F6-4023-ADEA-73B4881B1C45}" type="presParOf" srcId="{78834373-C0CB-4333-9328-AF5B5B642951}" destId="{7F25EF04-1056-4EF2-8F36-71216F9E33C6}" srcOrd="0" destOrd="0" presId="urn:microsoft.com/office/officeart/2005/8/layout/chevron2"/>
    <dgm:cxn modelId="{EE14C902-6159-49C5-8E77-A58CD8783384}" type="presParOf" srcId="{7F25EF04-1056-4EF2-8F36-71216F9E33C6}" destId="{69C19FBC-CDA7-46C7-8BC8-94152D06E015}" srcOrd="0" destOrd="0" presId="urn:microsoft.com/office/officeart/2005/8/layout/chevron2"/>
    <dgm:cxn modelId="{C242DDAA-3C1B-491C-A9C5-1AC157CC9DF0}" type="presParOf" srcId="{7F25EF04-1056-4EF2-8F36-71216F9E33C6}" destId="{6800C3FF-8555-4010-9AF2-9C597A671F1D}" srcOrd="1" destOrd="0" presId="urn:microsoft.com/office/officeart/2005/8/layout/chevron2"/>
    <dgm:cxn modelId="{7ADC5568-AD6B-4DE8-8292-17D1904C3351}" type="presParOf" srcId="{78834373-C0CB-4333-9328-AF5B5B642951}" destId="{A5D73F31-5049-4185-AFE4-C54E57CC63BD}" srcOrd="1" destOrd="0" presId="urn:microsoft.com/office/officeart/2005/8/layout/chevron2"/>
    <dgm:cxn modelId="{6E5A4F7B-83B6-49B3-AEC7-08E7CDDD990B}" type="presParOf" srcId="{78834373-C0CB-4333-9328-AF5B5B642951}" destId="{7EED293B-FFBD-40AD-968B-C54181CAAD90}" srcOrd="2" destOrd="0" presId="urn:microsoft.com/office/officeart/2005/8/layout/chevron2"/>
    <dgm:cxn modelId="{C7FAF6B6-4261-4686-A3C4-A5D53E384DF6}" type="presParOf" srcId="{7EED293B-FFBD-40AD-968B-C54181CAAD90}" destId="{8A2B5330-0492-4A8B-A645-AC8ABCF4C823}" srcOrd="0" destOrd="0" presId="urn:microsoft.com/office/officeart/2005/8/layout/chevron2"/>
    <dgm:cxn modelId="{AB1FA393-6A55-4F92-97DB-7E8C0C847B6E}" type="presParOf" srcId="{7EED293B-FFBD-40AD-968B-C54181CAAD90}" destId="{A76ED5E9-A15E-4B95-A73F-FF380843B1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6AA0F6-139A-41DA-B2C9-0ACFF1332F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D0E958-365F-4BE9-AEF7-CF3C194C4B1A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just" rtl="0">
            <a:lnSpc>
              <a:spcPct val="150000"/>
            </a:lnSpc>
            <a:spcAft>
              <a:spcPts val="0"/>
            </a:spcAft>
          </a:pP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1.3. Ý NGHĨA CỦA VIỆC HỌC TẬP MÔN HỌC ĐỐI VỚI SINH VIÊN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b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3D40F-AFE5-4E83-A0C3-3F447B1CBA4E}" cxnId="{C6B6D7DD-0C91-4688-9536-A02E21DD2E3F}" type="parTrans">
      <dgm:prSet/>
      <dgm:spPr/>
      <dgm:t>
        <a:bodyPr/>
        <a:lstStyle/>
        <a:p>
          <a:endParaRPr lang="en-US"/>
        </a:p>
      </dgm:t>
    </dgm:pt>
    <dgm:pt modelId="{668456AB-1E63-429F-8A13-F0C7CC416F0D}" cxnId="{C6B6D7DD-0C91-4688-9536-A02E21DD2E3F}" type="sibTrans">
      <dgm:prSet/>
      <dgm:spPr/>
      <dgm:t>
        <a:bodyPr/>
        <a:lstStyle/>
        <a:p>
          <a:endParaRPr lang="en-US"/>
        </a:p>
      </dgm:t>
    </dgm:pt>
    <dgm:pt modelId="{541BC0C4-C105-44BA-A830-A022BCFDF295}" type="pres">
      <dgm:prSet presAssocID="{436AA0F6-139A-41DA-B2C9-0ACFF1332F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46BBBA-F0E9-4741-8463-86D4E0C56FA1}" type="pres">
      <dgm:prSet presAssocID="{2CD0E958-365F-4BE9-AEF7-CF3C194C4B1A}" presName="parentText" presStyleLbl="node1" presStyleIdx="0" presStyleCnt="1" custLinFactNeighborX="-675" custLinFactNeighborY="-26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1A520C-ACA5-4F32-BFEE-22FB6B31EBF5}" type="presOf" srcId="{436AA0F6-139A-41DA-B2C9-0ACFF1332F31}" destId="{541BC0C4-C105-44BA-A830-A022BCFDF295}" srcOrd="0" destOrd="0" presId="urn:microsoft.com/office/officeart/2005/8/layout/vList2"/>
    <dgm:cxn modelId="{C6B6D7DD-0C91-4688-9536-A02E21DD2E3F}" srcId="{436AA0F6-139A-41DA-B2C9-0ACFF1332F31}" destId="{2CD0E958-365F-4BE9-AEF7-CF3C194C4B1A}" srcOrd="0" destOrd="0" parTransId="{6D33D40F-AFE5-4E83-A0C3-3F447B1CBA4E}" sibTransId="{668456AB-1E63-429F-8A13-F0C7CC416F0D}"/>
    <dgm:cxn modelId="{2108503F-19B0-4879-A6B1-57C30198D5E4}" type="presOf" srcId="{2CD0E958-365F-4BE9-AEF7-CF3C194C4B1A}" destId="{8A46BBBA-F0E9-4741-8463-86D4E0C56FA1}" srcOrd="0" destOrd="0" presId="urn:microsoft.com/office/officeart/2005/8/layout/vList2"/>
    <dgm:cxn modelId="{8CE1FF55-AED2-436D-AE12-D0A6CB845A7E}" type="presParOf" srcId="{541BC0C4-C105-44BA-A830-A022BCFDF295}" destId="{8A46BBBA-F0E9-4741-8463-86D4E0C56F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A3453B2-ED27-48A8-9218-4122C91A87E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92134-78CB-40FA-BE23-9AF89AFFDF4A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1.3.1.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7F12DC-3F10-4247-85E2-EE92B0D11E8E}" cxnId="{7A0FEB1C-723E-42FB-8D36-FCF522405A05}" type="parTrans">
      <dgm:prSet/>
      <dgm:spPr/>
      <dgm:t>
        <a:bodyPr/>
        <a:lstStyle/>
        <a:p>
          <a:endParaRPr lang="en-US"/>
        </a:p>
      </dgm:t>
    </dgm:pt>
    <dgm:pt modelId="{046B3167-31E8-436D-8307-D76653A7A1A5}" cxnId="{7A0FEB1C-723E-42FB-8D36-FCF522405A05}" type="sibTrans">
      <dgm:prSet/>
      <dgm:spPr/>
      <dgm:t>
        <a:bodyPr/>
        <a:lstStyle/>
        <a:p>
          <a:endParaRPr lang="en-US"/>
        </a:p>
      </dgm:t>
    </dgm:pt>
    <dgm:pt modelId="{EB136FC7-1A66-42EC-8410-88E25498370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duy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200" dirty="0"/>
        </a:p>
      </dgm:t>
    </dgm:pt>
    <dgm:pt modelId="{D6604A4D-9149-4249-8B93-9C7968D7AD5C}" cxnId="{8CCCC3FD-E98A-4718-A4A0-3A6538A8F13B}" type="parTrans">
      <dgm:prSet/>
      <dgm:spPr/>
      <dgm:t>
        <a:bodyPr/>
        <a:lstStyle/>
        <a:p>
          <a:endParaRPr lang="en-US"/>
        </a:p>
      </dgm:t>
    </dgm:pt>
    <dgm:pt modelId="{7111EDDE-1337-45F5-9E9F-6C05DC72BA09}" cxnId="{8CCCC3FD-E98A-4718-A4A0-3A6538A8F13B}" type="sibTrans">
      <dgm:prSet/>
      <dgm:spPr/>
      <dgm:t>
        <a:bodyPr/>
        <a:lstStyle/>
        <a:p>
          <a:endParaRPr lang="en-US"/>
        </a:p>
      </dgm:t>
    </dgm:pt>
    <dgm:pt modelId="{73CE782D-8C8B-4427-B778-10D6D0FC147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1.3.2.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CAFDA4-A918-49BE-A792-9FF6BFCB9031}" cxnId="{B1158D64-B3BD-414A-9515-B41EE1443CD5}" type="parTrans">
      <dgm:prSet/>
      <dgm:spPr/>
      <dgm:t>
        <a:bodyPr/>
        <a:lstStyle/>
        <a:p>
          <a:endParaRPr lang="en-US"/>
        </a:p>
      </dgm:t>
    </dgm:pt>
    <dgm:pt modelId="{60E59662-3B5D-4F63-B7E7-8C56E736D42F}" cxnId="{B1158D64-B3BD-414A-9515-B41EE1443CD5}" type="sibTrans">
      <dgm:prSet/>
      <dgm:spPr/>
      <dgm:t>
        <a:bodyPr/>
        <a:lstStyle/>
        <a:p>
          <a:endParaRPr lang="en-US"/>
        </a:p>
      </dgm:t>
    </dgm:pt>
    <dgm:pt modelId="{A9716BB3-A798-4DBF-BFDA-E53D516C113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Bồi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dưỡng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phẩm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chất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đạo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đức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cách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mạng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̀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rèn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luyện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bản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lĩnh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chính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trị</a:t>
          </a:r>
          <a:endParaRPr lang="en-US" sz="2200" i="0" dirty="0"/>
        </a:p>
      </dgm:t>
    </dgm:pt>
    <dgm:pt modelId="{943DF03D-D9CD-469C-82B8-D3B13A9316E4}" cxnId="{5A7FBED5-81B8-4722-9B4A-1F9D7A6C3287}" type="parTrans">
      <dgm:prSet/>
      <dgm:spPr/>
      <dgm:t>
        <a:bodyPr/>
        <a:lstStyle/>
        <a:p>
          <a:endParaRPr lang="en-US"/>
        </a:p>
      </dgm:t>
    </dgm:pt>
    <dgm:pt modelId="{0141D7C6-72C5-4DE0-B6CA-7DD8B662B4D0}" cxnId="{5A7FBED5-81B8-4722-9B4A-1F9D7A6C3287}" type="sibTrans">
      <dgm:prSet/>
      <dgm:spPr/>
      <dgm:t>
        <a:bodyPr/>
        <a:lstStyle/>
        <a:p>
          <a:endParaRPr lang="en-US"/>
        </a:p>
      </dgm:t>
    </dgm:pt>
    <dgm:pt modelId="{78834373-C0CB-4333-9328-AF5B5B642951}" type="pres">
      <dgm:prSet presAssocID="{6A3453B2-ED27-48A8-9218-4122C91A87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5EF04-1056-4EF2-8F36-71216F9E33C6}" type="pres">
      <dgm:prSet presAssocID="{B3692134-78CB-40FA-BE23-9AF89AFFDF4A}" presName="composite" presStyleCnt="0"/>
      <dgm:spPr/>
    </dgm:pt>
    <dgm:pt modelId="{69C19FBC-CDA7-46C7-8BC8-94152D06E015}" type="pres">
      <dgm:prSet presAssocID="{B3692134-78CB-40FA-BE23-9AF89AFFDF4A}" presName="parentText" presStyleLbl="alignNode1" presStyleIdx="0" presStyleCnt="2" custLinFactNeighborX="6647" custLinFactNeighborY="-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0C3FF-8555-4010-9AF2-9C597A671F1D}" type="pres">
      <dgm:prSet presAssocID="{B3692134-78CB-40FA-BE23-9AF89AFFDF4A}" presName="descendantText" presStyleLbl="alignAcc1" presStyleIdx="0" presStyleCnt="2" custLinFactNeighborX="-47" custLinFactNeighborY="-7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73F31-5049-4185-AFE4-C54E57CC63BD}" type="pres">
      <dgm:prSet presAssocID="{046B3167-31E8-436D-8307-D76653A7A1A5}" presName="sp" presStyleCnt="0"/>
      <dgm:spPr/>
    </dgm:pt>
    <dgm:pt modelId="{7EED293B-FFBD-40AD-968B-C54181CAAD90}" type="pres">
      <dgm:prSet presAssocID="{73CE782D-8C8B-4427-B778-10D6D0FC1473}" presName="composite" presStyleCnt="0"/>
      <dgm:spPr/>
    </dgm:pt>
    <dgm:pt modelId="{8A2B5330-0492-4A8B-A645-AC8ABCF4C823}" type="pres">
      <dgm:prSet presAssocID="{73CE782D-8C8B-4427-B778-10D6D0FC147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ED5E9-A15E-4B95-A73F-FF380843B167}" type="pres">
      <dgm:prSet presAssocID="{73CE782D-8C8B-4427-B778-10D6D0FC147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CD3F38-5B51-4918-9D80-76CFAA6075DF}" type="presOf" srcId="{B3692134-78CB-40FA-BE23-9AF89AFFDF4A}" destId="{69C19FBC-CDA7-46C7-8BC8-94152D06E015}" srcOrd="0" destOrd="0" presId="urn:microsoft.com/office/officeart/2005/8/layout/chevron2"/>
    <dgm:cxn modelId="{5A7FBED5-81B8-4722-9B4A-1F9D7A6C3287}" srcId="{73CE782D-8C8B-4427-B778-10D6D0FC1473}" destId="{A9716BB3-A798-4DBF-BFDA-E53D516C113F}" srcOrd="0" destOrd="0" parTransId="{943DF03D-D9CD-469C-82B8-D3B13A9316E4}" sibTransId="{0141D7C6-72C5-4DE0-B6CA-7DD8B662B4D0}"/>
    <dgm:cxn modelId="{A88A55CB-3014-410E-8058-E8ECE25AB38B}" type="presOf" srcId="{EB136FC7-1A66-42EC-8410-88E254983708}" destId="{6800C3FF-8555-4010-9AF2-9C597A671F1D}" srcOrd="0" destOrd="0" presId="urn:microsoft.com/office/officeart/2005/8/layout/chevron2"/>
    <dgm:cxn modelId="{BB94B693-864A-452F-8BDA-2A7BD1B474EC}" type="presOf" srcId="{73CE782D-8C8B-4427-B778-10D6D0FC1473}" destId="{8A2B5330-0492-4A8B-A645-AC8ABCF4C823}" srcOrd="0" destOrd="0" presId="urn:microsoft.com/office/officeart/2005/8/layout/chevron2"/>
    <dgm:cxn modelId="{0696B3DE-D066-4E91-B7AD-3A8927892A7A}" type="presOf" srcId="{A9716BB3-A798-4DBF-BFDA-E53D516C113F}" destId="{A76ED5E9-A15E-4B95-A73F-FF380843B167}" srcOrd="0" destOrd="0" presId="urn:microsoft.com/office/officeart/2005/8/layout/chevron2"/>
    <dgm:cxn modelId="{B1158D64-B3BD-414A-9515-B41EE1443CD5}" srcId="{6A3453B2-ED27-48A8-9218-4122C91A87E0}" destId="{73CE782D-8C8B-4427-B778-10D6D0FC1473}" srcOrd="1" destOrd="0" parTransId="{61CAFDA4-A918-49BE-A792-9FF6BFCB9031}" sibTransId="{60E59662-3B5D-4F63-B7E7-8C56E736D42F}"/>
    <dgm:cxn modelId="{7A0FEB1C-723E-42FB-8D36-FCF522405A05}" srcId="{6A3453B2-ED27-48A8-9218-4122C91A87E0}" destId="{B3692134-78CB-40FA-BE23-9AF89AFFDF4A}" srcOrd="0" destOrd="0" parTransId="{077F12DC-3F10-4247-85E2-EE92B0D11E8E}" sibTransId="{046B3167-31E8-436D-8307-D76653A7A1A5}"/>
    <dgm:cxn modelId="{8CCCC3FD-E98A-4718-A4A0-3A6538A8F13B}" srcId="{B3692134-78CB-40FA-BE23-9AF89AFFDF4A}" destId="{EB136FC7-1A66-42EC-8410-88E254983708}" srcOrd="0" destOrd="0" parTransId="{D6604A4D-9149-4249-8B93-9C7968D7AD5C}" sibTransId="{7111EDDE-1337-45F5-9E9F-6C05DC72BA09}"/>
    <dgm:cxn modelId="{A209E191-E2E9-4B45-9EC3-74629845C89D}" type="presOf" srcId="{6A3453B2-ED27-48A8-9218-4122C91A87E0}" destId="{78834373-C0CB-4333-9328-AF5B5B642951}" srcOrd="0" destOrd="0" presId="urn:microsoft.com/office/officeart/2005/8/layout/chevron2"/>
    <dgm:cxn modelId="{B7FD7971-D093-4962-9480-B8F3B99EBD29}" type="presParOf" srcId="{78834373-C0CB-4333-9328-AF5B5B642951}" destId="{7F25EF04-1056-4EF2-8F36-71216F9E33C6}" srcOrd="0" destOrd="0" presId="urn:microsoft.com/office/officeart/2005/8/layout/chevron2"/>
    <dgm:cxn modelId="{E6270962-6446-48CF-A28F-F4B36D57794B}" type="presParOf" srcId="{7F25EF04-1056-4EF2-8F36-71216F9E33C6}" destId="{69C19FBC-CDA7-46C7-8BC8-94152D06E015}" srcOrd="0" destOrd="0" presId="urn:microsoft.com/office/officeart/2005/8/layout/chevron2"/>
    <dgm:cxn modelId="{7D9FE2CC-32F4-48CD-BE5F-BFD802903240}" type="presParOf" srcId="{7F25EF04-1056-4EF2-8F36-71216F9E33C6}" destId="{6800C3FF-8555-4010-9AF2-9C597A671F1D}" srcOrd="1" destOrd="0" presId="urn:microsoft.com/office/officeart/2005/8/layout/chevron2"/>
    <dgm:cxn modelId="{4088F9CC-EFB2-4040-ABB3-1925F8F42656}" type="presParOf" srcId="{78834373-C0CB-4333-9328-AF5B5B642951}" destId="{A5D73F31-5049-4185-AFE4-C54E57CC63BD}" srcOrd="1" destOrd="0" presId="urn:microsoft.com/office/officeart/2005/8/layout/chevron2"/>
    <dgm:cxn modelId="{5EEEC1B7-211C-4960-BBE2-CE7EA29C19E3}" type="presParOf" srcId="{78834373-C0CB-4333-9328-AF5B5B642951}" destId="{7EED293B-FFBD-40AD-968B-C54181CAAD90}" srcOrd="2" destOrd="0" presId="urn:microsoft.com/office/officeart/2005/8/layout/chevron2"/>
    <dgm:cxn modelId="{9295292C-494F-48F3-9224-90DD7BE86A1F}" type="presParOf" srcId="{7EED293B-FFBD-40AD-968B-C54181CAAD90}" destId="{8A2B5330-0492-4A8B-A645-AC8ABCF4C823}" srcOrd="0" destOrd="0" presId="urn:microsoft.com/office/officeart/2005/8/layout/chevron2"/>
    <dgm:cxn modelId="{6DE2565E-333F-4799-A6C5-5D84D72DEC08}" type="presParOf" srcId="{7EED293B-FFBD-40AD-968B-C54181CAAD90}" destId="{A76ED5E9-A15E-4B95-A73F-FF380843B1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C0283C-4189-49F5-B4D6-F933698E8BC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E7013-E8CE-48E6-8977-D569285C8CF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</a:t>
          </a:r>
          <a:endParaRPr lang="en-US" sz="3200" b="1" dirty="0">
            <a:solidFill>
              <a:srgbClr val="0C0C0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605971-0BE7-4D23-B96B-CB97FE9E710C}" cxnId="{6820F5A3-48C5-4043-838F-AB2B54D1F71E}" type="parTrans">
      <dgm:prSet/>
      <dgm:spPr/>
      <dgm:t>
        <a:bodyPr/>
        <a:lstStyle/>
        <a:p>
          <a:endParaRPr lang="en-US"/>
        </a:p>
      </dgm:t>
    </dgm:pt>
    <dgm:pt modelId="{C52666F3-5AD0-48D6-B108-9E0F668F1AA9}" cxnId="{6820F5A3-48C5-4043-838F-AB2B54D1F71E}" type="sibTrans">
      <dgm:prSet/>
      <dgm:spPr/>
      <dgm:t>
        <a:bodyPr/>
        <a:lstStyle/>
        <a:p>
          <a:endParaRPr lang="en-US"/>
        </a:p>
      </dgm:t>
    </dgm:pt>
    <dgm:pt modelId="{A45D0FC3-C8BD-4BD2-8084-462C95E458C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ĐỐI TƯỢNG NGHIÊN CỨU</a:t>
          </a:r>
          <a:endParaRPr lang="en-US" dirty="0"/>
        </a:p>
      </dgm:t>
    </dgm:pt>
    <dgm:pt modelId="{E65B4841-FC10-40AD-BF93-70143B78645D}" cxnId="{548A81AC-696F-4625-94C0-ABABFDDE355D}" type="parTrans">
      <dgm:prSet/>
      <dgm:spPr/>
      <dgm:t>
        <a:bodyPr/>
        <a:lstStyle/>
        <a:p>
          <a:endParaRPr lang="en-US"/>
        </a:p>
      </dgm:t>
    </dgm:pt>
    <dgm:pt modelId="{4D36A066-38B7-4D11-8830-CED88C0E260D}" cxnId="{548A81AC-696F-4625-94C0-ABABFDDE355D}" type="sibTrans">
      <dgm:prSet/>
      <dgm:spPr/>
      <dgm:t>
        <a:bodyPr/>
        <a:lstStyle/>
        <a:p>
          <a:endParaRPr lang="en-US"/>
        </a:p>
      </dgm:t>
    </dgm:pt>
    <dgm:pt modelId="{14EB26E6-FD76-43B9-90DA-FC3FE228271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1.2.</a:t>
          </a:r>
          <a:endParaRPr lang="en-US" sz="3200" b="1" dirty="0">
            <a:solidFill>
              <a:srgbClr val="0C0C0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A965-4116-4B4A-8FA4-15F509351AD3}" cxnId="{E02377CD-FD34-4217-A802-C648DBC1BA3C}" type="parTrans">
      <dgm:prSet/>
      <dgm:spPr/>
      <dgm:t>
        <a:bodyPr/>
        <a:lstStyle/>
        <a:p>
          <a:endParaRPr lang="en-US"/>
        </a:p>
      </dgm:t>
    </dgm:pt>
    <dgm:pt modelId="{C2F65A2A-5EEC-4AD0-9012-922824135046}" cxnId="{E02377CD-FD34-4217-A802-C648DBC1BA3C}" type="sibTrans">
      <dgm:prSet/>
      <dgm:spPr/>
      <dgm:t>
        <a:bodyPr/>
        <a:lstStyle/>
        <a:p>
          <a:endParaRPr lang="en-US"/>
        </a:p>
      </dgm:t>
    </dgm:pt>
    <dgm:pt modelId="{3F3105EF-F647-4853-A8BF-CB85205F6915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PHƯƠNG PHÁP NGHIÊN CỨU</a:t>
          </a:r>
          <a:endParaRPr lang="en-US" dirty="0"/>
        </a:p>
      </dgm:t>
    </dgm:pt>
    <dgm:pt modelId="{19B27F00-341A-4C44-9B0F-0EB95C87F531}" cxnId="{C4FA967C-AA00-482F-96D2-FAF475850123}" type="parTrans">
      <dgm:prSet/>
      <dgm:spPr/>
      <dgm:t>
        <a:bodyPr/>
        <a:lstStyle/>
        <a:p>
          <a:endParaRPr lang="en-US"/>
        </a:p>
      </dgm:t>
    </dgm:pt>
    <dgm:pt modelId="{370B8E77-C058-4E21-9806-622BD63865A3}" cxnId="{C4FA967C-AA00-482F-96D2-FAF475850123}" type="sibTrans">
      <dgm:prSet/>
      <dgm:spPr/>
      <dgm:t>
        <a:bodyPr/>
        <a:lstStyle/>
        <a:p>
          <a:endParaRPr lang="en-US"/>
        </a:p>
      </dgm:t>
    </dgm:pt>
    <dgm:pt modelId="{09B6FC1C-A38E-4F84-A9EC-309B0099F84B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</a:t>
          </a:r>
          <a:r>
            <a:rPr lang="en-US" sz="3200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dirty="0">
            <a:solidFill>
              <a:srgbClr val="0C0C0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BE0B8D-4861-471E-9630-0474DC79FC4F}" cxnId="{5642C01B-3488-49A0-B277-1C3D64B35ED1}" type="parTrans">
      <dgm:prSet/>
      <dgm:spPr/>
      <dgm:t>
        <a:bodyPr/>
        <a:lstStyle/>
        <a:p>
          <a:endParaRPr lang="en-US"/>
        </a:p>
      </dgm:t>
    </dgm:pt>
    <dgm:pt modelId="{F045167C-B0FA-4F44-B743-4E13BB9D1615}" cxnId="{5642C01B-3488-49A0-B277-1C3D64B35ED1}" type="sibTrans">
      <dgm:prSet/>
      <dgm:spPr/>
      <dgm:t>
        <a:bodyPr/>
        <a:lstStyle/>
        <a:p>
          <a:endParaRPr lang="en-US"/>
        </a:p>
      </dgm:t>
    </dgm:pt>
    <dgm:pt modelId="{5354A4D9-CA24-4ABA-8592-555D82AA414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Ý NGHĨA CỦA VỆC HỌC TẬP MÔN HỌC ĐỐI VỚI SINH VIÊN   </a:t>
          </a:r>
          <a:endParaRPr lang="en-US" dirty="0"/>
        </a:p>
      </dgm:t>
    </dgm:pt>
    <dgm:pt modelId="{A126B38F-9CAD-4B2B-B1A8-DF4C1714AFE2}" cxnId="{169CC317-67FA-4411-8A87-720EF44CAD7F}" type="parTrans">
      <dgm:prSet/>
      <dgm:spPr/>
      <dgm:t>
        <a:bodyPr/>
        <a:lstStyle/>
        <a:p>
          <a:endParaRPr lang="en-US"/>
        </a:p>
      </dgm:t>
    </dgm:pt>
    <dgm:pt modelId="{FC1D2266-1FB7-4443-95FE-2CB246A00971}" cxnId="{169CC317-67FA-4411-8A87-720EF44CAD7F}" type="sibTrans">
      <dgm:prSet/>
      <dgm:spPr/>
      <dgm:t>
        <a:bodyPr/>
        <a:lstStyle/>
        <a:p>
          <a:endParaRPr lang="en-US"/>
        </a:p>
      </dgm:t>
    </dgm:pt>
    <dgm:pt modelId="{8F511365-7491-4B3F-A378-C830185B44F1}" type="pres">
      <dgm:prSet presAssocID="{72C0283C-4189-49F5-B4D6-F933698E8BC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8C1A2-411B-4C6B-BCA9-871C5214C222}" type="pres">
      <dgm:prSet presAssocID="{D6AE7013-E8CE-48E6-8977-D569285C8CF3}" presName="linNode" presStyleCnt="0"/>
      <dgm:spPr/>
    </dgm:pt>
    <dgm:pt modelId="{8D1F0062-772E-4125-86AC-3FF6C94B58E6}" type="pres">
      <dgm:prSet presAssocID="{D6AE7013-E8CE-48E6-8977-D569285C8CF3}" presName="parentText" presStyleLbl="node1" presStyleIdx="0" presStyleCnt="3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E410-5CBD-4579-8EEF-8F78C8BAC0D2}" type="pres">
      <dgm:prSet presAssocID="{D6AE7013-E8CE-48E6-8977-D569285C8CF3}" presName="descendantText" presStyleLbl="alignAccFollowNode1" presStyleIdx="0" presStyleCnt="3" custLinFactNeighborY="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199F3-5CB6-44D5-A94D-D1EF65561F37}" type="pres">
      <dgm:prSet presAssocID="{C52666F3-5AD0-48D6-B108-9E0F668F1AA9}" presName="sp" presStyleCnt="0"/>
      <dgm:spPr/>
    </dgm:pt>
    <dgm:pt modelId="{6C4F3E65-D396-40FC-99C9-2F05D055D3B7}" type="pres">
      <dgm:prSet presAssocID="{14EB26E6-FD76-43B9-90DA-FC3FE228271E}" presName="linNode" presStyleCnt="0"/>
      <dgm:spPr/>
    </dgm:pt>
    <dgm:pt modelId="{F650DD45-DAE2-4E08-BFC9-1C518FED2494}" type="pres">
      <dgm:prSet presAssocID="{14EB26E6-FD76-43B9-90DA-FC3FE228271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3984-1C7C-4E14-B10D-15476D52D64B}" type="pres">
      <dgm:prSet presAssocID="{14EB26E6-FD76-43B9-90DA-FC3FE228271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69458-E424-44E9-B678-2745871E5EA4}" type="pres">
      <dgm:prSet presAssocID="{C2F65A2A-5EEC-4AD0-9012-922824135046}" presName="sp" presStyleCnt="0"/>
      <dgm:spPr/>
    </dgm:pt>
    <dgm:pt modelId="{05277D33-C9F7-46CF-BD29-E63B9E1D4E7D}" type="pres">
      <dgm:prSet presAssocID="{09B6FC1C-A38E-4F84-A9EC-309B0099F84B}" presName="linNode" presStyleCnt="0"/>
      <dgm:spPr/>
    </dgm:pt>
    <dgm:pt modelId="{9A5B1EB7-FED2-4B20-82A1-E1B04306D73C}" type="pres">
      <dgm:prSet presAssocID="{09B6FC1C-A38E-4F84-A9EC-309B0099F84B}" presName="parentText" presStyleLbl="node1" presStyleIdx="2" presStyleCnt="3" custLinFactNeighborX="1447" custLinFactNeighborY="40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F355C-6229-4B82-BFD5-DB790B8BB8FD}" type="pres">
      <dgm:prSet presAssocID="{09B6FC1C-A38E-4F84-A9EC-309B0099F84B}" presName="descendantText" presStyleLbl="alignAccFollowNode1" presStyleIdx="2" presStyleCnt="3" custLinFactNeighborX="309" custLinFactNeighborY="2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0F5A3-48C5-4043-838F-AB2B54D1F71E}" srcId="{72C0283C-4189-49F5-B4D6-F933698E8BC0}" destId="{D6AE7013-E8CE-48E6-8977-D569285C8CF3}" srcOrd="0" destOrd="0" parTransId="{1A605971-0BE7-4D23-B96B-CB97FE9E710C}" sibTransId="{C52666F3-5AD0-48D6-B108-9E0F668F1AA9}"/>
    <dgm:cxn modelId="{7ED5CA31-1220-4BF0-946E-C7B190283F58}" type="presOf" srcId="{09B6FC1C-A38E-4F84-A9EC-309B0099F84B}" destId="{9A5B1EB7-FED2-4B20-82A1-E1B04306D73C}" srcOrd="0" destOrd="0" presId="urn:microsoft.com/office/officeart/2005/8/layout/vList5"/>
    <dgm:cxn modelId="{FA541882-3DBB-4325-BB32-1721859DA185}" type="presOf" srcId="{72C0283C-4189-49F5-B4D6-F933698E8BC0}" destId="{8F511365-7491-4B3F-A378-C830185B44F1}" srcOrd="0" destOrd="0" presId="urn:microsoft.com/office/officeart/2005/8/layout/vList5"/>
    <dgm:cxn modelId="{548A81AC-696F-4625-94C0-ABABFDDE355D}" srcId="{D6AE7013-E8CE-48E6-8977-D569285C8CF3}" destId="{A45D0FC3-C8BD-4BD2-8084-462C95E458C0}" srcOrd="0" destOrd="0" parTransId="{E65B4841-FC10-40AD-BF93-70143B78645D}" sibTransId="{4D36A066-38B7-4D11-8830-CED88C0E260D}"/>
    <dgm:cxn modelId="{B7F62D4C-7162-41B1-B720-69C6BF7CA783}" type="presOf" srcId="{14EB26E6-FD76-43B9-90DA-FC3FE228271E}" destId="{F650DD45-DAE2-4E08-BFC9-1C518FED2494}" srcOrd="0" destOrd="0" presId="urn:microsoft.com/office/officeart/2005/8/layout/vList5"/>
    <dgm:cxn modelId="{58D8B50A-EE74-41CF-AB4B-434B949D9A5C}" type="presOf" srcId="{D6AE7013-E8CE-48E6-8977-D569285C8CF3}" destId="{8D1F0062-772E-4125-86AC-3FF6C94B58E6}" srcOrd="0" destOrd="0" presId="urn:microsoft.com/office/officeart/2005/8/layout/vList5"/>
    <dgm:cxn modelId="{29CCAB5C-81C5-468B-B3F3-F45FD7B429DC}" type="presOf" srcId="{5354A4D9-CA24-4ABA-8592-555D82AA4148}" destId="{63BF355C-6229-4B82-BFD5-DB790B8BB8FD}" srcOrd="0" destOrd="0" presId="urn:microsoft.com/office/officeart/2005/8/layout/vList5"/>
    <dgm:cxn modelId="{785E1384-9FD7-4811-ADA3-2ECFDED0DAB7}" type="presOf" srcId="{A45D0FC3-C8BD-4BD2-8084-462C95E458C0}" destId="{D04AE410-5CBD-4579-8EEF-8F78C8BAC0D2}" srcOrd="0" destOrd="0" presId="urn:microsoft.com/office/officeart/2005/8/layout/vList5"/>
    <dgm:cxn modelId="{C4FA967C-AA00-482F-96D2-FAF475850123}" srcId="{14EB26E6-FD76-43B9-90DA-FC3FE228271E}" destId="{3F3105EF-F647-4853-A8BF-CB85205F6915}" srcOrd="0" destOrd="0" parTransId="{19B27F00-341A-4C44-9B0F-0EB95C87F531}" sibTransId="{370B8E77-C058-4E21-9806-622BD63865A3}"/>
    <dgm:cxn modelId="{2C320745-9CAC-4794-AE74-E18527324B6D}" type="presOf" srcId="{3F3105EF-F647-4853-A8BF-CB85205F6915}" destId="{450A3984-1C7C-4E14-B10D-15476D52D64B}" srcOrd="0" destOrd="0" presId="urn:microsoft.com/office/officeart/2005/8/layout/vList5"/>
    <dgm:cxn modelId="{E02377CD-FD34-4217-A802-C648DBC1BA3C}" srcId="{72C0283C-4189-49F5-B4D6-F933698E8BC0}" destId="{14EB26E6-FD76-43B9-90DA-FC3FE228271E}" srcOrd="1" destOrd="0" parTransId="{FCE2A965-4116-4B4A-8FA4-15F509351AD3}" sibTransId="{C2F65A2A-5EEC-4AD0-9012-922824135046}"/>
    <dgm:cxn modelId="{5642C01B-3488-49A0-B277-1C3D64B35ED1}" srcId="{72C0283C-4189-49F5-B4D6-F933698E8BC0}" destId="{09B6FC1C-A38E-4F84-A9EC-309B0099F84B}" srcOrd="2" destOrd="0" parTransId="{9FBE0B8D-4861-471E-9630-0474DC79FC4F}" sibTransId="{F045167C-B0FA-4F44-B743-4E13BB9D1615}"/>
    <dgm:cxn modelId="{169CC317-67FA-4411-8A87-720EF44CAD7F}" srcId="{09B6FC1C-A38E-4F84-A9EC-309B0099F84B}" destId="{5354A4D9-CA24-4ABA-8592-555D82AA4148}" srcOrd="0" destOrd="0" parTransId="{A126B38F-9CAD-4B2B-B1A8-DF4C1714AFE2}" sibTransId="{FC1D2266-1FB7-4443-95FE-2CB246A00971}"/>
    <dgm:cxn modelId="{A5817666-5963-4630-AE79-0100C748B680}" type="presParOf" srcId="{8F511365-7491-4B3F-A378-C830185B44F1}" destId="{7388C1A2-411B-4C6B-BCA9-871C5214C222}" srcOrd="0" destOrd="0" presId="urn:microsoft.com/office/officeart/2005/8/layout/vList5"/>
    <dgm:cxn modelId="{ABED53FB-F7B9-4C7F-9DF2-E2B5FB223301}" type="presParOf" srcId="{7388C1A2-411B-4C6B-BCA9-871C5214C222}" destId="{8D1F0062-772E-4125-86AC-3FF6C94B58E6}" srcOrd="0" destOrd="0" presId="urn:microsoft.com/office/officeart/2005/8/layout/vList5"/>
    <dgm:cxn modelId="{D69D966C-0B53-4C69-A93E-BBF96C03188B}" type="presParOf" srcId="{7388C1A2-411B-4C6B-BCA9-871C5214C222}" destId="{D04AE410-5CBD-4579-8EEF-8F78C8BAC0D2}" srcOrd="1" destOrd="0" presId="urn:microsoft.com/office/officeart/2005/8/layout/vList5"/>
    <dgm:cxn modelId="{6895C33B-323A-4381-AC74-1A6C1EF2A35B}" type="presParOf" srcId="{8F511365-7491-4B3F-A378-C830185B44F1}" destId="{993199F3-5CB6-44D5-A94D-D1EF65561F37}" srcOrd="1" destOrd="0" presId="urn:microsoft.com/office/officeart/2005/8/layout/vList5"/>
    <dgm:cxn modelId="{15CF3C07-C061-409B-A552-626EC58D81FE}" type="presParOf" srcId="{8F511365-7491-4B3F-A378-C830185B44F1}" destId="{6C4F3E65-D396-40FC-99C9-2F05D055D3B7}" srcOrd="2" destOrd="0" presId="urn:microsoft.com/office/officeart/2005/8/layout/vList5"/>
    <dgm:cxn modelId="{B22FCE28-42BB-4B43-93BC-5437C2BA7D7E}" type="presParOf" srcId="{6C4F3E65-D396-40FC-99C9-2F05D055D3B7}" destId="{F650DD45-DAE2-4E08-BFC9-1C518FED2494}" srcOrd="0" destOrd="0" presId="urn:microsoft.com/office/officeart/2005/8/layout/vList5"/>
    <dgm:cxn modelId="{6F815919-C8A8-4F34-8204-313B199419D0}" type="presParOf" srcId="{6C4F3E65-D396-40FC-99C9-2F05D055D3B7}" destId="{450A3984-1C7C-4E14-B10D-15476D52D64B}" srcOrd="1" destOrd="0" presId="urn:microsoft.com/office/officeart/2005/8/layout/vList5"/>
    <dgm:cxn modelId="{FE12DC56-458F-44DF-B46C-7E4109C3ACDA}" type="presParOf" srcId="{8F511365-7491-4B3F-A378-C830185B44F1}" destId="{C8569458-E424-44E9-B678-2745871E5EA4}" srcOrd="3" destOrd="0" presId="urn:microsoft.com/office/officeart/2005/8/layout/vList5"/>
    <dgm:cxn modelId="{57365DD7-2D6C-40B6-BC65-59C9D76A157B}" type="presParOf" srcId="{8F511365-7491-4B3F-A378-C830185B44F1}" destId="{05277D33-C9F7-46CF-BD29-E63B9E1D4E7D}" srcOrd="4" destOrd="0" presId="urn:microsoft.com/office/officeart/2005/8/layout/vList5"/>
    <dgm:cxn modelId="{3B037D3D-721A-417D-AB80-927EC73FF485}" type="presParOf" srcId="{05277D33-C9F7-46CF-BD29-E63B9E1D4E7D}" destId="{9A5B1EB7-FED2-4B20-82A1-E1B04306D73C}" srcOrd="0" destOrd="0" presId="urn:microsoft.com/office/officeart/2005/8/layout/vList5"/>
    <dgm:cxn modelId="{25026496-3CCF-40FE-AAF0-B713EB36E8EB}" type="presParOf" srcId="{05277D33-C9F7-46CF-BD29-E63B9E1D4E7D}" destId="{63BF355C-6229-4B82-BFD5-DB790B8BB8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AA0F6-139A-41DA-B2C9-0ACFF1332F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D0E958-365F-4BE9-AEF7-CF3C194C4B1A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just" rtl="0">
            <a:lnSpc>
              <a:spcPct val="150000"/>
            </a:lnSpc>
            <a:spcAft>
              <a:spcPts val="0"/>
            </a:spcAft>
          </a:pP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 </a:t>
          </a:r>
          <a:r>
            <a:rPr lang="pt-BR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ĐỐI TƯỢNG NGHIÊN CỨU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3D40F-AFE5-4E83-A0C3-3F447B1CBA4E}" cxnId="{C6B6D7DD-0C91-4688-9536-A02E21DD2E3F}" type="parTrans">
      <dgm:prSet/>
      <dgm:spPr/>
      <dgm:t>
        <a:bodyPr/>
        <a:lstStyle/>
        <a:p>
          <a:endParaRPr lang="en-US"/>
        </a:p>
      </dgm:t>
    </dgm:pt>
    <dgm:pt modelId="{668456AB-1E63-429F-8A13-F0C7CC416F0D}" cxnId="{C6B6D7DD-0C91-4688-9536-A02E21DD2E3F}" type="sibTrans">
      <dgm:prSet/>
      <dgm:spPr/>
      <dgm:t>
        <a:bodyPr/>
        <a:lstStyle/>
        <a:p>
          <a:endParaRPr lang="en-US"/>
        </a:p>
      </dgm:t>
    </dgm:pt>
    <dgm:pt modelId="{541BC0C4-C105-44BA-A830-A022BCFDF295}" type="pres">
      <dgm:prSet presAssocID="{436AA0F6-139A-41DA-B2C9-0ACFF1332F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46BBBA-F0E9-4741-8463-86D4E0C56FA1}" type="pres">
      <dgm:prSet presAssocID="{2CD0E958-365F-4BE9-AEF7-CF3C194C4B1A}" presName="parentText" presStyleLbl="node1" presStyleIdx="0" presStyleCnt="1" custLinFactNeighborX="-675" custLinFactNeighborY="-26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53BC42-55A5-4AEC-A8E2-E4F271CE9432}" type="presOf" srcId="{436AA0F6-139A-41DA-B2C9-0ACFF1332F31}" destId="{541BC0C4-C105-44BA-A830-A022BCFDF295}" srcOrd="0" destOrd="0" presId="urn:microsoft.com/office/officeart/2005/8/layout/vList2"/>
    <dgm:cxn modelId="{C6B6D7DD-0C91-4688-9536-A02E21DD2E3F}" srcId="{436AA0F6-139A-41DA-B2C9-0ACFF1332F31}" destId="{2CD0E958-365F-4BE9-AEF7-CF3C194C4B1A}" srcOrd="0" destOrd="0" parTransId="{6D33D40F-AFE5-4E83-A0C3-3F447B1CBA4E}" sibTransId="{668456AB-1E63-429F-8A13-F0C7CC416F0D}"/>
    <dgm:cxn modelId="{DBBE9D9D-B5BD-420D-A205-787AD70AFD21}" type="presOf" srcId="{2CD0E958-365F-4BE9-AEF7-CF3C194C4B1A}" destId="{8A46BBBA-F0E9-4741-8463-86D4E0C56FA1}" srcOrd="0" destOrd="0" presId="urn:microsoft.com/office/officeart/2005/8/layout/vList2"/>
    <dgm:cxn modelId="{63352C12-C114-44FA-B1F8-A7325D685DFE}" type="presParOf" srcId="{541BC0C4-C105-44BA-A830-A022BCFDF295}" destId="{8A46BBBA-F0E9-4741-8463-86D4E0C56F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3453B2-ED27-48A8-9218-4122C91A87E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92134-78CB-40FA-BE23-9AF89AFFDF4A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1.1.1.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7F12DC-3F10-4247-85E2-EE92B0D11E8E}" cxnId="{7A0FEB1C-723E-42FB-8D36-FCF522405A05}" type="parTrans">
      <dgm:prSet/>
      <dgm:spPr/>
      <dgm:t>
        <a:bodyPr/>
        <a:lstStyle/>
        <a:p>
          <a:endParaRPr lang="en-US"/>
        </a:p>
      </dgm:t>
    </dgm:pt>
    <dgm:pt modelId="{046B3167-31E8-436D-8307-D76653A7A1A5}" cxnId="{7A0FEB1C-723E-42FB-8D36-FCF522405A05}" type="sibTrans">
      <dgm:prSet/>
      <dgm:spPr/>
      <dgm:t>
        <a:bodyPr/>
        <a:lstStyle/>
        <a:p>
          <a:endParaRPr lang="en-US"/>
        </a:p>
      </dgm:t>
    </dgm:pt>
    <dgm:pt modelId="{EB136FC7-1A66-42EC-8410-88E25498370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Khái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niệm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Minh</a:t>
          </a:r>
          <a:endParaRPr lang="en-US" sz="2200" dirty="0"/>
        </a:p>
      </dgm:t>
    </dgm:pt>
    <dgm:pt modelId="{D6604A4D-9149-4249-8B93-9C7968D7AD5C}" cxnId="{8CCCC3FD-E98A-4718-A4A0-3A6538A8F13B}" type="parTrans">
      <dgm:prSet/>
      <dgm:spPr/>
      <dgm:t>
        <a:bodyPr/>
        <a:lstStyle/>
        <a:p>
          <a:endParaRPr lang="en-US"/>
        </a:p>
      </dgm:t>
    </dgm:pt>
    <dgm:pt modelId="{7111EDDE-1337-45F5-9E9F-6C05DC72BA09}" cxnId="{8CCCC3FD-E98A-4718-A4A0-3A6538A8F13B}" type="sibTrans">
      <dgm:prSet/>
      <dgm:spPr/>
      <dgm:t>
        <a:bodyPr/>
        <a:lstStyle/>
        <a:p>
          <a:endParaRPr lang="en-US"/>
        </a:p>
      </dgm:t>
    </dgm:pt>
    <dgm:pt modelId="{73CE782D-8C8B-4427-B778-10D6D0FC147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1.1.2.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CAFDA4-A918-49BE-A792-9FF6BFCB9031}" cxnId="{B1158D64-B3BD-414A-9515-B41EE1443CD5}" type="parTrans">
      <dgm:prSet/>
      <dgm:spPr/>
      <dgm:t>
        <a:bodyPr/>
        <a:lstStyle/>
        <a:p>
          <a:endParaRPr lang="en-US"/>
        </a:p>
      </dgm:t>
    </dgm:pt>
    <dgm:pt modelId="{60E59662-3B5D-4F63-B7E7-8C56E736D42F}" cxnId="{B1158D64-B3BD-414A-9515-B41EE1443CD5}" type="sibTrans">
      <dgm:prSet/>
      <dgm:spPr/>
      <dgm:t>
        <a:bodyPr/>
        <a:lstStyle/>
        <a:p>
          <a:endParaRPr lang="en-US"/>
        </a:p>
      </dgm:t>
    </dgm:pt>
    <dgm:pt modelId="{A9716BB3-A798-4DBF-BFDA-E53D516C113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200" i="0" dirty="0"/>
        </a:p>
      </dgm:t>
    </dgm:pt>
    <dgm:pt modelId="{943DF03D-D9CD-469C-82B8-D3B13A9316E4}" cxnId="{5A7FBED5-81B8-4722-9B4A-1F9D7A6C3287}" type="parTrans">
      <dgm:prSet/>
      <dgm:spPr/>
      <dgm:t>
        <a:bodyPr/>
        <a:lstStyle/>
        <a:p>
          <a:endParaRPr lang="en-US"/>
        </a:p>
      </dgm:t>
    </dgm:pt>
    <dgm:pt modelId="{0141D7C6-72C5-4DE0-B6CA-7DD8B662B4D0}" cxnId="{5A7FBED5-81B8-4722-9B4A-1F9D7A6C3287}" type="sibTrans">
      <dgm:prSet/>
      <dgm:spPr/>
      <dgm:t>
        <a:bodyPr/>
        <a:lstStyle/>
        <a:p>
          <a:endParaRPr lang="en-US"/>
        </a:p>
      </dgm:t>
    </dgm:pt>
    <dgm:pt modelId="{5D3E1954-D62F-4D7A-96A6-92227B1B179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1.1.3.</a:t>
          </a:r>
          <a:r>
            <a:rPr lang="en-US" sz="3200" dirty="0" smtClean="0"/>
            <a:t> </a:t>
          </a:r>
          <a:endParaRPr lang="en-US" sz="3200" dirty="0"/>
        </a:p>
      </dgm:t>
    </dgm:pt>
    <dgm:pt modelId="{72B88A92-B629-4753-9D85-C96225EBB61B}" cxnId="{520A808C-A66E-4B16-8CDD-B037F3228509}" type="parTrans">
      <dgm:prSet/>
      <dgm:spPr/>
      <dgm:t>
        <a:bodyPr/>
        <a:lstStyle/>
        <a:p>
          <a:endParaRPr lang="en-US"/>
        </a:p>
      </dgm:t>
    </dgm:pt>
    <dgm:pt modelId="{0EBF0060-1912-4C23-AAE5-70492B25DB4E}" cxnId="{520A808C-A66E-4B16-8CDD-B037F3228509}" type="sibTrans">
      <dgm:prSet/>
      <dgm:spPr/>
      <dgm:t>
        <a:bodyPr/>
        <a:lstStyle/>
        <a:p>
          <a:endParaRPr lang="en-US"/>
        </a:p>
      </dgm:t>
    </dgm:pt>
    <dgm:pt modelId="{6706909B-C139-48EA-8C06-365FDABB487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Mối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nguyên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Mác-Lênin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lối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Đảng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sz="1900" i="1" dirty="0"/>
        </a:p>
      </dgm:t>
    </dgm:pt>
    <dgm:pt modelId="{2C078ABE-1A52-4972-9A20-108AC1BAF602}" cxnId="{00392191-9B80-4F32-9677-FFAD1DBD22D7}" type="parTrans">
      <dgm:prSet/>
      <dgm:spPr/>
      <dgm:t>
        <a:bodyPr/>
        <a:lstStyle/>
        <a:p>
          <a:endParaRPr lang="en-US"/>
        </a:p>
      </dgm:t>
    </dgm:pt>
    <dgm:pt modelId="{FBD11286-8832-4981-B0E1-CCA2D6068C8B}" cxnId="{00392191-9B80-4F32-9677-FFAD1DBD22D7}" type="sibTrans">
      <dgm:prSet/>
      <dgm:spPr/>
      <dgm:t>
        <a:bodyPr/>
        <a:lstStyle/>
        <a:p>
          <a:endParaRPr lang="en-US"/>
        </a:p>
      </dgm:t>
    </dgm:pt>
    <dgm:pt modelId="{08C583E5-55CD-471B-96D2-19DCD472B02F}">
      <dgm:prSet custT="1"/>
      <dgm:spPr/>
      <dgm:t>
        <a:bodyPr/>
        <a:lstStyle/>
        <a:p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nhiệm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Minh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DEF56A-856B-4D0A-B5CA-F00ACA1400AD}" cxnId="{4CA93CE1-71BA-43D1-B1F6-BF30BF57AC5C}" type="parTrans">
      <dgm:prSet/>
      <dgm:spPr/>
      <dgm:t>
        <a:bodyPr/>
        <a:lstStyle/>
        <a:p>
          <a:endParaRPr lang="en-US"/>
        </a:p>
      </dgm:t>
    </dgm:pt>
    <dgm:pt modelId="{613FB323-EAD0-46FB-AC54-31829669C9B4}" cxnId="{4CA93CE1-71BA-43D1-B1F6-BF30BF57AC5C}" type="sibTrans">
      <dgm:prSet/>
      <dgm:spPr/>
      <dgm:t>
        <a:bodyPr/>
        <a:lstStyle/>
        <a:p>
          <a:endParaRPr lang="en-US"/>
        </a:p>
      </dgm:t>
    </dgm:pt>
    <dgm:pt modelId="{78834373-C0CB-4333-9328-AF5B5B642951}" type="pres">
      <dgm:prSet presAssocID="{6A3453B2-ED27-48A8-9218-4122C91A87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5EF04-1056-4EF2-8F36-71216F9E33C6}" type="pres">
      <dgm:prSet presAssocID="{B3692134-78CB-40FA-BE23-9AF89AFFDF4A}" presName="composite" presStyleCnt="0"/>
      <dgm:spPr/>
    </dgm:pt>
    <dgm:pt modelId="{69C19FBC-CDA7-46C7-8BC8-94152D06E015}" type="pres">
      <dgm:prSet presAssocID="{B3692134-78CB-40FA-BE23-9AF89AFFDF4A}" presName="parentText" presStyleLbl="alignNode1" presStyleIdx="0" presStyleCnt="3" custLinFactNeighborX="6647" custLinFactNeighborY="-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0C3FF-8555-4010-9AF2-9C597A671F1D}" type="pres">
      <dgm:prSet presAssocID="{B3692134-78CB-40FA-BE23-9AF89AFFDF4A}" presName="descendantText" presStyleLbl="alignAcc1" presStyleIdx="0" presStyleCnt="3" custLinFactNeighborX="-47" custLinFactNeighborY="-7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73F31-5049-4185-AFE4-C54E57CC63BD}" type="pres">
      <dgm:prSet presAssocID="{046B3167-31E8-436D-8307-D76653A7A1A5}" presName="sp" presStyleCnt="0"/>
      <dgm:spPr/>
    </dgm:pt>
    <dgm:pt modelId="{7EED293B-FFBD-40AD-968B-C54181CAAD90}" type="pres">
      <dgm:prSet presAssocID="{73CE782D-8C8B-4427-B778-10D6D0FC1473}" presName="composite" presStyleCnt="0"/>
      <dgm:spPr/>
    </dgm:pt>
    <dgm:pt modelId="{8A2B5330-0492-4A8B-A645-AC8ABCF4C823}" type="pres">
      <dgm:prSet presAssocID="{73CE782D-8C8B-4427-B778-10D6D0FC147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ED5E9-A15E-4B95-A73F-FF380843B167}" type="pres">
      <dgm:prSet presAssocID="{73CE782D-8C8B-4427-B778-10D6D0FC147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33E94-CDB5-45F5-9746-2342A76C7DEE}" type="pres">
      <dgm:prSet presAssocID="{60E59662-3B5D-4F63-B7E7-8C56E736D42F}" presName="sp" presStyleCnt="0"/>
      <dgm:spPr/>
    </dgm:pt>
    <dgm:pt modelId="{FDF05A69-18CC-4069-ADBC-8B24DA141062}" type="pres">
      <dgm:prSet presAssocID="{5D3E1954-D62F-4D7A-96A6-92227B1B179D}" presName="composite" presStyleCnt="0"/>
      <dgm:spPr/>
    </dgm:pt>
    <dgm:pt modelId="{4506D96C-D946-4B97-AD20-EC5C71E6B81D}" type="pres">
      <dgm:prSet presAssocID="{5D3E1954-D62F-4D7A-96A6-92227B1B179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4B2E9-F773-40B3-937F-F157AF0A35F1}" type="pres">
      <dgm:prSet presAssocID="{5D3E1954-D62F-4D7A-96A6-92227B1B179D}" presName="descendantText" presStyleLbl="alignAcc1" presStyleIdx="2" presStyleCnt="3" custScaleY="139032" custLinFactNeighborX="219" custLinFactNeighborY="-1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392191-9B80-4F32-9677-FFAD1DBD22D7}" srcId="{5D3E1954-D62F-4D7A-96A6-92227B1B179D}" destId="{6706909B-C139-48EA-8C06-365FDABB4878}" srcOrd="0" destOrd="0" parTransId="{2C078ABE-1A52-4972-9A20-108AC1BAF602}" sibTransId="{FBD11286-8832-4981-B0E1-CCA2D6068C8B}"/>
    <dgm:cxn modelId="{520A808C-A66E-4B16-8CDD-B037F3228509}" srcId="{6A3453B2-ED27-48A8-9218-4122C91A87E0}" destId="{5D3E1954-D62F-4D7A-96A6-92227B1B179D}" srcOrd="2" destOrd="0" parTransId="{72B88A92-B629-4753-9D85-C96225EBB61B}" sibTransId="{0EBF0060-1912-4C23-AAE5-70492B25DB4E}"/>
    <dgm:cxn modelId="{DF4ADD6D-1E3E-491F-8361-0656240A9704}" type="presOf" srcId="{6A3453B2-ED27-48A8-9218-4122C91A87E0}" destId="{78834373-C0CB-4333-9328-AF5B5B642951}" srcOrd="0" destOrd="0" presId="urn:microsoft.com/office/officeart/2005/8/layout/chevron2"/>
    <dgm:cxn modelId="{817D475B-3133-4469-8B32-3694DABC6F75}" type="presOf" srcId="{5D3E1954-D62F-4D7A-96A6-92227B1B179D}" destId="{4506D96C-D946-4B97-AD20-EC5C71E6B81D}" srcOrd="0" destOrd="0" presId="urn:microsoft.com/office/officeart/2005/8/layout/chevron2"/>
    <dgm:cxn modelId="{B1158D64-B3BD-414A-9515-B41EE1443CD5}" srcId="{6A3453B2-ED27-48A8-9218-4122C91A87E0}" destId="{73CE782D-8C8B-4427-B778-10D6D0FC1473}" srcOrd="1" destOrd="0" parTransId="{61CAFDA4-A918-49BE-A792-9FF6BFCB9031}" sibTransId="{60E59662-3B5D-4F63-B7E7-8C56E736D42F}"/>
    <dgm:cxn modelId="{7A0FEB1C-723E-42FB-8D36-FCF522405A05}" srcId="{6A3453B2-ED27-48A8-9218-4122C91A87E0}" destId="{B3692134-78CB-40FA-BE23-9AF89AFFDF4A}" srcOrd="0" destOrd="0" parTransId="{077F12DC-3F10-4247-85E2-EE92B0D11E8E}" sibTransId="{046B3167-31E8-436D-8307-D76653A7A1A5}"/>
    <dgm:cxn modelId="{5AE4BFB4-AFA4-4003-A0DF-73A3366856B3}" type="presOf" srcId="{EB136FC7-1A66-42EC-8410-88E254983708}" destId="{6800C3FF-8555-4010-9AF2-9C597A671F1D}" srcOrd="0" destOrd="0" presId="urn:microsoft.com/office/officeart/2005/8/layout/chevron2"/>
    <dgm:cxn modelId="{A5950901-B2D4-43D4-A362-1938C61A317E}" type="presOf" srcId="{B3692134-78CB-40FA-BE23-9AF89AFFDF4A}" destId="{69C19FBC-CDA7-46C7-8BC8-94152D06E015}" srcOrd="0" destOrd="0" presId="urn:microsoft.com/office/officeart/2005/8/layout/chevron2"/>
    <dgm:cxn modelId="{8CCCC3FD-E98A-4718-A4A0-3A6538A8F13B}" srcId="{B3692134-78CB-40FA-BE23-9AF89AFFDF4A}" destId="{EB136FC7-1A66-42EC-8410-88E254983708}" srcOrd="0" destOrd="0" parTransId="{D6604A4D-9149-4249-8B93-9C7968D7AD5C}" sibTransId="{7111EDDE-1337-45F5-9E9F-6C05DC72BA09}"/>
    <dgm:cxn modelId="{E4C8BE1D-6D8B-44BE-8159-160BFEED600E}" type="presOf" srcId="{73CE782D-8C8B-4427-B778-10D6D0FC1473}" destId="{8A2B5330-0492-4A8B-A645-AC8ABCF4C823}" srcOrd="0" destOrd="0" presId="urn:microsoft.com/office/officeart/2005/8/layout/chevron2"/>
    <dgm:cxn modelId="{707DECB8-2810-40C3-A467-F9FB35E6335C}" type="presOf" srcId="{A9716BB3-A798-4DBF-BFDA-E53D516C113F}" destId="{A76ED5E9-A15E-4B95-A73F-FF380843B167}" srcOrd="0" destOrd="0" presId="urn:microsoft.com/office/officeart/2005/8/layout/chevron2"/>
    <dgm:cxn modelId="{5A7FBED5-81B8-4722-9B4A-1F9D7A6C3287}" srcId="{73CE782D-8C8B-4427-B778-10D6D0FC1473}" destId="{A9716BB3-A798-4DBF-BFDA-E53D516C113F}" srcOrd="0" destOrd="0" parTransId="{943DF03D-D9CD-469C-82B8-D3B13A9316E4}" sibTransId="{0141D7C6-72C5-4DE0-B6CA-7DD8B662B4D0}"/>
    <dgm:cxn modelId="{C0FE7802-ACB1-47C8-B28F-955D4626027A}" type="presOf" srcId="{6706909B-C139-48EA-8C06-365FDABB4878}" destId="{0DC4B2E9-F773-40B3-937F-F157AF0A35F1}" srcOrd="0" destOrd="0" presId="urn:microsoft.com/office/officeart/2005/8/layout/chevron2"/>
    <dgm:cxn modelId="{4CA93CE1-71BA-43D1-B1F6-BF30BF57AC5C}" srcId="{73CE782D-8C8B-4427-B778-10D6D0FC1473}" destId="{08C583E5-55CD-471B-96D2-19DCD472B02F}" srcOrd="1" destOrd="0" parTransId="{20DEF56A-856B-4D0A-B5CA-F00ACA1400AD}" sibTransId="{613FB323-EAD0-46FB-AC54-31829669C9B4}"/>
    <dgm:cxn modelId="{2D521AD6-B2D2-478B-9AE2-8A9154AAC6DA}" type="presOf" srcId="{08C583E5-55CD-471B-96D2-19DCD472B02F}" destId="{A76ED5E9-A15E-4B95-A73F-FF380843B167}" srcOrd="0" destOrd="1" presId="urn:microsoft.com/office/officeart/2005/8/layout/chevron2"/>
    <dgm:cxn modelId="{3454B91C-5D84-42E4-AD42-D1661A9565FA}" type="presParOf" srcId="{78834373-C0CB-4333-9328-AF5B5B642951}" destId="{7F25EF04-1056-4EF2-8F36-71216F9E33C6}" srcOrd="0" destOrd="0" presId="urn:microsoft.com/office/officeart/2005/8/layout/chevron2"/>
    <dgm:cxn modelId="{4658FCD9-85A4-429A-B849-DBDCBC483A3E}" type="presParOf" srcId="{7F25EF04-1056-4EF2-8F36-71216F9E33C6}" destId="{69C19FBC-CDA7-46C7-8BC8-94152D06E015}" srcOrd="0" destOrd="0" presId="urn:microsoft.com/office/officeart/2005/8/layout/chevron2"/>
    <dgm:cxn modelId="{E8EE4A3B-7139-4B4D-8C79-9369E7BA668F}" type="presParOf" srcId="{7F25EF04-1056-4EF2-8F36-71216F9E33C6}" destId="{6800C3FF-8555-4010-9AF2-9C597A671F1D}" srcOrd="1" destOrd="0" presId="urn:microsoft.com/office/officeart/2005/8/layout/chevron2"/>
    <dgm:cxn modelId="{80FF5817-19C3-42D1-B17B-4A78072BA702}" type="presParOf" srcId="{78834373-C0CB-4333-9328-AF5B5B642951}" destId="{A5D73F31-5049-4185-AFE4-C54E57CC63BD}" srcOrd="1" destOrd="0" presId="urn:microsoft.com/office/officeart/2005/8/layout/chevron2"/>
    <dgm:cxn modelId="{F5B5331D-2B0F-4831-94C8-DC6390A44C9B}" type="presParOf" srcId="{78834373-C0CB-4333-9328-AF5B5B642951}" destId="{7EED293B-FFBD-40AD-968B-C54181CAAD90}" srcOrd="2" destOrd="0" presId="urn:microsoft.com/office/officeart/2005/8/layout/chevron2"/>
    <dgm:cxn modelId="{8CF7A0B6-09C0-4D38-8F3D-B6A5714CE005}" type="presParOf" srcId="{7EED293B-FFBD-40AD-968B-C54181CAAD90}" destId="{8A2B5330-0492-4A8B-A645-AC8ABCF4C823}" srcOrd="0" destOrd="0" presId="urn:microsoft.com/office/officeart/2005/8/layout/chevron2"/>
    <dgm:cxn modelId="{1192ADC7-3DB0-4C90-B7FD-BB1A005380DA}" type="presParOf" srcId="{7EED293B-FFBD-40AD-968B-C54181CAAD90}" destId="{A76ED5E9-A15E-4B95-A73F-FF380843B167}" srcOrd="1" destOrd="0" presId="urn:microsoft.com/office/officeart/2005/8/layout/chevron2"/>
    <dgm:cxn modelId="{B2CEE598-EA81-4548-BDCE-01B7C1D6BE57}" type="presParOf" srcId="{78834373-C0CB-4333-9328-AF5B5B642951}" destId="{04C33E94-CDB5-45F5-9746-2342A76C7DEE}" srcOrd="3" destOrd="0" presId="urn:microsoft.com/office/officeart/2005/8/layout/chevron2"/>
    <dgm:cxn modelId="{8D3FA2BD-4627-487A-A9BC-C73374C479DA}" type="presParOf" srcId="{78834373-C0CB-4333-9328-AF5B5B642951}" destId="{FDF05A69-18CC-4069-ADBC-8B24DA141062}" srcOrd="4" destOrd="0" presId="urn:microsoft.com/office/officeart/2005/8/layout/chevron2"/>
    <dgm:cxn modelId="{CEA66519-48BB-4C5E-83F9-9850D422D619}" type="presParOf" srcId="{FDF05A69-18CC-4069-ADBC-8B24DA141062}" destId="{4506D96C-D946-4B97-AD20-EC5C71E6B81D}" srcOrd="0" destOrd="0" presId="urn:microsoft.com/office/officeart/2005/8/layout/chevron2"/>
    <dgm:cxn modelId="{4EB07E80-8DCE-4401-9918-09E92D76F539}" type="presParOf" srcId="{FDF05A69-18CC-4069-ADBC-8B24DA141062}" destId="{0DC4B2E9-F773-40B3-937F-F157AF0A35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6AA0F6-139A-41DA-B2C9-0ACFF1332F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BC0C4-C105-44BA-A830-A022BCFDF295}" type="pres">
      <dgm:prSet presAssocID="{436AA0F6-139A-41DA-B2C9-0ACFF1332F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59F70-5E60-43EC-AB98-618FB6FDD1E0}" type="presOf" srcId="{436AA0F6-139A-41DA-B2C9-0ACFF1332F31}" destId="{541BC0C4-C105-44BA-A830-A022BCFDF2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3453B2-ED27-48A8-9218-4122C91A87E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92134-78CB-40FA-BE23-9AF89AFFDF4A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1.1.1.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7F12DC-3F10-4247-85E2-EE92B0D11E8E}" cxnId="{7A0FEB1C-723E-42FB-8D36-FCF522405A05}" type="parTrans">
      <dgm:prSet/>
      <dgm:spPr/>
      <dgm:t>
        <a:bodyPr/>
        <a:lstStyle/>
        <a:p>
          <a:endParaRPr lang="en-US"/>
        </a:p>
      </dgm:t>
    </dgm:pt>
    <dgm:pt modelId="{046B3167-31E8-436D-8307-D76653A7A1A5}" cxnId="{7A0FEB1C-723E-42FB-8D36-FCF522405A05}" type="sibTrans">
      <dgm:prSet/>
      <dgm:spPr/>
      <dgm:t>
        <a:bodyPr/>
        <a:lstStyle/>
        <a:p>
          <a:endParaRPr lang="en-US"/>
        </a:p>
      </dgm:t>
    </dgm:pt>
    <dgm:pt modelId="{EB136FC7-1A66-42EC-8410-88E25498370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Khái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niệm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Minh</a:t>
          </a:r>
          <a:endParaRPr lang="en-US" sz="2200" dirty="0"/>
        </a:p>
      </dgm:t>
    </dgm:pt>
    <dgm:pt modelId="{D6604A4D-9149-4249-8B93-9C7968D7AD5C}" cxnId="{8CCCC3FD-E98A-4718-A4A0-3A6538A8F13B}" type="parTrans">
      <dgm:prSet/>
      <dgm:spPr/>
      <dgm:t>
        <a:bodyPr/>
        <a:lstStyle/>
        <a:p>
          <a:endParaRPr lang="en-US"/>
        </a:p>
      </dgm:t>
    </dgm:pt>
    <dgm:pt modelId="{7111EDDE-1337-45F5-9E9F-6C05DC72BA09}" cxnId="{8CCCC3FD-E98A-4718-A4A0-3A6538A8F13B}" type="sibTrans">
      <dgm:prSet/>
      <dgm:spPr/>
      <dgm:t>
        <a:bodyPr/>
        <a:lstStyle/>
        <a:p>
          <a:endParaRPr lang="en-US"/>
        </a:p>
      </dgm:t>
    </dgm:pt>
    <dgm:pt modelId="{78834373-C0CB-4333-9328-AF5B5B642951}" type="pres">
      <dgm:prSet presAssocID="{6A3453B2-ED27-48A8-9218-4122C91A87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5EF04-1056-4EF2-8F36-71216F9E33C6}" type="pres">
      <dgm:prSet presAssocID="{B3692134-78CB-40FA-BE23-9AF89AFFDF4A}" presName="composite" presStyleCnt="0"/>
      <dgm:spPr/>
    </dgm:pt>
    <dgm:pt modelId="{69C19FBC-CDA7-46C7-8BC8-94152D06E015}" type="pres">
      <dgm:prSet presAssocID="{B3692134-78CB-40FA-BE23-9AF89AFFDF4A}" presName="parentText" presStyleLbl="alignNode1" presStyleIdx="0" presStyleCnt="1" custScaleX="86335" custScaleY="82609" custLinFactNeighborX="18634" custLinFactNeighborY="-86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0C3FF-8555-4010-9AF2-9C597A671F1D}" type="pres">
      <dgm:prSet presAssocID="{B3692134-78CB-40FA-BE23-9AF89AFFDF4A}" presName="descendantText" presStyleLbl="alignAcc1" presStyleIdx="0" presStyleCnt="1" custScaleY="74937" custLinFactNeighborX="938" custLinFactNeighborY="-19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0FEB1C-723E-42FB-8D36-FCF522405A05}" srcId="{6A3453B2-ED27-48A8-9218-4122C91A87E0}" destId="{B3692134-78CB-40FA-BE23-9AF89AFFDF4A}" srcOrd="0" destOrd="0" parTransId="{077F12DC-3F10-4247-85E2-EE92B0D11E8E}" sibTransId="{046B3167-31E8-436D-8307-D76653A7A1A5}"/>
    <dgm:cxn modelId="{40535073-556C-4730-A069-E95E2BE567F1}" type="presOf" srcId="{EB136FC7-1A66-42EC-8410-88E254983708}" destId="{6800C3FF-8555-4010-9AF2-9C597A671F1D}" srcOrd="0" destOrd="0" presId="urn:microsoft.com/office/officeart/2005/8/layout/chevron2"/>
    <dgm:cxn modelId="{A64D2174-A431-4318-A901-325626924698}" type="presOf" srcId="{6A3453B2-ED27-48A8-9218-4122C91A87E0}" destId="{78834373-C0CB-4333-9328-AF5B5B642951}" srcOrd="0" destOrd="0" presId="urn:microsoft.com/office/officeart/2005/8/layout/chevron2"/>
    <dgm:cxn modelId="{447A5153-4DF9-4CF8-947E-79F67D068A50}" type="presOf" srcId="{B3692134-78CB-40FA-BE23-9AF89AFFDF4A}" destId="{69C19FBC-CDA7-46C7-8BC8-94152D06E015}" srcOrd="0" destOrd="0" presId="urn:microsoft.com/office/officeart/2005/8/layout/chevron2"/>
    <dgm:cxn modelId="{8CCCC3FD-E98A-4718-A4A0-3A6538A8F13B}" srcId="{B3692134-78CB-40FA-BE23-9AF89AFFDF4A}" destId="{EB136FC7-1A66-42EC-8410-88E254983708}" srcOrd="0" destOrd="0" parTransId="{D6604A4D-9149-4249-8B93-9C7968D7AD5C}" sibTransId="{7111EDDE-1337-45F5-9E9F-6C05DC72BA09}"/>
    <dgm:cxn modelId="{5DEACCB2-D891-44C9-A5A2-0B9A210B80A7}" type="presParOf" srcId="{78834373-C0CB-4333-9328-AF5B5B642951}" destId="{7F25EF04-1056-4EF2-8F36-71216F9E33C6}" srcOrd="0" destOrd="0" presId="urn:microsoft.com/office/officeart/2005/8/layout/chevron2"/>
    <dgm:cxn modelId="{3CDE4A79-A709-4A53-B7F3-6E9DEE90B80E}" type="presParOf" srcId="{7F25EF04-1056-4EF2-8F36-71216F9E33C6}" destId="{69C19FBC-CDA7-46C7-8BC8-94152D06E015}" srcOrd="0" destOrd="0" presId="urn:microsoft.com/office/officeart/2005/8/layout/chevron2"/>
    <dgm:cxn modelId="{EB3B868C-75B2-4137-A427-B573945DBEC8}" type="presParOf" srcId="{7F25EF04-1056-4EF2-8F36-71216F9E33C6}" destId="{6800C3FF-8555-4010-9AF2-9C597A671F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6AA0F6-139A-41DA-B2C9-0ACFF1332F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BC0C4-C105-44BA-A830-A022BCFDF295}" type="pres">
      <dgm:prSet presAssocID="{436AA0F6-139A-41DA-B2C9-0ACFF1332F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AA380EC-77DA-40D7-A49A-710C54B82F93}" type="presOf" srcId="{436AA0F6-139A-41DA-B2C9-0ACFF1332F31}" destId="{541BC0C4-C105-44BA-A830-A022BCFDF2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3453B2-ED27-48A8-9218-4122C91A87E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92134-78CB-40FA-BE23-9AF89AFFDF4A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1.1.2.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7F12DC-3F10-4247-85E2-EE92B0D11E8E}" cxnId="{7A0FEB1C-723E-42FB-8D36-FCF522405A05}" type="parTrans">
      <dgm:prSet/>
      <dgm:spPr/>
      <dgm:t>
        <a:bodyPr/>
        <a:lstStyle/>
        <a:p>
          <a:endParaRPr lang="en-US"/>
        </a:p>
      </dgm:t>
    </dgm:pt>
    <dgm:pt modelId="{046B3167-31E8-436D-8307-D76653A7A1A5}" cxnId="{7A0FEB1C-723E-42FB-8D36-FCF522405A05}" type="sibTrans">
      <dgm:prSet/>
      <dgm:spPr/>
      <dgm:t>
        <a:bodyPr/>
        <a:lstStyle/>
        <a:p>
          <a:endParaRPr lang="en-US"/>
        </a:p>
      </dgm:t>
    </dgm:pt>
    <dgm:pt modelId="{EB136FC7-1A66-42EC-8410-88E25498370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Khái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niệm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Minh</a:t>
          </a:r>
          <a:endParaRPr lang="en-US" sz="2200" dirty="0"/>
        </a:p>
      </dgm:t>
    </dgm:pt>
    <dgm:pt modelId="{D6604A4D-9149-4249-8B93-9C7968D7AD5C}" cxnId="{8CCCC3FD-E98A-4718-A4A0-3A6538A8F13B}" type="parTrans">
      <dgm:prSet/>
      <dgm:spPr/>
      <dgm:t>
        <a:bodyPr/>
        <a:lstStyle/>
        <a:p>
          <a:endParaRPr lang="en-US"/>
        </a:p>
      </dgm:t>
    </dgm:pt>
    <dgm:pt modelId="{7111EDDE-1337-45F5-9E9F-6C05DC72BA09}" cxnId="{8CCCC3FD-E98A-4718-A4A0-3A6538A8F13B}" type="sibTrans">
      <dgm:prSet/>
      <dgm:spPr/>
      <dgm:t>
        <a:bodyPr/>
        <a:lstStyle/>
        <a:p>
          <a:endParaRPr lang="en-US"/>
        </a:p>
      </dgm:t>
    </dgm:pt>
    <dgm:pt modelId="{78834373-C0CB-4333-9328-AF5B5B642951}" type="pres">
      <dgm:prSet presAssocID="{6A3453B2-ED27-48A8-9218-4122C91A87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5EF04-1056-4EF2-8F36-71216F9E33C6}" type="pres">
      <dgm:prSet presAssocID="{B3692134-78CB-40FA-BE23-9AF89AFFDF4A}" presName="composite" presStyleCnt="0"/>
      <dgm:spPr/>
    </dgm:pt>
    <dgm:pt modelId="{69C19FBC-CDA7-46C7-8BC8-94152D06E015}" type="pres">
      <dgm:prSet presAssocID="{B3692134-78CB-40FA-BE23-9AF89AFFDF4A}" presName="parentText" presStyleLbl="alignNode1" presStyleIdx="0" presStyleCnt="1" custScaleX="86335" custScaleY="82609" custLinFactNeighborX="18634" custLinFactNeighborY="-86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0C3FF-8555-4010-9AF2-9C597A671F1D}" type="pres">
      <dgm:prSet presAssocID="{B3692134-78CB-40FA-BE23-9AF89AFFDF4A}" presName="descendantText" presStyleLbl="alignAcc1" presStyleIdx="0" presStyleCnt="1" custScaleY="74937" custLinFactNeighborX="938" custLinFactNeighborY="-19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0FEB1C-723E-42FB-8D36-FCF522405A05}" srcId="{6A3453B2-ED27-48A8-9218-4122C91A87E0}" destId="{B3692134-78CB-40FA-BE23-9AF89AFFDF4A}" srcOrd="0" destOrd="0" parTransId="{077F12DC-3F10-4247-85E2-EE92B0D11E8E}" sibTransId="{046B3167-31E8-436D-8307-D76653A7A1A5}"/>
    <dgm:cxn modelId="{59E1B705-285D-4190-8FFB-82E0926FCA21}" type="presOf" srcId="{B3692134-78CB-40FA-BE23-9AF89AFFDF4A}" destId="{69C19FBC-CDA7-46C7-8BC8-94152D06E015}" srcOrd="0" destOrd="0" presId="urn:microsoft.com/office/officeart/2005/8/layout/chevron2"/>
    <dgm:cxn modelId="{50300EA3-0306-46CD-BD52-D5C5FCE46FE3}" type="presOf" srcId="{EB136FC7-1A66-42EC-8410-88E254983708}" destId="{6800C3FF-8555-4010-9AF2-9C597A671F1D}" srcOrd="0" destOrd="0" presId="urn:microsoft.com/office/officeart/2005/8/layout/chevron2"/>
    <dgm:cxn modelId="{5F30944B-A946-4908-8502-A396515BD3B2}" type="presOf" srcId="{6A3453B2-ED27-48A8-9218-4122C91A87E0}" destId="{78834373-C0CB-4333-9328-AF5B5B642951}" srcOrd="0" destOrd="0" presId="urn:microsoft.com/office/officeart/2005/8/layout/chevron2"/>
    <dgm:cxn modelId="{8CCCC3FD-E98A-4718-A4A0-3A6538A8F13B}" srcId="{B3692134-78CB-40FA-BE23-9AF89AFFDF4A}" destId="{EB136FC7-1A66-42EC-8410-88E254983708}" srcOrd="0" destOrd="0" parTransId="{D6604A4D-9149-4249-8B93-9C7968D7AD5C}" sibTransId="{7111EDDE-1337-45F5-9E9F-6C05DC72BA09}"/>
    <dgm:cxn modelId="{05A96F9B-4872-4769-B331-E9660A1BF984}" type="presParOf" srcId="{78834373-C0CB-4333-9328-AF5B5B642951}" destId="{7F25EF04-1056-4EF2-8F36-71216F9E33C6}" srcOrd="0" destOrd="0" presId="urn:microsoft.com/office/officeart/2005/8/layout/chevron2"/>
    <dgm:cxn modelId="{9A912CFF-A892-466E-96E4-E8C178E791A7}" type="presParOf" srcId="{7F25EF04-1056-4EF2-8F36-71216F9E33C6}" destId="{69C19FBC-CDA7-46C7-8BC8-94152D06E015}" srcOrd="0" destOrd="0" presId="urn:microsoft.com/office/officeart/2005/8/layout/chevron2"/>
    <dgm:cxn modelId="{C62DE745-F0F0-4998-8B4D-185A8A104E54}" type="presParOf" srcId="{7F25EF04-1056-4EF2-8F36-71216F9E33C6}" destId="{6800C3FF-8555-4010-9AF2-9C597A671F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6AA0F6-139A-41DA-B2C9-0ACFF1332F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BC0C4-C105-44BA-A830-A022BCFDF295}" type="pres">
      <dgm:prSet presAssocID="{436AA0F6-139A-41DA-B2C9-0ACFF1332F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D22717A-5B5A-4E6E-9C95-691698408DDC}" type="presOf" srcId="{436AA0F6-139A-41DA-B2C9-0ACFF1332F31}" destId="{541BC0C4-C105-44BA-A830-A022BCFDF2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8A46BBBA-F0E9-4741-8463-86D4E0C56FA1}">
      <dsp:nvSpPr>
        <dsp:cNvPr id="3" name="Rounded Rectangle 2"/>
        <dsp:cNvSpPr/>
      </dsp:nvSpPr>
      <dsp:spPr bwMode="white">
        <a:xfrm>
          <a:off x="0" y="0"/>
          <a:ext cx="8229600" cy="1140460"/>
        </a:xfrm>
        <a:prstGeom prst="roundRect">
          <a:avLst/>
        </a:prstGeom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 CẤU CHƯƠNG 1</a:t>
          </a:r>
          <a:br>
            <a:rPr lang="en-US" b="1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b="1" dirty="0">
            <a:solidFill>
              <a:srgbClr val="0C0C0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8229600" cy="11404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34400" cy="1752600"/>
        <a:chOff x="0" y="0"/>
        <a:chExt cx="8534400" cy="1752600"/>
      </a:xfrm>
    </dsp:grpSpPr>
    <dsp:sp modelId="{69C19FBC-CDA7-46C7-8BC8-94152D06E015}">
      <dsp:nvSpPr>
        <dsp:cNvPr id="3" name="Chevron 2"/>
        <dsp:cNvSpPr/>
      </dsp:nvSpPr>
      <dsp:spPr bwMode="white">
        <a:xfrm rot="5400000">
          <a:off x="-247985" y="262890"/>
          <a:ext cx="1752600" cy="1226820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1.1.3.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47985" y="262890"/>
        <a:ext cx="1752600" cy="1226820"/>
      </dsp:txXfrm>
    </dsp:sp>
    <dsp:sp modelId="{6800C3FF-8555-4010-9AF2-9C597A671F1D}">
      <dsp:nvSpPr>
        <dsp:cNvPr id="4" name="Round Same Side Corner Rectangle 3"/>
        <dsp:cNvSpPr/>
      </dsp:nvSpPr>
      <dsp:spPr bwMode="white">
        <a:xfrm rot="5400000">
          <a:off x="4311015" y="-2959652"/>
          <a:ext cx="1139190" cy="7307580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56464" tIns="13970" rIns="13970" bIns="139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Mối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nguyên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Mác-Lênin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lối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Đảng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sz="22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sz="2200" dirty="0">
            <a:solidFill>
              <a:schemeClr val="dk1"/>
            </a:solidFill>
          </a:endParaRPr>
        </a:p>
      </dsp:txBody>
      <dsp:txXfrm rot="5400000">
        <a:off x="4311015" y="-2959652"/>
        <a:ext cx="1139190" cy="73075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265237"/>
        <a:chOff x="0" y="0"/>
        <a:chExt cx="8229600" cy="1265237"/>
      </a:xfrm>
    </dsp:grpSpPr>
    <dsp:sp modelId="{8A46BBBA-F0E9-4741-8463-86D4E0C56FA1}">
      <dsp:nvSpPr>
        <dsp:cNvPr id="3" name="Rounded Rectangle 2"/>
        <dsp:cNvSpPr/>
      </dsp:nvSpPr>
      <dsp:spPr bwMode="white">
        <a:xfrm>
          <a:off x="0" y="0"/>
          <a:ext cx="8229600" cy="1216800"/>
        </a:xfrm>
        <a:prstGeom prst="roundRect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just" rtl="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1.2. PHƯƠNG PHÁP NGHIÊN CỨU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8229600" cy="1216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3687763"/>
        <a:chOff x="0" y="0"/>
        <a:chExt cx="8229600" cy="3687763"/>
      </a:xfrm>
    </dsp:grpSpPr>
    <dsp:sp modelId="{69C19FBC-CDA7-46C7-8BC8-94152D06E015}">
      <dsp:nvSpPr>
        <dsp:cNvPr id="3" name="Chevron 2"/>
        <dsp:cNvSpPr/>
      </dsp:nvSpPr>
      <dsp:spPr bwMode="white">
        <a:xfrm rot="5400000">
          <a:off x="-205730" y="298243"/>
          <a:ext cx="1988290" cy="1391803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1.2.1.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05730" y="298243"/>
        <a:ext cx="1988290" cy="1391803"/>
      </dsp:txXfrm>
    </dsp:sp>
    <dsp:sp modelId="{6800C3FF-8555-4010-9AF2-9C597A671F1D}">
      <dsp:nvSpPr>
        <dsp:cNvPr id="4" name="Round Same Side Corner Rectangle 3"/>
        <dsp:cNvSpPr/>
      </dsp:nvSpPr>
      <dsp:spPr bwMode="white">
        <a:xfrm rot="5400000">
          <a:off x="4161293" y="-2772704"/>
          <a:ext cx="1292388" cy="6837797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56464" tIns="13970" rIns="13970" bIns="139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2200" dirty="0">
            <a:solidFill>
              <a:schemeClr val="dk1"/>
            </a:solidFill>
          </a:endParaRPr>
        </a:p>
      </dsp:txBody>
      <dsp:txXfrm rot="5400000">
        <a:off x="4161293" y="-2772704"/>
        <a:ext cx="1292388" cy="6837797"/>
      </dsp:txXfrm>
    </dsp:sp>
    <dsp:sp modelId="{8A2B5330-0492-4A8B-A645-AC8ABCF4C823}">
      <dsp:nvSpPr>
        <dsp:cNvPr id="5" name="Chevron 4"/>
        <dsp:cNvSpPr/>
      </dsp:nvSpPr>
      <dsp:spPr bwMode="white">
        <a:xfrm rot="5400000">
          <a:off x="-298243" y="1997717"/>
          <a:ext cx="1988290" cy="1391803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1.2.2.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98243" y="1997717"/>
        <a:ext cx="1988290" cy="1391803"/>
      </dsp:txXfrm>
    </dsp:sp>
    <dsp:sp modelId="{A76ED5E9-A15E-4B95-A73F-FF380843B167}">
      <dsp:nvSpPr>
        <dsp:cNvPr id="6" name="Round Same Side Corner Rectangle 5"/>
        <dsp:cNvSpPr/>
      </dsp:nvSpPr>
      <dsp:spPr bwMode="white">
        <a:xfrm rot="5400000">
          <a:off x="4164507" y="-1073231"/>
          <a:ext cx="1292388" cy="6837797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56464" tIns="13970" rIns="13970" bIns="139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endParaRPr lang="en-US" sz="2200" i="0" dirty="0">
            <a:solidFill>
              <a:schemeClr val="dk1"/>
            </a:solidFill>
          </a:endParaRPr>
        </a:p>
      </dsp:txBody>
      <dsp:txXfrm rot="5400000">
        <a:off x="4164507" y="-1073231"/>
        <a:ext cx="1292388" cy="68377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265237"/>
        <a:chOff x="0" y="0"/>
        <a:chExt cx="8229600" cy="1265237"/>
      </a:xfrm>
    </dsp:grpSpPr>
    <dsp:sp modelId="{8A46BBBA-F0E9-4741-8463-86D4E0C56FA1}">
      <dsp:nvSpPr>
        <dsp:cNvPr id="3" name="Rounded Rectangle 2"/>
        <dsp:cNvSpPr/>
      </dsp:nvSpPr>
      <dsp:spPr bwMode="white">
        <a:xfrm>
          <a:off x="0" y="0"/>
          <a:ext cx="8229600" cy="1216800"/>
        </a:xfrm>
        <a:prstGeom prst="roundRect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just" rtl="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1.3. Ý NGHĨA CỦA VIỆC HỌC TẬP MÔN HỌC ĐỐI VỚI SINH VIÊN</a:t>
          </a:r>
          <a:b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8229600" cy="12168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3687763"/>
        <a:chOff x="0" y="0"/>
        <a:chExt cx="8229600" cy="3687763"/>
      </a:xfrm>
    </dsp:grpSpPr>
    <dsp:sp modelId="{69C19FBC-CDA7-46C7-8BC8-94152D06E015}">
      <dsp:nvSpPr>
        <dsp:cNvPr id="3" name="Chevron 2"/>
        <dsp:cNvSpPr/>
      </dsp:nvSpPr>
      <dsp:spPr bwMode="white">
        <a:xfrm rot="5400000">
          <a:off x="-205730" y="298243"/>
          <a:ext cx="1988290" cy="1391803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1.3.1.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05730" y="298243"/>
        <a:ext cx="1988290" cy="1391803"/>
      </dsp:txXfrm>
    </dsp:sp>
    <dsp:sp modelId="{6800C3FF-8555-4010-9AF2-9C597A671F1D}">
      <dsp:nvSpPr>
        <dsp:cNvPr id="4" name="Round Same Side Corner Rectangle 3"/>
        <dsp:cNvSpPr/>
      </dsp:nvSpPr>
      <dsp:spPr bwMode="white">
        <a:xfrm rot="5400000">
          <a:off x="4161293" y="-2772704"/>
          <a:ext cx="1292388" cy="6837797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56464" tIns="13970" rIns="13970" bIns="139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duy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tập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tác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200" dirty="0">
            <a:solidFill>
              <a:schemeClr val="dk1"/>
            </a:solidFill>
          </a:endParaRPr>
        </a:p>
      </dsp:txBody>
      <dsp:txXfrm rot="5400000">
        <a:off x="4161293" y="-2772704"/>
        <a:ext cx="1292388" cy="6837797"/>
      </dsp:txXfrm>
    </dsp:sp>
    <dsp:sp modelId="{8A2B5330-0492-4A8B-A645-AC8ABCF4C823}">
      <dsp:nvSpPr>
        <dsp:cNvPr id="5" name="Chevron 4"/>
        <dsp:cNvSpPr/>
      </dsp:nvSpPr>
      <dsp:spPr bwMode="white">
        <a:xfrm rot="5400000">
          <a:off x="-298243" y="1997717"/>
          <a:ext cx="1988290" cy="1391803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1.3.2.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98243" y="1997717"/>
        <a:ext cx="1988290" cy="1391803"/>
      </dsp:txXfrm>
    </dsp:sp>
    <dsp:sp modelId="{A76ED5E9-A15E-4B95-A73F-FF380843B167}">
      <dsp:nvSpPr>
        <dsp:cNvPr id="6" name="Round Same Side Corner Rectangle 5"/>
        <dsp:cNvSpPr/>
      </dsp:nvSpPr>
      <dsp:spPr bwMode="white">
        <a:xfrm rot="5400000">
          <a:off x="4164507" y="-1073231"/>
          <a:ext cx="1292388" cy="6837797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56464" tIns="13970" rIns="13970" bIns="139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Bồi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dưỡng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phẩm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chất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đạo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đức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cách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mạng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̀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rèn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luyện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bản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lĩnh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chính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trị</a:t>
          </a:r>
          <a:endParaRPr lang="en-US" sz="2200" i="0" dirty="0">
            <a:solidFill>
              <a:schemeClr val="dk1"/>
            </a:solidFill>
          </a:endParaRPr>
        </a:p>
      </dsp:txBody>
      <dsp:txXfrm rot="5400000">
        <a:off x="4164507" y="-1073231"/>
        <a:ext cx="1292388" cy="6837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D04AE410-5CBD-4579-8EEF-8F78C8BAC0D2}">
      <dsp:nvSpPr>
        <dsp:cNvPr id="4" name="Round Same Side Corner Rectangle 3"/>
        <dsp:cNvSpPr/>
      </dsp:nvSpPr>
      <dsp:spPr bwMode="white">
        <a:xfrm rot="5400000">
          <a:off x="5012133" y="-1899145"/>
          <a:ext cx="1167990" cy="5266944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95250" tIns="47625" rIns="95250" bIns="47625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ĐỐI TƯỢNG NGHIÊN CỨU</a:t>
          </a:r>
          <a:endParaRPr lang="en-US" dirty="0">
            <a:solidFill>
              <a:schemeClr val="dk1"/>
            </a:solidFill>
          </a:endParaRPr>
        </a:p>
      </dsp:txBody>
      <dsp:txXfrm rot="5400000">
        <a:off x="5012133" y="-1899145"/>
        <a:ext cx="1167990" cy="5266944"/>
      </dsp:txXfrm>
    </dsp:sp>
    <dsp:sp modelId="{8D1F0062-772E-4125-86AC-3FF6C94B58E6}">
      <dsp:nvSpPr>
        <dsp:cNvPr id="3" name="Rounded Rectangle 2"/>
        <dsp:cNvSpPr/>
      </dsp:nvSpPr>
      <dsp:spPr bwMode="white">
        <a:xfrm>
          <a:off x="0" y="0"/>
          <a:ext cx="2962656" cy="1459988"/>
        </a:xfrm>
        <a:prstGeom prst="roundRect">
          <a:avLst/>
        </a:prstGeom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lIns="121920" tIns="60960" rIns="12192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</a:t>
          </a:r>
          <a:endParaRPr lang="en-US" sz="3200" b="1" dirty="0">
            <a:solidFill>
              <a:srgbClr val="0C0C0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962656" cy="1459988"/>
      </dsp:txXfrm>
    </dsp:sp>
    <dsp:sp modelId="{450A3984-1C7C-4E14-B10D-15476D52D64B}">
      <dsp:nvSpPr>
        <dsp:cNvPr id="6" name="Round Same Side Corner Rectangle 5"/>
        <dsp:cNvSpPr/>
      </dsp:nvSpPr>
      <dsp:spPr bwMode="white">
        <a:xfrm rot="5400000">
          <a:off x="5012133" y="-370490"/>
          <a:ext cx="1167990" cy="5266944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95250" tIns="47625" rIns="95250" bIns="47625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PHƯƠNG PHÁP NGHIÊN CỨU</a:t>
          </a:r>
          <a:endParaRPr lang="en-US" dirty="0">
            <a:solidFill>
              <a:schemeClr val="dk1"/>
            </a:solidFill>
          </a:endParaRPr>
        </a:p>
      </dsp:txBody>
      <dsp:txXfrm rot="5400000">
        <a:off x="5012133" y="-370490"/>
        <a:ext cx="1167990" cy="5266944"/>
      </dsp:txXfrm>
    </dsp:sp>
    <dsp:sp modelId="{F650DD45-DAE2-4E08-BFC9-1C518FED2494}">
      <dsp:nvSpPr>
        <dsp:cNvPr id="5" name="Rounded Rectangle 4"/>
        <dsp:cNvSpPr/>
      </dsp:nvSpPr>
      <dsp:spPr bwMode="white">
        <a:xfrm>
          <a:off x="0" y="1532987"/>
          <a:ext cx="2962656" cy="1459988"/>
        </a:xfrm>
        <a:prstGeom prst="roundRect">
          <a:avLst/>
        </a:prstGeom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lIns="121920" tIns="60960" rIns="12192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1.2.</a:t>
          </a:r>
          <a:endParaRPr lang="en-US" sz="3200" b="1" dirty="0">
            <a:solidFill>
              <a:srgbClr val="0C0C0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32987"/>
        <a:ext cx="2962656" cy="1459988"/>
      </dsp:txXfrm>
    </dsp:sp>
    <dsp:sp modelId="{63BF355C-6229-4B82-BFD5-DB790B8BB8FD}">
      <dsp:nvSpPr>
        <dsp:cNvPr id="8" name="Round Same Side Corner Rectangle 7"/>
        <dsp:cNvSpPr/>
      </dsp:nvSpPr>
      <dsp:spPr bwMode="white">
        <a:xfrm rot="5400000">
          <a:off x="5012133" y="1194745"/>
          <a:ext cx="1167990" cy="5266944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95250" tIns="47625" rIns="95250" bIns="47625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Ý NGHĨA CỦA VỆC HỌC TẬP MÔN HỌC ĐỐI VỚI SINH VIÊN   </a:t>
          </a:r>
          <a:endParaRPr lang="en-US" dirty="0">
            <a:solidFill>
              <a:schemeClr val="dk1"/>
            </a:solidFill>
          </a:endParaRPr>
        </a:p>
      </dsp:txBody>
      <dsp:txXfrm rot="5400000">
        <a:off x="5012133" y="1194745"/>
        <a:ext cx="1167990" cy="5266944"/>
      </dsp:txXfrm>
    </dsp:sp>
    <dsp:sp modelId="{9A5B1EB7-FED2-4B20-82A1-E1B04306D73C}">
      <dsp:nvSpPr>
        <dsp:cNvPr id="7" name="Rounded Rectangle 6"/>
        <dsp:cNvSpPr/>
      </dsp:nvSpPr>
      <dsp:spPr bwMode="white">
        <a:xfrm>
          <a:off x="76213" y="3065975"/>
          <a:ext cx="2962656" cy="1459988"/>
        </a:xfrm>
        <a:prstGeom prst="roundRect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lIns="121920" tIns="60960" rIns="12192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</a:t>
          </a:r>
          <a:r>
            <a:rPr lang="en-US" sz="3200" dirty="0" smtClean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dirty="0">
            <a:solidFill>
              <a:srgbClr val="0C0C0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213" y="3065975"/>
        <a:ext cx="2962656" cy="1459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265237"/>
        <a:chOff x="0" y="0"/>
        <a:chExt cx="8229600" cy="1265237"/>
      </a:xfrm>
    </dsp:grpSpPr>
    <dsp:sp modelId="{8A46BBBA-F0E9-4741-8463-86D4E0C56FA1}">
      <dsp:nvSpPr>
        <dsp:cNvPr id="3" name="Rounded Rectangle 2"/>
        <dsp:cNvSpPr/>
      </dsp:nvSpPr>
      <dsp:spPr bwMode="white">
        <a:xfrm>
          <a:off x="0" y="0"/>
          <a:ext cx="8229600" cy="1216800"/>
        </a:xfrm>
        <a:prstGeom prst="roundRect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just" rtl="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 </a:t>
          </a:r>
          <a:r>
            <a:rPr lang="pt-BR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ĐỐI TƯỢNG NGHIÊN CỨU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8229600" cy="1216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449763"/>
        <a:chOff x="0" y="0"/>
        <a:chExt cx="8229600" cy="4449763"/>
      </a:xfrm>
    </dsp:grpSpPr>
    <dsp:sp modelId="{69C19FBC-CDA7-46C7-8BC8-94152D06E015}">
      <dsp:nvSpPr>
        <dsp:cNvPr id="3" name="Chevron 2"/>
        <dsp:cNvSpPr/>
      </dsp:nvSpPr>
      <dsp:spPr bwMode="white">
        <a:xfrm rot="5400000">
          <a:off x="-166866" y="241902"/>
          <a:ext cx="1612682" cy="1128877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1.1.1.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166866" y="241902"/>
        <a:ext cx="1612682" cy="1128877"/>
      </dsp:txXfrm>
    </dsp:sp>
    <dsp:sp modelId="{6800C3FF-8555-4010-9AF2-9C597A671F1D}">
      <dsp:nvSpPr>
        <dsp:cNvPr id="4" name="Round Same Side Corner Rectangle 3"/>
        <dsp:cNvSpPr/>
      </dsp:nvSpPr>
      <dsp:spPr bwMode="white">
        <a:xfrm rot="5400000">
          <a:off x="4151780" y="-3026240"/>
          <a:ext cx="1048243" cy="7100723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56464" tIns="13970" rIns="13970" bIns="139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Khái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niệm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Minh</a:t>
          </a:r>
          <a:endParaRPr lang="en-US" sz="2200" dirty="0">
            <a:solidFill>
              <a:schemeClr val="dk1"/>
            </a:solidFill>
          </a:endParaRPr>
        </a:p>
      </dsp:txBody>
      <dsp:txXfrm rot="5400000">
        <a:off x="4151780" y="-3026240"/>
        <a:ext cx="1048243" cy="7100723"/>
      </dsp:txXfrm>
    </dsp:sp>
    <dsp:sp modelId="{8A2B5330-0492-4A8B-A645-AC8ABCF4C823}">
      <dsp:nvSpPr>
        <dsp:cNvPr id="5" name="Chevron 4"/>
        <dsp:cNvSpPr/>
      </dsp:nvSpPr>
      <dsp:spPr bwMode="white">
        <a:xfrm rot="5400000">
          <a:off x="-241902" y="1660443"/>
          <a:ext cx="1612682" cy="1128877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1.1.2.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241902" y="1660443"/>
        <a:ext cx="1612682" cy="1128877"/>
      </dsp:txXfrm>
    </dsp:sp>
    <dsp:sp modelId="{A76ED5E9-A15E-4B95-A73F-FF380843B167}">
      <dsp:nvSpPr>
        <dsp:cNvPr id="6" name="Round Same Side Corner Rectangle 5"/>
        <dsp:cNvSpPr/>
      </dsp:nvSpPr>
      <dsp:spPr bwMode="white">
        <a:xfrm rot="5400000">
          <a:off x="4155117" y="-1607699"/>
          <a:ext cx="1048243" cy="7100723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56464" tIns="13970" rIns="13970" bIns="139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i="0" dirty="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nhiệm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4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Minh</a:t>
          </a:r>
          <a:endParaRPr lang="en-US" sz="24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4155117" y="-1607699"/>
        <a:ext cx="1048243" cy="7100723"/>
      </dsp:txXfrm>
    </dsp:sp>
    <dsp:sp modelId="{4506D96C-D946-4B97-AD20-EC5C71E6B81D}">
      <dsp:nvSpPr>
        <dsp:cNvPr id="7" name="Chevron 6"/>
        <dsp:cNvSpPr/>
      </dsp:nvSpPr>
      <dsp:spPr bwMode="white">
        <a:xfrm rot="5400000">
          <a:off x="-241902" y="3078984"/>
          <a:ext cx="1612682" cy="1128877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1.1.3.</a:t>
          </a:r>
          <a:r>
            <a:rPr lang="en-US" sz="3200" dirty="0" smtClean="0"/>
            <a:t> </a:t>
          </a:r>
          <a:endParaRPr lang="en-US" sz="3200" dirty="0"/>
        </a:p>
      </dsp:txBody>
      <dsp:txXfrm rot="5400000">
        <a:off x="-241902" y="3078984"/>
        <a:ext cx="1612682" cy="1128877"/>
      </dsp:txXfrm>
    </dsp:sp>
    <dsp:sp modelId="{0DC4B2E9-F773-40B3-937F-F157AF0A35F1}">
      <dsp:nvSpPr>
        <dsp:cNvPr id="8" name="Round Same Side Corner Rectangle 7"/>
        <dsp:cNvSpPr/>
      </dsp:nvSpPr>
      <dsp:spPr bwMode="white">
        <a:xfrm rot="5400000">
          <a:off x="4155117" y="-201320"/>
          <a:ext cx="1048243" cy="7100723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35128" tIns="12065" rIns="12065" bIns="12065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algn="just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Mối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nguyên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Mác-Lênin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19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lối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Đảng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Cộng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i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sz="1900" b="1" i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sz="1900" i="1" dirty="0">
            <a:solidFill>
              <a:schemeClr val="dk1"/>
            </a:solidFill>
          </a:endParaRPr>
        </a:p>
      </dsp:txBody>
      <dsp:txXfrm rot="5400000">
        <a:off x="4155117" y="-201320"/>
        <a:ext cx="1048243" cy="7100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34400" cy="1752600"/>
        <a:chOff x="0" y="0"/>
        <a:chExt cx="8534400" cy="1752600"/>
      </a:xfrm>
    </dsp:grpSpPr>
    <dsp:sp modelId="{69C19FBC-CDA7-46C7-8BC8-94152D06E015}">
      <dsp:nvSpPr>
        <dsp:cNvPr id="3" name="Chevron 2"/>
        <dsp:cNvSpPr/>
      </dsp:nvSpPr>
      <dsp:spPr bwMode="white">
        <a:xfrm rot="5400000">
          <a:off x="1899" y="262890"/>
          <a:ext cx="1752600" cy="1226820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1.1.1.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9" y="262890"/>
        <a:ext cx="1752600" cy="1226820"/>
      </dsp:txXfrm>
    </dsp:sp>
    <dsp:sp modelId="{6800C3FF-8555-4010-9AF2-9C597A671F1D}">
      <dsp:nvSpPr>
        <dsp:cNvPr id="4" name="Round Same Side Corner Rectangle 3"/>
        <dsp:cNvSpPr/>
      </dsp:nvSpPr>
      <dsp:spPr bwMode="white">
        <a:xfrm rot="5400000">
          <a:off x="4311015" y="-3084195"/>
          <a:ext cx="1139190" cy="7307580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56464" tIns="13970" rIns="13970" bIns="139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Khái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niệm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Minh</a:t>
          </a:r>
          <a:endParaRPr lang="en-US" sz="2200" dirty="0">
            <a:solidFill>
              <a:schemeClr val="dk1"/>
            </a:solidFill>
          </a:endParaRPr>
        </a:p>
      </dsp:txBody>
      <dsp:txXfrm rot="5400000">
        <a:off x="4311015" y="-3084195"/>
        <a:ext cx="1139190" cy="7307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34400" cy="1752600"/>
        <a:chOff x="0" y="0"/>
        <a:chExt cx="8534400" cy="1752600"/>
      </a:xfrm>
    </dsp:grpSpPr>
    <dsp:sp modelId="{69C19FBC-CDA7-46C7-8BC8-94152D06E015}">
      <dsp:nvSpPr>
        <dsp:cNvPr id="3" name="Chevron 2"/>
        <dsp:cNvSpPr/>
      </dsp:nvSpPr>
      <dsp:spPr bwMode="white">
        <a:xfrm rot="5400000">
          <a:off x="1899" y="262890"/>
          <a:ext cx="1752600" cy="1226820"/>
        </a:xfrm>
        <a:prstGeom prst="chevron">
          <a:avLst/>
        </a:prstGeom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rot="-5400000" lIns="13970" tIns="13970" rIns="13970" bIns="139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1.1.2.</a:t>
          </a:r>
          <a:endParaRPr lang="en-US" sz="2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9" y="262890"/>
        <a:ext cx="1752600" cy="1226820"/>
      </dsp:txXfrm>
    </dsp:sp>
    <dsp:sp modelId="{6800C3FF-8555-4010-9AF2-9C597A671F1D}">
      <dsp:nvSpPr>
        <dsp:cNvPr id="4" name="Round Same Side Corner Rectangle 3"/>
        <dsp:cNvSpPr/>
      </dsp:nvSpPr>
      <dsp:spPr bwMode="white">
        <a:xfrm rot="5400000">
          <a:off x="4311015" y="-3084195"/>
          <a:ext cx="1139190" cy="7307580"/>
        </a:xfrm>
        <a:prstGeom prst="round2Same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-5400000" lIns="156464" tIns="13970" rIns="13970" bIns="139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Khái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niệm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2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Minh</a:t>
          </a:r>
          <a:endParaRPr lang="en-US" sz="2200" dirty="0">
            <a:solidFill>
              <a:schemeClr val="dk1"/>
            </a:solidFill>
          </a:endParaRPr>
        </a:p>
      </dsp:txBody>
      <dsp:txXfrm rot="5400000">
        <a:off x="4311015" y="-3084195"/>
        <a:ext cx="1139190" cy="7307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0ABF-3F76-4CEA-BC67-A4320E8FE06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BE63-BD19-458D-8BD2-508BDFB44B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0.xml"/><Relationship Id="rId8" Type="http://schemas.openxmlformats.org/officeDocument/2006/relationships/diagramQuickStyle" Target="../diagrams/quickStyle10.xml"/><Relationship Id="rId7" Type="http://schemas.openxmlformats.org/officeDocument/2006/relationships/diagramLayout" Target="../diagrams/layout10.xml"/><Relationship Id="rId6" Type="http://schemas.openxmlformats.org/officeDocument/2006/relationships/diagramData" Target="../diagrams/data10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10.xml"/><Relationship Id="rId1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2.xml"/><Relationship Id="rId8" Type="http://schemas.openxmlformats.org/officeDocument/2006/relationships/diagramQuickStyle" Target="../diagrams/quickStyle12.xml"/><Relationship Id="rId7" Type="http://schemas.openxmlformats.org/officeDocument/2006/relationships/diagramLayout" Target="../diagrams/layout12.xml"/><Relationship Id="rId6" Type="http://schemas.openxmlformats.org/officeDocument/2006/relationships/diagramData" Target="../diagrams/data12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12.xml"/><Relationship Id="rId1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4.xml"/><Relationship Id="rId8" Type="http://schemas.openxmlformats.org/officeDocument/2006/relationships/diagramQuickStyle" Target="../diagrams/quickStyle14.xml"/><Relationship Id="rId7" Type="http://schemas.openxmlformats.org/officeDocument/2006/relationships/diagramLayout" Target="../diagrams/layout14.xml"/><Relationship Id="rId6" Type="http://schemas.openxmlformats.org/officeDocument/2006/relationships/diagramData" Target="../diagrams/data14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14.xml"/><Relationship Id="rId1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.xml"/><Relationship Id="rId8" Type="http://schemas.openxmlformats.org/officeDocument/2006/relationships/diagramQuickStyle" Target="../diagrams/quickStyle4.xml"/><Relationship Id="rId7" Type="http://schemas.openxmlformats.org/officeDocument/2006/relationships/diagramLayout" Target="../diagrams/layout4.xml"/><Relationship Id="rId6" Type="http://schemas.openxmlformats.org/officeDocument/2006/relationships/diagramData" Target="../diagrams/data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4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6.xml"/><Relationship Id="rId8" Type="http://schemas.openxmlformats.org/officeDocument/2006/relationships/diagramQuickStyle" Target="../diagrams/quickStyle6.xml"/><Relationship Id="rId7" Type="http://schemas.openxmlformats.org/officeDocument/2006/relationships/diagramLayout" Target="../diagrams/layout6.xml"/><Relationship Id="rId6" Type="http://schemas.openxmlformats.org/officeDocument/2006/relationships/diagramData" Target="../diagrams/data6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6.xml"/><Relationship Id="rId1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8.xml"/><Relationship Id="rId8" Type="http://schemas.openxmlformats.org/officeDocument/2006/relationships/diagramQuickStyle" Target="../diagrams/quickStyle8.xml"/><Relationship Id="rId7" Type="http://schemas.openxmlformats.org/officeDocument/2006/relationships/diagramLayout" Target="../diagrams/layout8.xml"/><Relationship Id="rId6" Type="http://schemas.openxmlformats.org/officeDocument/2006/relationships/diagramData" Target="../diagrams/data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8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NH HUONG\Downloads\HEADLIN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345" y="630555"/>
            <a:ext cx="5263515" cy="1470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mở đầu</a:t>
            </a:r>
            <a:endParaRPr lang="en-US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815" y="2232660"/>
            <a:ext cx="8557895" cy="2743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ĐỐI TƯỢNG, PHƯƠNG PHÁP NGHIÊN CỨU VÀ Ý NGHĨA HỌC TẬP MÔN TƯ TƯỞNG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>
              <a:buNone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HỒ CHÍ  MINH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sz="4400" dirty="0" smtClean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b="1" dirty="0" smtClean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07820" y="5331460"/>
            <a:ext cx="7225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vi-V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Trương Thị Mai</a:t>
            </a:r>
            <a:endParaRPr lang="vi-V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Chính trị - Hành chính  ĐHQGTPHCM</a:t>
            </a:r>
            <a:endParaRPr lang="vi-V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36563" y="258763"/>
          <a:ext cx="8229600" cy="5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52400"/>
          <a:ext cx="85344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36563" y="258763"/>
          <a:ext cx="8229600" cy="12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229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36563" y="258763"/>
          <a:ext cx="8229600" cy="12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229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200400" cy="88423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BẮT BUỘC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3886200" cy="4983163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"/>
            <a:ext cx="396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36562" y="258763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30212" y="16208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36563" y="258763"/>
          <a:ext cx="8229600" cy="12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76401"/>
          <a:ext cx="8229600" cy="44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36563" y="258763"/>
          <a:ext cx="8229600" cy="5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52400"/>
          <a:ext cx="85344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838200" y="1835003"/>
            <a:ext cx="784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514350">
              <a:defRPr/>
            </a:pP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defRPr/>
            </a:pP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None/>
              <a:defRPr/>
            </a:pP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None/>
              <a:defRPr/>
            </a:pP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*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IX, 4/2001)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5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CNXH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CNXH ở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Việt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562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Minh: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36563" y="258763"/>
          <a:ext cx="8229600" cy="5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52400"/>
          <a:ext cx="85344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838200" y="1835003"/>
            <a:ext cx="784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WPS Presentation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Chương mở đầu</vt:lpstr>
      <vt:lpstr>TÀI LIỆU BẮT BUỘC</vt:lpstr>
      <vt:lpstr>PowerPoint 演示文稿</vt:lpstr>
      <vt:lpstr>PowerPoint 演示文稿</vt:lpstr>
      <vt:lpstr>PowerPoint 演示文稿</vt:lpstr>
      <vt:lpstr>* Khái niệm tư tưởng Hồ Chí Minh</vt:lpstr>
      <vt:lpstr>* Hệ thống tư tưởng Hồ Chí Minh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ACER</cp:lastModifiedBy>
  <cp:revision>45</cp:revision>
  <dcterms:created xsi:type="dcterms:W3CDTF">2014-02-16T17:59:00Z</dcterms:created>
  <dcterms:modified xsi:type="dcterms:W3CDTF">2021-01-26T04:14:08Z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