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1" r:id="rId5"/>
    <p:sldMasterId id="2147483703" r:id="rId6"/>
    <p:sldMasterId id="2147483715" r:id="rId7"/>
    <p:sldMasterId id="2147483727" r:id="rId8"/>
    <p:sldMasterId id="2147483740" r:id="rId9"/>
    <p:sldMasterId id="2147483755" r:id="rId10"/>
  </p:sldMasterIdLst>
  <p:notesMasterIdLst>
    <p:notesMasterId r:id="rId23"/>
  </p:notesMasterIdLst>
  <p:sldIdLst>
    <p:sldId id="564" r:id="rId11"/>
    <p:sldId id="604" r:id="rId12"/>
    <p:sldId id="540" r:id="rId13"/>
    <p:sldId id="565" r:id="rId14"/>
    <p:sldId id="575" r:id="rId15"/>
    <p:sldId id="566" r:id="rId16"/>
    <p:sldId id="567" r:id="rId17"/>
    <p:sldId id="573" r:id="rId18"/>
    <p:sldId id="574" r:id="rId19"/>
    <p:sldId id="571" r:id="rId20"/>
    <p:sldId id="569" r:id="rId21"/>
    <p:sldId id="494" r:id="rId22"/>
    <p:sldId id="577" r:id="rId24"/>
    <p:sldId id="578" r:id="rId25"/>
    <p:sldId id="579" r:id="rId26"/>
    <p:sldId id="576" r:id="rId27"/>
    <p:sldId id="541" r:id="rId28"/>
    <p:sldId id="580" r:id="rId29"/>
    <p:sldId id="581" r:id="rId30"/>
    <p:sldId id="502" r:id="rId31"/>
    <p:sldId id="582" r:id="rId32"/>
    <p:sldId id="537" r:id="rId33"/>
    <p:sldId id="326" r:id="rId34"/>
    <p:sldId id="583" r:id="rId35"/>
    <p:sldId id="381" r:id="rId36"/>
    <p:sldId id="462" r:id="rId37"/>
    <p:sldId id="584" r:id="rId38"/>
    <p:sldId id="585" r:id="rId39"/>
    <p:sldId id="587" r:id="rId40"/>
    <p:sldId id="505" r:id="rId41"/>
    <p:sldId id="504" r:id="rId42"/>
    <p:sldId id="588" r:id="rId43"/>
    <p:sldId id="507" r:id="rId44"/>
    <p:sldId id="589" r:id="rId45"/>
    <p:sldId id="590" r:id="rId46"/>
    <p:sldId id="591" r:id="rId47"/>
    <p:sldId id="592" r:id="rId48"/>
    <p:sldId id="593" r:id="rId49"/>
    <p:sldId id="594" r:id="rId50"/>
    <p:sldId id="595" r:id="rId51"/>
    <p:sldId id="596" r:id="rId52"/>
    <p:sldId id="597" r:id="rId53"/>
    <p:sldId id="598" r:id="rId54"/>
    <p:sldId id="599" r:id="rId55"/>
    <p:sldId id="600" r:id="rId56"/>
    <p:sldId id="601" r:id="rId57"/>
    <p:sldId id="602" r:id="rId58"/>
    <p:sldId id="603" r:id="rId59"/>
    <p:sldId id="484" r:id="rId60"/>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VnArial" panose="020B7200000000000000" pitchFamily="34" charset="0"/>
        <a:ea typeface="+mn-ea"/>
        <a:cs typeface="+mn-cs"/>
      </a:defRPr>
    </a:lvl1pPr>
    <a:lvl2pPr marL="457200" algn="ctr" rtl="0" fontAlgn="base">
      <a:spcBef>
        <a:spcPct val="0"/>
      </a:spcBef>
      <a:spcAft>
        <a:spcPct val="0"/>
      </a:spcAft>
      <a:defRPr sz="2400" kern="1200">
        <a:solidFill>
          <a:schemeClr val="tx1"/>
        </a:solidFill>
        <a:latin typeface=".VnArial" panose="020B7200000000000000" pitchFamily="34" charset="0"/>
        <a:ea typeface="+mn-ea"/>
        <a:cs typeface="+mn-cs"/>
      </a:defRPr>
    </a:lvl2pPr>
    <a:lvl3pPr marL="914400" algn="ctr" rtl="0" fontAlgn="base">
      <a:spcBef>
        <a:spcPct val="0"/>
      </a:spcBef>
      <a:spcAft>
        <a:spcPct val="0"/>
      </a:spcAft>
      <a:defRPr sz="2400" kern="1200">
        <a:solidFill>
          <a:schemeClr val="tx1"/>
        </a:solidFill>
        <a:latin typeface=".VnArial" panose="020B7200000000000000" pitchFamily="34" charset="0"/>
        <a:ea typeface="+mn-ea"/>
        <a:cs typeface="+mn-cs"/>
      </a:defRPr>
    </a:lvl3pPr>
    <a:lvl4pPr marL="1371600" algn="ctr" rtl="0" fontAlgn="base">
      <a:spcBef>
        <a:spcPct val="0"/>
      </a:spcBef>
      <a:spcAft>
        <a:spcPct val="0"/>
      </a:spcAft>
      <a:defRPr sz="2400" kern="1200">
        <a:solidFill>
          <a:schemeClr val="tx1"/>
        </a:solidFill>
        <a:latin typeface=".VnArial" panose="020B7200000000000000" pitchFamily="34" charset="0"/>
        <a:ea typeface="+mn-ea"/>
        <a:cs typeface="+mn-cs"/>
      </a:defRPr>
    </a:lvl4pPr>
    <a:lvl5pPr marL="1828800" algn="ctr" rtl="0" fontAlgn="base">
      <a:spcBef>
        <a:spcPct val="0"/>
      </a:spcBef>
      <a:spcAft>
        <a:spcPct val="0"/>
      </a:spcAft>
      <a:defRPr sz="2400" kern="1200">
        <a:solidFill>
          <a:schemeClr val="tx1"/>
        </a:solidFill>
        <a:latin typeface=".VnArial" panose="020B7200000000000000" pitchFamily="34" charset="0"/>
        <a:ea typeface="+mn-ea"/>
        <a:cs typeface="+mn-cs"/>
      </a:defRPr>
    </a:lvl5pPr>
    <a:lvl6pPr marL="2286000" algn="l" defTabSz="914400" rtl="0" eaLnBrk="1" latinLnBrk="0" hangingPunct="1">
      <a:defRPr sz="2400" kern="1200">
        <a:solidFill>
          <a:schemeClr val="tx1"/>
        </a:solidFill>
        <a:latin typeface=".VnArial" panose="020B7200000000000000" pitchFamily="34" charset="0"/>
        <a:ea typeface="+mn-ea"/>
        <a:cs typeface="+mn-cs"/>
      </a:defRPr>
    </a:lvl6pPr>
    <a:lvl7pPr marL="2743200" algn="l" defTabSz="914400" rtl="0" eaLnBrk="1" latinLnBrk="0" hangingPunct="1">
      <a:defRPr sz="2400" kern="1200">
        <a:solidFill>
          <a:schemeClr val="tx1"/>
        </a:solidFill>
        <a:latin typeface=".VnArial" panose="020B7200000000000000" pitchFamily="34" charset="0"/>
        <a:ea typeface="+mn-ea"/>
        <a:cs typeface="+mn-cs"/>
      </a:defRPr>
    </a:lvl7pPr>
    <a:lvl8pPr marL="3200400" algn="l" defTabSz="914400" rtl="0" eaLnBrk="1" latinLnBrk="0" hangingPunct="1">
      <a:defRPr sz="2400" kern="1200">
        <a:solidFill>
          <a:schemeClr val="tx1"/>
        </a:solidFill>
        <a:latin typeface=".VnArial" panose="020B7200000000000000" pitchFamily="34" charset="0"/>
        <a:ea typeface="+mn-ea"/>
        <a:cs typeface="+mn-cs"/>
      </a:defRPr>
    </a:lvl8pPr>
    <a:lvl9pPr marL="3657600" algn="l" defTabSz="914400" rtl="0" eaLnBrk="1" latinLnBrk="0" hangingPunct="1">
      <a:defRPr sz="2400" kern="1200">
        <a:solidFill>
          <a:schemeClr val="tx1"/>
        </a:solidFill>
        <a:latin typeface=".VnArial" panose="020B7200000000000000" pitchFamily="34" charset="0"/>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CCFF"/>
    <a:srgbClr val="FFFF66"/>
    <a:srgbClr val="CCFFCC"/>
    <a:srgbClr val="FFFF99"/>
    <a:srgbClr val="99CC00"/>
    <a:srgbClr val="FF00FF"/>
    <a:srgbClr val="FFCCC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64" autoAdjust="0"/>
    <p:restoredTop sz="83072" autoAdjust="0"/>
  </p:normalViewPr>
  <p:slideViewPr>
    <p:cSldViewPr>
      <p:cViewPr varScale="1">
        <p:scale>
          <a:sx n="76" d="100"/>
          <a:sy n="76" d="100"/>
        </p:scale>
        <p:origin x="858"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49.xml"/><Relationship Id="rId6" Type="http://schemas.openxmlformats.org/officeDocument/2006/relationships/slideMaster" Target="slideMasters/slideMaster5.xml"/><Relationship Id="rId59" Type="http://schemas.openxmlformats.org/officeDocument/2006/relationships/slide" Target="slides/slide48.xml"/><Relationship Id="rId58" Type="http://schemas.openxmlformats.org/officeDocument/2006/relationships/slide" Target="slides/slide47.xml"/><Relationship Id="rId57" Type="http://schemas.openxmlformats.org/officeDocument/2006/relationships/slide" Target="slides/slide46.xml"/><Relationship Id="rId56" Type="http://schemas.openxmlformats.org/officeDocument/2006/relationships/slide" Target="slides/slide45.xml"/><Relationship Id="rId55" Type="http://schemas.openxmlformats.org/officeDocument/2006/relationships/slide" Target="slides/slide44.xml"/><Relationship Id="rId54" Type="http://schemas.openxmlformats.org/officeDocument/2006/relationships/slide" Target="slides/slide43.xml"/><Relationship Id="rId53" Type="http://schemas.openxmlformats.org/officeDocument/2006/relationships/slide" Target="slides/slide42.xml"/><Relationship Id="rId52" Type="http://schemas.openxmlformats.org/officeDocument/2006/relationships/slide" Target="slides/slide41.xml"/><Relationship Id="rId51" Type="http://schemas.openxmlformats.org/officeDocument/2006/relationships/slide" Target="slides/slide40.xml"/><Relationship Id="rId50" Type="http://schemas.openxmlformats.org/officeDocument/2006/relationships/slide" Target="slides/slide39.xml"/><Relationship Id="rId5" Type="http://schemas.openxmlformats.org/officeDocument/2006/relationships/slideMaster" Target="slideMasters/slideMaster4.xml"/><Relationship Id="rId49" Type="http://schemas.openxmlformats.org/officeDocument/2006/relationships/slide" Target="slides/slide38.xml"/><Relationship Id="rId48" Type="http://schemas.openxmlformats.org/officeDocument/2006/relationships/slide" Target="slides/slide37.xml"/><Relationship Id="rId47" Type="http://schemas.openxmlformats.org/officeDocument/2006/relationships/slide" Target="slides/slide36.xml"/><Relationship Id="rId46" Type="http://schemas.openxmlformats.org/officeDocument/2006/relationships/slide" Target="slides/slide35.xml"/><Relationship Id="rId45" Type="http://schemas.openxmlformats.org/officeDocument/2006/relationships/slide" Target="slides/slide34.xml"/><Relationship Id="rId44" Type="http://schemas.openxmlformats.org/officeDocument/2006/relationships/slide" Target="slides/slide33.xml"/><Relationship Id="rId43" Type="http://schemas.openxmlformats.org/officeDocument/2006/relationships/slide" Target="slides/slide32.xml"/><Relationship Id="rId42" Type="http://schemas.openxmlformats.org/officeDocument/2006/relationships/slide" Target="slides/slide31.xml"/><Relationship Id="rId41" Type="http://schemas.openxmlformats.org/officeDocument/2006/relationships/slide" Target="slides/slide30.xml"/><Relationship Id="rId40" Type="http://schemas.openxmlformats.org/officeDocument/2006/relationships/slide" Target="slides/slide29.xml"/><Relationship Id="rId4" Type="http://schemas.openxmlformats.org/officeDocument/2006/relationships/slideMaster" Target="slideMasters/slideMaster3.xml"/><Relationship Id="rId39" Type="http://schemas.openxmlformats.org/officeDocument/2006/relationships/slide" Target="slides/slide28.xml"/><Relationship Id="rId38" Type="http://schemas.openxmlformats.org/officeDocument/2006/relationships/slide" Target="slides/slide27.xml"/><Relationship Id="rId37" Type="http://schemas.openxmlformats.org/officeDocument/2006/relationships/slide" Target="slides/slide26.xml"/><Relationship Id="rId36" Type="http://schemas.openxmlformats.org/officeDocument/2006/relationships/slide" Target="slides/slide25.xml"/><Relationship Id="rId35" Type="http://schemas.openxmlformats.org/officeDocument/2006/relationships/slide" Target="slides/slide24.xml"/><Relationship Id="rId34" Type="http://schemas.openxmlformats.org/officeDocument/2006/relationships/slide" Target="slides/slide23.xml"/><Relationship Id="rId33" Type="http://schemas.openxmlformats.org/officeDocument/2006/relationships/slide" Target="slides/slide22.xml"/><Relationship Id="rId32" Type="http://schemas.openxmlformats.org/officeDocument/2006/relationships/slide" Target="slides/slide21.xml"/><Relationship Id="rId31" Type="http://schemas.openxmlformats.org/officeDocument/2006/relationships/slide" Target="slides/slide20.xml"/><Relationship Id="rId30" Type="http://schemas.openxmlformats.org/officeDocument/2006/relationships/slide" Target="slides/slide19.xml"/><Relationship Id="rId3" Type="http://schemas.openxmlformats.org/officeDocument/2006/relationships/slideMaster" Target="slideMasters/slideMaster2.xml"/><Relationship Id="rId29" Type="http://schemas.openxmlformats.org/officeDocument/2006/relationships/slide" Target="slides/slide18.xml"/><Relationship Id="rId28" Type="http://schemas.openxmlformats.org/officeDocument/2006/relationships/slide" Target="slides/slide17.xml"/><Relationship Id="rId27" Type="http://schemas.openxmlformats.org/officeDocument/2006/relationships/slide" Target="slides/slide16.xml"/><Relationship Id="rId26" Type="http://schemas.openxmlformats.org/officeDocument/2006/relationships/slide" Target="slides/slide15.xml"/><Relationship Id="rId25" Type="http://schemas.openxmlformats.org/officeDocument/2006/relationships/slide" Target="slides/slide14.xml"/><Relationship Id="rId24" Type="http://schemas.openxmlformats.org/officeDocument/2006/relationships/slide" Target="slides/slide13.xml"/><Relationship Id="rId23" Type="http://schemas.openxmlformats.org/officeDocument/2006/relationships/notesMaster" Target="notesMasters/notesMaster1.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iagrams/_rels/data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image" Target="../media/image52.jpeg"/></Relationships>
</file>

<file path=ppt/diagrams/_rels/data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image" Target="../media/image47.jpeg"/></Relationships>
</file>

<file path=ppt/diagrams/_rels/data7.xml.rels><?xml version="1.0" encoding="UTF-8" standalone="yes"?>
<Relationships xmlns="http://schemas.openxmlformats.org/package/2006/relationships"><Relationship Id="rId1" Type="http://schemas.openxmlformats.org/officeDocument/2006/relationships/image" Target="../media/image49.jpeg"/></Relationships>
</file>

<file path=ppt/diagrams/_rels/data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image" Target="../media/image50.jpeg"/></Relationships>
</file>

<file path=ppt/diagrams/_rels/drawing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52.jpeg"/><Relationship Id="rId1" Type="http://schemas.openxmlformats.org/officeDocument/2006/relationships/image" Target="../media/image53.jpeg"/></Relationships>
</file>

<file path=ppt/diagrams/_rels/drawing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image" Target="../media/image47.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49.jpeg"/></Relationships>
</file>

<file path=ppt/diagrams/_rels/drawing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image" Target="../media/image5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9B20324-1FF7-4376-B3E0-BB528F4A965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E466F3D-F13F-4CC6-886F-E765ABDF7786}">
      <dgm:prSet phldrT="[Text]" phldr="1"/>
      <dgm:spPr/>
      <dgm:t>
        <a:bodyPr/>
        <a:lstStyle/>
        <a:p>
          <a:endParaRPr lang="en-US" dirty="0"/>
        </a:p>
      </dgm:t>
    </dgm:pt>
    <dgm:pt modelId="{5ACAE731-84DE-44E2-B783-1B291303A68E}" cxnId="{1013F085-A710-48D1-BB0C-20910463A0D7}" type="parTrans">
      <dgm:prSet/>
      <dgm:spPr/>
      <dgm:t>
        <a:bodyPr/>
        <a:lstStyle/>
        <a:p>
          <a:endParaRPr lang="en-US"/>
        </a:p>
      </dgm:t>
    </dgm:pt>
    <dgm:pt modelId="{A7544B0C-B9E8-446E-A0A2-86DB11DD540A}" cxnId="{1013F085-A710-48D1-BB0C-20910463A0D7}" type="sibTrans">
      <dgm:prSet/>
      <dgm:spPr/>
      <dgm:t>
        <a:bodyPr/>
        <a:lstStyle/>
        <a:p>
          <a:endParaRPr lang="en-US"/>
        </a:p>
      </dgm:t>
    </dgm:pt>
    <dgm:pt modelId="{4DFECBF5-758B-4F8E-8E58-20CB55A53A16}">
      <dgm:prSet phldrT="[Text]" custT="1"/>
      <dgm:spPr/>
      <dgm:t>
        <a:bodyPr/>
        <a:lstStyle/>
        <a:p>
          <a:pPr algn="just"/>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Minh;</a:t>
          </a:r>
        </a:p>
      </dgm:t>
    </dgm:pt>
    <dgm:pt modelId="{472C6D37-5E4D-4905-A487-D438A66B1D74}" cxnId="{D7A2DD61-8594-4BC5-8FB9-203BB2AE5A8F}" type="parTrans">
      <dgm:prSet/>
      <dgm:spPr/>
      <dgm:t>
        <a:bodyPr/>
        <a:lstStyle/>
        <a:p>
          <a:endParaRPr lang="en-US"/>
        </a:p>
      </dgm:t>
    </dgm:pt>
    <dgm:pt modelId="{77A19333-CC29-4248-968A-4A261027950C}" cxnId="{D7A2DD61-8594-4BC5-8FB9-203BB2AE5A8F}" type="sibTrans">
      <dgm:prSet/>
      <dgm:spPr/>
      <dgm:t>
        <a:bodyPr/>
        <a:lstStyle/>
        <a:p>
          <a:endParaRPr lang="en-US"/>
        </a:p>
      </dgm:t>
    </dgm:pt>
    <dgm:pt modelId="{A20034F5-502C-41FC-B423-C1C30A308BE3}">
      <dgm:prSet phldrT="[Text]" custT="1"/>
      <dgm:spPr/>
      <dgm:t>
        <a:bodyPr/>
        <a:lstStyle/>
        <a:p>
          <a:pPr algn="just"/>
          <a:r>
            <a:rPr lang="en-US" sz="2400" dirty="0" err="1">
              <a:latin typeface="Times New Roman" panose="02020603050405020304" pitchFamily="18" charset="0"/>
              <a:cs typeface="Times New Roman" panose="02020603050405020304" pitchFamily="18" charset="0"/>
            </a:rPr>
            <a:t>Nắm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Nam qua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a:t>
          </a:r>
        </a:p>
      </dgm:t>
    </dgm:pt>
    <dgm:pt modelId="{0C638338-DC46-470B-8B4B-0DF169F6300F}" cxnId="{CA6B5896-132E-4960-8AA3-1609B603A9D0}" type="parTrans">
      <dgm:prSet/>
      <dgm:spPr/>
      <dgm:t>
        <a:bodyPr/>
        <a:lstStyle/>
        <a:p>
          <a:endParaRPr lang="en-US"/>
        </a:p>
      </dgm:t>
    </dgm:pt>
    <dgm:pt modelId="{34733437-DA3D-4D30-BDD1-5B54054EC210}" cxnId="{CA6B5896-132E-4960-8AA3-1609B603A9D0}" type="sibTrans">
      <dgm:prSet/>
      <dgm:spPr/>
      <dgm:t>
        <a:bodyPr/>
        <a:lstStyle/>
        <a:p>
          <a:endParaRPr lang="en-US"/>
        </a:p>
      </dgm:t>
    </dgm:pt>
    <dgm:pt modelId="{F1172B6E-B6C8-4340-BB4F-4C029E661044}">
      <dgm:prSet phldrT="[Text]" phldr="1"/>
      <dgm:spPr/>
      <dgm:t>
        <a:bodyPr/>
        <a:lstStyle/>
        <a:p>
          <a:endParaRPr lang="en-US" dirty="0"/>
        </a:p>
      </dgm:t>
    </dgm:pt>
    <dgm:pt modelId="{8401A301-A3C1-4A96-B6BB-B93969CD3ABF}" cxnId="{01692EA0-59F7-41D6-BB4C-96563D5829C9}" type="parTrans">
      <dgm:prSet/>
      <dgm:spPr/>
      <dgm:t>
        <a:bodyPr/>
        <a:lstStyle/>
        <a:p>
          <a:endParaRPr lang="en-US"/>
        </a:p>
      </dgm:t>
    </dgm:pt>
    <dgm:pt modelId="{683D7737-472E-4162-8231-78B6C95EB8C6}" cxnId="{01692EA0-59F7-41D6-BB4C-96563D5829C9}" type="sibTrans">
      <dgm:prSet/>
      <dgm:spPr/>
      <dgm:t>
        <a:bodyPr/>
        <a:lstStyle/>
        <a:p>
          <a:endParaRPr lang="en-US"/>
        </a:p>
      </dgm:t>
    </dgm:pt>
    <dgm:pt modelId="{43DA7C76-DF2E-4063-ACF4-FD71FB54AEB1}">
      <dgm:prSet phldrT="[Text]" custT="1"/>
      <dgm:spPr/>
      <dgm:t>
        <a:bodyPr/>
        <a:lstStyle/>
        <a:p>
          <a:pPr algn="just"/>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được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to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cách mạng Việt Nam và sự phát triển tiến bộ của nhân loại</a:t>
          </a:r>
          <a:r>
            <a:rPr lang="en-US" sz="2400" dirty="0">
              <a:latin typeface="Times New Roman" panose="02020603050405020304" pitchFamily="18" charset="0"/>
              <a:cs typeface="Times New Roman" panose="02020603050405020304" pitchFamily="18" charset="0"/>
            </a:rPr>
            <a:t>.</a:t>
          </a:r>
        </a:p>
      </dgm:t>
    </dgm:pt>
    <dgm:pt modelId="{EF0127EA-982A-4831-93C3-E7F2F6D008CC}" cxnId="{6C6B9F20-D7EE-47C7-AEEF-8327B01B1902}" type="parTrans">
      <dgm:prSet/>
      <dgm:spPr/>
      <dgm:t>
        <a:bodyPr/>
        <a:lstStyle/>
        <a:p>
          <a:endParaRPr lang="en-US"/>
        </a:p>
      </dgm:t>
    </dgm:pt>
    <dgm:pt modelId="{C2C4BC2C-9B45-4F0D-80CE-ECA88D70BA40}" cxnId="{6C6B9F20-D7EE-47C7-AEEF-8327B01B1902}" type="sibTrans">
      <dgm:prSet/>
      <dgm:spPr/>
      <dgm:t>
        <a:bodyPr/>
        <a:lstStyle/>
        <a:p>
          <a:endParaRPr lang="en-US"/>
        </a:p>
      </dgm:t>
    </dgm:pt>
    <dgm:pt modelId="{68CAF852-2DDD-4CFC-9114-FC2BFBCC1D45}">
      <dgm:prSet/>
      <dgm:spPr/>
      <dgm:t>
        <a:bodyPr/>
        <a:lstStyle/>
        <a:p>
          <a:endParaRPr lang="en-US"/>
        </a:p>
      </dgm:t>
    </dgm:pt>
    <dgm:pt modelId="{497A0263-BF80-4FBC-8199-2708EAB3F5B1}" cxnId="{8C5666FE-7450-4FBB-A179-12CD3D216B3D}" type="parTrans">
      <dgm:prSet/>
      <dgm:spPr/>
      <dgm:t>
        <a:bodyPr/>
        <a:lstStyle/>
        <a:p>
          <a:endParaRPr lang="en-US"/>
        </a:p>
      </dgm:t>
    </dgm:pt>
    <dgm:pt modelId="{B5DEDF8E-3AA2-4CC0-8FBF-4E6BEEDE5F16}" cxnId="{8C5666FE-7450-4FBB-A179-12CD3D216B3D}" type="sibTrans">
      <dgm:prSet/>
      <dgm:spPr/>
      <dgm:t>
        <a:bodyPr/>
        <a:lstStyle/>
        <a:p>
          <a:endParaRPr lang="en-US"/>
        </a:p>
      </dgm:t>
    </dgm:pt>
    <dgm:pt modelId="{FA057164-7DA5-4644-B7FD-208D6C1C39EF}">
      <dgm:prSet custT="1"/>
      <dgm:spPr/>
      <dgm:t>
        <a:bodyPr/>
        <a:lstStyle/>
        <a:p>
          <a:pPr algn="just"/>
          <a:r>
            <a:rPr lang="en-US" sz="2400" dirty="0" err="1">
              <a:latin typeface="Times New Roman" panose="02020603050405020304" pitchFamily="18" charset="0"/>
              <a:cs typeface="Times New Roman" panose="02020603050405020304" pitchFamily="18" charset="0"/>
            </a:rPr>
            <a:t>Chứng</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Nam;</a:t>
          </a:r>
        </a:p>
      </dgm:t>
    </dgm:pt>
    <dgm:pt modelId="{23F4180A-3992-49E2-9356-9E8A66B0E194}" cxnId="{64BB69B8-6BE0-444C-B993-0C7D3954DF53}" type="parTrans">
      <dgm:prSet/>
      <dgm:spPr/>
      <dgm:t>
        <a:bodyPr/>
        <a:lstStyle/>
        <a:p>
          <a:endParaRPr lang="en-US"/>
        </a:p>
      </dgm:t>
    </dgm:pt>
    <dgm:pt modelId="{F2159F10-7D78-4831-AE86-1BA5748FC9C2}" cxnId="{64BB69B8-6BE0-444C-B993-0C7D3954DF53}" type="sibTrans">
      <dgm:prSet/>
      <dgm:spPr/>
      <dgm:t>
        <a:bodyPr/>
        <a:lstStyle/>
        <a:p>
          <a:endParaRPr lang="en-US"/>
        </a:p>
      </dgm:t>
    </dgm:pt>
    <dgm:pt modelId="{14C82E98-4CB8-4522-917D-265D81609D49}">
      <dgm:prSet phldrT="[Text]" phldr="1"/>
      <dgm:spPr/>
      <dgm:t>
        <a:bodyPr/>
        <a:lstStyle/>
        <a:p>
          <a:endParaRPr lang="en-US" dirty="0"/>
        </a:p>
      </dgm:t>
    </dgm:pt>
    <dgm:pt modelId="{F7F21F02-C25A-42D5-84CE-CD0468FDA51B}" cxnId="{41ECD740-475E-4AD8-8999-7345B08D23EE}" type="sibTrans">
      <dgm:prSet/>
      <dgm:spPr/>
      <dgm:t>
        <a:bodyPr/>
        <a:lstStyle/>
        <a:p>
          <a:endParaRPr lang="en-US"/>
        </a:p>
      </dgm:t>
    </dgm:pt>
    <dgm:pt modelId="{CAC386AF-B5D0-4EC8-9F4B-757F52FC9ED0}" cxnId="{41ECD740-475E-4AD8-8999-7345B08D23EE}" type="parTrans">
      <dgm:prSet/>
      <dgm:spPr/>
      <dgm:t>
        <a:bodyPr/>
        <a:lstStyle/>
        <a:p>
          <a:endParaRPr lang="en-US"/>
        </a:p>
      </dgm:t>
    </dgm:pt>
    <dgm:pt modelId="{B6538920-C151-4632-8AF4-64077A51FA6A}" type="pres">
      <dgm:prSet presAssocID="{A9B20324-1FF7-4376-B3E0-BB528F4A9656}" presName="linearFlow" presStyleCnt="0">
        <dgm:presLayoutVars>
          <dgm:dir/>
          <dgm:animLvl val="lvl"/>
          <dgm:resizeHandles val="exact"/>
        </dgm:presLayoutVars>
      </dgm:prSet>
      <dgm:spPr/>
      <dgm:t>
        <a:bodyPr/>
        <a:lstStyle/>
        <a:p>
          <a:endParaRPr lang="en-US"/>
        </a:p>
      </dgm:t>
    </dgm:pt>
    <dgm:pt modelId="{C5C2EE9A-FF6B-432D-A205-FE5F13861704}" type="pres">
      <dgm:prSet presAssocID="{2E466F3D-F13F-4CC6-886F-E765ABDF7786}" presName="composite" presStyleCnt="0"/>
      <dgm:spPr/>
    </dgm:pt>
    <dgm:pt modelId="{71100EA8-68D9-4804-A9C9-1D1A9719DDAE}" type="pres">
      <dgm:prSet presAssocID="{2E466F3D-F13F-4CC6-886F-E765ABDF7786}" presName="parentText" presStyleLbl="alignNode1" presStyleIdx="0" presStyleCnt="4" custLinFactNeighborY="0">
        <dgm:presLayoutVars>
          <dgm:chMax val="1"/>
          <dgm:bulletEnabled val="1"/>
        </dgm:presLayoutVars>
      </dgm:prSet>
      <dgm:spPr/>
      <dgm:t>
        <a:bodyPr/>
        <a:lstStyle/>
        <a:p>
          <a:endParaRPr lang="en-US"/>
        </a:p>
      </dgm:t>
    </dgm:pt>
    <dgm:pt modelId="{923DC57A-1F7B-4C88-A521-7D17D1918964}" type="pres">
      <dgm:prSet presAssocID="{2E466F3D-F13F-4CC6-886F-E765ABDF7786}" presName="descendantText" presStyleLbl="alignAcc1" presStyleIdx="0" presStyleCnt="4" custLinFactNeighborX="0">
        <dgm:presLayoutVars>
          <dgm:bulletEnabled val="1"/>
        </dgm:presLayoutVars>
      </dgm:prSet>
      <dgm:spPr/>
      <dgm:t>
        <a:bodyPr/>
        <a:lstStyle/>
        <a:p>
          <a:endParaRPr lang="en-US"/>
        </a:p>
      </dgm:t>
    </dgm:pt>
    <dgm:pt modelId="{9E00F617-B8FD-4001-9D22-F3BFC194E5E0}" type="pres">
      <dgm:prSet presAssocID="{A7544B0C-B9E8-446E-A0A2-86DB11DD540A}" presName="sp" presStyleCnt="0"/>
      <dgm:spPr/>
    </dgm:pt>
    <dgm:pt modelId="{F6A55F7E-A6F7-4ABB-9BF1-00FE2A177240}" type="pres">
      <dgm:prSet presAssocID="{14C82E98-4CB8-4522-917D-265D81609D49}" presName="composite" presStyleCnt="0"/>
      <dgm:spPr/>
    </dgm:pt>
    <dgm:pt modelId="{71F4EBA9-0867-422C-A776-33B9ACC34696}" type="pres">
      <dgm:prSet presAssocID="{14C82E98-4CB8-4522-917D-265D81609D49}" presName="parentText" presStyleLbl="alignNode1" presStyleIdx="1" presStyleCnt="4">
        <dgm:presLayoutVars>
          <dgm:chMax val="1"/>
          <dgm:bulletEnabled val="1"/>
        </dgm:presLayoutVars>
      </dgm:prSet>
      <dgm:spPr/>
      <dgm:t>
        <a:bodyPr/>
        <a:lstStyle/>
        <a:p>
          <a:endParaRPr lang="en-US"/>
        </a:p>
      </dgm:t>
    </dgm:pt>
    <dgm:pt modelId="{7CE54D58-7B25-478B-9AAC-3B1482207B05}" type="pres">
      <dgm:prSet presAssocID="{14C82E98-4CB8-4522-917D-265D81609D49}" presName="descendantText" presStyleLbl="alignAcc1" presStyleIdx="1" presStyleCnt="4">
        <dgm:presLayoutVars>
          <dgm:bulletEnabled val="1"/>
        </dgm:presLayoutVars>
      </dgm:prSet>
      <dgm:spPr/>
      <dgm:t>
        <a:bodyPr/>
        <a:lstStyle/>
        <a:p>
          <a:endParaRPr lang="en-US"/>
        </a:p>
      </dgm:t>
    </dgm:pt>
    <dgm:pt modelId="{D702E24C-77E6-4493-8AF3-82B06243E97F}" type="pres">
      <dgm:prSet presAssocID="{F7F21F02-C25A-42D5-84CE-CD0468FDA51B}" presName="sp" presStyleCnt="0"/>
      <dgm:spPr/>
    </dgm:pt>
    <dgm:pt modelId="{C25AC750-37A5-4B74-A8C2-41306BE0475A}" type="pres">
      <dgm:prSet presAssocID="{68CAF852-2DDD-4CFC-9114-FC2BFBCC1D45}" presName="composite" presStyleCnt="0"/>
      <dgm:spPr/>
    </dgm:pt>
    <dgm:pt modelId="{CAE8021F-1E6A-49F1-BFE0-7DE21ABFA4F5}" type="pres">
      <dgm:prSet presAssocID="{68CAF852-2DDD-4CFC-9114-FC2BFBCC1D45}" presName="parentText" presStyleLbl="alignNode1" presStyleIdx="2" presStyleCnt="4">
        <dgm:presLayoutVars>
          <dgm:chMax val="1"/>
          <dgm:bulletEnabled val="1"/>
        </dgm:presLayoutVars>
      </dgm:prSet>
      <dgm:spPr/>
      <dgm:t>
        <a:bodyPr/>
        <a:lstStyle/>
        <a:p>
          <a:endParaRPr lang="en-US"/>
        </a:p>
      </dgm:t>
    </dgm:pt>
    <dgm:pt modelId="{64D4AAD3-D66C-498E-8139-5C580CF5776E}" type="pres">
      <dgm:prSet presAssocID="{68CAF852-2DDD-4CFC-9114-FC2BFBCC1D45}" presName="descendantText" presStyleLbl="alignAcc1" presStyleIdx="2" presStyleCnt="4">
        <dgm:presLayoutVars>
          <dgm:bulletEnabled val="1"/>
        </dgm:presLayoutVars>
      </dgm:prSet>
      <dgm:spPr/>
      <dgm:t>
        <a:bodyPr/>
        <a:lstStyle/>
        <a:p>
          <a:endParaRPr lang="en-US"/>
        </a:p>
      </dgm:t>
    </dgm:pt>
    <dgm:pt modelId="{BE409ADE-B059-41A7-A49C-8166502A67A9}" type="pres">
      <dgm:prSet presAssocID="{B5DEDF8E-3AA2-4CC0-8FBF-4E6BEEDE5F16}" presName="sp" presStyleCnt="0"/>
      <dgm:spPr/>
    </dgm:pt>
    <dgm:pt modelId="{5C60033C-2B2E-466D-B302-6BF0AB2CF88E}" type="pres">
      <dgm:prSet presAssocID="{F1172B6E-B6C8-4340-BB4F-4C029E661044}" presName="composite" presStyleCnt="0"/>
      <dgm:spPr/>
    </dgm:pt>
    <dgm:pt modelId="{19B66042-DD5B-45CD-932D-83DAAB751A77}" type="pres">
      <dgm:prSet presAssocID="{F1172B6E-B6C8-4340-BB4F-4C029E661044}" presName="parentText" presStyleLbl="alignNode1" presStyleIdx="3" presStyleCnt="4">
        <dgm:presLayoutVars>
          <dgm:chMax val="1"/>
          <dgm:bulletEnabled val="1"/>
        </dgm:presLayoutVars>
      </dgm:prSet>
      <dgm:spPr/>
      <dgm:t>
        <a:bodyPr/>
        <a:lstStyle/>
        <a:p>
          <a:endParaRPr lang="en-US"/>
        </a:p>
      </dgm:t>
    </dgm:pt>
    <dgm:pt modelId="{99369638-F862-4879-A7D0-29E6A936FE82}" type="pres">
      <dgm:prSet presAssocID="{F1172B6E-B6C8-4340-BB4F-4C029E661044}" presName="descendantText" presStyleLbl="alignAcc1" presStyleIdx="3" presStyleCnt="4" custLinFactNeighborX="-185" custLinFactNeighborY="-2071">
        <dgm:presLayoutVars>
          <dgm:bulletEnabled val="1"/>
        </dgm:presLayoutVars>
      </dgm:prSet>
      <dgm:spPr/>
      <dgm:t>
        <a:bodyPr/>
        <a:lstStyle/>
        <a:p>
          <a:endParaRPr lang="en-US"/>
        </a:p>
      </dgm:t>
    </dgm:pt>
  </dgm:ptLst>
  <dgm:cxnLst>
    <dgm:cxn modelId="{D7A2DD61-8594-4BC5-8FB9-203BB2AE5A8F}" srcId="{2E466F3D-F13F-4CC6-886F-E765ABDF7786}" destId="{4DFECBF5-758B-4F8E-8E58-20CB55A53A16}" srcOrd="0" destOrd="0" parTransId="{472C6D37-5E4D-4905-A487-D438A66B1D74}" sibTransId="{77A19333-CC29-4248-968A-4A261027950C}"/>
    <dgm:cxn modelId="{8C5666FE-7450-4FBB-A179-12CD3D216B3D}" srcId="{A9B20324-1FF7-4376-B3E0-BB528F4A9656}" destId="{68CAF852-2DDD-4CFC-9114-FC2BFBCC1D45}" srcOrd="2" destOrd="0" parTransId="{497A0263-BF80-4FBC-8199-2708EAB3F5B1}" sibTransId="{B5DEDF8E-3AA2-4CC0-8FBF-4E6BEEDE5F16}"/>
    <dgm:cxn modelId="{01692EA0-59F7-41D6-BB4C-96563D5829C9}" srcId="{A9B20324-1FF7-4376-B3E0-BB528F4A9656}" destId="{F1172B6E-B6C8-4340-BB4F-4C029E661044}" srcOrd="3" destOrd="0" parTransId="{8401A301-A3C1-4A96-B6BB-B93969CD3ABF}" sibTransId="{683D7737-472E-4162-8231-78B6C95EB8C6}"/>
    <dgm:cxn modelId="{4CB688F6-6E95-4DF6-B0EC-A93D3A942F3A}" type="presOf" srcId="{2E466F3D-F13F-4CC6-886F-E765ABDF7786}" destId="{71100EA8-68D9-4804-A9C9-1D1A9719DDAE}" srcOrd="0" destOrd="0" presId="urn:microsoft.com/office/officeart/2005/8/layout/chevron2"/>
    <dgm:cxn modelId="{64BB69B8-6BE0-444C-B993-0C7D3954DF53}" srcId="{68CAF852-2DDD-4CFC-9114-FC2BFBCC1D45}" destId="{FA057164-7DA5-4644-B7FD-208D6C1C39EF}" srcOrd="0" destOrd="0" parTransId="{23F4180A-3992-49E2-9356-9E8A66B0E194}" sibTransId="{F2159F10-7D78-4831-AE86-1BA5748FC9C2}"/>
    <dgm:cxn modelId="{6C6B9F20-D7EE-47C7-AEEF-8327B01B1902}" srcId="{F1172B6E-B6C8-4340-BB4F-4C029E661044}" destId="{43DA7C76-DF2E-4063-ACF4-FD71FB54AEB1}" srcOrd="0" destOrd="0" parTransId="{EF0127EA-982A-4831-93C3-E7F2F6D008CC}" sibTransId="{C2C4BC2C-9B45-4F0D-80CE-ECA88D70BA40}"/>
    <dgm:cxn modelId="{622C9868-9F7C-418E-A6F7-2CD1F341E254}" type="presOf" srcId="{A9B20324-1FF7-4376-B3E0-BB528F4A9656}" destId="{B6538920-C151-4632-8AF4-64077A51FA6A}" srcOrd="0" destOrd="0" presId="urn:microsoft.com/office/officeart/2005/8/layout/chevron2"/>
    <dgm:cxn modelId="{7D4A5C27-C5A7-46B7-9C10-5BE309D33C51}" type="presOf" srcId="{4DFECBF5-758B-4F8E-8E58-20CB55A53A16}" destId="{923DC57A-1F7B-4C88-A521-7D17D1918964}" srcOrd="0" destOrd="0" presId="urn:microsoft.com/office/officeart/2005/8/layout/chevron2"/>
    <dgm:cxn modelId="{41ECD740-475E-4AD8-8999-7345B08D23EE}" srcId="{A9B20324-1FF7-4376-B3E0-BB528F4A9656}" destId="{14C82E98-4CB8-4522-917D-265D81609D49}" srcOrd="1" destOrd="0" parTransId="{CAC386AF-B5D0-4EC8-9F4B-757F52FC9ED0}" sibTransId="{F7F21F02-C25A-42D5-84CE-CD0468FDA51B}"/>
    <dgm:cxn modelId="{B1FAF08E-7D93-4435-A785-D6CF0489ECFE}" type="presOf" srcId="{F1172B6E-B6C8-4340-BB4F-4C029E661044}" destId="{19B66042-DD5B-45CD-932D-83DAAB751A77}" srcOrd="0" destOrd="0" presId="urn:microsoft.com/office/officeart/2005/8/layout/chevron2"/>
    <dgm:cxn modelId="{1013F085-A710-48D1-BB0C-20910463A0D7}" srcId="{A9B20324-1FF7-4376-B3E0-BB528F4A9656}" destId="{2E466F3D-F13F-4CC6-886F-E765ABDF7786}" srcOrd="0" destOrd="0" parTransId="{5ACAE731-84DE-44E2-B783-1B291303A68E}" sibTransId="{A7544B0C-B9E8-446E-A0A2-86DB11DD540A}"/>
    <dgm:cxn modelId="{A0C91955-57F5-4842-8C6B-9E45B86BCC9D}" type="presOf" srcId="{14C82E98-4CB8-4522-917D-265D81609D49}" destId="{71F4EBA9-0867-422C-A776-33B9ACC34696}" srcOrd="0" destOrd="0" presId="urn:microsoft.com/office/officeart/2005/8/layout/chevron2"/>
    <dgm:cxn modelId="{CA6B5896-132E-4960-8AA3-1609B603A9D0}" srcId="{14C82E98-4CB8-4522-917D-265D81609D49}" destId="{A20034F5-502C-41FC-B423-C1C30A308BE3}" srcOrd="0" destOrd="0" parTransId="{0C638338-DC46-470B-8B4B-0DF169F6300F}" sibTransId="{34733437-DA3D-4D30-BDD1-5B54054EC210}"/>
    <dgm:cxn modelId="{4D5034B3-DBEC-432D-82C9-DBFC558C0168}" type="presOf" srcId="{43DA7C76-DF2E-4063-ACF4-FD71FB54AEB1}" destId="{99369638-F862-4879-A7D0-29E6A936FE82}" srcOrd="0" destOrd="0" presId="urn:microsoft.com/office/officeart/2005/8/layout/chevron2"/>
    <dgm:cxn modelId="{C7FD0DAC-5797-4ADA-855D-106B447CCD62}" type="presOf" srcId="{A20034F5-502C-41FC-B423-C1C30A308BE3}" destId="{7CE54D58-7B25-478B-9AAC-3B1482207B05}" srcOrd="0" destOrd="0" presId="urn:microsoft.com/office/officeart/2005/8/layout/chevron2"/>
    <dgm:cxn modelId="{FA7F5B4F-E283-48B0-A6B3-C6870FFB13CA}" type="presOf" srcId="{68CAF852-2DDD-4CFC-9114-FC2BFBCC1D45}" destId="{CAE8021F-1E6A-49F1-BFE0-7DE21ABFA4F5}" srcOrd="0" destOrd="0" presId="urn:microsoft.com/office/officeart/2005/8/layout/chevron2"/>
    <dgm:cxn modelId="{9A513039-C75B-45D8-BBFD-575E97DBFB20}" type="presOf" srcId="{FA057164-7DA5-4644-B7FD-208D6C1C39EF}" destId="{64D4AAD3-D66C-498E-8139-5C580CF5776E}" srcOrd="0" destOrd="0" presId="urn:microsoft.com/office/officeart/2005/8/layout/chevron2"/>
    <dgm:cxn modelId="{97CD591B-36DF-4D44-BB04-C0EF18992F97}" type="presParOf" srcId="{B6538920-C151-4632-8AF4-64077A51FA6A}" destId="{C5C2EE9A-FF6B-432D-A205-FE5F13861704}" srcOrd="0" destOrd="0" presId="urn:microsoft.com/office/officeart/2005/8/layout/chevron2"/>
    <dgm:cxn modelId="{667B29A6-75E5-430B-986F-1B8A5D541B0F}" type="presParOf" srcId="{C5C2EE9A-FF6B-432D-A205-FE5F13861704}" destId="{71100EA8-68D9-4804-A9C9-1D1A9719DDAE}" srcOrd="0" destOrd="0" presId="urn:microsoft.com/office/officeart/2005/8/layout/chevron2"/>
    <dgm:cxn modelId="{4B04E823-DC4E-44CB-A252-47D3A86B8B74}" type="presParOf" srcId="{C5C2EE9A-FF6B-432D-A205-FE5F13861704}" destId="{923DC57A-1F7B-4C88-A521-7D17D1918964}" srcOrd="1" destOrd="0" presId="urn:microsoft.com/office/officeart/2005/8/layout/chevron2"/>
    <dgm:cxn modelId="{653CB116-613E-4E20-87D3-369E527C2889}" type="presParOf" srcId="{B6538920-C151-4632-8AF4-64077A51FA6A}" destId="{9E00F617-B8FD-4001-9D22-F3BFC194E5E0}" srcOrd="1" destOrd="0" presId="urn:microsoft.com/office/officeart/2005/8/layout/chevron2"/>
    <dgm:cxn modelId="{047A566A-2DF2-4201-8C9C-CCF7BD20D3ED}" type="presParOf" srcId="{B6538920-C151-4632-8AF4-64077A51FA6A}" destId="{F6A55F7E-A6F7-4ABB-9BF1-00FE2A177240}" srcOrd="2" destOrd="0" presId="urn:microsoft.com/office/officeart/2005/8/layout/chevron2"/>
    <dgm:cxn modelId="{3AC48E37-40A8-4F4D-9D9F-9F0E9C994FFF}" type="presParOf" srcId="{F6A55F7E-A6F7-4ABB-9BF1-00FE2A177240}" destId="{71F4EBA9-0867-422C-A776-33B9ACC34696}" srcOrd="0" destOrd="0" presId="urn:microsoft.com/office/officeart/2005/8/layout/chevron2"/>
    <dgm:cxn modelId="{67C0D782-0016-444F-8AAC-D6C2B27B1741}" type="presParOf" srcId="{F6A55F7E-A6F7-4ABB-9BF1-00FE2A177240}" destId="{7CE54D58-7B25-478B-9AAC-3B1482207B05}" srcOrd="1" destOrd="0" presId="urn:microsoft.com/office/officeart/2005/8/layout/chevron2"/>
    <dgm:cxn modelId="{ECD1A974-2C22-462B-BC56-47DBA99C7C5F}" type="presParOf" srcId="{B6538920-C151-4632-8AF4-64077A51FA6A}" destId="{D702E24C-77E6-4493-8AF3-82B06243E97F}" srcOrd="3" destOrd="0" presId="urn:microsoft.com/office/officeart/2005/8/layout/chevron2"/>
    <dgm:cxn modelId="{2B3E6BEF-584E-4765-BCEC-CCCC091B134A}" type="presParOf" srcId="{B6538920-C151-4632-8AF4-64077A51FA6A}" destId="{C25AC750-37A5-4B74-A8C2-41306BE0475A}" srcOrd="4" destOrd="0" presId="urn:microsoft.com/office/officeart/2005/8/layout/chevron2"/>
    <dgm:cxn modelId="{03AE45C1-B8B0-4066-9581-18112EA20AD5}" type="presParOf" srcId="{C25AC750-37A5-4B74-A8C2-41306BE0475A}" destId="{CAE8021F-1E6A-49F1-BFE0-7DE21ABFA4F5}" srcOrd="0" destOrd="0" presId="urn:microsoft.com/office/officeart/2005/8/layout/chevron2"/>
    <dgm:cxn modelId="{65208ED1-E38C-4BE8-8E64-23961B49B666}" type="presParOf" srcId="{C25AC750-37A5-4B74-A8C2-41306BE0475A}" destId="{64D4AAD3-D66C-498E-8139-5C580CF5776E}" srcOrd="1" destOrd="0" presId="urn:microsoft.com/office/officeart/2005/8/layout/chevron2"/>
    <dgm:cxn modelId="{502A3856-1CA4-46A9-AB66-16A144B4DA0C}" type="presParOf" srcId="{B6538920-C151-4632-8AF4-64077A51FA6A}" destId="{BE409ADE-B059-41A7-A49C-8166502A67A9}" srcOrd="5" destOrd="0" presId="urn:microsoft.com/office/officeart/2005/8/layout/chevron2"/>
    <dgm:cxn modelId="{B069E337-DECC-41A3-BDD6-A63254DB7900}" type="presParOf" srcId="{B6538920-C151-4632-8AF4-64077A51FA6A}" destId="{5C60033C-2B2E-466D-B302-6BF0AB2CF88E}" srcOrd="6" destOrd="0" presId="urn:microsoft.com/office/officeart/2005/8/layout/chevron2"/>
    <dgm:cxn modelId="{58E2D73D-12ED-4554-A514-69A74DAEEB7B}" type="presParOf" srcId="{5C60033C-2B2E-466D-B302-6BF0AB2CF88E}" destId="{19B66042-DD5B-45CD-932D-83DAAB751A77}" srcOrd="0" destOrd="0" presId="urn:microsoft.com/office/officeart/2005/8/layout/chevron2"/>
    <dgm:cxn modelId="{E212852C-2CBA-4833-B53B-BECCFAEFC56A}" type="presParOf" srcId="{5C60033C-2B2E-466D-B302-6BF0AB2CF88E}" destId="{99369638-F862-4879-A7D0-29E6A936FE82}"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227CBF-F4D2-4BDC-9EF4-177BA18F287C}"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88000355-1D3F-4A0F-BA50-01306B6A0962}">
      <dgm:prSet phldrT="[Text]">
        <dgm:style>
          <a:lnRef idx="0">
            <a:schemeClr val="accent2"/>
          </a:lnRef>
          <a:fillRef idx="3">
            <a:schemeClr val="accent2"/>
          </a:fillRef>
          <a:effectRef idx="3">
            <a:schemeClr val="accent2"/>
          </a:effectRef>
          <a:fontRef idx="minor">
            <a:schemeClr val="lt1"/>
          </a:fontRef>
        </dgm:style>
      </dgm:prSet>
      <dgm:spPr/>
      <dgm:t>
        <a:bodyPr/>
        <a:lstStyle/>
        <a:p>
          <a:r>
            <a:rPr lang="en-US" b="1" dirty="0" smtClean="0">
              <a:latin typeface="Times New Roman" panose="02020603050405020304" pitchFamily="18" charset="0"/>
              <a:cs typeface="Times New Roman" panose="02020603050405020304" pitchFamily="18" charset="0"/>
            </a:rPr>
            <a:t>TIỀN ĐỀ TƯ TƯỞNG – LÝ LUẬN</a:t>
          </a:r>
          <a:endParaRPr lang="en-US" b="1" dirty="0">
            <a:latin typeface="Times New Roman" panose="02020603050405020304" pitchFamily="18" charset="0"/>
            <a:cs typeface="Times New Roman" panose="02020603050405020304" pitchFamily="18" charset="0"/>
          </a:endParaRPr>
        </a:p>
      </dgm:t>
    </dgm:pt>
    <dgm:pt modelId="{9E0655A6-D615-4DBB-A147-CD3CF1E2C5CD}" cxnId="{A9BC218D-0A8D-48B3-BA70-B2B078EF9971}" type="parTrans">
      <dgm:prSet/>
      <dgm:spPr/>
      <dgm:t>
        <a:bodyPr/>
        <a:lstStyle/>
        <a:p>
          <a:endParaRPr lang="en-US"/>
        </a:p>
      </dgm:t>
    </dgm:pt>
    <dgm:pt modelId="{5AF6E5D9-B51C-4A58-AB6F-CA2823EB6034}" cxnId="{A9BC218D-0A8D-48B3-BA70-B2B078EF9971}" type="sibTrans">
      <dgm:prSet/>
      <dgm:spPr/>
      <dgm:t>
        <a:bodyPr/>
        <a:lstStyle/>
        <a:p>
          <a:endParaRPr lang="en-US"/>
        </a:p>
      </dgm:t>
    </dgm:pt>
    <dgm:pt modelId="{48B02654-96BF-44F8-A2EE-0B11F19F72B7}">
      <dgm:prSet phldrT="[Text]">
        <dgm:style>
          <a:lnRef idx="1">
            <a:schemeClr val="accent2"/>
          </a:lnRef>
          <a:fillRef idx="2">
            <a:schemeClr val="accent2"/>
          </a:fillRef>
          <a:effectRef idx="1">
            <a:schemeClr val="accent2"/>
          </a:effectRef>
          <a:fontRef idx="minor">
            <a:schemeClr val="dk1"/>
          </a:fontRef>
        </dgm:style>
      </dgm:prSet>
      <dgm:spPr/>
      <dgm:t>
        <a:bodyPr/>
        <a:lstStyle/>
        <a:p>
          <a:r>
            <a:rPr lang="en-US" b="1" dirty="0" err="1" smtClean="0">
              <a:latin typeface="Times New Roman" panose="02020603050405020304" pitchFamily="18" charset="0"/>
              <a:cs typeface="Times New Roman" panose="02020603050405020304" pitchFamily="18" charset="0"/>
            </a:rPr>
            <a:t>Giá</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trị</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truyền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thống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tốt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đẹp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của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tộc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Việt</a:t>
          </a:r>
          <a:r>
            <a:rPr lang="en-US" b="1" dirty="0" smtClean="0">
              <a:latin typeface="Times New Roman" panose="02020603050405020304" pitchFamily="18" charset="0"/>
              <a:cs typeface="Times New Roman" panose="02020603050405020304" pitchFamily="18" charset="0"/>
            </a:rPr>
            <a:t> Nam </a:t>
          </a:r>
          <a:endParaRPr lang="en-US" b="1" dirty="0">
            <a:latin typeface="Times New Roman" panose="02020603050405020304" pitchFamily="18" charset="0"/>
            <a:cs typeface="Times New Roman" panose="02020603050405020304" pitchFamily="18" charset="0"/>
          </a:endParaRPr>
        </a:p>
      </dgm:t>
    </dgm:pt>
    <dgm:pt modelId="{467314ED-4A20-4483-B1DC-202C38FADFF8}" cxnId="{B8967061-C52F-40A2-B988-8CDFE3A1207E}" type="parTrans">
      <dgm:prSet>
        <dgm:style>
          <a:lnRef idx="2">
            <a:schemeClr val="accent2">
              <a:shade val="50000"/>
            </a:schemeClr>
          </a:lnRef>
          <a:fillRef idx="1">
            <a:schemeClr val="accent2"/>
          </a:fillRef>
          <a:effectRef idx="0">
            <a:schemeClr val="accent2"/>
          </a:effectRef>
          <a:fontRef idx="minor">
            <a:schemeClr val="lt1"/>
          </a:fontRef>
        </dgm:style>
      </dgm:prSet>
      <dgm:spPr/>
      <dgm:t>
        <a:bodyPr/>
        <a:lstStyle/>
        <a:p>
          <a:endParaRPr lang="en-US"/>
        </a:p>
      </dgm:t>
    </dgm:pt>
    <dgm:pt modelId="{6B1C4A63-4B17-43E9-8331-17214B1EDF76}" cxnId="{B8967061-C52F-40A2-B988-8CDFE3A1207E}" type="sibTrans">
      <dgm:prSet/>
      <dgm:spPr/>
      <dgm:t>
        <a:bodyPr/>
        <a:lstStyle/>
        <a:p>
          <a:endParaRPr lang="en-US"/>
        </a:p>
      </dgm:t>
    </dgm:pt>
    <dgm:pt modelId="{7180E4C2-C2D5-4BC2-BF3E-4953C6499853}">
      <dgm:prSet phldrT="[Text]">
        <dgm:style>
          <a:lnRef idx="1">
            <a:schemeClr val="accent2"/>
          </a:lnRef>
          <a:fillRef idx="2">
            <a:schemeClr val="accent2"/>
          </a:fillRef>
          <a:effectRef idx="1">
            <a:schemeClr val="accent2"/>
          </a:effectRef>
          <a:fontRef idx="minor">
            <a:schemeClr val="dk1"/>
          </a:fontRef>
        </dgm:style>
      </dgm:prSet>
      <dgm:spPr/>
      <dgm:t>
        <a:bodyPr/>
        <a:lstStyle/>
        <a:p>
          <a:r>
            <a:rPr lang="en-US" b="1" dirty="0" err="1" smtClean="0">
              <a:latin typeface="Times New Roman" panose="02020603050405020304" pitchFamily="18" charset="0"/>
              <a:cs typeface="Times New Roman" panose="02020603050405020304" pitchFamily="18" charset="0"/>
            </a:rPr>
            <a:t>Tinh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hoa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văn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hóa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loại</a:t>
          </a:r>
          <a:endParaRPr lang="en-US" b="1" dirty="0">
            <a:latin typeface="Times New Roman" panose="02020603050405020304" pitchFamily="18" charset="0"/>
            <a:cs typeface="Times New Roman" panose="02020603050405020304" pitchFamily="18" charset="0"/>
          </a:endParaRPr>
        </a:p>
      </dgm:t>
    </dgm:pt>
    <dgm:pt modelId="{6E67F0D9-35F0-486B-BE15-FDF394481EDC}" cxnId="{23782D48-763F-4DE5-A383-8593511CC05B}" type="parTrans">
      <dgm:prSet>
        <dgm:style>
          <a:lnRef idx="2">
            <a:schemeClr val="accent2">
              <a:shade val="50000"/>
            </a:schemeClr>
          </a:lnRef>
          <a:fillRef idx="1">
            <a:schemeClr val="accent2"/>
          </a:fillRef>
          <a:effectRef idx="0">
            <a:schemeClr val="accent2"/>
          </a:effectRef>
          <a:fontRef idx="minor">
            <a:schemeClr val="lt1"/>
          </a:fontRef>
        </dgm:style>
      </dgm:prSet>
      <dgm:spPr/>
      <dgm:t>
        <a:bodyPr/>
        <a:lstStyle/>
        <a:p>
          <a:endParaRPr lang="en-US"/>
        </a:p>
      </dgm:t>
    </dgm:pt>
    <dgm:pt modelId="{97CD6800-B277-4AB7-B57B-C2169BBAA032}" cxnId="{23782D48-763F-4DE5-A383-8593511CC05B}" type="sibTrans">
      <dgm:prSet/>
      <dgm:spPr/>
      <dgm:t>
        <a:bodyPr/>
        <a:lstStyle/>
        <a:p>
          <a:endParaRPr lang="en-US"/>
        </a:p>
      </dgm:t>
    </dgm:pt>
    <dgm:pt modelId="{0EFBF8AF-A43F-41F7-803B-B4E64527007F}">
      <dgm:prSet phldrT="[Text]">
        <dgm:style>
          <a:lnRef idx="1">
            <a:schemeClr val="accent2"/>
          </a:lnRef>
          <a:fillRef idx="2">
            <a:schemeClr val="accent2"/>
          </a:fillRef>
          <a:effectRef idx="1">
            <a:schemeClr val="accent2"/>
          </a:effectRef>
          <a:fontRef idx="minor">
            <a:schemeClr val="dk1"/>
          </a:fontRef>
        </dgm:style>
      </dgm:prSet>
      <dgm:spPr/>
      <dgm:t>
        <a:bodyPr/>
        <a:lstStyle/>
        <a:p>
          <a:r>
            <a:rPr lang="en-US" b="1" dirty="0" err="1" smtClean="0">
              <a:latin typeface="Times New Roman" panose="02020603050405020304" pitchFamily="18" charset="0"/>
              <a:cs typeface="Times New Roman" panose="02020603050405020304" pitchFamily="18" charset="0"/>
            </a:rPr>
            <a:t>Chủ</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nghĩa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Mác-Lênin</a:t>
          </a:r>
          <a:endParaRPr lang="en-US" b="1" dirty="0">
            <a:latin typeface="Times New Roman" panose="02020603050405020304" pitchFamily="18" charset="0"/>
            <a:cs typeface="Times New Roman" panose="02020603050405020304" pitchFamily="18" charset="0"/>
          </a:endParaRPr>
        </a:p>
      </dgm:t>
    </dgm:pt>
    <dgm:pt modelId="{6D22E9A5-5843-4D4A-B255-F8BC1B7A1F13}" cxnId="{20F10A36-62D3-469E-B857-7BED9BF7C284}" type="parTrans">
      <dgm:prSet>
        <dgm:style>
          <a:lnRef idx="2">
            <a:schemeClr val="accent2">
              <a:shade val="50000"/>
            </a:schemeClr>
          </a:lnRef>
          <a:fillRef idx="1">
            <a:schemeClr val="accent2"/>
          </a:fillRef>
          <a:effectRef idx="0">
            <a:schemeClr val="accent2"/>
          </a:effectRef>
          <a:fontRef idx="minor">
            <a:schemeClr val="lt1"/>
          </a:fontRef>
        </dgm:style>
      </dgm:prSet>
      <dgm:spPr/>
      <dgm:t>
        <a:bodyPr/>
        <a:lstStyle/>
        <a:p>
          <a:endParaRPr lang="en-US"/>
        </a:p>
      </dgm:t>
    </dgm:pt>
    <dgm:pt modelId="{B6E4E4BE-9B9C-4493-BEA0-A08E91E69AA8}" cxnId="{20F10A36-62D3-469E-B857-7BED9BF7C284}" type="sibTrans">
      <dgm:prSet/>
      <dgm:spPr/>
      <dgm:t>
        <a:bodyPr/>
        <a:lstStyle/>
        <a:p>
          <a:endParaRPr lang="en-US"/>
        </a:p>
      </dgm:t>
    </dgm:pt>
    <dgm:pt modelId="{633958D9-531F-499E-AF8F-A582F30CAFA4}" type="pres">
      <dgm:prSet presAssocID="{1C227CBF-F4D2-4BDC-9EF4-177BA18F287C}" presName="cycle" presStyleCnt="0">
        <dgm:presLayoutVars>
          <dgm:chMax val="1"/>
          <dgm:dir/>
          <dgm:animLvl val="ctr"/>
          <dgm:resizeHandles val="exact"/>
        </dgm:presLayoutVars>
      </dgm:prSet>
      <dgm:spPr/>
      <dgm:t>
        <a:bodyPr/>
        <a:lstStyle/>
        <a:p>
          <a:endParaRPr lang="en-US"/>
        </a:p>
      </dgm:t>
    </dgm:pt>
    <dgm:pt modelId="{9B8B1D67-8BA2-4CA5-B902-7DF59FA75987}" type="pres">
      <dgm:prSet presAssocID="{88000355-1D3F-4A0F-BA50-01306B6A0962}" presName="centerShape" presStyleLbl="node0" presStyleIdx="0" presStyleCnt="1" custLinFactNeighborX="279" custLinFactNeighborY="254"/>
      <dgm:spPr/>
      <dgm:t>
        <a:bodyPr/>
        <a:lstStyle/>
        <a:p>
          <a:endParaRPr lang="en-US"/>
        </a:p>
      </dgm:t>
    </dgm:pt>
    <dgm:pt modelId="{3D072F63-EC98-46CB-8061-0670D92B483C}" type="pres">
      <dgm:prSet presAssocID="{467314ED-4A20-4483-B1DC-202C38FADFF8}" presName="parTrans" presStyleLbl="bgSibTrans2D1" presStyleIdx="0" presStyleCnt="3" custAng="10393105" custScaleX="32151" custScaleY="91769" custLinFactNeighborX="28033" custLinFactNeighborY="73827" custRadScaleRad="494455"/>
      <dgm:spPr/>
      <dgm:t>
        <a:bodyPr/>
        <a:lstStyle/>
        <a:p>
          <a:endParaRPr lang="en-US"/>
        </a:p>
      </dgm:t>
    </dgm:pt>
    <dgm:pt modelId="{F1E5951C-40EA-447E-90EF-C61F216D8C2D}" type="pres">
      <dgm:prSet presAssocID="{48B02654-96BF-44F8-A2EE-0B11F19F72B7}" presName="node" presStyleLbl="node1" presStyleIdx="0" presStyleCnt="3">
        <dgm:presLayoutVars>
          <dgm:bulletEnabled val="1"/>
        </dgm:presLayoutVars>
      </dgm:prSet>
      <dgm:spPr/>
      <dgm:t>
        <a:bodyPr/>
        <a:lstStyle/>
        <a:p>
          <a:endParaRPr lang="en-US"/>
        </a:p>
      </dgm:t>
    </dgm:pt>
    <dgm:pt modelId="{5952D633-0D14-41F8-88B1-13809421B858}" type="pres">
      <dgm:prSet presAssocID="{6E67F0D9-35F0-486B-BE15-FDF394481EDC}" presName="parTrans" presStyleLbl="bgSibTrans2D1" presStyleIdx="1" presStyleCnt="3" custAng="10800000" custFlipHor="1" custScaleX="53004" custLinFactNeighborX="-589" custLinFactNeighborY="78255"/>
      <dgm:spPr/>
      <dgm:t>
        <a:bodyPr/>
        <a:lstStyle/>
        <a:p>
          <a:endParaRPr lang="en-US"/>
        </a:p>
      </dgm:t>
    </dgm:pt>
    <dgm:pt modelId="{BC5C2DB5-C4D5-48A4-9A05-52C8355A6C2D}" type="pres">
      <dgm:prSet presAssocID="{7180E4C2-C2D5-4BC2-BF3E-4953C6499853}" presName="node" presStyleLbl="node1" presStyleIdx="1" presStyleCnt="3" custRadScaleRad="100044" custRadScaleInc="-411">
        <dgm:presLayoutVars>
          <dgm:bulletEnabled val="1"/>
        </dgm:presLayoutVars>
      </dgm:prSet>
      <dgm:spPr/>
      <dgm:t>
        <a:bodyPr/>
        <a:lstStyle/>
        <a:p>
          <a:endParaRPr lang="en-US"/>
        </a:p>
      </dgm:t>
    </dgm:pt>
    <dgm:pt modelId="{9455397E-3C97-49CE-A9BE-D186B207E189}" type="pres">
      <dgm:prSet presAssocID="{6D22E9A5-5843-4D4A-B255-F8BC1B7A1F13}" presName="parTrans" presStyleLbl="bgSibTrans2D1" presStyleIdx="2" presStyleCnt="3" custAng="11008196" custScaleX="32147" custLinFactNeighborX="-26936" custLinFactNeighborY="76694"/>
      <dgm:spPr/>
      <dgm:t>
        <a:bodyPr/>
        <a:lstStyle/>
        <a:p>
          <a:endParaRPr lang="en-US"/>
        </a:p>
      </dgm:t>
    </dgm:pt>
    <dgm:pt modelId="{55A077B3-BE61-40A0-9541-51A9DAFCA1FE}" type="pres">
      <dgm:prSet presAssocID="{0EFBF8AF-A43F-41F7-803B-B4E64527007F}" presName="node" presStyleLbl="node1" presStyleIdx="2" presStyleCnt="3" custRadScaleRad="103849" custRadScaleInc="1561">
        <dgm:presLayoutVars>
          <dgm:bulletEnabled val="1"/>
        </dgm:presLayoutVars>
      </dgm:prSet>
      <dgm:spPr/>
      <dgm:t>
        <a:bodyPr/>
        <a:lstStyle/>
        <a:p>
          <a:endParaRPr lang="en-US"/>
        </a:p>
      </dgm:t>
    </dgm:pt>
  </dgm:ptLst>
  <dgm:cxnLst>
    <dgm:cxn modelId="{2297FFB7-37AF-45A4-ACC3-079069D6A720}" type="presOf" srcId="{7180E4C2-C2D5-4BC2-BF3E-4953C6499853}" destId="{BC5C2DB5-C4D5-48A4-9A05-52C8355A6C2D}" srcOrd="0" destOrd="0" presId="urn:microsoft.com/office/officeart/2005/8/layout/radial4"/>
    <dgm:cxn modelId="{21689C51-7F8D-4C9E-B7CE-535B3A680B63}" type="presOf" srcId="{0EFBF8AF-A43F-41F7-803B-B4E64527007F}" destId="{55A077B3-BE61-40A0-9541-51A9DAFCA1FE}" srcOrd="0" destOrd="0" presId="urn:microsoft.com/office/officeart/2005/8/layout/radial4"/>
    <dgm:cxn modelId="{23782D48-763F-4DE5-A383-8593511CC05B}" srcId="{88000355-1D3F-4A0F-BA50-01306B6A0962}" destId="{7180E4C2-C2D5-4BC2-BF3E-4953C6499853}" srcOrd="1" destOrd="0" parTransId="{6E67F0D9-35F0-486B-BE15-FDF394481EDC}" sibTransId="{97CD6800-B277-4AB7-B57B-C2169BBAA032}"/>
    <dgm:cxn modelId="{20F10A36-62D3-469E-B857-7BED9BF7C284}" srcId="{88000355-1D3F-4A0F-BA50-01306B6A0962}" destId="{0EFBF8AF-A43F-41F7-803B-B4E64527007F}" srcOrd="2" destOrd="0" parTransId="{6D22E9A5-5843-4D4A-B255-F8BC1B7A1F13}" sibTransId="{B6E4E4BE-9B9C-4493-BEA0-A08E91E69AA8}"/>
    <dgm:cxn modelId="{02B1749C-98BB-403C-9422-18EB21F31F4C}" type="presOf" srcId="{6E67F0D9-35F0-486B-BE15-FDF394481EDC}" destId="{5952D633-0D14-41F8-88B1-13809421B858}" srcOrd="0" destOrd="0" presId="urn:microsoft.com/office/officeart/2005/8/layout/radial4"/>
    <dgm:cxn modelId="{8FFA2B73-8AA1-4351-9762-679C50F4B69F}" type="presOf" srcId="{1C227CBF-F4D2-4BDC-9EF4-177BA18F287C}" destId="{633958D9-531F-499E-AF8F-A582F30CAFA4}" srcOrd="0" destOrd="0" presId="urn:microsoft.com/office/officeart/2005/8/layout/radial4"/>
    <dgm:cxn modelId="{86F8844B-D901-4B63-AC70-D4D466037823}" type="presOf" srcId="{467314ED-4A20-4483-B1DC-202C38FADFF8}" destId="{3D072F63-EC98-46CB-8061-0670D92B483C}" srcOrd="0" destOrd="0" presId="urn:microsoft.com/office/officeart/2005/8/layout/radial4"/>
    <dgm:cxn modelId="{B8967061-C52F-40A2-B988-8CDFE3A1207E}" srcId="{88000355-1D3F-4A0F-BA50-01306B6A0962}" destId="{48B02654-96BF-44F8-A2EE-0B11F19F72B7}" srcOrd="0" destOrd="0" parTransId="{467314ED-4A20-4483-B1DC-202C38FADFF8}" sibTransId="{6B1C4A63-4B17-43E9-8331-17214B1EDF76}"/>
    <dgm:cxn modelId="{A9BC218D-0A8D-48B3-BA70-B2B078EF9971}" srcId="{1C227CBF-F4D2-4BDC-9EF4-177BA18F287C}" destId="{88000355-1D3F-4A0F-BA50-01306B6A0962}" srcOrd="0" destOrd="0" parTransId="{9E0655A6-D615-4DBB-A147-CD3CF1E2C5CD}" sibTransId="{5AF6E5D9-B51C-4A58-AB6F-CA2823EB6034}"/>
    <dgm:cxn modelId="{CAFAAE64-96B3-4D6F-AD2E-EE30EFBFB760}" type="presOf" srcId="{48B02654-96BF-44F8-A2EE-0B11F19F72B7}" destId="{F1E5951C-40EA-447E-90EF-C61F216D8C2D}" srcOrd="0" destOrd="0" presId="urn:microsoft.com/office/officeart/2005/8/layout/radial4"/>
    <dgm:cxn modelId="{C6A60CD2-34CE-4565-88C9-BC73ECC76EF2}" type="presOf" srcId="{88000355-1D3F-4A0F-BA50-01306B6A0962}" destId="{9B8B1D67-8BA2-4CA5-B902-7DF59FA75987}" srcOrd="0" destOrd="0" presId="urn:microsoft.com/office/officeart/2005/8/layout/radial4"/>
    <dgm:cxn modelId="{56546248-6F74-4143-8BF0-1864C80A3CE4}" type="presOf" srcId="{6D22E9A5-5843-4D4A-B255-F8BC1B7A1F13}" destId="{9455397E-3C97-49CE-A9BE-D186B207E189}" srcOrd="0" destOrd="0" presId="urn:microsoft.com/office/officeart/2005/8/layout/radial4"/>
    <dgm:cxn modelId="{10394401-0A65-4033-86E7-7D6EE0884BEA}" type="presParOf" srcId="{633958D9-531F-499E-AF8F-A582F30CAFA4}" destId="{9B8B1D67-8BA2-4CA5-B902-7DF59FA75987}" srcOrd="0" destOrd="0" presId="urn:microsoft.com/office/officeart/2005/8/layout/radial4"/>
    <dgm:cxn modelId="{CF8567AE-2B37-470B-926E-7A68B576ABD7}" type="presParOf" srcId="{633958D9-531F-499E-AF8F-A582F30CAFA4}" destId="{3D072F63-EC98-46CB-8061-0670D92B483C}" srcOrd="1" destOrd="0" presId="urn:microsoft.com/office/officeart/2005/8/layout/radial4"/>
    <dgm:cxn modelId="{0ABBD112-9898-46BF-ABA7-BBCD156CAA80}" type="presParOf" srcId="{633958D9-531F-499E-AF8F-A582F30CAFA4}" destId="{F1E5951C-40EA-447E-90EF-C61F216D8C2D}" srcOrd="2" destOrd="0" presId="urn:microsoft.com/office/officeart/2005/8/layout/radial4"/>
    <dgm:cxn modelId="{15FC3461-C252-4BE3-97F2-61DCA4AA0DE2}" type="presParOf" srcId="{633958D9-531F-499E-AF8F-A582F30CAFA4}" destId="{5952D633-0D14-41F8-88B1-13809421B858}" srcOrd="3" destOrd="0" presId="urn:microsoft.com/office/officeart/2005/8/layout/radial4"/>
    <dgm:cxn modelId="{A5A2F643-1E12-4CBE-A3DE-8091DEAC31B4}" type="presParOf" srcId="{633958D9-531F-499E-AF8F-A582F30CAFA4}" destId="{BC5C2DB5-C4D5-48A4-9A05-52C8355A6C2D}" srcOrd="4" destOrd="0" presId="urn:microsoft.com/office/officeart/2005/8/layout/radial4"/>
    <dgm:cxn modelId="{B3CD18CB-E846-4EB6-A21C-9BE7854D3983}" type="presParOf" srcId="{633958D9-531F-499E-AF8F-A582F30CAFA4}" destId="{9455397E-3C97-49CE-A9BE-D186B207E189}" srcOrd="5" destOrd="0" presId="urn:microsoft.com/office/officeart/2005/8/layout/radial4"/>
    <dgm:cxn modelId="{0F9719A0-5680-4479-B203-7B91EBC8E17A}" type="presParOf" srcId="{633958D9-531F-499E-AF8F-A582F30CAFA4}" destId="{55A077B3-BE61-40A0-9541-51A9DAFCA1FE}" srcOrd="6" destOrd="0" presId="urn:microsoft.com/office/officeart/2005/8/layout/radial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9895581-3E42-4418-AF1A-33942365291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6150B1F-DB6E-4113-BA1B-2B7C91A8F7CE}">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3200" dirty="0" err="1" smtClean="0">
              <a:latin typeface="Times New Roman" panose="02020603050405020304" pitchFamily="18" charset="0"/>
              <a:cs typeface="Times New Roman" panose="02020603050405020304" pitchFamily="18" charset="0"/>
            </a:rPr>
            <a:t>Văn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hóa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Tây</a:t>
          </a:r>
          <a:endParaRPr lang="en-US" sz="3200" dirty="0">
            <a:latin typeface="Times New Roman" panose="02020603050405020304" pitchFamily="18" charset="0"/>
            <a:cs typeface="Times New Roman" panose="02020603050405020304" pitchFamily="18" charset="0"/>
          </a:endParaRPr>
        </a:p>
      </dgm:t>
    </dgm:pt>
    <dgm:pt modelId="{A74F4EFF-46E6-451E-9AB3-D5C646006B1B}" cxnId="{4428BFF9-6955-48F5-8C72-18A245E59DEB}" type="parTrans">
      <dgm:prSet/>
      <dgm:spPr/>
      <dgm:t>
        <a:bodyPr/>
        <a:lstStyle/>
        <a:p>
          <a:endParaRPr lang="en-US"/>
        </a:p>
      </dgm:t>
    </dgm:pt>
    <dgm:pt modelId="{59A087A2-55DE-471D-BE07-DFF02F9AE118}" cxnId="{4428BFF9-6955-48F5-8C72-18A245E59DEB}" type="sibTrans">
      <dgm:prSet/>
      <dgm:spPr/>
      <dgm:t>
        <a:bodyPr/>
        <a:lstStyle/>
        <a:p>
          <a:endParaRPr lang="en-US"/>
        </a:p>
      </dgm:t>
    </dgm:pt>
    <dgm:pt modelId="{B0E1B45D-D34A-4F36-8DD2-8EC851A542E0}">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3200" dirty="0" err="1" smtClean="0">
              <a:latin typeface="Times New Roman" panose="02020603050405020304" pitchFamily="18" charset="0"/>
              <a:cs typeface="Times New Roman" panose="02020603050405020304" pitchFamily="18" charset="0"/>
            </a:rPr>
            <a:t>Văn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hóa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Đông</a:t>
          </a:r>
          <a:endParaRPr lang="en-US" sz="3200" dirty="0">
            <a:latin typeface="Times New Roman" panose="02020603050405020304" pitchFamily="18" charset="0"/>
            <a:cs typeface="Times New Roman" panose="02020603050405020304" pitchFamily="18" charset="0"/>
          </a:endParaRPr>
        </a:p>
      </dgm:t>
    </dgm:pt>
    <dgm:pt modelId="{4BEE2413-687C-49E9-AB06-3D3B3A74BD01}" cxnId="{131DB370-89A4-4F61-A4E3-90139787ECB8}" type="sibTrans">
      <dgm:prSet/>
      <dgm:spPr/>
      <dgm:t>
        <a:bodyPr/>
        <a:lstStyle/>
        <a:p>
          <a:endParaRPr lang="en-US"/>
        </a:p>
      </dgm:t>
    </dgm:pt>
    <dgm:pt modelId="{E1442556-1B69-4352-BFAA-4B2A8322D88E}" cxnId="{131DB370-89A4-4F61-A4E3-90139787ECB8}" type="parTrans">
      <dgm:prSet/>
      <dgm:spPr/>
      <dgm:t>
        <a:bodyPr/>
        <a:lstStyle/>
        <a:p>
          <a:endParaRPr lang="en-US"/>
        </a:p>
      </dgm:t>
    </dgm:pt>
    <dgm:pt modelId="{99CE7FDD-94BD-461F-9953-305E9DF96DA7}" type="pres">
      <dgm:prSet presAssocID="{D9895581-3E42-4418-AF1A-339423652919}" presName="linear" presStyleCnt="0">
        <dgm:presLayoutVars>
          <dgm:dir/>
          <dgm:animLvl val="lvl"/>
          <dgm:resizeHandles val="exact"/>
        </dgm:presLayoutVars>
      </dgm:prSet>
      <dgm:spPr/>
      <dgm:t>
        <a:bodyPr/>
        <a:lstStyle/>
        <a:p>
          <a:endParaRPr lang="en-US"/>
        </a:p>
      </dgm:t>
    </dgm:pt>
    <dgm:pt modelId="{700DB7C4-4AF5-49E6-A317-6A0147177BB8}" type="pres">
      <dgm:prSet presAssocID="{B0E1B45D-D34A-4F36-8DD2-8EC851A542E0}" presName="parentLin" presStyleCnt="0"/>
      <dgm:spPr/>
    </dgm:pt>
    <dgm:pt modelId="{31FD0AC9-3E59-4489-9C27-4960A79509E7}" type="pres">
      <dgm:prSet presAssocID="{B0E1B45D-D34A-4F36-8DD2-8EC851A542E0}" presName="parentLeftMargin" presStyleLbl="node1" presStyleIdx="0" presStyleCnt="2"/>
      <dgm:spPr/>
      <dgm:t>
        <a:bodyPr/>
        <a:lstStyle/>
        <a:p>
          <a:endParaRPr lang="en-US"/>
        </a:p>
      </dgm:t>
    </dgm:pt>
    <dgm:pt modelId="{B4DA9103-DA31-46DA-AB22-DECBBC16C57A}" type="pres">
      <dgm:prSet presAssocID="{B0E1B45D-D34A-4F36-8DD2-8EC851A542E0}" presName="parentText" presStyleLbl="node1" presStyleIdx="0" presStyleCnt="2">
        <dgm:presLayoutVars>
          <dgm:chMax val="0"/>
          <dgm:bulletEnabled val="1"/>
        </dgm:presLayoutVars>
      </dgm:prSet>
      <dgm:spPr/>
      <dgm:t>
        <a:bodyPr/>
        <a:lstStyle/>
        <a:p>
          <a:endParaRPr lang="en-US"/>
        </a:p>
      </dgm:t>
    </dgm:pt>
    <dgm:pt modelId="{A4014CAB-F5FC-4308-96DD-9409451C08DD}" type="pres">
      <dgm:prSet presAssocID="{B0E1B45D-D34A-4F36-8DD2-8EC851A542E0}" presName="negativeSpace" presStyleCnt="0"/>
      <dgm:spPr/>
    </dgm:pt>
    <dgm:pt modelId="{F83B74B1-4955-4313-925D-04E3C2C8A2F1}" type="pres">
      <dgm:prSet presAssocID="{B0E1B45D-D34A-4F36-8DD2-8EC851A542E0}" presName="childText" presStyleLbl="conFgAcc1" presStyleIdx="0" presStyleCnt="2">
        <dgm:style>
          <a:lnRef idx="1">
            <a:schemeClr val="accent3"/>
          </a:lnRef>
          <a:fillRef idx="3">
            <a:schemeClr val="accent3"/>
          </a:fillRef>
          <a:effectRef idx="2">
            <a:schemeClr val="accent3"/>
          </a:effectRef>
          <a:fontRef idx="minor">
            <a:schemeClr val="lt1"/>
          </a:fontRef>
        </dgm:style>
        <dgm:presLayoutVars>
          <dgm:bulletEnabled val="1"/>
        </dgm:presLayoutVars>
      </dgm:prSet>
      <dgm:spPr/>
      <dgm:t>
        <a:bodyPr/>
        <a:lstStyle/>
        <a:p>
          <a:endParaRPr lang="en-US"/>
        </a:p>
      </dgm:t>
    </dgm:pt>
    <dgm:pt modelId="{3F004E6E-CB18-48BE-9A46-D24294934DA7}" type="pres">
      <dgm:prSet presAssocID="{4BEE2413-687C-49E9-AB06-3D3B3A74BD01}" presName="spaceBetweenRectangles" presStyleCnt="0"/>
      <dgm:spPr/>
    </dgm:pt>
    <dgm:pt modelId="{99AFC740-D0DF-406A-A9EF-9A74DDFBF440}" type="pres">
      <dgm:prSet presAssocID="{96150B1F-DB6E-4113-BA1B-2B7C91A8F7CE}" presName="parentLin" presStyleCnt="0"/>
      <dgm:spPr/>
    </dgm:pt>
    <dgm:pt modelId="{C7D954DE-9D32-4081-9A9D-929BF616514E}" type="pres">
      <dgm:prSet presAssocID="{96150B1F-DB6E-4113-BA1B-2B7C91A8F7CE}" presName="parentLeftMargin" presStyleLbl="node1" presStyleIdx="0" presStyleCnt="2"/>
      <dgm:spPr/>
      <dgm:t>
        <a:bodyPr/>
        <a:lstStyle/>
        <a:p>
          <a:endParaRPr lang="en-US"/>
        </a:p>
      </dgm:t>
    </dgm:pt>
    <dgm:pt modelId="{84BBCBDC-2701-4980-8025-AC821578A9F9}" type="pres">
      <dgm:prSet presAssocID="{96150B1F-DB6E-4113-BA1B-2B7C91A8F7CE}" presName="parentText" presStyleLbl="node1" presStyleIdx="1" presStyleCnt="2">
        <dgm:presLayoutVars>
          <dgm:chMax val="0"/>
          <dgm:bulletEnabled val="1"/>
        </dgm:presLayoutVars>
      </dgm:prSet>
      <dgm:spPr/>
      <dgm:t>
        <a:bodyPr/>
        <a:lstStyle/>
        <a:p>
          <a:endParaRPr lang="en-US"/>
        </a:p>
      </dgm:t>
    </dgm:pt>
    <dgm:pt modelId="{F495F8BA-AC3E-401B-B99B-479B6E863C31}" type="pres">
      <dgm:prSet presAssocID="{96150B1F-DB6E-4113-BA1B-2B7C91A8F7CE}" presName="negativeSpace" presStyleCnt="0"/>
      <dgm:spPr/>
    </dgm:pt>
    <dgm:pt modelId="{BECD9D49-C0DE-4381-8CBD-0214D122BBE3}" type="pres">
      <dgm:prSet presAssocID="{96150B1F-DB6E-4113-BA1B-2B7C91A8F7CE}" presName="childText" presStyleLbl="conFgAcc1" presStyleIdx="1" presStyleCnt="2">
        <dgm:style>
          <a:lnRef idx="1">
            <a:schemeClr val="accent2"/>
          </a:lnRef>
          <a:fillRef idx="3">
            <a:schemeClr val="accent2"/>
          </a:fillRef>
          <a:effectRef idx="2">
            <a:schemeClr val="accent2"/>
          </a:effectRef>
          <a:fontRef idx="minor">
            <a:schemeClr val="lt1"/>
          </a:fontRef>
        </dgm:style>
        <dgm:presLayoutVars>
          <dgm:bulletEnabled val="1"/>
        </dgm:presLayoutVars>
      </dgm:prSet>
      <dgm:spPr/>
    </dgm:pt>
  </dgm:ptLst>
  <dgm:cxnLst>
    <dgm:cxn modelId="{4428BFF9-6955-48F5-8C72-18A245E59DEB}" srcId="{D9895581-3E42-4418-AF1A-339423652919}" destId="{96150B1F-DB6E-4113-BA1B-2B7C91A8F7CE}" srcOrd="1" destOrd="0" parTransId="{A74F4EFF-46E6-451E-9AB3-D5C646006B1B}" sibTransId="{59A087A2-55DE-471D-BE07-DFF02F9AE118}"/>
    <dgm:cxn modelId="{131DB370-89A4-4F61-A4E3-90139787ECB8}" srcId="{D9895581-3E42-4418-AF1A-339423652919}" destId="{B0E1B45D-D34A-4F36-8DD2-8EC851A542E0}" srcOrd="0" destOrd="0" parTransId="{E1442556-1B69-4352-BFAA-4B2A8322D88E}" sibTransId="{4BEE2413-687C-49E9-AB06-3D3B3A74BD01}"/>
    <dgm:cxn modelId="{A52D57FB-4A3D-4378-9D0A-0F3E2E4A76F5}" type="presOf" srcId="{B0E1B45D-D34A-4F36-8DD2-8EC851A542E0}" destId="{31FD0AC9-3E59-4489-9C27-4960A79509E7}" srcOrd="0" destOrd="0" presId="urn:microsoft.com/office/officeart/2005/8/layout/list1"/>
    <dgm:cxn modelId="{D1A7B18B-5E7C-41F6-B7EB-FCE6BF84EED9}" type="presOf" srcId="{96150B1F-DB6E-4113-BA1B-2B7C91A8F7CE}" destId="{C7D954DE-9D32-4081-9A9D-929BF616514E}" srcOrd="0" destOrd="0" presId="urn:microsoft.com/office/officeart/2005/8/layout/list1"/>
    <dgm:cxn modelId="{D542DE3B-8168-4657-A41B-EA12F9019345}" type="presOf" srcId="{96150B1F-DB6E-4113-BA1B-2B7C91A8F7CE}" destId="{84BBCBDC-2701-4980-8025-AC821578A9F9}" srcOrd="1" destOrd="0" presId="urn:microsoft.com/office/officeart/2005/8/layout/list1"/>
    <dgm:cxn modelId="{C46727DB-DF59-4040-AF53-C7B68F36E85B}" type="presOf" srcId="{B0E1B45D-D34A-4F36-8DD2-8EC851A542E0}" destId="{B4DA9103-DA31-46DA-AB22-DECBBC16C57A}" srcOrd="1" destOrd="0" presId="urn:microsoft.com/office/officeart/2005/8/layout/list1"/>
    <dgm:cxn modelId="{B3B02EFC-C247-4F14-83B8-E2424DB2D092}" type="presOf" srcId="{D9895581-3E42-4418-AF1A-339423652919}" destId="{99CE7FDD-94BD-461F-9953-305E9DF96DA7}" srcOrd="0" destOrd="0" presId="urn:microsoft.com/office/officeart/2005/8/layout/list1"/>
    <dgm:cxn modelId="{33266CD3-1AE8-459B-AE29-94B3B54179B1}" type="presParOf" srcId="{99CE7FDD-94BD-461F-9953-305E9DF96DA7}" destId="{700DB7C4-4AF5-49E6-A317-6A0147177BB8}" srcOrd="0" destOrd="0" presId="urn:microsoft.com/office/officeart/2005/8/layout/list1"/>
    <dgm:cxn modelId="{5B9F54D3-453C-49E0-BEA5-1C275B9D5B31}" type="presParOf" srcId="{700DB7C4-4AF5-49E6-A317-6A0147177BB8}" destId="{31FD0AC9-3E59-4489-9C27-4960A79509E7}" srcOrd="0" destOrd="0" presId="urn:microsoft.com/office/officeart/2005/8/layout/list1"/>
    <dgm:cxn modelId="{13A691D7-F9FB-4344-86EE-7AD241E098F2}" type="presParOf" srcId="{700DB7C4-4AF5-49E6-A317-6A0147177BB8}" destId="{B4DA9103-DA31-46DA-AB22-DECBBC16C57A}" srcOrd="1" destOrd="0" presId="urn:microsoft.com/office/officeart/2005/8/layout/list1"/>
    <dgm:cxn modelId="{4B995C28-3E6B-4C80-8BBF-02DC1C409524}" type="presParOf" srcId="{99CE7FDD-94BD-461F-9953-305E9DF96DA7}" destId="{A4014CAB-F5FC-4308-96DD-9409451C08DD}" srcOrd="1" destOrd="0" presId="urn:microsoft.com/office/officeart/2005/8/layout/list1"/>
    <dgm:cxn modelId="{4D4E38A8-F3F7-4DAA-BEE4-6D90B937DF16}" type="presParOf" srcId="{99CE7FDD-94BD-461F-9953-305E9DF96DA7}" destId="{F83B74B1-4955-4313-925D-04E3C2C8A2F1}" srcOrd="2" destOrd="0" presId="urn:microsoft.com/office/officeart/2005/8/layout/list1"/>
    <dgm:cxn modelId="{CB411335-7038-4BBD-9E2A-614FB1B53393}" type="presParOf" srcId="{99CE7FDD-94BD-461F-9953-305E9DF96DA7}" destId="{3F004E6E-CB18-48BE-9A46-D24294934DA7}" srcOrd="3" destOrd="0" presId="urn:microsoft.com/office/officeart/2005/8/layout/list1"/>
    <dgm:cxn modelId="{F1F3CB51-0DC2-401B-8E73-EFB40D37E331}" type="presParOf" srcId="{99CE7FDD-94BD-461F-9953-305E9DF96DA7}" destId="{99AFC740-D0DF-406A-A9EF-9A74DDFBF440}" srcOrd="4" destOrd="0" presId="urn:microsoft.com/office/officeart/2005/8/layout/list1"/>
    <dgm:cxn modelId="{8158F588-DE70-4E53-84CF-A051DBDDCD2B}" type="presParOf" srcId="{99AFC740-D0DF-406A-A9EF-9A74DDFBF440}" destId="{C7D954DE-9D32-4081-9A9D-929BF616514E}" srcOrd="0" destOrd="0" presId="urn:microsoft.com/office/officeart/2005/8/layout/list1"/>
    <dgm:cxn modelId="{74F130B9-EF2F-4359-8EC7-5E92B2039D32}" type="presParOf" srcId="{99AFC740-D0DF-406A-A9EF-9A74DDFBF440}" destId="{84BBCBDC-2701-4980-8025-AC821578A9F9}" srcOrd="1" destOrd="0" presId="urn:microsoft.com/office/officeart/2005/8/layout/list1"/>
    <dgm:cxn modelId="{6139D9C7-C327-4F6F-8702-AE13D1510251}" type="presParOf" srcId="{99CE7FDD-94BD-461F-9953-305E9DF96DA7}" destId="{F495F8BA-AC3E-401B-B99B-479B6E863C31}" srcOrd="5" destOrd="0" presId="urn:microsoft.com/office/officeart/2005/8/layout/list1"/>
    <dgm:cxn modelId="{72DA76FF-C99F-4CCC-A78B-121A138D1961}" type="presParOf" srcId="{99CE7FDD-94BD-461F-9953-305E9DF96DA7}" destId="{BECD9D49-C0DE-4381-8CBD-0214D122BBE3}"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9813519-EE8B-41A3-89EE-454C28C2DBBE}" type="doc">
      <dgm:prSet loTypeId="urn:microsoft.com/office/officeart/2005/8/layout/vList2" loCatId="list" qsTypeId="urn:microsoft.com/office/officeart/2005/8/quickstyle/3d1" qsCatId="3D" csTypeId="urn:microsoft.com/office/officeart/2005/8/colors/colorful3" csCatId="colorful" phldr="1"/>
      <dgm:spPr/>
      <dgm:t>
        <a:bodyPr/>
        <a:lstStyle/>
        <a:p>
          <a:endParaRPr lang="en-US"/>
        </a:p>
      </dgm:t>
    </dgm:pt>
    <dgm:pt modelId="{0E7265D9-5B65-403A-8D03-EFC4B4364D06}">
      <dgm:prSet>
        <dgm:style>
          <a:lnRef idx="1">
            <a:schemeClr val="accent3"/>
          </a:lnRef>
          <a:fillRef idx="2">
            <a:schemeClr val="accent3"/>
          </a:fillRef>
          <a:effectRef idx="1">
            <a:schemeClr val="accent3"/>
          </a:effectRef>
          <a:fontRef idx="minor">
            <a:schemeClr val="dk1"/>
          </a:fontRef>
        </dgm:style>
      </dgm:prSet>
      <dgm:spPr/>
      <dgm:t>
        <a:bodyPr/>
        <a:lstStyle/>
        <a:p>
          <a:pPr algn="just"/>
          <a:r>
            <a:rPr lang="nl-NL" dirty="0" smtClean="0">
              <a:solidFill>
                <a:schemeClr val="tx1"/>
              </a:solidFill>
            </a:rPr>
            <a:t>+ Nhờ có TGQ và PPL của CN MLN, Hồ Chí Minh đã chuyển hoá và nâng cao được những yếu tố tích cực, tiến bộ của truyền thống dân tộc cũng như tinh hoa văn hoá nhân loại để tạo ra những tư tưởng của mình.</a:t>
          </a:r>
          <a:endParaRPr lang="en-US" dirty="0">
            <a:solidFill>
              <a:schemeClr val="tx1"/>
            </a:solidFill>
          </a:endParaRPr>
        </a:p>
      </dgm:t>
    </dgm:pt>
    <dgm:pt modelId="{890A64BD-9307-4F1A-AAF4-187EBD62C715}" cxnId="{C82627C8-2B66-4E73-908A-AB257E8812C8}" type="parTrans">
      <dgm:prSet/>
      <dgm:spPr/>
      <dgm:t>
        <a:bodyPr/>
        <a:lstStyle/>
        <a:p>
          <a:endParaRPr lang="en-US"/>
        </a:p>
      </dgm:t>
    </dgm:pt>
    <dgm:pt modelId="{9DBB809C-2D43-4F31-8FFA-D030F9C839AB}" cxnId="{C82627C8-2B66-4E73-908A-AB257E8812C8}" type="sibTrans">
      <dgm:prSet/>
      <dgm:spPr/>
      <dgm:t>
        <a:bodyPr/>
        <a:lstStyle/>
        <a:p>
          <a:endParaRPr lang="en-US"/>
        </a:p>
      </dgm:t>
    </dgm:pt>
    <dgm:pt modelId="{C34945CF-B8D2-4A6A-BAEF-CAAE74D4A97D}">
      <dgm:prSet>
        <dgm:style>
          <a:lnRef idx="1">
            <a:schemeClr val="accent5"/>
          </a:lnRef>
          <a:fillRef idx="2">
            <a:schemeClr val="accent5"/>
          </a:fillRef>
          <a:effectRef idx="1">
            <a:schemeClr val="accent5"/>
          </a:effectRef>
          <a:fontRef idx="minor">
            <a:schemeClr val="dk1"/>
          </a:fontRef>
        </dgm:style>
      </dgm:prSet>
      <dgm:spPr/>
      <dgm:t>
        <a:bodyPr/>
        <a:lstStyle/>
        <a:p>
          <a:r>
            <a:rPr lang="nl-NL" dirty="0" smtClean="0">
              <a:solidFill>
                <a:schemeClr val="tx1"/>
              </a:solidFill>
            </a:rPr>
            <a:t>+ Nhờ có CNMLN, Hồ Chí Minh đã  tìm thấy quy luật phát triển tất yếu của nhân loại: sớm hay muộn các dân tộc sẽ đi đến chủ nghĩa xã hội.</a:t>
          </a:r>
          <a:endParaRPr lang="en-US" dirty="0">
            <a:solidFill>
              <a:schemeClr val="tx1"/>
            </a:solidFill>
          </a:endParaRPr>
        </a:p>
      </dgm:t>
    </dgm:pt>
    <dgm:pt modelId="{B2F747AD-1414-47B5-84AB-FB4E12C4844B}" cxnId="{4B1A3DFC-1F6D-41AF-83E8-3A4DE1A90968}" type="parTrans">
      <dgm:prSet/>
      <dgm:spPr/>
      <dgm:t>
        <a:bodyPr/>
        <a:lstStyle/>
        <a:p>
          <a:endParaRPr lang="en-US"/>
        </a:p>
      </dgm:t>
    </dgm:pt>
    <dgm:pt modelId="{6F81A45E-AA39-43BB-B25B-2ED18144A70D}" cxnId="{4B1A3DFC-1F6D-41AF-83E8-3A4DE1A90968}" type="sibTrans">
      <dgm:prSet/>
      <dgm:spPr/>
      <dgm:t>
        <a:bodyPr/>
        <a:lstStyle/>
        <a:p>
          <a:endParaRPr lang="en-US"/>
        </a:p>
      </dgm:t>
    </dgm:pt>
    <dgm:pt modelId="{51B2C484-5C97-410A-A44A-554F177521C6}">
      <dgm:prSet>
        <dgm:style>
          <a:lnRef idx="1">
            <a:schemeClr val="accent1"/>
          </a:lnRef>
          <a:fillRef idx="2">
            <a:schemeClr val="accent1"/>
          </a:fillRef>
          <a:effectRef idx="1">
            <a:schemeClr val="accent1"/>
          </a:effectRef>
          <a:fontRef idx="minor">
            <a:schemeClr val="dk1"/>
          </a:fontRef>
        </dgm:style>
      </dgm:prSet>
      <dgm:spPr/>
      <dgm:t>
        <a:bodyPr/>
        <a:lstStyle/>
        <a:p>
          <a:pPr algn="just"/>
          <a:r>
            <a:rPr lang="nl-NL" dirty="0" smtClean="0">
              <a:solidFill>
                <a:schemeClr val="tx1"/>
              </a:solidFill>
            </a:rPr>
            <a:t>+ Nhờ có CN MLN, Hồ Chí Minh đã tổng kết được kinh nghiệm CMTG và thực tiễn đấu tranh GPDT, để tìm ra con đường cứu nước đúng đắn, vượt hẳn các thế hệ trước, chấm dứt cuộc khủng hoảng về đường lối cứu nước diễn ra từ đầu thế kỷ XX.</a:t>
          </a:r>
          <a:endParaRPr lang="en-US" dirty="0">
            <a:solidFill>
              <a:schemeClr val="tx1"/>
            </a:solidFill>
          </a:endParaRPr>
        </a:p>
      </dgm:t>
    </dgm:pt>
    <dgm:pt modelId="{3B907E02-6B9F-454A-B758-EA962F44DADA}" cxnId="{13EFF037-4687-49C7-99AB-0BFC402EA3E7}" type="parTrans">
      <dgm:prSet/>
      <dgm:spPr/>
      <dgm:t>
        <a:bodyPr/>
        <a:lstStyle/>
        <a:p>
          <a:endParaRPr lang="en-US"/>
        </a:p>
      </dgm:t>
    </dgm:pt>
    <dgm:pt modelId="{528DE99F-09B9-4D31-8349-EE4A72B119E2}" cxnId="{13EFF037-4687-49C7-99AB-0BFC402EA3E7}" type="sibTrans">
      <dgm:prSet/>
      <dgm:spPr/>
      <dgm:t>
        <a:bodyPr/>
        <a:lstStyle/>
        <a:p>
          <a:endParaRPr lang="en-US"/>
        </a:p>
      </dgm:t>
    </dgm:pt>
    <dgm:pt modelId="{B0AB6D36-CC67-4557-AAD7-69FD03F4947E}">
      <dgm:prSet>
        <dgm:style>
          <a:lnRef idx="1">
            <a:schemeClr val="accent2"/>
          </a:lnRef>
          <a:fillRef idx="2">
            <a:schemeClr val="accent2"/>
          </a:fillRef>
          <a:effectRef idx="1">
            <a:schemeClr val="accent2"/>
          </a:effectRef>
          <a:fontRef idx="minor">
            <a:schemeClr val="dk1"/>
          </a:fontRef>
        </dgm:style>
      </dgm:prSet>
      <dgm:spPr/>
      <dgm:t>
        <a:bodyPr/>
        <a:lstStyle/>
        <a:p>
          <a:pPr algn="just"/>
          <a:r>
            <a:rPr lang="nl-NL" dirty="0" smtClean="0">
              <a:solidFill>
                <a:schemeClr val="tx1"/>
              </a:solidFill>
            </a:rPr>
            <a:t>+ Hồ Chí Minh đã nhìn thấy con đường dân tộc Việt Nam phải đi là con đường cách mạng vô sản và đích của nó là CNXH và CNCS, là ấm no, tự do, hạnh phúc cho nhân dân.</a:t>
          </a:r>
          <a:endParaRPr lang="en-US" dirty="0">
            <a:solidFill>
              <a:schemeClr val="tx1"/>
            </a:solidFill>
          </a:endParaRPr>
        </a:p>
      </dgm:t>
    </dgm:pt>
    <dgm:pt modelId="{8FE08A91-621F-45C1-B751-26C38BA271D1}" cxnId="{999DBD55-C920-4647-B695-A2293EFECF44}" type="parTrans">
      <dgm:prSet/>
      <dgm:spPr/>
      <dgm:t>
        <a:bodyPr/>
        <a:lstStyle/>
        <a:p>
          <a:endParaRPr lang="en-US"/>
        </a:p>
      </dgm:t>
    </dgm:pt>
    <dgm:pt modelId="{4B9A391C-2D49-4769-9158-89BC6D3A28D3}" cxnId="{999DBD55-C920-4647-B695-A2293EFECF44}" type="sibTrans">
      <dgm:prSet/>
      <dgm:spPr/>
      <dgm:t>
        <a:bodyPr/>
        <a:lstStyle/>
        <a:p>
          <a:endParaRPr lang="en-US"/>
        </a:p>
      </dgm:t>
    </dgm:pt>
    <dgm:pt modelId="{BB4CE634-AA07-4E1E-88AB-88ED832B9A12}" type="pres">
      <dgm:prSet presAssocID="{E9813519-EE8B-41A3-89EE-454C28C2DBBE}" presName="linear" presStyleCnt="0">
        <dgm:presLayoutVars>
          <dgm:animLvl val="lvl"/>
          <dgm:resizeHandles val="exact"/>
        </dgm:presLayoutVars>
      </dgm:prSet>
      <dgm:spPr/>
      <dgm:t>
        <a:bodyPr/>
        <a:lstStyle/>
        <a:p>
          <a:endParaRPr lang="en-US"/>
        </a:p>
      </dgm:t>
    </dgm:pt>
    <dgm:pt modelId="{E45FCD2F-747F-40DE-BFFA-A04B00D3391A}" type="pres">
      <dgm:prSet presAssocID="{0E7265D9-5B65-403A-8D03-EFC4B4364D06}" presName="parentText" presStyleLbl="node1" presStyleIdx="0" presStyleCnt="4" custLinFactNeighborX="-297" custLinFactNeighborY="-14157">
        <dgm:presLayoutVars>
          <dgm:chMax val="0"/>
          <dgm:bulletEnabled val="1"/>
        </dgm:presLayoutVars>
      </dgm:prSet>
      <dgm:spPr/>
      <dgm:t>
        <a:bodyPr/>
        <a:lstStyle/>
        <a:p>
          <a:endParaRPr lang="en-US"/>
        </a:p>
      </dgm:t>
    </dgm:pt>
    <dgm:pt modelId="{6F0D015F-AE65-4467-BD36-99EE6930CBE5}" type="pres">
      <dgm:prSet presAssocID="{9DBB809C-2D43-4F31-8FFA-D030F9C839AB}" presName="spacer" presStyleCnt="0"/>
      <dgm:spPr/>
    </dgm:pt>
    <dgm:pt modelId="{C80EFF44-FA00-4334-A4CC-8C92BBC5EF1A}" type="pres">
      <dgm:prSet presAssocID="{C34945CF-B8D2-4A6A-BAEF-CAAE74D4A97D}" presName="parentText" presStyleLbl="node1" presStyleIdx="1" presStyleCnt="4" custLinFactNeighborY="-40473">
        <dgm:presLayoutVars>
          <dgm:chMax val="0"/>
          <dgm:bulletEnabled val="1"/>
        </dgm:presLayoutVars>
      </dgm:prSet>
      <dgm:spPr/>
      <dgm:t>
        <a:bodyPr/>
        <a:lstStyle/>
        <a:p>
          <a:endParaRPr lang="en-US"/>
        </a:p>
      </dgm:t>
    </dgm:pt>
    <dgm:pt modelId="{14188879-2551-41AF-8C67-B70EC7A0B24A}" type="pres">
      <dgm:prSet presAssocID="{6F81A45E-AA39-43BB-B25B-2ED18144A70D}" presName="spacer" presStyleCnt="0"/>
      <dgm:spPr/>
    </dgm:pt>
    <dgm:pt modelId="{3D1FA2D1-0A61-425F-8CAB-7BDAFD034B6D}" type="pres">
      <dgm:prSet presAssocID="{51B2C484-5C97-410A-A44A-554F177521C6}" presName="parentText" presStyleLbl="node1" presStyleIdx="2" presStyleCnt="4" custLinFactNeighborY="6376">
        <dgm:presLayoutVars>
          <dgm:chMax val="0"/>
          <dgm:bulletEnabled val="1"/>
        </dgm:presLayoutVars>
      </dgm:prSet>
      <dgm:spPr/>
      <dgm:t>
        <a:bodyPr/>
        <a:lstStyle/>
        <a:p>
          <a:endParaRPr lang="en-US"/>
        </a:p>
      </dgm:t>
    </dgm:pt>
    <dgm:pt modelId="{839CF069-5D30-45BC-877D-F8BD35CCEDB7}" type="pres">
      <dgm:prSet presAssocID="{528DE99F-09B9-4D31-8349-EE4A72B119E2}" presName="spacer" presStyleCnt="0"/>
      <dgm:spPr/>
    </dgm:pt>
    <dgm:pt modelId="{B5EA8856-0974-4792-A4BF-8C4DD6525610}" type="pres">
      <dgm:prSet presAssocID="{B0AB6D36-CC67-4557-AAD7-69FD03F4947E}" presName="parentText" presStyleLbl="node1" presStyleIdx="3" presStyleCnt="4" custLinFactY="8698" custLinFactNeighborX="-263" custLinFactNeighborY="100000">
        <dgm:presLayoutVars>
          <dgm:chMax val="0"/>
          <dgm:bulletEnabled val="1"/>
        </dgm:presLayoutVars>
      </dgm:prSet>
      <dgm:spPr/>
      <dgm:t>
        <a:bodyPr/>
        <a:lstStyle/>
        <a:p>
          <a:endParaRPr lang="en-US"/>
        </a:p>
      </dgm:t>
    </dgm:pt>
  </dgm:ptLst>
  <dgm:cxnLst>
    <dgm:cxn modelId="{FFFD98B5-855A-4E78-9EBB-EFEBD3991173}" type="presOf" srcId="{51B2C484-5C97-410A-A44A-554F177521C6}" destId="{3D1FA2D1-0A61-425F-8CAB-7BDAFD034B6D}" srcOrd="0" destOrd="0" presId="urn:microsoft.com/office/officeart/2005/8/layout/vList2"/>
    <dgm:cxn modelId="{9B248331-E98D-4191-8224-069671E136EA}" type="presOf" srcId="{E9813519-EE8B-41A3-89EE-454C28C2DBBE}" destId="{BB4CE634-AA07-4E1E-88AB-88ED832B9A12}" srcOrd="0" destOrd="0" presId="urn:microsoft.com/office/officeart/2005/8/layout/vList2"/>
    <dgm:cxn modelId="{999DBD55-C920-4647-B695-A2293EFECF44}" srcId="{E9813519-EE8B-41A3-89EE-454C28C2DBBE}" destId="{B0AB6D36-CC67-4557-AAD7-69FD03F4947E}" srcOrd="3" destOrd="0" parTransId="{8FE08A91-621F-45C1-B751-26C38BA271D1}" sibTransId="{4B9A391C-2D49-4769-9158-89BC6D3A28D3}"/>
    <dgm:cxn modelId="{4B1A3DFC-1F6D-41AF-83E8-3A4DE1A90968}" srcId="{E9813519-EE8B-41A3-89EE-454C28C2DBBE}" destId="{C34945CF-B8D2-4A6A-BAEF-CAAE74D4A97D}" srcOrd="1" destOrd="0" parTransId="{B2F747AD-1414-47B5-84AB-FB4E12C4844B}" sibTransId="{6F81A45E-AA39-43BB-B25B-2ED18144A70D}"/>
    <dgm:cxn modelId="{6D8B4113-AAC3-4F6C-8664-393B1FE9A4F4}" type="presOf" srcId="{0E7265D9-5B65-403A-8D03-EFC4B4364D06}" destId="{E45FCD2F-747F-40DE-BFFA-A04B00D3391A}" srcOrd="0" destOrd="0" presId="urn:microsoft.com/office/officeart/2005/8/layout/vList2"/>
    <dgm:cxn modelId="{123CB221-B759-4FBB-97E0-D740706BDE82}" type="presOf" srcId="{B0AB6D36-CC67-4557-AAD7-69FD03F4947E}" destId="{B5EA8856-0974-4792-A4BF-8C4DD6525610}" srcOrd="0" destOrd="0" presId="urn:microsoft.com/office/officeart/2005/8/layout/vList2"/>
    <dgm:cxn modelId="{13EFF037-4687-49C7-99AB-0BFC402EA3E7}" srcId="{E9813519-EE8B-41A3-89EE-454C28C2DBBE}" destId="{51B2C484-5C97-410A-A44A-554F177521C6}" srcOrd="2" destOrd="0" parTransId="{3B907E02-6B9F-454A-B758-EA962F44DADA}" sibTransId="{528DE99F-09B9-4D31-8349-EE4A72B119E2}"/>
    <dgm:cxn modelId="{29FDDB20-8D9D-4564-A131-7CAB2EF2FB7D}" type="presOf" srcId="{C34945CF-B8D2-4A6A-BAEF-CAAE74D4A97D}" destId="{C80EFF44-FA00-4334-A4CC-8C92BBC5EF1A}" srcOrd="0" destOrd="0" presId="urn:microsoft.com/office/officeart/2005/8/layout/vList2"/>
    <dgm:cxn modelId="{C82627C8-2B66-4E73-908A-AB257E8812C8}" srcId="{E9813519-EE8B-41A3-89EE-454C28C2DBBE}" destId="{0E7265D9-5B65-403A-8D03-EFC4B4364D06}" srcOrd="0" destOrd="0" parTransId="{890A64BD-9307-4F1A-AAF4-187EBD62C715}" sibTransId="{9DBB809C-2D43-4F31-8FFA-D030F9C839AB}"/>
    <dgm:cxn modelId="{8BD6F9D2-736F-4A02-B3E6-E079C148FFEC}" type="presParOf" srcId="{BB4CE634-AA07-4E1E-88AB-88ED832B9A12}" destId="{E45FCD2F-747F-40DE-BFFA-A04B00D3391A}" srcOrd="0" destOrd="0" presId="urn:microsoft.com/office/officeart/2005/8/layout/vList2"/>
    <dgm:cxn modelId="{94B48C56-BFD5-4CEA-BCF1-C59BE183364E}" type="presParOf" srcId="{BB4CE634-AA07-4E1E-88AB-88ED832B9A12}" destId="{6F0D015F-AE65-4467-BD36-99EE6930CBE5}" srcOrd="1" destOrd="0" presId="urn:microsoft.com/office/officeart/2005/8/layout/vList2"/>
    <dgm:cxn modelId="{F86A7144-0FBE-4DE2-8527-AAEBB35ED639}" type="presParOf" srcId="{BB4CE634-AA07-4E1E-88AB-88ED832B9A12}" destId="{C80EFF44-FA00-4334-A4CC-8C92BBC5EF1A}" srcOrd="2" destOrd="0" presId="urn:microsoft.com/office/officeart/2005/8/layout/vList2"/>
    <dgm:cxn modelId="{095C7914-0AF2-498A-AE82-EB86DE1065D1}" type="presParOf" srcId="{BB4CE634-AA07-4E1E-88AB-88ED832B9A12}" destId="{14188879-2551-41AF-8C67-B70EC7A0B24A}" srcOrd="3" destOrd="0" presId="urn:microsoft.com/office/officeart/2005/8/layout/vList2"/>
    <dgm:cxn modelId="{D76ADA03-970A-4AD8-A5CA-F4E98FC0B1CD}" type="presParOf" srcId="{BB4CE634-AA07-4E1E-88AB-88ED832B9A12}" destId="{3D1FA2D1-0A61-425F-8CAB-7BDAFD034B6D}" srcOrd="4" destOrd="0" presId="urn:microsoft.com/office/officeart/2005/8/layout/vList2"/>
    <dgm:cxn modelId="{4181DA50-C5EB-43A8-BDA4-9F302E9F9872}" type="presParOf" srcId="{BB4CE634-AA07-4E1E-88AB-88ED832B9A12}" destId="{839CF069-5D30-45BC-877D-F8BD35CCEDB7}" srcOrd="5" destOrd="0" presId="urn:microsoft.com/office/officeart/2005/8/layout/vList2"/>
    <dgm:cxn modelId="{A92BB565-52C4-4AE3-A774-7AE4664BF3DE}" type="presParOf" srcId="{BB4CE634-AA07-4E1E-88AB-88ED832B9A12}" destId="{B5EA8856-0974-4792-A4BF-8C4DD6525610}" srcOrd="6"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946DEB5-A1DF-451F-835F-851B0D0780D8}" type="doc">
      <dgm:prSet loTypeId="urn:microsoft.com/office/officeart/2005/8/layout/vList3#1" loCatId="list" qsTypeId="urn:microsoft.com/office/officeart/2005/8/quickstyle/simple1" qsCatId="simple" csTypeId="urn:microsoft.com/office/officeart/2005/8/colors/accent1_2" csCatId="accent1" phldr="1"/>
      <dgm:spPr/>
    </dgm:pt>
    <dgm:pt modelId="{20E87962-415F-462D-BCFC-A73B3DAEC02D}">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3200" dirty="0" err="1" smtClean="0">
              <a:latin typeface="Times New Roman" panose="02020603050405020304" pitchFamily="18" charset="0"/>
              <a:cs typeface="Times New Roman" panose="02020603050405020304" pitchFamily="18" charset="0"/>
            </a:rPr>
            <a:t>Hồ</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Chí</a:t>
          </a:r>
          <a:r>
            <a:rPr lang="en-US" sz="3200" dirty="0" smtClean="0">
              <a:latin typeface="Times New Roman" panose="02020603050405020304" pitchFamily="18" charset="0"/>
              <a:cs typeface="Times New Roman" panose="02020603050405020304" pitchFamily="18" charset="0"/>
            </a:rPr>
            <a:t> Minh </a:t>
          </a:r>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người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chí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mạnh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mẽ</a:t>
          </a:r>
          <a:r>
            <a:rPr lang="en-US" sz="3200" dirty="0" smtClean="0">
              <a:latin typeface="Times New Roman" panose="02020603050405020304" pitchFamily="18" charset="0"/>
              <a:cs typeface="Times New Roman" panose="02020603050405020304" pitchFamily="18" charset="0"/>
            </a:rPr>
            <a:t> </a:t>
          </a:r>
          <a:r>
            <a:rPr lang="en-US" sz="3200" smtClean="0">
              <a:latin typeface="Times New Roman" panose="02020603050405020304" pitchFamily="18" charset="0"/>
              <a:cs typeface="Times New Roman" panose="02020603050405020304" pitchFamily="18" charset="0"/>
            </a:rPr>
            <a:t>- </a:t>
          </a:r>
          <a:r>
            <a:rPr lang="en-US" sz="3200" smtClean="0">
              <a:latin typeface="Times New Roman" panose="02020603050405020304" pitchFamily="18" charset="0"/>
              <a:cs typeface="Times New Roman" panose="02020603050405020304" pitchFamily="18" charset="0"/>
            </a:rPr>
            <a:t>có hoài bão lớn </a:t>
          </a:r>
          <a:endParaRPr lang="en-US" sz="3200" dirty="0">
            <a:latin typeface="Times New Roman" panose="02020603050405020304" pitchFamily="18" charset="0"/>
            <a:cs typeface="Times New Roman" panose="02020603050405020304" pitchFamily="18" charset="0"/>
          </a:endParaRPr>
        </a:p>
      </dgm:t>
    </dgm:pt>
    <dgm:pt modelId="{CE5002D1-B41E-48EE-86FF-D71141C38EC8}" cxnId="{D8BC4C58-1CC4-47CB-8F04-CF2E92C6BAAF}" type="parTrans">
      <dgm:prSet/>
      <dgm:spPr/>
      <dgm:t>
        <a:bodyPr/>
        <a:lstStyle/>
        <a:p>
          <a:endParaRPr lang="en-US"/>
        </a:p>
      </dgm:t>
    </dgm:pt>
    <dgm:pt modelId="{B66D7FF1-4DE0-4082-B7AA-5F5EA6783166}" cxnId="{D8BC4C58-1CC4-47CB-8F04-CF2E92C6BAAF}" type="sibTrans">
      <dgm:prSet/>
      <dgm:spPr/>
      <dgm:t>
        <a:bodyPr/>
        <a:lstStyle/>
        <a:p>
          <a:endParaRPr lang="en-US"/>
        </a:p>
      </dgm:t>
    </dgm:pt>
    <dgm:pt modelId="{15E1D5A6-5DFB-48BE-A5FD-12A7241E2E29}">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3200" dirty="0" err="1" smtClean="0">
              <a:latin typeface="Times New Roman" panose="02020603050405020304" pitchFamily="18" charset="0"/>
              <a:cs typeface="Times New Roman" panose="02020603050405020304" pitchFamily="18" charset="0"/>
            </a:rPr>
            <a:t>Phẩm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đức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năng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lực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hoạt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động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thực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tiễn</a:t>
          </a:r>
          <a:endParaRPr lang="en-US" sz="3200" dirty="0">
            <a:latin typeface="Times New Roman" panose="02020603050405020304" pitchFamily="18" charset="0"/>
            <a:cs typeface="Times New Roman" panose="02020603050405020304" pitchFamily="18" charset="0"/>
          </a:endParaRPr>
        </a:p>
      </dgm:t>
    </dgm:pt>
    <dgm:pt modelId="{37583CB8-0BB0-49D4-A462-A50DB0B59B53}" cxnId="{83D88A37-571B-431F-BE48-07D673B69885}" type="parTrans">
      <dgm:prSet/>
      <dgm:spPr/>
      <dgm:t>
        <a:bodyPr/>
        <a:lstStyle/>
        <a:p>
          <a:endParaRPr lang="en-US"/>
        </a:p>
      </dgm:t>
    </dgm:pt>
    <dgm:pt modelId="{FB7F6A57-B925-4DC8-82F0-477234481006}" cxnId="{83D88A37-571B-431F-BE48-07D673B69885}" type="sibTrans">
      <dgm:prSet/>
      <dgm:spPr/>
      <dgm:t>
        <a:bodyPr/>
        <a:lstStyle/>
        <a:p>
          <a:endParaRPr lang="en-US"/>
        </a:p>
      </dgm:t>
    </dgm:pt>
    <dgm:pt modelId="{4F04FA47-48BA-4D22-96BB-061075BD64A8}" type="pres">
      <dgm:prSet presAssocID="{C946DEB5-A1DF-451F-835F-851B0D0780D8}" presName="linearFlow" presStyleCnt="0">
        <dgm:presLayoutVars>
          <dgm:dir/>
          <dgm:resizeHandles val="exact"/>
        </dgm:presLayoutVars>
      </dgm:prSet>
      <dgm:spPr/>
    </dgm:pt>
    <dgm:pt modelId="{3A92B1F7-9E94-49A6-8B5C-05CE75B1A16F}" type="pres">
      <dgm:prSet presAssocID="{20E87962-415F-462D-BCFC-A73B3DAEC02D}" presName="composite" presStyleCnt="0"/>
      <dgm:spPr/>
    </dgm:pt>
    <dgm:pt modelId="{0F81C63E-B129-4F61-93FB-2206DECE1B8D}" type="pres">
      <dgm:prSet presAssocID="{20E87962-415F-462D-BCFC-A73B3DAEC02D}" presName="imgShp" presStyleLbl="fgImgPlace1" presStyleIdx="0" presStyleCnt="2" custScaleX="150706" custScaleY="132666" custLinFactNeighborX="-8052" custLinFactNeighborY="49981"/>
      <dgm:spPr>
        <a:blipFill rotWithShape="0">
          <a:blip xmlns:r="http://schemas.openxmlformats.org/officeDocument/2006/relationships" r:embed="rId1"/>
          <a:stretch>
            <a:fillRect/>
          </a:stretch>
        </a:blipFill>
      </dgm:spPr>
    </dgm:pt>
    <dgm:pt modelId="{30A10978-1EAF-4B1D-89ED-E775374CAA72}" type="pres">
      <dgm:prSet presAssocID="{20E87962-415F-462D-BCFC-A73B3DAEC02D}" presName="txShp" presStyleLbl="node1" presStyleIdx="0" presStyleCnt="2" custLinFactNeighborX="5075" custLinFactNeighborY="-56019">
        <dgm:presLayoutVars>
          <dgm:bulletEnabled val="1"/>
        </dgm:presLayoutVars>
      </dgm:prSet>
      <dgm:spPr/>
      <dgm:t>
        <a:bodyPr/>
        <a:lstStyle/>
        <a:p>
          <a:endParaRPr lang="en-US"/>
        </a:p>
      </dgm:t>
    </dgm:pt>
    <dgm:pt modelId="{D228803D-B8B1-47A9-9D43-98042F7E6055}" type="pres">
      <dgm:prSet presAssocID="{B66D7FF1-4DE0-4082-B7AA-5F5EA6783166}" presName="spacing" presStyleCnt="0"/>
      <dgm:spPr/>
    </dgm:pt>
    <dgm:pt modelId="{0C6AA3AB-A09B-441C-A326-E5C387593330}" type="pres">
      <dgm:prSet presAssocID="{15E1D5A6-5DFB-48BE-A5FD-12A7241E2E29}" presName="composite" presStyleCnt="0"/>
      <dgm:spPr/>
    </dgm:pt>
    <dgm:pt modelId="{812E500F-D25B-4C0F-B23C-4E468382FCEA}" type="pres">
      <dgm:prSet presAssocID="{15E1D5A6-5DFB-48BE-A5FD-12A7241E2E29}" presName="imgShp" presStyleLbl="fgImgPlace1" presStyleIdx="1" presStyleCnt="2" custScaleX="163253" custScaleY="145409" custLinFactNeighborX="-21235" custLinFactNeighborY="-1584"/>
      <dgm:spPr>
        <a:blipFill rotWithShape="0">
          <a:blip xmlns:r="http://schemas.openxmlformats.org/officeDocument/2006/relationships" r:embed="rId2"/>
          <a:stretch>
            <a:fillRect/>
          </a:stretch>
        </a:blipFill>
      </dgm:spPr>
      <dgm:t>
        <a:bodyPr/>
        <a:lstStyle/>
        <a:p>
          <a:endParaRPr lang="en-US"/>
        </a:p>
      </dgm:t>
    </dgm:pt>
    <dgm:pt modelId="{D280F90B-0496-4D43-94AA-CBE8F5BA5678}" type="pres">
      <dgm:prSet presAssocID="{15E1D5A6-5DFB-48BE-A5FD-12A7241E2E29}" presName="txShp" presStyleLbl="node1" presStyleIdx="1" presStyleCnt="2" custLinFactNeighborX="4465" custLinFactNeighborY="13395">
        <dgm:presLayoutVars>
          <dgm:bulletEnabled val="1"/>
        </dgm:presLayoutVars>
      </dgm:prSet>
      <dgm:spPr/>
      <dgm:t>
        <a:bodyPr/>
        <a:lstStyle/>
        <a:p>
          <a:endParaRPr lang="en-US"/>
        </a:p>
      </dgm:t>
    </dgm:pt>
  </dgm:ptLst>
  <dgm:cxnLst>
    <dgm:cxn modelId="{D8BC4C58-1CC4-47CB-8F04-CF2E92C6BAAF}" srcId="{C946DEB5-A1DF-451F-835F-851B0D0780D8}" destId="{20E87962-415F-462D-BCFC-A73B3DAEC02D}" srcOrd="0" destOrd="0" parTransId="{CE5002D1-B41E-48EE-86FF-D71141C38EC8}" sibTransId="{B66D7FF1-4DE0-4082-B7AA-5F5EA6783166}"/>
    <dgm:cxn modelId="{83D88A37-571B-431F-BE48-07D673B69885}" srcId="{C946DEB5-A1DF-451F-835F-851B0D0780D8}" destId="{15E1D5A6-5DFB-48BE-A5FD-12A7241E2E29}" srcOrd="1" destOrd="0" parTransId="{37583CB8-0BB0-49D4-A462-A50DB0B59B53}" sibTransId="{FB7F6A57-B925-4DC8-82F0-477234481006}"/>
    <dgm:cxn modelId="{6213EEBE-1989-4C13-A9BA-033B8AFF97AC}" type="presOf" srcId="{C946DEB5-A1DF-451F-835F-851B0D0780D8}" destId="{4F04FA47-48BA-4D22-96BB-061075BD64A8}" srcOrd="0" destOrd="0" presId="urn:microsoft.com/office/officeart/2005/8/layout/vList3#1"/>
    <dgm:cxn modelId="{4CE225D3-CB40-4642-9BDC-7BE685FB4007}" type="presParOf" srcId="{4F04FA47-48BA-4D22-96BB-061075BD64A8}" destId="{3A92B1F7-9E94-49A6-8B5C-05CE75B1A16F}" srcOrd="0" destOrd="0" presId="urn:microsoft.com/office/officeart/2005/8/layout/vList3#1"/>
    <dgm:cxn modelId="{1B909219-6B00-43C0-80BE-575C20130DF5}" type="presParOf" srcId="{3A92B1F7-9E94-49A6-8B5C-05CE75B1A16F}" destId="{0F81C63E-B129-4F61-93FB-2206DECE1B8D}" srcOrd="0" destOrd="0" presId="urn:microsoft.com/office/officeart/2005/8/layout/vList3#1"/>
    <dgm:cxn modelId="{2E5D4799-44CF-4168-9ACC-7D46886E3175}" type="presParOf" srcId="{3A92B1F7-9E94-49A6-8B5C-05CE75B1A16F}" destId="{30A10978-1EAF-4B1D-89ED-E775374CAA72}" srcOrd="1" destOrd="0" presId="urn:microsoft.com/office/officeart/2005/8/layout/vList3#1"/>
    <dgm:cxn modelId="{5430C95D-D832-47EF-9CBC-4DFD009E92CE}" type="presOf" srcId="{20E87962-415F-462D-BCFC-A73B3DAEC02D}" destId="{30A10978-1EAF-4B1D-89ED-E775374CAA72}" srcOrd="0" destOrd="0" presId="urn:microsoft.com/office/officeart/2005/8/layout/vList3#1"/>
    <dgm:cxn modelId="{9F47EEC9-D9F2-4202-8DB4-8203DE6F785C}" type="presParOf" srcId="{4F04FA47-48BA-4D22-96BB-061075BD64A8}" destId="{D228803D-B8B1-47A9-9D43-98042F7E6055}" srcOrd="1" destOrd="0" presId="urn:microsoft.com/office/officeart/2005/8/layout/vList3#1"/>
    <dgm:cxn modelId="{A9948657-4357-492A-B677-EE61BFEAA717}" type="presOf" srcId="{B66D7FF1-4DE0-4082-B7AA-5F5EA6783166}" destId="{D228803D-B8B1-47A9-9D43-98042F7E6055}" srcOrd="0" destOrd="0" presId="urn:microsoft.com/office/officeart/2005/8/layout/vList3#1"/>
    <dgm:cxn modelId="{070D7F84-724B-47F7-97AB-9D92B0CA6AE8}" type="presParOf" srcId="{4F04FA47-48BA-4D22-96BB-061075BD64A8}" destId="{0C6AA3AB-A09B-441C-A326-E5C387593330}" srcOrd="2" destOrd="0" presId="urn:microsoft.com/office/officeart/2005/8/layout/vList3#1"/>
    <dgm:cxn modelId="{BDA7AD0D-B8DD-4ECE-8C04-71F1318572E8}" type="presParOf" srcId="{0C6AA3AB-A09B-441C-A326-E5C387593330}" destId="{812E500F-D25B-4C0F-B23C-4E468382FCEA}" srcOrd="0" destOrd="2" presId="urn:microsoft.com/office/officeart/2005/8/layout/vList3#1"/>
    <dgm:cxn modelId="{168F84AB-F5A1-48BE-87B4-0E3BC1D4AD8A}" type="presParOf" srcId="{0C6AA3AB-A09B-441C-A326-E5C387593330}" destId="{D280F90B-0496-4D43-94AA-CBE8F5BA5678}" srcOrd="1" destOrd="2" presId="urn:microsoft.com/office/officeart/2005/8/layout/vList3#1"/>
    <dgm:cxn modelId="{39A4F5DB-F50A-4FF3-AB71-36D036AE61F5}" type="presOf" srcId="{15E1D5A6-5DFB-48BE-A5FD-12A7241E2E29}" destId="{D280F90B-0496-4D43-94AA-CBE8F5BA5678}" srcOrd="0" destOrd="0" presId="urn:microsoft.com/office/officeart/2005/8/layout/vList3#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B3D696B-31C3-4256-BA1F-77BA50BA122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AD48E2E1-355E-48A3-B777-51577D29EB28}">
      <dgm:prSet phldrT="[Text]"/>
      <dgm:spPr>
        <a:solidFill>
          <a:schemeClr val="accent1"/>
        </a:solidFill>
      </dgm:spPr>
      <dgm:t>
        <a:bodyPr/>
        <a:lstStyle/>
        <a:p>
          <a:r>
            <a:rPr lang="en-US" b="1" dirty="0">
              <a:solidFill>
                <a:srgbClr val="0070C0"/>
              </a:solidFill>
              <a:latin typeface="Times New Roman" panose="02020603050405020304" pitchFamily="18" charset="0"/>
              <a:cs typeface="Times New Roman" panose="02020603050405020304" pitchFamily="18" charset="0"/>
            </a:rPr>
            <a:t>1</a:t>
          </a:r>
          <a:r>
            <a:rPr lang="vi-VN" b="1" dirty="0">
              <a:solidFill>
                <a:srgbClr val="0070C0"/>
              </a:solidFill>
              <a:latin typeface="Times New Roman" panose="02020603050405020304" pitchFamily="18" charset="0"/>
              <a:cs typeface="Times New Roman" panose="02020603050405020304" pitchFamily="18" charset="0"/>
            </a:rPr>
            <a:t>.</a:t>
          </a:r>
          <a:endParaRPr lang="en-US" b="1" dirty="0">
            <a:solidFill>
              <a:srgbClr val="0070C0"/>
            </a:solidFill>
            <a:latin typeface="Times New Roman" panose="02020603050405020304" pitchFamily="18" charset="0"/>
            <a:cs typeface="Times New Roman" panose="02020603050405020304" pitchFamily="18" charset="0"/>
          </a:endParaRPr>
        </a:p>
      </dgm:t>
    </dgm:pt>
    <dgm:pt modelId="{E86731A0-50D8-485E-9060-EE30FB2D7319}" cxnId="{A37BB178-C32B-46BE-84FC-46BDE729A158}" type="parTrans">
      <dgm:prSet/>
      <dgm:spPr/>
      <dgm:t>
        <a:bodyPr/>
        <a:lstStyle/>
        <a:p>
          <a:endParaRPr lang="en-US" b="1"/>
        </a:p>
      </dgm:t>
    </dgm:pt>
    <dgm:pt modelId="{4D9931EA-A987-4F0F-8092-E7FA835EB57B}" cxnId="{A37BB178-C32B-46BE-84FC-46BDE729A158}" type="sibTrans">
      <dgm:prSet/>
      <dgm:spPr/>
      <dgm:t>
        <a:bodyPr/>
        <a:lstStyle/>
        <a:p>
          <a:endParaRPr lang="en-US" b="1"/>
        </a:p>
      </dgm:t>
    </dgm:pt>
    <dgm:pt modelId="{51EEDF7A-9DAA-41AE-818C-8ABB55E35042}">
      <dgm:prSet phldrT="[Text]" custT="1"/>
      <dgm:spPr/>
      <dgm:t>
        <a:bodyPr/>
        <a:lstStyle/>
        <a:p>
          <a:pPr algn="just"/>
          <a:r>
            <a:rPr lang="en-US" sz="1800" b="1" dirty="0" err="1">
              <a:latin typeface="Times New Roman" panose="02020603050405020304" pitchFamily="18" charset="0"/>
              <a:cs typeface="Times New Roman" panose="02020603050405020304" pitchFamily="18" charset="0"/>
            </a:rPr>
            <a:t>Thời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kỳ</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trước</a:t>
          </a:r>
          <a:r>
            <a:rPr lang="en-US" sz="1800" b="1" dirty="0">
              <a:latin typeface="Times New Roman" panose="02020603050405020304" pitchFamily="18" charset="0"/>
              <a:cs typeface="Times New Roman" panose="02020603050405020304" pitchFamily="18" charset="0"/>
            </a:rPr>
            <a:t> </a:t>
          </a:r>
          <a:r>
            <a:rPr lang="vi-VN" sz="1800" b="1" dirty="0" smtClean="0">
              <a:latin typeface="Times New Roman" panose="02020603050405020304" pitchFamily="18" charset="0"/>
              <a:cs typeface="Times New Roman" panose="02020603050405020304" pitchFamily="18" charset="0"/>
            </a:rPr>
            <a:t>năm </a:t>
          </a:r>
          <a:r>
            <a:rPr lang="en-US" sz="1800" b="1" dirty="0" smtClean="0">
              <a:latin typeface="Times New Roman" panose="02020603050405020304" pitchFamily="18" charset="0"/>
              <a:cs typeface="Times New Roman" panose="02020603050405020304" pitchFamily="18" charset="0"/>
            </a:rPr>
            <a:t>1911</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Hình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thành</a:t>
          </a:r>
          <a:r>
            <a:rPr lang="en-US" sz="1800" b="1" dirty="0">
              <a:latin typeface="Times New Roman" panose="02020603050405020304" pitchFamily="18" charset="0"/>
              <a:cs typeface="Times New Roman" panose="02020603050405020304" pitchFamily="18" charset="0"/>
            </a:rPr>
            <a:t> t</a:t>
          </a:r>
          <a:r>
            <a:rPr lang="vi-VN" sz="1800" b="1" dirty="0">
              <a:latin typeface="Times New Roman" panose="02020603050405020304" pitchFamily="18" charset="0"/>
              <a:cs typeface="Times New Roman" panose="02020603050405020304" pitchFamily="18" charset="0"/>
            </a:rPr>
            <a:t>ư tưởng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yêu</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nước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và</a:t>
          </a:r>
          <a:r>
            <a:rPr lang="en-US" sz="1800" b="1" dirty="0">
              <a:latin typeface="Times New Roman" panose="02020603050405020304" pitchFamily="18" charset="0"/>
              <a:cs typeface="Times New Roman" panose="02020603050405020304" pitchFamily="18" charset="0"/>
            </a:rPr>
            <a:t> </a:t>
          </a:r>
          <a:r>
            <a:rPr lang="vi-VN" sz="1800" b="1" dirty="0" smtClean="0">
              <a:latin typeface="Times New Roman" panose="02020603050405020304" pitchFamily="18" charset="0"/>
              <a:cs typeface="Times New Roman" panose="02020603050405020304" pitchFamily="18" charset="0"/>
            </a:rPr>
            <a:t>tìm phương hướng cứu nước.</a:t>
          </a:r>
          <a:endParaRPr lang="en-US" sz="1800" b="1" dirty="0">
            <a:latin typeface="Times New Roman" panose="02020603050405020304" pitchFamily="18" charset="0"/>
            <a:cs typeface="Times New Roman" panose="02020603050405020304" pitchFamily="18" charset="0"/>
          </a:endParaRPr>
        </a:p>
      </dgm:t>
    </dgm:pt>
    <dgm:pt modelId="{AFB1019C-9888-49FD-B841-FB6AB03D7021}" cxnId="{E0AFA901-A59A-459F-8C9C-050540B2EF7C}" type="parTrans">
      <dgm:prSet/>
      <dgm:spPr/>
      <dgm:t>
        <a:bodyPr/>
        <a:lstStyle/>
        <a:p>
          <a:endParaRPr lang="en-US" b="1"/>
        </a:p>
      </dgm:t>
    </dgm:pt>
    <dgm:pt modelId="{5F95B6B3-7EC9-478B-A1C2-0CE0D6661863}" cxnId="{E0AFA901-A59A-459F-8C9C-050540B2EF7C}" type="sibTrans">
      <dgm:prSet/>
      <dgm:spPr/>
      <dgm:t>
        <a:bodyPr/>
        <a:lstStyle/>
        <a:p>
          <a:endParaRPr lang="en-US" b="1"/>
        </a:p>
      </dgm:t>
    </dgm:pt>
    <dgm:pt modelId="{EC77A0A5-8697-4E62-8144-0842BCE1487E}">
      <dgm:prSet phldrT="[Text]" custT="1"/>
      <dgm:spPr/>
      <dgm:t>
        <a:bodyPr/>
        <a:lstStyle/>
        <a:p>
          <a:pPr algn="just"/>
          <a:r>
            <a:rPr lang="en-US" sz="1800" b="1" dirty="0" err="1">
              <a:latin typeface="Times New Roman" panose="02020603050405020304" pitchFamily="18" charset="0"/>
              <a:cs typeface="Times New Roman" panose="02020603050405020304" pitchFamily="18" charset="0"/>
            </a:rPr>
            <a:t>Thời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kỳ</a:t>
          </a:r>
          <a:r>
            <a:rPr lang="en-US" sz="1800" b="1" dirty="0">
              <a:latin typeface="Times New Roman" panose="02020603050405020304" pitchFamily="18" charset="0"/>
              <a:cs typeface="Times New Roman" panose="02020603050405020304" pitchFamily="18" charset="0"/>
            </a:rPr>
            <a:t> </a:t>
          </a:r>
          <a:r>
            <a:rPr lang="vi-VN" sz="1800" b="1" dirty="0" smtClean="0">
              <a:latin typeface="Times New Roman" panose="02020603050405020304" pitchFamily="18" charset="0"/>
              <a:cs typeface="Times New Roman" panose="02020603050405020304" pitchFamily="18" charset="0"/>
            </a:rPr>
            <a:t>1</a:t>
          </a:r>
          <a:r>
            <a:rPr lang="en-US" sz="1800" b="1" dirty="0">
              <a:latin typeface="Times New Roman" panose="02020603050405020304" pitchFamily="18" charset="0"/>
              <a:cs typeface="Times New Roman" panose="02020603050405020304" pitchFamily="18" charset="0"/>
            </a:rPr>
            <a:t>911</a:t>
          </a:r>
          <a:r>
            <a:rPr lang="vi-VN" sz="1800" b="1" dirty="0">
              <a:latin typeface="Times New Roman" panose="02020603050405020304" pitchFamily="18" charset="0"/>
              <a:cs typeface="Times New Roman" panose="02020603050405020304" pitchFamily="18" charset="0"/>
            </a:rPr>
            <a:t> </a:t>
          </a:r>
          <a:r>
            <a:rPr lang="vi-VN" sz="1800" b="1"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1920</a:t>
          </a:r>
          <a:r>
            <a:rPr lang="en-US" sz="1800" b="1" dirty="0">
              <a:latin typeface="Times New Roman" panose="02020603050405020304" pitchFamily="18" charset="0"/>
              <a:cs typeface="Times New Roman" panose="02020603050405020304" pitchFamily="18" charset="0"/>
            </a:rPr>
            <a:t>: </a:t>
          </a:r>
          <a:r>
            <a:rPr lang="vi-VN" sz="1800" b="1" dirty="0" smtClean="0">
              <a:latin typeface="Times New Roman" panose="02020603050405020304" pitchFamily="18" charset="0"/>
              <a:cs typeface="Times New Roman" panose="02020603050405020304" pitchFamily="18" charset="0"/>
            </a:rPr>
            <a:t>Hình thành phương hướng cứu nước, giải </a:t>
          </a:r>
          <a:r>
            <a:rPr lang="vi-VN" sz="1800" b="1" dirty="0">
              <a:latin typeface="Times New Roman" panose="02020603050405020304" pitchFamily="18" charset="0"/>
              <a:cs typeface="Times New Roman" panose="02020603050405020304" pitchFamily="18" charset="0"/>
            </a:rPr>
            <a:t>phóng dân tộc Việt Nam theo con đường cách mạng vô sản.</a:t>
          </a:r>
          <a:endParaRPr lang="en-US" sz="1800" b="1" dirty="0">
            <a:latin typeface="Times New Roman" panose="02020603050405020304" pitchFamily="18" charset="0"/>
            <a:cs typeface="Times New Roman" panose="02020603050405020304" pitchFamily="18" charset="0"/>
          </a:endParaRPr>
        </a:p>
      </dgm:t>
    </dgm:pt>
    <dgm:pt modelId="{FDCD0BF2-B766-4A88-8DCB-E6190AB2B804}" cxnId="{811A7FCD-3475-43E3-9349-8A1812F68229}" type="parTrans">
      <dgm:prSet/>
      <dgm:spPr/>
      <dgm:t>
        <a:bodyPr/>
        <a:lstStyle/>
        <a:p>
          <a:endParaRPr lang="en-US" b="1"/>
        </a:p>
      </dgm:t>
    </dgm:pt>
    <dgm:pt modelId="{D6E6A9C1-E82C-4C20-94FB-39E4ECB65FEB}" cxnId="{811A7FCD-3475-43E3-9349-8A1812F68229}" type="sibTrans">
      <dgm:prSet/>
      <dgm:spPr/>
      <dgm:t>
        <a:bodyPr/>
        <a:lstStyle/>
        <a:p>
          <a:endParaRPr lang="en-US" b="1"/>
        </a:p>
      </dgm:t>
    </dgm:pt>
    <dgm:pt modelId="{F68E0DD3-13E4-45BB-822A-4A822FA10ED6}">
      <dgm:prSet phldrT="[Text]"/>
      <dgm:spPr/>
      <dgm:t>
        <a:bodyPr/>
        <a:lstStyle/>
        <a:p>
          <a:r>
            <a:rPr lang="en-US" b="1" dirty="0" smtClean="0">
              <a:solidFill>
                <a:srgbClr val="0070C0"/>
              </a:solidFill>
              <a:latin typeface="Times New Roman" panose="02020603050405020304" pitchFamily="18" charset="0"/>
              <a:cs typeface="Times New Roman" panose="02020603050405020304" pitchFamily="18" charset="0"/>
            </a:rPr>
            <a:t>3</a:t>
          </a:r>
          <a:r>
            <a:rPr lang="vi-VN" b="1" dirty="0" smtClean="0">
              <a:solidFill>
                <a:srgbClr val="0070C0"/>
              </a:solidFill>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dgm:t>
    </dgm:pt>
    <dgm:pt modelId="{9DAAE783-13B9-45DC-AF49-E853C587671B}" cxnId="{D9689F78-2694-4A55-B89F-2246FBC492D3}" type="parTrans">
      <dgm:prSet/>
      <dgm:spPr/>
      <dgm:t>
        <a:bodyPr/>
        <a:lstStyle/>
        <a:p>
          <a:endParaRPr lang="en-US" b="1"/>
        </a:p>
      </dgm:t>
    </dgm:pt>
    <dgm:pt modelId="{BE2642B0-19EB-4D75-8358-8AB987FB6BEF}" cxnId="{D9689F78-2694-4A55-B89F-2246FBC492D3}" type="sibTrans">
      <dgm:prSet/>
      <dgm:spPr/>
      <dgm:t>
        <a:bodyPr/>
        <a:lstStyle/>
        <a:p>
          <a:endParaRPr lang="en-US" b="1"/>
        </a:p>
      </dgm:t>
    </dgm:pt>
    <dgm:pt modelId="{2432DA12-79F1-4789-AAAB-F402CC420B71}">
      <dgm:prSet phldrT="[Text]"/>
      <dgm:spPr/>
      <dgm:t>
        <a:bodyPr/>
        <a:lstStyle/>
        <a:p>
          <a:r>
            <a:rPr lang="en-US" b="1" dirty="0" smtClean="0">
              <a:solidFill>
                <a:srgbClr val="0070C0"/>
              </a:solidFill>
              <a:latin typeface="Times New Roman" panose="02020603050405020304" pitchFamily="18" charset="0"/>
              <a:cs typeface="Times New Roman" panose="02020603050405020304" pitchFamily="18" charset="0"/>
            </a:rPr>
            <a:t>4</a:t>
          </a:r>
          <a:r>
            <a:rPr lang="vi-VN" b="1" dirty="0" smtClean="0">
              <a:solidFill>
                <a:srgbClr val="0070C0"/>
              </a:solidFill>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dgm:t>
    </dgm:pt>
    <dgm:pt modelId="{21B306CA-37B5-4E9B-B6E3-8C9A4DB6971C}" cxnId="{1570C1D9-1144-4215-9410-A9904CAFB552}" type="parTrans">
      <dgm:prSet/>
      <dgm:spPr/>
      <dgm:t>
        <a:bodyPr/>
        <a:lstStyle/>
        <a:p>
          <a:endParaRPr lang="en-US" b="1"/>
        </a:p>
      </dgm:t>
    </dgm:pt>
    <dgm:pt modelId="{64037166-90AA-4E0E-A50C-5029C64C8541}" cxnId="{1570C1D9-1144-4215-9410-A9904CAFB552}" type="sibTrans">
      <dgm:prSet/>
      <dgm:spPr/>
      <dgm:t>
        <a:bodyPr/>
        <a:lstStyle/>
        <a:p>
          <a:endParaRPr lang="en-US" b="1"/>
        </a:p>
      </dgm:t>
    </dgm:pt>
    <dgm:pt modelId="{F6BFFDFE-FBAE-42E0-B8AD-46FFDCDDADA7}">
      <dgm:prSet custT="1"/>
      <dgm:spPr/>
      <dgm:t>
        <a:bodyPr/>
        <a:lstStyle/>
        <a:p>
          <a:pPr algn="just"/>
          <a:r>
            <a:rPr lang="en-US" sz="1800" b="1" dirty="0" err="1">
              <a:latin typeface="Times New Roman" panose="02020603050405020304" pitchFamily="18" charset="0"/>
              <a:cs typeface="Times New Roman" panose="02020603050405020304" pitchFamily="18" charset="0"/>
            </a:rPr>
            <a:t>Thời</a:t>
          </a:r>
          <a:r>
            <a:rPr lang="en-US" sz="1800" b="1" dirty="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kỳ</a:t>
          </a:r>
          <a:r>
            <a:rPr lang="en-US" sz="1800" b="1" dirty="0" smtClean="0">
              <a:latin typeface="Times New Roman" panose="02020603050405020304" pitchFamily="18" charset="0"/>
              <a:cs typeface="Times New Roman" panose="02020603050405020304" pitchFamily="18" charset="0"/>
            </a:rPr>
            <a:t> </a:t>
          </a:r>
          <a:r>
            <a:rPr lang="vi-VN" sz="1800" b="1" dirty="0" smtClean="0">
              <a:latin typeface="Times New Roman" panose="02020603050405020304" pitchFamily="18" charset="0"/>
              <a:cs typeface="Times New Roman" panose="02020603050405020304" pitchFamily="18" charset="0"/>
            </a:rPr>
            <a:t>1920 -</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1930: </a:t>
          </a:r>
          <a:r>
            <a:rPr lang="en-US" sz="1800" b="1" dirty="0" err="1">
              <a:latin typeface="Times New Roman" panose="02020603050405020304" pitchFamily="18" charset="0"/>
              <a:cs typeface="Times New Roman" panose="02020603050405020304" pitchFamily="18" charset="0"/>
            </a:rPr>
            <a:t>Hình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thành</a:t>
          </a:r>
          <a:r>
            <a:rPr lang="en-US" sz="1800" b="1" dirty="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cơ</a:t>
          </a:r>
          <a:r>
            <a:rPr lang="en-US" sz="1800" b="1" dirty="0" smtClean="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bản</a:t>
          </a:r>
          <a:r>
            <a:rPr lang="en-US" sz="1800" b="1" dirty="0">
              <a:latin typeface="Times New Roman" panose="02020603050405020304" pitchFamily="18" charset="0"/>
              <a:cs typeface="Times New Roman" panose="02020603050405020304" pitchFamily="18" charset="0"/>
            </a:rPr>
            <a:t> t</a:t>
          </a:r>
          <a:r>
            <a:rPr lang="vi-VN" sz="1800" b="1" dirty="0">
              <a:latin typeface="Times New Roman" panose="02020603050405020304" pitchFamily="18" charset="0"/>
              <a:cs typeface="Times New Roman" panose="02020603050405020304" pitchFamily="18" charset="0"/>
            </a:rPr>
            <a:t>ư tưởng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về</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cách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mạng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Việt</a:t>
          </a:r>
          <a:r>
            <a:rPr lang="en-US" sz="1800" b="1" dirty="0">
              <a:latin typeface="Times New Roman" panose="02020603050405020304" pitchFamily="18" charset="0"/>
              <a:cs typeface="Times New Roman" panose="02020603050405020304" pitchFamily="18" charset="0"/>
            </a:rPr>
            <a:t> Nam </a:t>
          </a:r>
        </a:p>
      </dgm:t>
    </dgm:pt>
    <dgm:pt modelId="{02F33C48-495A-4869-8061-FA569C51D8B4}" cxnId="{D606BB82-DC40-41CA-9EE3-8D2F76237D09}" type="parTrans">
      <dgm:prSet/>
      <dgm:spPr/>
      <dgm:t>
        <a:bodyPr/>
        <a:lstStyle/>
        <a:p>
          <a:endParaRPr lang="en-US" b="1"/>
        </a:p>
      </dgm:t>
    </dgm:pt>
    <dgm:pt modelId="{7987B40A-B369-44A8-9DD0-DCE516EFDAF4}" cxnId="{D606BB82-DC40-41CA-9EE3-8D2F76237D09}" type="sibTrans">
      <dgm:prSet/>
      <dgm:spPr/>
      <dgm:t>
        <a:bodyPr/>
        <a:lstStyle/>
        <a:p>
          <a:endParaRPr lang="en-US" b="1"/>
        </a:p>
      </dgm:t>
    </dgm:pt>
    <dgm:pt modelId="{9D625E1A-A0CA-43A0-AE2B-8851D44735DF}">
      <dgm:prSet custT="1"/>
      <dgm:spPr/>
      <dgm:t>
        <a:bodyPr/>
        <a:lstStyle/>
        <a:p>
          <a:pPr algn="just"/>
          <a:r>
            <a:rPr lang="en-US" sz="1800" b="1" dirty="0" err="1">
              <a:latin typeface="Times New Roman" panose="02020603050405020304" pitchFamily="18" charset="0"/>
              <a:cs typeface="Times New Roman" panose="02020603050405020304" pitchFamily="18" charset="0"/>
            </a:rPr>
            <a:t>Thời</a:t>
          </a:r>
          <a:r>
            <a:rPr lang="en-US" sz="1800" b="1" dirty="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kỳ</a:t>
          </a:r>
          <a:r>
            <a:rPr lang="en-US" sz="1800" b="1" dirty="0" smtClean="0">
              <a:latin typeface="Times New Roman" panose="02020603050405020304" pitchFamily="18" charset="0"/>
              <a:cs typeface="Times New Roman" panose="02020603050405020304" pitchFamily="18" charset="0"/>
            </a:rPr>
            <a:t> 1930</a:t>
          </a:r>
          <a:r>
            <a:rPr lang="vi-VN" sz="1800" b="1"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194</a:t>
          </a:r>
          <a:r>
            <a:rPr lang="vi-VN" sz="1800" b="1" dirty="0">
              <a:latin typeface="Times New Roman" panose="02020603050405020304" pitchFamily="18" charset="0"/>
              <a:cs typeface="Times New Roman" panose="02020603050405020304" pitchFamily="18" charset="0"/>
            </a:rPr>
            <a:t>1</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Vượt</a:t>
          </a:r>
          <a:r>
            <a:rPr lang="en-US" sz="1800" b="1" dirty="0">
              <a:latin typeface="Times New Roman" panose="02020603050405020304" pitchFamily="18" charset="0"/>
              <a:cs typeface="Times New Roman" panose="02020603050405020304" pitchFamily="18" charset="0"/>
            </a:rPr>
            <a:t> qua </a:t>
          </a:r>
          <a:r>
            <a:rPr lang="en-US" sz="1800" b="1" dirty="0" err="1">
              <a:latin typeface="Times New Roman" panose="02020603050405020304" pitchFamily="18" charset="0"/>
              <a:cs typeface="Times New Roman" panose="02020603050405020304" pitchFamily="18" charset="0"/>
            </a:rPr>
            <a:t>thử</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thách</a:t>
          </a:r>
          <a:r>
            <a:rPr lang="en-US" sz="1800" b="1" dirty="0" smtClean="0">
              <a:latin typeface="Times New Roman" panose="02020603050405020304" pitchFamily="18" charset="0"/>
              <a:cs typeface="Times New Roman" panose="02020603050405020304" pitchFamily="18" charset="0"/>
            </a:rPr>
            <a:t>,</a:t>
          </a:r>
          <a:r>
            <a:rPr lang="vi-VN" sz="1800" b="1" dirty="0" smtClean="0">
              <a:latin typeface="Times New Roman" panose="02020603050405020304" pitchFamily="18" charset="0"/>
              <a:cs typeface="Times New Roman" panose="02020603050405020304" pitchFamily="18" charset="0"/>
            </a:rPr>
            <a:t> kiên định</a:t>
          </a:r>
          <a:r>
            <a:rPr lang="en-US" sz="1800" b="1" dirty="0" smtClean="0">
              <a:latin typeface="Times New Roman" panose="02020603050405020304" pitchFamily="18" charset="0"/>
              <a:cs typeface="Times New Roman" panose="02020603050405020304" pitchFamily="18" charset="0"/>
            </a:rPr>
            <a:t> </a:t>
          </a:r>
          <a:r>
            <a:rPr lang="vi-VN" sz="1800" b="1" dirty="0">
              <a:latin typeface="Times New Roman" panose="02020603050405020304" pitchFamily="18" charset="0"/>
              <a:cs typeface="Times New Roman" panose="02020603050405020304" pitchFamily="18" charset="0"/>
            </a:rPr>
            <a:t>giữ vững đường lối, phương pháp cách mạng Việt Nam đúng đắn, sáng </a:t>
          </a:r>
          <a:r>
            <a:rPr lang="vi-VN" sz="1800" b="1" dirty="0" smtClean="0">
              <a:latin typeface="Times New Roman" panose="02020603050405020304" pitchFamily="18" charset="0"/>
              <a:cs typeface="Times New Roman" panose="02020603050405020304" pitchFamily="18" charset="0"/>
            </a:rPr>
            <a:t>tạo.</a:t>
          </a:r>
          <a:endParaRPr lang="en-US" sz="1800" b="1" dirty="0">
            <a:latin typeface="Times New Roman" panose="02020603050405020304" pitchFamily="18" charset="0"/>
            <a:cs typeface="Times New Roman" panose="02020603050405020304" pitchFamily="18" charset="0"/>
          </a:endParaRPr>
        </a:p>
      </dgm:t>
    </dgm:pt>
    <dgm:pt modelId="{C2B4C3EB-E913-4372-863A-E2B95752ACA6}" cxnId="{1C655CF4-848C-435F-9DAF-218989C6EE51}" type="parTrans">
      <dgm:prSet/>
      <dgm:spPr/>
      <dgm:t>
        <a:bodyPr/>
        <a:lstStyle/>
        <a:p>
          <a:endParaRPr lang="en-US" b="1"/>
        </a:p>
      </dgm:t>
    </dgm:pt>
    <dgm:pt modelId="{13615CCB-67FE-49FC-8B3F-715DF73CC9CA}" cxnId="{1C655CF4-848C-435F-9DAF-218989C6EE51}" type="sibTrans">
      <dgm:prSet/>
      <dgm:spPr/>
      <dgm:t>
        <a:bodyPr/>
        <a:lstStyle/>
        <a:p>
          <a:endParaRPr lang="en-US" b="1"/>
        </a:p>
      </dgm:t>
    </dgm:pt>
    <dgm:pt modelId="{A3C225C7-E0C1-4A43-BB6D-EA243B13C6A5}">
      <dgm:prSet/>
      <dgm:spPr/>
      <dgm:t>
        <a:bodyPr/>
        <a:lstStyle/>
        <a:p>
          <a:r>
            <a:rPr lang="en-US" b="1" dirty="0" smtClean="0">
              <a:solidFill>
                <a:srgbClr val="0070C0"/>
              </a:solidFill>
              <a:latin typeface="Times New Roman" panose="02020603050405020304" pitchFamily="18" charset="0"/>
              <a:cs typeface="Times New Roman" panose="02020603050405020304" pitchFamily="18" charset="0"/>
            </a:rPr>
            <a:t>5</a:t>
          </a:r>
          <a:r>
            <a:rPr lang="vi-VN" b="1" dirty="0" smtClean="0">
              <a:solidFill>
                <a:srgbClr val="0070C0"/>
              </a:solidFill>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dgm:t>
    </dgm:pt>
    <dgm:pt modelId="{D8319B7F-D737-4DE8-8655-63824AC5849A}" cxnId="{B755A61E-4413-485C-9B3B-AE943A171B87}" type="parTrans">
      <dgm:prSet/>
      <dgm:spPr/>
      <dgm:t>
        <a:bodyPr/>
        <a:lstStyle/>
        <a:p>
          <a:endParaRPr lang="en-US" b="1"/>
        </a:p>
      </dgm:t>
    </dgm:pt>
    <dgm:pt modelId="{3BCE1026-6504-4ADD-B09C-3FBABFFFDBBF}" cxnId="{B755A61E-4413-485C-9B3B-AE943A171B87}" type="sibTrans">
      <dgm:prSet/>
      <dgm:spPr/>
      <dgm:t>
        <a:bodyPr/>
        <a:lstStyle/>
        <a:p>
          <a:endParaRPr lang="en-US" b="1"/>
        </a:p>
      </dgm:t>
    </dgm:pt>
    <dgm:pt modelId="{FDC3FEA7-6D4B-4606-8C37-9B59F220723F}">
      <dgm:prSet phldrT="[Text]"/>
      <dgm:spPr/>
      <dgm:t>
        <a:bodyPr/>
        <a:lstStyle/>
        <a:p>
          <a:r>
            <a:rPr lang="en-US" b="1" dirty="0" smtClean="0">
              <a:solidFill>
                <a:srgbClr val="0070C0"/>
              </a:solidFill>
              <a:latin typeface="Times New Roman" panose="02020603050405020304" pitchFamily="18" charset="0"/>
              <a:cs typeface="Times New Roman" panose="02020603050405020304" pitchFamily="18" charset="0"/>
            </a:rPr>
            <a:t>2</a:t>
          </a:r>
          <a:r>
            <a:rPr lang="vi-VN" b="1" dirty="0" smtClean="0">
              <a:solidFill>
                <a:srgbClr val="0070C0"/>
              </a:solidFill>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dgm:t>
    </dgm:pt>
    <dgm:pt modelId="{9F1C0A4B-3B05-4CED-8124-E553906AFB00}" cxnId="{D5306A09-3C2A-4ED7-A894-96E028CFC811}" type="sibTrans">
      <dgm:prSet/>
      <dgm:spPr/>
      <dgm:t>
        <a:bodyPr/>
        <a:lstStyle/>
        <a:p>
          <a:endParaRPr lang="en-US" b="1"/>
        </a:p>
      </dgm:t>
    </dgm:pt>
    <dgm:pt modelId="{3580A14C-102B-4B03-BAB9-35977643115E}" cxnId="{D5306A09-3C2A-4ED7-A894-96E028CFC811}" type="parTrans">
      <dgm:prSet/>
      <dgm:spPr/>
      <dgm:t>
        <a:bodyPr/>
        <a:lstStyle/>
        <a:p>
          <a:endParaRPr lang="en-US" b="1"/>
        </a:p>
      </dgm:t>
    </dgm:pt>
    <dgm:pt modelId="{B7206C2F-6A26-447A-8ACC-A37FE1A63D96}">
      <dgm:prSet custT="1"/>
      <dgm:spPr/>
      <dgm:t>
        <a:bodyPr/>
        <a:lstStyle/>
        <a:p>
          <a:pPr algn="just"/>
          <a:r>
            <a:rPr lang="en-US" sz="1800" b="1" dirty="0" err="1">
              <a:latin typeface="Times New Roman" panose="02020603050405020304" pitchFamily="18" charset="0"/>
              <a:cs typeface="Times New Roman" panose="02020603050405020304" pitchFamily="18" charset="0"/>
            </a:rPr>
            <a:t>Thời</a:t>
          </a:r>
          <a:r>
            <a:rPr lang="en-US" sz="1800" b="1" dirty="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kỳ</a:t>
          </a:r>
          <a:r>
            <a:rPr lang="vi-VN" sz="1800" b="1"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194</a:t>
          </a:r>
          <a:r>
            <a:rPr lang="vi-VN" sz="1800" b="1" dirty="0">
              <a:latin typeface="Times New Roman" panose="02020603050405020304" pitchFamily="18" charset="0"/>
              <a:cs typeface="Times New Roman" panose="02020603050405020304" pitchFamily="18" charset="0"/>
            </a:rPr>
            <a:t>1</a:t>
          </a:r>
          <a:r>
            <a:rPr lang="en-US" sz="1800" b="1" dirty="0">
              <a:latin typeface="Times New Roman" panose="02020603050405020304" pitchFamily="18" charset="0"/>
              <a:cs typeface="Times New Roman" panose="02020603050405020304" pitchFamily="18" charset="0"/>
            </a:rPr>
            <a:t> </a:t>
          </a:r>
          <a:r>
            <a:rPr lang="vi-VN" sz="1800" b="1"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1969</a:t>
          </a:r>
          <a:r>
            <a:rPr lang="en-US" sz="1800" b="1" dirty="0">
              <a:latin typeface="Times New Roman" panose="02020603050405020304" pitchFamily="18" charset="0"/>
              <a:cs typeface="Times New Roman" panose="02020603050405020304" pitchFamily="18" charset="0"/>
            </a:rPr>
            <a:t>: T</a:t>
          </a:r>
          <a:r>
            <a:rPr lang="vi-VN" sz="1800" b="1" dirty="0">
              <a:latin typeface="Times New Roman" panose="02020603050405020304" pitchFamily="18" charset="0"/>
              <a:cs typeface="Times New Roman" panose="02020603050405020304" pitchFamily="18" charset="0"/>
            </a:rPr>
            <a:t>ư tưởng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Hồ</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Chí</a:t>
          </a:r>
          <a:r>
            <a:rPr lang="en-US" sz="1800" b="1" dirty="0">
              <a:latin typeface="Times New Roman" panose="02020603050405020304" pitchFamily="18" charset="0"/>
              <a:cs typeface="Times New Roman" panose="02020603050405020304" pitchFamily="18" charset="0"/>
            </a:rPr>
            <a:t> Minh </a:t>
          </a:r>
          <a:r>
            <a:rPr lang="en-US" sz="1800" b="1" dirty="0" err="1">
              <a:latin typeface="Times New Roman" panose="02020603050405020304" pitchFamily="18" charset="0"/>
              <a:cs typeface="Times New Roman" panose="02020603050405020304" pitchFamily="18" charset="0"/>
            </a:rPr>
            <a:t>tiếp</a:t>
          </a:r>
          <a:r>
            <a:rPr lang="en-US" sz="1800" b="1" dirty="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tục</a:t>
          </a:r>
          <a:r>
            <a:rPr lang="en-US" sz="1800" b="1" dirty="0" smtClean="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hoàn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thiệ</a:t>
          </a:r>
          <a:r>
            <a:rPr lang="vi-VN" sz="1800" b="1" dirty="0">
              <a:latin typeface="Times New Roman" panose="02020603050405020304" pitchFamily="18" charset="0"/>
              <a:cs typeface="Times New Roman" panose="02020603050405020304" pitchFamily="18" charset="0"/>
            </a:rPr>
            <a:t>n</a:t>
          </a:r>
          <a:r>
            <a:rPr lang="vi-VN" sz="1800" b="1" dirty="0" smtClean="0">
              <a:latin typeface="Times New Roman" panose="02020603050405020304" pitchFamily="18" charset="0"/>
              <a:cs typeface="Times New Roman" panose="02020603050405020304" pitchFamily="18" charset="0"/>
            </a:rPr>
            <a:t>, phát triển và tỏa sáng.</a:t>
          </a:r>
          <a:endParaRPr lang="en-US" sz="1800" b="1" dirty="0">
            <a:latin typeface="Times New Roman" panose="02020603050405020304" pitchFamily="18" charset="0"/>
            <a:cs typeface="Times New Roman" panose="02020603050405020304" pitchFamily="18" charset="0"/>
          </a:endParaRPr>
        </a:p>
      </dgm:t>
    </dgm:pt>
    <dgm:pt modelId="{1DCBC7D5-6C9B-488B-944C-F679D85E45E5}" cxnId="{794E8854-3297-4C4A-9F7B-FC6E041EA8DE}" type="parTrans">
      <dgm:prSet/>
      <dgm:spPr/>
      <dgm:t>
        <a:bodyPr/>
        <a:lstStyle/>
        <a:p>
          <a:endParaRPr lang="en-US" b="1"/>
        </a:p>
      </dgm:t>
    </dgm:pt>
    <dgm:pt modelId="{F3C1048F-95B2-4C38-B508-C7E5C0B28F42}" cxnId="{794E8854-3297-4C4A-9F7B-FC6E041EA8DE}" type="sibTrans">
      <dgm:prSet/>
      <dgm:spPr/>
      <dgm:t>
        <a:bodyPr/>
        <a:lstStyle/>
        <a:p>
          <a:endParaRPr lang="en-US" b="1"/>
        </a:p>
      </dgm:t>
    </dgm:pt>
    <dgm:pt modelId="{AC0817C6-F65A-48FF-B5CA-5576B40331D5}" type="pres">
      <dgm:prSet presAssocID="{4B3D696B-31C3-4256-BA1F-77BA50BA1222}" presName="linearFlow" presStyleCnt="0">
        <dgm:presLayoutVars>
          <dgm:dir/>
          <dgm:animLvl val="lvl"/>
          <dgm:resizeHandles val="exact"/>
        </dgm:presLayoutVars>
      </dgm:prSet>
      <dgm:spPr/>
      <dgm:t>
        <a:bodyPr/>
        <a:lstStyle/>
        <a:p>
          <a:endParaRPr lang="en-US"/>
        </a:p>
      </dgm:t>
    </dgm:pt>
    <dgm:pt modelId="{72D34C49-5454-4305-A20F-E10B4B94BFDD}" type="pres">
      <dgm:prSet presAssocID="{AD48E2E1-355E-48A3-B777-51577D29EB28}" presName="composite" presStyleCnt="0"/>
      <dgm:spPr/>
    </dgm:pt>
    <dgm:pt modelId="{938A399B-18D5-458D-B2E2-B2BF22668BF4}" type="pres">
      <dgm:prSet presAssocID="{AD48E2E1-355E-48A3-B777-51577D29EB28}" presName="parentText" presStyleLbl="alignNode1" presStyleIdx="0" presStyleCnt="5">
        <dgm:presLayoutVars>
          <dgm:chMax val="1"/>
          <dgm:bulletEnabled val="1"/>
        </dgm:presLayoutVars>
      </dgm:prSet>
      <dgm:spPr/>
      <dgm:t>
        <a:bodyPr/>
        <a:lstStyle/>
        <a:p>
          <a:endParaRPr lang="en-US"/>
        </a:p>
      </dgm:t>
    </dgm:pt>
    <dgm:pt modelId="{DC40BF31-3CD1-48AE-9E2E-B527ED8805AD}" type="pres">
      <dgm:prSet presAssocID="{AD48E2E1-355E-48A3-B777-51577D29EB28}" presName="descendantText" presStyleLbl="alignAcc1" presStyleIdx="0" presStyleCnt="5" custScaleY="100000" custLinFactNeighborY="9382">
        <dgm:presLayoutVars>
          <dgm:bulletEnabled val="1"/>
        </dgm:presLayoutVars>
      </dgm:prSet>
      <dgm:spPr/>
      <dgm:t>
        <a:bodyPr/>
        <a:lstStyle/>
        <a:p>
          <a:endParaRPr lang="en-US"/>
        </a:p>
      </dgm:t>
    </dgm:pt>
    <dgm:pt modelId="{6BEA92DC-63CF-487B-8385-24BE1C2E5DF9}" type="pres">
      <dgm:prSet presAssocID="{4D9931EA-A987-4F0F-8092-E7FA835EB57B}" presName="sp" presStyleCnt="0"/>
      <dgm:spPr/>
    </dgm:pt>
    <dgm:pt modelId="{29E8C331-278C-4264-B5E2-32E30405238E}" type="pres">
      <dgm:prSet presAssocID="{FDC3FEA7-6D4B-4606-8C37-9B59F220723F}" presName="composite" presStyleCnt="0"/>
      <dgm:spPr/>
    </dgm:pt>
    <dgm:pt modelId="{35136438-F1E7-427D-A85C-D592EEB20705}" type="pres">
      <dgm:prSet presAssocID="{FDC3FEA7-6D4B-4606-8C37-9B59F220723F}" presName="parentText" presStyleLbl="alignNode1" presStyleIdx="1" presStyleCnt="5">
        <dgm:presLayoutVars>
          <dgm:chMax val="1"/>
          <dgm:bulletEnabled val="1"/>
        </dgm:presLayoutVars>
      </dgm:prSet>
      <dgm:spPr/>
      <dgm:t>
        <a:bodyPr/>
        <a:lstStyle/>
        <a:p>
          <a:endParaRPr lang="en-US"/>
        </a:p>
      </dgm:t>
    </dgm:pt>
    <dgm:pt modelId="{A92FA361-976D-4B46-A300-1953B3276666}" type="pres">
      <dgm:prSet presAssocID="{FDC3FEA7-6D4B-4606-8C37-9B59F220723F}" presName="descendantText" presStyleLbl="alignAcc1" presStyleIdx="1" presStyleCnt="5" custScaleY="137604">
        <dgm:presLayoutVars>
          <dgm:bulletEnabled val="1"/>
        </dgm:presLayoutVars>
      </dgm:prSet>
      <dgm:spPr/>
      <dgm:t>
        <a:bodyPr/>
        <a:lstStyle/>
        <a:p>
          <a:endParaRPr lang="en-US"/>
        </a:p>
      </dgm:t>
    </dgm:pt>
    <dgm:pt modelId="{1CD04F5A-7CAC-4BD4-AD65-7E6EE5A64CD2}" type="pres">
      <dgm:prSet presAssocID="{9F1C0A4B-3B05-4CED-8124-E553906AFB00}" presName="sp" presStyleCnt="0"/>
      <dgm:spPr/>
    </dgm:pt>
    <dgm:pt modelId="{289CCF3A-F02F-479D-802B-03798A049256}" type="pres">
      <dgm:prSet presAssocID="{F68E0DD3-13E4-45BB-822A-4A822FA10ED6}" presName="composite" presStyleCnt="0"/>
      <dgm:spPr/>
    </dgm:pt>
    <dgm:pt modelId="{6F0282CE-20C5-4423-A41A-D64BBB2F8CA9}" type="pres">
      <dgm:prSet presAssocID="{F68E0DD3-13E4-45BB-822A-4A822FA10ED6}" presName="parentText" presStyleLbl="alignNode1" presStyleIdx="2" presStyleCnt="5" custLinFactNeighborY="0">
        <dgm:presLayoutVars>
          <dgm:chMax val="1"/>
          <dgm:bulletEnabled val="1"/>
        </dgm:presLayoutVars>
      </dgm:prSet>
      <dgm:spPr/>
      <dgm:t>
        <a:bodyPr/>
        <a:lstStyle/>
        <a:p>
          <a:endParaRPr lang="en-US"/>
        </a:p>
      </dgm:t>
    </dgm:pt>
    <dgm:pt modelId="{26C71A79-2DD1-45CD-8A92-A4893E524971}" type="pres">
      <dgm:prSet presAssocID="{F68E0DD3-13E4-45BB-822A-4A822FA10ED6}" presName="descendantText" presStyleLbl="alignAcc1" presStyleIdx="2" presStyleCnt="5">
        <dgm:presLayoutVars>
          <dgm:bulletEnabled val="1"/>
        </dgm:presLayoutVars>
      </dgm:prSet>
      <dgm:spPr/>
      <dgm:t>
        <a:bodyPr/>
        <a:lstStyle/>
        <a:p>
          <a:endParaRPr lang="en-US"/>
        </a:p>
      </dgm:t>
    </dgm:pt>
    <dgm:pt modelId="{A6976A82-C5CB-451E-8B15-CC524B1C6922}" type="pres">
      <dgm:prSet presAssocID="{BE2642B0-19EB-4D75-8358-8AB987FB6BEF}" presName="sp" presStyleCnt="0"/>
      <dgm:spPr/>
    </dgm:pt>
    <dgm:pt modelId="{42CE7470-3D70-4452-AD6E-186D6AD2A072}" type="pres">
      <dgm:prSet presAssocID="{2432DA12-79F1-4789-AAAB-F402CC420B71}" presName="composite" presStyleCnt="0"/>
      <dgm:spPr/>
    </dgm:pt>
    <dgm:pt modelId="{A4D64171-60DD-4502-AB61-844CD33B35AE}" type="pres">
      <dgm:prSet presAssocID="{2432DA12-79F1-4789-AAAB-F402CC420B71}" presName="parentText" presStyleLbl="alignNode1" presStyleIdx="3" presStyleCnt="5" custLinFactNeighborX="0" custLinFactNeighborY="424">
        <dgm:presLayoutVars>
          <dgm:chMax val="1"/>
          <dgm:bulletEnabled val="1"/>
        </dgm:presLayoutVars>
      </dgm:prSet>
      <dgm:spPr/>
      <dgm:t>
        <a:bodyPr/>
        <a:lstStyle/>
        <a:p>
          <a:endParaRPr lang="en-US"/>
        </a:p>
      </dgm:t>
    </dgm:pt>
    <dgm:pt modelId="{1A3329FA-4EBB-4387-9F07-3659441BABF9}" type="pres">
      <dgm:prSet presAssocID="{2432DA12-79F1-4789-AAAB-F402CC420B71}" presName="descendantText" presStyleLbl="alignAcc1" presStyleIdx="3" presStyleCnt="5" custLinFactNeighborX="0" custLinFactNeighborY="424">
        <dgm:presLayoutVars>
          <dgm:bulletEnabled val="1"/>
        </dgm:presLayoutVars>
      </dgm:prSet>
      <dgm:spPr/>
      <dgm:t>
        <a:bodyPr/>
        <a:lstStyle/>
        <a:p>
          <a:endParaRPr lang="en-US"/>
        </a:p>
      </dgm:t>
    </dgm:pt>
    <dgm:pt modelId="{B74A60C9-466E-4E30-9EB9-D29DEF1CF125}" type="pres">
      <dgm:prSet presAssocID="{64037166-90AA-4E0E-A50C-5029C64C8541}" presName="sp" presStyleCnt="0"/>
      <dgm:spPr/>
    </dgm:pt>
    <dgm:pt modelId="{88F6F57C-DED9-474D-A0B0-80B6D4D6894B}" type="pres">
      <dgm:prSet presAssocID="{A3C225C7-E0C1-4A43-BB6D-EA243B13C6A5}" presName="composite" presStyleCnt="0"/>
      <dgm:spPr/>
    </dgm:pt>
    <dgm:pt modelId="{1E1E1237-4FD4-4D22-AB3B-CF8CF8817CFF}" type="pres">
      <dgm:prSet presAssocID="{A3C225C7-E0C1-4A43-BB6D-EA243B13C6A5}" presName="parentText" presStyleLbl="alignNode1" presStyleIdx="4" presStyleCnt="5" custLinFactNeighborY="6562">
        <dgm:presLayoutVars>
          <dgm:chMax val="1"/>
          <dgm:bulletEnabled val="1"/>
        </dgm:presLayoutVars>
      </dgm:prSet>
      <dgm:spPr/>
      <dgm:t>
        <a:bodyPr/>
        <a:lstStyle/>
        <a:p>
          <a:endParaRPr lang="en-US"/>
        </a:p>
      </dgm:t>
    </dgm:pt>
    <dgm:pt modelId="{CA8FDFA1-A85A-4D34-A274-8F049A6075AB}" type="pres">
      <dgm:prSet presAssocID="{A3C225C7-E0C1-4A43-BB6D-EA243B13C6A5}" presName="descendantText" presStyleLbl="alignAcc1" presStyleIdx="4" presStyleCnt="5" custScaleY="136097">
        <dgm:presLayoutVars>
          <dgm:bulletEnabled val="1"/>
        </dgm:presLayoutVars>
      </dgm:prSet>
      <dgm:spPr/>
      <dgm:t>
        <a:bodyPr/>
        <a:lstStyle/>
        <a:p>
          <a:endParaRPr lang="en-US"/>
        </a:p>
      </dgm:t>
    </dgm:pt>
  </dgm:ptLst>
  <dgm:cxnLst>
    <dgm:cxn modelId="{D606BB82-DC40-41CA-9EE3-8D2F76237D09}" srcId="{F68E0DD3-13E4-45BB-822A-4A822FA10ED6}" destId="{F6BFFDFE-FBAE-42E0-B8AD-46FFDCDDADA7}" srcOrd="0" destOrd="0" parTransId="{02F33C48-495A-4869-8061-FA569C51D8B4}" sibTransId="{7987B40A-B369-44A8-9DD0-DCE516EFDAF4}"/>
    <dgm:cxn modelId="{D5306A09-3C2A-4ED7-A894-96E028CFC811}" srcId="{4B3D696B-31C3-4256-BA1F-77BA50BA1222}" destId="{FDC3FEA7-6D4B-4606-8C37-9B59F220723F}" srcOrd="1" destOrd="0" parTransId="{3580A14C-102B-4B03-BAB9-35977643115E}" sibTransId="{9F1C0A4B-3B05-4CED-8124-E553906AFB00}"/>
    <dgm:cxn modelId="{F7CD8BED-E4FF-4181-A4F6-8160F7C1B4C4}" type="presOf" srcId="{2432DA12-79F1-4789-AAAB-F402CC420B71}" destId="{A4D64171-60DD-4502-AB61-844CD33B35AE}" srcOrd="0" destOrd="0" presId="urn:microsoft.com/office/officeart/2005/8/layout/chevron2"/>
    <dgm:cxn modelId="{811A7FCD-3475-43E3-9349-8A1812F68229}" srcId="{FDC3FEA7-6D4B-4606-8C37-9B59F220723F}" destId="{EC77A0A5-8697-4E62-8144-0842BCE1487E}" srcOrd="0" destOrd="0" parTransId="{FDCD0BF2-B766-4A88-8DCB-E6190AB2B804}" sibTransId="{D6E6A9C1-E82C-4C20-94FB-39E4ECB65FEB}"/>
    <dgm:cxn modelId="{FA61A7C3-7E80-4819-B355-D6884AA7776F}" type="presOf" srcId="{AD48E2E1-355E-48A3-B777-51577D29EB28}" destId="{938A399B-18D5-458D-B2E2-B2BF22668BF4}" srcOrd="0" destOrd="0" presId="urn:microsoft.com/office/officeart/2005/8/layout/chevron2"/>
    <dgm:cxn modelId="{52AC5ED5-E52F-44DC-BF80-144FEEBE4AB1}" type="presOf" srcId="{EC77A0A5-8697-4E62-8144-0842BCE1487E}" destId="{A92FA361-976D-4B46-A300-1953B3276666}" srcOrd="0" destOrd="0" presId="urn:microsoft.com/office/officeart/2005/8/layout/chevron2"/>
    <dgm:cxn modelId="{794E8854-3297-4C4A-9F7B-FC6E041EA8DE}" srcId="{A3C225C7-E0C1-4A43-BB6D-EA243B13C6A5}" destId="{B7206C2F-6A26-447A-8ACC-A37FE1A63D96}" srcOrd="0" destOrd="0" parTransId="{1DCBC7D5-6C9B-488B-944C-F679D85E45E5}" sibTransId="{F3C1048F-95B2-4C38-B508-C7E5C0B28F42}"/>
    <dgm:cxn modelId="{52BD5BE5-268C-47B2-A81C-8E16A754899D}" type="presOf" srcId="{9D625E1A-A0CA-43A0-AE2B-8851D44735DF}" destId="{1A3329FA-4EBB-4387-9F07-3659441BABF9}" srcOrd="0" destOrd="0" presId="urn:microsoft.com/office/officeart/2005/8/layout/chevron2"/>
    <dgm:cxn modelId="{469EC8DC-C8C2-4FC8-9356-5CE10F279780}" type="presOf" srcId="{F68E0DD3-13E4-45BB-822A-4A822FA10ED6}" destId="{6F0282CE-20C5-4423-A41A-D64BBB2F8CA9}" srcOrd="0" destOrd="0" presId="urn:microsoft.com/office/officeart/2005/8/layout/chevron2"/>
    <dgm:cxn modelId="{8D322956-A7F8-4465-AC2B-D47BF2FB457E}" type="presOf" srcId="{4B3D696B-31C3-4256-BA1F-77BA50BA1222}" destId="{AC0817C6-F65A-48FF-B5CA-5576B40331D5}" srcOrd="0" destOrd="0" presId="urn:microsoft.com/office/officeart/2005/8/layout/chevron2"/>
    <dgm:cxn modelId="{B6E9959D-04FC-4688-98ED-8A243237AED2}" type="presOf" srcId="{FDC3FEA7-6D4B-4606-8C37-9B59F220723F}" destId="{35136438-F1E7-427D-A85C-D592EEB20705}" srcOrd="0" destOrd="0" presId="urn:microsoft.com/office/officeart/2005/8/layout/chevron2"/>
    <dgm:cxn modelId="{1570C1D9-1144-4215-9410-A9904CAFB552}" srcId="{4B3D696B-31C3-4256-BA1F-77BA50BA1222}" destId="{2432DA12-79F1-4789-AAAB-F402CC420B71}" srcOrd="3" destOrd="0" parTransId="{21B306CA-37B5-4E9B-B6E3-8C9A4DB6971C}" sibTransId="{64037166-90AA-4E0E-A50C-5029C64C8541}"/>
    <dgm:cxn modelId="{1C655CF4-848C-435F-9DAF-218989C6EE51}" srcId="{2432DA12-79F1-4789-AAAB-F402CC420B71}" destId="{9D625E1A-A0CA-43A0-AE2B-8851D44735DF}" srcOrd="0" destOrd="0" parTransId="{C2B4C3EB-E913-4372-863A-E2B95752ACA6}" sibTransId="{13615CCB-67FE-49FC-8B3F-715DF73CC9CA}"/>
    <dgm:cxn modelId="{A37BB178-C32B-46BE-84FC-46BDE729A158}" srcId="{4B3D696B-31C3-4256-BA1F-77BA50BA1222}" destId="{AD48E2E1-355E-48A3-B777-51577D29EB28}" srcOrd="0" destOrd="0" parTransId="{E86731A0-50D8-485E-9060-EE30FB2D7319}" sibTransId="{4D9931EA-A987-4F0F-8092-E7FA835EB57B}"/>
    <dgm:cxn modelId="{57E317CF-C26D-4035-A602-5AAA8C1CD755}" type="presOf" srcId="{A3C225C7-E0C1-4A43-BB6D-EA243B13C6A5}" destId="{1E1E1237-4FD4-4D22-AB3B-CF8CF8817CFF}" srcOrd="0" destOrd="0" presId="urn:microsoft.com/office/officeart/2005/8/layout/chevron2"/>
    <dgm:cxn modelId="{D9689F78-2694-4A55-B89F-2246FBC492D3}" srcId="{4B3D696B-31C3-4256-BA1F-77BA50BA1222}" destId="{F68E0DD3-13E4-45BB-822A-4A822FA10ED6}" srcOrd="2" destOrd="0" parTransId="{9DAAE783-13B9-45DC-AF49-E853C587671B}" sibTransId="{BE2642B0-19EB-4D75-8358-8AB987FB6BEF}"/>
    <dgm:cxn modelId="{E0AFA901-A59A-459F-8C9C-050540B2EF7C}" srcId="{AD48E2E1-355E-48A3-B777-51577D29EB28}" destId="{51EEDF7A-9DAA-41AE-818C-8ABB55E35042}" srcOrd="0" destOrd="0" parTransId="{AFB1019C-9888-49FD-B841-FB6AB03D7021}" sibTransId="{5F95B6B3-7EC9-478B-A1C2-0CE0D6661863}"/>
    <dgm:cxn modelId="{C04F0A1A-18EC-4893-8F5D-83D1A685D13B}" type="presOf" srcId="{F6BFFDFE-FBAE-42E0-B8AD-46FFDCDDADA7}" destId="{26C71A79-2DD1-45CD-8A92-A4893E524971}" srcOrd="0" destOrd="0" presId="urn:microsoft.com/office/officeart/2005/8/layout/chevron2"/>
    <dgm:cxn modelId="{87E90CA4-781B-4C86-B180-466B6194112D}" type="presOf" srcId="{51EEDF7A-9DAA-41AE-818C-8ABB55E35042}" destId="{DC40BF31-3CD1-48AE-9E2E-B527ED8805AD}" srcOrd="0" destOrd="0" presId="urn:microsoft.com/office/officeart/2005/8/layout/chevron2"/>
    <dgm:cxn modelId="{B755A61E-4413-485C-9B3B-AE943A171B87}" srcId="{4B3D696B-31C3-4256-BA1F-77BA50BA1222}" destId="{A3C225C7-E0C1-4A43-BB6D-EA243B13C6A5}" srcOrd="4" destOrd="0" parTransId="{D8319B7F-D737-4DE8-8655-63824AC5849A}" sibTransId="{3BCE1026-6504-4ADD-B09C-3FBABFFFDBBF}"/>
    <dgm:cxn modelId="{80388B02-2718-4358-8C26-379D5CCC5169}" type="presOf" srcId="{B7206C2F-6A26-447A-8ACC-A37FE1A63D96}" destId="{CA8FDFA1-A85A-4D34-A274-8F049A6075AB}" srcOrd="0" destOrd="0" presId="urn:microsoft.com/office/officeart/2005/8/layout/chevron2"/>
    <dgm:cxn modelId="{D71923D7-B390-4882-8C0A-8B449A3CB9A6}" type="presParOf" srcId="{AC0817C6-F65A-48FF-B5CA-5576B40331D5}" destId="{72D34C49-5454-4305-A20F-E10B4B94BFDD}" srcOrd="0" destOrd="0" presId="urn:microsoft.com/office/officeart/2005/8/layout/chevron2"/>
    <dgm:cxn modelId="{4EEF334B-0F22-4D84-B849-1056F2AA4E88}" type="presParOf" srcId="{72D34C49-5454-4305-A20F-E10B4B94BFDD}" destId="{938A399B-18D5-458D-B2E2-B2BF22668BF4}" srcOrd="0" destOrd="0" presId="urn:microsoft.com/office/officeart/2005/8/layout/chevron2"/>
    <dgm:cxn modelId="{5EE60509-52A8-4EA1-9196-ED1F7BAF9143}" type="presParOf" srcId="{72D34C49-5454-4305-A20F-E10B4B94BFDD}" destId="{DC40BF31-3CD1-48AE-9E2E-B527ED8805AD}" srcOrd="1" destOrd="0" presId="urn:microsoft.com/office/officeart/2005/8/layout/chevron2"/>
    <dgm:cxn modelId="{7A3CA528-C1CB-4A6A-A21D-C2A87D85AF88}" type="presParOf" srcId="{AC0817C6-F65A-48FF-B5CA-5576B40331D5}" destId="{6BEA92DC-63CF-487B-8385-24BE1C2E5DF9}" srcOrd="1" destOrd="0" presId="urn:microsoft.com/office/officeart/2005/8/layout/chevron2"/>
    <dgm:cxn modelId="{178792A7-24CA-48A3-8478-67A72E5C8CA0}" type="presParOf" srcId="{AC0817C6-F65A-48FF-B5CA-5576B40331D5}" destId="{29E8C331-278C-4264-B5E2-32E30405238E}" srcOrd="2" destOrd="0" presId="urn:microsoft.com/office/officeart/2005/8/layout/chevron2"/>
    <dgm:cxn modelId="{E936B257-C9C6-4D9E-B7F7-A703383BBDD0}" type="presParOf" srcId="{29E8C331-278C-4264-B5E2-32E30405238E}" destId="{35136438-F1E7-427D-A85C-D592EEB20705}" srcOrd="0" destOrd="0" presId="urn:microsoft.com/office/officeart/2005/8/layout/chevron2"/>
    <dgm:cxn modelId="{599B5882-D5C5-421A-B2D3-B617456A3F9C}" type="presParOf" srcId="{29E8C331-278C-4264-B5E2-32E30405238E}" destId="{A92FA361-976D-4B46-A300-1953B3276666}" srcOrd="1" destOrd="0" presId="urn:microsoft.com/office/officeart/2005/8/layout/chevron2"/>
    <dgm:cxn modelId="{88047169-FAFF-47EF-BAFB-7D3C780E7427}" type="presParOf" srcId="{AC0817C6-F65A-48FF-B5CA-5576B40331D5}" destId="{1CD04F5A-7CAC-4BD4-AD65-7E6EE5A64CD2}" srcOrd="3" destOrd="0" presId="urn:microsoft.com/office/officeart/2005/8/layout/chevron2"/>
    <dgm:cxn modelId="{21B16832-3407-46DF-8F9D-1D0486F26BFB}" type="presParOf" srcId="{AC0817C6-F65A-48FF-B5CA-5576B40331D5}" destId="{289CCF3A-F02F-479D-802B-03798A049256}" srcOrd="4" destOrd="0" presId="urn:microsoft.com/office/officeart/2005/8/layout/chevron2"/>
    <dgm:cxn modelId="{F357E637-8E53-4ABF-875D-6B372A8EDEA7}" type="presParOf" srcId="{289CCF3A-F02F-479D-802B-03798A049256}" destId="{6F0282CE-20C5-4423-A41A-D64BBB2F8CA9}" srcOrd="0" destOrd="0" presId="urn:microsoft.com/office/officeart/2005/8/layout/chevron2"/>
    <dgm:cxn modelId="{6C3B3EA4-1122-4835-886F-4154AF1AC59C}" type="presParOf" srcId="{289CCF3A-F02F-479D-802B-03798A049256}" destId="{26C71A79-2DD1-45CD-8A92-A4893E524971}" srcOrd="1" destOrd="0" presId="urn:microsoft.com/office/officeart/2005/8/layout/chevron2"/>
    <dgm:cxn modelId="{B9BA002D-7A4F-44EA-85B2-8734E6329B87}" type="presParOf" srcId="{AC0817C6-F65A-48FF-B5CA-5576B40331D5}" destId="{A6976A82-C5CB-451E-8B15-CC524B1C6922}" srcOrd="5" destOrd="0" presId="urn:microsoft.com/office/officeart/2005/8/layout/chevron2"/>
    <dgm:cxn modelId="{0C8909F3-9E93-4489-8D33-49DDF6FE5262}" type="presParOf" srcId="{AC0817C6-F65A-48FF-B5CA-5576B40331D5}" destId="{42CE7470-3D70-4452-AD6E-186D6AD2A072}" srcOrd="6" destOrd="0" presId="urn:microsoft.com/office/officeart/2005/8/layout/chevron2"/>
    <dgm:cxn modelId="{E1D87E8F-2F6B-42CE-9B8A-D75E376699DC}" type="presParOf" srcId="{42CE7470-3D70-4452-AD6E-186D6AD2A072}" destId="{A4D64171-60DD-4502-AB61-844CD33B35AE}" srcOrd="0" destOrd="0" presId="urn:microsoft.com/office/officeart/2005/8/layout/chevron2"/>
    <dgm:cxn modelId="{F5F55987-6745-4350-9010-912C768E6796}" type="presParOf" srcId="{42CE7470-3D70-4452-AD6E-186D6AD2A072}" destId="{1A3329FA-4EBB-4387-9F07-3659441BABF9}" srcOrd="1" destOrd="0" presId="urn:microsoft.com/office/officeart/2005/8/layout/chevron2"/>
    <dgm:cxn modelId="{8FEBCB4E-E1DB-413A-8E44-8608A027C7C7}" type="presParOf" srcId="{AC0817C6-F65A-48FF-B5CA-5576B40331D5}" destId="{B74A60C9-466E-4E30-9EB9-D29DEF1CF125}" srcOrd="7" destOrd="0" presId="urn:microsoft.com/office/officeart/2005/8/layout/chevron2"/>
    <dgm:cxn modelId="{0A03381B-77D4-471D-B957-BA202E78E976}" type="presParOf" srcId="{AC0817C6-F65A-48FF-B5CA-5576B40331D5}" destId="{88F6F57C-DED9-474D-A0B0-80B6D4D6894B}" srcOrd="8" destOrd="0" presId="urn:microsoft.com/office/officeart/2005/8/layout/chevron2"/>
    <dgm:cxn modelId="{40A6F987-65AF-41CB-AC57-7ED9FA59E72A}" type="presParOf" srcId="{88F6F57C-DED9-474D-A0B0-80B6D4D6894B}" destId="{1E1E1237-4FD4-4D22-AB3B-CF8CF8817CFF}" srcOrd="0" destOrd="0" presId="urn:microsoft.com/office/officeart/2005/8/layout/chevron2"/>
    <dgm:cxn modelId="{7C13DF9B-5BBC-4EEB-AA23-22B8CDDA8F8B}" type="presParOf" srcId="{88F6F57C-DED9-474D-A0B0-80B6D4D6894B}" destId="{CA8FDFA1-A85A-4D34-A274-8F049A6075AB}"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BB3009-E23F-4B57-844E-66323E3AA61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CD04A39B-2DD8-4C71-B357-E97AB7CBEC77}" type="pres">
      <dgm:prSet presAssocID="{96BB3009-E23F-4B57-844E-66323E3AA610}" presName="diagram" presStyleCnt="0">
        <dgm:presLayoutVars>
          <dgm:chPref val="1"/>
          <dgm:dir/>
          <dgm:animOne val="branch"/>
          <dgm:animLvl val="lvl"/>
          <dgm:resizeHandles val="exact"/>
        </dgm:presLayoutVars>
      </dgm:prSet>
      <dgm:spPr/>
      <dgm:t>
        <a:bodyPr/>
        <a:lstStyle/>
        <a:p>
          <a:endParaRPr lang="en-US"/>
        </a:p>
      </dgm:t>
    </dgm:pt>
  </dgm:ptLst>
  <dgm:cxnLst>
    <dgm:cxn modelId="{BA851CEE-4BE3-4C15-860B-F6892AFF1282}" type="presOf" srcId="{96BB3009-E23F-4B57-844E-66323E3AA610}" destId="{CD04A39B-2DD8-4C71-B357-E97AB7CBEC77}" srcOrd="0"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0EDD0D-0BF3-4C5A-82DE-CF0BA4B3BFCB}" type="doc">
      <dgm:prSet loTypeId="urn:microsoft.com/office/officeart/2005/8/layout/process1" loCatId="process" qsTypeId="urn:microsoft.com/office/officeart/2005/8/quickstyle/simple1" qsCatId="simple" csTypeId="urn:microsoft.com/office/officeart/2005/8/colors/accent1_2" csCatId="accent1" phldr="1"/>
      <dgm:spPr/>
    </dgm:pt>
    <dgm:pt modelId="{3B0D3F5F-19C4-4020-A1F8-8F15400B8BA6}" type="pres">
      <dgm:prSet presAssocID="{5A0EDD0D-0BF3-4C5A-82DE-CF0BA4B3BFCB}" presName="Name0" presStyleCnt="0">
        <dgm:presLayoutVars>
          <dgm:dir/>
          <dgm:resizeHandles val="exact"/>
        </dgm:presLayoutVars>
      </dgm:prSet>
      <dgm:spPr/>
    </dgm:pt>
  </dgm:ptLst>
  <dgm:cxnLst>
    <dgm:cxn modelId="{AB53F6E4-2798-40A7-A1B9-2750CED8947B}" type="presOf" srcId="{5A0EDD0D-0BF3-4C5A-82DE-CF0BA4B3BFCB}" destId="{3B0D3F5F-19C4-4020-A1F8-8F15400B8BA6}" srcOrd="0"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0EDD0D-0BF3-4C5A-82DE-CF0BA4B3BFCB}" type="doc">
      <dgm:prSet loTypeId="urn:microsoft.com/office/officeart/2005/8/layout/process1" loCatId="process" qsTypeId="urn:microsoft.com/office/officeart/2005/8/quickstyle/simple1" qsCatId="simple" csTypeId="urn:microsoft.com/office/officeart/2005/8/colors/accent1_2" csCatId="accent1" phldr="1"/>
      <dgm:spPr/>
    </dgm:pt>
    <dgm:pt modelId="{3B0D3F5F-19C4-4020-A1F8-8F15400B8BA6}" type="pres">
      <dgm:prSet presAssocID="{5A0EDD0D-0BF3-4C5A-82DE-CF0BA4B3BFCB}" presName="Name0" presStyleCnt="0">
        <dgm:presLayoutVars>
          <dgm:dir/>
          <dgm:resizeHandles val="exact"/>
        </dgm:presLayoutVars>
      </dgm:prSet>
      <dgm:spPr/>
    </dgm:pt>
  </dgm:ptLst>
  <dgm:cxnLst>
    <dgm:cxn modelId="{4B1F62AE-DDCF-4BB9-AC18-25F068BB5BBB}" type="presOf" srcId="{5A0EDD0D-0BF3-4C5A-82DE-CF0BA4B3BFCB}" destId="{3B0D3F5F-19C4-4020-A1F8-8F15400B8BA6}" srcOrd="0" destOrd="0" presId="urn:microsoft.com/office/officeart/2005/8/layout/process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CC5460-C1EF-4241-83F4-57D81915B350}" type="doc">
      <dgm:prSet loTypeId="urn:microsoft.com/office/officeart/2005/8/layout/hierarchy1" loCatId="hierarchy" qsTypeId="urn:microsoft.com/office/officeart/2005/8/quickstyle/simple1" qsCatId="simple" csTypeId="urn:microsoft.com/office/officeart/2005/8/colors/accent1_1" csCatId="accent1" phldr="1"/>
      <dgm:spPr/>
      <dgm:t>
        <a:bodyPr/>
        <a:lstStyle/>
        <a:p>
          <a:endParaRPr lang="en-US"/>
        </a:p>
      </dgm:t>
    </dgm:pt>
    <dgm:pt modelId="{DB849F06-83C6-40C4-BB77-8E0D67278F0E}">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b="1" smtClean="0">
              <a:latin typeface="Times New Roman" panose="02020603050405020304" pitchFamily="18" charset="0"/>
              <a:cs typeface="Times New Roman" panose="02020603050405020304" pitchFamily="18" charset="0"/>
            </a:rPr>
            <a:t>CNĐQ</a:t>
          </a:r>
          <a:endParaRPr lang="en-US" sz="2400" b="1" dirty="0"/>
        </a:p>
      </dgm:t>
    </dgm:pt>
    <dgm:pt modelId="{44A713C8-F2C0-45DC-9819-7678261D3917}" cxnId="{73BBD08E-79C8-4CF7-9920-F309CFDC90E1}" type="parTrans">
      <dgm:prSet/>
      <dgm:spPr/>
      <dgm:t>
        <a:bodyPr/>
        <a:lstStyle/>
        <a:p>
          <a:endParaRPr lang="en-US"/>
        </a:p>
      </dgm:t>
    </dgm:pt>
    <dgm:pt modelId="{4755137B-B698-44F2-9809-33CCAEBAF6CB}" cxnId="{73BBD08E-79C8-4CF7-9920-F309CFDC90E1}" type="sibTrans">
      <dgm:prSet/>
      <dgm:spPr/>
      <dgm:t>
        <a:bodyPr/>
        <a:lstStyle/>
        <a:p>
          <a:endParaRPr lang="en-US"/>
        </a:p>
      </dgm:t>
    </dgm:pt>
    <dgm:pt modelId="{6A336A4B-4E05-48B5-A5EF-8CA85F0FD158}">
      <dgm:prSet phldrT="[Text]">
        <dgm:style>
          <a:lnRef idx="1">
            <a:schemeClr val="accent2"/>
          </a:lnRef>
          <a:fillRef idx="2">
            <a:schemeClr val="accent2"/>
          </a:fillRef>
          <a:effectRef idx="1">
            <a:schemeClr val="accent2"/>
          </a:effectRef>
          <a:fontRef idx="minor">
            <a:schemeClr val="dk1"/>
          </a:fontRef>
        </dgm:style>
      </dgm:prSet>
      <dgm:spPr/>
      <dgm:t>
        <a:bodyPr/>
        <a:lstStyle/>
        <a:p>
          <a:r>
            <a:rPr lang="en-US" b="1" dirty="0" smtClean="0">
              <a:latin typeface="Times New Roman" panose="02020603050405020304" pitchFamily="18" charset="0"/>
              <a:cs typeface="Times New Roman" panose="02020603050405020304" pitchFamily="18" charset="0"/>
            </a:rPr>
            <a:t>XÂM LƯỢC THUỘC ĐỊA</a:t>
          </a:r>
          <a:endParaRPr lang="en-US" b="1" dirty="0">
            <a:latin typeface="Times New Roman" panose="02020603050405020304" pitchFamily="18" charset="0"/>
            <a:cs typeface="Times New Roman" panose="02020603050405020304" pitchFamily="18" charset="0"/>
          </a:endParaRPr>
        </a:p>
      </dgm:t>
    </dgm:pt>
    <dgm:pt modelId="{63B190EA-8069-4020-B799-2B82B4D19446}" cxnId="{B5ABB44B-EC82-477B-A0FC-725DF41E3009}" type="parTrans">
      <dgm:prSet/>
      <dgm:spPr/>
      <dgm:t>
        <a:bodyPr/>
        <a:lstStyle/>
        <a:p>
          <a:endParaRPr lang="en-US"/>
        </a:p>
      </dgm:t>
    </dgm:pt>
    <dgm:pt modelId="{7C111953-A7B8-475A-8D5C-20E513CEB36E}" cxnId="{B5ABB44B-EC82-477B-A0FC-725DF41E3009}" type="sibTrans">
      <dgm:prSet/>
      <dgm:spPr/>
      <dgm:t>
        <a:bodyPr/>
        <a:lstStyle/>
        <a:p>
          <a:endParaRPr lang="en-US"/>
        </a:p>
      </dgm:t>
    </dgm:pt>
    <dgm:pt modelId="{80B441F3-BED3-4521-A87B-33DCEC64B6A1}">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200" b="1" dirty="0" smtClean="0">
              <a:latin typeface="Times New Roman" panose="02020603050405020304" pitchFamily="18" charset="0"/>
              <a:cs typeface="Times New Roman" panose="02020603050405020304" pitchFamily="18" charset="0"/>
            </a:rPr>
            <a:t>ĐẾ QUỐC &gt;&lt; ĐẾ QUỐC</a:t>
          </a:r>
          <a:endParaRPr lang="en-US" sz="2200" dirty="0"/>
        </a:p>
      </dgm:t>
    </dgm:pt>
    <dgm:pt modelId="{0B706EB1-58D9-4A26-A16A-B40401D79B44}" cxnId="{B41CED6C-4B06-4383-8AD6-CBCABD5201A4}" type="parTrans">
      <dgm:prSet/>
      <dgm:spPr/>
      <dgm:t>
        <a:bodyPr/>
        <a:lstStyle/>
        <a:p>
          <a:endParaRPr lang="en-US"/>
        </a:p>
      </dgm:t>
    </dgm:pt>
    <dgm:pt modelId="{9E021455-21BF-4746-A1E2-64032DEAB356}" cxnId="{B41CED6C-4B06-4383-8AD6-CBCABD5201A4}" type="sibTrans">
      <dgm:prSet/>
      <dgm:spPr/>
      <dgm:t>
        <a:bodyPr/>
        <a:lstStyle/>
        <a:p>
          <a:endParaRPr lang="en-US"/>
        </a:p>
      </dgm:t>
    </dgm:pt>
    <dgm:pt modelId="{9D43473D-38B5-4394-9AC9-C8550D2F1394}">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200" b="1" dirty="0" smtClean="0">
              <a:latin typeface="Times New Roman" panose="02020603050405020304" pitchFamily="18" charset="0"/>
              <a:cs typeface="Times New Roman" panose="02020603050405020304" pitchFamily="18" charset="0"/>
            </a:rPr>
            <a:t>THUỘC ĐỊA &gt;&lt; ĐẾ QUỐC</a:t>
          </a:r>
          <a:endParaRPr lang="en-US" sz="2200" dirty="0"/>
        </a:p>
      </dgm:t>
    </dgm:pt>
    <dgm:pt modelId="{AC5F3545-DBD6-4E53-B837-B721186C664A}" cxnId="{4C5A2A6B-33D9-4875-8D38-54A0809A3658}" type="sibTrans">
      <dgm:prSet/>
      <dgm:spPr/>
      <dgm:t>
        <a:bodyPr/>
        <a:lstStyle/>
        <a:p>
          <a:endParaRPr lang="en-US"/>
        </a:p>
      </dgm:t>
    </dgm:pt>
    <dgm:pt modelId="{E20F39F6-3FFA-4808-95BA-A5B728A16591}" cxnId="{4C5A2A6B-33D9-4875-8D38-54A0809A3658}" type="parTrans">
      <dgm:prSet/>
      <dgm:spPr/>
      <dgm:t>
        <a:bodyPr/>
        <a:lstStyle/>
        <a:p>
          <a:endParaRPr lang="en-US" sz="2400"/>
        </a:p>
      </dgm:t>
    </dgm:pt>
    <dgm:pt modelId="{5D9C4BB9-B9C0-48E6-8C01-F89F4CF78C48}" type="pres">
      <dgm:prSet presAssocID="{3CCC5460-C1EF-4241-83F4-57D81915B350}" presName="hierChild1" presStyleCnt="0">
        <dgm:presLayoutVars>
          <dgm:chPref val="1"/>
          <dgm:dir/>
          <dgm:animOne val="branch"/>
          <dgm:animLvl val="lvl"/>
          <dgm:resizeHandles/>
        </dgm:presLayoutVars>
      </dgm:prSet>
      <dgm:spPr/>
      <dgm:t>
        <a:bodyPr/>
        <a:lstStyle/>
        <a:p>
          <a:endParaRPr lang="en-US"/>
        </a:p>
      </dgm:t>
    </dgm:pt>
    <dgm:pt modelId="{3E998190-1C35-4BD0-B241-A908978DCDEC}" type="pres">
      <dgm:prSet presAssocID="{DB849F06-83C6-40C4-BB77-8E0D67278F0E}" presName="hierRoot1" presStyleCnt="0"/>
      <dgm:spPr/>
      <dgm:t>
        <a:bodyPr/>
        <a:lstStyle/>
        <a:p>
          <a:endParaRPr lang="en-US"/>
        </a:p>
      </dgm:t>
    </dgm:pt>
    <dgm:pt modelId="{1920FC74-D771-430B-BAA2-387D732E2E6B}" type="pres">
      <dgm:prSet presAssocID="{DB849F06-83C6-40C4-BB77-8E0D67278F0E}" presName="composite" presStyleCnt="0"/>
      <dgm:spPr/>
      <dgm:t>
        <a:bodyPr/>
        <a:lstStyle/>
        <a:p>
          <a:endParaRPr lang="en-US"/>
        </a:p>
      </dgm:t>
    </dgm:pt>
    <dgm:pt modelId="{0776044A-C8B8-435A-AA29-FA18C735616E}" type="pres">
      <dgm:prSet presAssocID="{DB849F06-83C6-40C4-BB77-8E0D67278F0E}" presName="background" presStyleLbl="node0" presStyleIdx="0" presStyleCnt="1">
        <dgm:style>
          <a:lnRef idx="1">
            <a:schemeClr val="accent4"/>
          </a:lnRef>
          <a:fillRef idx="2">
            <a:schemeClr val="accent4"/>
          </a:fillRef>
          <a:effectRef idx="1">
            <a:schemeClr val="accent4"/>
          </a:effectRef>
          <a:fontRef idx="minor">
            <a:schemeClr val="dk1"/>
          </a:fontRef>
        </dgm:style>
      </dgm:prSet>
      <dgm:spPr/>
      <dgm:t>
        <a:bodyPr/>
        <a:lstStyle/>
        <a:p>
          <a:endParaRPr lang="en-US"/>
        </a:p>
      </dgm:t>
    </dgm:pt>
    <dgm:pt modelId="{691B1E76-7C09-44EC-AF5D-E45BF44A7ABC}" type="pres">
      <dgm:prSet presAssocID="{DB849F06-83C6-40C4-BB77-8E0D67278F0E}" presName="text" presStyleLbl="fgAcc0" presStyleIdx="0" presStyleCnt="1" custScaleX="124959" custScaleY="126195" custLinFactNeighborX="139" custLinFactNeighborY="3688">
        <dgm:presLayoutVars>
          <dgm:chPref val="3"/>
        </dgm:presLayoutVars>
      </dgm:prSet>
      <dgm:spPr/>
      <dgm:t>
        <a:bodyPr/>
        <a:lstStyle/>
        <a:p>
          <a:endParaRPr lang="en-US"/>
        </a:p>
      </dgm:t>
    </dgm:pt>
    <dgm:pt modelId="{3F2AB7D9-F770-48FC-AC13-352286F770E5}" type="pres">
      <dgm:prSet presAssocID="{DB849F06-83C6-40C4-BB77-8E0D67278F0E}" presName="hierChild2" presStyleCnt="0"/>
      <dgm:spPr/>
      <dgm:t>
        <a:bodyPr/>
        <a:lstStyle/>
        <a:p>
          <a:endParaRPr lang="en-US"/>
        </a:p>
      </dgm:t>
    </dgm:pt>
    <dgm:pt modelId="{5700CA4B-934F-4AE9-BE67-9141C043FD2E}" type="pres">
      <dgm:prSet presAssocID="{63B190EA-8069-4020-B799-2B82B4D19446}" presName="Name10" presStyleLbl="parChTrans1D2" presStyleIdx="0" presStyleCnt="1"/>
      <dgm:spPr/>
      <dgm:t>
        <a:bodyPr/>
        <a:lstStyle/>
        <a:p>
          <a:endParaRPr lang="en-US"/>
        </a:p>
      </dgm:t>
    </dgm:pt>
    <dgm:pt modelId="{589B5937-0713-4CF2-9840-AD3D415D5B17}" type="pres">
      <dgm:prSet presAssocID="{6A336A4B-4E05-48B5-A5EF-8CA85F0FD158}" presName="hierRoot2" presStyleCnt="0"/>
      <dgm:spPr/>
      <dgm:t>
        <a:bodyPr/>
        <a:lstStyle/>
        <a:p>
          <a:endParaRPr lang="en-US"/>
        </a:p>
      </dgm:t>
    </dgm:pt>
    <dgm:pt modelId="{05809385-DB12-4A8D-8776-A6FCBC346BDE}" type="pres">
      <dgm:prSet presAssocID="{6A336A4B-4E05-48B5-A5EF-8CA85F0FD158}" presName="composite2" presStyleCnt="0"/>
      <dgm:spPr/>
      <dgm:t>
        <a:bodyPr/>
        <a:lstStyle/>
        <a:p>
          <a:endParaRPr lang="en-US"/>
        </a:p>
      </dgm:t>
    </dgm:pt>
    <dgm:pt modelId="{D86082C1-2993-40A4-A6FC-A569B91BC985}" type="pres">
      <dgm:prSet presAssocID="{6A336A4B-4E05-48B5-A5EF-8CA85F0FD158}" presName="background2" presStyleLbl="node2" presStyleIdx="0" presStyleCnt="1">
        <dgm:style>
          <a:lnRef idx="1">
            <a:schemeClr val="accent3"/>
          </a:lnRef>
          <a:fillRef idx="3">
            <a:schemeClr val="accent3"/>
          </a:fillRef>
          <a:effectRef idx="2">
            <a:schemeClr val="accent3"/>
          </a:effectRef>
          <a:fontRef idx="minor">
            <a:schemeClr val="lt1"/>
          </a:fontRef>
        </dgm:style>
      </dgm:prSet>
      <dgm:spPr/>
      <dgm:t>
        <a:bodyPr/>
        <a:lstStyle/>
        <a:p>
          <a:endParaRPr lang="en-US"/>
        </a:p>
      </dgm:t>
    </dgm:pt>
    <dgm:pt modelId="{EFAA7674-31D5-40C8-8ADF-7C5B5B2AC21A}" type="pres">
      <dgm:prSet presAssocID="{6A336A4B-4E05-48B5-A5EF-8CA85F0FD158}" presName="text2" presStyleLbl="fgAcc2" presStyleIdx="0" presStyleCnt="1" custScaleX="129064" custLinFactNeighborX="-2746" custLinFactNeighborY="10240">
        <dgm:presLayoutVars>
          <dgm:chPref val="3"/>
        </dgm:presLayoutVars>
      </dgm:prSet>
      <dgm:spPr/>
      <dgm:t>
        <a:bodyPr/>
        <a:lstStyle/>
        <a:p>
          <a:endParaRPr lang="en-US"/>
        </a:p>
      </dgm:t>
    </dgm:pt>
    <dgm:pt modelId="{FCDDACD1-3038-46E2-8233-20F29BD3C125}" type="pres">
      <dgm:prSet presAssocID="{6A336A4B-4E05-48B5-A5EF-8CA85F0FD158}" presName="hierChild3" presStyleCnt="0"/>
      <dgm:spPr/>
      <dgm:t>
        <a:bodyPr/>
        <a:lstStyle/>
        <a:p>
          <a:endParaRPr lang="en-US"/>
        </a:p>
      </dgm:t>
    </dgm:pt>
    <dgm:pt modelId="{6BD7A570-D06E-4696-832D-D17F41DB4E97}" type="pres">
      <dgm:prSet presAssocID="{E20F39F6-3FFA-4808-95BA-A5B728A16591}" presName="Name17" presStyleLbl="parChTrans1D3" presStyleIdx="0" presStyleCnt="2"/>
      <dgm:spPr/>
      <dgm:t>
        <a:bodyPr/>
        <a:lstStyle/>
        <a:p>
          <a:endParaRPr lang="en-US"/>
        </a:p>
      </dgm:t>
    </dgm:pt>
    <dgm:pt modelId="{4110AD3B-467F-4D1C-B3B4-75C7251826DD}" type="pres">
      <dgm:prSet presAssocID="{9D43473D-38B5-4394-9AC9-C8550D2F1394}" presName="hierRoot3" presStyleCnt="0"/>
      <dgm:spPr/>
      <dgm:t>
        <a:bodyPr/>
        <a:lstStyle/>
        <a:p>
          <a:endParaRPr lang="en-US"/>
        </a:p>
      </dgm:t>
    </dgm:pt>
    <dgm:pt modelId="{C44D08D3-114D-43AC-A1A1-01E55B623071}" type="pres">
      <dgm:prSet presAssocID="{9D43473D-38B5-4394-9AC9-C8550D2F1394}" presName="composite3" presStyleCnt="0"/>
      <dgm:spPr/>
      <dgm:t>
        <a:bodyPr/>
        <a:lstStyle/>
        <a:p>
          <a:endParaRPr lang="en-US"/>
        </a:p>
      </dgm:t>
    </dgm:pt>
    <dgm:pt modelId="{3E54A3B2-6C00-4E7E-AC5F-337C0D4572B0}" type="pres">
      <dgm:prSet presAssocID="{9D43473D-38B5-4394-9AC9-C8550D2F1394}" presName="background3" presStyleLbl="node3" presStyleIdx="0" presStyleCnt="2">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61F8AC2E-1BC0-4785-9274-2D1CFC520BA6}" type="pres">
      <dgm:prSet presAssocID="{9D43473D-38B5-4394-9AC9-C8550D2F1394}" presName="text3" presStyleLbl="fgAcc3" presStyleIdx="0" presStyleCnt="2" custScaleX="237304" custLinFactNeighborX="-11220" custLinFactNeighborY="27736">
        <dgm:presLayoutVars>
          <dgm:chPref val="3"/>
        </dgm:presLayoutVars>
      </dgm:prSet>
      <dgm:spPr/>
      <dgm:t>
        <a:bodyPr/>
        <a:lstStyle/>
        <a:p>
          <a:endParaRPr lang="en-US"/>
        </a:p>
      </dgm:t>
    </dgm:pt>
    <dgm:pt modelId="{D6C8FF53-69DC-4D1E-B96E-7AE01FFC6082}" type="pres">
      <dgm:prSet presAssocID="{9D43473D-38B5-4394-9AC9-C8550D2F1394}" presName="hierChild4" presStyleCnt="0"/>
      <dgm:spPr/>
      <dgm:t>
        <a:bodyPr/>
        <a:lstStyle/>
        <a:p>
          <a:endParaRPr lang="en-US"/>
        </a:p>
      </dgm:t>
    </dgm:pt>
    <dgm:pt modelId="{8B0318B9-C60F-4BC8-8CFB-4855035249BD}" type="pres">
      <dgm:prSet presAssocID="{0B706EB1-58D9-4A26-A16A-B40401D79B44}" presName="Name17" presStyleLbl="parChTrans1D3" presStyleIdx="1" presStyleCnt="2"/>
      <dgm:spPr/>
      <dgm:t>
        <a:bodyPr/>
        <a:lstStyle/>
        <a:p>
          <a:endParaRPr lang="en-US"/>
        </a:p>
      </dgm:t>
    </dgm:pt>
    <dgm:pt modelId="{1F0A086C-B59C-49EF-A8A9-B03855B2D99D}" type="pres">
      <dgm:prSet presAssocID="{80B441F3-BED3-4521-A87B-33DCEC64B6A1}" presName="hierRoot3" presStyleCnt="0"/>
      <dgm:spPr/>
      <dgm:t>
        <a:bodyPr/>
        <a:lstStyle/>
        <a:p>
          <a:endParaRPr lang="en-US"/>
        </a:p>
      </dgm:t>
    </dgm:pt>
    <dgm:pt modelId="{3EC990A7-F336-4A52-8755-B0D70C4DFA8B}" type="pres">
      <dgm:prSet presAssocID="{80B441F3-BED3-4521-A87B-33DCEC64B6A1}" presName="composite3" presStyleCnt="0"/>
      <dgm:spPr/>
      <dgm:t>
        <a:bodyPr/>
        <a:lstStyle/>
        <a:p>
          <a:endParaRPr lang="en-US"/>
        </a:p>
      </dgm:t>
    </dgm:pt>
    <dgm:pt modelId="{3B90A1B4-4B65-413C-B035-5E37033146B4}" type="pres">
      <dgm:prSet presAssocID="{80B441F3-BED3-4521-A87B-33DCEC64B6A1}" presName="background3" presStyleLbl="node3" presStyleIdx="1" presStyleCnt="2">
        <dgm:style>
          <a:lnRef idx="1">
            <a:schemeClr val="accent3"/>
          </a:lnRef>
          <a:fillRef idx="3">
            <a:schemeClr val="accent3"/>
          </a:fillRef>
          <a:effectRef idx="2">
            <a:schemeClr val="accent3"/>
          </a:effectRef>
          <a:fontRef idx="minor">
            <a:schemeClr val="lt1"/>
          </a:fontRef>
        </dgm:style>
      </dgm:prSet>
      <dgm:spPr/>
      <dgm:t>
        <a:bodyPr/>
        <a:lstStyle/>
        <a:p>
          <a:endParaRPr lang="en-US"/>
        </a:p>
      </dgm:t>
    </dgm:pt>
    <dgm:pt modelId="{3642787F-C46D-4FA1-B8AD-B011739EDCC0}" type="pres">
      <dgm:prSet presAssocID="{80B441F3-BED3-4521-A87B-33DCEC64B6A1}" presName="text3" presStyleLbl="fgAcc3" presStyleIdx="1" presStyleCnt="2" custScaleX="217986" custLinFactNeighborX="109" custLinFactNeighborY="28807">
        <dgm:presLayoutVars>
          <dgm:chPref val="3"/>
        </dgm:presLayoutVars>
      </dgm:prSet>
      <dgm:spPr/>
      <dgm:t>
        <a:bodyPr/>
        <a:lstStyle/>
        <a:p>
          <a:endParaRPr lang="en-US"/>
        </a:p>
      </dgm:t>
    </dgm:pt>
    <dgm:pt modelId="{D18D2CA5-5160-4637-A638-2A0E7D6E8A89}" type="pres">
      <dgm:prSet presAssocID="{80B441F3-BED3-4521-A87B-33DCEC64B6A1}" presName="hierChild4" presStyleCnt="0"/>
      <dgm:spPr/>
      <dgm:t>
        <a:bodyPr/>
        <a:lstStyle/>
        <a:p>
          <a:endParaRPr lang="en-US"/>
        </a:p>
      </dgm:t>
    </dgm:pt>
  </dgm:ptLst>
  <dgm:cxnLst>
    <dgm:cxn modelId="{0FA9F0B6-58AF-4B8C-82FE-E70334BD6169}" type="presOf" srcId="{E20F39F6-3FFA-4808-95BA-A5B728A16591}" destId="{6BD7A570-D06E-4696-832D-D17F41DB4E97}" srcOrd="0" destOrd="0" presId="urn:microsoft.com/office/officeart/2005/8/layout/hierarchy1"/>
    <dgm:cxn modelId="{E8F44AB0-8B96-4960-BA84-04A51311ECCE}" type="presOf" srcId="{63B190EA-8069-4020-B799-2B82B4D19446}" destId="{5700CA4B-934F-4AE9-BE67-9141C043FD2E}" srcOrd="0" destOrd="0" presId="urn:microsoft.com/office/officeart/2005/8/layout/hierarchy1"/>
    <dgm:cxn modelId="{A250815B-1C3B-40EF-A5E0-EE467C574CB1}" type="presOf" srcId="{6A336A4B-4E05-48B5-A5EF-8CA85F0FD158}" destId="{EFAA7674-31D5-40C8-8ADF-7C5B5B2AC21A}" srcOrd="0" destOrd="0" presId="urn:microsoft.com/office/officeart/2005/8/layout/hierarchy1"/>
    <dgm:cxn modelId="{BE1BA832-28BA-4BA8-AA91-1EEBBDD9C9C7}" type="presOf" srcId="{80B441F3-BED3-4521-A87B-33DCEC64B6A1}" destId="{3642787F-C46D-4FA1-B8AD-B011739EDCC0}" srcOrd="0" destOrd="0" presId="urn:microsoft.com/office/officeart/2005/8/layout/hierarchy1"/>
    <dgm:cxn modelId="{43DF21A3-082D-4414-B875-AAC4A24385CA}" type="presOf" srcId="{0B706EB1-58D9-4A26-A16A-B40401D79B44}" destId="{8B0318B9-C60F-4BC8-8CFB-4855035249BD}" srcOrd="0" destOrd="0" presId="urn:microsoft.com/office/officeart/2005/8/layout/hierarchy1"/>
    <dgm:cxn modelId="{B41CED6C-4B06-4383-8AD6-CBCABD5201A4}" srcId="{6A336A4B-4E05-48B5-A5EF-8CA85F0FD158}" destId="{80B441F3-BED3-4521-A87B-33DCEC64B6A1}" srcOrd="1" destOrd="0" parTransId="{0B706EB1-58D9-4A26-A16A-B40401D79B44}" sibTransId="{9E021455-21BF-4746-A1E2-64032DEAB356}"/>
    <dgm:cxn modelId="{B5ABB44B-EC82-477B-A0FC-725DF41E3009}" srcId="{DB849F06-83C6-40C4-BB77-8E0D67278F0E}" destId="{6A336A4B-4E05-48B5-A5EF-8CA85F0FD158}" srcOrd="0" destOrd="0" parTransId="{63B190EA-8069-4020-B799-2B82B4D19446}" sibTransId="{7C111953-A7B8-475A-8D5C-20E513CEB36E}"/>
    <dgm:cxn modelId="{73BBD08E-79C8-4CF7-9920-F309CFDC90E1}" srcId="{3CCC5460-C1EF-4241-83F4-57D81915B350}" destId="{DB849F06-83C6-40C4-BB77-8E0D67278F0E}" srcOrd="0" destOrd="0" parTransId="{44A713C8-F2C0-45DC-9819-7678261D3917}" sibTransId="{4755137B-B698-44F2-9809-33CCAEBAF6CB}"/>
    <dgm:cxn modelId="{26AF782D-4215-41DC-8550-A46F2C5CB348}" type="presOf" srcId="{DB849F06-83C6-40C4-BB77-8E0D67278F0E}" destId="{691B1E76-7C09-44EC-AF5D-E45BF44A7ABC}" srcOrd="0" destOrd="0" presId="urn:microsoft.com/office/officeart/2005/8/layout/hierarchy1"/>
    <dgm:cxn modelId="{C0560F5B-4DC2-4B1D-917E-37AD04306AD1}" type="presOf" srcId="{3CCC5460-C1EF-4241-83F4-57D81915B350}" destId="{5D9C4BB9-B9C0-48E6-8C01-F89F4CF78C48}" srcOrd="0" destOrd="0" presId="urn:microsoft.com/office/officeart/2005/8/layout/hierarchy1"/>
    <dgm:cxn modelId="{4C5A2A6B-33D9-4875-8D38-54A0809A3658}" srcId="{6A336A4B-4E05-48B5-A5EF-8CA85F0FD158}" destId="{9D43473D-38B5-4394-9AC9-C8550D2F1394}" srcOrd="0" destOrd="0" parTransId="{E20F39F6-3FFA-4808-95BA-A5B728A16591}" sibTransId="{AC5F3545-DBD6-4E53-B837-B721186C664A}"/>
    <dgm:cxn modelId="{532B2E6C-F940-449B-B186-C9DBB5AB8E34}" type="presOf" srcId="{9D43473D-38B5-4394-9AC9-C8550D2F1394}" destId="{61F8AC2E-1BC0-4785-9274-2D1CFC520BA6}" srcOrd="0" destOrd="0" presId="urn:microsoft.com/office/officeart/2005/8/layout/hierarchy1"/>
    <dgm:cxn modelId="{2D2660EE-A0F5-491A-9B34-BF0E73961B42}" type="presParOf" srcId="{5D9C4BB9-B9C0-48E6-8C01-F89F4CF78C48}" destId="{3E998190-1C35-4BD0-B241-A908978DCDEC}" srcOrd="0" destOrd="0" presId="urn:microsoft.com/office/officeart/2005/8/layout/hierarchy1"/>
    <dgm:cxn modelId="{CB425AE7-8C65-4798-89F7-C239467C574C}" type="presParOf" srcId="{3E998190-1C35-4BD0-B241-A908978DCDEC}" destId="{1920FC74-D771-430B-BAA2-387D732E2E6B}" srcOrd="0" destOrd="0" presId="urn:microsoft.com/office/officeart/2005/8/layout/hierarchy1"/>
    <dgm:cxn modelId="{1C32284F-CACD-4A24-9CCA-CAB866C20709}" type="presParOf" srcId="{1920FC74-D771-430B-BAA2-387D732E2E6B}" destId="{0776044A-C8B8-435A-AA29-FA18C735616E}" srcOrd="0" destOrd="0" presId="urn:microsoft.com/office/officeart/2005/8/layout/hierarchy1"/>
    <dgm:cxn modelId="{A5CD6C72-D499-40B6-A590-081CE86E35F1}" type="presParOf" srcId="{1920FC74-D771-430B-BAA2-387D732E2E6B}" destId="{691B1E76-7C09-44EC-AF5D-E45BF44A7ABC}" srcOrd="1" destOrd="0" presId="urn:microsoft.com/office/officeart/2005/8/layout/hierarchy1"/>
    <dgm:cxn modelId="{1479544E-8215-4F14-8B01-054006CF0353}" type="presParOf" srcId="{3E998190-1C35-4BD0-B241-A908978DCDEC}" destId="{3F2AB7D9-F770-48FC-AC13-352286F770E5}" srcOrd="1" destOrd="0" presId="urn:microsoft.com/office/officeart/2005/8/layout/hierarchy1"/>
    <dgm:cxn modelId="{2D4580BB-6570-41A8-82B3-BF444D9A2718}" type="presParOf" srcId="{3F2AB7D9-F770-48FC-AC13-352286F770E5}" destId="{5700CA4B-934F-4AE9-BE67-9141C043FD2E}" srcOrd="0" destOrd="0" presId="urn:microsoft.com/office/officeart/2005/8/layout/hierarchy1"/>
    <dgm:cxn modelId="{8541F9AD-3375-4078-A59F-B8FD201E69E2}" type="presParOf" srcId="{3F2AB7D9-F770-48FC-AC13-352286F770E5}" destId="{589B5937-0713-4CF2-9840-AD3D415D5B17}" srcOrd="1" destOrd="0" presId="urn:microsoft.com/office/officeart/2005/8/layout/hierarchy1"/>
    <dgm:cxn modelId="{EEF0BF18-1B02-496A-A01C-9C9EE20DF4A4}" type="presParOf" srcId="{589B5937-0713-4CF2-9840-AD3D415D5B17}" destId="{05809385-DB12-4A8D-8776-A6FCBC346BDE}" srcOrd="0" destOrd="0" presId="urn:microsoft.com/office/officeart/2005/8/layout/hierarchy1"/>
    <dgm:cxn modelId="{F628F2E6-5A78-408F-8427-00B7E8FA9AF2}" type="presParOf" srcId="{05809385-DB12-4A8D-8776-A6FCBC346BDE}" destId="{D86082C1-2993-40A4-A6FC-A569B91BC985}" srcOrd="0" destOrd="0" presId="urn:microsoft.com/office/officeart/2005/8/layout/hierarchy1"/>
    <dgm:cxn modelId="{4313E05E-4720-4F36-9F37-2F1B88C9EE4E}" type="presParOf" srcId="{05809385-DB12-4A8D-8776-A6FCBC346BDE}" destId="{EFAA7674-31D5-40C8-8ADF-7C5B5B2AC21A}" srcOrd="1" destOrd="0" presId="urn:microsoft.com/office/officeart/2005/8/layout/hierarchy1"/>
    <dgm:cxn modelId="{CFCD23DB-BE2A-4E02-B35A-62179CAA5851}" type="presParOf" srcId="{589B5937-0713-4CF2-9840-AD3D415D5B17}" destId="{FCDDACD1-3038-46E2-8233-20F29BD3C125}" srcOrd="1" destOrd="0" presId="urn:microsoft.com/office/officeart/2005/8/layout/hierarchy1"/>
    <dgm:cxn modelId="{27F51B13-8E41-4AEF-99CF-86D94019BA29}" type="presParOf" srcId="{FCDDACD1-3038-46E2-8233-20F29BD3C125}" destId="{6BD7A570-D06E-4696-832D-D17F41DB4E97}" srcOrd="0" destOrd="0" presId="urn:microsoft.com/office/officeart/2005/8/layout/hierarchy1"/>
    <dgm:cxn modelId="{3F34F787-ACD4-42DE-AEC6-D725341D212D}" type="presParOf" srcId="{FCDDACD1-3038-46E2-8233-20F29BD3C125}" destId="{4110AD3B-467F-4D1C-B3B4-75C7251826DD}" srcOrd="1" destOrd="0" presId="urn:microsoft.com/office/officeart/2005/8/layout/hierarchy1"/>
    <dgm:cxn modelId="{2CB4F042-286D-430E-964A-04666CC975D5}" type="presParOf" srcId="{4110AD3B-467F-4D1C-B3B4-75C7251826DD}" destId="{C44D08D3-114D-43AC-A1A1-01E55B623071}" srcOrd="0" destOrd="0" presId="urn:microsoft.com/office/officeart/2005/8/layout/hierarchy1"/>
    <dgm:cxn modelId="{2FE1F34B-CDC1-4EBE-B764-55C2166B72F1}" type="presParOf" srcId="{C44D08D3-114D-43AC-A1A1-01E55B623071}" destId="{3E54A3B2-6C00-4E7E-AC5F-337C0D4572B0}" srcOrd="0" destOrd="0" presId="urn:microsoft.com/office/officeart/2005/8/layout/hierarchy1"/>
    <dgm:cxn modelId="{371592CB-B441-4537-858E-568C8446745E}" type="presParOf" srcId="{C44D08D3-114D-43AC-A1A1-01E55B623071}" destId="{61F8AC2E-1BC0-4785-9274-2D1CFC520BA6}" srcOrd="1" destOrd="0" presId="urn:microsoft.com/office/officeart/2005/8/layout/hierarchy1"/>
    <dgm:cxn modelId="{2121E536-3EF8-462F-8F44-8E75CAB17A2E}" type="presParOf" srcId="{4110AD3B-467F-4D1C-B3B4-75C7251826DD}" destId="{D6C8FF53-69DC-4D1E-B96E-7AE01FFC6082}" srcOrd="1" destOrd="0" presId="urn:microsoft.com/office/officeart/2005/8/layout/hierarchy1"/>
    <dgm:cxn modelId="{91282F1D-74C2-4523-BDB5-3425AF09E464}" type="presParOf" srcId="{FCDDACD1-3038-46E2-8233-20F29BD3C125}" destId="{8B0318B9-C60F-4BC8-8CFB-4855035249BD}" srcOrd="2" destOrd="0" presId="urn:microsoft.com/office/officeart/2005/8/layout/hierarchy1"/>
    <dgm:cxn modelId="{9333A4F2-4700-4EAC-8D75-3793491F58F2}" type="presParOf" srcId="{FCDDACD1-3038-46E2-8233-20F29BD3C125}" destId="{1F0A086C-B59C-49EF-A8A9-B03855B2D99D}" srcOrd="3" destOrd="0" presId="urn:microsoft.com/office/officeart/2005/8/layout/hierarchy1"/>
    <dgm:cxn modelId="{81C80776-5065-4E1B-A051-A1B77E5F67F3}" type="presParOf" srcId="{1F0A086C-B59C-49EF-A8A9-B03855B2D99D}" destId="{3EC990A7-F336-4A52-8755-B0D70C4DFA8B}" srcOrd="0" destOrd="0" presId="urn:microsoft.com/office/officeart/2005/8/layout/hierarchy1"/>
    <dgm:cxn modelId="{D1B78CC5-9DE7-4D21-900A-875FE1D4CEE0}" type="presParOf" srcId="{3EC990A7-F336-4A52-8755-B0D70C4DFA8B}" destId="{3B90A1B4-4B65-413C-B035-5E37033146B4}" srcOrd="0" destOrd="0" presId="urn:microsoft.com/office/officeart/2005/8/layout/hierarchy1"/>
    <dgm:cxn modelId="{7AD2BBD1-B27D-4180-A38A-2F56E1197ACD}" type="presParOf" srcId="{3EC990A7-F336-4A52-8755-B0D70C4DFA8B}" destId="{3642787F-C46D-4FA1-B8AD-B011739EDCC0}" srcOrd="1" destOrd="0" presId="urn:microsoft.com/office/officeart/2005/8/layout/hierarchy1"/>
    <dgm:cxn modelId="{B9511855-F523-4649-8344-0D2EE00F94EC}" type="presParOf" srcId="{1F0A086C-B59C-49EF-A8A9-B03855B2D99D}" destId="{D18D2CA5-5160-4637-A638-2A0E7D6E8A89}" srcOrd="1" destOrd="0" presId="urn:microsoft.com/office/officeart/2005/8/layout/hierarchy1"/>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AD4BA5-69DD-4CE7-97A2-D29CAB7BC02D}" type="doc">
      <dgm:prSet loTypeId="urn:microsoft.com/office/officeart/2005/8/layout/pList1#1" loCatId="list" qsTypeId="urn:microsoft.com/office/officeart/2005/8/quickstyle/simple1" qsCatId="simple" csTypeId="urn:microsoft.com/office/officeart/2005/8/colors/accent1_2" csCatId="accent1" phldr="1"/>
      <dgm:spPr/>
      <dgm:t>
        <a:bodyPr/>
        <a:lstStyle/>
        <a:p>
          <a:endParaRPr lang="en-US"/>
        </a:p>
      </dgm:t>
    </dgm:pt>
    <dgm:pt modelId="{F162DAB9-BCF5-4209-AEF7-E5D6A163AB8E}">
      <dgm:prSet phldrT="[Text]" phldr="1"/>
      <dgm:spPr/>
      <dgm:t>
        <a:bodyPr/>
        <a:lstStyle/>
        <a:p>
          <a:endParaRPr lang="en-US" dirty="0"/>
        </a:p>
      </dgm:t>
    </dgm:pt>
    <dgm:pt modelId="{AEF2CA96-978C-4ECE-ADD3-4F571F09EEDA}" cxnId="{A3749890-B043-4CEC-8F4E-8A54BF73E84B}" type="parTrans">
      <dgm:prSet/>
      <dgm:spPr/>
      <dgm:t>
        <a:bodyPr/>
        <a:lstStyle/>
        <a:p>
          <a:endParaRPr lang="en-US"/>
        </a:p>
      </dgm:t>
    </dgm:pt>
    <dgm:pt modelId="{EB557A11-1066-40E7-BDA9-2D804D048807}" cxnId="{A3749890-B043-4CEC-8F4E-8A54BF73E84B}" type="sibTrans">
      <dgm:prSet/>
      <dgm:spPr/>
      <dgm:t>
        <a:bodyPr/>
        <a:lstStyle/>
        <a:p>
          <a:endParaRPr lang="en-US"/>
        </a:p>
      </dgm:t>
    </dgm:pt>
    <dgm:pt modelId="{B889FC8D-1C22-457D-B820-138DB652268E}">
      <dgm:prSet phldrT="[Text]" phldr="1"/>
      <dgm:spPr/>
      <dgm:t>
        <a:bodyPr/>
        <a:lstStyle/>
        <a:p>
          <a:endParaRPr lang="en-US" dirty="0"/>
        </a:p>
      </dgm:t>
    </dgm:pt>
    <dgm:pt modelId="{3281B591-41FA-4D0C-835D-FB0AA445E917}" cxnId="{52598FD8-B2A5-423C-A242-FC3CE4577DBF}" type="parTrans">
      <dgm:prSet/>
      <dgm:spPr/>
      <dgm:t>
        <a:bodyPr/>
        <a:lstStyle/>
        <a:p>
          <a:endParaRPr lang="en-US"/>
        </a:p>
      </dgm:t>
    </dgm:pt>
    <dgm:pt modelId="{9CD28D26-F1D6-49A8-9918-36F7819EEA95}" cxnId="{52598FD8-B2A5-423C-A242-FC3CE4577DBF}" type="sibTrans">
      <dgm:prSet/>
      <dgm:spPr/>
      <dgm:t>
        <a:bodyPr/>
        <a:lstStyle/>
        <a:p>
          <a:endParaRPr lang="en-US"/>
        </a:p>
      </dgm:t>
    </dgm:pt>
    <dgm:pt modelId="{BF2C8A26-85D7-4D1F-B727-432CDCB6F280}" type="pres">
      <dgm:prSet presAssocID="{ECAD4BA5-69DD-4CE7-97A2-D29CAB7BC02D}" presName="Name0" presStyleCnt="0">
        <dgm:presLayoutVars>
          <dgm:dir/>
          <dgm:resizeHandles val="exact"/>
        </dgm:presLayoutVars>
      </dgm:prSet>
      <dgm:spPr/>
      <dgm:t>
        <a:bodyPr/>
        <a:lstStyle/>
        <a:p>
          <a:endParaRPr lang="en-US"/>
        </a:p>
      </dgm:t>
    </dgm:pt>
    <dgm:pt modelId="{F050164D-0191-48EF-A036-69694C3116B5}" type="pres">
      <dgm:prSet presAssocID="{F162DAB9-BCF5-4209-AEF7-E5D6A163AB8E}" presName="compNode" presStyleCnt="0"/>
      <dgm:spPr/>
    </dgm:pt>
    <dgm:pt modelId="{2C87623C-530A-4429-8AA8-B2DF327735EC}" type="pres">
      <dgm:prSet presAssocID="{F162DAB9-BCF5-4209-AEF7-E5D6A163AB8E}" presName="pictRect" presStyleLbl="node1" presStyleIdx="0" presStyleCnt="2" custScaleY="178510" custLinFactNeighborX="-68" custLinFactNeighborY="-24089"/>
      <dgm:spPr>
        <a:blipFill rotWithShape="0">
          <a:blip xmlns:r="http://schemas.openxmlformats.org/officeDocument/2006/relationships" r:embed="rId1"/>
          <a:stretch>
            <a:fillRect/>
          </a:stretch>
        </a:blipFill>
      </dgm:spPr>
    </dgm:pt>
    <dgm:pt modelId="{A8C510C0-A34B-44C3-A909-1F32114D1D7C}" type="pres">
      <dgm:prSet presAssocID="{F162DAB9-BCF5-4209-AEF7-E5D6A163AB8E}" presName="textRect" presStyleLbl="revTx" presStyleIdx="0" presStyleCnt="2" custFlipVert="1" custScaleY="2907">
        <dgm:presLayoutVars>
          <dgm:bulletEnabled val="1"/>
        </dgm:presLayoutVars>
      </dgm:prSet>
      <dgm:spPr/>
      <dgm:t>
        <a:bodyPr/>
        <a:lstStyle/>
        <a:p>
          <a:endParaRPr lang="en-US"/>
        </a:p>
      </dgm:t>
    </dgm:pt>
    <dgm:pt modelId="{D74DDB30-1938-4198-9C1D-19007FA80831}" type="pres">
      <dgm:prSet presAssocID="{EB557A11-1066-40E7-BDA9-2D804D048807}" presName="sibTrans" presStyleLbl="sibTrans2D1" presStyleIdx="0" presStyleCnt="0"/>
      <dgm:spPr/>
      <dgm:t>
        <a:bodyPr/>
        <a:lstStyle/>
        <a:p>
          <a:endParaRPr lang="en-US"/>
        </a:p>
      </dgm:t>
    </dgm:pt>
    <dgm:pt modelId="{696D9E06-C4D0-47C9-A13E-618123833D41}" type="pres">
      <dgm:prSet presAssocID="{B889FC8D-1C22-457D-B820-138DB652268E}" presName="compNode" presStyleCnt="0"/>
      <dgm:spPr/>
    </dgm:pt>
    <dgm:pt modelId="{7FA065EA-5E8B-4AC3-A22C-3CC806640BF7}" type="pres">
      <dgm:prSet presAssocID="{B889FC8D-1C22-457D-B820-138DB652268E}" presName="pictRect" presStyleLbl="node1" presStyleIdx="1" presStyleCnt="2" custScaleY="175832" custLinFactNeighborX="68" custLinFactNeighborY="-24249"/>
      <dgm:spPr>
        <a:blipFill rotWithShape="0">
          <a:blip xmlns:r="http://schemas.openxmlformats.org/officeDocument/2006/relationships" r:embed="rId2"/>
          <a:stretch>
            <a:fillRect/>
          </a:stretch>
        </a:blipFill>
      </dgm:spPr>
    </dgm:pt>
    <dgm:pt modelId="{E5B50C3B-DA81-4434-8E4D-7723C20EC717}" type="pres">
      <dgm:prSet presAssocID="{B889FC8D-1C22-457D-B820-138DB652268E}" presName="textRect" presStyleLbl="revTx" presStyleIdx="1" presStyleCnt="2" custFlipVert="1" custScaleY="2907">
        <dgm:presLayoutVars>
          <dgm:bulletEnabled val="1"/>
        </dgm:presLayoutVars>
      </dgm:prSet>
      <dgm:spPr/>
      <dgm:t>
        <a:bodyPr/>
        <a:lstStyle/>
        <a:p>
          <a:endParaRPr lang="en-US"/>
        </a:p>
      </dgm:t>
    </dgm:pt>
  </dgm:ptLst>
  <dgm:cxnLst>
    <dgm:cxn modelId="{52598FD8-B2A5-423C-A242-FC3CE4577DBF}" srcId="{ECAD4BA5-69DD-4CE7-97A2-D29CAB7BC02D}" destId="{B889FC8D-1C22-457D-B820-138DB652268E}" srcOrd="1" destOrd="0" parTransId="{3281B591-41FA-4D0C-835D-FB0AA445E917}" sibTransId="{9CD28D26-F1D6-49A8-9918-36F7819EEA95}"/>
    <dgm:cxn modelId="{A3749890-B043-4CEC-8F4E-8A54BF73E84B}" srcId="{ECAD4BA5-69DD-4CE7-97A2-D29CAB7BC02D}" destId="{F162DAB9-BCF5-4209-AEF7-E5D6A163AB8E}" srcOrd="0" destOrd="0" parTransId="{AEF2CA96-978C-4ECE-ADD3-4F571F09EEDA}" sibTransId="{EB557A11-1066-40E7-BDA9-2D804D048807}"/>
    <dgm:cxn modelId="{DEDB1788-97C8-406A-8581-A66798EEEE7E}" type="presOf" srcId="{F162DAB9-BCF5-4209-AEF7-E5D6A163AB8E}" destId="{A8C510C0-A34B-44C3-A909-1F32114D1D7C}" srcOrd="0" destOrd="0" presId="urn:microsoft.com/office/officeart/2005/8/layout/pList1#1"/>
    <dgm:cxn modelId="{2EDEA419-069C-4EC6-8A07-F0521586DC8A}" type="presOf" srcId="{EB557A11-1066-40E7-BDA9-2D804D048807}" destId="{D74DDB30-1938-4198-9C1D-19007FA80831}" srcOrd="0" destOrd="0" presId="urn:microsoft.com/office/officeart/2005/8/layout/pList1#1"/>
    <dgm:cxn modelId="{CF66D8DA-98F6-44DD-A0D5-5CAD8C3506A4}" type="presOf" srcId="{B889FC8D-1C22-457D-B820-138DB652268E}" destId="{E5B50C3B-DA81-4434-8E4D-7723C20EC717}" srcOrd="0" destOrd="0" presId="urn:microsoft.com/office/officeart/2005/8/layout/pList1#1"/>
    <dgm:cxn modelId="{712354D5-761C-4E4D-82BF-7DB1DACAB653}" type="presOf" srcId="{ECAD4BA5-69DD-4CE7-97A2-D29CAB7BC02D}" destId="{BF2C8A26-85D7-4D1F-B727-432CDCB6F280}" srcOrd="0" destOrd="0" presId="urn:microsoft.com/office/officeart/2005/8/layout/pList1#1"/>
    <dgm:cxn modelId="{E9FEE812-19EE-477C-9C45-3FE6AA920605}" type="presParOf" srcId="{BF2C8A26-85D7-4D1F-B727-432CDCB6F280}" destId="{F050164D-0191-48EF-A036-69694C3116B5}" srcOrd="0" destOrd="0" presId="urn:microsoft.com/office/officeart/2005/8/layout/pList1#1"/>
    <dgm:cxn modelId="{8CC8574F-9738-471D-A6E6-19335DF06DE1}" type="presParOf" srcId="{F050164D-0191-48EF-A036-69694C3116B5}" destId="{2C87623C-530A-4429-8AA8-B2DF327735EC}" srcOrd="0" destOrd="0" presId="urn:microsoft.com/office/officeart/2005/8/layout/pList1#1"/>
    <dgm:cxn modelId="{66F37D05-B78C-412A-A770-1A9C726B099F}" type="presParOf" srcId="{F050164D-0191-48EF-A036-69694C3116B5}" destId="{A8C510C0-A34B-44C3-A909-1F32114D1D7C}" srcOrd="1" destOrd="0" presId="urn:microsoft.com/office/officeart/2005/8/layout/pList1#1"/>
    <dgm:cxn modelId="{2E8A4848-E03E-463B-9372-AE14721D4620}" type="presParOf" srcId="{BF2C8A26-85D7-4D1F-B727-432CDCB6F280}" destId="{D74DDB30-1938-4198-9C1D-19007FA80831}" srcOrd="1" destOrd="0" presId="urn:microsoft.com/office/officeart/2005/8/layout/pList1#1"/>
    <dgm:cxn modelId="{79B740D3-3E4E-42EA-95A2-7BE975FD5068}" type="presParOf" srcId="{BF2C8A26-85D7-4D1F-B727-432CDCB6F280}" destId="{696D9E06-C4D0-47C9-A13E-618123833D41}" srcOrd="2" destOrd="0" presId="urn:microsoft.com/office/officeart/2005/8/layout/pList1#1"/>
    <dgm:cxn modelId="{3BC0C936-4283-4F54-A402-07439EBB4E67}" type="presParOf" srcId="{696D9E06-C4D0-47C9-A13E-618123833D41}" destId="{7FA065EA-5E8B-4AC3-A22C-3CC806640BF7}" srcOrd="0" destOrd="0" presId="urn:microsoft.com/office/officeart/2005/8/layout/pList1#1"/>
    <dgm:cxn modelId="{8A7422B4-073F-47BB-B6FA-79A02AA06192}" type="presParOf" srcId="{696D9E06-C4D0-47C9-A13E-618123833D41}" destId="{E5B50C3B-DA81-4434-8E4D-7723C20EC717}" srcOrd="1" destOrd="0" presId="urn:microsoft.com/office/officeart/2005/8/layout/pList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40A643-C94D-4580-BFAE-98BBE9449335}" type="doc">
      <dgm:prSet loTypeId="urn:microsoft.com/office/officeart/2005/8/layout/pList2#1" loCatId="list" qsTypeId="urn:microsoft.com/office/officeart/2005/8/quickstyle/simple1" qsCatId="simple" csTypeId="urn:microsoft.com/office/officeart/2005/8/colors/accent1_2" csCatId="accent1" phldr="1"/>
      <dgm:spPr/>
    </dgm:pt>
    <dgm:pt modelId="{DF394BF4-FB50-40F2-A6AF-4F37983F8C02}">
      <dgm:prSet>
        <dgm:style>
          <a:lnRef idx="1">
            <a:schemeClr val="accent2"/>
          </a:lnRef>
          <a:fillRef idx="2">
            <a:schemeClr val="accent2"/>
          </a:fillRef>
          <a:effectRef idx="1">
            <a:schemeClr val="accent2"/>
          </a:effectRef>
          <a:fontRef idx="minor">
            <a:schemeClr val="dk1"/>
          </a:fontRef>
        </dgm:style>
      </dgm:prSet>
      <dgm:spPr/>
      <dgm:t>
        <a:bodyPr/>
        <a:lstStyle/>
        <a:p>
          <a:r>
            <a:rPr lang="en-US" b="1" i="1" dirty="0" err="1" smtClean="0">
              <a:solidFill>
                <a:schemeClr val="tx1"/>
              </a:solidFill>
              <a:latin typeface="Times New Roman" panose="02020603050405020304" pitchFamily="18" charset="0"/>
              <a:cs typeface="Times New Roman" panose="02020603050405020304" pitchFamily="18" charset="0"/>
            </a:rPr>
            <a:t>Năm</a:t>
          </a:r>
          <a:r>
            <a:rPr lang="en-US" b="1" i="1" dirty="0" smtClean="0">
              <a:solidFill>
                <a:schemeClr val="tx1"/>
              </a:solidFill>
              <a:latin typeface="Times New Roman" panose="02020603050405020304" pitchFamily="18" charset="0"/>
              <a:cs typeface="Times New Roman" panose="02020603050405020304" pitchFamily="18" charset="0"/>
            </a:rPr>
            <a:t> 1858, </a:t>
          </a:r>
          <a:r>
            <a:rPr lang="en-US" b="1" i="1" dirty="0" err="1" smtClean="0">
              <a:solidFill>
                <a:schemeClr val="tx1"/>
              </a:solidFill>
              <a:latin typeface="Times New Roman" panose="02020603050405020304" pitchFamily="18" charset="0"/>
              <a:cs typeface="Times New Roman" panose="02020603050405020304" pitchFamily="18" charset="0"/>
            </a:rPr>
            <a:t>thực</a:t>
          </a:r>
          <a:r>
            <a:rPr lang="en-US" b="1" i="1" dirty="0" smtClean="0">
              <a:solidFill>
                <a:schemeClr val="tx1"/>
              </a:solidFill>
              <a:latin typeface="Times New Roman" panose="02020603050405020304" pitchFamily="18" charset="0"/>
              <a:cs typeface="Times New Roman" panose="02020603050405020304" pitchFamily="18" charset="0"/>
            </a:rPr>
            <a:t> </a:t>
          </a:r>
          <a:r>
            <a:rPr lang="en-US" b="1" i="1" dirty="0" err="1" smtClean="0">
              <a:solidFill>
                <a:schemeClr val="tx1"/>
              </a:solidFill>
              <a:latin typeface="Times New Roman" panose="02020603050405020304" pitchFamily="18" charset="0"/>
              <a:cs typeface="Times New Roman" panose="02020603050405020304" pitchFamily="18" charset="0"/>
            </a:rPr>
            <a:t>dân</a:t>
          </a:r>
          <a:r>
            <a:rPr lang="en-US" b="1" i="1" dirty="0" smtClean="0">
              <a:solidFill>
                <a:schemeClr val="tx1"/>
              </a:solidFill>
              <a:latin typeface="Times New Roman" panose="02020603050405020304" pitchFamily="18" charset="0"/>
              <a:cs typeface="Times New Roman" panose="02020603050405020304" pitchFamily="18" charset="0"/>
            </a:rPr>
            <a:t> </a:t>
          </a:r>
          <a:r>
            <a:rPr lang="en-US" b="1" i="1" dirty="0" err="1" smtClean="0">
              <a:solidFill>
                <a:schemeClr val="tx1"/>
              </a:solidFill>
              <a:latin typeface="Times New Roman" panose="02020603050405020304" pitchFamily="18" charset="0"/>
              <a:cs typeface="Times New Roman" panose="02020603050405020304" pitchFamily="18" charset="0"/>
            </a:rPr>
            <a:t>Pháp</a:t>
          </a:r>
          <a:r>
            <a:rPr lang="en-US" b="1" i="1" dirty="0" smtClean="0">
              <a:solidFill>
                <a:schemeClr val="tx1"/>
              </a:solidFill>
              <a:latin typeface="Times New Roman" panose="02020603050405020304" pitchFamily="18" charset="0"/>
              <a:cs typeface="Times New Roman" panose="02020603050405020304" pitchFamily="18" charset="0"/>
            </a:rPr>
            <a:t> </a:t>
          </a:r>
          <a:r>
            <a:rPr lang="en-US" b="1" i="1" dirty="0" err="1" smtClean="0">
              <a:solidFill>
                <a:schemeClr val="tx1"/>
              </a:solidFill>
              <a:latin typeface="Times New Roman" panose="02020603050405020304" pitchFamily="18" charset="0"/>
              <a:cs typeface="Times New Roman" panose="02020603050405020304" pitchFamily="18" charset="0"/>
            </a:rPr>
            <a:t>xâm</a:t>
          </a:r>
          <a:r>
            <a:rPr lang="en-US" b="1" i="1" dirty="0" smtClean="0">
              <a:solidFill>
                <a:schemeClr val="tx1"/>
              </a:solidFill>
              <a:latin typeface="Times New Roman" panose="02020603050405020304" pitchFamily="18" charset="0"/>
              <a:cs typeface="Times New Roman" panose="02020603050405020304" pitchFamily="18" charset="0"/>
            </a:rPr>
            <a:t> </a:t>
          </a:r>
          <a:r>
            <a:rPr lang="en-US" b="1" i="1" dirty="0" err="1" smtClean="0">
              <a:solidFill>
                <a:schemeClr val="tx1"/>
              </a:solidFill>
              <a:latin typeface="Times New Roman" panose="02020603050405020304" pitchFamily="18" charset="0"/>
              <a:cs typeface="Times New Roman" panose="02020603050405020304" pitchFamily="18" charset="0"/>
            </a:rPr>
            <a:t>lược</a:t>
          </a:r>
          <a:r>
            <a:rPr lang="en-US" b="1" i="1" dirty="0" smtClean="0">
              <a:solidFill>
                <a:schemeClr val="tx1"/>
              </a:solidFill>
              <a:latin typeface="Times New Roman" panose="02020603050405020304" pitchFamily="18" charset="0"/>
              <a:cs typeface="Times New Roman" panose="02020603050405020304" pitchFamily="18" charset="0"/>
            </a:rPr>
            <a:t> </a:t>
          </a:r>
          <a:r>
            <a:rPr lang="en-US" b="1" i="1" dirty="0" err="1" smtClean="0">
              <a:solidFill>
                <a:schemeClr val="tx1"/>
              </a:solidFill>
              <a:latin typeface="Times New Roman" panose="02020603050405020304" pitchFamily="18" charset="0"/>
              <a:cs typeface="Times New Roman" panose="02020603050405020304" pitchFamily="18" charset="0"/>
            </a:rPr>
            <a:t>Việt</a:t>
          </a:r>
          <a:r>
            <a:rPr lang="en-US" b="1" i="1" dirty="0" smtClean="0">
              <a:solidFill>
                <a:schemeClr val="tx1"/>
              </a:solidFill>
              <a:latin typeface="Times New Roman" panose="02020603050405020304" pitchFamily="18" charset="0"/>
              <a:cs typeface="Times New Roman" panose="02020603050405020304" pitchFamily="18" charset="0"/>
            </a:rPr>
            <a:t> Nam</a:t>
          </a:r>
          <a:endParaRPr lang="en-US" b="1" i="1" dirty="0">
            <a:solidFill>
              <a:schemeClr val="tx1"/>
            </a:solidFill>
            <a:latin typeface="Times New Roman" panose="02020603050405020304" pitchFamily="18" charset="0"/>
            <a:cs typeface="Times New Roman" panose="02020603050405020304" pitchFamily="18" charset="0"/>
          </a:endParaRPr>
        </a:p>
      </dgm:t>
    </dgm:pt>
    <dgm:pt modelId="{F09219EC-F483-4415-A961-45447F03B3F7}" cxnId="{C2FBC946-6983-4D78-BE97-05DCF615655F}" type="parTrans">
      <dgm:prSet/>
      <dgm:spPr/>
      <dgm:t>
        <a:bodyPr/>
        <a:lstStyle/>
        <a:p>
          <a:endParaRPr lang="en-US"/>
        </a:p>
      </dgm:t>
    </dgm:pt>
    <dgm:pt modelId="{C94EE1D5-5DA6-4C40-AFDC-C4FD4804D52F}" cxnId="{C2FBC946-6983-4D78-BE97-05DCF615655F}" type="sibTrans">
      <dgm:prSet/>
      <dgm:spPr/>
      <dgm:t>
        <a:bodyPr/>
        <a:lstStyle/>
        <a:p>
          <a:endParaRPr lang="en-US"/>
        </a:p>
      </dgm:t>
    </dgm:pt>
    <dgm:pt modelId="{1F2AAEEF-5E71-468E-8070-8D06B04D59FC}" type="pres">
      <dgm:prSet presAssocID="{9F40A643-C94D-4580-BFAE-98BBE9449335}" presName="Name0" presStyleCnt="0">
        <dgm:presLayoutVars>
          <dgm:dir/>
          <dgm:resizeHandles val="exact"/>
        </dgm:presLayoutVars>
      </dgm:prSet>
      <dgm:spPr/>
    </dgm:pt>
    <dgm:pt modelId="{62A31A94-EF26-4A45-9623-E27D904791A0}" type="pres">
      <dgm:prSet presAssocID="{9F40A643-C94D-4580-BFAE-98BBE9449335}" presName="bkgdShp" presStyleLbl="alignAccFollowNode1" presStyleIdx="0" presStyleCnt="1" custLinFactNeighborX="-43981" custLinFactNeighborY="-8402"/>
      <dgm:spPr/>
    </dgm:pt>
    <dgm:pt modelId="{0A0F6F53-2259-41E8-804D-DC29103F686C}" type="pres">
      <dgm:prSet presAssocID="{9F40A643-C94D-4580-BFAE-98BBE9449335}" presName="linComp" presStyleCnt="0"/>
      <dgm:spPr/>
    </dgm:pt>
    <dgm:pt modelId="{2F8BF4B9-6FC0-4C60-8B57-6340986FA470}" type="pres">
      <dgm:prSet presAssocID="{DF394BF4-FB50-40F2-A6AF-4F37983F8C02}" presName="compNode" presStyleCnt="0"/>
      <dgm:spPr/>
    </dgm:pt>
    <dgm:pt modelId="{809735FB-1915-4B90-B30E-28E24736721C}" type="pres">
      <dgm:prSet presAssocID="{DF394BF4-FB50-40F2-A6AF-4F37983F8C02}" presName="node" presStyleLbl="node1" presStyleIdx="0" presStyleCnt="1" custScaleY="27921" custLinFactNeighborX="787" custLinFactNeighborY="-5023">
        <dgm:presLayoutVars>
          <dgm:bulletEnabled val="1"/>
        </dgm:presLayoutVars>
      </dgm:prSet>
      <dgm:spPr/>
      <dgm:t>
        <a:bodyPr/>
        <a:lstStyle/>
        <a:p>
          <a:endParaRPr lang="en-US"/>
        </a:p>
      </dgm:t>
    </dgm:pt>
    <dgm:pt modelId="{6A35CA61-40FD-44A9-99D6-DF4070FC3E7E}" type="pres">
      <dgm:prSet presAssocID="{DF394BF4-FB50-40F2-A6AF-4F37983F8C02}" presName="invisiNode" presStyleLbl="node1" presStyleIdx="0" presStyleCnt="1"/>
      <dgm:spPr/>
    </dgm:pt>
    <dgm:pt modelId="{FFF9C5D3-6F9A-4050-864B-518A59924C2C}" type="pres">
      <dgm:prSet presAssocID="{DF394BF4-FB50-40F2-A6AF-4F37983F8C02}" presName="imagNode" presStyleLbl="fgImgPlace1" presStyleIdx="0" presStyleCnt="1" custScaleX="106487" custScaleY="215021" custLinFactNeighborX="-1315" custLinFactNeighborY="3153"/>
      <dgm:spPr>
        <a:blipFill rotWithShape="0">
          <a:blip xmlns:r="http://schemas.openxmlformats.org/officeDocument/2006/relationships" r:embed="rId1"/>
          <a:stretch>
            <a:fillRect/>
          </a:stretch>
        </a:blipFill>
      </dgm:spPr>
    </dgm:pt>
  </dgm:ptLst>
  <dgm:cxnLst>
    <dgm:cxn modelId="{73C00C92-F12E-4C6E-A9F6-8F7E80B17679}" type="presOf" srcId="{9F40A643-C94D-4580-BFAE-98BBE9449335}" destId="{1F2AAEEF-5E71-468E-8070-8D06B04D59FC}" srcOrd="0" destOrd="0" presId="urn:microsoft.com/office/officeart/2005/8/layout/pList2#1"/>
    <dgm:cxn modelId="{313B5E19-2D8C-48D4-8AC6-BBF0947A4044}" type="presOf" srcId="{DF394BF4-FB50-40F2-A6AF-4F37983F8C02}" destId="{809735FB-1915-4B90-B30E-28E24736721C}" srcOrd="0" destOrd="0" presId="urn:microsoft.com/office/officeart/2005/8/layout/pList2#1"/>
    <dgm:cxn modelId="{C2FBC946-6983-4D78-BE97-05DCF615655F}" srcId="{9F40A643-C94D-4580-BFAE-98BBE9449335}" destId="{DF394BF4-FB50-40F2-A6AF-4F37983F8C02}" srcOrd="0" destOrd="0" parTransId="{F09219EC-F483-4415-A961-45447F03B3F7}" sibTransId="{C94EE1D5-5DA6-4C40-AFDC-C4FD4804D52F}"/>
    <dgm:cxn modelId="{E4C211EE-76F3-48EA-881C-0A482C2629F6}" type="presParOf" srcId="{1F2AAEEF-5E71-468E-8070-8D06B04D59FC}" destId="{62A31A94-EF26-4A45-9623-E27D904791A0}" srcOrd="0" destOrd="0" presId="urn:microsoft.com/office/officeart/2005/8/layout/pList2#1"/>
    <dgm:cxn modelId="{E3D2C494-025A-4D98-AC0C-06D7DFC14778}" type="presParOf" srcId="{1F2AAEEF-5E71-468E-8070-8D06B04D59FC}" destId="{0A0F6F53-2259-41E8-804D-DC29103F686C}" srcOrd="1" destOrd="0" presId="urn:microsoft.com/office/officeart/2005/8/layout/pList2#1"/>
    <dgm:cxn modelId="{7F9FAE07-004A-405C-85B1-9E75C8F47A03}" type="presParOf" srcId="{0A0F6F53-2259-41E8-804D-DC29103F686C}" destId="{2F8BF4B9-6FC0-4C60-8B57-6340986FA470}" srcOrd="0" destOrd="0" presId="urn:microsoft.com/office/officeart/2005/8/layout/pList2#1"/>
    <dgm:cxn modelId="{9FAAF9DE-6A0E-4034-90A7-448576C37CBB}" type="presParOf" srcId="{2F8BF4B9-6FC0-4C60-8B57-6340986FA470}" destId="{809735FB-1915-4B90-B30E-28E24736721C}" srcOrd="0" destOrd="0" presId="urn:microsoft.com/office/officeart/2005/8/layout/pList2#1"/>
    <dgm:cxn modelId="{86310A42-FA1A-4AF4-BFFD-2ED5F69C3D86}" type="presParOf" srcId="{2F8BF4B9-6FC0-4C60-8B57-6340986FA470}" destId="{6A35CA61-40FD-44A9-99D6-DF4070FC3E7E}" srcOrd="1" destOrd="0" presId="urn:microsoft.com/office/officeart/2005/8/layout/pList2#1"/>
    <dgm:cxn modelId="{E4D9B9BE-888B-4E0D-8C27-E61DB1BA162A}" type="presParOf" srcId="{2F8BF4B9-6FC0-4C60-8B57-6340986FA470}" destId="{FFF9C5D3-6F9A-4050-864B-518A59924C2C}" srcOrd="2" destOrd="0" presId="urn:microsoft.com/office/officeart/2005/8/layout/p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22F0629-C2AC-46C9-9B20-A70006F53B16}" type="doc">
      <dgm:prSet loTypeId="urn:microsoft.com/office/officeart/2005/8/layout/pList2#2" loCatId="list" qsTypeId="urn:microsoft.com/office/officeart/2005/8/quickstyle/simple1" qsCatId="simple" csTypeId="urn:microsoft.com/office/officeart/2005/8/colors/accent1_2" csCatId="accent1" phldr="1"/>
      <dgm:spPr/>
    </dgm:pt>
    <dgm:pt modelId="{81C72831-0EB6-423A-ABD5-0500085A0ADD}">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000" b="1" i="1" dirty="0" err="1" smtClean="0">
              <a:latin typeface="Times New Roman" panose="02020603050405020304" pitchFamily="18" charset="0"/>
              <a:cs typeface="Times New Roman" panose="02020603050405020304" pitchFamily="18" charset="0"/>
            </a:rPr>
            <a:t>Thực</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dân</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Pháp</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bắt</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những</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người</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tham</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gia</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cuộc</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khởi</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nghĩa</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của</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bính</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lính</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Việt</a:t>
          </a:r>
          <a:r>
            <a:rPr lang="en-US" sz="2000" b="1" i="1" dirty="0" smtClean="0">
              <a:latin typeface="Times New Roman" panose="02020603050405020304" pitchFamily="18" charset="0"/>
              <a:cs typeface="Times New Roman" panose="02020603050405020304" pitchFamily="18" charset="0"/>
            </a:rPr>
            <a:t> Nam (1908)</a:t>
          </a:r>
          <a:endParaRPr lang="en-US" sz="2000" b="1" i="1" dirty="0">
            <a:latin typeface="Times New Roman" panose="02020603050405020304" pitchFamily="18" charset="0"/>
            <a:cs typeface="Times New Roman" panose="02020603050405020304" pitchFamily="18" charset="0"/>
          </a:endParaRPr>
        </a:p>
      </dgm:t>
    </dgm:pt>
    <dgm:pt modelId="{B50F0DC4-FF08-45BC-99F3-6444B2996450}" cxnId="{0276FC74-24A2-48C9-B16A-F3411114AA2E}" type="parTrans">
      <dgm:prSet/>
      <dgm:spPr/>
      <dgm:t>
        <a:bodyPr/>
        <a:lstStyle/>
        <a:p>
          <a:endParaRPr lang="en-US"/>
        </a:p>
      </dgm:t>
    </dgm:pt>
    <dgm:pt modelId="{EB3A65F1-6E11-4D3F-824B-52A6E2045A88}" cxnId="{0276FC74-24A2-48C9-B16A-F3411114AA2E}" type="sibTrans">
      <dgm:prSet/>
      <dgm:spPr/>
      <dgm:t>
        <a:bodyPr/>
        <a:lstStyle/>
        <a:p>
          <a:endParaRPr lang="en-US"/>
        </a:p>
      </dgm:t>
    </dgm:pt>
    <dgm:pt modelId="{933CAC91-EE80-47E2-9454-42CA1D242498}">
      <dgm:prSet phldrT="[Text]" custT="1">
        <dgm:style>
          <a:lnRef idx="1">
            <a:schemeClr val="accent6"/>
          </a:lnRef>
          <a:fillRef idx="2">
            <a:schemeClr val="accent6"/>
          </a:fillRef>
          <a:effectRef idx="1">
            <a:schemeClr val="accent6"/>
          </a:effectRef>
          <a:fontRef idx="minor">
            <a:schemeClr val="dk1"/>
          </a:fontRef>
        </dgm:style>
      </dgm:prSet>
      <dgm:spPr/>
      <dgm:t>
        <a:bodyPr/>
        <a:lstStyle/>
        <a:p>
          <a:pPr algn="ctr"/>
          <a:r>
            <a:rPr lang="en-US" sz="2200" b="1" i="1" dirty="0" err="1" smtClean="0">
              <a:latin typeface="Times New Roman" panose="02020603050405020304" pitchFamily="18" charset="0"/>
              <a:cs typeface="Times New Roman" panose="02020603050405020304" pitchFamily="18" charset="0"/>
            </a:rPr>
            <a:t>Thực</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dân</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Pháp</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bắt</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những</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người</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tham</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gia</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cuộc</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khởi</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nghĩa</a:t>
          </a:r>
          <a:r>
            <a:rPr lang="en-US" sz="2200" b="1" i="1" dirty="0" smtClean="0">
              <a:latin typeface="Times New Roman" panose="02020603050405020304" pitchFamily="18" charset="0"/>
              <a:cs typeface="Times New Roman" panose="02020603050405020304" pitchFamily="18" charset="0"/>
            </a:rPr>
            <a:t> do </a:t>
          </a:r>
          <a:r>
            <a:rPr lang="en-US" sz="2200" b="1" i="1" dirty="0" err="1" smtClean="0">
              <a:latin typeface="Times New Roman" panose="02020603050405020304" pitchFamily="18" charset="0"/>
              <a:cs typeface="Times New Roman" panose="02020603050405020304" pitchFamily="18" charset="0"/>
            </a:rPr>
            <a:t>Trần</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Xuân</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Soạn</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Tống</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Duy</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Tân</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lãnh</a:t>
          </a:r>
          <a:r>
            <a:rPr lang="en-US" sz="2200" b="1" i="1" dirty="0" smtClean="0">
              <a:latin typeface="Times New Roman" panose="02020603050405020304" pitchFamily="18" charset="0"/>
              <a:cs typeface="Times New Roman" panose="02020603050405020304" pitchFamily="18" charset="0"/>
            </a:rPr>
            <a:t> </a:t>
          </a:r>
          <a:r>
            <a:rPr lang="en-US" sz="2200" b="1" i="1" dirty="0" err="1" smtClean="0">
              <a:latin typeface="Times New Roman" panose="02020603050405020304" pitchFamily="18" charset="0"/>
              <a:cs typeface="Times New Roman" panose="02020603050405020304" pitchFamily="18" charset="0"/>
            </a:rPr>
            <a:t>đạo</a:t>
          </a:r>
          <a:r>
            <a:rPr lang="en-US" sz="2200" b="1" i="1" dirty="0" smtClean="0">
              <a:latin typeface="Times New Roman" panose="02020603050405020304" pitchFamily="18" charset="0"/>
              <a:cs typeface="Times New Roman" panose="02020603050405020304" pitchFamily="18" charset="0"/>
            </a:rPr>
            <a:t> (1880 - 1887)</a:t>
          </a:r>
          <a:endParaRPr lang="en-US" sz="2200" dirty="0"/>
        </a:p>
      </dgm:t>
    </dgm:pt>
    <dgm:pt modelId="{CEB1B1F2-1181-4379-BE3E-322BEF2476C1}" cxnId="{AA543308-29C9-4917-AD24-702DADB7522E}" type="parTrans">
      <dgm:prSet/>
      <dgm:spPr/>
      <dgm:t>
        <a:bodyPr/>
        <a:lstStyle/>
        <a:p>
          <a:endParaRPr lang="en-US"/>
        </a:p>
      </dgm:t>
    </dgm:pt>
    <dgm:pt modelId="{82A4D5F8-41A5-4BA7-987A-46FA040F49BA}" cxnId="{AA543308-29C9-4917-AD24-702DADB7522E}" type="sibTrans">
      <dgm:prSet/>
      <dgm:spPr/>
      <dgm:t>
        <a:bodyPr/>
        <a:lstStyle/>
        <a:p>
          <a:endParaRPr lang="en-US"/>
        </a:p>
      </dgm:t>
    </dgm:pt>
    <dgm:pt modelId="{236D5339-2F36-4ACF-8FB5-E04D6A5C1524}" type="pres">
      <dgm:prSet presAssocID="{A22F0629-C2AC-46C9-9B20-A70006F53B16}" presName="Name0" presStyleCnt="0">
        <dgm:presLayoutVars>
          <dgm:dir/>
          <dgm:resizeHandles val="exact"/>
        </dgm:presLayoutVars>
      </dgm:prSet>
      <dgm:spPr/>
    </dgm:pt>
    <dgm:pt modelId="{5FE33F2A-037F-47C0-B106-30DC84AB1918}" type="pres">
      <dgm:prSet presAssocID="{A22F0629-C2AC-46C9-9B20-A70006F53B16}" presName="bkgdShp" presStyleLbl="alignAccFollowNode1" presStyleIdx="0" presStyleCnt="1"/>
      <dgm:spPr/>
    </dgm:pt>
    <dgm:pt modelId="{8C359736-50CE-4E49-B32C-EB1D05F733C1}" type="pres">
      <dgm:prSet presAssocID="{A22F0629-C2AC-46C9-9B20-A70006F53B16}" presName="linComp" presStyleCnt="0"/>
      <dgm:spPr/>
    </dgm:pt>
    <dgm:pt modelId="{EE4AD738-49DE-41AB-8A7B-A36D7205DD2F}" type="pres">
      <dgm:prSet presAssocID="{81C72831-0EB6-423A-ABD5-0500085A0ADD}" presName="compNode" presStyleCnt="0"/>
      <dgm:spPr/>
    </dgm:pt>
    <dgm:pt modelId="{422B912C-6BD9-44BB-BADF-7D23377FF190}" type="pres">
      <dgm:prSet presAssocID="{81C72831-0EB6-423A-ABD5-0500085A0ADD}" presName="node" presStyleLbl="node1" presStyleIdx="0" presStyleCnt="2" custScaleX="125674" custScaleY="37316">
        <dgm:presLayoutVars>
          <dgm:bulletEnabled val="1"/>
        </dgm:presLayoutVars>
      </dgm:prSet>
      <dgm:spPr/>
      <dgm:t>
        <a:bodyPr/>
        <a:lstStyle/>
        <a:p>
          <a:endParaRPr lang="en-US"/>
        </a:p>
      </dgm:t>
    </dgm:pt>
    <dgm:pt modelId="{3D3AFDA7-FCCC-452D-B153-DE7D76E273C6}" type="pres">
      <dgm:prSet presAssocID="{81C72831-0EB6-423A-ABD5-0500085A0ADD}" presName="invisiNode" presStyleLbl="node1" presStyleIdx="0" presStyleCnt="2"/>
      <dgm:spPr/>
    </dgm:pt>
    <dgm:pt modelId="{5AA2CDAF-41A2-47FF-8B55-0F4763B93F4E}" type="pres">
      <dgm:prSet presAssocID="{81C72831-0EB6-423A-ABD5-0500085A0ADD}" presName="imagNode" presStyleLbl="fgImgPlace1" presStyleIdx="0" presStyleCnt="2" custScaleX="123403" custScaleY="223106"/>
      <dgm:spPr>
        <a:blipFill rotWithShape="0">
          <a:blip xmlns:r="http://schemas.openxmlformats.org/officeDocument/2006/relationships" r:embed="rId1"/>
          <a:stretch>
            <a:fillRect/>
          </a:stretch>
        </a:blipFill>
      </dgm:spPr>
    </dgm:pt>
    <dgm:pt modelId="{3B56D4FE-072B-43A7-81A4-25469D8905CC}" type="pres">
      <dgm:prSet presAssocID="{EB3A65F1-6E11-4D3F-824B-52A6E2045A88}" presName="sibTrans" presStyleLbl="sibTrans2D1" presStyleIdx="0" presStyleCnt="0"/>
      <dgm:spPr/>
      <dgm:t>
        <a:bodyPr/>
        <a:lstStyle/>
        <a:p>
          <a:endParaRPr lang="en-US"/>
        </a:p>
      </dgm:t>
    </dgm:pt>
    <dgm:pt modelId="{A3A4B14A-629F-41C5-B7D8-310734C03D9F}" type="pres">
      <dgm:prSet presAssocID="{933CAC91-EE80-47E2-9454-42CA1D242498}" presName="compNode" presStyleCnt="0"/>
      <dgm:spPr/>
    </dgm:pt>
    <dgm:pt modelId="{FC5DF38B-7363-4C4C-8B43-2C1D845CD98A}" type="pres">
      <dgm:prSet presAssocID="{933CAC91-EE80-47E2-9454-42CA1D242498}" presName="node" presStyleLbl="node1" presStyleIdx="1" presStyleCnt="2" custScaleX="148667" custScaleY="42738" custLinFactNeighborX="1453" custLinFactNeighborY="-5421">
        <dgm:presLayoutVars>
          <dgm:bulletEnabled val="1"/>
        </dgm:presLayoutVars>
      </dgm:prSet>
      <dgm:spPr/>
      <dgm:t>
        <a:bodyPr/>
        <a:lstStyle/>
        <a:p>
          <a:endParaRPr lang="en-US"/>
        </a:p>
      </dgm:t>
    </dgm:pt>
    <dgm:pt modelId="{92FEE480-12C5-490F-B67B-9046A00A1F47}" type="pres">
      <dgm:prSet presAssocID="{933CAC91-EE80-47E2-9454-42CA1D242498}" presName="invisiNode" presStyleLbl="node1" presStyleIdx="1" presStyleCnt="2"/>
      <dgm:spPr/>
    </dgm:pt>
    <dgm:pt modelId="{C3D37E84-465E-4DFA-A8F6-206AEB3123C3}" type="pres">
      <dgm:prSet presAssocID="{933CAC91-EE80-47E2-9454-42CA1D242498}" presName="imagNode" presStyleLbl="fgImgPlace1" presStyleIdx="1" presStyleCnt="2" custScaleX="144416" custScaleY="205308" custLinFactNeighborX="-1353" custLinFactNeighborY="-2160"/>
      <dgm:spPr>
        <a:blipFill rotWithShape="0">
          <a:blip xmlns:r="http://schemas.openxmlformats.org/officeDocument/2006/relationships" r:embed="rId2"/>
          <a:stretch>
            <a:fillRect/>
          </a:stretch>
        </a:blipFill>
      </dgm:spPr>
    </dgm:pt>
  </dgm:ptLst>
  <dgm:cxnLst>
    <dgm:cxn modelId="{7D3F1DF7-4C78-4F19-BF92-F0F567EDD35E}" type="presOf" srcId="{EB3A65F1-6E11-4D3F-824B-52A6E2045A88}" destId="{3B56D4FE-072B-43A7-81A4-25469D8905CC}" srcOrd="0" destOrd="0" presId="urn:microsoft.com/office/officeart/2005/8/layout/pList2#2"/>
    <dgm:cxn modelId="{AA543308-29C9-4917-AD24-702DADB7522E}" srcId="{A22F0629-C2AC-46C9-9B20-A70006F53B16}" destId="{933CAC91-EE80-47E2-9454-42CA1D242498}" srcOrd="1" destOrd="0" parTransId="{CEB1B1F2-1181-4379-BE3E-322BEF2476C1}" sibTransId="{82A4D5F8-41A5-4BA7-987A-46FA040F49BA}"/>
    <dgm:cxn modelId="{A9E9AAB4-407A-447C-A7A2-F31133B73FC5}" type="presOf" srcId="{A22F0629-C2AC-46C9-9B20-A70006F53B16}" destId="{236D5339-2F36-4ACF-8FB5-E04D6A5C1524}" srcOrd="0" destOrd="0" presId="urn:microsoft.com/office/officeart/2005/8/layout/pList2#2"/>
    <dgm:cxn modelId="{12CC817E-D9C2-4FC2-9DA1-061CCB890107}" type="presOf" srcId="{81C72831-0EB6-423A-ABD5-0500085A0ADD}" destId="{422B912C-6BD9-44BB-BADF-7D23377FF190}" srcOrd="0" destOrd="0" presId="urn:microsoft.com/office/officeart/2005/8/layout/pList2#2"/>
    <dgm:cxn modelId="{A5AFC30C-E509-47BE-A15F-D7CCCBF7423F}" type="presOf" srcId="{933CAC91-EE80-47E2-9454-42CA1D242498}" destId="{FC5DF38B-7363-4C4C-8B43-2C1D845CD98A}" srcOrd="0" destOrd="0" presId="urn:microsoft.com/office/officeart/2005/8/layout/pList2#2"/>
    <dgm:cxn modelId="{0276FC74-24A2-48C9-B16A-F3411114AA2E}" srcId="{A22F0629-C2AC-46C9-9B20-A70006F53B16}" destId="{81C72831-0EB6-423A-ABD5-0500085A0ADD}" srcOrd="0" destOrd="0" parTransId="{B50F0DC4-FF08-45BC-99F3-6444B2996450}" sibTransId="{EB3A65F1-6E11-4D3F-824B-52A6E2045A88}"/>
    <dgm:cxn modelId="{4BEA1C5B-E797-42F9-8064-E859C59DE52C}" type="presParOf" srcId="{236D5339-2F36-4ACF-8FB5-E04D6A5C1524}" destId="{5FE33F2A-037F-47C0-B106-30DC84AB1918}" srcOrd="0" destOrd="0" presId="urn:microsoft.com/office/officeart/2005/8/layout/pList2#2"/>
    <dgm:cxn modelId="{77E086C1-5E1F-4B25-9895-04F00BAF8C0A}" type="presParOf" srcId="{236D5339-2F36-4ACF-8FB5-E04D6A5C1524}" destId="{8C359736-50CE-4E49-B32C-EB1D05F733C1}" srcOrd="1" destOrd="0" presId="urn:microsoft.com/office/officeart/2005/8/layout/pList2#2"/>
    <dgm:cxn modelId="{A30BFE68-B1C8-40C9-8E47-25546A477C30}" type="presParOf" srcId="{8C359736-50CE-4E49-B32C-EB1D05F733C1}" destId="{EE4AD738-49DE-41AB-8A7B-A36D7205DD2F}" srcOrd="0" destOrd="0" presId="urn:microsoft.com/office/officeart/2005/8/layout/pList2#2"/>
    <dgm:cxn modelId="{A598C261-45F4-4193-8676-879043E5BBC1}" type="presParOf" srcId="{EE4AD738-49DE-41AB-8A7B-A36D7205DD2F}" destId="{422B912C-6BD9-44BB-BADF-7D23377FF190}" srcOrd="0" destOrd="0" presId="urn:microsoft.com/office/officeart/2005/8/layout/pList2#2"/>
    <dgm:cxn modelId="{64659255-6142-4420-A01F-51675F9D2DFF}" type="presParOf" srcId="{EE4AD738-49DE-41AB-8A7B-A36D7205DD2F}" destId="{3D3AFDA7-FCCC-452D-B153-DE7D76E273C6}" srcOrd="1" destOrd="0" presId="urn:microsoft.com/office/officeart/2005/8/layout/pList2#2"/>
    <dgm:cxn modelId="{08C02074-BF3C-46EB-BC96-664344CAFB57}" type="presParOf" srcId="{EE4AD738-49DE-41AB-8A7B-A36D7205DD2F}" destId="{5AA2CDAF-41A2-47FF-8B55-0F4763B93F4E}" srcOrd="2" destOrd="0" presId="urn:microsoft.com/office/officeart/2005/8/layout/pList2#2"/>
    <dgm:cxn modelId="{B3EF4110-2B80-4DA3-8D70-D4C32CEBBDC0}" type="presParOf" srcId="{8C359736-50CE-4E49-B32C-EB1D05F733C1}" destId="{3B56D4FE-072B-43A7-81A4-25469D8905CC}" srcOrd="1" destOrd="0" presId="urn:microsoft.com/office/officeart/2005/8/layout/pList2#2"/>
    <dgm:cxn modelId="{3EA77047-794E-46D3-ACAA-7359A6080826}" type="presParOf" srcId="{8C359736-50CE-4E49-B32C-EB1D05F733C1}" destId="{A3A4B14A-629F-41C5-B7D8-310734C03D9F}" srcOrd="2" destOrd="0" presId="urn:microsoft.com/office/officeart/2005/8/layout/pList2#2"/>
    <dgm:cxn modelId="{CD4A3BDF-B2BF-4E57-982C-6A79E1CE1CB2}" type="presParOf" srcId="{A3A4B14A-629F-41C5-B7D8-310734C03D9F}" destId="{FC5DF38B-7363-4C4C-8B43-2C1D845CD98A}" srcOrd="0" destOrd="0" presId="urn:microsoft.com/office/officeart/2005/8/layout/pList2#2"/>
    <dgm:cxn modelId="{05C9F546-0491-4C10-A9D2-AA18DAEA6E85}" type="presParOf" srcId="{A3A4B14A-629F-41C5-B7D8-310734C03D9F}" destId="{92FEE480-12C5-490F-B67B-9046A00A1F47}" srcOrd="1" destOrd="0" presId="urn:microsoft.com/office/officeart/2005/8/layout/pList2#2"/>
    <dgm:cxn modelId="{76740BDE-3FFC-4415-85B7-F9BC3715712A}" type="presParOf" srcId="{A3A4B14A-629F-41C5-B7D8-310734C03D9F}" destId="{C3D37E84-465E-4DFA-A8F6-206AEB3123C3}" srcOrd="2" destOrd="0" presId="urn:microsoft.com/office/officeart/2005/8/layout/pList2#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36AA0F6-139A-41DA-B2C9-0ACFF1332F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41BC0C4-C105-44BA-A830-A022BCFDF295}" type="pres">
      <dgm:prSet presAssocID="{436AA0F6-139A-41DA-B2C9-0ACFF1332F31}" presName="linear" presStyleCnt="0">
        <dgm:presLayoutVars>
          <dgm:animLvl val="lvl"/>
          <dgm:resizeHandles val="exact"/>
        </dgm:presLayoutVars>
      </dgm:prSet>
      <dgm:spPr/>
      <dgm:t>
        <a:bodyPr/>
        <a:lstStyle/>
        <a:p>
          <a:endParaRPr lang="en-US"/>
        </a:p>
      </dgm:t>
    </dgm:pt>
  </dgm:ptLst>
  <dgm:cxnLst>
    <dgm:cxn modelId="{B0123A99-9116-41A1-B11C-85A25FE35A1D}" type="presOf" srcId="{436AA0F6-139A-41DA-B2C9-0ACFF1332F31}" destId="{541BC0C4-C105-44BA-A830-A022BCFDF295}"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00EA8-68D9-4804-A9C9-1D1A9719DDAE}">
      <dsp:nvSpPr>
        <dsp:cNvPr id="0" name=""/>
        <dsp:cNvSpPr/>
      </dsp:nvSpPr>
      <dsp:spPr>
        <a:xfrm rot="5400000">
          <a:off x="-213133" y="217405"/>
          <a:ext cx="1420887" cy="99462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endParaRPr lang="en-US" sz="2800" kern="1200" dirty="0"/>
        </a:p>
      </dsp:txBody>
      <dsp:txXfrm rot="-5400000">
        <a:off x="1" y="501581"/>
        <a:ext cx="994620" cy="426267"/>
      </dsp:txXfrm>
    </dsp:sp>
    <dsp:sp modelId="{923DC57A-1F7B-4C88-A521-7D17D1918964}">
      <dsp:nvSpPr>
        <dsp:cNvPr id="0" name=""/>
        <dsp:cNvSpPr/>
      </dsp:nvSpPr>
      <dsp:spPr>
        <a:xfrm rot="5400000">
          <a:off x="4226522" y="-3227629"/>
          <a:ext cx="923576" cy="738737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en-US" sz="2400" kern="1200" dirty="0" err="1">
              <a:latin typeface="Times New Roman" pitchFamily="18" charset="0"/>
              <a:cs typeface="Times New Roman" pitchFamily="18" charset="0"/>
            </a:rPr>
            <a:t>Hiểu</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rõ</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cơ</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sở</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thực</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tiễn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lý</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luận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và</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những</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nhân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tố</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chủ</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quan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dẫn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tới</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sự</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hình</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thành</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tư</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tưởng</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Hồ</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Chí</a:t>
          </a:r>
          <a:r>
            <a:rPr lang="en-US" sz="2400" kern="1200" dirty="0">
              <a:latin typeface="Times New Roman" pitchFamily="18" charset="0"/>
              <a:cs typeface="Times New Roman" pitchFamily="18" charset="0"/>
            </a:rPr>
            <a:t> Minh;</a:t>
          </a:r>
        </a:p>
      </dsp:txBody>
      <dsp:txXfrm rot="-5400000">
        <a:off x="994621" y="49357"/>
        <a:ext cx="7342294" cy="833406"/>
      </dsp:txXfrm>
    </dsp:sp>
    <dsp:sp modelId="{71F4EBA9-0867-422C-A776-33B9ACC34696}">
      <dsp:nvSpPr>
        <dsp:cNvPr id="0" name=""/>
        <dsp:cNvSpPr/>
      </dsp:nvSpPr>
      <dsp:spPr>
        <a:xfrm rot="5400000">
          <a:off x="-213133" y="1493528"/>
          <a:ext cx="1420887" cy="99462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endParaRPr lang="en-US" sz="2800" kern="1200" dirty="0"/>
        </a:p>
      </dsp:txBody>
      <dsp:txXfrm rot="-5400000">
        <a:off x="1" y="1777704"/>
        <a:ext cx="994620" cy="426267"/>
      </dsp:txXfrm>
    </dsp:sp>
    <dsp:sp modelId="{7CE54D58-7B25-478B-9AAC-3B1482207B05}">
      <dsp:nvSpPr>
        <dsp:cNvPr id="0" name=""/>
        <dsp:cNvSpPr/>
      </dsp:nvSpPr>
      <dsp:spPr>
        <a:xfrm rot="5400000">
          <a:off x="4226522" y="-1951506"/>
          <a:ext cx="923576" cy="738737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en-US" sz="2400" kern="1200" dirty="0" err="1">
              <a:latin typeface="Times New Roman" pitchFamily="18" charset="0"/>
              <a:cs typeface="Times New Roman" pitchFamily="18" charset="0"/>
            </a:rPr>
            <a:t>Nắm</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được</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quá</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trình</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phát</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triển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của</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tư</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tưởng</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Hô</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Chí</a:t>
          </a:r>
          <a:r>
            <a:rPr lang="en-US" sz="2400" kern="1200" dirty="0">
              <a:latin typeface="Times New Roman" pitchFamily="18" charset="0"/>
              <a:cs typeface="Times New Roman" pitchFamily="18" charset="0"/>
            </a:rPr>
            <a:t> Minh </a:t>
          </a:r>
          <a:r>
            <a:rPr lang="en-US" sz="2400" kern="1200" dirty="0" err="1">
              <a:latin typeface="Times New Roman" pitchFamily="18" charset="0"/>
              <a:cs typeface="Times New Roman" pitchFamily="18" charset="0"/>
            </a:rPr>
            <a:t>về</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cách</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mạng</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Việt</a:t>
          </a:r>
          <a:r>
            <a:rPr lang="en-US" sz="2400" kern="1200" dirty="0">
              <a:latin typeface="Times New Roman" pitchFamily="18" charset="0"/>
              <a:cs typeface="Times New Roman" pitchFamily="18" charset="0"/>
            </a:rPr>
            <a:t> Nam qua </a:t>
          </a:r>
          <a:r>
            <a:rPr lang="en-US" sz="2400" kern="1200" dirty="0" err="1">
              <a:latin typeface="Times New Roman" pitchFamily="18" charset="0"/>
              <a:cs typeface="Times New Roman" pitchFamily="18" charset="0"/>
            </a:rPr>
            <a:t>các</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thời</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kỳ</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lịch</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sử</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khác</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nhau</a:t>
          </a:r>
          <a:r>
            <a:rPr lang="en-US" sz="2400" kern="1200" dirty="0">
              <a:latin typeface="Times New Roman" pitchFamily="18" charset="0"/>
              <a:cs typeface="Times New Roman" pitchFamily="18" charset="0"/>
            </a:rPr>
            <a:t>;</a:t>
          </a:r>
        </a:p>
      </dsp:txBody>
      <dsp:txXfrm rot="-5400000">
        <a:off x="994621" y="1325480"/>
        <a:ext cx="7342294" cy="833406"/>
      </dsp:txXfrm>
    </dsp:sp>
    <dsp:sp modelId="{CAE8021F-1E6A-49F1-BFE0-7DE21ABFA4F5}">
      <dsp:nvSpPr>
        <dsp:cNvPr id="0" name=""/>
        <dsp:cNvSpPr/>
      </dsp:nvSpPr>
      <dsp:spPr>
        <a:xfrm rot="5400000">
          <a:off x="-213133" y="2769650"/>
          <a:ext cx="1420887" cy="99462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endParaRPr lang="en-US" sz="2800" kern="1200"/>
        </a:p>
      </dsp:txBody>
      <dsp:txXfrm rot="-5400000">
        <a:off x="1" y="3053826"/>
        <a:ext cx="994620" cy="426267"/>
      </dsp:txXfrm>
    </dsp:sp>
    <dsp:sp modelId="{64D4AAD3-D66C-498E-8139-5C580CF5776E}">
      <dsp:nvSpPr>
        <dsp:cNvPr id="0" name=""/>
        <dsp:cNvSpPr/>
      </dsp:nvSpPr>
      <dsp:spPr>
        <a:xfrm rot="5400000">
          <a:off x="4226522" y="-675383"/>
          <a:ext cx="923576" cy="738737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en-US" sz="2400" kern="1200" dirty="0" err="1">
              <a:latin typeface="Times New Roman" pitchFamily="18" charset="0"/>
              <a:cs typeface="Times New Roman" pitchFamily="18" charset="0"/>
            </a:rPr>
            <a:t>Chứng</a:t>
          </a:r>
          <a:r>
            <a:rPr lang="en-US" sz="2400" kern="1200" dirty="0">
              <a:latin typeface="Times New Roman" pitchFamily="18" charset="0"/>
              <a:cs typeface="Times New Roman" pitchFamily="18" charset="0"/>
            </a:rPr>
            <a:t> minh </a:t>
          </a:r>
          <a:r>
            <a:rPr lang="en-US" sz="2400" kern="1200" dirty="0" err="1">
              <a:latin typeface="Times New Roman" pitchFamily="18" charset="0"/>
              <a:cs typeface="Times New Roman" pitchFamily="18" charset="0"/>
            </a:rPr>
            <a:t>tính</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khoa</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học</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hiện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thực</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của</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tư</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tưởng</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Hồ</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Chí</a:t>
          </a:r>
          <a:r>
            <a:rPr lang="en-US" sz="2400" kern="1200" dirty="0">
              <a:latin typeface="Times New Roman" pitchFamily="18" charset="0"/>
              <a:cs typeface="Times New Roman" pitchFamily="18" charset="0"/>
            </a:rPr>
            <a:t> Minh </a:t>
          </a:r>
          <a:r>
            <a:rPr lang="en-US" sz="2400" kern="1200" dirty="0" err="1">
              <a:latin typeface="Times New Roman" pitchFamily="18" charset="0"/>
              <a:cs typeface="Times New Roman" pitchFamily="18" charset="0"/>
            </a:rPr>
            <a:t>từ</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thực</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tiễn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cách</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mạng</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Việt</a:t>
          </a:r>
          <a:r>
            <a:rPr lang="en-US" sz="2400" kern="1200" dirty="0">
              <a:latin typeface="Times New Roman" pitchFamily="18" charset="0"/>
              <a:cs typeface="Times New Roman" pitchFamily="18" charset="0"/>
            </a:rPr>
            <a:t> Nam;</a:t>
          </a:r>
        </a:p>
      </dsp:txBody>
      <dsp:txXfrm rot="-5400000">
        <a:off x="994621" y="2601603"/>
        <a:ext cx="7342294" cy="833406"/>
      </dsp:txXfrm>
    </dsp:sp>
    <dsp:sp modelId="{19B66042-DD5B-45CD-932D-83DAAB751A77}">
      <dsp:nvSpPr>
        <dsp:cNvPr id="0" name=""/>
        <dsp:cNvSpPr/>
      </dsp:nvSpPr>
      <dsp:spPr>
        <a:xfrm rot="5400000">
          <a:off x="-213133" y="4045773"/>
          <a:ext cx="1420887" cy="99462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endParaRPr lang="en-US" sz="2800" kern="1200" dirty="0"/>
        </a:p>
      </dsp:txBody>
      <dsp:txXfrm rot="-5400000">
        <a:off x="1" y="4329949"/>
        <a:ext cx="994620" cy="426267"/>
      </dsp:txXfrm>
    </dsp:sp>
    <dsp:sp modelId="{99369638-F862-4879-A7D0-29E6A936FE82}">
      <dsp:nvSpPr>
        <dsp:cNvPr id="0" name=""/>
        <dsp:cNvSpPr/>
      </dsp:nvSpPr>
      <dsp:spPr>
        <a:xfrm rot="5400000">
          <a:off x="4212855" y="581612"/>
          <a:ext cx="923576" cy="738737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en-US" sz="2400" kern="1200" dirty="0" err="1">
              <a:latin typeface="Times New Roman" pitchFamily="18" charset="0"/>
              <a:cs typeface="Times New Roman" pitchFamily="18" charset="0"/>
            </a:rPr>
            <a:t>Hiểu</a:t>
          </a:r>
          <a:r>
            <a:rPr lang="en-US" sz="2400" kern="1200" dirty="0">
              <a:latin typeface="Times New Roman" pitchFamily="18" charset="0"/>
              <a:cs typeface="Times New Roman" pitchFamily="18" charset="0"/>
            </a:rPr>
            <a:t> được </a:t>
          </a:r>
          <a:r>
            <a:rPr lang="en-US" sz="2400" kern="1200" dirty="0" err="1">
              <a:latin typeface="Times New Roman" pitchFamily="18" charset="0"/>
              <a:cs typeface="Times New Roman" pitchFamily="18" charset="0"/>
            </a:rPr>
            <a:t>những</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giá</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trị</a:t>
          </a:r>
          <a:r>
            <a:rPr lang="en-US" sz="2400" kern="1200" dirty="0">
              <a:latin typeface="Times New Roman" pitchFamily="18" charset="0"/>
              <a:cs typeface="Times New Roman" pitchFamily="18" charset="0"/>
            </a:rPr>
            <a:t> to </a:t>
          </a:r>
          <a:r>
            <a:rPr lang="en-US" sz="2400" kern="1200" dirty="0" err="1">
              <a:latin typeface="Times New Roman" pitchFamily="18" charset="0"/>
              <a:cs typeface="Times New Roman" pitchFamily="18" charset="0"/>
            </a:rPr>
            <a:t>lớn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của</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tư</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tưởng</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Hồ</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Chí</a:t>
          </a:r>
          <a:r>
            <a:rPr lang="en-US" sz="2400" kern="1200" dirty="0">
              <a:latin typeface="Times New Roman" pitchFamily="18" charset="0"/>
              <a:cs typeface="Times New Roman" pitchFamily="18" charset="0"/>
            </a:rPr>
            <a:t> Minh </a:t>
          </a:r>
          <a:r>
            <a:rPr lang="en-US" sz="2400" kern="1200" dirty="0" err="1">
              <a:latin typeface="Times New Roman" pitchFamily="18" charset="0"/>
              <a:cs typeface="Times New Roman" pitchFamily="18" charset="0"/>
            </a:rPr>
            <a:t>đối</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với</a:t>
          </a:r>
          <a:r>
            <a:rPr lang="en-US" sz="2400" kern="1200" dirty="0">
              <a:latin typeface="Times New Roman" pitchFamily="18" charset="0"/>
              <a:cs typeface="Times New Roman" pitchFamily="18" charset="0"/>
            </a:rPr>
            <a:t> </a:t>
          </a:r>
          <a:r>
            <a:rPr lang="vi-VN" sz="2400" kern="1200" dirty="0">
              <a:latin typeface="Times New Roman" pitchFamily="18" charset="0"/>
              <a:cs typeface="Times New Roman" pitchFamily="18" charset="0"/>
            </a:rPr>
            <a:t>cách mạng Việt Nam và sự phát triển tiến bộ của nhân loại</a:t>
          </a:r>
          <a:r>
            <a:rPr lang="en-US" sz="2400" kern="1200" dirty="0">
              <a:latin typeface="Times New Roman" pitchFamily="18" charset="0"/>
              <a:cs typeface="Times New Roman" pitchFamily="18" charset="0"/>
            </a:rPr>
            <a:t>.</a:t>
          </a:r>
        </a:p>
      </dsp:txBody>
      <dsp:txXfrm rot="-5400000">
        <a:off x="980954" y="3858599"/>
        <a:ext cx="7342294" cy="8334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B1D67-8BA2-4CA5-B902-7DF59FA75987}">
      <dsp:nvSpPr>
        <dsp:cNvPr id="0" name=""/>
        <dsp:cNvSpPr/>
      </dsp:nvSpPr>
      <dsp:spPr>
        <a:xfrm>
          <a:off x="2792404" y="2807231"/>
          <a:ext cx="2298168" cy="2298168"/>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b="1" kern="1200" dirty="0" smtClean="0">
              <a:latin typeface="Times New Roman" pitchFamily="18" charset="0"/>
              <a:cs typeface="Times New Roman" pitchFamily="18" charset="0"/>
            </a:rPr>
            <a:t>TIỀN ĐỀ TƯ TƯỞNG – LÝ LUẬN</a:t>
          </a:r>
          <a:endParaRPr lang="en-US" sz="2700" b="1" kern="1200" dirty="0">
            <a:latin typeface="Times New Roman" pitchFamily="18" charset="0"/>
            <a:cs typeface="Times New Roman" pitchFamily="18" charset="0"/>
          </a:endParaRPr>
        </a:p>
      </dsp:txBody>
      <dsp:txXfrm>
        <a:off x="3128963" y="3143790"/>
        <a:ext cx="1625050" cy="1625050"/>
      </dsp:txXfrm>
    </dsp:sp>
    <dsp:sp modelId="{3D072F63-EC98-46CB-8061-0670D92B483C}">
      <dsp:nvSpPr>
        <dsp:cNvPr id="0" name=""/>
        <dsp:cNvSpPr/>
      </dsp:nvSpPr>
      <dsp:spPr>
        <a:xfrm rot="1683357">
          <a:off x="2375661" y="2896478"/>
          <a:ext cx="591288" cy="601066"/>
        </a:xfrm>
        <a:prstGeom prst="leftArrow">
          <a:avLst>
            <a:gd name="adj1" fmla="val 60000"/>
            <a:gd name="adj2" fmla="val 5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sp>
    <dsp:sp modelId="{F1E5951C-40EA-447E-90EF-C61F216D8C2D}">
      <dsp:nvSpPr>
        <dsp:cNvPr id="0" name=""/>
        <dsp:cNvSpPr/>
      </dsp:nvSpPr>
      <dsp:spPr>
        <a:xfrm>
          <a:off x="309378" y="1314863"/>
          <a:ext cx="2183259" cy="1746607"/>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b="1" kern="1200" dirty="0" err="1" smtClean="0">
              <a:latin typeface="Times New Roman" pitchFamily="18" charset="0"/>
              <a:cs typeface="Times New Roman" pitchFamily="18" charset="0"/>
            </a:rPr>
            <a:t>Giá</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trị</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truyền</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thống</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tốt</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đẹp</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của</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dân</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tộc</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Việt</a:t>
          </a:r>
          <a:r>
            <a:rPr lang="en-US" sz="2600" b="1" kern="1200" dirty="0" smtClean="0">
              <a:latin typeface="Times New Roman" pitchFamily="18" charset="0"/>
              <a:cs typeface="Times New Roman" pitchFamily="18" charset="0"/>
            </a:rPr>
            <a:t> Nam </a:t>
          </a:r>
          <a:endParaRPr lang="en-US" sz="2600" b="1" kern="1200" dirty="0">
            <a:latin typeface="Times New Roman" pitchFamily="18" charset="0"/>
            <a:cs typeface="Times New Roman" pitchFamily="18" charset="0"/>
          </a:endParaRPr>
        </a:p>
      </dsp:txBody>
      <dsp:txXfrm>
        <a:off x="360534" y="1366019"/>
        <a:ext cx="2080947" cy="1644295"/>
      </dsp:txXfrm>
    </dsp:sp>
    <dsp:sp modelId="{5952D633-0D14-41F8-88B1-13809421B858}">
      <dsp:nvSpPr>
        <dsp:cNvPr id="0" name=""/>
        <dsp:cNvSpPr/>
      </dsp:nvSpPr>
      <dsp:spPr>
        <a:xfrm rot="16233955" flipH="1">
          <a:off x="3424919" y="1972175"/>
          <a:ext cx="968756" cy="654977"/>
        </a:xfrm>
        <a:prstGeom prst="leftArrow">
          <a:avLst>
            <a:gd name="adj1" fmla="val 60000"/>
            <a:gd name="adj2" fmla="val 5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sp>
    <dsp:sp modelId="{BC5C2DB5-C4D5-48A4-9A05-52C8355A6C2D}">
      <dsp:nvSpPr>
        <dsp:cNvPr id="0" name=""/>
        <dsp:cNvSpPr/>
      </dsp:nvSpPr>
      <dsp:spPr>
        <a:xfrm>
          <a:off x="2819406" y="0"/>
          <a:ext cx="2183259" cy="1746607"/>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b="1" kern="1200" dirty="0" err="1" smtClean="0">
              <a:latin typeface="Times New Roman" pitchFamily="18" charset="0"/>
              <a:cs typeface="Times New Roman" pitchFamily="18" charset="0"/>
            </a:rPr>
            <a:t>Tinh</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hoa</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văn</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hóa</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nhân</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loại</a:t>
          </a:r>
          <a:endParaRPr lang="en-US" sz="2600" b="1" kern="1200" dirty="0">
            <a:latin typeface="Times New Roman" pitchFamily="18" charset="0"/>
            <a:cs typeface="Times New Roman" pitchFamily="18" charset="0"/>
          </a:endParaRPr>
        </a:p>
      </dsp:txBody>
      <dsp:txXfrm>
        <a:off x="2870562" y="51156"/>
        <a:ext cx="2080947" cy="1644295"/>
      </dsp:txXfrm>
    </dsp:sp>
    <dsp:sp modelId="{9455397E-3C97-49CE-A9BE-D186B207E189}">
      <dsp:nvSpPr>
        <dsp:cNvPr id="0" name=""/>
        <dsp:cNvSpPr/>
      </dsp:nvSpPr>
      <dsp:spPr>
        <a:xfrm rot="8952821">
          <a:off x="4951421" y="2879688"/>
          <a:ext cx="618626" cy="654977"/>
        </a:xfrm>
        <a:prstGeom prst="leftArrow">
          <a:avLst>
            <a:gd name="adj1" fmla="val 60000"/>
            <a:gd name="adj2" fmla="val 5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sp>
    <dsp:sp modelId="{55A077B3-BE61-40A0-9541-51A9DAFCA1FE}">
      <dsp:nvSpPr>
        <dsp:cNvPr id="0" name=""/>
        <dsp:cNvSpPr/>
      </dsp:nvSpPr>
      <dsp:spPr>
        <a:xfrm>
          <a:off x="5482725" y="1289936"/>
          <a:ext cx="2183259" cy="1746607"/>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b="1" kern="1200" dirty="0" err="1" smtClean="0">
              <a:latin typeface="Times New Roman" pitchFamily="18" charset="0"/>
              <a:cs typeface="Times New Roman" pitchFamily="18" charset="0"/>
            </a:rPr>
            <a:t>Chủ</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nghĩa</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Mác-Lênin</a:t>
          </a:r>
          <a:endParaRPr lang="en-US" sz="2600" b="1" kern="1200" dirty="0">
            <a:latin typeface="Times New Roman" pitchFamily="18" charset="0"/>
            <a:cs typeface="Times New Roman" pitchFamily="18" charset="0"/>
          </a:endParaRPr>
        </a:p>
      </dsp:txBody>
      <dsp:txXfrm>
        <a:off x="5533881" y="1341092"/>
        <a:ext cx="2080947" cy="164429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3B74B1-4955-4313-925D-04E3C2C8A2F1}">
      <dsp:nvSpPr>
        <dsp:cNvPr id="0" name=""/>
        <dsp:cNvSpPr/>
      </dsp:nvSpPr>
      <dsp:spPr>
        <a:xfrm>
          <a:off x="0" y="678987"/>
          <a:ext cx="8001000" cy="1108800"/>
        </a:xfrm>
        <a:prstGeom prst="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1">
          <a:schemeClr val="accent3"/>
        </a:lnRef>
        <a:fillRef idx="3">
          <a:schemeClr val="accent3"/>
        </a:fillRef>
        <a:effectRef idx="2">
          <a:schemeClr val="accent3"/>
        </a:effectRef>
        <a:fontRef idx="minor">
          <a:schemeClr val="lt1"/>
        </a:fontRef>
      </dsp:style>
    </dsp:sp>
    <dsp:sp modelId="{B4DA9103-DA31-46DA-AB22-DECBBC16C57A}">
      <dsp:nvSpPr>
        <dsp:cNvPr id="0" name=""/>
        <dsp:cNvSpPr/>
      </dsp:nvSpPr>
      <dsp:spPr>
        <a:xfrm>
          <a:off x="400050" y="29547"/>
          <a:ext cx="5600700" cy="1298880"/>
        </a:xfrm>
        <a:prstGeom prst="roundRect">
          <a:avLst/>
        </a:prstGeom>
        <a:gradFill rotWithShape="1">
          <a:gsLst>
            <a:gs pos="28000">
              <a:schemeClr val="accent3">
                <a:tint val="18000"/>
                <a:satMod val="120000"/>
                <a:lumMod val="88000"/>
              </a:schemeClr>
            </a:gs>
            <a:gs pos="100000">
              <a:schemeClr val="accent3">
                <a:tint val="40000"/>
                <a:satMod val="100000"/>
                <a:lumMod val="78000"/>
              </a:schemeClr>
            </a:gs>
          </a:gsLst>
          <a:lin ang="5400000" scaled="0"/>
        </a:gradFill>
        <a:ln w="9525" cap="flat" cmpd="sng" algn="ctr">
          <a:solidFill>
            <a:schemeClr val="accent3"/>
          </a:solidFill>
          <a:prstDash val="solid"/>
        </a:ln>
        <a:effectLst>
          <a:outerShdw blurRad="63500" dist="50800" dir="5400000" sx="98000" sy="98000" rotWithShape="0">
            <a:srgbClr val="000000">
              <a:alpha val="2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211693" tIns="0" rIns="211693" bIns="0" numCol="1" spcCol="1270" anchor="ctr" anchorCtr="0">
          <a:noAutofit/>
        </a:bodyPr>
        <a:lstStyle/>
        <a:p>
          <a:pPr lvl="0" algn="l" defTabSz="1422400">
            <a:lnSpc>
              <a:spcPct val="90000"/>
            </a:lnSpc>
            <a:spcBef>
              <a:spcPct val="0"/>
            </a:spcBef>
            <a:spcAft>
              <a:spcPct val="35000"/>
            </a:spcAft>
          </a:pPr>
          <a:r>
            <a:rPr lang="en-US" sz="3200" kern="1200" dirty="0" err="1" smtClean="0">
              <a:latin typeface="Times New Roman" pitchFamily="18" charset="0"/>
              <a:cs typeface="Times New Roman" pitchFamily="18" charset="0"/>
            </a:rPr>
            <a:t>Văn</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hóa</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phương</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Đông</a:t>
          </a:r>
          <a:endParaRPr lang="en-US" sz="3200" kern="1200" dirty="0">
            <a:latin typeface="Times New Roman" pitchFamily="18" charset="0"/>
            <a:cs typeface="Times New Roman" pitchFamily="18" charset="0"/>
          </a:endParaRPr>
        </a:p>
      </dsp:txBody>
      <dsp:txXfrm>
        <a:off x="463456" y="92953"/>
        <a:ext cx="5473888" cy="1172068"/>
      </dsp:txXfrm>
    </dsp:sp>
    <dsp:sp modelId="{BECD9D49-C0DE-4381-8CBD-0214D122BBE3}">
      <dsp:nvSpPr>
        <dsp:cNvPr id="0" name=""/>
        <dsp:cNvSpPr/>
      </dsp:nvSpPr>
      <dsp:spPr>
        <a:xfrm>
          <a:off x="0" y="2674827"/>
          <a:ext cx="8001000" cy="1108800"/>
        </a:xfrm>
        <a:prstGeom prst="rect">
          <a:avLst/>
        </a:prstGeom>
        <a:gradFill rotWithShape="1">
          <a:gsLst>
            <a:gs pos="0">
              <a:schemeClr val="accent2">
                <a:lumMod val="95000"/>
              </a:schemeClr>
            </a:gs>
            <a:gs pos="100000">
              <a:schemeClr val="accent2">
                <a:shade val="82000"/>
                <a:satMod val="125000"/>
                <a:lumMod val="74000"/>
              </a:schemeClr>
            </a:gs>
          </a:gsLst>
          <a:lin ang="5400000" scaled="0"/>
        </a:gradFill>
        <a:ln w="9525" cap="flat" cmpd="sng" algn="ctr">
          <a:solidFill>
            <a:schemeClr val="accent2"/>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1">
          <a:schemeClr val="accent2"/>
        </a:lnRef>
        <a:fillRef idx="3">
          <a:schemeClr val="accent2"/>
        </a:fillRef>
        <a:effectRef idx="2">
          <a:schemeClr val="accent2"/>
        </a:effectRef>
        <a:fontRef idx="minor">
          <a:schemeClr val="lt1"/>
        </a:fontRef>
      </dsp:style>
    </dsp:sp>
    <dsp:sp modelId="{84BBCBDC-2701-4980-8025-AC821578A9F9}">
      <dsp:nvSpPr>
        <dsp:cNvPr id="0" name=""/>
        <dsp:cNvSpPr/>
      </dsp:nvSpPr>
      <dsp:spPr>
        <a:xfrm>
          <a:off x="400050" y="2025387"/>
          <a:ext cx="5600700" cy="1298880"/>
        </a:xfrm>
        <a:prstGeom prst="roundRect">
          <a:avLst/>
        </a:prstGeom>
        <a:gradFill rotWithShape="1">
          <a:gsLst>
            <a:gs pos="28000">
              <a:schemeClr val="accent2">
                <a:tint val="18000"/>
                <a:satMod val="120000"/>
                <a:lumMod val="88000"/>
              </a:schemeClr>
            </a:gs>
            <a:gs pos="100000">
              <a:schemeClr val="accent2">
                <a:tint val="40000"/>
                <a:satMod val="100000"/>
                <a:lumMod val="78000"/>
              </a:schemeClr>
            </a:gs>
          </a:gsLst>
          <a:lin ang="5400000" scaled="0"/>
        </a:gradFill>
        <a:ln w="9525" cap="flat" cmpd="sng" algn="ctr">
          <a:solidFill>
            <a:schemeClr val="accent2"/>
          </a:solidFill>
          <a:prstDash val="solid"/>
        </a:ln>
        <a:effectLst>
          <a:outerShdw blurRad="63500" dist="50800" dir="5400000" sx="98000" sy="98000" rotWithShape="0">
            <a:srgbClr val="000000">
              <a:alpha val="2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211693" tIns="0" rIns="211693" bIns="0" numCol="1" spcCol="1270" anchor="ctr" anchorCtr="0">
          <a:noAutofit/>
        </a:bodyPr>
        <a:lstStyle/>
        <a:p>
          <a:pPr lvl="0" algn="l" defTabSz="1422400">
            <a:lnSpc>
              <a:spcPct val="90000"/>
            </a:lnSpc>
            <a:spcBef>
              <a:spcPct val="0"/>
            </a:spcBef>
            <a:spcAft>
              <a:spcPct val="35000"/>
            </a:spcAft>
          </a:pPr>
          <a:r>
            <a:rPr lang="en-US" sz="3200" kern="1200" dirty="0" err="1" smtClean="0">
              <a:latin typeface="Times New Roman" pitchFamily="18" charset="0"/>
              <a:cs typeface="Times New Roman" pitchFamily="18" charset="0"/>
            </a:rPr>
            <a:t>Văn</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hóa</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phương</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Tây</a:t>
          </a:r>
          <a:endParaRPr lang="en-US" sz="3200" kern="1200" dirty="0">
            <a:latin typeface="Times New Roman" pitchFamily="18" charset="0"/>
            <a:cs typeface="Times New Roman" pitchFamily="18" charset="0"/>
          </a:endParaRPr>
        </a:p>
      </dsp:txBody>
      <dsp:txXfrm>
        <a:off x="463456" y="2088793"/>
        <a:ext cx="5473888" cy="11720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FCD2F-747F-40DE-BFFA-A04B00D3391A}">
      <dsp:nvSpPr>
        <dsp:cNvPr id="0" name=""/>
        <dsp:cNvSpPr/>
      </dsp:nvSpPr>
      <dsp:spPr>
        <a:xfrm>
          <a:off x="0" y="46357"/>
          <a:ext cx="9001156" cy="1550030"/>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83820" tIns="83820" rIns="83820" bIns="83820" numCol="1" spcCol="1270" anchor="ctr" anchorCtr="0">
          <a:noAutofit/>
        </a:bodyPr>
        <a:lstStyle/>
        <a:p>
          <a:pPr lvl="0" algn="just" defTabSz="977900">
            <a:lnSpc>
              <a:spcPct val="90000"/>
            </a:lnSpc>
            <a:spcBef>
              <a:spcPct val="0"/>
            </a:spcBef>
            <a:spcAft>
              <a:spcPct val="35000"/>
            </a:spcAft>
          </a:pPr>
          <a:r>
            <a:rPr lang="nl-NL" sz="2200" kern="1200" dirty="0" smtClean="0">
              <a:solidFill>
                <a:schemeClr val="tx1"/>
              </a:solidFill>
            </a:rPr>
            <a:t>+ Nhờ có TGQ và PPL của CN MLN, Hồ Chí Minh đã chuyển hoá và nâng cao được những yếu tố tích cực, tiến bộ của truyền thống dân tộc cũng như tinh hoa văn hoá nhân loại để tạo ra những tư tưởng của mình.</a:t>
          </a:r>
          <a:endParaRPr lang="en-US" sz="2200" kern="1200" dirty="0">
            <a:solidFill>
              <a:schemeClr val="tx1"/>
            </a:solidFill>
          </a:endParaRPr>
        </a:p>
      </dsp:txBody>
      <dsp:txXfrm>
        <a:off x="75666" y="122023"/>
        <a:ext cx="8849824" cy="1398698"/>
      </dsp:txXfrm>
    </dsp:sp>
    <dsp:sp modelId="{C80EFF44-FA00-4334-A4CC-8C92BBC5EF1A}">
      <dsp:nvSpPr>
        <dsp:cNvPr id="0" name=""/>
        <dsp:cNvSpPr/>
      </dsp:nvSpPr>
      <dsp:spPr>
        <a:xfrm>
          <a:off x="0" y="1643074"/>
          <a:ext cx="9001156" cy="1550030"/>
        </a:xfrm>
        <a:prstGeom prst="round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nl-NL" sz="2200" kern="1200" dirty="0" smtClean="0">
              <a:solidFill>
                <a:schemeClr val="tx1"/>
              </a:solidFill>
            </a:rPr>
            <a:t>+ Nhờ có CNMLN, Hồ Chí Minh đã  tìm thấy quy luật phát triển tất yếu của nhân loại: sớm hay muộn các dân tộc sẽ đi đến chủ nghĩa xã hội.</a:t>
          </a:r>
          <a:endParaRPr lang="en-US" sz="2200" kern="1200" dirty="0">
            <a:solidFill>
              <a:schemeClr val="tx1"/>
            </a:solidFill>
          </a:endParaRPr>
        </a:p>
      </dsp:txBody>
      <dsp:txXfrm>
        <a:off x="75666" y="1718740"/>
        <a:ext cx="8849824" cy="1398698"/>
      </dsp:txXfrm>
    </dsp:sp>
    <dsp:sp modelId="{3D1FA2D1-0A61-425F-8CAB-7BDAFD034B6D}">
      <dsp:nvSpPr>
        <dsp:cNvPr id="0" name=""/>
        <dsp:cNvSpPr/>
      </dsp:nvSpPr>
      <dsp:spPr>
        <a:xfrm>
          <a:off x="0" y="3286148"/>
          <a:ext cx="9001156" cy="155003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83820" tIns="83820" rIns="83820" bIns="83820" numCol="1" spcCol="1270" anchor="ctr" anchorCtr="0">
          <a:noAutofit/>
        </a:bodyPr>
        <a:lstStyle/>
        <a:p>
          <a:pPr lvl="0" algn="just" defTabSz="977900">
            <a:lnSpc>
              <a:spcPct val="90000"/>
            </a:lnSpc>
            <a:spcBef>
              <a:spcPct val="0"/>
            </a:spcBef>
            <a:spcAft>
              <a:spcPct val="35000"/>
            </a:spcAft>
          </a:pPr>
          <a:r>
            <a:rPr lang="nl-NL" sz="2200" kern="1200" dirty="0" smtClean="0">
              <a:solidFill>
                <a:schemeClr val="tx1"/>
              </a:solidFill>
            </a:rPr>
            <a:t>+ Nhờ có CN MLN, Hồ Chí Minh đã tổng kết được kinh nghiệm CMTG và thực tiễn đấu tranh GPDT, để tìm ra con đường cứu nước đúng đắn, vượt hẳn các thế hệ trước, chấm dứt cuộc khủng hoảng về đường lối cứu nước diễn ra từ đầu thế kỷ XX.</a:t>
          </a:r>
          <a:endParaRPr lang="en-US" sz="2200" kern="1200" dirty="0">
            <a:solidFill>
              <a:schemeClr val="tx1"/>
            </a:solidFill>
          </a:endParaRPr>
        </a:p>
      </dsp:txBody>
      <dsp:txXfrm>
        <a:off x="75666" y="3361814"/>
        <a:ext cx="8849824" cy="1398698"/>
      </dsp:txXfrm>
    </dsp:sp>
    <dsp:sp modelId="{B5EA8856-0974-4792-A4BF-8C4DD6525610}">
      <dsp:nvSpPr>
        <dsp:cNvPr id="0" name=""/>
        <dsp:cNvSpPr/>
      </dsp:nvSpPr>
      <dsp:spPr>
        <a:xfrm>
          <a:off x="0" y="4950827"/>
          <a:ext cx="9001156" cy="1550030"/>
        </a:xfrm>
        <a:prstGeom prst="round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83820" tIns="83820" rIns="83820" bIns="83820" numCol="1" spcCol="1270" anchor="ctr" anchorCtr="0">
          <a:noAutofit/>
        </a:bodyPr>
        <a:lstStyle/>
        <a:p>
          <a:pPr lvl="0" algn="just" defTabSz="977900">
            <a:lnSpc>
              <a:spcPct val="90000"/>
            </a:lnSpc>
            <a:spcBef>
              <a:spcPct val="0"/>
            </a:spcBef>
            <a:spcAft>
              <a:spcPct val="35000"/>
            </a:spcAft>
          </a:pPr>
          <a:r>
            <a:rPr lang="nl-NL" sz="2200" kern="1200" dirty="0" smtClean="0">
              <a:solidFill>
                <a:schemeClr val="tx1"/>
              </a:solidFill>
            </a:rPr>
            <a:t>+ Hồ Chí Minh đã nhìn thấy con đường dân tộc Việt Nam phải đi là con đường cách mạng vô sản và đích của nó là CNXH và CNCS, là ấm no, tự do, hạnh phúc cho nhân dân.</a:t>
          </a:r>
          <a:endParaRPr lang="en-US" sz="2200" kern="1200" dirty="0">
            <a:solidFill>
              <a:schemeClr val="tx1"/>
            </a:solidFill>
          </a:endParaRPr>
        </a:p>
      </dsp:txBody>
      <dsp:txXfrm>
        <a:off x="75666" y="5026493"/>
        <a:ext cx="8849824" cy="139869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1026A-40D9-48FC-9342-DB90F2B84423}">
      <dsp:nvSpPr>
        <dsp:cNvPr id="0" name=""/>
        <dsp:cNvSpPr/>
      </dsp:nvSpPr>
      <dsp:spPr>
        <a:xfrm rot="10800000">
          <a:off x="2362181" y="2819405"/>
          <a:ext cx="6080760" cy="1183116"/>
        </a:xfrm>
        <a:prstGeom prst="homePlate">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521722" tIns="121920" rIns="227584" bIns="121920" numCol="1" spcCol="1270" anchor="ctr" anchorCtr="0">
          <a:noAutofit/>
        </a:bodyPr>
        <a:lstStyle/>
        <a:p>
          <a:pPr lvl="0" algn="ctr" defTabSz="1422400">
            <a:lnSpc>
              <a:spcPct val="90000"/>
            </a:lnSpc>
            <a:spcBef>
              <a:spcPct val="0"/>
            </a:spcBef>
            <a:spcAft>
              <a:spcPct val="35000"/>
            </a:spcAft>
          </a:pPr>
          <a:r>
            <a:rPr lang="en-US" sz="3200" b="0" kern="1200" dirty="0" err="1" smtClean="0">
              <a:latin typeface="Times New Roman" pitchFamily="18" charset="0"/>
              <a:cs typeface="Times New Roman" pitchFamily="18" charset="0"/>
            </a:rPr>
            <a:t>Hồ</a:t>
          </a:r>
          <a:r>
            <a:rPr lang="en-US" sz="3200" b="0" kern="1200" dirty="0" smtClean="0">
              <a:latin typeface="Times New Roman" pitchFamily="18" charset="0"/>
              <a:cs typeface="Times New Roman" pitchFamily="18" charset="0"/>
            </a:rPr>
            <a:t> </a:t>
          </a:r>
          <a:r>
            <a:rPr lang="en-US" sz="3200" b="0" kern="1200" dirty="0" err="1" smtClean="0">
              <a:latin typeface="Times New Roman" pitchFamily="18" charset="0"/>
              <a:cs typeface="Times New Roman" pitchFamily="18" charset="0"/>
            </a:rPr>
            <a:t>Chí</a:t>
          </a:r>
          <a:r>
            <a:rPr lang="en-US" sz="3200" b="0" kern="1200" dirty="0" smtClean="0">
              <a:latin typeface="Times New Roman" pitchFamily="18" charset="0"/>
              <a:cs typeface="Times New Roman" pitchFamily="18" charset="0"/>
            </a:rPr>
            <a:t> Minh </a:t>
          </a:r>
          <a:r>
            <a:rPr lang="en-US" sz="3200" b="0" kern="1200" dirty="0" err="1" smtClean="0">
              <a:latin typeface="Times New Roman" pitchFamily="18" charset="0"/>
              <a:cs typeface="Times New Roman" pitchFamily="18" charset="0"/>
            </a:rPr>
            <a:t>là</a:t>
          </a:r>
          <a:r>
            <a:rPr lang="en-US" sz="3200" b="0" kern="1200" dirty="0" smtClean="0">
              <a:latin typeface="Times New Roman" pitchFamily="18" charset="0"/>
              <a:cs typeface="Times New Roman" pitchFamily="18" charset="0"/>
            </a:rPr>
            <a:t> </a:t>
          </a:r>
          <a:r>
            <a:rPr lang="en-US" sz="3200" b="0" kern="1200" dirty="0" err="1" smtClean="0">
              <a:latin typeface="Times New Roman" pitchFamily="18" charset="0"/>
              <a:cs typeface="Times New Roman" pitchFamily="18" charset="0"/>
            </a:rPr>
            <a:t>người</a:t>
          </a:r>
          <a:r>
            <a:rPr lang="en-US" sz="3200" b="0" kern="1200" dirty="0" smtClean="0">
              <a:latin typeface="Times New Roman" pitchFamily="18" charset="0"/>
              <a:cs typeface="Times New Roman" pitchFamily="18" charset="0"/>
            </a:rPr>
            <a:t> </a:t>
          </a:r>
          <a:r>
            <a:rPr lang="en-US" sz="3200" b="0" kern="1200" dirty="0" err="1" smtClean="0">
              <a:latin typeface="Times New Roman" pitchFamily="18" charset="0"/>
              <a:cs typeface="Times New Roman" pitchFamily="18" charset="0"/>
            </a:rPr>
            <a:t>có</a:t>
          </a:r>
          <a:r>
            <a:rPr lang="en-US" sz="3200" b="0" kern="1200" dirty="0" smtClean="0">
              <a:latin typeface="Times New Roman" pitchFamily="18" charset="0"/>
              <a:cs typeface="Times New Roman" pitchFamily="18" charset="0"/>
            </a:rPr>
            <a:t> </a:t>
          </a:r>
          <a:r>
            <a:rPr lang="en-US" sz="3200" b="0" kern="1200" dirty="0" err="1" smtClean="0">
              <a:latin typeface="Times New Roman" pitchFamily="18" charset="0"/>
              <a:cs typeface="Times New Roman" pitchFamily="18" charset="0"/>
            </a:rPr>
            <a:t>tư</a:t>
          </a:r>
          <a:r>
            <a:rPr lang="en-US" sz="3200" b="0" kern="1200" dirty="0" smtClean="0">
              <a:latin typeface="Times New Roman" pitchFamily="18" charset="0"/>
              <a:cs typeface="Times New Roman" pitchFamily="18" charset="0"/>
            </a:rPr>
            <a:t> </a:t>
          </a:r>
          <a:r>
            <a:rPr lang="en-US" sz="3200" b="0" kern="1200" dirty="0" err="1" smtClean="0">
              <a:latin typeface="Times New Roman" pitchFamily="18" charset="0"/>
              <a:cs typeface="Times New Roman" pitchFamily="18" charset="0"/>
            </a:rPr>
            <a:t>duy</a:t>
          </a:r>
          <a:r>
            <a:rPr lang="en-US" sz="3200" b="0" kern="1200" dirty="0" smtClean="0">
              <a:latin typeface="Times New Roman" pitchFamily="18" charset="0"/>
              <a:cs typeface="Times New Roman" pitchFamily="18" charset="0"/>
            </a:rPr>
            <a:t> </a:t>
          </a:r>
          <a:r>
            <a:rPr lang="en-US" sz="3200" b="0" kern="1200" dirty="0" err="1" smtClean="0">
              <a:latin typeface="Times New Roman" pitchFamily="18" charset="0"/>
              <a:cs typeface="Times New Roman" pitchFamily="18" charset="0"/>
            </a:rPr>
            <a:t>độc</a:t>
          </a:r>
          <a:r>
            <a:rPr lang="en-US" sz="3200" b="0" kern="1200" dirty="0" smtClean="0">
              <a:latin typeface="Times New Roman" pitchFamily="18" charset="0"/>
              <a:cs typeface="Times New Roman" pitchFamily="18" charset="0"/>
            </a:rPr>
            <a:t> </a:t>
          </a:r>
          <a:r>
            <a:rPr lang="en-US" sz="3200" b="0" kern="1200" dirty="0" err="1" smtClean="0">
              <a:latin typeface="Times New Roman" pitchFamily="18" charset="0"/>
              <a:cs typeface="Times New Roman" pitchFamily="18" charset="0"/>
            </a:rPr>
            <a:t>lập</a:t>
          </a:r>
          <a:r>
            <a:rPr lang="en-US" sz="3200" b="0" kern="1200" dirty="0" smtClean="0">
              <a:latin typeface="Times New Roman" pitchFamily="18" charset="0"/>
              <a:cs typeface="Times New Roman" pitchFamily="18" charset="0"/>
            </a:rPr>
            <a:t>, </a:t>
          </a:r>
          <a:r>
            <a:rPr lang="en-US" sz="3200" b="0" kern="1200" dirty="0" err="1" smtClean="0">
              <a:latin typeface="Times New Roman" pitchFamily="18" charset="0"/>
              <a:cs typeface="Times New Roman" pitchFamily="18" charset="0"/>
            </a:rPr>
            <a:t>tự</a:t>
          </a:r>
          <a:r>
            <a:rPr lang="en-US" sz="3200" b="0" kern="1200" dirty="0" smtClean="0">
              <a:latin typeface="Times New Roman" pitchFamily="18" charset="0"/>
              <a:cs typeface="Times New Roman" pitchFamily="18" charset="0"/>
            </a:rPr>
            <a:t> </a:t>
          </a:r>
          <a:r>
            <a:rPr lang="en-US" sz="3200" b="0" kern="1200" dirty="0" err="1" smtClean="0">
              <a:latin typeface="Times New Roman" pitchFamily="18" charset="0"/>
              <a:cs typeface="Times New Roman" pitchFamily="18" charset="0"/>
            </a:rPr>
            <a:t>chủ</a:t>
          </a:r>
          <a:r>
            <a:rPr lang="en-US" sz="3200" b="0" kern="1200" dirty="0" smtClean="0">
              <a:latin typeface="Times New Roman" pitchFamily="18" charset="0"/>
              <a:cs typeface="Times New Roman" pitchFamily="18" charset="0"/>
            </a:rPr>
            <a:t>, </a:t>
          </a:r>
          <a:r>
            <a:rPr lang="en-US" sz="3200" b="0" kern="1200" dirty="0" err="1" smtClean="0">
              <a:latin typeface="Times New Roman" pitchFamily="18" charset="0"/>
              <a:cs typeface="Times New Roman" pitchFamily="18" charset="0"/>
            </a:rPr>
            <a:t>sáng</a:t>
          </a:r>
          <a:r>
            <a:rPr lang="en-US" sz="3200" b="0" kern="1200" dirty="0" smtClean="0">
              <a:latin typeface="Times New Roman" pitchFamily="18" charset="0"/>
              <a:cs typeface="Times New Roman" pitchFamily="18" charset="0"/>
            </a:rPr>
            <a:t> </a:t>
          </a:r>
          <a:r>
            <a:rPr lang="en-US" sz="3200" b="0" kern="1200" dirty="0" err="1" smtClean="0">
              <a:latin typeface="Times New Roman" pitchFamily="18" charset="0"/>
              <a:cs typeface="Times New Roman" pitchFamily="18" charset="0"/>
            </a:rPr>
            <a:t>tạo</a:t>
          </a:r>
          <a:endParaRPr lang="en-US" sz="3200" b="0" kern="1200" dirty="0">
            <a:latin typeface="Times New Roman" pitchFamily="18" charset="0"/>
            <a:cs typeface="Times New Roman" pitchFamily="18" charset="0"/>
          </a:endParaRPr>
        </a:p>
      </dsp:txBody>
      <dsp:txXfrm rot="10800000">
        <a:off x="2657960" y="2819405"/>
        <a:ext cx="5784981" cy="1183116"/>
      </dsp:txXfrm>
    </dsp:sp>
    <dsp:sp modelId="{CB29C1C0-3F33-4A9B-A501-29680D3A558C}">
      <dsp:nvSpPr>
        <dsp:cNvPr id="0" name=""/>
        <dsp:cNvSpPr/>
      </dsp:nvSpPr>
      <dsp:spPr>
        <a:xfrm>
          <a:off x="914396" y="1143000"/>
          <a:ext cx="1717897" cy="1562021"/>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A10978-1EAF-4B1D-89ED-E775374CAA72}">
      <dsp:nvSpPr>
        <dsp:cNvPr id="0" name=""/>
        <dsp:cNvSpPr/>
      </dsp:nvSpPr>
      <dsp:spPr>
        <a:xfrm rot="10800000">
          <a:off x="2285975" y="1447803"/>
          <a:ext cx="6080760" cy="1183116"/>
        </a:xfrm>
        <a:prstGeom prst="homePlate">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521722" tIns="121920" rIns="227584" bIns="121920" numCol="1" spcCol="1270" anchor="ctr" anchorCtr="0">
          <a:noAutofit/>
        </a:bodyPr>
        <a:lstStyle/>
        <a:p>
          <a:pPr lvl="0" algn="ctr" defTabSz="1422400">
            <a:lnSpc>
              <a:spcPct val="90000"/>
            </a:lnSpc>
            <a:spcBef>
              <a:spcPct val="0"/>
            </a:spcBef>
            <a:spcAft>
              <a:spcPct val="35000"/>
            </a:spcAft>
          </a:pPr>
          <a:r>
            <a:rPr lang="en-US" sz="3200" kern="1200" dirty="0" err="1" smtClean="0">
              <a:latin typeface="Times New Roman" pitchFamily="18" charset="0"/>
              <a:cs typeface="Times New Roman" pitchFamily="18" charset="0"/>
            </a:rPr>
            <a:t>Hồ</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Chí</a:t>
          </a:r>
          <a:r>
            <a:rPr lang="en-US" sz="3200" kern="1200" dirty="0" smtClean="0">
              <a:latin typeface="Times New Roman" pitchFamily="18" charset="0"/>
              <a:cs typeface="Times New Roman" pitchFamily="18" charset="0"/>
            </a:rPr>
            <a:t> Minh </a:t>
          </a:r>
          <a:r>
            <a:rPr lang="en-US" sz="3200" kern="1200" dirty="0" err="1" smtClean="0">
              <a:latin typeface="Times New Roman" pitchFamily="18" charset="0"/>
              <a:cs typeface="Times New Roman" pitchFamily="18" charset="0"/>
            </a:rPr>
            <a:t>là</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người</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có</a:t>
          </a:r>
          <a:r>
            <a:rPr lang="en-US" sz="3200" kern="1200" dirty="0" smtClean="0">
              <a:latin typeface="Times New Roman" pitchFamily="18" charset="0"/>
              <a:cs typeface="Times New Roman" pitchFamily="18" charset="0"/>
            </a:rPr>
            <a:t> ý </a:t>
          </a:r>
          <a:r>
            <a:rPr lang="en-US" sz="3200" kern="1200" dirty="0" err="1" smtClean="0">
              <a:latin typeface="Times New Roman" pitchFamily="18" charset="0"/>
              <a:cs typeface="Times New Roman" pitchFamily="18" charset="0"/>
            </a:rPr>
            <a:t>chí</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mạnh</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mẽ</a:t>
          </a:r>
          <a:r>
            <a:rPr lang="en-US" sz="3200" kern="1200" dirty="0" smtClean="0">
              <a:latin typeface="Times New Roman" pitchFamily="18" charset="0"/>
              <a:cs typeface="Times New Roman" pitchFamily="18" charset="0"/>
            </a:rPr>
            <a:t> </a:t>
          </a:r>
          <a:r>
            <a:rPr lang="en-US" sz="3200" kern="1200" smtClean="0">
              <a:latin typeface="Times New Roman" pitchFamily="18" charset="0"/>
              <a:cs typeface="Times New Roman" pitchFamily="18" charset="0"/>
            </a:rPr>
            <a:t>- </a:t>
          </a:r>
          <a:r>
            <a:rPr lang="en-US" sz="3200" kern="1200" smtClean="0">
              <a:latin typeface="Times New Roman" pitchFamily="18" charset="0"/>
              <a:cs typeface="Times New Roman" pitchFamily="18" charset="0"/>
            </a:rPr>
            <a:t>có hoài bão lớn </a:t>
          </a:r>
          <a:endParaRPr lang="en-US" sz="3200" kern="1200" dirty="0">
            <a:latin typeface="Times New Roman" pitchFamily="18" charset="0"/>
            <a:cs typeface="Times New Roman" pitchFamily="18" charset="0"/>
          </a:endParaRPr>
        </a:p>
      </dsp:txBody>
      <dsp:txXfrm rot="10800000">
        <a:off x="2581754" y="1447803"/>
        <a:ext cx="5784981" cy="1183116"/>
      </dsp:txXfrm>
    </dsp:sp>
    <dsp:sp modelId="{0F81C63E-B129-4F61-93FB-2206DECE1B8D}">
      <dsp:nvSpPr>
        <dsp:cNvPr id="0" name=""/>
        <dsp:cNvSpPr/>
      </dsp:nvSpPr>
      <dsp:spPr>
        <a:xfrm>
          <a:off x="990598" y="2508668"/>
          <a:ext cx="1783027" cy="1569593"/>
        </a:xfrm>
        <a:prstGeom prst="ellipse">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80F90B-0496-4D43-94AA-CBE8F5BA5678}">
      <dsp:nvSpPr>
        <dsp:cNvPr id="0" name=""/>
        <dsp:cNvSpPr/>
      </dsp:nvSpPr>
      <dsp:spPr>
        <a:xfrm rot="10800000">
          <a:off x="2285994" y="4267196"/>
          <a:ext cx="6080760" cy="1183116"/>
        </a:xfrm>
        <a:prstGeom prst="homePlate">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521722" tIns="121920" rIns="227584" bIns="121920" numCol="1" spcCol="1270" anchor="ctr" anchorCtr="0">
          <a:noAutofit/>
        </a:bodyPr>
        <a:lstStyle/>
        <a:p>
          <a:pPr lvl="0" algn="ctr" defTabSz="1422400">
            <a:lnSpc>
              <a:spcPct val="90000"/>
            </a:lnSpc>
            <a:spcBef>
              <a:spcPct val="0"/>
            </a:spcBef>
            <a:spcAft>
              <a:spcPct val="35000"/>
            </a:spcAft>
          </a:pPr>
          <a:r>
            <a:rPr lang="en-US" sz="3200" kern="1200" dirty="0" err="1" smtClean="0">
              <a:latin typeface="Times New Roman" pitchFamily="18" charset="0"/>
              <a:cs typeface="Times New Roman" pitchFamily="18" charset="0"/>
            </a:rPr>
            <a:t>Phẩm</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chất</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đạo</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đức</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và</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năng</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lực</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hoạt</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động</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thực</a:t>
          </a:r>
          <a:r>
            <a:rPr lang="en-US" sz="3200" kern="1200" dirty="0" smtClean="0">
              <a:latin typeface="Times New Roman" pitchFamily="18" charset="0"/>
              <a:cs typeface="Times New Roman" pitchFamily="18" charset="0"/>
            </a:rPr>
            <a:t> </a:t>
          </a:r>
          <a:r>
            <a:rPr lang="en-US" sz="3200" kern="1200" dirty="0" err="1" smtClean="0">
              <a:latin typeface="Times New Roman" pitchFamily="18" charset="0"/>
              <a:cs typeface="Times New Roman" pitchFamily="18" charset="0"/>
            </a:rPr>
            <a:t>tiễn</a:t>
          </a:r>
          <a:endParaRPr lang="en-US" sz="3200" kern="1200" dirty="0">
            <a:latin typeface="Times New Roman" pitchFamily="18" charset="0"/>
            <a:cs typeface="Times New Roman" pitchFamily="18" charset="0"/>
          </a:endParaRPr>
        </a:p>
      </dsp:txBody>
      <dsp:txXfrm rot="10800000">
        <a:off x="2581773" y="4267196"/>
        <a:ext cx="5784981" cy="1183116"/>
      </dsp:txXfrm>
    </dsp:sp>
    <dsp:sp modelId="{812E500F-D25B-4C0F-B23C-4E468382FCEA}">
      <dsp:nvSpPr>
        <dsp:cNvPr id="0" name=""/>
        <dsp:cNvSpPr/>
      </dsp:nvSpPr>
      <dsp:spPr>
        <a:xfrm>
          <a:off x="797516" y="3821357"/>
          <a:ext cx="1931473" cy="1720358"/>
        </a:xfrm>
        <a:prstGeom prst="ellipse">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399B-18D5-458D-B2E2-B2BF22668BF4}">
      <dsp:nvSpPr>
        <dsp:cNvPr id="0" name=""/>
        <dsp:cNvSpPr/>
      </dsp:nvSpPr>
      <dsp:spPr>
        <a:xfrm rot="5400000">
          <a:off x="-150135" y="151671"/>
          <a:ext cx="1000906" cy="700634"/>
        </a:xfrm>
        <a:prstGeom prst="chevron">
          <a:avLst/>
        </a:prstGeom>
        <a:solidFill>
          <a:schemeClr val="accent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solidFill>
                <a:srgbClr val="0070C0"/>
              </a:solidFill>
              <a:latin typeface="Times New Roman" pitchFamily="18" charset="0"/>
              <a:cs typeface="Times New Roman" pitchFamily="18" charset="0"/>
            </a:rPr>
            <a:t>1</a:t>
          </a:r>
          <a:r>
            <a:rPr lang="vi-VN" sz="2000" b="1" kern="1200" dirty="0">
              <a:solidFill>
                <a:srgbClr val="0070C0"/>
              </a:solidFill>
              <a:latin typeface="Times New Roman" pitchFamily="18" charset="0"/>
              <a:cs typeface="Times New Roman" pitchFamily="18" charset="0"/>
            </a:rPr>
            <a:t>.</a:t>
          </a:r>
          <a:endParaRPr lang="en-US" sz="2000" b="1" kern="1200" dirty="0">
            <a:solidFill>
              <a:srgbClr val="0070C0"/>
            </a:solidFill>
            <a:latin typeface="Times New Roman" pitchFamily="18" charset="0"/>
            <a:cs typeface="Times New Roman" pitchFamily="18" charset="0"/>
          </a:endParaRPr>
        </a:p>
      </dsp:txBody>
      <dsp:txXfrm rot="-5400000">
        <a:off x="1" y="351852"/>
        <a:ext cx="700634" cy="300272"/>
      </dsp:txXfrm>
    </dsp:sp>
    <dsp:sp modelId="{DC40BF31-3CD1-48AE-9E2E-B527ED8805AD}">
      <dsp:nvSpPr>
        <dsp:cNvPr id="0" name=""/>
        <dsp:cNvSpPr/>
      </dsp:nvSpPr>
      <dsp:spPr>
        <a:xfrm rot="5400000">
          <a:off x="4177922" y="-3414714"/>
          <a:ext cx="650589" cy="76051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b="1" kern="1200" dirty="0" err="1">
              <a:latin typeface="Times New Roman" pitchFamily="18" charset="0"/>
              <a:cs typeface="Times New Roman" pitchFamily="18" charset="0"/>
            </a:rPr>
            <a:t>Thời</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kỳ</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trước</a:t>
          </a:r>
          <a:r>
            <a:rPr lang="en-US" sz="1800" b="1" kern="1200" dirty="0">
              <a:latin typeface="Times New Roman" pitchFamily="18" charset="0"/>
              <a:cs typeface="Times New Roman" pitchFamily="18" charset="0"/>
            </a:rPr>
            <a:t> </a:t>
          </a:r>
          <a:r>
            <a:rPr lang="vi-VN" sz="1800" b="1" kern="1200" dirty="0" smtClean="0">
              <a:latin typeface="Times New Roman" pitchFamily="18" charset="0"/>
              <a:cs typeface="Times New Roman" pitchFamily="18" charset="0"/>
            </a:rPr>
            <a:t>năm </a:t>
          </a:r>
          <a:r>
            <a:rPr lang="en-US" sz="1800" b="1" kern="1200" dirty="0" smtClean="0">
              <a:latin typeface="Times New Roman" pitchFamily="18" charset="0"/>
              <a:cs typeface="Times New Roman" pitchFamily="18" charset="0"/>
            </a:rPr>
            <a:t>1911</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Hình</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thành</a:t>
          </a:r>
          <a:r>
            <a:rPr lang="en-US" sz="1800" b="1" kern="1200" dirty="0">
              <a:latin typeface="Times New Roman" pitchFamily="18" charset="0"/>
              <a:cs typeface="Times New Roman" pitchFamily="18" charset="0"/>
            </a:rPr>
            <a:t> t</a:t>
          </a:r>
          <a:r>
            <a:rPr lang="vi-VN" sz="1800" b="1" kern="1200" dirty="0">
              <a:latin typeface="Times New Roman" pitchFamily="18" charset="0"/>
              <a:cs typeface="Times New Roman" pitchFamily="18" charset="0"/>
            </a:rPr>
            <a:t>ư tưởng</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yêu</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nước</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và</a:t>
          </a:r>
          <a:r>
            <a:rPr lang="en-US" sz="1800" b="1" kern="1200" dirty="0">
              <a:latin typeface="Times New Roman" pitchFamily="18" charset="0"/>
              <a:cs typeface="Times New Roman" pitchFamily="18" charset="0"/>
            </a:rPr>
            <a:t> </a:t>
          </a:r>
          <a:r>
            <a:rPr lang="vi-VN" sz="1800" b="1" kern="1200" dirty="0" smtClean="0">
              <a:latin typeface="Times New Roman" pitchFamily="18" charset="0"/>
              <a:cs typeface="Times New Roman" pitchFamily="18" charset="0"/>
            </a:rPr>
            <a:t>tìm phương hướng cứu nước.</a:t>
          </a:r>
          <a:endParaRPr lang="en-US" sz="1800" b="1" kern="1200" dirty="0">
            <a:latin typeface="Times New Roman" pitchFamily="18" charset="0"/>
            <a:cs typeface="Times New Roman" pitchFamily="18" charset="0"/>
          </a:endParaRPr>
        </a:p>
      </dsp:txBody>
      <dsp:txXfrm rot="-5400000">
        <a:off x="700635" y="94332"/>
        <a:ext cx="7573406" cy="587071"/>
      </dsp:txXfrm>
    </dsp:sp>
    <dsp:sp modelId="{35136438-F1E7-427D-A85C-D592EEB20705}">
      <dsp:nvSpPr>
        <dsp:cNvPr id="0" name=""/>
        <dsp:cNvSpPr/>
      </dsp:nvSpPr>
      <dsp:spPr>
        <a:xfrm rot="5400000">
          <a:off x="-150135" y="1163214"/>
          <a:ext cx="1000906" cy="70063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70C0"/>
              </a:solidFill>
              <a:latin typeface="Times New Roman" pitchFamily="18" charset="0"/>
              <a:cs typeface="Times New Roman" pitchFamily="18" charset="0"/>
            </a:rPr>
            <a:t>2</a:t>
          </a:r>
          <a:r>
            <a:rPr lang="vi-VN" sz="2000" b="1" kern="1200" dirty="0" smtClean="0">
              <a:solidFill>
                <a:srgbClr val="0070C0"/>
              </a:solidFill>
              <a:latin typeface="Times New Roman" pitchFamily="18" charset="0"/>
              <a:cs typeface="Times New Roman" pitchFamily="18" charset="0"/>
            </a:rPr>
            <a:t>.</a:t>
          </a:r>
          <a:r>
            <a:rPr lang="en-US" sz="2000" b="1" kern="1200" dirty="0" smtClean="0">
              <a:latin typeface="Times New Roman" pitchFamily="18" charset="0"/>
              <a:cs typeface="Times New Roman" pitchFamily="18" charset="0"/>
            </a:rPr>
            <a:t>.</a:t>
          </a:r>
          <a:endParaRPr lang="en-US" sz="2000" b="1" kern="1200" dirty="0">
            <a:latin typeface="Times New Roman" pitchFamily="18" charset="0"/>
            <a:cs typeface="Times New Roman" pitchFamily="18" charset="0"/>
          </a:endParaRPr>
        </a:p>
      </dsp:txBody>
      <dsp:txXfrm rot="-5400000">
        <a:off x="1" y="1363395"/>
        <a:ext cx="700634" cy="300272"/>
      </dsp:txXfrm>
    </dsp:sp>
    <dsp:sp modelId="{A92FA361-976D-4B46-A300-1953B3276666}">
      <dsp:nvSpPr>
        <dsp:cNvPr id="0" name=""/>
        <dsp:cNvSpPr/>
      </dsp:nvSpPr>
      <dsp:spPr>
        <a:xfrm rot="5400000">
          <a:off x="4055598" y="-2464209"/>
          <a:ext cx="895236" cy="76051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b="1" kern="1200" dirty="0" err="1">
              <a:latin typeface="Times New Roman" pitchFamily="18" charset="0"/>
              <a:cs typeface="Times New Roman" pitchFamily="18" charset="0"/>
            </a:rPr>
            <a:t>Thời</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kỳ</a:t>
          </a:r>
          <a:r>
            <a:rPr lang="en-US" sz="1800" b="1" kern="1200" dirty="0">
              <a:latin typeface="Times New Roman" pitchFamily="18" charset="0"/>
              <a:cs typeface="Times New Roman" pitchFamily="18" charset="0"/>
            </a:rPr>
            <a:t> </a:t>
          </a:r>
          <a:r>
            <a:rPr lang="vi-VN" sz="1800" b="1" kern="1200" dirty="0" smtClean="0">
              <a:latin typeface="Times New Roman" pitchFamily="18" charset="0"/>
              <a:cs typeface="Times New Roman" pitchFamily="18" charset="0"/>
            </a:rPr>
            <a:t>1</a:t>
          </a:r>
          <a:r>
            <a:rPr lang="en-US" sz="1800" b="1" kern="1200" dirty="0">
              <a:latin typeface="Times New Roman" pitchFamily="18" charset="0"/>
              <a:cs typeface="Times New Roman" pitchFamily="18" charset="0"/>
            </a:rPr>
            <a:t>911</a:t>
          </a:r>
          <a:r>
            <a:rPr lang="vi-VN" sz="1800" b="1" kern="1200" dirty="0">
              <a:latin typeface="Times New Roman" pitchFamily="18" charset="0"/>
              <a:cs typeface="Times New Roman" pitchFamily="18" charset="0"/>
            </a:rPr>
            <a:t> </a:t>
          </a:r>
          <a:r>
            <a:rPr lang="vi-VN" sz="1800" b="1" kern="1200" dirty="0" smtClean="0">
              <a:latin typeface="Times New Roman" pitchFamily="18" charset="0"/>
              <a:cs typeface="Times New Roman" pitchFamily="18" charset="0"/>
            </a:rPr>
            <a:t>- </a:t>
          </a:r>
          <a:r>
            <a:rPr lang="en-US" sz="1800" b="1" kern="1200" dirty="0" smtClean="0">
              <a:latin typeface="Times New Roman" pitchFamily="18" charset="0"/>
              <a:cs typeface="Times New Roman" pitchFamily="18" charset="0"/>
            </a:rPr>
            <a:t>1920</a:t>
          </a:r>
          <a:r>
            <a:rPr lang="en-US" sz="1800" b="1" kern="1200" dirty="0">
              <a:latin typeface="Times New Roman" pitchFamily="18" charset="0"/>
              <a:cs typeface="Times New Roman" pitchFamily="18" charset="0"/>
            </a:rPr>
            <a:t>: </a:t>
          </a:r>
          <a:r>
            <a:rPr lang="vi-VN" sz="1800" b="1" kern="1200" dirty="0" smtClean="0">
              <a:latin typeface="Times New Roman" pitchFamily="18" charset="0"/>
              <a:cs typeface="Times New Roman" pitchFamily="18" charset="0"/>
            </a:rPr>
            <a:t>Hình thành phương hướng cứu nước, giải </a:t>
          </a:r>
          <a:r>
            <a:rPr lang="vi-VN" sz="1800" b="1" kern="1200" dirty="0">
              <a:latin typeface="Times New Roman" pitchFamily="18" charset="0"/>
              <a:cs typeface="Times New Roman" pitchFamily="18" charset="0"/>
            </a:rPr>
            <a:t>phóng dân tộc Việt Nam theo con đường cách mạng vô sản.</a:t>
          </a:r>
          <a:endParaRPr lang="en-US" sz="1800" b="1" kern="1200" dirty="0">
            <a:latin typeface="Times New Roman" pitchFamily="18" charset="0"/>
            <a:cs typeface="Times New Roman" pitchFamily="18" charset="0"/>
          </a:endParaRPr>
        </a:p>
      </dsp:txBody>
      <dsp:txXfrm rot="-5400000">
        <a:off x="700634" y="934457"/>
        <a:ext cx="7561463" cy="807832"/>
      </dsp:txXfrm>
    </dsp:sp>
    <dsp:sp modelId="{6F0282CE-20C5-4423-A41A-D64BBB2F8CA9}">
      <dsp:nvSpPr>
        <dsp:cNvPr id="0" name=""/>
        <dsp:cNvSpPr/>
      </dsp:nvSpPr>
      <dsp:spPr>
        <a:xfrm rot="5400000">
          <a:off x="-150135" y="2052433"/>
          <a:ext cx="1000906" cy="70063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70C0"/>
              </a:solidFill>
              <a:latin typeface="Times New Roman" pitchFamily="18" charset="0"/>
              <a:cs typeface="Times New Roman" pitchFamily="18" charset="0"/>
            </a:rPr>
            <a:t>3</a:t>
          </a:r>
          <a:r>
            <a:rPr lang="vi-VN" sz="2000" b="1" kern="1200" dirty="0" smtClean="0">
              <a:solidFill>
                <a:srgbClr val="0070C0"/>
              </a:solidFill>
              <a:latin typeface="Times New Roman" pitchFamily="18" charset="0"/>
              <a:cs typeface="Times New Roman" pitchFamily="18" charset="0"/>
            </a:rPr>
            <a:t>.</a:t>
          </a:r>
          <a:r>
            <a:rPr lang="en-US" sz="2000" b="1" kern="1200" dirty="0" smtClean="0">
              <a:latin typeface="Times New Roman" pitchFamily="18" charset="0"/>
              <a:cs typeface="Times New Roman" pitchFamily="18" charset="0"/>
            </a:rPr>
            <a:t>.</a:t>
          </a:r>
          <a:endParaRPr lang="en-US" sz="2000" b="1" kern="1200" dirty="0">
            <a:latin typeface="Times New Roman" pitchFamily="18" charset="0"/>
            <a:cs typeface="Times New Roman" pitchFamily="18" charset="0"/>
          </a:endParaRPr>
        </a:p>
      </dsp:txBody>
      <dsp:txXfrm rot="-5400000">
        <a:off x="1" y="2252614"/>
        <a:ext cx="700634" cy="300272"/>
      </dsp:txXfrm>
    </dsp:sp>
    <dsp:sp modelId="{26C71A79-2DD1-45CD-8A92-A4893E524971}">
      <dsp:nvSpPr>
        <dsp:cNvPr id="0" name=""/>
        <dsp:cNvSpPr/>
      </dsp:nvSpPr>
      <dsp:spPr>
        <a:xfrm rot="5400000">
          <a:off x="4177922" y="-1574990"/>
          <a:ext cx="650589" cy="76051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b="1" kern="1200" dirty="0" err="1">
              <a:latin typeface="Times New Roman" pitchFamily="18" charset="0"/>
              <a:cs typeface="Times New Roman" pitchFamily="18" charset="0"/>
            </a:rPr>
            <a:t>Thời</a:t>
          </a:r>
          <a:r>
            <a:rPr lang="en-US" sz="1800" b="1" kern="1200" dirty="0">
              <a:latin typeface="Times New Roman" pitchFamily="18" charset="0"/>
              <a:cs typeface="Times New Roman" pitchFamily="18" charset="0"/>
            </a:rPr>
            <a:t> </a:t>
          </a:r>
          <a:r>
            <a:rPr lang="en-US" sz="1800" b="1" kern="1200" dirty="0" err="1" smtClean="0">
              <a:latin typeface="Times New Roman" pitchFamily="18" charset="0"/>
              <a:cs typeface="Times New Roman" pitchFamily="18" charset="0"/>
            </a:rPr>
            <a:t>kỳ</a:t>
          </a:r>
          <a:r>
            <a:rPr lang="en-US" sz="1800" b="1" kern="1200" dirty="0" smtClean="0">
              <a:latin typeface="Times New Roman" pitchFamily="18" charset="0"/>
              <a:cs typeface="Times New Roman" pitchFamily="18" charset="0"/>
            </a:rPr>
            <a:t> </a:t>
          </a:r>
          <a:r>
            <a:rPr lang="vi-VN" sz="1800" b="1" kern="1200" dirty="0" smtClean="0">
              <a:latin typeface="Times New Roman" pitchFamily="18" charset="0"/>
              <a:cs typeface="Times New Roman" pitchFamily="18" charset="0"/>
            </a:rPr>
            <a:t>1920 -</a:t>
          </a:r>
          <a:r>
            <a:rPr lang="en-US" sz="1800" b="1" kern="1200" dirty="0" smtClean="0">
              <a:latin typeface="Times New Roman" pitchFamily="18" charset="0"/>
              <a:cs typeface="Times New Roman" pitchFamily="18" charset="0"/>
            </a:rPr>
            <a:t> </a:t>
          </a:r>
          <a:r>
            <a:rPr lang="en-US" sz="1800" b="1" kern="1200" dirty="0">
              <a:latin typeface="Times New Roman" pitchFamily="18" charset="0"/>
              <a:cs typeface="Times New Roman" pitchFamily="18" charset="0"/>
            </a:rPr>
            <a:t>1930: </a:t>
          </a:r>
          <a:r>
            <a:rPr lang="en-US" sz="1800" b="1" kern="1200" dirty="0" err="1">
              <a:latin typeface="Times New Roman" pitchFamily="18" charset="0"/>
              <a:cs typeface="Times New Roman" pitchFamily="18" charset="0"/>
            </a:rPr>
            <a:t>Hình</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thành</a:t>
          </a:r>
          <a:r>
            <a:rPr lang="en-US" sz="1800" b="1" kern="1200" dirty="0">
              <a:latin typeface="Times New Roman" pitchFamily="18" charset="0"/>
              <a:cs typeface="Times New Roman" pitchFamily="18" charset="0"/>
            </a:rPr>
            <a:t> </a:t>
          </a:r>
          <a:r>
            <a:rPr lang="en-US" sz="1800" b="1" kern="1200" dirty="0" err="1" smtClean="0">
              <a:latin typeface="Times New Roman" pitchFamily="18" charset="0"/>
              <a:cs typeface="Times New Roman" pitchFamily="18" charset="0"/>
            </a:rPr>
            <a:t>cơ</a:t>
          </a:r>
          <a:r>
            <a:rPr lang="en-US" sz="1800" b="1" kern="1200" dirty="0" smtClean="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bản</a:t>
          </a:r>
          <a:r>
            <a:rPr lang="en-US" sz="1800" b="1" kern="1200" dirty="0">
              <a:latin typeface="Times New Roman" pitchFamily="18" charset="0"/>
              <a:cs typeface="Times New Roman" pitchFamily="18" charset="0"/>
            </a:rPr>
            <a:t> t</a:t>
          </a:r>
          <a:r>
            <a:rPr lang="vi-VN" sz="1800" b="1" kern="1200" dirty="0">
              <a:latin typeface="Times New Roman" pitchFamily="18" charset="0"/>
              <a:cs typeface="Times New Roman" pitchFamily="18" charset="0"/>
            </a:rPr>
            <a:t>ư tưởng</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về</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cách</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mạng</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Việt</a:t>
          </a:r>
          <a:r>
            <a:rPr lang="en-US" sz="1800" b="1" kern="1200" dirty="0">
              <a:latin typeface="Times New Roman" pitchFamily="18" charset="0"/>
              <a:cs typeface="Times New Roman" pitchFamily="18" charset="0"/>
            </a:rPr>
            <a:t> Nam </a:t>
          </a:r>
        </a:p>
      </dsp:txBody>
      <dsp:txXfrm rot="-5400000">
        <a:off x="700635" y="1934056"/>
        <a:ext cx="7573406" cy="587071"/>
      </dsp:txXfrm>
    </dsp:sp>
    <dsp:sp modelId="{A4D64171-60DD-4502-AB61-844CD33B35AE}">
      <dsp:nvSpPr>
        <dsp:cNvPr id="0" name=""/>
        <dsp:cNvSpPr/>
      </dsp:nvSpPr>
      <dsp:spPr>
        <a:xfrm rot="5400000">
          <a:off x="-150135" y="2945896"/>
          <a:ext cx="1000906" cy="70063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70C0"/>
              </a:solidFill>
              <a:latin typeface="Times New Roman" pitchFamily="18" charset="0"/>
              <a:cs typeface="Times New Roman" pitchFamily="18" charset="0"/>
            </a:rPr>
            <a:t>4</a:t>
          </a:r>
          <a:r>
            <a:rPr lang="vi-VN" sz="2000" b="1" kern="1200" dirty="0" smtClean="0">
              <a:solidFill>
                <a:srgbClr val="0070C0"/>
              </a:solidFill>
              <a:latin typeface="Times New Roman" pitchFamily="18" charset="0"/>
              <a:cs typeface="Times New Roman" pitchFamily="18" charset="0"/>
            </a:rPr>
            <a:t>.</a:t>
          </a:r>
          <a:r>
            <a:rPr lang="en-US" sz="2000" b="1" kern="1200" dirty="0" smtClean="0">
              <a:latin typeface="Times New Roman" pitchFamily="18" charset="0"/>
              <a:cs typeface="Times New Roman" pitchFamily="18" charset="0"/>
            </a:rPr>
            <a:t>.</a:t>
          </a:r>
          <a:endParaRPr lang="en-US" sz="2000" b="1" kern="1200" dirty="0">
            <a:latin typeface="Times New Roman" pitchFamily="18" charset="0"/>
            <a:cs typeface="Times New Roman" pitchFamily="18" charset="0"/>
          </a:endParaRPr>
        </a:p>
      </dsp:txBody>
      <dsp:txXfrm rot="-5400000">
        <a:off x="1" y="3146077"/>
        <a:ext cx="700634" cy="300272"/>
      </dsp:txXfrm>
    </dsp:sp>
    <dsp:sp modelId="{1A3329FA-4EBB-4387-9F07-3659441BABF9}">
      <dsp:nvSpPr>
        <dsp:cNvPr id="0" name=""/>
        <dsp:cNvSpPr/>
      </dsp:nvSpPr>
      <dsp:spPr>
        <a:xfrm rot="5400000">
          <a:off x="4177922" y="-683012"/>
          <a:ext cx="650589" cy="76051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b="1" kern="1200" dirty="0" err="1">
              <a:latin typeface="Times New Roman" pitchFamily="18" charset="0"/>
              <a:cs typeface="Times New Roman" pitchFamily="18" charset="0"/>
            </a:rPr>
            <a:t>Thời</a:t>
          </a:r>
          <a:r>
            <a:rPr lang="en-US" sz="1800" b="1" kern="1200" dirty="0">
              <a:latin typeface="Times New Roman" pitchFamily="18" charset="0"/>
              <a:cs typeface="Times New Roman" pitchFamily="18" charset="0"/>
            </a:rPr>
            <a:t>  </a:t>
          </a:r>
          <a:r>
            <a:rPr lang="en-US" sz="1800" b="1" kern="1200" dirty="0" err="1" smtClean="0">
              <a:latin typeface="Times New Roman" pitchFamily="18" charset="0"/>
              <a:cs typeface="Times New Roman" pitchFamily="18" charset="0"/>
            </a:rPr>
            <a:t>kỳ</a:t>
          </a:r>
          <a:r>
            <a:rPr lang="en-US" sz="1800" b="1" kern="1200" dirty="0" smtClean="0">
              <a:latin typeface="Times New Roman" pitchFamily="18" charset="0"/>
              <a:cs typeface="Times New Roman" pitchFamily="18" charset="0"/>
            </a:rPr>
            <a:t> 1930</a:t>
          </a:r>
          <a:r>
            <a:rPr lang="vi-VN" sz="1800" b="1" kern="1200" dirty="0" smtClean="0">
              <a:latin typeface="Times New Roman" pitchFamily="18" charset="0"/>
              <a:cs typeface="Times New Roman" pitchFamily="18" charset="0"/>
            </a:rPr>
            <a:t> -</a:t>
          </a:r>
          <a:r>
            <a:rPr lang="en-US" sz="1800" b="1" kern="1200" dirty="0" smtClean="0">
              <a:latin typeface="Times New Roman" pitchFamily="18" charset="0"/>
              <a:cs typeface="Times New Roman" pitchFamily="18" charset="0"/>
            </a:rPr>
            <a:t> </a:t>
          </a:r>
          <a:r>
            <a:rPr lang="en-US" sz="1800" b="1" kern="1200" dirty="0">
              <a:latin typeface="Times New Roman" pitchFamily="18" charset="0"/>
              <a:cs typeface="Times New Roman" pitchFamily="18" charset="0"/>
            </a:rPr>
            <a:t>194</a:t>
          </a:r>
          <a:r>
            <a:rPr lang="vi-VN" sz="1800" b="1" kern="1200" dirty="0">
              <a:latin typeface="Times New Roman" pitchFamily="18" charset="0"/>
              <a:cs typeface="Times New Roman" pitchFamily="18" charset="0"/>
            </a:rPr>
            <a:t>1</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Vượt</a:t>
          </a:r>
          <a:r>
            <a:rPr lang="en-US" sz="1800" b="1" kern="1200" dirty="0">
              <a:latin typeface="Times New Roman" pitchFamily="18" charset="0"/>
              <a:cs typeface="Times New Roman" pitchFamily="18" charset="0"/>
            </a:rPr>
            <a:t> qua </a:t>
          </a:r>
          <a:r>
            <a:rPr lang="en-US" sz="1800" b="1" kern="1200" dirty="0" err="1">
              <a:latin typeface="Times New Roman" pitchFamily="18" charset="0"/>
              <a:cs typeface="Times New Roman" pitchFamily="18" charset="0"/>
            </a:rPr>
            <a:t>thử</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thách</a:t>
          </a:r>
          <a:r>
            <a:rPr lang="en-US" sz="1800" b="1" kern="1200" dirty="0" smtClean="0">
              <a:latin typeface="Times New Roman" pitchFamily="18" charset="0"/>
              <a:cs typeface="Times New Roman" pitchFamily="18" charset="0"/>
            </a:rPr>
            <a:t>,</a:t>
          </a:r>
          <a:r>
            <a:rPr lang="vi-VN" sz="1800" b="1" kern="1200" dirty="0" smtClean="0">
              <a:latin typeface="Times New Roman" pitchFamily="18" charset="0"/>
              <a:cs typeface="Times New Roman" pitchFamily="18" charset="0"/>
            </a:rPr>
            <a:t> kiên định</a:t>
          </a:r>
          <a:r>
            <a:rPr lang="en-US" sz="1800" b="1" kern="1200" dirty="0" smtClean="0">
              <a:latin typeface="Times New Roman" pitchFamily="18" charset="0"/>
              <a:cs typeface="Times New Roman" pitchFamily="18" charset="0"/>
            </a:rPr>
            <a:t> </a:t>
          </a:r>
          <a:r>
            <a:rPr lang="vi-VN" sz="1800" b="1" kern="1200" dirty="0">
              <a:latin typeface="Times New Roman" pitchFamily="18" charset="0"/>
              <a:cs typeface="Times New Roman" pitchFamily="18" charset="0"/>
            </a:rPr>
            <a:t>giữ vững đường lối, phương pháp cách mạng Việt Nam đúng đắn, sáng </a:t>
          </a:r>
          <a:r>
            <a:rPr lang="vi-VN" sz="1800" b="1" kern="1200" dirty="0" smtClean="0">
              <a:latin typeface="Times New Roman" pitchFamily="18" charset="0"/>
              <a:cs typeface="Times New Roman" pitchFamily="18" charset="0"/>
            </a:rPr>
            <a:t>tạo.</a:t>
          </a:r>
          <a:endParaRPr lang="en-US" sz="1800" b="1" kern="1200" dirty="0">
            <a:latin typeface="Times New Roman" pitchFamily="18" charset="0"/>
            <a:cs typeface="Times New Roman" pitchFamily="18" charset="0"/>
          </a:endParaRPr>
        </a:p>
      </dsp:txBody>
      <dsp:txXfrm rot="-5400000">
        <a:off x="700635" y="2826034"/>
        <a:ext cx="7573406" cy="587071"/>
      </dsp:txXfrm>
    </dsp:sp>
    <dsp:sp modelId="{1E1E1237-4FD4-4D22-AB3B-CF8CF8817CFF}">
      <dsp:nvSpPr>
        <dsp:cNvPr id="0" name=""/>
        <dsp:cNvSpPr/>
      </dsp:nvSpPr>
      <dsp:spPr>
        <a:xfrm rot="5400000">
          <a:off x="-150135" y="3949829"/>
          <a:ext cx="1000906" cy="70063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70C0"/>
              </a:solidFill>
              <a:latin typeface="Times New Roman" pitchFamily="18" charset="0"/>
              <a:cs typeface="Times New Roman" pitchFamily="18" charset="0"/>
            </a:rPr>
            <a:t>5</a:t>
          </a:r>
          <a:r>
            <a:rPr lang="vi-VN" sz="2000" b="1" kern="1200" dirty="0" smtClean="0">
              <a:solidFill>
                <a:srgbClr val="0070C0"/>
              </a:solidFill>
              <a:latin typeface="Times New Roman" pitchFamily="18" charset="0"/>
              <a:cs typeface="Times New Roman" pitchFamily="18" charset="0"/>
            </a:rPr>
            <a:t>.</a:t>
          </a:r>
          <a:r>
            <a:rPr lang="en-US" sz="2000" b="1" kern="1200" dirty="0" smtClean="0">
              <a:latin typeface="Times New Roman" pitchFamily="18" charset="0"/>
              <a:cs typeface="Times New Roman" pitchFamily="18" charset="0"/>
            </a:rPr>
            <a:t>.</a:t>
          </a:r>
          <a:endParaRPr lang="en-US" sz="2000" b="1" kern="1200" dirty="0">
            <a:latin typeface="Times New Roman" pitchFamily="18" charset="0"/>
            <a:cs typeface="Times New Roman" pitchFamily="18" charset="0"/>
          </a:endParaRPr>
        </a:p>
      </dsp:txBody>
      <dsp:txXfrm rot="-5400000">
        <a:off x="1" y="4150010"/>
        <a:ext cx="700634" cy="300272"/>
      </dsp:txXfrm>
    </dsp:sp>
    <dsp:sp modelId="{CA8FDFA1-A85A-4D34-A274-8F049A6075AB}">
      <dsp:nvSpPr>
        <dsp:cNvPr id="0" name=""/>
        <dsp:cNvSpPr/>
      </dsp:nvSpPr>
      <dsp:spPr>
        <a:xfrm rot="5400000">
          <a:off x="4060501" y="320869"/>
          <a:ext cx="885432" cy="76051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b="1" kern="1200" dirty="0" err="1">
              <a:latin typeface="Times New Roman" pitchFamily="18" charset="0"/>
              <a:cs typeface="Times New Roman" pitchFamily="18" charset="0"/>
            </a:rPr>
            <a:t>Thời</a:t>
          </a:r>
          <a:r>
            <a:rPr lang="en-US" sz="1800" b="1" kern="1200" dirty="0">
              <a:latin typeface="Times New Roman" pitchFamily="18" charset="0"/>
              <a:cs typeface="Times New Roman" pitchFamily="18" charset="0"/>
            </a:rPr>
            <a:t>  </a:t>
          </a:r>
          <a:r>
            <a:rPr lang="en-US" sz="1800" b="1" kern="1200" dirty="0" err="1" smtClean="0">
              <a:latin typeface="Times New Roman" pitchFamily="18" charset="0"/>
              <a:cs typeface="Times New Roman" pitchFamily="18" charset="0"/>
            </a:rPr>
            <a:t>kỳ</a:t>
          </a:r>
          <a:r>
            <a:rPr lang="vi-VN" sz="1800" b="1" kern="1200" dirty="0" smtClean="0">
              <a:latin typeface="Times New Roman" pitchFamily="18" charset="0"/>
              <a:cs typeface="Times New Roman" pitchFamily="18" charset="0"/>
            </a:rPr>
            <a:t> </a:t>
          </a:r>
          <a:r>
            <a:rPr lang="en-US" sz="1800" b="1" kern="1200" dirty="0" smtClean="0">
              <a:latin typeface="Times New Roman" pitchFamily="18" charset="0"/>
              <a:cs typeface="Times New Roman" pitchFamily="18" charset="0"/>
            </a:rPr>
            <a:t>194</a:t>
          </a:r>
          <a:r>
            <a:rPr lang="vi-VN" sz="1800" b="1" kern="1200" dirty="0">
              <a:latin typeface="Times New Roman" pitchFamily="18" charset="0"/>
              <a:cs typeface="Times New Roman" pitchFamily="18" charset="0"/>
            </a:rPr>
            <a:t>1</a:t>
          </a:r>
          <a:r>
            <a:rPr lang="en-US" sz="1800" b="1" kern="1200" dirty="0">
              <a:latin typeface="Times New Roman" pitchFamily="18" charset="0"/>
              <a:cs typeface="Times New Roman" pitchFamily="18" charset="0"/>
            </a:rPr>
            <a:t> </a:t>
          </a:r>
          <a:r>
            <a:rPr lang="vi-VN" sz="1800" b="1" kern="1200" dirty="0" smtClean="0">
              <a:latin typeface="Times New Roman" pitchFamily="18" charset="0"/>
              <a:cs typeface="Times New Roman" pitchFamily="18" charset="0"/>
            </a:rPr>
            <a:t>- </a:t>
          </a:r>
          <a:r>
            <a:rPr lang="en-US" sz="1800" b="1" kern="1200" dirty="0" smtClean="0">
              <a:latin typeface="Times New Roman" pitchFamily="18" charset="0"/>
              <a:cs typeface="Times New Roman" pitchFamily="18" charset="0"/>
            </a:rPr>
            <a:t>1969</a:t>
          </a:r>
          <a:r>
            <a:rPr lang="en-US" sz="1800" b="1" kern="1200" dirty="0">
              <a:latin typeface="Times New Roman" pitchFamily="18" charset="0"/>
              <a:cs typeface="Times New Roman" pitchFamily="18" charset="0"/>
            </a:rPr>
            <a:t>: T</a:t>
          </a:r>
          <a:r>
            <a:rPr lang="vi-VN" sz="1800" b="1" kern="1200" dirty="0">
              <a:latin typeface="Times New Roman" pitchFamily="18" charset="0"/>
              <a:cs typeface="Times New Roman" pitchFamily="18" charset="0"/>
            </a:rPr>
            <a:t>ư tưởng</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Hồ</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Chí</a:t>
          </a:r>
          <a:r>
            <a:rPr lang="en-US" sz="1800" b="1" kern="1200" dirty="0">
              <a:latin typeface="Times New Roman" pitchFamily="18" charset="0"/>
              <a:cs typeface="Times New Roman" pitchFamily="18" charset="0"/>
            </a:rPr>
            <a:t> Minh </a:t>
          </a:r>
          <a:r>
            <a:rPr lang="en-US" sz="1800" b="1" kern="1200" dirty="0" err="1">
              <a:latin typeface="Times New Roman" pitchFamily="18" charset="0"/>
              <a:cs typeface="Times New Roman" pitchFamily="18" charset="0"/>
            </a:rPr>
            <a:t>tiếp</a:t>
          </a:r>
          <a:r>
            <a:rPr lang="en-US" sz="1800" b="1" kern="1200" dirty="0">
              <a:latin typeface="Times New Roman" pitchFamily="18" charset="0"/>
              <a:cs typeface="Times New Roman" pitchFamily="18" charset="0"/>
            </a:rPr>
            <a:t> </a:t>
          </a:r>
          <a:r>
            <a:rPr lang="en-US" sz="1800" b="1" kern="1200" dirty="0" err="1" smtClean="0">
              <a:latin typeface="Times New Roman" pitchFamily="18" charset="0"/>
              <a:cs typeface="Times New Roman" pitchFamily="18" charset="0"/>
            </a:rPr>
            <a:t>tục</a:t>
          </a:r>
          <a:r>
            <a:rPr lang="en-US" sz="1800" b="1" kern="1200" dirty="0" smtClean="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hoàn</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thiệ</a:t>
          </a:r>
          <a:r>
            <a:rPr lang="vi-VN" sz="1800" b="1" kern="1200" dirty="0">
              <a:latin typeface="Times New Roman" pitchFamily="18" charset="0"/>
              <a:cs typeface="Times New Roman" pitchFamily="18" charset="0"/>
            </a:rPr>
            <a:t>n</a:t>
          </a:r>
          <a:r>
            <a:rPr lang="vi-VN" sz="1800" b="1" kern="1200" dirty="0" smtClean="0">
              <a:latin typeface="Times New Roman" pitchFamily="18" charset="0"/>
              <a:cs typeface="Times New Roman" pitchFamily="18" charset="0"/>
            </a:rPr>
            <a:t>, phát triển và tỏa sáng.</a:t>
          </a:r>
          <a:endParaRPr lang="en-US" sz="1800" b="1" kern="1200" dirty="0">
            <a:latin typeface="Times New Roman" pitchFamily="18" charset="0"/>
            <a:cs typeface="Times New Roman" pitchFamily="18" charset="0"/>
          </a:endParaRPr>
        </a:p>
      </dsp:txBody>
      <dsp:txXfrm rot="-5400000">
        <a:off x="700635" y="3723959"/>
        <a:ext cx="7561942" cy="7989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318B9-C60F-4BC8-8CFB-4855035249BD}">
      <dsp:nvSpPr>
        <dsp:cNvPr id="0" name=""/>
        <dsp:cNvSpPr/>
      </dsp:nvSpPr>
      <dsp:spPr>
        <a:xfrm>
          <a:off x="3643790" y="3113711"/>
          <a:ext cx="2046562" cy="630758"/>
        </a:xfrm>
        <a:custGeom>
          <a:avLst/>
          <a:gdLst/>
          <a:ahLst/>
          <a:cxnLst/>
          <a:rect l="0" t="0" r="0" b="0"/>
          <a:pathLst>
            <a:path>
              <a:moveTo>
                <a:pt x="0" y="0"/>
              </a:moveTo>
              <a:lnTo>
                <a:pt x="0" y="487797"/>
              </a:lnTo>
              <a:lnTo>
                <a:pt x="2046562" y="487797"/>
              </a:lnTo>
              <a:lnTo>
                <a:pt x="2046562" y="630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D7A570-D06E-4696-832D-D17F41DB4E97}">
      <dsp:nvSpPr>
        <dsp:cNvPr id="0" name=""/>
        <dsp:cNvSpPr/>
      </dsp:nvSpPr>
      <dsp:spPr>
        <a:xfrm>
          <a:off x="1659572" y="3113711"/>
          <a:ext cx="1984218" cy="620263"/>
        </a:xfrm>
        <a:custGeom>
          <a:avLst/>
          <a:gdLst/>
          <a:ahLst/>
          <a:cxnLst/>
          <a:rect l="0" t="0" r="0" b="0"/>
          <a:pathLst>
            <a:path>
              <a:moveTo>
                <a:pt x="1984218" y="0"/>
              </a:moveTo>
              <a:lnTo>
                <a:pt x="1984218" y="477302"/>
              </a:lnTo>
              <a:lnTo>
                <a:pt x="0" y="477302"/>
              </a:lnTo>
              <a:lnTo>
                <a:pt x="0" y="62026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0CA4B-934F-4AE9-BE67-9141C043FD2E}">
      <dsp:nvSpPr>
        <dsp:cNvPr id="0" name=""/>
        <dsp:cNvSpPr/>
      </dsp:nvSpPr>
      <dsp:spPr>
        <a:xfrm>
          <a:off x="3598070" y="1620759"/>
          <a:ext cx="91440" cy="513019"/>
        </a:xfrm>
        <a:custGeom>
          <a:avLst/>
          <a:gdLst/>
          <a:ahLst/>
          <a:cxnLst/>
          <a:rect l="0" t="0" r="0" b="0"/>
          <a:pathLst>
            <a:path>
              <a:moveTo>
                <a:pt x="90241" y="0"/>
              </a:moveTo>
              <a:lnTo>
                <a:pt x="90241" y="370058"/>
              </a:lnTo>
              <a:lnTo>
                <a:pt x="45720" y="370058"/>
              </a:lnTo>
              <a:lnTo>
                <a:pt x="45720" y="5130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76044A-C8B8-435A-AA29-FA18C735616E}">
      <dsp:nvSpPr>
        <dsp:cNvPr id="0" name=""/>
        <dsp:cNvSpPr/>
      </dsp:nvSpPr>
      <dsp:spPr>
        <a:xfrm>
          <a:off x="2724127" y="384133"/>
          <a:ext cx="1928368" cy="1236625"/>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sp>
    <dsp:sp modelId="{691B1E76-7C09-44EC-AF5D-E45BF44A7ABC}">
      <dsp:nvSpPr>
        <dsp:cNvPr id="0" name=""/>
        <dsp:cNvSpPr/>
      </dsp:nvSpPr>
      <dsp:spPr>
        <a:xfrm>
          <a:off x="2895594" y="547027"/>
          <a:ext cx="1928368" cy="1236625"/>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smtClean="0">
              <a:latin typeface="Times New Roman" pitchFamily="18" charset="0"/>
              <a:cs typeface="Times New Roman" pitchFamily="18" charset="0"/>
            </a:rPr>
            <a:t>CNĐQ</a:t>
          </a:r>
          <a:endParaRPr lang="en-US" sz="2400" b="1" kern="1200" dirty="0"/>
        </a:p>
      </dsp:txBody>
      <dsp:txXfrm>
        <a:off x="2931814" y="583247"/>
        <a:ext cx="1855928" cy="1164185"/>
      </dsp:txXfrm>
    </dsp:sp>
    <dsp:sp modelId="{D86082C1-2993-40A4-A6FC-A569B91BC985}">
      <dsp:nvSpPr>
        <dsp:cNvPr id="0" name=""/>
        <dsp:cNvSpPr/>
      </dsp:nvSpPr>
      <dsp:spPr>
        <a:xfrm>
          <a:off x="2647932" y="2133778"/>
          <a:ext cx="1991716" cy="979932"/>
        </a:xfrm>
        <a:prstGeom prst="roundRect">
          <a:avLst>
            <a:gd name="adj" fmla="val 10000"/>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sp>
    <dsp:sp modelId="{EFAA7674-31D5-40C8-8ADF-7C5B5B2AC21A}">
      <dsp:nvSpPr>
        <dsp:cNvPr id="0" name=""/>
        <dsp:cNvSpPr/>
      </dsp:nvSpPr>
      <dsp:spPr>
        <a:xfrm>
          <a:off x="2819398" y="2296672"/>
          <a:ext cx="1991716" cy="979932"/>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smtClean="0">
              <a:latin typeface="Times New Roman" pitchFamily="18" charset="0"/>
              <a:cs typeface="Times New Roman" pitchFamily="18" charset="0"/>
            </a:rPr>
            <a:t>XÂM LƯỢC THUỘC ĐỊA</a:t>
          </a:r>
          <a:endParaRPr lang="en-US" sz="2300" b="1" kern="1200" dirty="0">
            <a:latin typeface="Times New Roman" pitchFamily="18" charset="0"/>
            <a:cs typeface="Times New Roman" pitchFamily="18" charset="0"/>
          </a:endParaRPr>
        </a:p>
      </dsp:txBody>
      <dsp:txXfrm>
        <a:off x="2848099" y="2325373"/>
        <a:ext cx="1934314" cy="922530"/>
      </dsp:txXfrm>
    </dsp:sp>
    <dsp:sp modelId="{3E54A3B2-6C00-4E7E-AC5F-337C0D4572B0}">
      <dsp:nvSpPr>
        <dsp:cNvPr id="0" name=""/>
        <dsp:cNvSpPr/>
      </dsp:nvSpPr>
      <dsp:spPr>
        <a:xfrm>
          <a:off x="-171466" y="3733974"/>
          <a:ext cx="3662076" cy="979932"/>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61F8AC2E-1BC0-4785-9274-2D1CFC520BA6}">
      <dsp:nvSpPr>
        <dsp:cNvPr id="0" name=""/>
        <dsp:cNvSpPr/>
      </dsp:nvSpPr>
      <dsp:spPr>
        <a:xfrm>
          <a:off x="0" y="3896867"/>
          <a:ext cx="3662076" cy="979932"/>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latin typeface="Times New Roman" pitchFamily="18" charset="0"/>
              <a:cs typeface="Times New Roman" pitchFamily="18" charset="0"/>
            </a:rPr>
            <a:t>THUỘC ĐỊA &gt;&lt; ĐẾ QUỐC</a:t>
          </a:r>
          <a:endParaRPr lang="en-US" sz="2200" kern="1200" dirty="0"/>
        </a:p>
      </dsp:txBody>
      <dsp:txXfrm>
        <a:off x="28701" y="3925568"/>
        <a:ext cx="3604674" cy="922530"/>
      </dsp:txXfrm>
    </dsp:sp>
    <dsp:sp modelId="{3B90A1B4-4B65-413C-B035-5E37033146B4}">
      <dsp:nvSpPr>
        <dsp:cNvPr id="0" name=""/>
        <dsp:cNvSpPr/>
      </dsp:nvSpPr>
      <dsp:spPr>
        <a:xfrm>
          <a:off x="4008371" y="3744469"/>
          <a:ext cx="3363961" cy="979932"/>
        </a:xfrm>
        <a:prstGeom prst="roundRect">
          <a:avLst>
            <a:gd name="adj" fmla="val 10000"/>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sp>
    <dsp:sp modelId="{3642787F-C46D-4FA1-B8AD-B011739EDCC0}">
      <dsp:nvSpPr>
        <dsp:cNvPr id="0" name=""/>
        <dsp:cNvSpPr/>
      </dsp:nvSpPr>
      <dsp:spPr>
        <a:xfrm>
          <a:off x="4179838" y="3907362"/>
          <a:ext cx="3363961" cy="979932"/>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latin typeface="Times New Roman" pitchFamily="18" charset="0"/>
              <a:cs typeface="Times New Roman" pitchFamily="18" charset="0"/>
            </a:rPr>
            <a:t>ĐẾ QUỐC &gt;&lt; ĐẾ QUỐC</a:t>
          </a:r>
          <a:endParaRPr lang="en-US" sz="2200" kern="1200" dirty="0"/>
        </a:p>
      </dsp:txBody>
      <dsp:txXfrm>
        <a:off x="4208539" y="3936063"/>
        <a:ext cx="3306559" cy="9225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7623C-530A-4429-8AA8-B2DF327735EC}">
      <dsp:nvSpPr>
        <dsp:cNvPr id="0" name=""/>
        <dsp:cNvSpPr/>
      </dsp:nvSpPr>
      <dsp:spPr>
        <a:xfrm>
          <a:off x="0" y="115775"/>
          <a:ext cx="4242609" cy="5218129"/>
        </a:xfrm>
        <a:prstGeom prst="roundRect">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C510C0-A34B-44C3-A909-1F32114D1D7C}">
      <dsp:nvSpPr>
        <dsp:cNvPr id="0" name=""/>
        <dsp:cNvSpPr/>
      </dsp:nvSpPr>
      <dsp:spPr>
        <a:xfrm flipV="1">
          <a:off x="2870" y="5654704"/>
          <a:ext cx="4242609" cy="4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0" numCol="1" spcCol="1270" anchor="t" anchorCtr="0">
          <a:noAutofit/>
        </a:bodyPr>
        <a:lstStyle/>
        <a:p>
          <a:pPr lvl="0" algn="ctr" defTabSz="222250">
            <a:lnSpc>
              <a:spcPct val="90000"/>
            </a:lnSpc>
            <a:spcBef>
              <a:spcPct val="0"/>
            </a:spcBef>
            <a:spcAft>
              <a:spcPct val="35000"/>
            </a:spcAft>
          </a:pPr>
          <a:endParaRPr lang="en-US" sz="500" kern="1200" dirty="0"/>
        </a:p>
      </dsp:txBody>
      <dsp:txXfrm rot="10800000">
        <a:off x="2870" y="5654704"/>
        <a:ext cx="4242609" cy="45756"/>
      </dsp:txXfrm>
    </dsp:sp>
    <dsp:sp modelId="{7FA065EA-5E8B-4AC3-A22C-3CC806640BF7}">
      <dsp:nvSpPr>
        <dsp:cNvPr id="0" name=""/>
        <dsp:cNvSpPr/>
      </dsp:nvSpPr>
      <dsp:spPr>
        <a:xfrm>
          <a:off x="4672790" y="150239"/>
          <a:ext cx="4242609" cy="5139847"/>
        </a:xfrm>
        <a:prstGeom prst="roundRect">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50C3B-DA81-4434-8E4D-7723C20EC717}">
      <dsp:nvSpPr>
        <dsp:cNvPr id="0" name=""/>
        <dsp:cNvSpPr/>
      </dsp:nvSpPr>
      <dsp:spPr>
        <a:xfrm flipV="1">
          <a:off x="4669919" y="5654704"/>
          <a:ext cx="4242609" cy="4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0" numCol="1" spcCol="1270" anchor="t" anchorCtr="0">
          <a:noAutofit/>
        </a:bodyPr>
        <a:lstStyle/>
        <a:p>
          <a:pPr lvl="0" algn="ctr" defTabSz="222250">
            <a:lnSpc>
              <a:spcPct val="90000"/>
            </a:lnSpc>
            <a:spcBef>
              <a:spcPct val="0"/>
            </a:spcBef>
            <a:spcAft>
              <a:spcPct val="35000"/>
            </a:spcAft>
          </a:pPr>
          <a:endParaRPr lang="en-US" sz="500" kern="1200" dirty="0"/>
        </a:p>
      </dsp:txBody>
      <dsp:txXfrm rot="10800000">
        <a:off x="4669919" y="5654704"/>
        <a:ext cx="4242609" cy="457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31A94-EF26-4A45-9623-E27D904791A0}">
      <dsp:nvSpPr>
        <dsp:cNvPr id="0" name=""/>
        <dsp:cNvSpPr/>
      </dsp:nvSpPr>
      <dsp:spPr>
        <a:xfrm>
          <a:off x="0" y="0"/>
          <a:ext cx="4075112" cy="264033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9C5D3-6F9A-4050-864B-518A59924C2C}">
      <dsp:nvSpPr>
        <dsp:cNvPr id="0" name=""/>
        <dsp:cNvSpPr/>
      </dsp:nvSpPr>
      <dsp:spPr>
        <a:xfrm>
          <a:off x="76214" y="362190"/>
          <a:ext cx="3828136" cy="4163326"/>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9735FB-1915-4B90-B30E-28E24736721C}">
      <dsp:nvSpPr>
        <dsp:cNvPr id="0" name=""/>
        <dsp:cNvSpPr/>
      </dsp:nvSpPr>
      <dsp:spPr>
        <a:xfrm rot="10800000">
          <a:off x="268381" y="4703893"/>
          <a:ext cx="3594933" cy="901030"/>
        </a:xfrm>
        <a:prstGeom prst="round2SameRect">
          <a:avLst>
            <a:gd name="adj1" fmla="val 10500"/>
            <a:gd name="adj2" fmla="val 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49352" tIns="149352" rIns="149352" bIns="149352" numCol="1" spcCol="1270" anchor="t" anchorCtr="0">
          <a:noAutofit/>
        </a:bodyPr>
        <a:lstStyle/>
        <a:p>
          <a:pPr lvl="0" algn="ctr" defTabSz="933450">
            <a:lnSpc>
              <a:spcPct val="90000"/>
            </a:lnSpc>
            <a:spcBef>
              <a:spcPct val="0"/>
            </a:spcBef>
            <a:spcAft>
              <a:spcPct val="35000"/>
            </a:spcAft>
          </a:pPr>
          <a:r>
            <a:rPr lang="en-US" sz="2100" b="1" i="1" kern="1200" dirty="0" err="1" smtClean="0">
              <a:solidFill>
                <a:schemeClr val="tx1"/>
              </a:solidFill>
              <a:latin typeface="Times New Roman" pitchFamily="18" charset="0"/>
              <a:cs typeface="Times New Roman" pitchFamily="18" charset="0"/>
            </a:rPr>
            <a:t>Năm</a:t>
          </a:r>
          <a:r>
            <a:rPr lang="en-US" sz="2100" b="1" i="1" kern="1200" dirty="0" smtClean="0">
              <a:solidFill>
                <a:schemeClr val="tx1"/>
              </a:solidFill>
              <a:latin typeface="Times New Roman" pitchFamily="18" charset="0"/>
              <a:cs typeface="Times New Roman" pitchFamily="18" charset="0"/>
            </a:rPr>
            <a:t> 1858, </a:t>
          </a:r>
          <a:r>
            <a:rPr lang="en-US" sz="2100" b="1" i="1" kern="1200" dirty="0" err="1" smtClean="0">
              <a:solidFill>
                <a:schemeClr val="tx1"/>
              </a:solidFill>
              <a:latin typeface="Times New Roman" pitchFamily="18" charset="0"/>
              <a:cs typeface="Times New Roman" pitchFamily="18" charset="0"/>
            </a:rPr>
            <a:t>thực</a:t>
          </a:r>
          <a:r>
            <a:rPr lang="en-US" sz="2100" b="1" i="1" kern="1200" dirty="0" smtClean="0">
              <a:solidFill>
                <a:schemeClr val="tx1"/>
              </a:solidFill>
              <a:latin typeface="Times New Roman" pitchFamily="18" charset="0"/>
              <a:cs typeface="Times New Roman" pitchFamily="18" charset="0"/>
            </a:rPr>
            <a:t> </a:t>
          </a:r>
          <a:r>
            <a:rPr lang="en-US" sz="2100" b="1" i="1" kern="1200" dirty="0" err="1" smtClean="0">
              <a:solidFill>
                <a:schemeClr val="tx1"/>
              </a:solidFill>
              <a:latin typeface="Times New Roman" pitchFamily="18" charset="0"/>
              <a:cs typeface="Times New Roman" pitchFamily="18" charset="0"/>
            </a:rPr>
            <a:t>dân</a:t>
          </a:r>
          <a:r>
            <a:rPr lang="en-US" sz="2100" b="1" i="1" kern="1200" dirty="0" smtClean="0">
              <a:solidFill>
                <a:schemeClr val="tx1"/>
              </a:solidFill>
              <a:latin typeface="Times New Roman" pitchFamily="18" charset="0"/>
              <a:cs typeface="Times New Roman" pitchFamily="18" charset="0"/>
            </a:rPr>
            <a:t> </a:t>
          </a:r>
          <a:r>
            <a:rPr lang="en-US" sz="2100" b="1" i="1" kern="1200" dirty="0" err="1" smtClean="0">
              <a:solidFill>
                <a:schemeClr val="tx1"/>
              </a:solidFill>
              <a:latin typeface="Times New Roman" pitchFamily="18" charset="0"/>
              <a:cs typeface="Times New Roman" pitchFamily="18" charset="0"/>
            </a:rPr>
            <a:t>Pháp</a:t>
          </a:r>
          <a:r>
            <a:rPr lang="en-US" sz="2100" b="1" i="1" kern="1200" dirty="0" smtClean="0">
              <a:solidFill>
                <a:schemeClr val="tx1"/>
              </a:solidFill>
              <a:latin typeface="Times New Roman" pitchFamily="18" charset="0"/>
              <a:cs typeface="Times New Roman" pitchFamily="18" charset="0"/>
            </a:rPr>
            <a:t> </a:t>
          </a:r>
          <a:r>
            <a:rPr lang="en-US" sz="2100" b="1" i="1" kern="1200" dirty="0" err="1" smtClean="0">
              <a:solidFill>
                <a:schemeClr val="tx1"/>
              </a:solidFill>
              <a:latin typeface="Times New Roman" pitchFamily="18" charset="0"/>
              <a:cs typeface="Times New Roman" pitchFamily="18" charset="0"/>
            </a:rPr>
            <a:t>xâm</a:t>
          </a:r>
          <a:r>
            <a:rPr lang="en-US" sz="2100" b="1" i="1" kern="1200" dirty="0" smtClean="0">
              <a:solidFill>
                <a:schemeClr val="tx1"/>
              </a:solidFill>
              <a:latin typeface="Times New Roman" pitchFamily="18" charset="0"/>
              <a:cs typeface="Times New Roman" pitchFamily="18" charset="0"/>
            </a:rPr>
            <a:t> </a:t>
          </a:r>
          <a:r>
            <a:rPr lang="en-US" sz="2100" b="1" i="1" kern="1200" dirty="0" err="1" smtClean="0">
              <a:solidFill>
                <a:schemeClr val="tx1"/>
              </a:solidFill>
              <a:latin typeface="Times New Roman" pitchFamily="18" charset="0"/>
              <a:cs typeface="Times New Roman" pitchFamily="18" charset="0"/>
            </a:rPr>
            <a:t>lược</a:t>
          </a:r>
          <a:r>
            <a:rPr lang="en-US" sz="2100" b="1" i="1" kern="1200" dirty="0" smtClean="0">
              <a:solidFill>
                <a:schemeClr val="tx1"/>
              </a:solidFill>
              <a:latin typeface="Times New Roman" pitchFamily="18" charset="0"/>
              <a:cs typeface="Times New Roman" pitchFamily="18" charset="0"/>
            </a:rPr>
            <a:t> </a:t>
          </a:r>
          <a:r>
            <a:rPr lang="en-US" sz="2100" b="1" i="1" kern="1200" dirty="0" err="1" smtClean="0">
              <a:solidFill>
                <a:schemeClr val="tx1"/>
              </a:solidFill>
              <a:latin typeface="Times New Roman" pitchFamily="18" charset="0"/>
              <a:cs typeface="Times New Roman" pitchFamily="18" charset="0"/>
            </a:rPr>
            <a:t>Việt</a:t>
          </a:r>
          <a:r>
            <a:rPr lang="en-US" sz="2100" b="1" i="1" kern="1200" dirty="0" smtClean="0">
              <a:solidFill>
                <a:schemeClr val="tx1"/>
              </a:solidFill>
              <a:latin typeface="Times New Roman" pitchFamily="18" charset="0"/>
              <a:cs typeface="Times New Roman" pitchFamily="18" charset="0"/>
            </a:rPr>
            <a:t> Nam</a:t>
          </a:r>
          <a:endParaRPr lang="en-US" sz="2100" b="1" i="1" kern="1200" dirty="0">
            <a:solidFill>
              <a:schemeClr val="tx1"/>
            </a:solidFill>
            <a:latin typeface="Times New Roman" pitchFamily="18" charset="0"/>
            <a:cs typeface="Times New Roman" pitchFamily="18" charset="0"/>
          </a:endParaRPr>
        </a:p>
      </dsp:txBody>
      <dsp:txXfrm rot="10800000">
        <a:off x="296091" y="4703893"/>
        <a:ext cx="3539513" cy="8733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33F2A-037F-47C0-B106-30DC84AB1918}">
      <dsp:nvSpPr>
        <dsp:cNvPr id="0" name=""/>
        <dsp:cNvSpPr/>
      </dsp:nvSpPr>
      <dsp:spPr>
        <a:xfrm>
          <a:off x="0" y="45700"/>
          <a:ext cx="9144000" cy="281177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A2CDAF-41A2-47FF-8B55-0F4763B93F4E}">
      <dsp:nvSpPr>
        <dsp:cNvPr id="0" name=""/>
        <dsp:cNvSpPr/>
      </dsp:nvSpPr>
      <dsp:spPr>
        <a:xfrm>
          <a:off x="310195" y="137102"/>
          <a:ext cx="3728999" cy="4600382"/>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2B912C-6BD9-44BB-BADF-7D23377FF190}">
      <dsp:nvSpPr>
        <dsp:cNvPr id="0" name=""/>
        <dsp:cNvSpPr/>
      </dsp:nvSpPr>
      <dsp:spPr>
        <a:xfrm rot="10800000">
          <a:off x="275882" y="4920289"/>
          <a:ext cx="3797624" cy="1282408"/>
        </a:xfrm>
        <a:prstGeom prst="round2SameRect">
          <a:avLst>
            <a:gd name="adj1" fmla="val 10500"/>
            <a:gd name="adj2" fmla="val 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sz="2000" b="1" i="1" kern="1200" dirty="0" err="1" smtClean="0">
              <a:latin typeface="Times New Roman" pitchFamily="18" charset="0"/>
              <a:cs typeface="Times New Roman" pitchFamily="18" charset="0"/>
            </a:rPr>
            <a:t>Thực</a:t>
          </a:r>
          <a:r>
            <a:rPr lang="en-US" sz="2000" b="1" i="1" kern="1200" dirty="0" smtClean="0">
              <a:latin typeface="Times New Roman" pitchFamily="18" charset="0"/>
              <a:cs typeface="Times New Roman" pitchFamily="18" charset="0"/>
            </a:rPr>
            <a:t> </a:t>
          </a:r>
          <a:r>
            <a:rPr lang="en-US" sz="2000" b="1" i="1" kern="1200" dirty="0" err="1" smtClean="0">
              <a:latin typeface="Times New Roman" pitchFamily="18" charset="0"/>
              <a:cs typeface="Times New Roman" pitchFamily="18" charset="0"/>
            </a:rPr>
            <a:t>dân</a:t>
          </a:r>
          <a:r>
            <a:rPr lang="en-US" sz="2000" b="1" i="1" kern="1200" dirty="0" smtClean="0">
              <a:latin typeface="Times New Roman" pitchFamily="18" charset="0"/>
              <a:cs typeface="Times New Roman" pitchFamily="18" charset="0"/>
            </a:rPr>
            <a:t> </a:t>
          </a:r>
          <a:r>
            <a:rPr lang="en-US" sz="2000" b="1" i="1" kern="1200" dirty="0" err="1" smtClean="0">
              <a:latin typeface="Times New Roman" pitchFamily="18" charset="0"/>
              <a:cs typeface="Times New Roman" pitchFamily="18" charset="0"/>
            </a:rPr>
            <a:t>Pháp</a:t>
          </a:r>
          <a:r>
            <a:rPr lang="en-US" sz="2000" b="1" i="1" kern="1200" dirty="0" smtClean="0">
              <a:latin typeface="Times New Roman" pitchFamily="18" charset="0"/>
              <a:cs typeface="Times New Roman" pitchFamily="18" charset="0"/>
            </a:rPr>
            <a:t> </a:t>
          </a:r>
          <a:r>
            <a:rPr lang="en-US" sz="2000" b="1" i="1" kern="1200" dirty="0" err="1" smtClean="0">
              <a:latin typeface="Times New Roman" pitchFamily="18" charset="0"/>
              <a:cs typeface="Times New Roman" pitchFamily="18" charset="0"/>
            </a:rPr>
            <a:t>bắt</a:t>
          </a:r>
          <a:r>
            <a:rPr lang="en-US" sz="2000" b="1" i="1" kern="1200" dirty="0" smtClean="0">
              <a:latin typeface="Times New Roman" pitchFamily="18" charset="0"/>
              <a:cs typeface="Times New Roman" pitchFamily="18" charset="0"/>
            </a:rPr>
            <a:t> </a:t>
          </a:r>
          <a:r>
            <a:rPr lang="en-US" sz="2000" b="1" i="1" kern="1200" dirty="0" err="1" smtClean="0">
              <a:latin typeface="Times New Roman" pitchFamily="18" charset="0"/>
              <a:cs typeface="Times New Roman" pitchFamily="18" charset="0"/>
            </a:rPr>
            <a:t>những</a:t>
          </a:r>
          <a:r>
            <a:rPr lang="en-US" sz="2000" b="1" i="1" kern="1200" dirty="0" smtClean="0">
              <a:latin typeface="Times New Roman" pitchFamily="18" charset="0"/>
              <a:cs typeface="Times New Roman" pitchFamily="18" charset="0"/>
            </a:rPr>
            <a:t> </a:t>
          </a:r>
          <a:r>
            <a:rPr lang="en-US" sz="2000" b="1" i="1" kern="1200" dirty="0" err="1" smtClean="0">
              <a:latin typeface="Times New Roman" pitchFamily="18" charset="0"/>
              <a:cs typeface="Times New Roman" pitchFamily="18" charset="0"/>
            </a:rPr>
            <a:t>người</a:t>
          </a:r>
          <a:r>
            <a:rPr lang="en-US" sz="2000" b="1" i="1" kern="1200" dirty="0" smtClean="0">
              <a:latin typeface="Times New Roman" pitchFamily="18" charset="0"/>
              <a:cs typeface="Times New Roman" pitchFamily="18" charset="0"/>
            </a:rPr>
            <a:t> </a:t>
          </a:r>
          <a:r>
            <a:rPr lang="en-US" sz="2000" b="1" i="1" kern="1200" dirty="0" err="1" smtClean="0">
              <a:latin typeface="Times New Roman" pitchFamily="18" charset="0"/>
              <a:cs typeface="Times New Roman" pitchFamily="18" charset="0"/>
            </a:rPr>
            <a:t>tham</a:t>
          </a:r>
          <a:r>
            <a:rPr lang="en-US" sz="2000" b="1" i="1" kern="1200" dirty="0" smtClean="0">
              <a:latin typeface="Times New Roman" pitchFamily="18" charset="0"/>
              <a:cs typeface="Times New Roman" pitchFamily="18" charset="0"/>
            </a:rPr>
            <a:t> </a:t>
          </a:r>
          <a:r>
            <a:rPr lang="en-US" sz="2000" b="1" i="1" kern="1200" dirty="0" err="1" smtClean="0">
              <a:latin typeface="Times New Roman" pitchFamily="18" charset="0"/>
              <a:cs typeface="Times New Roman" pitchFamily="18" charset="0"/>
            </a:rPr>
            <a:t>gia</a:t>
          </a:r>
          <a:r>
            <a:rPr lang="en-US" sz="2000" b="1" i="1" kern="1200" dirty="0" smtClean="0">
              <a:latin typeface="Times New Roman" pitchFamily="18" charset="0"/>
              <a:cs typeface="Times New Roman" pitchFamily="18" charset="0"/>
            </a:rPr>
            <a:t> </a:t>
          </a:r>
          <a:r>
            <a:rPr lang="en-US" sz="2000" b="1" i="1" kern="1200" dirty="0" err="1" smtClean="0">
              <a:latin typeface="Times New Roman" pitchFamily="18" charset="0"/>
              <a:cs typeface="Times New Roman" pitchFamily="18" charset="0"/>
            </a:rPr>
            <a:t>cuộc</a:t>
          </a:r>
          <a:r>
            <a:rPr lang="en-US" sz="2000" b="1" i="1" kern="1200" dirty="0" smtClean="0">
              <a:latin typeface="Times New Roman" pitchFamily="18" charset="0"/>
              <a:cs typeface="Times New Roman" pitchFamily="18" charset="0"/>
            </a:rPr>
            <a:t> </a:t>
          </a:r>
          <a:r>
            <a:rPr lang="en-US" sz="2000" b="1" i="1" kern="1200" dirty="0" err="1" smtClean="0">
              <a:latin typeface="Times New Roman" pitchFamily="18" charset="0"/>
              <a:cs typeface="Times New Roman" pitchFamily="18" charset="0"/>
            </a:rPr>
            <a:t>khởi</a:t>
          </a:r>
          <a:r>
            <a:rPr lang="en-US" sz="2000" b="1" i="1" kern="1200" dirty="0" smtClean="0">
              <a:latin typeface="Times New Roman" pitchFamily="18" charset="0"/>
              <a:cs typeface="Times New Roman" pitchFamily="18" charset="0"/>
            </a:rPr>
            <a:t> </a:t>
          </a:r>
          <a:r>
            <a:rPr lang="en-US" sz="2000" b="1" i="1" kern="1200" dirty="0" err="1" smtClean="0">
              <a:latin typeface="Times New Roman" pitchFamily="18" charset="0"/>
              <a:cs typeface="Times New Roman" pitchFamily="18" charset="0"/>
            </a:rPr>
            <a:t>nghĩa</a:t>
          </a:r>
          <a:r>
            <a:rPr lang="en-US" sz="2000" b="1" i="1" kern="1200" dirty="0" smtClean="0">
              <a:latin typeface="Times New Roman" pitchFamily="18" charset="0"/>
              <a:cs typeface="Times New Roman" pitchFamily="18" charset="0"/>
            </a:rPr>
            <a:t> </a:t>
          </a:r>
          <a:r>
            <a:rPr lang="en-US" sz="2000" b="1" i="1" kern="1200" dirty="0" err="1" smtClean="0">
              <a:latin typeface="Times New Roman" pitchFamily="18" charset="0"/>
              <a:cs typeface="Times New Roman" pitchFamily="18" charset="0"/>
            </a:rPr>
            <a:t>của</a:t>
          </a:r>
          <a:r>
            <a:rPr lang="en-US" sz="2000" b="1" i="1" kern="1200" dirty="0" smtClean="0">
              <a:latin typeface="Times New Roman" pitchFamily="18" charset="0"/>
              <a:cs typeface="Times New Roman" pitchFamily="18" charset="0"/>
            </a:rPr>
            <a:t> </a:t>
          </a:r>
          <a:r>
            <a:rPr lang="en-US" sz="2000" b="1" i="1" kern="1200" dirty="0" err="1" smtClean="0">
              <a:latin typeface="Times New Roman" pitchFamily="18" charset="0"/>
              <a:cs typeface="Times New Roman" pitchFamily="18" charset="0"/>
            </a:rPr>
            <a:t>bính</a:t>
          </a:r>
          <a:r>
            <a:rPr lang="en-US" sz="2000" b="1" i="1" kern="1200" dirty="0" smtClean="0">
              <a:latin typeface="Times New Roman" pitchFamily="18" charset="0"/>
              <a:cs typeface="Times New Roman" pitchFamily="18" charset="0"/>
            </a:rPr>
            <a:t> </a:t>
          </a:r>
          <a:r>
            <a:rPr lang="en-US" sz="2000" b="1" i="1" kern="1200" dirty="0" err="1" smtClean="0">
              <a:latin typeface="Times New Roman" pitchFamily="18" charset="0"/>
              <a:cs typeface="Times New Roman" pitchFamily="18" charset="0"/>
            </a:rPr>
            <a:t>lính</a:t>
          </a:r>
          <a:r>
            <a:rPr lang="en-US" sz="2000" b="1" i="1" kern="1200" dirty="0" smtClean="0">
              <a:latin typeface="Times New Roman" pitchFamily="18" charset="0"/>
              <a:cs typeface="Times New Roman" pitchFamily="18" charset="0"/>
            </a:rPr>
            <a:t> </a:t>
          </a:r>
          <a:r>
            <a:rPr lang="en-US" sz="2000" b="1" i="1" kern="1200" dirty="0" err="1" smtClean="0">
              <a:latin typeface="Times New Roman" pitchFamily="18" charset="0"/>
              <a:cs typeface="Times New Roman" pitchFamily="18" charset="0"/>
            </a:rPr>
            <a:t>Việt</a:t>
          </a:r>
          <a:r>
            <a:rPr lang="en-US" sz="2000" b="1" i="1" kern="1200" dirty="0" smtClean="0">
              <a:latin typeface="Times New Roman" pitchFamily="18" charset="0"/>
              <a:cs typeface="Times New Roman" pitchFamily="18" charset="0"/>
            </a:rPr>
            <a:t> Nam (1908)</a:t>
          </a:r>
          <a:endParaRPr lang="en-US" sz="2000" b="1" i="1" kern="1200" dirty="0">
            <a:latin typeface="Times New Roman" pitchFamily="18" charset="0"/>
            <a:cs typeface="Times New Roman" pitchFamily="18" charset="0"/>
          </a:endParaRPr>
        </a:p>
      </dsp:txBody>
      <dsp:txXfrm rot="10800000">
        <a:off x="315320" y="4920289"/>
        <a:ext cx="3718748" cy="1242970"/>
      </dsp:txXfrm>
    </dsp:sp>
    <dsp:sp modelId="{C3D37E84-465E-4DFA-A8F6-206AEB3123C3}">
      <dsp:nvSpPr>
        <dsp:cNvPr id="0" name=""/>
        <dsp:cNvSpPr/>
      </dsp:nvSpPr>
      <dsp:spPr>
        <a:xfrm>
          <a:off x="4399031" y="137728"/>
          <a:ext cx="4363971" cy="4233392"/>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5DF38B-7363-4C4C-8B43-2C1D845CD98A}">
      <dsp:nvSpPr>
        <dsp:cNvPr id="0" name=""/>
        <dsp:cNvSpPr/>
      </dsp:nvSpPr>
      <dsp:spPr>
        <a:xfrm rot="10800000">
          <a:off x="4419595" y="4502492"/>
          <a:ext cx="4492428" cy="1468742"/>
        </a:xfrm>
        <a:prstGeom prst="round2SameRect">
          <a:avLst>
            <a:gd name="adj1" fmla="val 10500"/>
            <a:gd name="adj2" fmla="val 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56464" tIns="156464" rIns="156464" bIns="156464" numCol="1" spcCol="1270" anchor="t" anchorCtr="0">
          <a:noAutofit/>
        </a:bodyPr>
        <a:lstStyle/>
        <a:p>
          <a:pPr lvl="0" algn="ctr" defTabSz="977900">
            <a:lnSpc>
              <a:spcPct val="90000"/>
            </a:lnSpc>
            <a:spcBef>
              <a:spcPct val="0"/>
            </a:spcBef>
            <a:spcAft>
              <a:spcPct val="35000"/>
            </a:spcAft>
          </a:pPr>
          <a:r>
            <a:rPr lang="en-US" sz="2200" b="1" i="1" kern="1200" dirty="0" err="1" smtClean="0">
              <a:latin typeface="Times New Roman" pitchFamily="18" charset="0"/>
              <a:cs typeface="Times New Roman" pitchFamily="18" charset="0"/>
            </a:rPr>
            <a:t>Thực</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dân</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Pháp</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bắt</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những</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người</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tham</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gia</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cuộc</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khởi</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nghĩa</a:t>
          </a:r>
          <a:r>
            <a:rPr lang="en-US" sz="2200" b="1" i="1" kern="1200" dirty="0" smtClean="0">
              <a:latin typeface="Times New Roman" pitchFamily="18" charset="0"/>
              <a:cs typeface="Times New Roman" pitchFamily="18" charset="0"/>
            </a:rPr>
            <a:t> do </a:t>
          </a:r>
          <a:r>
            <a:rPr lang="en-US" sz="2200" b="1" i="1" kern="1200" dirty="0" err="1" smtClean="0">
              <a:latin typeface="Times New Roman" pitchFamily="18" charset="0"/>
              <a:cs typeface="Times New Roman" pitchFamily="18" charset="0"/>
            </a:rPr>
            <a:t>Trần</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Xuân</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Soạn</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Tống</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Duy</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Tân</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lãnh</a:t>
          </a:r>
          <a:r>
            <a:rPr lang="en-US" sz="2200" b="1" i="1" kern="1200" dirty="0" smtClean="0">
              <a:latin typeface="Times New Roman" pitchFamily="18" charset="0"/>
              <a:cs typeface="Times New Roman" pitchFamily="18" charset="0"/>
            </a:rPr>
            <a:t> </a:t>
          </a:r>
          <a:r>
            <a:rPr lang="en-US" sz="2200" b="1" i="1" kern="1200" dirty="0" err="1" smtClean="0">
              <a:latin typeface="Times New Roman" pitchFamily="18" charset="0"/>
              <a:cs typeface="Times New Roman" pitchFamily="18" charset="0"/>
            </a:rPr>
            <a:t>đạo</a:t>
          </a:r>
          <a:r>
            <a:rPr lang="en-US" sz="2200" b="1" i="1" kern="1200" dirty="0" smtClean="0">
              <a:latin typeface="Times New Roman" pitchFamily="18" charset="0"/>
              <a:cs typeface="Times New Roman" pitchFamily="18" charset="0"/>
            </a:rPr>
            <a:t> (1880 - 1887)</a:t>
          </a:r>
          <a:endParaRPr lang="en-US" sz="2200" kern="1200" dirty="0"/>
        </a:p>
      </dsp:txBody>
      <dsp:txXfrm rot="10800000">
        <a:off x="4464764" y="4502492"/>
        <a:ext cx="4402090" cy="142357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List1#1">
  <dgm:title val=""/>
  <dgm:desc val=""/>
  <dgm:catLst>
    <dgm:cat type="list" pri="20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off" val="ctr"/>
          <dgm:param type="contDir" val="sameDir"/>
          <dgm:param type="grDir" val="tL"/>
          <dgm:param type="flowDir" val="row"/>
          <dgm:param type="horzAlign" val="ctr"/>
          <dgm:param type="vertAlign" val="mid"/>
        </dgm:alg>
      </dgm:if>
      <dgm:else name="Name3">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List2#1">
  <dgm:title val=""/>
  <dgm:desc val=""/>
  <dgm:catLst>
    <dgm:cat type="list" pri="1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type="round2SameRect" r:blip="" rot="180">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8.xml><?xml version="1.0" encoding="utf-8"?>
<dgm:layoutDef xmlns:dgm="http://schemas.openxmlformats.org/drawingml/2006/diagram" xmlns:a="http://schemas.openxmlformats.org/drawingml/2006/main" uniqueId="urn:microsoft.com/office/officeart/2005/8/layout/pList2#2">
  <dgm:title val=""/>
  <dgm:desc val=""/>
  <dgm:catLst>
    <dgm:cat type="list" pri="1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type="round2SameRect" r:blip="" rot="180">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Arial" panose="020B0604020202020204" pitchFamily="34" charset="0"/>
              </a:defRPr>
            </a:lvl1pPr>
          </a:lstStyle>
          <a:p>
            <a:pPr>
              <a:defRPr/>
            </a:pPr>
            <a:endParaRPr lang="en-US"/>
          </a:p>
        </p:txBody>
      </p:sp>
      <p:sp>
        <p:nvSpPr>
          <p:cNvPr id="37683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p>
        </p:txBody>
      </p:sp>
      <p:sp>
        <p:nvSpPr>
          <p:cNvPr id="276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683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37683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Arial" panose="020B0604020202020204" pitchFamily="34" charset="0"/>
              </a:defRPr>
            </a:lvl1pPr>
          </a:lstStyle>
          <a:p>
            <a:pPr>
              <a:defRPr/>
            </a:pPr>
            <a:endParaRPr lang="en-US"/>
          </a:p>
        </p:txBody>
      </p:sp>
      <p:sp>
        <p:nvSpPr>
          <p:cNvPr id="37683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fld id="{9D2B5B33-D309-4710-9653-649D12726D27}"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n-US" altLang="en-US" smtClean="0">
                <a:solidFill>
                  <a:srgbClr val="000000"/>
                </a:solidFill>
                <a:latin typeface="Times New Roman" panose="02020603050405020304" pitchFamily="18" charset="0"/>
              </a:rPr>
              <a:t>Bài 1: Khái niệm, quá trình hình thành tư tưởng Hồ Chí Minh</a:t>
            </a:r>
            <a:endParaRPr lang="en-US" altLang="en-US" smtClean="0">
              <a:solidFill>
                <a:srgbClr val="000000"/>
              </a:solidFill>
              <a:latin typeface="Times New Roman" panose="02020603050405020304" pitchFamily="18" charset="0"/>
            </a:endParaRPr>
          </a:p>
        </p:txBody>
      </p:sp>
      <p:sp>
        <p:nvSpPr>
          <p:cNvPr id="27750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BD8EF871-BCCA-48A4-8063-4B906531C5B0}"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277508" name="Rectangle 2"/>
          <p:cNvSpPr>
            <a:spLocks noGrp="1" noRot="1" noChangeAspect="1" noChangeArrowheads="1" noTextEdit="1"/>
          </p:cNvSpPr>
          <p:nvPr>
            <p:ph type="sldImg"/>
          </p:nvPr>
        </p:nvSpPr>
        <p:spPr/>
      </p:sp>
      <p:sp>
        <p:nvSpPr>
          <p:cNvPr id="27750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n-US" altLang="en-US" smtClean="0">
                <a:solidFill>
                  <a:srgbClr val="000000"/>
                </a:solidFill>
                <a:latin typeface="Times New Roman" panose="02020603050405020304" pitchFamily="18" charset="0"/>
              </a:rPr>
              <a:t>Bài 1: Khái niệm, quá trình hình thành tư tưởng Hồ Chí Minh</a:t>
            </a:r>
            <a:endParaRPr lang="en-US" altLang="en-US" smtClean="0">
              <a:solidFill>
                <a:srgbClr val="000000"/>
              </a:solidFill>
              <a:latin typeface="Times New Roman" panose="02020603050405020304" pitchFamily="18" charset="0"/>
            </a:endParaRPr>
          </a:p>
        </p:txBody>
      </p:sp>
      <p:sp>
        <p:nvSpPr>
          <p:cNvPr id="28467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97361848-CDB8-4761-A748-F0F52C65A808}"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284676" name="Rectangle 2"/>
          <p:cNvSpPr>
            <a:spLocks noGrp="1" noRot="1" noChangeAspect="1" noChangeArrowheads="1" noTextEdit="1"/>
          </p:cNvSpPr>
          <p:nvPr>
            <p:ph type="sldImg"/>
          </p:nvPr>
        </p:nvSpPr>
        <p:spPr/>
      </p:sp>
      <p:sp>
        <p:nvSpPr>
          <p:cNvPr id="28467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n-US" altLang="en-US" smtClean="0">
                <a:solidFill>
                  <a:srgbClr val="000000"/>
                </a:solidFill>
                <a:latin typeface="Times New Roman" panose="02020603050405020304" pitchFamily="18" charset="0"/>
              </a:rPr>
              <a:t>Bài 1: Khái niệm, quá trình hình thành tư tưởng Hồ Chí Minh</a:t>
            </a:r>
            <a:endParaRPr lang="en-US" altLang="en-US" smtClean="0">
              <a:solidFill>
                <a:srgbClr val="000000"/>
              </a:solidFill>
              <a:latin typeface="Times New Roman" panose="02020603050405020304" pitchFamily="18" charset="0"/>
            </a:endParaRPr>
          </a:p>
        </p:txBody>
      </p:sp>
      <p:sp>
        <p:nvSpPr>
          <p:cNvPr id="28672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30EB2597-603A-44CD-8216-25B745E501EF}"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286724" name="Rectangle 2"/>
          <p:cNvSpPr>
            <a:spLocks noGrp="1" noRot="1" noChangeAspect="1" noChangeArrowheads="1" noTextEdit="1"/>
          </p:cNvSpPr>
          <p:nvPr>
            <p:ph type="sldImg"/>
          </p:nvPr>
        </p:nvSpPr>
        <p:spPr/>
      </p:sp>
      <p:sp>
        <p:nvSpPr>
          <p:cNvPr id="28672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Slide Image Placeholder 1"/>
          <p:cNvSpPr>
            <a:spLocks noGrp="1" noRot="1" noChangeAspect="1" noTextEdit="1"/>
          </p:cNvSpPr>
          <p:nvPr>
            <p:ph type="sldImg"/>
          </p:nvPr>
        </p:nvSpPr>
        <p:spPr/>
      </p:sp>
      <p:sp>
        <p:nvSpPr>
          <p:cNvPr id="2877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87748" name="Header Placeholder 3"/>
          <p:cNvSpPr>
            <a:spLocks noGrp="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n-US" altLang="en-US" smtClean="0">
                <a:solidFill>
                  <a:srgbClr val="000000"/>
                </a:solidFill>
                <a:latin typeface="Times New Roman" panose="02020603050405020304" pitchFamily="18" charset="0"/>
              </a:rPr>
              <a:t>Bài 1: Khái niệm, quá trình hình thành tư tưởng Hồ Chí Minh</a:t>
            </a:r>
            <a:endParaRPr lang="en-US" altLang="en-US" smtClean="0">
              <a:solidFill>
                <a:srgbClr val="000000"/>
              </a:solidFill>
              <a:latin typeface="Times New Roman" panose="02020603050405020304" pitchFamily="18" charset="0"/>
            </a:endParaRPr>
          </a:p>
        </p:txBody>
      </p:sp>
      <p:sp>
        <p:nvSpPr>
          <p:cNvPr id="287749"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DACF363F-D87B-4B72-ABF8-921087C91F90}"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n-US" altLang="en-US" smtClean="0">
                <a:solidFill>
                  <a:srgbClr val="000000"/>
                </a:solidFill>
                <a:latin typeface="Times New Roman" panose="02020603050405020304" pitchFamily="18" charset="0"/>
              </a:rPr>
              <a:t>Bài 1: Khái niệm, quá trình hình thành tư tưởng Hồ Chí Minh</a:t>
            </a:r>
            <a:endParaRPr lang="en-US" altLang="en-US" smtClean="0">
              <a:solidFill>
                <a:srgbClr val="000000"/>
              </a:solidFill>
              <a:latin typeface="Times New Roman" panose="02020603050405020304" pitchFamily="18" charset="0"/>
            </a:endParaRPr>
          </a:p>
        </p:txBody>
      </p:sp>
      <p:sp>
        <p:nvSpPr>
          <p:cNvPr id="30003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BEB96CA-9E42-4825-B9BB-A1CF0B195660}"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300036" name="Rectangle 2"/>
          <p:cNvSpPr>
            <a:spLocks noGrp="1" noRot="1" noChangeAspect="1" noChangeArrowheads="1" noTextEdit="1"/>
          </p:cNvSpPr>
          <p:nvPr>
            <p:ph type="sldImg"/>
          </p:nvPr>
        </p:nvSpPr>
        <p:spPr/>
      </p:sp>
      <p:sp>
        <p:nvSpPr>
          <p:cNvPr id="30003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themeOverride" Target="../theme/themeOverride4.xml"/><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fld id="{56B479F7-8443-4953-9999-251CD5F5ED55}"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fld id="{E15022F9-3B10-4980-A5EF-3858AD53E091}" type="slidenum">
              <a:rPr lang="en-US" altLang="en-US"/>
            </a:fld>
            <a:endParaRPr lang="en-US"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rgbClr val="EAEAEA"/>
                </a:solidFill>
              </a:defRPr>
            </a:lvl1pPr>
          </a:lstStyle>
          <a:p>
            <a:pPr>
              <a:defRPr/>
            </a:pPr>
            <a:endParaRPr lang="en-US" altLang="en-US"/>
          </a:p>
        </p:txBody>
      </p:sp>
      <p:sp>
        <p:nvSpPr>
          <p:cNvPr id="5" name="Footer Placeholder 4"/>
          <p:cNvSpPr>
            <a:spLocks noGrp="1"/>
          </p:cNvSpPr>
          <p:nvPr>
            <p:ph type="ftr" sz="quarter" idx="11"/>
          </p:nvPr>
        </p:nvSpPr>
        <p:spPr/>
        <p:txBody>
          <a:bodyPr/>
          <a:lstStyle>
            <a:lvl1pPr>
              <a:defRPr>
                <a:solidFill>
                  <a:srgbClr val="EAEAEA"/>
                </a:solidFill>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solidFill>
                  <a:srgbClr val="EAEAEA"/>
                </a:solidFill>
              </a:defRPr>
            </a:lvl1pPr>
          </a:lstStyle>
          <a:p>
            <a:fld id="{000F788A-C925-4997-BB45-2587CBC7FB33}" type="slidenum">
              <a:rPr lang="en-US" altLang="en-US"/>
            </a:fld>
            <a:endParaRPr lang="en-US"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rgbClr val="EAEAEA"/>
                </a:solidFill>
              </a:defRPr>
            </a:lvl1pPr>
          </a:lstStyle>
          <a:p>
            <a:pPr>
              <a:defRPr/>
            </a:pPr>
            <a:endParaRPr lang="en-US" altLang="en-US"/>
          </a:p>
        </p:txBody>
      </p:sp>
      <p:sp>
        <p:nvSpPr>
          <p:cNvPr id="5" name="Footer Placeholder 4"/>
          <p:cNvSpPr>
            <a:spLocks noGrp="1"/>
          </p:cNvSpPr>
          <p:nvPr>
            <p:ph type="ftr" sz="quarter" idx="11"/>
          </p:nvPr>
        </p:nvSpPr>
        <p:spPr/>
        <p:txBody>
          <a:bodyPr/>
          <a:lstStyle>
            <a:lvl1pPr>
              <a:defRPr>
                <a:solidFill>
                  <a:srgbClr val="EAEAEA"/>
                </a:solidFill>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solidFill>
                  <a:srgbClr val="EAEAEA"/>
                </a:solidFill>
              </a:defRPr>
            </a:lvl1pPr>
          </a:lstStyle>
          <a:p>
            <a:fld id="{1E5D8CD1-84D7-4162-A199-31D20363779E}" type="slidenum">
              <a:rPr lang="en-US" altLang="en-US"/>
            </a:fld>
            <a:endParaRPr lang="en-US"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solidFill>
                  <a:srgbClr val="EAEAEA"/>
                </a:solidFill>
              </a:defRPr>
            </a:lvl1pPr>
          </a:lstStyle>
          <a:p>
            <a:pPr>
              <a:defRPr/>
            </a:pPr>
            <a:endParaRPr lang="en-US" altLang="en-US"/>
          </a:p>
        </p:txBody>
      </p:sp>
      <p:sp>
        <p:nvSpPr>
          <p:cNvPr id="5" name="Footer Placeholder 4"/>
          <p:cNvSpPr>
            <a:spLocks noGrp="1"/>
          </p:cNvSpPr>
          <p:nvPr>
            <p:ph type="ftr" sz="quarter" idx="11"/>
          </p:nvPr>
        </p:nvSpPr>
        <p:spPr/>
        <p:txBody>
          <a:bodyPr/>
          <a:lstStyle>
            <a:lvl1pPr>
              <a:defRPr>
                <a:solidFill>
                  <a:srgbClr val="EAEAEA"/>
                </a:solidFill>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solidFill>
                  <a:srgbClr val="EAEAEA"/>
                </a:solidFill>
              </a:defRPr>
            </a:lvl1pPr>
          </a:lstStyle>
          <a:p>
            <a:fld id="{0E6F5736-B701-4EB2-B40C-068EE37C0FB7}" type="slidenum">
              <a:rPr lang="en-US" altLang="en-US"/>
            </a:fld>
            <a:endParaRPr lang="en-US"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lvl1pPr>
              <a:defRPr>
                <a:solidFill>
                  <a:srgbClr val="EAEAEA"/>
                </a:solidFill>
              </a:defRPr>
            </a:lvl1pPr>
          </a:lstStyle>
          <a:p>
            <a:pPr>
              <a:defRPr/>
            </a:pPr>
            <a:endParaRPr lang="en-US" altLang="en-US"/>
          </a:p>
        </p:txBody>
      </p:sp>
      <p:sp>
        <p:nvSpPr>
          <p:cNvPr id="6" name="Footer Placeholder 5"/>
          <p:cNvSpPr>
            <a:spLocks noGrp="1"/>
          </p:cNvSpPr>
          <p:nvPr>
            <p:ph type="ftr" sz="quarter" idx="11"/>
          </p:nvPr>
        </p:nvSpPr>
        <p:spPr/>
        <p:txBody>
          <a:bodyPr/>
          <a:lstStyle>
            <a:lvl1pPr>
              <a:defRPr>
                <a:solidFill>
                  <a:srgbClr val="EAEAEA"/>
                </a:solidFill>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solidFill>
                  <a:srgbClr val="EAEAEA"/>
                </a:solidFill>
              </a:defRPr>
            </a:lvl1pPr>
          </a:lstStyle>
          <a:p>
            <a:fld id="{8A785646-C6A4-4C8B-A541-E1DB275E85C6}" type="slidenum">
              <a:rPr lang="en-US" altLang="en-US"/>
            </a:fld>
            <a:endParaRPr lang="en-US"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lvl1pPr>
              <a:defRPr>
                <a:solidFill>
                  <a:srgbClr val="EAEAEA"/>
                </a:solidFill>
              </a:defRPr>
            </a:lvl1pPr>
          </a:lstStyle>
          <a:p>
            <a:pPr>
              <a:defRPr/>
            </a:pPr>
            <a:endParaRPr lang="en-US" altLang="en-US"/>
          </a:p>
        </p:txBody>
      </p:sp>
      <p:sp>
        <p:nvSpPr>
          <p:cNvPr id="8" name="Footer Placeholder 7"/>
          <p:cNvSpPr>
            <a:spLocks noGrp="1"/>
          </p:cNvSpPr>
          <p:nvPr>
            <p:ph type="ftr" sz="quarter" idx="11"/>
          </p:nvPr>
        </p:nvSpPr>
        <p:spPr/>
        <p:txBody>
          <a:bodyPr/>
          <a:lstStyle>
            <a:lvl1pPr>
              <a:defRPr>
                <a:solidFill>
                  <a:srgbClr val="EAEAEA"/>
                </a:solidFill>
              </a:defRPr>
            </a:lvl1pPr>
          </a:lstStyle>
          <a:p>
            <a:pPr>
              <a:defRPr/>
            </a:pPr>
            <a:endParaRPr lang="en-US" altLang="en-US"/>
          </a:p>
        </p:txBody>
      </p:sp>
      <p:sp>
        <p:nvSpPr>
          <p:cNvPr id="9" name="Slide Number Placeholder 8"/>
          <p:cNvSpPr>
            <a:spLocks noGrp="1"/>
          </p:cNvSpPr>
          <p:nvPr>
            <p:ph type="sldNum" sz="quarter" idx="12"/>
          </p:nvPr>
        </p:nvSpPr>
        <p:spPr/>
        <p:txBody>
          <a:bodyPr/>
          <a:lstStyle>
            <a:lvl1pPr>
              <a:defRPr>
                <a:solidFill>
                  <a:srgbClr val="EAEAEA"/>
                </a:solidFill>
              </a:defRPr>
            </a:lvl1pPr>
          </a:lstStyle>
          <a:p>
            <a:fld id="{22505450-C463-4976-B644-000F2D410398}" type="slidenum">
              <a:rPr lang="en-US" altLang="en-US"/>
            </a:fld>
            <a:endParaRPr lang="en-US"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rgbClr val="EAEAEA"/>
                </a:solidFill>
              </a:defRPr>
            </a:lvl1pPr>
          </a:lstStyle>
          <a:p>
            <a:pPr>
              <a:defRPr/>
            </a:pPr>
            <a:endParaRPr lang="en-US" altLang="en-US"/>
          </a:p>
        </p:txBody>
      </p:sp>
      <p:sp>
        <p:nvSpPr>
          <p:cNvPr id="4" name="Footer Placeholder 3"/>
          <p:cNvSpPr>
            <a:spLocks noGrp="1"/>
          </p:cNvSpPr>
          <p:nvPr>
            <p:ph type="ftr" sz="quarter" idx="11"/>
          </p:nvPr>
        </p:nvSpPr>
        <p:spPr/>
        <p:txBody>
          <a:bodyPr/>
          <a:lstStyle>
            <a:lvl1pPr>
              <a:defRPr>
                <a:solidFill>
                  <a:srgbClr val="EAEAEA"/>
                </a:solidFill>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a:solidFill>
                  <a:srgbClr val="EAEAEA"/>
                </a:solidFill>
              </a:defRPr>
            </a:lvl1pPr>
          </a:lstStyle>
          <a:p>
            <a:fld id="{16F80B66-73B4-49DC-A94E-024F5D2F7A0E}" type="slidenum">
              <a:rPr lang="en-US" altLang="en-US"/>
            </a:fld>
            <a:endParaRPr lang="en-US"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EAEAEA"/>
                </a:solidFill>
              </a:defRPr>
            </a:lvl1pPr>
          </a:lstStyle>
          <a:p>
            <a:pPr>
              <a:defRPr/>
            </a:pPr>
            <a:endParaRPr lang="en-US" altLang="en-US"/>
          </a:p>
        </p:txBody>
      </p:sp>
      <p:sp>
        <p:nvSpPr>
          <p:cNvPr id="3" name="Footer Placeholder 2"/>
          <p:cNvSpPr>
            <a:spLocks noGrp="1"/>
          </p:cNvSpPr>
          <p:nvPr>
            <p:ph type="ftr" sz="quarter" idx="11"/>
          </p:nvPr>
        </p:nvSpPr>
        <p:spPr/>
        <p:txBody>
          <a:bodyPr/>
          <a:lstStyle>
            <a:lvl1pPr>
              <a:defRPr>
                <a:solidFill>
                  <a:srgbClr val="EAEAEA"/>
                </a:solidFill>
              </a:defRPr>
            </a:lvl1pPr>
          </a:lstStyle>
          <a:p>
            <a:pPr>
              <a:defRPr/>
            </a:pPr>
            <a:endParaRPr lang="en-US" altLang="en-US"/>
          </a:p>
        </p:txBody>
      </p:sp>
      <p:sp>
        <p:nvSpPr>
          <p:cNvPr id="4" name="Slide Number Placeholder 3"/>
          <p:cNvSpPr>
            <a:spLocks noGrp="1"/>
          </p:cNvSpPr>
          <p:nvPr>
            <p:ph type="sldNum" sz="quarter" idx="12"/>
          </p:nvPr>
        </p:nvSpPr>
        <p:spPr/>
        <p:txBody>
          <a:bodyPr/>
          <a:lstStyle>
            <a:lvl1pPr>
              <a:defRPr>
                <a:solidFill>
                  <a:srgbClr val="EAEAEA"/>
                </a:solidFill>
              </a:defRPr>
            </a:lvl1pPr>
          </a:lstStyle>
          <a:p>
            <a:fld id="{80C7DCA8-5DD8-4498-9923-F43BCDAC07FB}" type="slidenum">
              <a:rPr lang="en-US" altLang="en-US"/>
            </a:fld>
            <a:endParaRPr lang="en-US"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solidFill>
                  <a:srgbClr val="EAEAEA"/>
                </a:solidFill>
              </a:defRPr>
            </a:lvl1pPr>
          </a:lstStyle>
          <a:p>
            <a:pPr>
              <a:defRPr/>
            </a:pPr>
            <a:endParaRPr lang="en-US" altLang="en-US"/>
          </a:p>
        </p:txBody>
      </p:sp>
      <p:sp>
        <p:nvSpPr>
          <p:cNvPr id="6" name="Footer Placeholder 5"/>
          <p:cNvSpPr>
            <a:spLocks noGrp="1"/>
          </p:cNvSpPr>
          <p:nvPr>
            <p:ph type="ftr" sz="quarter" idx="11"/>
          </p:nvPr>
        </p:nvSpPr>
        <p:spPr/>
        <p:txBody>
          <a:bodyPr/>
          <a:lstStyle>
            <a:lvl1pPr>
              <a:defRPr>
                <a:solidFill>
                  <a:srgbClr val="EAEAEA"/>
                </a:solidFill>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solidFill>
                  <a:srgbClr val="EAEAEA"/>
                </a:solidFill>
              </a:defRPr>
            </a:lvl1pPr>
          </a:lstStyle>
          <a:p>
            <a:fld id="{E90E25E9-30B2-42E5-8D54-02115DE1B2F1}" type="slidenum">
              <a:rPr lang="en-US" altLang="en-US"/>
            </a:fld>
            <a:endParaRPr lang="en-US"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solidFill>
                  <a:srgbClr val="EAEAEA"/>
                </a:solidFill>
              </a:defRPr>
            </a:lvl1pPr>
          </a:lstStyle>
          <a:p>
            <a:pPr>
              <a:defRPr/>
            </a:pPr>
            <a:endParaRPr lang="en-US" altLang="en-US"/>
          </a:p>
        </p:txBody>
      </p:sp>
      <p:sp>
        <p:nvSpPr>
          <p:cNvPr id="6" name="Footer Placeholder 5"/>
          <p:cNvSpPr>
            <a:spLocks noGrp="1"/>
          </p:cNvSpPr>
          <p:nvPr>
            <p:ph type="ftr" sz="quarter" idx="11"/>
          </p:nvPr>
        </p:nvSpPr>
        <p:spPr/>
        <p:txBody>
          <a:bodyPr/>
          <a:lstStyle>
            <a:lvl1pPr>
              <a:defRPr>
                <a:solidFill>
                  <a:srgbClr val="EAEAEA"/>
                </a:solidFill>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solidFill>
                  <a:srgbClr val="EAEAEA"/>
                </a:solidFill>
              </a:defRPr>
            </a:lvl1pPr>
          </a:lstStyle>
          <a:p>
            <a:fld id="{53B81EA1-6EFE-4644-8E39-500F0B19A7B3}" type="slidenum">
              <a:rPr lang="en-US" altLang="en-US"/>
            </a:fld>
            <a:endParaRPr lang="en-US"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rgbClr val="EAEAEA"/>
                </a:solidFill>
              </a:defRPr>
            </a:lvl1pPr>
          </a:lstStyle>
          <a:p>
            <a:pPr>
              <a:defRPr/>
            </a:pPr>
            <a:endParaRPr lang="en-US" altLang="en-US"/>
          </a:p>
        </p:txBody>
      </p:sp>
      <p:sp>
        <p:nvSpPr>
          <p:cNvPr id="5" name="Footer Placeholder 4"/>
          <p:cNvSpPr>
            <a:spLocks noGrp="1"/>
          </p:cNvSpPr>
          <p:nvPr>
            <p:ph type="ftr" sz="quarter" idx="11"/>
          </p:nvPr>
        </p:nvSpPr>
        <p:spPr/>
        <p:txBody>
          <a:bodyPr/>
          <a:lstStyle>
            <a:lvl1pPr>
              <a:defRPr>
                <a:solidFill>
                  <a:srgbClr val="EAEAEA"/>
                </a:solidFill>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solidFill>
                  <a:srgbClr val="EAEAEA"/>
                </a:solidFill>
              </a:defRPr>
            </a:lvl1pPr>
          </a:lstStyle>
          <a:p>
            <a:fld id="{5204572D-CBD4-43C6-92CE-2264848B1730}"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fld id="{A3615C74-C645-4DD4-8486-622BABAAA529}" type="slidenum">
              <a:rPr lang="en-US" altLang="en-US"/>
            </a:fld>
            <a:endParaRPr lang="en-US"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rgbClr val="EAEAEA"/>
                </a:solidFill>
              </a:defRPr>
            </a:lvl1pPr>
          </a:lstStyle>
          <a:p>
            <a:pPr>
              <a:defRPr/>
            </a:pPr>
            <a:endParaRPr lang="en-US" altLang="en-US"/>
          </a:p>
        </p:txBody>
      </p:sp>
      <p:sp>
        <p:nvSpPr>
          <p:cNvPr id="5" name="Footer Placeholder 4"/>
          <p:cNvSpPr>
            <a:spLocks noGrp="1"/>
          </p:cNvSpPr>
          <p:nvPr>
            <p:ph type="ftr" sz="quarter" idx="11"/>
          </p:nvPr>
        </p:nvSpPr>
        <p:spPr/>
        <p:txBody>
          <a:bodyPr/>
          <a:lstStyle>
            <a:lvl1pPr>
              <a:defRPr>
                <a:solidFill>
                  <a:srgbClr val="EAEAEA"/>
                </a:solidFill>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solidFill>
                  <a:srgbClr val="EAEAEA"/>
                </a:solidFill>
              </a:defRPr>
            </a:lvl1pPr>
          </a:lstStyle>
          <a:p>
            <a:fld id="{BE50C96E-7E15-46EA-A5F8-6145DE973C3F}"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lvl1pPr>
          </a:lstStyle>
          <a:p>
            <a:fld id="{6AAC99CE-723C-4DD6-8EC3-33673E70B78E}"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a:lvl1pPr>
          </a:lstStyle>
          <a:p>
            <a:fld id="{30208797-5CD5-4998-9F6E-E2AE891C5A42}" type="slidenum">
              <a:rPr lang="en-US" altLang="en-US"/>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fld id="{CABE8537-1CFD-406E-B6BB-B13B47D70F8F}" type="slidenum">
              <a:rPr lang="en-US" altLang="en-US"/>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fld id="{5113CF42-62DD-4AA2-80C7-BE065D0A8351}" type="slidenum">
              <a:rPr lang="en-US" altLang="en-US"/>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fld id="{85E31016-1920-4F46-BFA5-81D1472A7040}" type="slidenum">
              <a:rPr lang="en-US" altLang="en-US"/>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fld id="{F501B8DB-0FFB-4599-921D-53965F8CFE01}" type="slidenum">
              <a:rPr lang="en-US" altLang="en-US"/>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a:lvl1pPr>
          </a:lstStyle>
          <a:p>
            <a:fld id="{693B9621-E059-42D8-B2CF-46DD001967AC}" type="slidenum">
              <a:rPr lang="en-US" altLang="en-US"/>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lvl1pPr>
          </a:lstStyle>
          <a:p>
            <a:fld id="{16718A01-9F74-4966-851D-5D8D1D40328E}"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fld id="{20D5E183-5558-4593-A0A5-98102142A629}" type="slidenum">
              <a:rPr lang="en-US" altLang="en-US"/>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3" name="Rectangle 5"/>
          <p:cNvSpPr>
            <a:spLocks noGrp="1" noChangeArrowheads="1"/>
          </p:cNvSpPr>
          <p:nvPr>
            <p:ph type="ftr" sz="quarter" idx="11"/>
          </p:nvPr>
        </p:nvSpPr>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p:txBody>
          <a:bodyPr/>
          <a:lstStyle>
            <a:lvl1pPr>
              <a:defRPr/>
            </a:lvl1pPr>
          </a:lstStyle>
          <a:p>
            <a:fld id="{D642486C-B2DE-4B81-B651-9F2B8C516866}" type="slidenum">
              <a:rPr lang="en-US" altLang="en-US"/>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fld id="{3C0BCFF8-23CA-4A41-9285-A35D7EBCD03A}" type="slidenum">
              <a:rPr lang="en-US" altLang="en-US"/>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fld id="{F3D3E63D-FC89-49E1-B3D6-34EA1BF53949}" type="slidenum">
              <a:rPr lang="en-US" altLang="en-US"/>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fld id="{3099AAB1-166F-4905-AB47-A3B509997D20}" type="slidenum">
              <a:rPr lang="en-US" altLang="en-US"/>
            </a:fld>
            <a:endParaRPr lang="en-US"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fld id="{8E7943F3-94C3-465E-8A96-C973180BF2CA}" type="slidenum">
              <a:rPr lang="en-US" altLang="en-US"/>
            </a:fld>
            <a:endParaRPr lang="en-US"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lvl1pPr>
          </a:lstStyle>
          <a:p>
            <a:fld id="{7892C07F-33C3-4392-8C8B-1E1BFB5D2C2D}" type="slidenum">
              <a:rPr lang="en-US" altLang="en-US"/>
            </a:fld>
            <a:endParaRPr lang="en-US"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57200" y="3938590"/>
            <a:ext cx="4038600" cy="21875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8200" y="3938590"/>
            <a:ext cx="4038600" cy="21875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a:lvl1pPr>
          </a:lstStyle>
          <a:p>
            <a:fld id="{6EB38ABD-D4B1-4872-8061-E5366F06E894}" type="slidenum">
              <a:rPr lang="en-US" altLang="en-US"/>
            </a:fld>
            <a:endParaRPr lang="en-US"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2"/>
          <p:cNvGrpSpPr/>
          <p:nvPr/>
        </p:nvGrpSpPr>
        <p:grpSpPr bwMode="auto">
          <a:xfrm>
            <a:off x="4716463" y="5345113"/>
            <a:ext cx="4427537" cy="1512887"/>
            <a:chOff x="2971" y="3367"/>
            <a:chExt cx="2789" cy="953"/>
          </a:xfrm>
        </p:grpSpPr>
        <p:sp>
          <p:nvSpPr>
            <p:cNvPr id="5" name="Freeform 3"/>
            <p:cNvSpPr/>
            <p:nvPr/>
          </p:nvSpPr>
          <p:spPr bwMode="ltGray">
            <a:xfrm>
              <a:off x="2971" y="3367"/>
              <a:ext cx="2789" cy="953"/>
            </a:xfrm>
            <a:custGeom>
              <a:avLst/>
              <a:gdLst>
                <a:gd name="T0" fmla="*/ 3129 w 2780"/>
                <a:gd name="T1" fmla="*/ 18 h 953"/>
                <a:gd name="T2" fmla="*/ 3029 w 2780"/>
                <a:gd name="T3" fmla="*/ 24 h 953"/>
                <a:gd name="T4" fmla="*/ 2955 w 2780"/>
                <a:gd name="T5" fmla="*/ 102 h 953"/>
                <a:gd name="T6" fmla="*/ 2838 w 2780"/>
                <a:gd name="T7" fmla="*/ 156 h 953"/>
                <a:gd name="T8" fmla="*/ 2831 w 2780"/>
                <a:gd name="T9" fmla="*/ 222 h 953"/>
                <a:gd name="T10" fmla="*/ 2811 w 2780"/>
                <a:gd name="T11" fmla="*/ 246 h 953"/>
                <a:gd name="T12" fmla="*/ 2791 w 2780"/>
                <a:gd name="T13" fmla="*/ 252 h 953"/>
                <a:gd name="T14" fmla="*/ 2710 w 2780"/>
                <a:gd name="T15" fmla="*/ 210 h 953"/>
                <a:gd name="T16" fmla="*/ 2555 w 2780"/>
                <a:gd name="T17" fmla="*/ 192 h 953"/>
                <a:gd name="T18" fmla="*/ 2528 w 2780"/>
                <a:gd name="T19" fmla="*/ 186 h 953"/>
                <a:gd name="T20" fmla="*/ 2507 w 2780"/>
                <a:gd name="T21" fmla="*/ 192 h 953"/>
                <a:gd name="T22" fmla="*/ 2425 w 2780"/>
                <a:gd name="T23" fmla="*/ 228 h 953"/>
                <a:gd name="T24" fmla="*/ 2384 w 2780"/>
                <a:gd name="T25" fmla="*/ 240 h 953"/>
                <a:gd name="T26" fmla="*/ 2357 w 2780"/>
                <a:gd name="T27" fmla="*/ 246 h 953"/>
                <a:gd name="T28" fmla="*/ 2343 w 2780"/>
                <a:gd name="T29" fmla="*/ 258 h 953"/>
                <a:gd name="T30" fmla="*/ 2343 w 2780"/>
                <a:gd name="T31" fmla="*/ 276 h 953"/>
                <a:gd name="T32" fmla="*/ 2317 w 2780"/>
                <a:gd name="T33" fmla="*/ 300 h 953"/>
                <a:gd name="T34" fmla="*/ 2299 w 2780"/>
                <a:gd name="T35" fmla="*/ 312 h 953"/>
                <a:gd name="T36" fmla="*/ 2287 w 2780"/>
                <a:gd name="T37" fmla="*/ 324 h 953"/>
                <a:gd name="T38" fmla="*/ 2275 w 2780"/>
                <a:gd name="T39" fmla="*/ 336 h 953"/>
                <a:gd name="T40" fmla="*/ 2240 w 2780"/>
                <a:gd name="T41" fmla="*/ 342 h 953"/>
                <a:gd name="T42" fmla="*/ 2163 w 2780"/>
                <a:gd name="T43" fmla="*/ 336 h 953"/>
                <a:gd name="T44" fmla="*/ 2121 w 2780"/>
                <a:gd name="T45" fmla="*/ 330 h 953"/>
                <a:gd name="T46" fmla="*/ 2107 w 2780"/>
                <a:gd name="T47" fmla="*/ 342 h 953"/>
                <a:gd name="T48" fmla="*/ 2093 w 2780"/>
                <a:gd name="T49" fmla="*/ 354 h 953"/>
                <a:gd name="T50" fmla="*/ 2058 w 2780"/>
                <a:gd name="T51" fmla="*/ 360 h 953"/>
                <a:gd name="T52" fmla="*/ 1992 w 2780"/>
                <a:gd name="T53" fmla="*/ 342 h 953"/>
                <a:gd name="T54" fmla="*/ 1968 w 2780"/>
                <a:gd name="T55" fmla="*/ 342 h 953"/>
                <a:gd name="T56" fmla="*/ 1944 w 2780"/>
                <a:gd name="T57" fmla="*/ 354 h 953"/>
                <a:gd name="T58" fmla="*/ 1875 w 2780"/>
                <a:gd name="T59" fmla="*/ 425 h 953"/>
                <a:gd name="T60" fmla="*/ 1825 w 2780"/>
                <a:gd name="T61" fmla="*/ 569 h 953"/>
                <a:gd name="T62" fmla="*/ 1825 w 2780"/>
                <a:gd name="T63" fmla="*/ 593 h 953"/>
                <a:gd name="T64" fmla="*/ 1832 w 2780"/>
                <a:gd name="T65" fmla="*/ 641 h 953"/>
                <a:gd name="T66" fmla="*/ 1853 w 2780"/>
                <a:gd name="T67" fmla="*/ 659 h 953"/>
                <a:gd name="T68" fmla="*/ 1846 w 2780"/>
                <a:gd name="T69" fmla="*/ 671 h 953"/>
                <a:gd name="T70" fmla="*/ 1832 w 2780"/>
                <a:gd name="T71" fmla="*/ 683 h 953"/>
                <a:gd name="T72" fmla="*/ 1738 w 2780"/>
                <a:gd name="T73" fmla="*/ 689 h 953"/>
                <a:gd name="T74" fmla="*/ 1655 w 2780"/>
                <a:gd name="T75" fmla="*/ 629 h 953"/>
                <a:gd name="T76" fmla="*/ 1508 w 2780"/>
                <a:gd name="T77" fmla="*/ 587 h 953"/>
                <a:gd name="T78" fmla="*/ 1336 w 2780"/>
                <a:gd name="T79" fmla="*/ 671 h 953"/>
                <a:gd name="T80" fmla="*/ 1146 w 2780"/>
                <a:gd name="T81" fmla="*/ 731 h 953"/>
                <a:gd name="T82" fmla="*/ 927 w 2780"/>
                <a:gd name="T83" fmla="*/ 743 h 953"/>
                <a:gd name="T84" fmla="*/ 704 w 2780"/>
                <a:gd name="T85" fmla="*/ 701 h 953"/>
                <a:gd name="T86" fmla="*/ 644 w 2780"/>
                <a:gd name="T87" fmla="*/ 695 h 953"/>
                <a:gd name="T88" fmla="*/ 632 w 2780"/>
                <a:gd name="T89" fmla="*/ 701 h 953"/>
                <a:gd name="T90" fmla="*/ 596 w 2780"/>
                <a:gd name="T91" fmla="*/ 731 h 953"/>
                <a:gd name="T92" fmla="*/ 484 w 2780"/>
                <a:gd name="T93" fmla="*/ 809 h 953"/>
                <a:gd name="T94" fmla="*/ 444 w 2780"/>
                <a:gd name="T95" fmla="*/ 821 h 953"/>
                <a:gd name="T96" fmla="*/ 420 w 2780"/>
                <a:gd name="T97" fmla="*/ 821 h 953"/>
                <a:gd name="T98" fmla="*/ 373 w 2780"/>
                <a:gd name="T99" fmla="*/ 827 h 953"/>
                <a:gd name="T100" fmla="*/ 247 w 2780"/>
                <a:gd name="T101" fmla="*/ 851 h 953"/>
                <a:gd name="T102" fmla="*/ 211 w 2780"/>
                <a:gd name="T103" fmla="*/ 857 h 953"/>
                <a:gd name="T104" fmla="*/ 125 w 2780"/>
                <a:gd name="T105" fmla="*/ 851 h 953"/>
                <a:gd name="T106" fmla="*/ 107 w 2780"/>
                <a:gd name="T107" fmla="*/ 857 h 953"/>
                <a:gd name="T108" fmla="*/ 101 w 2780"/>
                <a:gd name="T109" fmla="*/ 875 h 953"/>
                <a:gd name="T110" fmla="*/ 83 w 2780"/>
                <a:gd name="T111" fmla="*/ 887 h 953"/>
                <a:gd name="T112" fmla="*/ 48 w 2780"/>
                <a:gd name="T113" fmla="*/ 899 h 953"/>
                <a:gd name="T114" fmla="*/ 3142 w 2780"/>
                <a:gd name="T115" fmla="*/ 24 h 9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48" y="186"/>
                  </a:lnTo>
                  <a:lnTo>
                    <a:pt x="2242" y="186"/>
                  </a:lnTo>
                  <a:lnTo>
                    <a:pt x="2236" y="186"/>
                  </a:lnTo>
                  <a:lnTo>
                    <a:pt x="2230" y="186"/>
                  </a:lnTo>
                  <a:lnTo>
                    <a:pt x="2224" y="192"/>
                  </a:lnTo>
                  <a:lnTo>
                    <a:pt x="2218" y="192"/>
                  </a:lnTo>
                  <a:lnTo>
                    <a:pt x="2212" y="198"/>
                  </a:lnTo>
                  <a:lnTo>
                    <a:pt x="2194" y="204"/>
                  </a:lnTo>
                  <a:lnTo>
                    <a:pt x="2170" y="210"/>
                  </a:lnTo>
                  <a:lnTo>
                    <a:pt x="2146" y="228"/>
                  </a:lnTo>
                  <a:lnTo>
                    <a:pt x="2122" y="240"/>
                  </a:lnTo>
                  <a:lnTo>
                    <a:pt x="2116" y="240"/>
                  </a:lnTo>
                  <a:lnTo>
                    <a:pt x="2110" y="240"/>
                  </a:lnTo>
                  <a:lnTo>
                    <a:pt x="2104" y="240"/>
                  </a:lnTo>
                  <a:lnTo>
                    <a:pt x="2098" y="246"/>
                  </a:lnTo>
                  <a:lnTo>
                    <a:pt x="2092" y="246"/>
                  </a:lnTo>
                  <a:lnTo>
                    <a:pt x="2086" y="246"/>
                  </a:lnTo>
                  <a:lnTo>
                    <a:pt x="2080" y="252"/>
                  </a:lnTo>
                  <a:lnTo>
                    <a:pt x="2080" y="258"/>
                  </a:lnTo>
                  <a:lnTo>
                    <a:pt x="2074" y="258"/>
                  </a:lnTo>
                  <a:lnTo>
                    <a:pt x="2074" y="264"/>
                  </a:lnTo>
                  <a:lnTo>
                    <a:pt x="2074" y="270"/>
                  </a:lnTo>
                  <a:lnTo>
                    <a:pt x="2074" y="276"/>
                  </a:lnTo>
                  <a:lnTo>
                    <a:pt x="2069" y="288"/>
                  </a:lnTo>
                  <a:lnTo>
                    <a:pt x="2057" y="300"/>
                  </a:lnTo>
                  <a:lnTo>
                    <a:pt x="2051" y="300"/>
                  </a:lnTo>
                  <a:lnTo>
                    <a:pt x="2045" y="300"/>
                  </a:lnTo>
                  <a:lnTo>
                    <a:pt x="2039" y="306"/>
                  </a:lnTo>
                  <a:lnTo>
                    <a:pt x="2033" y="306"/>
                  </a:lnTo>
                  <a:lnTo>
                    <a:pt x="2033" y="312"/>
                  </a:lnTo>
                  <a:lnTo>
                    <a:pt x="2027" y="312"/>
                  </a:lnTo>
                  <a:lnTo>
                    <a:pt x="2027" y="318"/>
                  </a:lnTo>
                  <a:lnTo>
                    <a:pt x="2021" y="324"/>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1" y="336"/>
                  </a:lnTo>
                  <a:lnTo>
                    <a:pt x="1865" y="342"/>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71"/>
                  </a:lnTo>
                  <a:lnTo>
                    <a:pt x="1632" y="671"/>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2"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path>
              </a:pathLst>
            </a:custGeom>
            <a:gradFill rotWithShape="0">
              <a:gsLst>
                <a:gs pos="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a:lstStyle/>
            <a:p>
              <a:endParaRPr lang="en-US"/>
            </a:p>
          </p:txBody>
        </p:sp>
        <p:sp>
          <p:nvSpPr>
            <p:cNvPr id="6" name="Freeform 4"/>
            <p:cNvSpPr/>
            <p:nvPr/>
          </p:nvSpPr>
          <p:spPr bwMode="ltGray">
            <a:xfrm>
              <a:off x="4602" y="4014"/>
              <a:ext cx="12" cy="18"/>
            </a:xfrm>
            <a:custGeom>
              <a:avLst/>
              <a:gdLst>
                <a:gd name="T0" fmla="*/ 12 w 12"/>
                <a:gd name="T1" fmla="*/ 18 h 18"/>
                <a:gd name="T2" fmla="*/ 12 w 12"/>
                <a:gd name="T3" fmla="*/ 12 h 18"/>
                <a:gd name="T4" fmla="*/ 6 w 12"/>
                <a:gd name="T5" fmla="*/ 6 h 18"/>
                <a:gd name="T6" fmla="*/ 6 w 12"/>
                <a:gd name="T7" fmla="*/ 6 h 18"/>
                <a:gd name="T8" fmla="*/ 0 w 12"/>
                <a:gd name="T9" fmla="*/ 0 h 18"/>
                <a:gd name="T10" fmla="*/ 12 w 12"/>
                <a:gd name="T11" fmla="*/ 18 h 18"/>
                <a:gd name="T12" fmla="*/ 12 w 12"/>
                <a:gd name="T13" fmla="*/ 18 h 18"/>
                <a:gd name="T14" fmla="*/ 12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7" name="Freeform 5"/>
            <p:cNvSpPr/>
            <p:nvPr/>
          </p:nvSpPr>
          <p:spPr bwMode="ltGray">
            <a:xfrm>
              <a:off x="4596" y="3996"/>
              <a:ext cx="6" cy="18"/>
            </a:xfrm>
            <a:custGeom>
              <a:avLst/>
              <a:gdLst>
                <a:gd name="T0" fmla="*/ 0 w 6"/>
                <a:gd name="T1" fmla="*/ 12 h 18"/>
                <a:gd name="T2" fmla="*/ 6 w 6"/>
                <a:gd name="T3" fmla="*/ 18 h 18"/>
                <a:gd name="T4" fmla="*/ 0 w 6"/>
                <a:gd name="T5" fmla="*/ 0 h 18"/>
                <a:gd name="T6" fmla="*/ 0 w 6"/>
                <a:gd name="T7" fmla="*/ 12 h 18"/>
                <a:gd name="T8" fmla="*/ 0 w 6"/>
                <a:gd name="T9" fmla="*/ 12 h 18"/>
                <a:gd name="T10" fmla="*/ 0 w 6"/>
                <a:gd name="T11" fmla="*/ 12 h 18"/>
              </a:gdLst>
              <a:ahLst/>
              <a:cxnLst>
                <a:cxn ang="0">
                  <a:pos x="T0" y="T1"/>
                </a:cxn>
                <a:cxn ang="0">
                  <a:pos x="T2" y="T3"/>
                </a:cxn>
                <a:cxn ang="0">
                  <a:pos x="T4" y="T5"/>
                </a:cxn>
                <a:cxn ang="0">
                  <a:pos x="T6" y="T7"/>
                </a:cxn>
                <a:cxn ang="0">
                  <a:pos x="T8" y="T9"/>
                </a:cxn>
                <a:cxn ang="0">
                  <a:pos x="T10" y="T11"/>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8" name="Freeform 6"/>
            <p:cNvSpPr/>
            <p:nvPr/>
          </p:nvSpPr>
          <p:spPr bwMode="ltGray">
            <a:xfrm>
              <a:off x="5180" y="3577"/>
              <a:ext cx="304" cy="741"/>
            </a:xfrm>
            <a:custGeom>
              <a:avLst/>
              <a:gdLst>
                <a:gd name="T0" fmla="*/ 280 w 304"/>
                <a:gd name="T1" fmla="*/ 42 h 741"/>
                <a:gd name="T2" fmla="*/ 274 w 304"/>
                <a:gd name="T3" fmla="*/ 42 h 741"/>
                <a:gd name="T4" fmla="*/ 268 w 304"/>
                <a:gd name="T5" fmla="*/ 42 h 741"/>
                <a:gd name="T6" fmla="*/ 256 w 304"/>
                <a:gd name="T7" fmla="*/ 42 h 741"/>
                <a:gd name="T8" fmla="*/ 238 w 304"/>
                <a:gd name="T9" fmla="*/ 48 h 741"/>
                <a:gd name="T10" fmla="*/ 214 w 304"/>
                <a:gd name="T11" fmla="*/ 12 h 741"/>
                <a:gd name="T12" fmla="*/ 196 w 304"/>
                <a:gd name="T13" fmla="*/ 0 h 741"/>
                <a:gd name="T14" fmla="*/ 196 w 304"/>
                <a:gd name="T15" fmla="*/ 0 h 741"/>
                <a:gd name="T16" fmla="*/ 164 w 304"/>
                <a:gd name="T17" fmla="*/ 167 h 741"/>
                <a:gd name="T18" fmla="*/ 144 w 304"/>
                <a:gd name="T19" fmla="*/ 217 h 741"/>
                <a:gd name="T20" fmla="*/ 110 w 304"/>
                <a:gd name="T21" fmla="*/ 281 h 741"/>
                <a:gd name="T22" fmla="*/ 96 w 304"/>
                <a:gd name="T23" fmla="*/ 327 h 741"/>
                <a:gd name="T24" fmla="*/ 124 w 304"/>
                <a:gd name="T25" fmla="*/ 405 h 741"/>
                <a:gd name="T26" fmla="*/ 100 w 304"/>
                <a:gd name="T27" fmla="*/ 463 h 741"/>
                <a:gd name="T28" fmla="*/ 68 w 304"/>
                <a:gd name="T29" fmla="*/ 503 h 741"/>
                <a:gd name="T30" fmla="*/ 30 w 304"/>
                <a:gd name="T31" fmla="*/ 539 h 741"/>
                <a:gd name="T32" fmla="*/ 24 w 304"/>
                <a:gd name="T33" fmla="*/ 613 h 741"/>
                <a:gd name="T34" fmla="*/ 0 w 304"/>
                <a:gd name="T35" fmla="*/ 741 h 741"/>
                <a:gd name="T36" fmla="*/ 202 w 304"/>
                <a:gd name="T37" fmla="*/ 741 h 741"/>
                <a:gd name="T38" fmla="*/ 180 w 304"/>
                <a:gd name="T39" fmla="*/ 639 h 741"/>
                <a:gd name="T40" fmla="*/ 192 w 304"/>
                <a:gd name="T41" fmla="*/ 589 h 741"/>
                <a:gd name="T42" fmla="*/ 178 w 304"/>
                <a:gd name="T43" fmla="*/ 539 h 741"/>
                <a:gd name="T44" fmla="*/ 190 w 304"/>
                <a:gd name="T45" fmla="*/ 499 h 741"/>
                <a:gd name="T46" fmla="*/ 184 w 304"/>
                <a:gd name="T47" fmla="*/ 465 h 741"/>
                <a:gd name="T48" fmla="*/ 192 w 304"/>
                <a:gd name="T49" fmla="*/ 391 h 741"/>
                <a:gd name="T50" fmla="*/ 216 w 304"/>
                <a:gd name="T51" fmla="*/ 313 h 741"/>
                <a:gd name="T52" fmla="*/ 238 w 304"/>
                <a:gd name="T53" fmla="*/ 249 h 741"/>
                <a:gd name="T54" fmla="*/ 268 w 304"/>
                <a:gd name="T55" fmla="*/ 185 h 741"/>
                <a:gd name="T56" fmla="*/ 284 w 304"/>
                <a:gd name="T57" fmla="*/ 159 h 741"/>
                <a:gd name="T58" fmla="*/ 304 w 304"/>
                <a:gd name="T59" fmla="*/ 12 h 741"/>
                <a:gd name="T60" fmla="*/ 298 w 304"/>
                <a:gd name="T61" fmla="*/ 24 h 741"/>
                <a:gd name="T62" fmla="*/ 292 w 304"/>
                <a:gd name="T63" fmla="*/ 30 h 741"/>
                <a:gd name="T64" fmla="*/ 292 w 304"/>
                <a:gd name="T65" fmla="*/ 36 h 741"/>
                <a:gd name="T66" fmla="*/ 286 w 304"/>
                <a:gd name="T67" fmla="*/ 36 h 741"/>
                <a:gd name="T68" fmla="*/ 286 w 304"/>
                <a:gd name="T69" fmla="*/ 42 h 741"/>
                <a:gd name="T70" fmla="*/ 280 w 304"/>
                <a:gd name="T71" fmla="*/ 42 h 741"/>
                <a:gd name="T72" fmla="*/ 280 w 304"/>
                <a:gd name="T73" fmla="*/ 42 h 741"/>
                <a:gd name="T74" fmla="*/ 280 w 304"/>
                <a:gd name="T75" fmla="*/ 4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9" name="Freeform 7"/>
            <p:cNvSpPr/>
            <p:nvPr/>
          </p:nvSpPr>
          <p:spPr bwMode="ltGray">
            <a:xfrm>
              <a:off x="4918" y="3553"/>
              <a:ext cx="314" cy="767"/>
            </a:xfrm>
            <a:custGeom>
              <a:avLst/>
              <a:gdLst>
                <a:gd name="T0" fmla="*/ 284 w 314"/>
                <a:gd name="T1" fmla="*/ 6 h 767"/>
                <a:gd name="T2" fmla="*/ 278 w 314"/>
                <a:gd name="T3" fmla="*/ 6 h 767"/>
                <a:gd name="T4" fmla="*/ 272 w 314"/>
                <a:gd name="T5" fmla="*/ 12 h 767"/>
                <a:gd name="T6" fmla="*/ 254 w 314"/>
                <a:gd name="T7" fmla="*/ 18 h 767"/>
                <a:gd name="T8" fmla="*/ 230 w 314"/>
                <a:gd name="T9" fmla="*/ 24 h 767"/>
                <a:gd name="T10" fmla="*/ 206 w 314"/>
                <a:gd name="T11" fmla="*/ 42 h 767"/>
                <a:gd name="T12" fmla="*/ 188 w 314"/>
                <a:gd name="T13" fmla="*/ 48 h 767"/>
                <a:gd name="T14" fmla="*/ 176 w 314"/>
                <a:gd name="T15" fmla="*/ 54 h 767"/>
                <a:gd name="T16" fmla="*/ 170 w 314"/>
                <a:gd name="T17" fmla="*/ 54 h 767"/>
                <a:gd name="T18" fmla="*/ 150 w 314"/>
                <a:gd name="T19" fmla="*/ 169 h 767"/>
                <a:gd name="T20" fmla="*/ 110 w 314"/>
                <a:gd name="T21" fmla="*/ 225 h 767"/>
                <a:gd name="T22" fmla="*/ 54 w 314"/>
                <a:gd name="T23" fmla="*/ 383 h 767"/>
                <a:gd name="T24" fmla="*/ 82 w 314"/>
                <a:gd name="T25" fmla="*/ 555 h 767"/>
                <a:gd name="T26" fmla="*/ 40 w 314"/>
                <a:gd name="T27" fmla="*/ 679 h 767"/>
                <a:gd name="T28" fmla="*/ 0 w 314"/>
                <a:gd name="T29" fmla="*/ 767 h 767"/>
                <a:gd name="T30" fmla="*/ 108 w 314"/>
                <a:gd name="T31" fmla="*/ 767 h 767"/>
                <a:gd name="T32" fmla="*/ 120 w 314"/>
                <a:gd name="T33" fmla="*/ 611 h 767"/>
                <a:gd name="T34" fmla="*/ 148 w 314"/>
                <a:gd name="T35" fmla="*/ 499 h 767"/>
                <a:gd name="T36" fmla="*/ 160 w 314"/>
                <a:gd name="T37" fmla="*/ 367 h 767"/>
                <a:gd name="T38" fmla="*/ 218 w 314"/>
                <a:gd name="T39" fmla="*/ 327 h 767"/>
                <a:gd name="T40" fmla="*/ 238 w 314"/>
                <a:gd name="T41" fmla="*/ 221 h 767"/>
                <a:gd name="T42" fmla="*/ 296 w 314"/>
                <a:gd name="T43" fmla="*/ 135 h 767"/>
                <a:gd name="T44" fmla="*/ 314 w 314"/>
                <a:gd name="T45" fmla="*/ 0 h 767"/>
                <a:gd name="T46" fmla="*/ 302 w 314"/>
                <a:gd name="T47" fmla="*/ 0 h 767"/>
                <a:gd name="T48" fmla="*/ 296 w 314"/>
                <a:gd name="T49" fmla="*/ 0 h 767"/>
                <a:gd name="T50" fmla="*/ 290 w 314"/>
                <a:gd name="T51" fmla="*/ 0 h 767"/>
                <a:gd name="T52" fmla="*/ 284 w 314"/>
                <a:gd name="T53" fmla="*/ 6 h 767"/>
                <a:gd name="T54" fmla="*/ 284 w 314"/>
                <a:gd name="T55" fmla="*/ 6 h 767"/>
                <a:gd name="T56" fmla="*/ 284 w 314"/>
                <a:gd name="T57" fmla="*/ 6 h 767"/>
                <a:gd name="T58" fmla="*/ 284 w 314"/>
                <a:gd name="T59" fmla="*/ 6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 name="Freeform 8"/>
            <p:cNvSpPr/>
            <p:nvPr/>
          </p:nvSpPr>
          <p:spPr bwMode="ltGray">
            <a:xfrm>
              <a:off x="4700" y="3697"/>
              <a:ext cx="275" cy="623"/>
            </a:xfrm>
            <a:custGeom>
              <a:avLst/>
              <a:gdLst>
                <a:gd name="T0" fmla="*/ 257 w 275"/>
                <a:gd name="T1" fmla="*/ 12 h 623"/>
                <a:gd name="T2" fmla="*/ 239 w 275"/>
                <a:gd name="T3" fmla="*/ 6 h 623"/>
                <a:gd name="T4" fmla="*/ 203 w 275"/>
                <a:gd name="T5" fmla="*/ 6 h 623"/>
                <a:gd name="T6" fmla="*/ 203 w 275"/>
                <a:gd name="T7" fmla="*/ 6 h 623"/>
                <a:gd name="T8" fmla="*/ 197 w 275"/>
                <a:gd name="T9" fmla="*/ 6 h 623"/>
                <a:gd name="T10" fmla="*/ 185 w 275"/>
                <a:gd name="T11" fmla="*/ 0 h 623"/>
                <a:gd name="T12" fmla="*/ 173 w 275"/>
                <a:gd name="T13" fmla="*/ 0 h 623"/>
                <a:gd name="T14" fmla="*/ 166 w 275"/>
                <a:gd name="T15" fmla="*/ 0 h 623"/>
                <a:gd name="T16" fmla="*/ 160 w 275"/>
                <a:gd name="T17" fmla="*/ 0 h 623"/>
                <a:gd name="T18" fmla="*/ 144 w 275"/>
                <a:gd name="T19" fmla="*/ 117 h 623"/>
                <a:gd name="T20" fmla="*/ 128 w 275"/>
                <a:gd name="T21" fmla="*/ 185 h 623"/>
                <a:gd name="T22" fmla="*/ 58 w 275"/>
                <a:gd name="T23" fmla="*/ 299 h 623"/>
                <a:gd name="T24" fmla="*/ 54 w 275"/>
                <a:gd name="T25" fmla="*/ 441 h 623"/>
                <a:gd name="T26" fmla="*/ 24 w 275"/>
                <a:gd name="T27" fmla="*/ 523 h 623"/>
                <a:gd name="T28" fmla="*/ 0 w 275"/>
                <a:gd name="T29" fmla="*/ 623 h 623"/>
                <a:gd name="T30" fmla="*/ 78 w 275"/>
                <a:gd name="T31" fmla="*/ 623 h 623"/>
                <a:gd name="T32" fmla="*/ 92 w 275"/>
                <a:gd name="T33" fmla="*/ 555 h 623"/>
                <a:gd name="T34" fmla="*/ 134 w 275"/>
                <a:gd name="T35" fmla="*/ 447 h 623"/>
                <a:gd name="T36" fmla="*/ 158 w 275"/>
                <a:gd name="T37" fmla="*/ 315 h 623"/>
                <a:gd name="T38" fmla="*/ 184 w 275"/>
                <a:gd name="T39" fmla="*/ 257 h 623"/>
                <a:gd name="T40" fmla="*/ 216 w 275"/>
                <a:gd name="T41" fmla="*/ 211 h 623"/>
                <a:gd name="T42" fmla="*/ 222 w 275"/>
                <a:gd name="T43" fmla="*/ 145 h 623"/>
                <a:gd name="T44" fmla="*/ 240 w 275"/>
                <a:gd name="T45" fmla="*/ 111 h 623"/>
                <a:gd name="T46" fmla="*/ 262 w 275"/>
                <a:gd name="T47" fmla="*/ 79 h 623"/>
                <a:gd name="T48" fmla="*/ 275 w 275"/>
                <a:gd name="T49" fmla="*/ 6 h 623"/>
                <a:gd name="T50" fmla="*/ 263 w 275"/>
                <a:gd name="T51" fmla="*/ 12 h 623"/>
                <a:gd name="T52" fmla="*/ 257 w 275"/>
                <a:gd name="T53" fmla="*/ 12 h 623"/>
                <a:gd name="T54" fmla="*/ 257 w 275"/>
                <a:gd name="T55" fmla="*/ 12 h 623"/>
                <a:gd name="T56" fmla="*/ 257 w 275"/>
                <a:gd name="T57" fmla="*/ 1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1" name="Freeform 9"/>
            <p:cNvSpPr/>
            <p:nvPr/>
          </p:nvSpPr>
          <p:spPr bwMode="ltGray">
            <a:xfrm>
              <a:off x="4522" y="3709"/>
              <a:ext cx="213" cy="611"/>
            </a:xfrm>
            <a:custGeom>
              <a:avLst/>
              <a:gdLst>
                <a:gd name="T0" fmla="*/ 171 w 213"/>
                <a:gd name="T1" fmla="*/ 12 h 611"/>
                <a:gd name="T2" fmla="*/ 159 w 213"/>
                <a:gd name="T3" fmla="*/ 24 h 611"/>
                <a:gd name="T4" fmla="*/ 153 w 213"/>
                <a:gd name="T5" fmla="*/ 36 h 611"/>
                <a:gd name="T6" fmla="*/ 128 w 213"/>
                <a:gd name="T7" fmla="*/ 60 h 611"/>
                <a:gd name="T8" fmla="*/ 110 w 213"/>
                <a:gd name="T9" fmla="*/ 83 h 611"/>
                <a:gd name="T10" fmla="*/ 86 w 213"/>
                <a:gd name="T11" fmla="*/ 119 h 611"/>
                <a:gd name="T12" fmla="*/ 68 w 213"/>
                <a:gd name="T13" fmla="*/ 167 h 611"/>
                <a:gd name="T14" fmla="*/ 68 w 213"/>
                <a:gd name="T15" fmla="*/ 221 h 611"/>
                <a:gd name="T16" fmla="*/ 68 w 213"/>
                <a:gd name="T17" fmla="*/ 227 h 611"/>
                <a:gd name="T18" fmla="*/ 68 w 213"/>
                <a:gd name="T19" fmla="*/ 233 h 611"/>
                <a:gd name="T20" fmla="*/ 68 w 213"/>
                <a:gd name="T21" fmla="*/ 239 h 611"/>
                <a:gd name="T22" fmla="*/ 68 w 213"/>
                <a:gd name="T23" fmla="*/ 245 h 611"/>
                <a:gd name="T24" fmla="*/ 68 w 213"/>
                <a:gd name="T25" fmla="*/ 251 h 611"/>
                <a:gd name="T26" fmla="*/ 68 w 213"/>
                <a:gd name="T27" fmla="*/ 251 h 611"/>
                <a:gd name="T28" fmla="*/ 68 w 213"/>
                <a:gd name="T29" fmla="*/ 257 h 611"/>
                <a:gd name="T30" fmla="*/ 68 w 213"/>
                <a:gd name="T31" fmla="*/ 269 h 611"/>
                <a:gd name="T32" fmla="*/ 74 w 213"/>
                <a:gd name="T33" fmla="*/ 287 h 611"/>
                <a:gd name="T34" fmla="*/ 80 w 213"/>
                <a:gd name="T35" fmla="*/ 305 h 611"/>
                <a:gd name="T36" fmla="*/ 86 w 213"/>
                <a:gd name="T37" fmla="*/ 311 h 611"/>
                <a:gd name="T38" fmla="*/ 86 w 213"/>
                <a:gd name="T39" fmla="*/ 311 h 611"/>
                <a:gd name="T40" fmla="*/ 92 w 213"/>
                <a:gd name="T41" fmla="*/ 317 h 611"/>
                <a:gd name="T42" fmla="*/ 92 w 213"/>
                <a:gd name="T43" fmla="*/ 323 h 611"/>
                <a:gd name="T44" fmla="*/ 92 w 213"/>
                <a:gd name="T45" fmla="*/ 323 h 611"/>
                <a:gd name="T46" fmla="*/ 24 w 213"/>
                <a:gd name="T47" fmla="*/ 437 h 611"/>
                <a:gd name="T48" fmla="*/ 18 w 213"/>
                <a:gd name="T49" fmla="*/ 471 h 611"/>
                <a:gd name="T50" fmla="*/ 0 w 213"/>
                <a:gd name="T51" fmla="*/ 547 h 611"/>
                <a:gd name="T52" fmla="*/ 50 w 213"/>
                <a:gd name="T53" fmla="*/ 611 h 611"/>
                <a:gd name="T54" fmla="*/ 114 w 213"/>
                <a:gd name="T55" fmla="*/ 611 h 611"/>
                <a:gd name="T56" fmla="*/ 104 w 213"/>
                <a:gd name="T57" fmla="*/ 555 h 611"/>
                <a:gd name="T58" fmla="*/ 120 w 213"/>
                <a:gd name="T59" fmla="*/ 515 h 611"/>
                <a:gd name="T60" fmla="*/ 150 w 213"/>
                <a:gd name="T61" fmla="*/ 449 h 611"/>
                <a:gd name="T62" fmla="*/ 166 w 213"/>
                <a:gd name="T63" fmla="*/ 377 h 611"/>
                <a:gd name="T64" fmla="*/ 156 w 213"/>
                <a:gd name="T65" fmla="*/ 295 h 611"/>
                <a:gd name="T66" fmla="*/ 170 w 213"/>
                <a:gd name="T67" fmla="*/ 203 h 611"/>
                <a:gd name="T68" fmla="*/ 212 w 213"/>
                <a:gd name="T69" fmla="*/ 95 h 611"/>
                <a:gd name="T70" fmla="*/ 213 w 213"/>
                <a:gd name="T71" fmla="*/ 0 h 611"/>
                <a:gd name="T72" fmla="*/ 207 w 213"/>
                <a:gd name="T73" fmla="*/ 0 h 611"/>
                <a:gd name="T74" fmla="*/ 201 w 213"/>
                <a:gd name="T75" fmla="*/ 0 h 611"/>
                <a:gd name="T76" fmla="*/ 195 w 213"/>
                <a:gd name="T77" fmla="*/ 0 h 611"/>
                <a:gd name="T78" fmla="*/ 189 w 213"/>
                <a:gd name="T79" fmla="*/ 0 h 611"/>
                <a:gd name="T80" fmla="*/ 183 w 213"/>
                <a:gd name="T81" fmla="*/ 6 h 611"/>
                <a:gd name="T82" fmla="*/ 177 w 213"/>
                <a:gd name="T83" fmla="*/ 6 h 611"/>
                <a:gd name="T84" fmla="*/ 171 w 213"/>
                <a:gd name="T85" fmla="*/ 12 h 611"/>
                <a:gd name="T86" fmla="*/ 171 w 213"/>
                <a:gd name="T87" fmla="*/ 12 h 611"/>
                <a:gd name="T88" fmla="*/ 171 w 213"/>
                <a:gd name="T89" fmla="*/ 12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2" name="Freeform 10"/>
            <p:cNvSpPr/>
            <p:nvPr/>
          </p:nvSpPr>
          <p:spPr bwMode="ltGray">
            <a:xfrm>
              <a:off x="4292" y="3936"/>
              <a:ext cx="167" cy="384"/>
            </a:xfrm>
            <a:custGeom>
              <a:avLst/>
              <a:gdLst>
                <a:gd name="T0" fmla="*/ 149 w 167"/>
                <a:gd name="T1" fmla="*/ 60 h 384"/>
                <a:gd name="T2" fmla="*/ 119 w 167"/>
                <a:gd name="T3" fmla="*/ 30 h 384"/>
                <a:gd name="T4" fmla="*/ 89 w 167"/>
                <a:gd name="T5" fmla="*/ 12 h 384"/>
                <a:gd name="T6" fmla="*/ 59 w 167"/>
                <a:gd name="T7" fmla="*/ 0 h 384"/>
                <a:gd name="T8" fmla="*/ 54 w 167"/>
                <a:gd name="T9" fmla="*/ 70 h 384"/>
                <a:gd name="T10" fmla="*/ 46 w 167"/>
                <a:gd name="T11" fmla="*/ 112 h 384"/>
                <a:gd name="T12" fmla="*/ 52 w 167"/>
                <a:gd name="T13" fmla="*/ 168 h 384"/>
                <a:gd name="T14" fmla="*/ 24 w 167"/>
                <a:gd name="T15" fmla="*/ 194 h 384"/>
                <a:gd name="T16" fmla="*/ 16 w 167"/>
                <a:gd name="T17" fmla="*/ 258 h 384"/>
                <a:gd name="T18" fmla="*/ 2 w 167"/>
                <a:gd name="T19" fmla="*/ 300 h 384"/>
                <a:gd name="T20" fmla="*/ 0 w 167"/>
                <a:gd name="T21" fmla="*/ 352 h 384"/>
                <a:gd name="T22" fmla="*/ 47 w 167"/>
                <a:gd name="T23" fmla="*/ 384 h 384"/>
                <a:gd name="T24" fmla="*/ 149 w 167"/>
                <a:gd name="T25" fmla="*/ 384 h 384"/>
                <a:gd name="T26" fmla="*/ 134 w 167"/>
                <a:gd name="T27" fmla="*/ 350 h 384"/>
                <a:gd name="T28" fmla="*/ 104 w 167"/>
                <a:gd name="T29" fmla="*/ 324 h 384"/>
                <a:gd name="T30" fmla="*/ 138 w 167"/>
                <a:gd name="T31" fmla="*/ 274 h 384"/>
                <a:gd name="T32" fmla="*/ 122 w 167"/>
                <a:gd name="T33" fmla="*/ 220 h 384"/>
                <a:gd name="T34" fmla="*/ 132 w 167"/>
                <a:gd name="T35" fmla="*/ 186 h 384"/>
                <a:gd name="T36" fmla="*/ 140 w 167"/>
                <a:gd name="T37" fmla="*/ 154 h 384"/>
                <a:gd name="T38" fmla="*/ 167 w 167"/>
                <a:gd name="T39" fmla="*/ 90 h 384"/>
                <a:gd name="T40" fmla="*/ 149 w 167"/>
                <a:gd name="T41" fmla="*/ 60 h 384"/>
                <a:gd name="T42" fmla="*/ 149 w 167"/>
                <a:gd name="T43" fmla="*/ 60 h 384"/>
                <a:gd name="T44" fmla="*/ 149 w 167"/>
                <a:gd name="T45" fmla="*/ 6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3" name="Freeform 11"/>
            <p:cNvSpPr/>
            <p:nvPr/>
          </p:nvSpPr>
          <p:spPr bwMode="ltGray">
            <a:xfrm>
              <a:off x="4100" y="4020"/>
              <a:ext cx="166" cy="300"/>
            </a:xfrm>
            <a:custGeom>
              <a:avLst/>
              <a:gdLst>
                <a:gd name="T0" fmla="*/ 136 w 166"/>
                <a:gd name="T1" fmla="*/ 12 h 300"/>
                <a:gd name="T2" fmla="*/ 100 w 166"/>
                <a:gd name="T3" fmla="*/ 0 h 300"/>
                <a:gd name="T4" fmla="*/ 78 w 166"/>
                <a:gd name="T5" fmla="*/ 64 h 300"/>
                <a:gd name="T6" fmla="*/ 70 w 166"/>
                <a:gd name="T7" fmla="*/ 126 h 300"/>
                <a:gd name="T8" fmla="*/ 46 w 166"/>
                <a:gd name="T9" fmla="*/ 184 h 300"/>
                <a:gd name="T10" fmla="*/ 58 w 166"/>
                <a:gd name="T11" fmla="*/ 232 h 300"/>
                <a:gd name="T12" fmla="*/ 38 w 166"/>
                <a:gd name="T13" fmla="*/ 268 h 300"/>
                <a:gd name="T14" fmla="*/ 0 w 166"/>
                <a:gd name="T15" fmla="*/ 300 h 300"/>
                <a:gd name="T16" fmla="*/ 160 w 166"/>
                <a:gd name="T17" fmla="*/ 300 h 300"/>
                <a:gd name="T18" fmla="*/ 136 w 166"/>
                <a:gd name="T19" fmla="*/ 272 h 300"/>
                <a:gd name="T20" fmla="*/ 98 w 166"/>
                <a:gd name="T21" fmla="*/ 234 h 300"/>
                <a:gd name="T22" fmla="*/ 130 w 166"/>
                <a:gd name="T23" fmla="*/ 188 h 300"/>
                <a:gd name="T24" fmla="*/ 138 w 166"/>
                <a:gd name="T25" fmla="*/ 134 h 300"/>
                <a:gd name="T26" fmla="*/ 144 w 166"/>
                <a:gd name="T27" fmla="*/ 94 h 300"/>
                <a:gd name="T28" fmla="*/ 164 w 166"/>
                <a:gd name="T29" fmla="*/ 60 h 300"/>
                <a:gd name="T30" fmla="*/ 166 w 166"/>
                <a:gd name="T31" fmla="*/ 0 h 300"/>
                <a:gd name="T32" fmla="*/ 136 w 166"/>
                <a:gd name="T33" fmla="*/ 12 h 300"/>
                <a:gd name="T34" fmla="*/ 136 w 166"/>
                <a:gd name="T35" fmla="*/ 12 h 300"/>
                <a:gd name="T36" fmla="*/ 136 w 166"/>
                <a:gd name="T37" fmla="*/ 1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4" name="Freeform 12"/>
            <p:cNvSpPr/>
            <p:nvPr/>
          </p:nvSpPr>
          <p:spPr bwMode="ltGray">
            <a:xfrm>
              <a:off x="3910" y="4038"/>
              <a:ext cx="237" cy="282"/>
            </a:xfrm>
            <a:custGeom>
              <a:avLst/>
              <a:gdLst>
                <a:gd name="T0" fmla="*/ 201 w 237"/>
                <a:gd name="T1" fmla="*/ 0 h 282"/>
                <a:gd name="T2" fmla="*/ 183 w 237"/>
                <a:gd name="T3" fmla="*/ 0 h 282"/>
                <a:gd name="T4" fmla="*/ 158 w 237"/>
                <a:gd name="T5" fmla="*/ 50 h 282"/>
                <a:gd name="T6" fmla="*/ 148 w 237"/>
                <a:gd name="T7" fmla="*/ 92 h 282"/>
                <a:gd name="T8" fmla="*/ 120 w 237"/>
                <a:gd name="T9" fmla="*/ 144 h 282"/>
                <a:gd name="T10" fmla="*/ 82 w 237"/>
                <a:gd name="T11" fmla="*/ 182 h 282"/>
                <a:gd name="T12" fmla="*/ 60 w 237"/>
                <a:gd name="T13" fmla="*/ 232 h 282"/>
                <a:gd name="T14" fmla="*/ 0 w 237"/>
                <a:gd name="T15" fmla="*/ 282 h 282"/>
                <a:gd name="T16" fmla="*/ 128 w 237"/>
                <a:gd name="T17" fmla="*/ 282 h 282"/>
                <a:gd name="T18" fmla="*/ 154 w 237"/>
                <a:gd name="T19" fmla="*/ 254 h 282"/>
                <a:gd name="T20" fmla="*/ 158 w 237"/>
                <a:gd name="T21" fmla="*/ 196 h 282"/>
                <a:gd name="T22" fmla="*/ 188 w 237"/>
                <a:gd name="T23" fmla="*/ 148 h 282"/>
                <a:gd name="T24" fmla="*/ 196 w 237"/>
                <a:gd name="T25" fmla="*/ 70 h 282"/>
                <a:gd name="T26" fmla="*/ 237 w 237"/>
                <a:gd name="T27" fmla="*/ 0 h 282"/>
                <a:gd name="T28" fmla="*/ 201 w 237"/>
                <a:gd name="T29" fmla="*/ 0 h 282"/>
                <a:gd name="T30" fmla="*/ 201 w 237"/>
                <a:gd name="T31" fmla="*/ 0 h 282"/>
                <a:gd name="T32" fmla="*/ 201 w 237"/>
                <a:gd name="T3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5" name="Freeform 13"/>
            <p:cNvSpPr/>
            <p:nvPr/>
          </p:nvSpPr>
          <p:spPr bwMode="ltGray">
            <a:xfrm>
              <a:off x="3674" y="4086"/>
              <a:ext cx="196" cy="234"/>
            </a:xfrm>
            <a:custGeom>
              <a:avLst/>
              <a:gdLst>
                <a:gd name="T0" fmla="*/ 167 w 196"/>
                <a:gd name="T1" fmla="*/ 54 h 234"/>
                <a:gd name="T2" fmla="*/ 113 w 196"/>
                <a:gd name="T3" fmla="*/ 24 h 234"/>
                <a:gd name="T4" fmla="*/ 83 w 196"/>
                <a:gd name="T5" fmla="*/ 0 h 234"/>
                <a:gd name="T6" fmla="*/ 80 w 196"/>
                <a:gd name="T7" fmla="*/ 62 h 234"/>
                <a:gd name="T8" fmla="*/ 58 w 196"/>
                <a:gd name="T9" fmla="*/ 100 h 234"/>
                <a:gd name="T10" fmla="*/ 54 w 196"/>
                <a:gd name="T11" fmla="*/ 160 h 234"/>
                <a:gd name="T12" fmla="*/ 36 w 196"/>
                <a:gd name="T13" fmla="*/ 202 h 234"/>
                <a:gd name="T14" fmla="*/ 0 w 196"/>
                <a:gd name="T15" fmla="*/ 234 h 234"/>
                <a:gd name="T16" fmla="*/ 146 w 196"/>
                <a:gd name="T17" fmla="*/ 234 h 234"/>
                <a:gd name="T18" fmla="*/ 170 w 196"/>
                <a:gd name="T19" fmla="*/ 198 h 234"/>
                <a:gd name="T20" fmla="*/ 158 w 196"/>
                <a:gd name="T21" fmla="*/ 138 h 234"/>
                <a:gd name="T22" fmla="*/ 196 w 196"/>
                <a:gd name="T23" fmla="*/ 100 h 234"/>
                <a:gd name="T24" fmla="*/ 191 w 196"/>
                <a:gd name="T25" fmla="*/ 54 h 234"/>
                <a:gd name="T26" fmla="*/ 167 w 196"/>
                <a:gd name="T27" fmla="*/ 54 h 234"/>
                <a:gd name="T28" fmla="*/ 167 w 196"/>
                <a:gd name="T29" fmla="*/ 54 h 234"/>
                <a:gd name="T30" fmla="*/ 167 w 196"/>
                <a:gd name="T31" fmla="*/ 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6" name="Freeform 14"/>
            <p:cNvSpPr/>
            <p:nvPr/>
          </p:nvSpPr>
          <p:spPr bwMode="ltGray">
            <a:xfrm>
              <a:off x="3476" y="4068"/>
              <a:ext cx="190" cy="252"/>
            </a:xfrm>
            <a:custGeom>
              <a:avLst/>
              <a:gdLst>
                <a:gd name="T0" fmla="*/ 190 w 190"/>
                <a:gd name="T1" fmla="*/ 0 h 252"/>
                <a:gd name="T2" fmla="*/ 166 w 190"/>
                <a:gd name="T3" fmla="*/ 0 h 252"/>
                <a:gd name="T4" fmla="*/ 158 w 190"/>
                <a:gd name="T5" fmla="*/ 38 h 252"/>
                <a:gd name="T6" fmla="*/ 138 w 190"/>
                <a:gd name="T7" fmla="*/ 120 h 252"/>
                <a:gd name="T8" fmla="*/ 94 w 190"/>
                <a:gd name="T9" fmla="*/ 180 h 252"/>
                <a:gd name="T10" fmla="*/ 62 w 190"/>
                <a:gd name="T11" fmla="*/ 234 h 252"/>
                <a:gd name="T12" fmla="*/ 0 w 190"/>
                <a:gd name="T13" fmla="*/ 252 h 252"/>
                <a:gd name="T14" fmla="*/ 128 w 190"/>
                <a:gd name="T15" fmla="*/ 252 h 252"/>
                <a:gd name="T16" fmla="*/ 142 w 190"/>
                <a:gd name="T17" fmla="*/ 188 h 252"/>
                <a:gd name="T18" fmla="*/ 186 w 190"/>
                <a:gd name="T19" fmla="*/ 90 h 252"/>
                <a:gd name="T20" fmla="*/ 190 w 190"/>
                <a:gd name="T21" fmla="*/ 38 h 252"/>
                <a:gd name="T22" fmla="*/ 190 w 190"/>
                <a:gd name="T23" fmla="*/ 0 h 252"/>
                <a:gd name="T24" fmla="*/ 190 w 190"/>
                <a:gd name="T25" fmla="*/ 0 h 252"/>
                <a:gd name="T26" fmla="*/ 190 w 190"/>
                <a:gd name="T27" fmla="*/ 0 h 252"/>
                <a:gd name="T28" fmla="*/ 190 w 19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7" name="Freeform 15"/>
            <p:cNvSpPr/>
            <p:nvPr/>
          </p:nvSpPr>
          <p:spPr bwMode="ltGray">
            <a:xfrm>
              <a:off x="3170" y="4188"/>
              <a:ext cx="230" cy="132"/>
            </a:xfrm>
            <a:custGeom>
              <a:avLst/>
              <a:gdLst>
                <a:gd name="T0" fmla="*/ 197 w 230"/>
                <a:gd name="T1" fmla="*/ 0 h 132"/>
                <a:gd name="T2" fmla="*/ 191 w 230"/>
                <a:gd name="T3" fmla="*/ 0 h 132"/>
                <a:gd name="T4" fmla="*/ 185 w 230"/>
                <a:gd name="T5" fmla="*/ 0 h 132"/>
                <a:gd name="T6" fmla="*/ 173 w 230"/>
                <a:gd name="T7" fmla="*/ 0 h 132"/>
                <a:gd name="T8" fmla="*/ 161 w 230"/>
                <a:gd name="T9" fmla="*/ 0 h 132"/>
                <a:gd name="T10" fmla="*/ 155 w 230"/>
                <a:gd name="T11" fmla="*/ 0 h 132"/>
                <a:gd name="T12" fmla="*/ 138 w 230"/>
                <a:gd name="T13" fmla="*/ 6 h 132"/>
                <a:gd name="T14" fmla="*/ 132 w 230"/>
                <a:gd name="T15" fmla="*/ 6 h 132"/>
                <a:gd name="T16" fmla="*/ 35 w 230"/>
                <a:gd name="T17" fmla="*/ 18 h 132"/>
                <a:gd name="T18" fmla="*/ 11 w 230"/>
                <a:gd name="T19" fmla="*/ 30 h 132"/>
                <a:gd name="T20" fmla="*/ 23 w 230"/>
                <a:gd name="T21" fmla="*/ 54 h 132"/>
                <a:gd name="T22" fmla="*/ 0 w 230"/>
                <a:gd name="T23" fmla="*/ 100 h 132"/>
                <a:gd name="T24" fmla="*/ 0 w 230"/>
                <a:gd name="T25" fmla="*/ 132 h 132"/>
                <a:gd name="T26" fmla="*/ 162 w 230"/>
                <a:gd name="T27" fmla="*/ 132 h 132"/>
                <a:gd name="T28" fmla="*/ 204 w 230"/>
                <a:gd name="T29" fmla="*/ 88 h 132"/>
                <a:gd name="T30" fmla="*/ 230 w 230"/>
                <a:gd name="T31" fmla="*/ 46 h 132"/>
                <a:gd name="T32" fmla="*/ 214 w 230"/>
                <a:gd name="T33" fmla="*/ 24 h 132"/>
                <a:gd name="T34" fmla="*/ 215 w 230"/>
                <a:gd name="T35" fmla="*/ 0 h 132"/>
                <a:gd name="T36" fmla="*/ 209 w 230"/>
                <a:gd name="T37" fmla="*/ 0 h 132"/>
                <a:gd name="T38" fmla="*/ 203 w 230"/>
                <a:gd name="T39" fmla="*/ 0 h 132"/>
                <a:gd name="T40" fmla="*/ 203 w 230"/>
                <a:gd name="T41" fmla="*/ 0 h 132"/>
                <a:gd name="T42" fmla="*/ 197 w 230"/>
                <a:gd name="T43" fmla="*/ 0 h 132"/>
                <a:gd name="T44" fmla="*/ 197 w 230"/>
                <a:gd name="T45" fmla="*/ 0 h 132"/>
                <a:gd name="T46" fmla="*/ 197 w 230"/>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8" name="Freeform 16"/>
            <p:cNvSpPr/>
            <p:nvPr/>
          </p:nvSpPr>
          <p:spPr bwMode="ltGray">
            <a:xfrm>
              <a:off x="3044" y="4218"/>
              <a:ext cx="89" cy="102"/>
            </a:xfrm>
            <a:custGeom>
              <a:avLst/>
              <a:gdLst>
                <a:gd name="T0" fmla="*/ 71 w 89"/>
                <a:gd name="T1" fmla="*/ 0 h 102"/>
                <a:gd name="T2" fmla="*/ 66 w 89"/>
                <a:gd name="T3" fmla="*/ 48 h 102"/>
                <a:gd name="T4" fmla="*/ 30 w 89"/>
                <a:gd name="T5" fmla="*/ 72 h 102"/>
                <a:gd name="T6" fmla="*/ 0 w 89"/>
                <a:gd name="T7" fmla="*/ 102 h 102"/>
                <a:gd name="T8" fmla="*/ 66 w 89"/>
                <a:gd name="T9" fmla="*/ 102 h 102"/>
                <a:gd name="T10" fmla="*/ 88 w 89"/>
                <a:gd name="T11" fmla="*/ 56 h 102"/>
                <a:gd name="T12" fmla="*/ 89 w 89"/>
                <a:gd name="T13" fmla="*/ 6 h 102"/>
                <a:gd name="T14" fmla="*/ 71 w 89"/>
                <a:gd name="T15" fmla="*/ 0 h 102"/>
                <a:gd name="T16" fmla="*/ 71 w 89"/>
                <a:gd name="T17" fmla="*/ 0 h 102"/>
                <a:gd name="T18" fmla="*/ 71 w 89"/>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9" name="Freeform 17"/>
            <p:cNvSpPr/>
            <p:nvPr/>
          </p:nvSpPr>
          <p:spPr bwMode="ltGray">
            <a:xfrm>
              <a:off x="5482" y="3367"/>
              <a:ext cx="278" cy="953"/>
            </a:xfrm>
            <a:custGeom>
              <a:avLst/>
              <a:gdLst>
                <a:gd name="T0" fmla="*/ 278 w 278"/>
                <a:gd name="T1" fmla="*/ 24 h 953"/>
                <a:gd name="T2" fmla="*/ 272 w 278"/>
                <a:gd name="T3" fmla="*/ 24 h 953"/>
                <a:gd name="T4" fmla="*/ 272 w 278"/>
                <a:gd name="T5" fmla="*/ 18 h 953"/>
                <a:gd name="T6" fmla="*/ 266 w 278"/>
                <a:gd name="T7" fmla="*/ 18 h 953"/>
                <a:gd name="T8" fmla="*/ 254 w 278"/>
                <a:gd name="T9" fmla="*/ 12 h 953"/>
                <a:gd name="T10" fmla="*/ 236 w 278"/>
                <a:gd name="T11" fmla="*/ 6 h 953"/>
                <a:gd name="T12" fmla="*/ 212 w 278"/>
                <a:gd name="T13" fmla="*/ 0 h 953"/>
                <a:gd name="T14" fmla="*/ 206 w 278"/>
                <a:gd name="T15" fmla="*/ 6 h 953"/>
                <a:gd name="T16" fmla="*/ 198 w 278"/>
                <a:gd name="T17" fmla="*/ 129 h 953"/>
                <a:gd name="T18" fmla="*/ 184 w 278"/>
                <a:gd name="T19" fmla="*/ 209 h 953"/>
                <a:gd name="T20" fmla="*/ 182 w 278"/>
                <a:gd name="T21" fmla="*/ 249 h 953"/>
                <a:gd name="T22" fmla="*/ 200 w 278"/>
                <a:gd name="T23" fmla="*/ 339 h 953"/>
                <a:gd name="T24" fmla="*/ 186 w 278"/>
                <a:gd name="T25" fmla="*/ 481 h 953"/>
                <a:gd name="T26" fmla="*/ 176 w 278"/>
                <a:gd name="T27" fmla="*/ 521 h 953"/>
                <a:gd name="T28" fmla="*/ 156 w 278"/>
                <a:gd name="T29" fmla="*/ 601 h 953"/>
                <a:gd name="T30" fmla="*/ 172 w 278"/>
                <a:gd name="T31" fmla="*/ 681 h 953"/>
                <a:gd name="T32" fmla="*/ 138 w 278"/>
                <a:gd name="T33" fmla="*/ 765 h 953"/>
                <a:gd name="T34" fmla="*/ 96 w 278"/>
                <a:gd name="T35" fmla="*/ 847 h 953"/>
                <a:gd name="T36" fmla="*/ 50 w 278"/>
                <a:gd name="T37" fmla="*/ 899 h 953"/>
                <a:gd name="T38" fmla="*/ 0 w 278"/>
                <a:gd name="T39" fmla="*/ 953 h 953"/>
                <a:gd name="T40" fmla="*/ 278 w 278"/>
                <a:gd name="T41" fmla="*/ 953 h 953"/>
                <a:gd name="T42" fmla="*/ 278 w 278"/>
                <a:gd name="T43" fmla="*/ 24 h 953"/>
                <a:gd name="T44" fmla="*/ 278 w 278"/>
                <a:gd name="T45" fmla="*/ 24 h 953"/>
                <a:gd name="T46" fmla="*/ 278 w 278"/>
                <a:gd name="T47" fmla="*/ 24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grpSp>
      <p:sp>
        <p:nvSpPr>
          <p:cNvPr id="106514" name="Rectangle 18"/>
          <p:cNvSpPr>
            <a:spLocks noGrp="1" noChangeArrowheads="1"/>
          </p:cNvSpPr>
          <p:nvPr>
            <p:ph type="ctrTitle" sz="quarter"/>
          </p:nvPr>
        </p:nvSpPr>
        <p:spPr>
          <a:xfrm>
            <a:off x="685800" y="1600200"/>
            <a:ext cx="7772400" cy="1828800"/>
          </a:xfrm>
        </p:spPr>
        <p:txBody>
          <a:bodyPr anchor="b"/>
          <a:lstStyle>
            <a:lvl1pPr>
              <a:defRPr sz="5700"/>
            </a:lvl1pPr>
          </a:lstStyle>
          <a:p>
            <a:pPr lvl="0"/>
            <a:r>
              <a:rPr lang="en-US" altLang="en-US" noProof="0" smtClean="0"/>
              <a:t>Click to edit Master title style</a:t>
            </a:r>
            <a:endParaRPr lang="en-US" altLang="en-US" noProof="0" smtClean="0"/>
          </a:p>
        </p:txBody>
      </p:sp>
      <p:sp>
        <p:nvSpPr>
          <p:cNvPr id="106515" name="Rectangle 19"/>
          <p:cNvSpPr>
            <a:spLocks noGrp="1" noChangeArrowheads="1"/>
          </p:cNvSpPr>
          <p:nvPr>
            <p:ph type="subTitle" sz="quarter" idx="1"/>
          </p:nvPr>
        </p:nvSpPr>
        <p:spPr>
          <a:xfrm>
            <a:off x="1371600" y="3733800"/>
            <a:ext cx="6400800" cy="1752600"/>
          </a:xfrm>
        </p:spPr>
        <p:txBody>
          <a:bodyPr/>
          <a:lstStyle>
            <a:lvl1pPr marL="0" indent="0" algn="ctr">
              <a:buFont typeface="Wingdings" panose="05000000000000000000" pitchFamily="2" charset="2"/>
              <a:buNone/>
              <a:defRPr sz="3600"/>
            </a:lvl1pPr>
          </a:lstStyle>
          <a:p>
            <a:pPr lvl="0"/>
            <a:r>
              <a:rPr lang="en-US" altLang="en-US" noProof="0" smtClean="0"/>
              <a:t>Click to edit Master subtitle style</a:t>
            </a:r>
            <a:endParaRPr lang="en-US" altLang="en-US" noProof="0" smtClean="0"/>
          </a:p>
        </p:txBody>
      </p:sp>
      <p:sp>
        <p:nvSpPr>
          <p:cNvPr id="20" name="Rectangle 20"/>
          <p:cNvSpPr>
            <a:spLocks noGrp="1" noChangeArrowheads="1"/>
          </p:cNvSpPr>
          <p:nvPr>
            <p:ph type="dt" sz="quarter" idx="10"/>
          </p:nvPr>
        </p:nvSpPr>
        <p:spPr/>
        <p:txBody>
          <a:bodyPr/>
          <a:lstStyle>
            <a:lvl1pPr algn="ctr">
              <a:defRPr/>
            </a:lvl1pPr>
          </a:lstStyle>
          <a:p>
            <a:pPr>
              <a:defRPr/>
            </a:pPr>
            <a:endParaRPr lang="en-US" altLang="en-US"/>
          </a:p>
        </p:txBody>
      </p:sp>
      <p:sp>
        <p:nvSpPr>
          <p:cNvPr id="21" name="Rectangle 21"/>
          <p:cNvSpPr>
            <a:spLocks noGrp="1" noChangeArrowheads="1"/>
          </p:cNvSpPr>
          <p:nvPr>
            <p:ph type="ftr" sz="quarter" idx="11"/>
          </p:nvPr>
        </p:nvSpPr>
        <p:spPr/>
        <p:txBody>
          <a:bodyPr/>
          <a:lstStyle>
            <a:lvl1pPr>
              <a:defRPr/>
            </a:lvl1pPr>
          </a:lstStyle>
          <a:p>
            <a:pPr>
              <a:defRPr/>
            </a:pPr>
            <a:endParaRPr lang="en-US" altLang="en-US"/>
          </a:p>
        </p:txBody>
      </p:sp>
      <p:sp>
        <p:nvSpPr>
          <p:cNvPr id="22" name="Rectangle 22"/>
          <p:cNvSpPr>
            <a:spLocks noGrp="1" noChangeArrowheads="1"/>
          </p:cNvSpPr>
          <p:nvPr>
            <p:ph type="sldNum" sz="quarter" idx="12"/>
          </p:nvPr>
        </p:nvSpPr>
        <p:spPr/>
        <p:txBody>
          <a:bodyPr/>
          <a:lstStyle>
            <a:lvl1pPr>
              <a:defRPr/>
            </a:lvl1pPr>
          </a:lstStyle>
          <a:p>
            <a:fld id="{2C6DEEC6-6E32-49F2-9A23-7D89987BC0F7}" type="slidenum">
              <a:rPr lang="en-US" altLang="en-US"/>
            </a:fld>
            <a:endParaRPr lang="en-US"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20"/>
          <p:cNvSpPr>
            <a:spLocks noGrp="1" noChangeArrowheads="1"/>
          </p:cNvSpPr>
          <p:nvPr>
            <p:ph type="ftr" sz="quarter" idx="11"/>
          </p:nvPr>
        </p:nvSpPr>
        <p:spPr/>
        <p:txBody>
          <a:bodyPr/>
          <a:lstStyle>
            <a:lvl1pPr>
              <a:defRPr/>
            </a:lvl1pPr>
          </a:lstStyle>
          <a:p>
            <a:pPr>
              <a:defRPr/>
            </a:pPr>
            <a:endParaRPr lang="en-US" altLang="en-US"/>
          </a:p>
        </p:txBody>
      </p:sp>
      <p:sp>
        <p:nvSpPr>
          <p:cNvPr id="6" name="Rectangle 21"/>
          <p:cNvSpPr>
            <a:spLocks noGrp="1" noChangeArrowheads="1"/>
          </p:cNvSpPr>
          <p:nvPr>
            <p:ph type="sldNum" sz="quarter" idx="12"/>
          </p:nvPr>
        </p:nvSpPr>
        <p:spPr/>
        <p:txBody>
          <a:bodyPr/>
          <a:lstStyle>
            <a:lvl1pPr>
              <a:defRPr/>
            </a:lvl1pPr>
          </a:lstStyle>
          <a:p>
            <a:fld id="{3C82E838-DAF6-412F-8DFD-E85DAF0ADECA}" type="slidenum">
              <a:rPr lang="en-US" altLang="en-US"/>
            </a:fld>
            <a:endParaRPr lang="en-US"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20"/>
          <p:cNvSpPr>
            <a:spLocks noGrp="1" noChangeArrowheads="1"/>
          </p:cNvSpPr>
          <p:nvPr>
            <p:ph type="ftr" sz="quarter" idx="11"/>
          </p:nvPr>
        </p:nvSpPr>
        <p:spPr/>
        <p:txBody>
          <a:bodyPr/>
          <a:lstStyle>
            <a:lvl1pPr>
              <a:defRPr/>
            </a:lvl1pPr>
          </a:lstStyle>
          <a:p>
            <a:pPr>
              <a:defRPr/>
            </a:pPr>
            <a:endParaRPr lang="en-US" altLang="en-US"/>
          </a:p>
        </p:txBody>
      </p:sp>
      <p:sp>
        <p:nvSpPr>
          <p:cNvPr id="6" name="Rectangle 21"/>
          <p:cNvSpPr>
            <a:spLocks noGrp="1" noChangeArrowheads="1"/>
          </p:cNvSpPr>
          <p:nvPr>
            <p:ph type="sldNum" sz="quarter" idx="12"/>
          </p:nvPr>
        </p:nvSpPr>
        <p:spPr/>
        <p:txBody>
          <a:bodyPr/>
          <a:lstStyle>
            <a:lvl1pPr>
              <a:defRPr/>
            </a:lvl1pPr>
          </a:lstStyle>
          <a:p>
            <a:fld id="{E37B12E7-2AE9-4EE6-8193-0FD3E64DD91A}" type="slidenum">
              <a:rPr lang="en-US" altLang="en-US"/>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fld id="{E3A1C7B4-EC5E-42F5-B0DE-78A3035AA07B}" type="slidenum">
              <a:rPr lang="en-US" altLang="en-US"/>
            </a:fld>
            <a:endParaRPr lang="en-US"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6" name="Rectangle 20"/>
          <p:cNvSpPr>
            <a:spLocks noGrp="1" noChangeArrowheads="1"/>
          </p:cNvSpPr>
          <p:nvPr>
            <p:ph type="ftr" sz="quarter" idx="11"/>
          </p:nvPr>
        </p:nvSpPr>
        <p:spPr/>
        <p:txBody>
          <a:bodyPr/>
          <a:lstStyle>
            <a:lvl1pPr>
              <a:defRPr/>
            </a:lvl1pPr>
          </a:lstStyle>
          <a:p>
            <a:pPr>
              <a:defRPr/>
            </a:pPr>
            <a:endParaRPr lang="en-US" altLang="en-US"/>
          </a:p>
        </p:txBody>
      </p:sp>
      <p:sp>
        <p:nvSpPr>
          <p:cNvPr id="7" name="Rectangle 21"/>
          <p:cNvSpPr>
            <a:spLocks noGrp="1" noChangeArrowheads="1"/>
          </p:cNvSpPr>
          <p:nvPr>
            <p:ph type="sldNum" sz="quarter" idx="12"/>
          </p:nvPr>
        </p:nvSpPr>
        <p:spPr/>
        <p:txBody>
          <a:bodyPr/>
          <a:lstStyle>
            <a:lvl1pPr>
              <a:defRPr/>
            </a:lvl1pPr>
          </a:lstStyle>
          <a:p>
            <a:fld id="{6BEFAED9-86E9-4ED9-891A-A284B12AB3D3}" type="slidenum">
              <a:rPr lang="en-US" altLang="en-US"/>
            </a:fld>
            <a:endParaRPr lang="en-US" alt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8" name="Rectangle 20"/>
          <p:cNvSpPr>
            <a:spLocks noGrp="1" noChangeArrowheads="1"/>
          </p:cNvSpPr>
          <p:nvPr>
            <p:ph type="ftr" sz="quarter" idx="11"/>
          </p:nvPr>
        </p:nvSpPr>
        <p:spPr/>
        <p:txBody>
          <a:bodyPr/>
          <a:lstStyle>
            <a:lvl1pPr>
              <a:defRPr/>
            </a:lvl1pPr>
          </a:lstStyle>
          <a:p>
            <a:pPr>
              <a:defRPr/>
            </a:pPr>
            <a:endParaRPr lang="en-US" altLang="en-US"/>
          </a:p>
        </p:txBody>
      </p:sp>
      <p:sp>
        <p:nvSpPr>
          <p:cNvPr id="9" name="Rectangle 21"/>
          <p:cNvSpPr>
            <a:spLocks noGrp="1" noChangeArrowheads="1"/>
          </p:cNvSpPr>
          <p:nvPr>
            <p:ph type="sldNum" sz="quarter" idx="12"/>
          </p:nvPr>
        </p:nvSpPr>
        <p:spPr/>
        <p:txBody>
          <a:bodyPr/>
          <a:lstStyle>
            <a:lvl1pPr>
              <a:defRPr/>
            </a:lvl1pPr>
          </a:lstStyle>
          <a:p>
            <a:fld id="{FD0305DB-BBB1-4A5E-A5CF-DAF3317162DF}" type="slidenum">
              <a:rPr lang="en-US" altLang="en-US"/>
            </a:fld>
            <a:endParaRPr lang="en-US" alt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4" name="Rectangle 20"/>
          <p:cNvSpPr>
            <a:spLocks noGrp="1" noChangeArrowheads="1"/>
          </p:cNvSpPr>
          <p:nvPr>
            <p:ph type="ftr" sz="quarter" idx="11"/>
          </p:nvPr>
        </p:nvSpPr>
        <p:spPr/>
        <p:txBody>
          <a:bodyPr/>
          <a:lstStyle>
            <a:lvl1pPr>
              <a:defRPr/>
            </a:lvl1pPr>
          </a:lstStyle>
          <a:p>
            <a:pPr>
              <a:defRPr/>
            </a:pPr>
            <a:endParaRPr lang="en-US" altLang="en-US"/>
          </a:p>
        </p:txBody>
      </p:sp>
      <p:sp>
        <p:nvSpPr>
          <p:cNvPr id="5" name="Rectangle 21"/>
          <p:cNvSpPr>
            <a:spLocks noGrp="1" noChangeArrowheads="1"/>
          </p:cNvSpPr>
          <p:nvPr>
            <p:ph type="sldNum" sz="quarter" idx="12"/>
          </p:nvPr>
        </p:nvSpPr>
        <p:spPr/>
        <p:txBody>
          <a:bodyPr/>
          <a:lstStyle>
            <a:lvl1pPr>
              <a:defRPr/>
            </a:lvl1pPr>
          </a:lstStyle>
          <a:p>
            <a:fld id="{4C940EE9-7E44-419D-B742-6F66471834E9}" type="slidenum">
              <a:rPr lang="en-US" altLang="en-US"/>
            </a:fld>
            <a:endParaRPr lang="en-US" alt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3" name="Rectangle 20"/>
          <p:cNvSpPr>
            <a:spLocks noGrp="1" noChangeArrowheads="1"/>
          </p:cNvSpPr>
          <p:nvPr>
            <p:ph type="ftr" sz="quarter" idx="11"/>
          </p:nvPr>
        </p:nvSpPr>
        <p:spPr/>
        <p:txBody>
          <a:bodyPr/>
          <a:lstStyle>
            <a:lvl1pPr>
              <a:defRPr/>
            </a:lvl1pPr>
          </a:lstStyle>
          <a:p>
            <a:pPr>
              <a:defRPr/>
            </a:pPr>
            <a:endParaRPr lang="en-US" altLang="en-US"/>
          </a:p>
        </p:txBody>
      </p:sp>
      <p:sp>
        <p:nvSpPr>
          <p:cNvPr id="4" name="Rectangle 21"/>
          <p:cNvSpPr>
            <a:spLocks noGrp="1" noChangeArrowheads="1"/>
          </p:cNvSpPr>
          <p:nvPr>
            <p:ph type="sldNum" sz="quarter" idx="12"/>
          </p:nvPr>
        </p:nvSpPr>
        <p:spPr/>
        <p:txBody>
          <a:bodyPr/>
          <a:lstStyle>
            <a:lvl1pPr>
              <a:defRPr/>
            </a:lvl1pPr>
          </a:lstStyle>
          <a:p>
            <a:fld id="{B8C425D3-FABA-4165-BF09-D1239EA0A730}" type="slidenum">
              <a:rPr lang="en-US" altLang="en-US"/>
            </a:fld>
            <a:endParaRPr lang="en-US"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6" name="Rectangle 20"/>
          <p:cNvSpPr>
            <a:spLocks noGrp="1" noChangeArrowheads="1"/>
          </p:cNvSpPr>
          <p:nvPr>
            <p:ph type="ftr" sz="quarter" idx="11"/>
          </p:nvPr>
        </p:nvSpPr>
        <p:spPr/>
        <p:txBody>
          <a:bodyPr/>
          <a:lstStyle>
            <a:lvl1pPr>
              <a:defRPr/>
            </a:lvl1pPr>
          </a:lstStyle>
          <a:p>
            <a:pPr>
              <a:defRPr/>
            </a:pPr>
            <a:endParaRPr lang="en-US" altLang="en-US"/>
          </a:p>
        </p:txBody>
      </p:sp>
      <p:sp>
        <p:nvSpPr>
          <p:cNvPr id="7" name="Rectangle 21"/>
          <p:cNvSpPr>
            <a:spLocks noGrp="1" noChangeArrowheads="1"/>
          </p:cNvSpPr>
          <p:nvPr>
            <p:ph type="sldNum" sz="quarter" idx="12"/>
          </p:nvPr>
        </p:nvSpPr>
        <p:spPr/>
        <p:txBody>
          <a:bodyPr/>
          <a:lstStyle>
            <a:lvl1pPr>
              <a:defRPr/>
            </a:lvl1pPr>
          </a:lstStyle>
          <a:p>
            <a:fld id="{7D375D4F-4406-44F1-A170-89D99763A780}" type="slidenum">
              <a:rPr lang="en-US" altLang="en-US"/>
            </a:fld>
            <a:endParaRPr lang="en-US" alt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6" name="Rectangle 20"/>
          <p:cNvSpPr>
            <a:spLocks noGrp="1" noChangeArrowheads="1"/>
          </p:cNvSpPr>
          <p:nvPr>
            <p:ph type="ftr" sz="quarter" idx="11"/>
          </p:nvPr>
        </p:nvSpPr>
        <p:spPr/>
        <p:txBody>
          <a:bodyPr/>
          <a:lstStyle>
            <a:lvl1pPr>
              <a:defRPr/>
            </a:lvl1pPr>
          </a:lstStyle>
          <a:p>
            <a:pPr>
              <a:defRPr/>
            </a:pPr>
            <a:endParaRPr lang="en-US" altLang="en-US"/>
          </a:p>
        </p:txBody>
      </p:sp>
      <p:sp>
        <p:nvSpPr>
          <p:cNvPr id="7" name="Rectangle 21"/>
          <p:cNvSpPr>
            <a:spLocks noGrp="1" noChangeArrowheads="1"/>
          </p:cNvSpPr>
          <p:nvPr>
            <p:ph type="sldNum" sz="quarter" idx="12"/>
          </p:nvPr>
        </p:nvSpPr>
        <p:spPr/>
        <p:txBody>
          <a:bodyPr/>
          <a:lstStyle>
            <a:lvl1pPr>
              <a:defRPr/>
            </a:lvl1pPr>
          </a:lstStyle>
          <a:p>
            <a:fld id="{D6749BA6-EF5F-4430-B791-BDCB941744F0}" type="slidenum">
              <a:rPr lang="en-US" altLang="en-US"/>
            </a:fld>
            <a:endParaRPr lang="en-US" alt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20"/>
          <p:cNvSpPr>
            <a:spLocks noGrp="1" noChangeArrowheads="1"/>
          </p:cNvSpPr>
          <p:nvPr>
            <p:ph type="ftr" sz="quarter" idx="11"/>
          </p:nvPr>
        </p:nvSpPr>
        <p:spPr/>
        <p:txBody>
          <a:bodyPr/>
          <a:lstStyle>
            <a:lvl1pPr>
              <a:defRPr/>
            </a:lvl1pPr>
          </a:lstStyle>
          <a:p>
            <a:pPr>
              <a:defRPr/>
            </a:pPr>
            <a:endParaRPr lang="en-US" altLang="en-US"/>
          </a:p>
        </p:txBody>
      </p:sp>
      <p:sp>
        <p:nvSpPr>
          <p:cNvPr id="6" name="Rectangle 21"/>
          <p:cNvSpPr>
            <a:spLocks noGrp="1" noChangeArrowheads="1"/>
          </p:cNvSpPr>
          <p:nvPr>
            <p:ph type="sldNum" sz="quarter" idx="12"/>
          </p:nvPr>
        </p:nvSpPr>
        <p:spPr/>
        <p:txBody>
          <a:bodyPr/>
          <a:lstStyle>
            <a:lvl1pPr>
              <a:defRPr/>
            </a:lvl1pPr>
          </a:lstStyle>
          <a:p>
            <a:fld id="{91CFD5FA-1C26-4F09-B3D1-B34F1B787395}" type="slidenum">
              <a:rPr lang="en-US" altLang="en-US"/>
            </a:fld>
            <a:endParaRPr lang="en-US" alt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20"/>
          <p:cNvSpPr>
            <a:spLocks noGrp="1" noChangeArrowheads="1"/>
          </p:cNvSpPr>
          <p:nvPr>
            <p:ph type="ftr" sz="quarter" idx="11"/>
          </p:nvPr>
        </p:nvSpPr>
        <p:spPr/>
        <p:txBody>
          <a:bodyPr/>
          <a:lstStyle>
            <a:lvl1pPr>
              <a:defRPr/>
            </a:lvl1pPr>
          </a:lstStyle>
          <a:p>
            <a:pPr>
              <a:defRPr/>
            </a:pPr>
            <a:endParaRPr lang="en-US" altLang="en-US"/>
          </a:p>
        </p:txBody>
      </p:sp>
      <p:sp>
        <p:nvSpPr>
          <p:cNvPr id="6" name="Rectangle 21"/>
          <p:cNvSpPr>
            <a:spLocks noGrp="1" noChangeArrowheads="1"/>
          </p:cNvSpPr>
          <p:nvPr>
            <p:ph type="sldNum" sz="quarter" idx="12"/>
          </p:nvPr>
        </p:nvSpPr>
        <p:spPr/>
        <p:txBody>
          <a:bodyPr/>
          <a:lstStyle>
            <a:lvl1pPr>
              <a:defRPr/>
            </a:lvl1pPr>
          </a:lstStyle>
          <a:p>
            <a:fld id="{A9B960BE-0B19-4FFC-A671-CDD49D45D8E3}" type="slidenum">
              <a:rPr lang="en-US" altLang="en-US"/>
            </a:fld>
            <a:endParaRPr lang="en-US" alt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4" name="Rectangle 20"/>
          <p:cNvSpPr>
            <a:spLocks noGrp="1" noChangeArrowheads="1"/>
          </p:cNvSpPr>
          <p:nvPr>
            <p:ph type="ftr" sz="quarter" idx="11"/>
          </p:nvPr>
        </p:nvSpPr>
        <p:spPr/>
        <p:txBody>
          <a:bodyPr/>
          <a:lstStyle>
            <a:lvl1pPr>
              <a:defRPr/>
            </a:lvl1pPr>
          </a:lstStyle>
          <a:p>
            <a:pPr>
              <a:defRPr/>
            </a:pPr>
            <a:endParaRPr lang="en-US" altLang="en-US"/>
          </a:p>
        </p:txBody>
      </p:sp>
      <p:sp>
        <p:nvSpPr>
          <p:cNvPr id="5" name="Rectangle 21"/>
          <p:cNvSpPr>
            <a:spLocks noGrp="1" noChangeArrowheads="1"/>
          </p:cNvSpPr>
          <p:nvPr>
            <p:ph type="sldNum" sz="quarter" idx="12"/>
          </p:nvPr>
        </p:nvSpPr>
        <p:spPr/>
        <p:txBody>
          <a:bodyPr/>
          <a:lstStyle>
            <a:lvl1pPr>
              <a:defRPr/>
            </a:lvl1pPr>
          </a:lstStyle>
          <a:p>
            <a:fld id="{38C6D706-F9E3-45C6-8EC8-1C089906CFDB}" type="slidenum">
              <a:rPr lang="en-US" altLang="en-US"/>
            </a:fld>
            <a:endParaRPr lang="en-US" alt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8229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3941763"/>
            <a:ext cx="8229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6" name="Rectangle 20"/>
          <p:cNvSpPr>
            <a:spLocks noGrp="1" noChangeArrowheads="1"/>
          </p:cNvSpPr>
          <p:nvPr>
            <p:ph type="ftr" sz="quarter" idx="11"/>
          </p:nvPr>
        </p:nvSpPr>
        <p:spPr/>
        <p:txBody>
          <a:bodyPr/>
          <a:lstStyle>
            <a:lvl1pPr>
              <a:defRPr/>
            </a:lvl1pPr>
          </a:lstStyle>
          <a:p>
            <a:pPr>
              <a:defRPr/>
            </a:pPr>
            <a:endParaRPr lang="en-US" altLang="en-US"/>
          </a:p>
        </p:txBody>
      </p:sp>
      <p:sp>
        <p:nvSpPr>
          <p:cNvPr id="7" name="Rectangle 21"/>
          <p:cNvSpPr>
            <a:spLocks noGrp="1" noChangeArrowheads="1"/>
          </p:cNvSpPr>
          <p:nvPr>
            <p:ph type="sldNum" sz="quarter" idx="12"/>
          </p:nvPr>
        </p:nvSpPr>
        <p:spPr/>
        <p:txBody>
          <a:bodyPr/>
          <a:lstStyle>
            <a:lvl1pPr>
              <a:defRPr/>
            </a:lvl1pPr>
          </a:lstStyle>
          <a:p>
            <a:fld id="{35A96750-7FE6-4708-B784-FFD5E5E6FB1A}" type="slidenum">
              <a:rPr lang="en-US" altLang="en-US"/>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fld id="{4C084FE2-A1C1-46E0-A448-9727EC62901C}" type="slidenum">
              <a:rPr lang="en-US" altLang="en-US"/>
            </a:fld>
            <a:endParaRPr lang="en-US"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2"/>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2"/>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6" name="Rectangle 20"/>
          <p:cNvSpPr>
            <a:spLocks noGrp="1" noChangeArrowheads="1"/>
          </p:cNvSpPr>
          <p:nvPr>
            <p:ph type="ftr" sz="quarter" idx="11"/>
          </p:nvPr>
        </p:nvSpPr>
        <p:spPr/>
        <p:txBody>
          <a:bodyPr/>
          <a:lstStyle>
            <a:lvl1pPr>
              <a:defRPr/>
            </a:lvl1pPr>
          </a:lstStyle>
          <a:p>
            <a:pPr>
              <a:defRPr/>
            </a:pPr>
            <a:endParaRPr lang="en-US" altLang="en-US"/>
          </a:p>
        </p:txBody>
      </p:sp>
      <p:sp>
        <p:nvSpPr>
          <p:cNvPr id="7" name="Rectangle 21"/>
          <p:cNvSpPr>
            <a:spLocks noGrp="1" noChangeArrowheads="1"/>
          </p:cNvSpPr>
          <p:nvPr>
            <p:ph type="sldNum" sz="quarter" idx="12"/>
          </p:nvPr>
        </p:nvSpPr>
        <p:spPr/>
        <p:txBody>
          <a:bodyPr/>
          <a:lstStyle>
            <a:lvl1pPr>
              <a:defRPr/>
            </a:lvl1pPr>
          </a:lstStyle>
          <a:p>
            <a:fld id="{43D3EFA3-09D8-41EA-96D7-1FA4A84FAA94}" type="slidenum">
              <a:rPr lang="en-US" altLang="en-US"/>
            </a:fld>
            <a:endParaRPr lang="en-US" alt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Rectangle 3"/>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800">
              <a:solidFill>
                <a:prstClr val="white"/>
              </a:solidFill>
            </a:endParaRPr>
          </a:p>
        </p:txBody>
      </p:sp>
      <p:sp>
        <p:nvSpPr>
          <p:cNvPr id="5" name="Rectangle 4"/>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800" dirty="0">
              <a:solidFill>
                <a:prstClr val="white"/>
              </a:solidFill>
            </a:endParaRPr>
          </a:p>
        </p:txBody>
      </p:sp>
      <p:sp>
        <p:nvSpPr>
          <p:cNvPr id="6" name="Rectangle 5"/>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800">
              <a:solidFill>
                <a:prstClr val="white"/>
              </a:solidFill>
            </a:endParaRPr>
          </a:p>
        </p:txBody>
      </p:sp>
      <p:sp>
        <p:nvSpPr>
          <p:cNvPr id="7" name="Oval 6"/>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800">
              <a:solidFill>
                <a:prstClr val="white"/>
              </a:solidFill>
            </a:endParaRPr>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17581" y="3132290"/>
            <a:ext cx="7175351" cy="1793167"/>
          </a:xfrm>
          <a:effectLst/>
        </p:spPr>
        <p:txBody>
          <a:bodyPr/>
          <a:lstStyle>
            <a:lvl1pPr marL="640080" indent="-457200" algn="l">
              <a:defRPr sz="5400"/>
            </a:lvl1pPr>
          </a:lstStyle>
          <a:p>
            <a:r>
              <a:rPr lang="en-US" smtClean="0"/>
              <a:t>Click to edit Master title style</a:t>
            </a:r>
            <a:endParaRPr lang="en-US" dirty="0"/>
          </a:p>
        </p:txBody>
      </p:sp>
      <p:sp>
        <p:nvSpPr>
          <p:cNvPr id="8" name="Date Placeholder 3"/>
          <p:cNvSpPr>
            <a:spLocks noGrp="1"/>
          </p:cNvSpPr>
          <p:nvPr>
            <p:ph type="dt" sz="half" idx="10"/>
          </p:nvPr>
        </p:nvSpPr>
        <p:spPr/>
        <p:txBody>
          <a:bodyPr/>
          <a:lstStyle>
            <a:lvl1pPr eaLnBrk="1" hangingPunct="1">
              <a:defRPr>
                <a:latin typeface=".VnArial" panose="020B7200000000000000" pitchFamily="34" charset="0"/>
              </a:defRPr>
            </a:lvl1pPr>
          </a:lstStyle>
          <a:p>
            <a:pPr>
              <a:defRPr/>
            </a:pPr>
            <a:endParaRPr lang="en-US"/>
          </a:p>
        </p:txBody>
      </p:sp>
      <p:sp>
        <p:nvSpPr>
          <p:cNvPr id="9" name="Footer Placeholder 4"/>
          <p:cNvSpPr>
            <a:spLocks noGrp="1"/>
          </p:cNvSpPr>
          <p:nvPr>
            <p:ph type="ftr" sz="quarter" idx="11"/>
          </p:nvPr>
        </p:nvSpPr>
        <p:spPr/>
        <p:txBody>
          <a:bodyPr/>
          <a:lstStyle>
            <a:lvl1pPr eaLnBrk="1" hangingPunct="1">
              <a:defRPr>
                <a:latin typeface=".VnArial" panose="020B7200000000000000" pitchFamily="34" charset="0"/>
              </a:defRPr>
            </a:lvl1pPr>
          </a:lstStyle>
          <a:p>
            <a:pPr>
              <a:defRPr/>
            </a:pPr>
            <a:endParaRPr lang="en-US"/>
          </a:p>
        </p:txBody>
      </p:sp>
      <p:sp>
        <p:nvSpPr>
          <p:cNvPr id="10" name="Slide Number Placeholder 5"/>
          <p:cNvSpPr>
            <a:spLocks noGrp="1"/>
          </p:cNvSpPr>
          <p:nvPr>
            <p:ph type="sldNum" sz="quarter" idx="12"/>
          </p:nvPr>
        </p:nvSpPr>
        <p:spPr/>
        <p:txBody>
          <a:bodyPr/>
          <a:lstStyle>
            <a:lvl1pPr eaLnBrk="1" hangingPunct="1">
              <a:defRPr>
                <a:latin typeface=".VnArial" panose="020B7200000000000000" pitchFamily="34" charset="0"/>
              </a:defRPr>
            </a:lvl1pPr>
          </a:lstStyle>
          <a:p>
            <a:fld id="{916D607E-1EFF-437F-BA03-DA497CD69E66}" type="slidenum">
              <a:rPr lang="en-US"/>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4"/>
          </p:nvPr>
        </p:nvSpPr>
        <p:spPr/>
        <p:txBody>
          <a:bodyPr/>
          <a:lstStyle>
            <a:lvl1pPr eaLnBrk="1" hangingPunct="1">
              <a:defRPr>
                <a:latin typeface=".VnArial" panose="020B7200000000000000" pitchFamily="34" charset="0"/>
              </a:defRPr>
            </a:lvl1pPr>
          </a:lstStyle>
          <a:p>
            <a:pPr>
              <a:defRPr/>
            </a:pPr>
            <a:endParaRPr lang="en-US" altLang="en-US"/>
          </a:p>
        </p:txBody>
      </p:sp>
      <p:sp>
        <p:nvSpPr>
          <p:cNvPr id="5" name="Footer Placeholder 4"/>
          <p:cNvSpPr>
            <a:spLocks noGrp="1"/>
          </p:cNvSpPr>
          <p:nvPr>
            <p:ph type="ftr" sz="quarter" idx="15"/>
          </p:nvPr>
        </p:nvSpPr>
        <p:spPr/>
        <p:txBody>
          <a:bodyPr/>
          <a:lstStyle>
            <a:lvl1pPr eaLnBrk="1" hangingPunct="1">
              <a:defRPr>
                <a:latin typeface=".VnArial" panose="020B7200000000000000" pitchFamily="34" charset="0"/>
              </a:defRPr>
            </a:lvl1pPr>
          </a:lstStyle>
          <a:p>
            <a:pPr>
              <a:defRPr/>
            </a:pPr>
            <a:endParaRPr lang="en-US" altLang="en-US"/>
          </a:p>
        </p:txBody>
      </p:sp>
      <p:sp>
        <p:nvSpPr>
          <p:cNvPr id="6" name="Slide Number Placeholder 5"/>
          <p:cNvSpPr>
            <a:spLocks noGrp="1"/>
          </p:cNvSpPr>
          <p:nvPr>
            <p:ph type="sldNum" sz="quarter" idx="16"/>
          </p:nvPr>
        </p:nvSpPr>
        <p:spPr/>
        <p:txBody>
          <a:bodyPr/>
          <a:lstStyle>
            <a:lvl1pPr eaLnBrk="1" hangingPunct="1">
              <a:defRPr>
                <a:latin typeface=".VnArial" panose="020B7200000000000000" pitchFamily="34" charset="0"/>
              </a:defRPr>
            </a:lvl1pPr>
          </a:lstStyle>
          <a:p>
            <a:fld id="{3CBC9E1B-531B-485E-AA0C-AAA942317971}" type="slidenum">
              <a:rPr lang="en-US" altLang="en-US"/>
            </a:fld>
            <a:endParaRPr lang="en-US"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800">
              <a:solidFill>
                <a:prstClr val="white"/>
              </a:solidFill>
            </a:endParaRPr>
          </a:p>
        </p:txBody>
      </p:sp>
      <p:sp>
        <p:nvSpPr>
          <p:cNvPr id="5" name="Rectangle 4"/>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800" dirty="0">
              <a:solidFill>
                <a:prstClr val="white"/>
              </a:solidFill>
            </a:endParaRPr>
          </a:p>
        </p:txBody>
      </p:sp>
      <p:sp>
        <p:nvSpPr>
          <p:cNvPr id="6" name="Rectangle 5"/>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800">
              <a:solidFill>
                <a:prstClr val="white"/>
              </a:solidFill>
            </a:endParaRPr>
          </a:p>
        </p:txBody>
      </p:sp>
      <p:sp>
        <p:nvSpPr>
          <p:cNvPr id="7" name="Oval 6"/>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800">
              <a:solidFill>
                <a:prstClr val="white"/>
              </a:solidFill>
            </a:endParaRPr>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8" name="Date Placeholder 3"/>
          <p:cNvSpPr>
            <a:spLocks noGrp="1"/>
          </p:cNvSpPr>
          <p:nvPr>
            <p:ph type="dt" sz="half" idx="10"/>
          </p:nvPr>
        </p:nvSpPr>
        <p:spPr/>
        <p:txBody>
          <a:bodyPr/>
          <a:lstStyle>
            <a:lvl1pPr eaLnBrk="1" hangingPunct="1">
              <a:defRPr>
                <a:latin typeface=".VnArial" panose="020B7200000000000000" pitchFamily="34" charset="0"/>
              </a:defRPr>
            </a:lvl1pPr>
          </a:lstStyle>
          <a:p>
            <a:pPr>
              <a:defRPr/>
            </a:pPr>
            <a:endParaRPr lang="en-US"/>
          </a:p>
        </p:txBody>
      </p:sp>
      <p:sp>
        <p:nvSpPr>
          <p:cNvPr id="9" name="Footer Placeholder 4"/>
          <p:cNvSpPr>
            <a:spLocks noGrp="1"/>
          </p:cNvSpPr>
          <p:nvPr>
            <p:ph type="ftr" sz="quarter" idx="11"/>
          </p:nvPr>
        </p:nvSpPr>
        <p:spPr/>
        <p:txBody>
          <a:bodyPr/>
          <a:lstStyle>
            <a:lvl1pPr eaLnBrk="1" hangingPunct="1">
              <a:defRPr>
                <a:latin typeface=".VnArial" panose="020B7200000000000000" pitchFamily="34" charset="0"/>
              </a:defRPr>
            </a:lvl1pPr>
          </a:lstStyle>
          <a:p>
            <a:pPr>
              <a:defRPr/>
            </a:pPr>
            <a:endParaRPr lang="en-US"/>
          </a:p>
        </p:txBody>
      </p:sp>
      <p:sp>
        <p:nvSpPr>
          <p:cNvPr id="10" name="Slide Number Placeholder 5"/>
          <p:cNvSpPr>
            <a:spLocks noGrp="1"/>
          </p:cNvSpPr>
          <p:nvPr>
            <p:ph type="sldNum" sz="quarter" idx="12"/>
          </p:nvPr>
        </p:nvSpPr>
        <p:spPr/>
        <p:txBody>
          <a:bodyPr/>
          <a:lstStyle>
            <a:lvl1pPr eaLnBrk="1" hangingPunct="1">
              <a:defRPr>
                <a:latin typeface=".VnArial" panose="020B7200000000000000" pitchFamily="34" charset="0"/>
              </a:defRPr>
            </a:lvl1pPr>
          </a:lstStyle>
          <a:p>
            <a:fld id="{AFE5C757-6816-4225-943C-52FC16FB3FAA}" type="slidenum">
              <a:rPr lang="en-US"/>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3"/>
          <p:cNvSpPr>
            <a:spLocks noGrp="1"/>
          </p:cNvSpPr>
          <p:nvPr>
            <p:ph type="dt" sz="half" idx="15"/>
          </p:nvPr>
        </p:nvSpPr>
        <p:spPr/>
        <p:txBody>
          <a:bodyPr/>
          <a:lstStyle>
            <a:lvl1pPr eaLnBrk="1" hangingPunct="1">
              <a:defRPr>
                <a:latin typeface=".VnArial" panose="020B7200000000000000" pitchFamily="34" charset="0"/>
              </a:defRPr>
            </a:lvl1pPr>
          </a:lstStyle>
          <a:p>
            <a:pPr>
              <a:defRPr/>
            </a:pPr>
            <a:endParaRPr lang="en-US" altLang="en-US"/>
          </a:p>
        </p:txBody>
      </p:sp>
      <p:sp>
        <p:nvSpPr>
          <p:cNvPr id="6" name="Footer Placeholder 4"/>
          <p:cNvSpPr>
            <a:spLocks noGrp="1"/>
          </p:cNvSpPr>
          <p:nvPr>
            <p:ph type="ftr" sz="quarter" idx="16"/>
          </p:nvPr>
        </p:nvSpPr>
        <p:spPr/>
        <p:txBody>
          <a:bodyPr/>
          <a:lstStyle>
            <a:lvl1pPr eaLnBrk="1" hangingPunct="1">
              <a:defRPr>
                <a:latin typeface=".VnArial" panose="020B7200000000000000" pitchFamily="34" charset="0"/>
              </a:defRPr>
            </a:lvl1pPr>
          </a:lstStyle>
          <a:p>
            <a:pPr>
              <a:defRPr/>
            </a:pPr>
            <a:endParaRPr lang="en-US" altLang="en-US"/>
          </a:p>
        </p:txBody>
      </p:sp>
      <p:sp>
        <p:nvSpPr>
          <p:cNvPr id="7" name="Slide Number Placeholder 5"/>
          <p:cNvSpPr>
            <a:spLocks noGrp="1"/>
          </p:cNvSpPr>
          <p:nvPr>
            <p:ph type="sldNum" sz="quarter" idx="17"/>
          </p:nvPr>
        </p:nvSpPr>
        <p:spPr/>
        <p:txBody>
          <a:bodyPr/>
          <a:lstStyle>
            <a:lvl1pPr eaLnBrk="1" hangingPunct="1">
              <a:defRPr>
                <a:latin typeface=".VnArial" panose="020B7200000000000000" pitchFamily="34" charset="0"/>
              </a:defRPr>
            </a:lvl1pPr>
          </a:lstStyle>
          <a:p>
            <a:fld id="{9AAF0A78-1B94-47A0-88CC-172CFD4D280E}" type="slidenum">
              <a:rPr lang="en-US" altLang="en-US"/>
            </a:fld>
            <a:endParaRPr lang="en-US"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7" name="Date Placeholder 3"/>
          <p:cNvSpPr>
            <a:spLocks noGrp="1"/>
          </p:cNvSpPr>
          <p:nvPr>
            <p:ph type="dt" sz="half" idx="10"/>
          </p:nvPr>
        </p:nvSpPr>
        <p:spPr/>
        <p:txBody>
          <a:bodyPr/>
          <a:lstStyle>
            <a:lvl1pPr eaLnBrk="1" hangingPunct="1">
              <a:defRPr>
                <a:latin typeface=".VnArial" panose="020B7200000000000000" pitchFamily="34" charset="0"/>
              </a:defRPr>
            </a:lvl1pPr>
          </a:lstStyle>
          <a:p>
            <a:pPr>
              <a:defRPr/>
            </a:pPr>
            <a:endParaRPr lang="en-US" altLang="en-US"/>
          </a:p>
        </p:txBody>
      </p:sp>
      <p:sp>
        <p:nvSpPr>
          <p:cNvPr id="8" name="Footer Placeholder 4"/>
          <p:cNvSpPr>
            <a:spLocks noGrp="1"/>
          </p:cNvSpPr>
          <p:nvPr>
            <p:ph type="ftr" sz="quarter" idx="11"/>
          </p:nvPr>
        </p:nvSpPr>
        <p:spPr/>
        <p:txBody>
          <a:bodyPr/>
          <a:lstStyle>
            <a:lvl1pPr eaLnBrk="1" hangingPunct="1">
              <a:defRPr>
                <a:latin typeface=".VnArial" panose="020B7200000000000000" pitchFamily="34" charset="0"/>
              </a:defRPr>
            </a:lvl1pPr>
          </a:lstStyle>
          <a:p>
            <a:pPr>
              <a:defRPr/>
            </a:pPr>
            <a:endParaRPr lang="en-US" altLang="en-US"/>
          </a:p>
        </p:txBody>
      </p:sp>
      <p:sp>
        <p:nvSpPr>
          <p:cNvPr id="9" name="Slide Number Placeholder 5"/>
          <p:cNvSpPr>
            <a:spLocks noGrp="1"/>
          </p:cNvSpPr>
          <p:nvPr>
            <p:ph type="sldNum" sz="quarter" idx="12"/>
          </p:nvPr>
        </p:nvSpPr>
        <p:spPr/>
        <p:txBody>
          <a:bodyPr/>
          <a:lstStyle>
            <a:lvl1pPr eaLnBrk="1" hangingPunct="1">
              <a:defRPr>
                <a:latin typeface=".VnArial" panose="020B7200000000000000" pitchFamily="34" charset="0"/>
              </a:defRPr>
            </a:lvl1pPr>
          </a:lstStyle>
          <a:p>
            <a:fld id="{C13D47A0-B5D2-4DC6-9214-44DA18D266BC}" type="slidenum">
              <a:rPr lang="en-US" altLang="en-US"/>
            </a:fld>
            <a:endParaRPr lang="en-US"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eaLnBrk="1" hangingPunct="1">
              <a:defRPr>
                <a:latin typeface=".VnArial" panose="020B7200000000000000" pitchFamily="34" charset="0"/>
              </a:defRPr>
            </a:lvl1pPr>
          </a:lstStyle>
          <a:p>
            <a:pPr>
              <a:defRPr/>
            </a:pPr>
            <a:endParaRPr lang="en-US" altLang="en-US"/>
          </a:p>
        </p:txBody>
      </p:sp>
      <p:sp>
        <p:nvSpPr>
          <p:cNvPr id="4" name="Footer Placeholder 4"/>
          <p:cNvSpPr>
            <a:spLocks noGrp="1"/>
          </p:cNvSpPr>
          <p:nvPr>
            <p:ph type="ftr" sz="quarter" idx="11"/>
          </p:nvPr>
        </p:nvSpPr>
        <p:spPr/>
        <p:txBody>
          <a:bodyPr/>
          <a:lstStyle>
            <a:lvl1pPr eaLnBrk="1" hangingPunct="1">
              <a:defRPr>
                <a:latin typeface=".VnArial" panose="020B7200000000000000" pitchFamily="34" charset="0"/>
              </a:defRPr>
            </a:lvl1pPr>
          </a:lstStyle>
          <a:p>
            <a:pPr>
              <a:defRPr/>
            </a:pPr>
            <a:endParaRPr lang="en-US" altLang="en-US"/>
          </a:p>
        </p:txBody>
      </p:sp>
      <p:sp>
        <p:nvSpPr>
          <p:cNvPr id="5" name="Slide Number Placeholder 5"/>
          <p:cNvSpPr>
            <a:spLocks noGrp="1"/>
          </p:cNvSpPr>
          <p:nvPr>
            <p:ph type="sldNum" sz="quarter" idx="12"/>
          </p:nvPr>
        </p:nvSpPr>
        <p:spPr/>
        <p:txBody>
          <a:bodyPr/>
          <a:lstStyle>
            <a:lvl1pPr eaLnBrk="1" hangingPunct="1">
              <a:defRPr>
                <a:latin typeface=".VnArial" panose="020B7200000000000000" pitchFamily="34" charset="0"/>
              </a:defRPr>
            </a:lvl1pPr>
          </a:lstStyle>
          <a:p>
            <a:fld id="{6F85F7F1-96E9-4C74-AEC1-06306FBD81F0}" type="slidenum">
              <a:rPr lang="en-US" altLang="en-US"/>
            </a:fld>
            <a:endParaRPr lang="en-US"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eaLnBrk="1" hangingPunct="1">
              <a:defRPr>
                <a:latin typeface=".VnArial" panose="020B7200000000000000" pitchFamily="34" charset="0"/>
              </a:defRPr>
            </a:lvl1pPr>
          </a:lstStyle>
          <a:p>
            <a:pPr>
              <a:defRPr/>
            </a:pPr>
            <a:endParaRPr lang="en-US" altLang="en-US"/>
          </a:p>
        </p:txBody>
      </p:sp>
      <p:sp>
        <p:nvSpPr>
          <p:cNvPr id="3" name="Footer Placeholder 4"/>
          <p:cNvSpPr>
            <a:spLocks noGrp="1"/>
          </p:cNvSpPr>
          <p:nvPr>
            <p:ph type="ftr" sz="quarter" idx="11"/>
          </p:nvPr>
        </p:nvSpPr>
        <p:spPr/>
        <p:txBody>
          <a:bodyPr/>
          <a:lstStyle>
            <a:lvl1pPr eaLnBrk="1" hangingPunct="1">
              <a:defRPr>
                <a:latin typeface=".VnArial" panose="020B7200000000000000" pitchFamily="34" charset="0"/>
              </a:defRPr>
            </a:lvl1pPr>
          </a:lstStyle>
          <a:p>
            <a:pPr>
              <a:defRPr/>
            </a:pPr>
            <a:endParaRPr lang="en-US" altLang="en-US"/>
          </a:p>
        </p:txBody>
      </p:sp>
      <p:sp>
        <p:nvSpPr>
          <p:cNvPr id="4" name="Slide Number Placeholder 5"/>
          <p:cNvSpPr>
            <a:spLocks noGrp="1"/>
          </p:cNvSpPr>
          <p:nvPr>
            <p:ph type="sldNum" sz="quarter" idx="12"/>
          </p:nvPr>
        </p:nvSpPr>
        <p:spPr/>
        <p:txBody>
          <a:bodyPr/>
          <a:lstStyle>
            <a:lvl1pPr eaLnBrk="1" hangingPunct="1">
              <a:defRPr>
                <a:latin typeface=".VnArial" panose="020B7200000000000000" pitchFamily="34" charset="0"/>
              </a:defRPr>
            </a:lvl1pPr>
          </a:lstStyle>
          <a:p>
            <a:fld id="{53535C3C-1DB7-4CD6-9AAC-F3E536D96979}" type="slidenum">
              <a:rPr lang="en-US" altLang="en-US"/>
            </a:fld>
            <a:endParaRPr lang="en-US"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eaLnBrk="1" hangingPunct="1">
              <a:defRPr>
                <a:latin typeface=".VnArial" panose="020B7200000000000000" pitchFamily="34" charset="0"/>
              </a:defRPr>
            </a:lvl1pPr>
          </a:lstStyle>
          <a:p>
            <a:pPr>
              <a:defRPr/>
            </a:pPr>
            <a:endParaRPr lang="en-US" altLang="en-US"/>
          </a:p>
        </p:txBody>
      </p:sp>
      <p:sp>
        <p:nvSpPr>
          <p:cNvPr id="6" name="Footer Placeholder 4"/>
          <p:cNvSpPr>
            <a:spLocks noGrp="1"/>
          </p:cNvSpPr>
          <p:nvPr>
            <p:ph type="ftr" sz="quarter" idx="11"/>
          </p:nvPr>
        </p:nvSpPr>
        <p:spPr/>
        <p:txBody>
          <a:bodyPr/>
          <a:lstStyle>
            <a:lvl1pPr eaLnBrk="1" hangingPunct="1">
              <a:defRPr>
                <a:latin typeface=".VnArial" panose="020B7200000000000000" pitchFamily="34" charset="0"/>
              </a:defRPr>
            </a:lvl1pPr>
          </a:lstStyle>
          <a:p>
            <a:pPr>
              <a:defRPr/>
            </a:pPr>
            <a:endParaRPr lang="en-US" altLang="en-US"/>
          </a:p>
        </p:txBody>
      </p:sp>
      <p:sp>
        <p:nvSpPr>
          <p:cNvPr id="7" name="Slide Number Placeholder 5"/>
          <p:cNvSpPr>
            <a:spLocks noGrp="1"/>
          </p:cNvSpPr>
          <p:nvPr>
            <p:ph type="sldNum" sz="quarter" idx="12"/>
          </p:nvPr>
        </p:nvSpPr>
        <p:spPr/>
        <p:txBody>
          <a:bodyPr/>
          <a:lstStyle>
            <a:lvl1pPr eaLnBrk="1" hangingPunct="1">
              <a:defRPr>
                <a:latin typeface=".VnArial" panose="020B7200000000000000" pitchFamily="34" charset="0"/>
              </a:defRPr>
            </a:lvl1pPr>
          </a:lstStyle>
          <a:p>
            <a:fld id="{FF779DAE-439D-4183-BBAA-EDBDB02A2A5D}" type="slidenum">
              <a:rPr lang="en-US" altLang="en-US"/>
            </a:fld>
            <a:endParaRPr lang="en-US"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5" name="Rectangle 4"/>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800">
              <a:solidFill>
                <a:prstClr val="white"/>
              </a:solidFill>
            </a:endParaRPr>
          </a:p>
        </p:txBody>
      </p:sp>
      <p:sp>
        <p:nvSpPr>
          <p:cNvPr id="6" name="Rectangle 5"/>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800" dirty="0">
              <a:solidFill>
                <a:prstClr val="white"/>
              </a:solidFill>
            </a:endParaRPr>
          </a:p>
        </p:txBody>
      </p:sp>
      <p:sp>
        <p:nvSpPr>
          <p:cNvPr id="7" name="Rectangle 6"/>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800">
              <a:solidFill>
                <a:prstClr val="white"/>
              </a:solidFill>
            </a:endParaRPr>
          </a:p>
        </p:txBody>
      </p:sp>
      <p:sp>
        <p:nvSpPr>
          <p:cNvPr id="8" name="Oval 7"/>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800">
              <a:solidFill>
                <a:prstClr val="white"/>
              </a:solidFill>
            </a:endParaRPr>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rtlCol="0">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anose="02040502050405020303"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 name="Title 1"/>
          <p:cNvSpPr>
            <a:spLocks noGrp="1"/>
          </p:cNvSpPr>
          <p:nvPr>
            <p:ph type="title"/>
          </p:nvPr>
        </p:nvSpPr>
        <p:spPr>
          <a:xfrm>
            <a:off x="727268" y="4464421"/>
            <a:ext cx="6383538" cy="1143000"/>
          </a:xfrm>
        </p:spPr>
        <p:txBody>
          <a:bodyPr anchor="b"/>
          <a:lstStyle>
            <a:lvl1pPr algn="l">
              <a:defRPr sz="4600" b="1"/>
            </a:lvl1pPr>
          </a:lstStyle>
          <a:p>
            <a:r>
              <a:rPr lang="en-US" smtClean="0"/>
              <a:t>Click to edit Master title style</a:t>
            </a:r>
            <a:endParaRPr lang="en-US" dirty="0"/>
          </a:p>
        </p:txBody>
      </p:sp>
      <p:sp>
        <p:nvSpPr>
          <p:cNvPr id="9" name="Date Placeholder 4"/>
          <p:cNvSpPr>
            <a:spLocks noGrp="1"/>
          </p:cNvSpPr>
          <p:nvPr>
            <p:ph type="dt" sz="half" idx="10"/>
          </p:nvPr>
        </p:nvSpPr>
        <p:spPr/>
        <p:txBody>
          <a:bodyPr/>
          <a:lstStyle>
            <a:lvl1pPr eaLnBrk="1" hangingPunct="1">
              <a:defRPr>
                <a:latin typeface=".VnArial" panose="020B7200000000000000" pitchFamily="34" charset="0"/>
              </a:defRPr>
            </a:lvl1pPr>
          </a:lstStyle>
          <a:p>
            <a:pPr>
              <a:defRPr/>
            </a:pPr>
            <a:endParaRPr lang="en-US"/>
          </a:p>
        </p:txBody>
      </p:sp>
      <p:sp>
        <p:nvSpPr>
          <p:cNvPr id="10" name="Footer Placeholder 5"/>
          <p:cNvSpPr>
            <a:spLocks noGrp="1"/>
          </p:cNvSpPr>
          <p:nvPr>
            <p:ph type="ftr" sz="quarter" idx="11"/>
          </p:nvPr>
        </p:nvSpPr>
        <p:spPr/>
        <p:txBody>
          <a:bodyPr/>
          <a:lstStyle>
            <a:lvl1pPr eaLnBrk="1" hangingPunct="1">
              <a:defRPr>
                <a:latin typeface=".VnArial" panose="020B7200000000000000"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1" hangingPunct="1">
              <a:defRPr>
                <a:latin typeface=".VnArial" panose="020B7200000000000000" pitchFamily="34" charset="0"/>
              </a:defRPr>
            </a:lvl1pPr>
          </a:lstStyle>
          <a:p>
            <a:fld id="{16A341B1-3F3C-45E8-9B5C-E401C07884F9}"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a:lvl1pPr>
          </a:lstStyle>
          <a:p>
            <a:fld id="{22713391-1B20-44D7-8EA7-90AACBA1EBFA}" type="slidenum">
              <a:rPr lang="en-US" altLang="en-US"/>
            </a:fld>
            <a:endParaRPr lang="en-US"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eaLnBrk="1" hangingPunct="1">
              <a:defRPr>
                <a:latin typeface=".VnArial" panose="020B7200000000000000" pitchFamily="34" charset="0"/>
              </a:defRPr>
            </a:lvl1pPr>
          </a:lstStyle>
          <a:p>
            <a:pPr>
              <a:defRPr/>
            </a:pPr>
            <a:endParaRPr lang="en-US" altLang="en-US"/>
          </a:p>
        </p:txBody>
      </p:sp>
      <p:sp>
        <p:nvSpPr>
          <p:cNvPr id="5" name="Footer Placeholder 4"/>
          <p:cNvSpPr>
            <a:spLocks noGrp="1"/>
          </p:cNvSpPr>
          <p:nvPr>
            <p:ph type="ftr" sz="quarter" idx="11"/>
          </p:nvPr>
        </p:nvSpPr>
        <p:spPr/>
        <p:txBody>
          <a:bodyPr/>
          <a:lstStyle>
            <a:lvl1pPr eaLnBrk="1" hangingPunct="1">
              <a:defRPr>
                <a:latin typeface=".VnArial" panose="020B7200000000000000" pitchFamily="34" charset="0"/>
              </a:defRPr>
            </a:lvl1pPr>
          </a:lstStyle>
          <a:p>
            <a:pPr>
              <a:defRPr/>
            </a:pPr>
            <a:endParaRPr lang="en-US" altLang="en-US"/>
          </a:p>
        </p:txBody>
      </p:sp>
      <p:sp>
        <p:nvSpPr>
          <p:cNvPr id="6" name="Slide Number Placeholder 5"/>
          <p:cNvSpPr>
            <a:spLocks noGrp="1"/>
          </p:cNvSpPr>
          <p:nvPr>
            <p:ph type="sldNum" sz="quarter" idx="12"/>
          </p:nvPr>
        </p:nvSpPr>
        <p:spPr/>
        <p:txBody>
          <a:bodyPr/>
          <a:lstStyle>
            <a:lvl1pPr eaLnBrk="1" hangingPunct="1">
              <a:defRPr>
                <a:latin typeface=".VnArial" panose="020B7200000000000000" pitchFamily="34" charset="0"/>
              </a:defRPr>
            </a:lvl1pPr>
          </a:lstStyle>
          <a:p>
            <a:fld id="{6D078904-0DD2-4F1C-B814-60BCF9FE9613}" type="slidenum">
              <a:rPr lang="en-US" altLang="en-US"/>
            </a:fld>
            <a:endParaRPr lang="en-US"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lvl1pPr eaLnBrk="1" hangingPunct="1">
              <a:defRPr>
                <a:latin typeface=".VnArial" panose="020B7200000000000000" pitchFamily="34" charset="0"/>
              </a:defRPr>
            </a:lvl1pPr>
          </a:lstStyle>
          <a:p>
            <a:pPr>
              <a:defRPr/>
            </a:pPr>
            <a:endParaRPr lang="en-US" altLang="en-US"/>
          </a:p>
        </p:txBody>
      </p:sp>
      <p:sp>
        <p:nvSpPr>
          <p:cNvPr id="5" name="Footer Placeholder 4"/>
          <p:cNvSpPr>
            <a:spLocks noGrp="1"/>
          </p:cNvSpPr>
          <p:nvPr>
            <p:ph type="ftr" sz="quarter" idx="11"/>
          </p:nvPr>
        </p:nvSpPr>
        <p:spPr/>
        <p:txBody>
          <a:bodyPr/>
          <a:lstStyle>
            <a:lvl1pPr eaLnBrk="1" hangingPunct="1">
              <a:defRPr>
                <a:latin typeface=".VnArial" panose="020B7200000000000000" pitchFamily="34" charset="0"/>
              </a:defRPr>
            </a:lvl1pPr>
          </a:lstStyle>
          <a:p>
            <a:pPr>
              <a:defRPr/>
            </a:pPr>
            <a:endParaRPr lang="en-US" altLang="en-US"/>
          </a:p>
        </p:txBody>
      </p:sp>
      <p:sp>
        <p:nvSpPr>
          <p:cNvPr id="6" name="Slide Number Placeholder 5"/>
          <p:cNvSpPr>
            <a:spLocks noGrp="1"/>
          </p:cNvSpPr>
          <p:nvPr>
            <p:ph type="sldNum" sz="quarter" idx="12"/>
          </p:nvPr>
        </p:nvSpPr>
        <p:spPr/>
        <p:txBody>
          <a:bodyPr/>
          <a:lstStyle>
            <a:lvl1pPr eaLnBrk="1" hangingPunct="1">
              <a:defRPr>
                <a:latin typeface=".VnArial" panose="020B7200000000000000" pitchFamily="34" charset="0"/>
              </a:defRPr>
            </a:lvl1pPr>
          </a:lstStyle>
          <a:p>
            <a:fld id="{8356CEE2-3E65-417F-84EC-C227C2F7E46B}" type="slidenum">
              <a:rPr lang="en-US" altLang="en-US"/>
            </a:fld>
            <a:endParaRPr lang="en-US"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latin typeface="VNI-Avo" pitchFamily="2" charset="0"/>
              </a:defRPr>
            </a:lvl1pPr>
          </a:lstStyle>
          <a:p>
            <a:pPr>
              <a:defRPr/>
            </a:pPr>
            <a:fld id="{929B2A83-DF9A-466E-A4BC-C6A1140BB063}" type="datetimeFigureOut">
              <a:rPr lang="en-US"/>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VNI-Avo" pitchFamily="2"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atin typeface="VNI-Avo" pitchFamily="2" charset="0"/>
              </a:defRPr>
            </a:lvl1pPr>
          </a:lstStyle>
          <a:p>
            <a:fld id="{F714E6D2-D2F7-4656-840D-2BB05EA18E07}" type="slidenum">
              <a:rPr lang="en-US"/>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latin typeface="VNI-Avo" pitchFamily="2" charset="0"/>
              </a:defRPr>
            </a:lvl1pPr>
          </a:lstStyle>
          <a:p>
            <a:pPr>
              <a:defRPr/>
            </a:pPr>
            <a:fld id="{25791140-497F-42BF-ACA0-9244CA259F9E}" type="datetimeFigureOut">
              <a:rPr lang="en-US"/>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VNI-Avo" pitchFamily="2"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atin typeface="VNI-Avo" pitchFamily="2" charset="0"/>
              </a:defRPr>
            </a:lvl1pPr>
          </a:lstStyle>
          <a:p>
            <a:fld id="{C3CFD10F-4DF7-4F01-91A0-F416AD44376F}" type="slidenum">
              <a:rPr lang="en-US"/>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latin typeface="VNI-Avo" pitchFamily="2" charset="0"/>
              </a:defRPr>
            </a:lvl1pPr>
          </a:lstStyle>
          <a:p>
            <a:pPr>
              <a:defRPr/>
            </a:pPr>
            <a:fld id="{E8BB40C2-ECFF-439F-9C8A-F31408986888}" type="datetimeFigureOut">
              <a:rPr lang="en-US"/>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VNI-Avo" pitchFamily="2"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atin typeface="VNI-Avo" pitchFamily="2" charset="0"/>
              </a:defRPr>
            </a:lvl1pPr>
          </a:lstStyle>
          <a:p>
            <a:fld id="{6A6764C9-97E6-4374-A04B-0AEEB65BC126}" type="slidenum">
              <a:rPr lang="en-US"/>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a:latin typeface="VNI-Avo" pitchFamily="2" charset="0"/>
              </a:defRPr>
            </a:lvl1pPr>
          </a:lstStyle>
          <a:p>
            <a:pPr>
              <a:defRPr/>
            </a:pPr>
            <a:fld id="{773D8BFB-9770-4514-AF40-03193D4D84BA}" type="datetimeFigureOut">
              <a:rPr lang="en-US"/>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a:latin typeface="VNI-Avo" pitchFamily="2"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hangingPunct="0">
              <a:defRPr>
                <a:latin typeface="VNI-Avo" pitchFamily="2" charset="0"/>
              </a:defRPr>
            </a:lvl1pPr>
          </a:lstStyle>
          <a:p>
            <a:fld id="{A5FB1C63-9BA1-47C9-9DEB-1DBB34476896}" type="slidenum">
              <a:rPr lang="en-US"/>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lvl1pPr eaLnBrk="0" fontAlgn="base" hangingPunct="0">
              <a:spcBef>
                <a:spcPct val="0"/>
              </a:spcBef>
              <a:spcAft>
                <a:spcPct val="0"/>
              </a:spcAft>
              <a:defRPr>
                <a:latin typeface="VNI-Avo" pitchFamily="2" charset="0"/>
              </a:defRPr>
            </a:lvl1pPr>
          </a:lstStyle>
          <a:p>
            <a:pPr>
              <a:defRPr/>
            </a:pPr>
            <a:fld id="{7B12494F-403C-4294-B97B-9B9CD4541BB4}" type="datetimeFigureOut">
              <a:rPr lang="en-US"/>
            </a:fld>
            <a:endParaRPr lang="en-US"/>
          </a:p>
        </p:txBody>
      </p:sp>
      <p:sp>
        <p:nvSpPr>
          <p:cNvPr id="8" name="Footer Placeholder 7"/>
          <p:cNvSpPr>
            <a:spLocks noGrp="1"/>
          </p:cNvSpPr>
          <p:nvPr>
            <p:ph type="ftr" sz="quarter" idx="11"/>
          </p:nvPr>
        </p:nvSpPr>
        <p:spPr/>
        <p:txBody>
          <a:bodyPr/>
          <a:lstStyle>
            <a:lvl1pPr eaLnBrk="0" fontAlgn="base" hangingPunct="0">
              <a:spcBef>
                <a:spcPct val="0"/>
              </a:spcBef>
              <a:spcAft>
                <a:spcPct val="0"/>
              </a:spcAft>
              <a:defRPr>
                <a:latin typeface="VNI-Avo" pitchFamily="2" charset="0"/>
              </a:defRPr>
            </a:lvl1pPr>
          </a:lstStyle>
          <a:p>
            <a:pPr>
              <a:defRPr/>
            </a:pPr>
            <a:endParaRPr lang="en-US"/>
          </a:p>
        </p:txBody>
      </p:sp>
      <p:sp>
        <p:nvSpPr>
          <p:cNvPr id="9" name="Slide Number Placeholder 8"/>
          <p:cNvSpPr>
            <a:spLocks noGrp="1"/>
          </p:cNvSpPr>
          <p:nvPr>
            <p:ph type="sldNum" sz="quarter" idx="12"/>
          </p:nvPr>
        </p:nvSpPr>
        <p:spPr/>
        <p:txBody>
          <a:bodyPr/>
          <a:lstStyle>
            <a:lvl1pPr eaLnBrk="0" hangingPunct="0">
              <a:defRPr>
                <a:latin typeface="VNI-Avo" pitchFamily="2" charset="0"/>
              </a:defRPr>
            </a:lvl1pPr>
          </a:lstStyle>
          <a:p>
            <a:fld id="{AC35F344-732A-4FBF-BEBA-2A1A25D9446F}" type="slidenum">
              <a:rPr lang="en-US"/>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eaLnBrk="0" fontAlgn="base" hangingPunct="0">
              <a:spcBef>
                <a:spcPct val="0"/>
              </a:spcBef>
              <a:spcAft>
                <a:spcPct val="0"/>
              </a:spcAft>
              <a:defRPr>
                <a:latin typeface="VNI-Avo" pitchFamily="2" charset="0"/>
              </a:defRPr>
            </a:lvl1pPr>
          </a:lstStyle>
          <a:p>
            <a:pPr>
              <a:defRPr/>
            </a:pPr>
            <a:fld id="{CDAD23A8-A623-4E1D-9032-305906B7DA93}" type="datetimeFigureOut">
              <a:rPr lang="en-US"/>
            </a:fld>
            <a:endParaRPr lang="en-US"/>
          </a:p>
        </p:txBody>
      </p:sp>
      <p:sp>
        <p:nvSpPr>
          <p:cNvPr id="4" name="Footer Placeholder 3"/>
          <p:cNvSpPr>
            <a:spLocks noGrp="1"/>
          </p:cNvSpPr>
          <p:nvPr>
            <p:ph type="ftr" sz="quarter" idx="11"/>
          </p:nvPr>
        </p:nvSpPr>
        <p:spPr/>
        <p:txBody>
          <a:bodyPr/>
          <a:lstStyle>
            <a:lvl1pPr eaLnBrk="0" fontAlgn="base" hangingPunct="0">
              <a:spcBef>
                <a:spcPct val="0"/>
              </a:spcBef>
              <a:spcAft>
                <a:spcPct val="0"/>
              </a:spcAft>
              <a:defRPr>
                <a:latin typeface="VNI-Avo" pitchFamily="2" charset="0"/>
              </a:defRPr>
            </a:lvl1pPr>
          </a:lstStyle>
          <a:p>
            <a:pPr>
              <a:defRPr/>
            </a:pPr>
            <a:endParaRPr lang="en-US"/>
          </a:p>
        </p:txBody>
      </p:sp>
      <p:sp>
        <p:nvSpPr>
          <p:cNvPr id="5" name="Slide Number Placeholder 4"/>
          <p:cNvSpPr>
            <a:spLocks noGrp="1"/>
          </p:cNvSpPr>
          <p:nvPr>
            <p:ph type="sldNum" sz="quarter" idx="12"/>
          </p:nvPr>
        </p:nvSpPr>
        <p:spPr/>
        <p:txBody>
          <a:bodyPr/>
          <a:lstStyle>
            <a:lvl1pPr eaLnBrk="0" hangingPunct="0">
              <a:defRPr>
                <a:latin typeface="VNI-Avo" pitchFamily="2" charset="0"/>
              </a:defRPr>
            </a:lvl1pPr>
          </a:lstStyle>
          <a:p>
            <a:fld id="{00C8EE0F-A551-45CE-AE95-BFEAF5AB4D83}" type="slidenum">
              <a:rPr lang="en-US"/>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fontAlgn="base" hangingPunct="0">
              <a:spcBef>
                <a:spcPct val="0"/>
              </a:spcBef>
              <a:spcAft>
                <a:spcPct val="0"/>
              </a:spcAft>
              <a:defRPr>
                <a:latin typeface="VNI-Avo" pitchFamily="2" charset="0"/>
              </a:defRPr>
            </a:lvl1pPr>
          </a:lstStyle>
          <a:p>
            <a:pPr>
              <a:defRPr/>
            </a:pPr>
            <a:fld id="{F7187762-FCB3-4930-B513-4A4609CD228B}" type="datetimeFigureOut">
              <a:rPr lang="en-US"/>
            </a:fld>
            <a:endParaRPr lang="en-US"/>
          </a:p>
        </p:txBody>
      </p:sp>
      <p:sp>
        <p:nvSpPr>
          <p:cNvPr id="3" name="Footer Placeholder 2"/>
          <p:cNvSpPr>
            <a:spLocks noGrp="1"/>
          </p:cNvSpPr>
          <p:nvPr>
            <p:ph type="ftr" sz="quarter" idx="11"/>
          </p:nvPr>
        </p:nvSpPr>
        <p:spPr/>
        <p:txBody>
          <a:bodyPr/>
          <a:lstStyle>
            <a:lvl1pPr eaLnBrk="0" fontAlgn="base" hangingPunct="0">
              <a:spcBef>
                <a:spcPct val="0"/>
              </a:spcBef>
              <a:spcAft>
                <a:spcPct val="0"/>
              </a:spcAft>
              <a:defRPr>
                <a:latin typeface="VNI-Avo" pitchFamily="2" charset="0"/>
              </a:defRPr>
            </a:lvl1pPr>
          </a:lstStyle>
          <a:p>
            <a:pPr>
              <a:defRPr/>
            </a:pPr>
            <a:endParaRPr lang="en-US"/>
          </a:p>
        </p:txBody>
      </p:sp>
      <p:sp>
        <p:nvSpPr>
          <p:cNvPr id="4" name="Slide Number Placeholder 3"/>
          <p:cNvSpPr>
            <a:spLocks noGrp="1"/>
          </p:cNvSpPr>
          <p:nvPr>
            <p:ph type="sldNum" sz="quarter" idx="12"/>
          </p:nvPr>
        </p:nvSpPr>
        <p:spPr/>
        <p:txBody>
          <a:bodyPr/>
          <a:lstStyle>
            <a:lvl1pPr eaLnBrk="0" hangingPunct="0">
              <a:defRPr>
                <a:latin typeface="VNI-Avo" pitchFamily="2" charset="0"/>
              </a:defRPr>
            </a:lvl1pPr>
          </a:lstStyle>
          <a:p>
            <a:fld id="{C39C597E-DF2B-499E-9583-A0156F228E56}" type="slidenum">
              <a:rPr lang="en-US"/>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a:latin typeface="VNI-Avo" pitchFamily="2" charset="0"/>
              </a:defRPr>
            </a:lvl1pPr>
          </a:lstStyle>
          <a:p>
            <a:pPr>
              <a:defRPr/>
            </a:pPr>
            <a:fld id="{BA99F5E9-63AD-463B-94CF-D85A741A69E7}" type="datetimeFigureOut">
              <a:rPr lang="en-US"/>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a:latin typeface="VNI-Avo" pitchFamily="2"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hangingPunct="0">
              <a:defRPr>
                <a:latin typeface="VNI-Avo" pitchFamily="2" charset="0"/>
              </a:defRPr>
            </a:lvl1pPr>
          </a:lstStyle>
          <a:p>
            <a:fld id="{B8D94B15-8943-45A2-8B6B-1391187E41C3}"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lvl1pPr>
          </a:lstStyle>
          <a:p>
            <a:fld id="{90D20080-1974-4E5C-86B5-C47149A6A36A}" type="slidenum">
              <a:rPr lang="en-US" altLang="en-US"/>
            </a:fld>
            <a:endParaRPr lang="en-US"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a:latin typeface="VNI-Avo" pitchFamily="2" charset="0"/>
              </a:defRPr>
            </a:lvl1pPr>
          </a:lstStyle>
          <a:p>
            <a:pPr>
              <a:defRPr/>
            </a:pPr>
            <a:fld id="{9033A165-1FF0-43D5-8854-AFDB9B07DFB7}" type="datetimeFigureOut">
              <a:rPr lang="en-US"/>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a:latin typeface="VNI-Avo" pitchFamily="2"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hangingPunct="0">
              <a:defRPr>
                <a:latin typeface="VNI-Avo" pitchFamily="2" charset="0"/>
              </a:defRPr>
            </a:lvl1pPr>
          </a:lstStyle>
          <a:p>
            <a:fld id="{A6049737-2329-4AC4-8232-E13409695CA2}" type="slidenum">
              <a:rPr lang="en-US"/>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latin typeface="VNI-Avo" pitchFamily="2" charset="0"/>
              </a:defRPr>
            </a:lvl1pPr>
          </a:lstStyle>
          <a:p>
            <a:pPr>
              <a:defRPr/>
            </a:pPr>
            <a:fld id="{92829E21-658F-44F4-A460-6AE7094261A9}" type="datetimeFigureOut">
              <a:rPr lang="en-US"/>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VNI-Avo" pitchFamily="2"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atin typeface="VNI-Avo" pitchFamily="2" charset="0"/>
              </a:defRPr>
            </a:lvl1pPr>
          </a:lstStyle>
          <a:p>
            <a:fld id="{4A35F1AC-CB2A-419B-AB44-381D7183E48C}" type="slidenum">
              <a:rPr lang="en-US"/>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latin typeface="VNI-Avo" pitchFamily="2" charset="0"/>
              </a:defRPr>
            </a:lvl1pPr>
          </a:lstStyle>
          <a:p>
            <a:pPr>
              <a:defRPr/>
            </a:pPr>
            <a:fld id="{2253AF4A-3E81-4E53-9940-EA410DCD99D9}" type="datetimeFigureOut">
              <a:rPr lang="en-US"/>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VNI-Avo" pitchFamily="2"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atin typeface="VNI-Avo" pitchFamily="2" charset="0"/>
              </a:defRPr>
            </a:lvl1pPr>
          </a:lstStyle>
          <a:p>
            <a:fld id="{944011CD-4A8C-4086-A768-9643B9611362}" type="slidenum">
              <a:rPr lang="en-US"/>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grpSp>
        <p:nvGrpSpPr>
          <p:cNvPr id="5" name="Group 15"/>
          <p:cNvGrpSpPr/>
          <p:nvPr/>
        </p:nvGrpSpPr>
        <p:grpSpPr bwMode="auto">
          <a:xfrm>
            <a:off x="-3175" y="4953000"/>
            <a:ext cx="9147175" cy="1911350"/>
            <a:chOff x="-3765" y="4832896"/>
            <a:chExt cx="9147765" cy="2032192"/>
          </a:xfrm>
        </p:grpSpPr>
        <p:sp>
          <p:nvSpPr>
            <p:cNvPr id="6" name="Freeform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18"/>
            <p:cNvSpPr/>
            <p:nvPr/>
          </p:nvSpPr>
          <p:spPr bwMode="auto">
            <a:xfrm>
              <a:off x="35443" y="5135526"/>
              <a:ext cx="9108557"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en-US"/>
            </a:p>
          </p:txBody>
        </p:sp>
        <p:sp>
          <p:nvSpPr>
            <p:cNvPr id="8" name="Freeform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lstStyle>
          <a:p>
            <a:pPr>
              <a:defRPr/>
            </a:pPr>
            <a:endParaRPr lang="en-US" altLang="en-US"/>
          </a:p>
        </p:txBody>
      </p:sp>
      <p:sp>
        <p:nvSpPr>
          <p:cNvPr id="12" name="Footer Placeholder 18"/>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9E4D2E4F-C7CD-46FE-96F8-50A5D044853A}" type="slidenum">
              <a:rPr lang="en-US" altLang="en-US"/>
            </a:fld>
            <a:endParaRPr lang="en-US"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solidFill>
                  <a:srgbClr val="FFFFFF"/>
                </a:solidFill>
              </a:defRPr>
            </a:lvl1pPr>
          </a:lstStyle>
          <a:p>
            <a:pPr>
              <a:defRPr/>
            </a:pPr>
            <a:endParaRPr lang="en-US" altLang="en-US"/>
          </a:p>
        </p:txBody>
      </p:sp>
      <p:sp>
        <p:nvSpPr>
          <p:cNvPr id="5" name="Footer Placeholder 4"/>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5D8B8EF-BFB4-4AF6-AE89-AF7DF5E68D5E}" type="slidenum">
              <a:rPr lang="en-US" altLang="en-US"/>
            </a:fld>
            <a:endParaRPr lang="en-US"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6" name="Date Placeholder 3"/>
          <p:cNvSpPr>
            <a:spLocks noGrp="1"/>
          </p:cNvSpPr>
          <p:nvPr>
            <p:ph type="dt" sz="half" idx="10"/>
          </p:nvPr>
        </p:nvSpPr>
        <p:spPr/>
        <p:txBody>
          <a:bodyPr/>
          <a:lstStyle>
            <a:lvl1pPr>
              <a:defRPr>
                <a:solidFill>
                  <a:srgbClr val="FFFFFF"/>
                </a:solidFill>
              </a:defRPr>
            </a:lvl1pPr>
          </a:lstStyle>
          <a:p>
            <a:pPr>
              <a:defRPr/>
            </a:pPr>
            <a:endParaRPr lang="en-US" altLang="en-US"/>
          </a:p>
        </p:txBody>
      </p:sp>
      <p:sp>
        <p:nvSpPr>
          <p:cNvPr id="7" name="Footer Placeholder 4"/>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8" name="Slide Number Placeholder 5"/>
          <p:cNvSpPr>
            <a:spLocks noGrp="1"/>
          </p:cNvSpPr>
          <p:nvPr>
            <p:ph type="sldNum" sz="quarter" idx="12"/>
          </p:nvPr>
        </p:nvSpPr>
        <p:spPr/>
        <p:txBody>
          <a:bodyPr/>
          <a:lstStyle>
            <a:lvl1pPr>
              <a:defRPr>
                <a:solidFill>
                  <a:srgbClr val="FFFFFF"/>
                </a:solidFill>
              </a:defRPr>
            </a:lvl1pPr>
          </a:lstStyle>
          <a:p>
            <a:fld id="{945D42FD-9875-4783-9714-1E0AF64C1EBE}" type="slidenum">
              <a:rPr lang="en-US" altLang="en-US"/>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solidFill>
                  <a:srgbClr val="FFFFFF"/>
                </a:solidFill>
              </a:defRPr>
            </a:lvl1pPr>
          </a:lstStyle>
          <a:p>
            <a:pPr>
              <a:defRPr/>
            </a:pPr>
            <a:endParaRPr lang="en-US" altLang="en-US"/>
          </a:p>
        </p:txBody>
      </p:sp>
      <p:sp>
        <p:nvSpPr>
          <p:cNvPr id="6" name="Footer Placeholder 5"/>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EAA2FDC-70E4-4D40-A32F-AC2C592CC1F1}" type="slidenum">
              <a:rPr lang="en-US" altLang="en-US"/>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lvl1pPr>
              <a:defRPr>
                <a:solidFill>
                  <a:srgbClr val="FFFFFF"/>
                </a:solidFill>
              </a:defRPr>
            </a:lvl1pPr>
          </a:lstStyle>
          <a:p>
            <a:pPr>
              <a:defRPr/>
            </a:pPr>
            <a:endParaRPr lang="en-US" alt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9" name="Slide Number Placeholder 8"/>
          <p:cNvSpPr>
            <a:spLocks noGrp="1"/>
          </p:cNvSpPr>
          <p:nvPr>
            <p:ph type="sldNum" sz="quarter" idx="12"/>
          </p:nvPr>
        </p:nvSpPr>
        <p:spPr/>
        <p:txBody>
          <a:bodyPr/>
          <a:lstStyle>
            <a:lvl1pPr>
              <a:defRPr>
                <a:solidFill>
                  <a:srgbClr val="FFFFFF"/>
                </a:solidFill>
              </a:defRPr>
            </a:lvl1pPr>
          </a:lstStyle>
          <a:p>
            <a:fld id="{B61154D0-B1A4-4289-A938-E6F49567EDBF}" type="slidenum">
              <a:rPr lang="en-US" altLang="en-US"/>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rgbClr val="FFFFFF"/>
                </a:solidFill>
              </a:defRPr>
            </a:lvl1pPr>
          </a:lstStyle>
          <a:p>
            <a:pPr>
              <a:defRPr/>
            </a:pPr>
            <a:endParaRPr lang="en-US" altLang="en-US"/>
          </a:p>
        </p:txBody>
      </p:sp>
      <p:sp>
        <p:nvSpPr>
          <p:cNvPr id="4" name="Footer Placeholder 3"/>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20ECD36-F4DC-4B88-B313-C266CF6E7C7D}" type="slidenum">
              <a:rPr lang="en-US" altLang="en-US"/>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FFFF"/>
                </a:solidFill>
              </a:defRPr>
            </a:lvl1pPr>
          </a:lstStyle>
          <a:p>
            <a:pPr>
              <a:defRPr/>
            </a:pPr>
            <a:endParaRPr lang="en-US" altLang="en-US"/>
          </a:p>
        </p:txBody>
      </p:sp>
      <p:sp>
        <p:nvSpPr>
          <p:cNvPr id="3" name="Footer Placeholder 2"/>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4" name="Slide Number Placeholder 3"/>
          <p:cNvSpPr>
            <a:spLocks noGrp="1"/>
          </p:cNvSpPr>
          <p:nvPr>
            <p:ph type="sldNum" sz="quarter" idx="12"/>
          </p:nvPr>
        </p:nvSpPr>
        <p:spPr/>
        <p:txBody>
          <a:bodyPr/>
          <a:lstStyle>
            <a:lvl1pPr>
              <a:defRPr>
                <a:solidFill>
                  <a:srgbClr val="FFFFFF"/>
                </a:solidFill>
              </a:defRPr>
            </a:lvl1pPr>
          </a:lstStyle>
          <a:p>
            <a:fld id="{887A8B44-D2F3-452F-B0F8-1A0A68353A2D}"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3" name="Rectangle 5"/>
          <p:cNvSpPr>
            <a:spLocks noGrp="1" noChangeArrowheads="1"/>
          </p:cNvSpPr>
          <p:nvPr>
            <p:ph type="ftr" sz="quarter" idx="11"/>
          </p:nvPr>
        </p:nvSpPr>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p:txBody>
          <a:bodyPr/>
          <a:lstStyle>
            <a:lvl1pPr>
              <a:defRPr/>
            </a:lvl1pPr>
          </a:lstStyle>
          <a:p>
            <a:fld id="{AA24704C-95C1-431F-B2A3-DBAEA6D21296}" type="slidenum">
              <a:rPr lang="en-US" altLang="en-US"/>
            </a:fld>
            <a:endParaRPr lang="en-US"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lvl1pPr>
              <a:defRPr>
                <a:solidFill>
                  <a:srgbClr val="FFFFFF"/>
                </a:solidFill>
              </a:defRPr>
            </a:lvl1pPr>
          </a:lstStyle>
          <a:p>
            <a:pPr>
              <a:defRPr/>
            </a:pPr>
            <a:endParaRPr lang="en-US" altLang="en-US"/>
          </a:p>
        </p:txBody>
      </p:sp>
      <p:sp>
        <p:nvSpPr>
          <p:cNvPr id="6" name="Footer Placeholder 5"/>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0682DDD-94F0-4DFC-92BF-228681B9A773}" type="slidenum">
              <a:rPr lang="en-US" altLang="en-US"/>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5" name="Freeform 4"/>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15"/>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en-US"/>
          </a:p>
        </p:txBody>
      </p:sp>
      <p:sp>
        <p:nvSpPr>
          <p:cNvPr id="7" name="Right Triangle 6"/>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rgbClr val="FFFFFF"/>
                </a:solidFill>
              </a:defRPr>
            </a:lvl1pPr>
          </a:lstStyle>
          <a:p>
            <a:pPr>
              <a:defRPr/>
            </a:pPr>
            <a:endParaRPr lang="en-US" altLang="en-US"/>
          </a:p>
        </p:txBody>
      </p:sp>
      <p:sp>
        <p:nvSpPr>
          <p:cNvPr id="12" name="Footer Placeholder 5"/>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13" name="Slide Number Placeholder 6"/>
          <p:cNvSpPr>
            <a:spLocks noGrp="1"/>
          </p:cNvSpPr>
          <p:nvPr>
            <p:ph type="sldNum" sz="quarter" idx="12"/>
          </p:nvPr>
        </p:nvSpPr>
        <p:spPr/>
        <p:txBody>
          <a:bodyPr/>
          <a:lstStyle>
            <a:lvl1pPr>
              <a:defRPr>
                <a:solidFill>
                  <a:srgbClr val="FFFFFF"/>
                </a:solidFill>
              </a:defRPr>
            </a:lvl1pPr>
          </a:lstStyle>
          <a:p>
            <a:fld id="{4C4E982D-EECE-4B96-AA3A-789817FA6404}" type="slidenum">
              <a:rPr lang="en-US" altLang="en-US"/>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rgbClr val="FFFFFF"/>
                </a:solidFill>
              </a:defRPr>
            </a:lvl1pPr>
          </a:lstStyle>
          <a:p>
            <a:pPr>
              <a:defRPr/>
            </a:pPr>
            <a:endParaRPr lang="en-US" altLang="en-US"/>
          </a:p>
        </p:txBody>
      </p:sp>
      <p:sp>
        <p:nvSpPr>
          <p:cNvPr id="5" name="Footer Placeholder 4"/>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05DE543-2386-4CB2-B80C-5CDBF1A185B8}" type="slidenum">
              <a:rPr lang="en-US" altLang="en-US"/>
            </a:fld>
            <a:endParaRPr lang="en-US"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rgbClr val="FFFFFF"/>
                </a:solidFill>
              </a:defRPr>
            </a:lvl1pPr>
          </a:lstStyle>
          <a:p>
            <a:pPr>
              <a:defRPr/>
            </a:pPr>
            <a:endParaRPr lang="en-US" altLang="en-US"/>
          </a:p>
        </p:txBody>
      </p:sp>
      <p:sp>
        <p:nvSpPr>
          <p:cNvPr id="5" name="Footer Placeholder 4"/>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C6CB169-B38D-49F0-832C-7A38DB86049B}" type="slidenum">
              <a:rPr lang="en-US" altLang="en-US"/>
            </a:fld>
            <a:endParaRPr lang="en-US"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lgn="ctr" eaLnBrk="0" hangingPunct="0">
              <a:defRPr>
                <a:latin typeface="VNI-Avo" pitchFamily="2"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VNI-Avo" pitchFamily="2"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VNI-Avo" pitchFamily="2" charset="0"/>
              </a:defRPr>
            </a:lvl1pPr>
          </a:lstStyle>
          <a:p>
            <a:fld id="{2556DB38-F710-4DBE-954E-2E8710000CC9}" type="slidenum">
              <a:rPr lang="en-US"/>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eaLnBrk="0" hangingPunct="0">
              <a:defRPr>
                <a:latin typeface="VNI-Avo" pitchFamily="2"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VNI-Avo" pitchFamily="2"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VNI-Avo" pitchFamily="2" charset="0"/>
              </a:defRPr>
            </a:lvl1pPr>
          </a:lstStyle>
          <a:p>
            <a:fld id="{455C2325-E104-4D6E-ADE7-254FD4AE4463}" type="slidenum">
              <a:rPr lang="en-US"/>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p:txBody>
          <a:bodyPr/>
          <a:lstStyle>
            <a:lvl1pPr algn="ctr" eaLnBrk="0" hangingPunct="0">
              <a:defRPr>
                <a:latin typeface="VNI-Avo" pitchFamily="2"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VNI-Avo" pitchFamily="2"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VNI-Avo" pitchFamily="2" charset="0"/>
              </a:defRPr>
            </a:lvl1pPr>
          </a:lstStyle>
          <a:p>
            <a:fld id="{711EB859-98DA-4A46-9FEF-A92F6FAF977C}" type="slidenum">
              <a:rPr lang="en-US"/>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p:txBody>
          <a:bodyPr/>
          <a:lstStyle>
            <a:lvl1pPr algn="ctr" eaLnBrk="0" hangingPunct="0">
              <a:defRPr>
                <a:latin typeface="VNI-Avo" pitchFamily="2"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0" hangingPunct="0">
              <a:defRPr>
                <a:latin typeface="VNI-Avo" pitchFamily="2"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0" hangingPunct="0">
              <a:defRPr>
                <a:latin typeface="VNI-Avo" pitchFamily="2" charset="0"/>
              </a:defRPr>
            </a:lvl1pPr>
          </a:lstStyle>
          <a:p>
            <a:fld id="{887F7D97-C349-44C5-B32D-DDE8DFBB5B84}" type="slidenum">
              <a:rPr lang="en-US"/>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4"/>
          <p:cNvSpPr>
            <a:spLocks noGrp="1" noChangeArrowheads="1"/>
          </p:cNvSpPr>
          <p:nvPr>
            <p:ph type="dt" sz="half" idx="10"/>
          </p:nvPr>
        </p:nvSpPr>
        <p:spPr/>
        <p:txBody>
          <a:bodyPr/>
          <a:lstStyle>
            <a:lvl1pPr algn="ctr" eaLnBrk="0" hangingPunct="0">
              <a:defRPr>
                <a:latin typeface="VNI-Avo" pitchFamily="2" charset="0"/>
              </a:defRPr>
            </a:lvl1pPr>
          </a:lstStyle>
          <a:p>
            <a:pPr>
              <a:defRPr/>
            </a:pPr>
            <a:endParaRPr lang="en-US"/>
          </a:p>
        </p:txBody>
      </p:sp>
      <p:sp>
        <p:nvSpPr>
          <p:cNvPr id="8" name="Rectangle 5"/>
          <p:cNvSpPr>
            <a:spLocks noGrp="1" noChangeArrowheads="1"/>
          </p:cNvSpPr>
          <p:nvPr>
            <p:ph type="ftr" sz="quarter" idx="11"/>
          </p:nvPr>
        </p:nvSpPr>
        <p:spPr/>
        <p:txBody>
          <a:bodyPr/>
          <a:lstStyle>
            <a:lvl1pPr eaLnBrk="0" hangingPunct="0">
              <a:defRPr>
                <a:latin typeface="VNI-Avo" pitchFamily="2" charset="0"/>
              </a:defRPr>
            </a:lvl1pPr>
          </a:lstStyle>
          <a:p>
            <a:pPr>
              <a:defRPr/>
            </a:pPr>
            <a:endParaRPr lang="en-US"/>
          </a:p>
        </p:txBody>
      </p:sp>
      <p:sp>
        <p:nvSpPr>
          <p:cNvPr id="9" name="Rectangle 6"/>
          <p:cNvSpPr>
            <a:spLocks noGrp="1" noChangeArrowheads="1"/>
          </p:cNvSpPr>
          <p:nvPr>
            <p:ph type="sldNum" sz="quarter" idx="12"/>
          </p:nvPr>
        </p:nvSpPr>
        <p:spPr/>
        <p:txBody>
          <a:bodyPr/>
          <a:lstStyle>
            <a:lvl1pPr eaLnBrk="0" hangingPunct="0">
              <a:defRPr>
                <a:latin typeface="VNI-Avo" pitchFamily="2" charset="0"/>
              </a:defRPr>
            </a:lvl1pPr>
          </a:lstStyle>
          <a:p>
            <a:fld id="{F06064C8-5C13-431F-84DF-3C678D5F969D}" type="slidenum">
              <a:rPr lang="en-US"/>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lgn="ctr" eaLnBrk="0" hangingPunct="0">
              <a:defRPr>
                <a:latin typeface="VNI-Avo" pitchFamily="2" charset="0"/>
              </a:defRPr>
            </a:lvl1pPr>
          </a:lstStyle>
          <a:p>
            <a:pPr>
              <a:defRPr/>
            </a:pPr>
            <a:endParaRPr lang="en-US"/>
          </a:p>
        </p:txBody>
      </p:sp>
      <p:sp>
        <p:nvSpPr>
          <p:cNvPr id="4" name="Rectangle 5"/>
          <p:cNvSpPr>
            <a:spLocks noGrp="1" noChangeArrowheads="1"/>
          </p:cNvSpPr>
          <p:nvPr>
            <p:ph type="ftr" sz="quarter" idx="11"/>
          </p:nvPr>
        </p:nvSpPr>
        <p:spPr/>
        <p:txBody>
          <a:bodyPr/>
          <a:lstStyle>
            <a:lvl1pPr eaLnBrk="0" hangingPunct="0">
              <a:defRPr>
                <a:latin typeface="VNI-Avo" pitchFamily="2" charset="0"/>
              </a:defRPr>
            </a:lvl1pPr>
          </a:lstStyle>
          <a:p>
            <a:pPr>
              <a:defRPr/>
            </a:pPr>
            <a:endParaRPr lang="en-US"/>
          </a:p>
        </p:txBody>
      </p:sp>
      <p:sp>
        <p:nvSpPr>
          <p:cNvPr id="5" name="Rectangle 6"/>
          <p:cNvSpPr>
            <a:spLocks noGrp="1" noChangeArrowheads="1"/>
          </p:cNvSpPr>
          <p:nvPr>
            <p:ph type="sldNum" sz="quarter" idx="12"/>
          </p:nvPr>
        </p:nvSpPr>
        <p:spPr/>
        <p:txBody>
          <a:bodyPr/>
          <a:lstStyle>
            <a:lvl1pPr eaLnBrk="0" hangingPunct="0">
              <a:defRPr>
                <a:latin typeface="VNI-Avo" pitchFamily="2" charset="0"/>
              </a:defRPr>
            </a:lvl1pPr>
          </a:lstStyle>
          <a:p>
            <a:fld id="{35965A68-60E8-4F0E-878F-13B23E77D4AD}"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fld id="{F9CF9380-B9E0-49BC-968C-4A410BB45BAE}" type="slidenum">
              <a:rPr lang="en-US" altLang="en-US"/>
            </a:fld>
            <a:endParaRPr lang="en-US"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a:latin typeface="VNI-Avo" pitchFamily="2" charset="0"/>
              </a:defRPr>
            </a:lvl1pPr>
          </a:lstStyle>
          <a:p>
            <a:pPr>
              <a:defRPr/>
            </a:pPr>
            <a:endParaRPr lang="en-US"/>
          </a:p>
        </p:txBody>
      </p:sp>
      <p:sp>
        <p:nvSpPr>
          <p:cNvPr id="3" name="Rectangle 5"/>
          <p:cNvSpPr>
            <a:spLocks noGrp="1" noChangeArrowheads="1"/>
          </p:cNvSpPr>
          <p:nvPr>
            <p:ph type="ftr" sz="quarter" idx="11"/>
          </p:nvPr>
        </p:nvSpPr>
        <p:spPr/>
        <p:txBody>
          <a:bodyPr/>
          <a:lstStyle>
            <a:lvl1pPr eaLnBrk="0" hangingPunct="0">
              <a:defRPr>
                <a:latin typeface="VNI-Avo" pitchFamily="2" charset="0"/>
              </a:defRPr>
            </a:lvl1pPr>
          </a:lstStyle>
          <a:p>
            <a:pPr>
              <a:defRPr/>
            </a:pPr>
            <a:endParaRPr lang="en-US"/>
          </a:p>
        </p:txBody>
      </p:sp>
      <p:sp>
        <p:nvSpPr>
          <p:cNvPr id="4" name="Rectangle 6"/>
          <p:cNvSpPr>
            <a:spLocks noGrp="1" noChangeArrowheads="1"/>
          </p:cNvSpPr>
          <p:nvPr>
            <p:ph type="sldNum" sz="quarter" idx="12"/>
          </p:nvPr>
        </p:nvSpPr>
        <p:spPr/>
        <p:txBody>
          <a:bodyPr/>
          <a:lstStyle>
            <a:lvl1pPr eaLnBrk="0" hangingPunct="0">
              <a:defRPr>
                <a:latin typeface="VNI-Avo" pitchFamily="2" charset="0"/>
              </a:defRPr>
            </a:lvl1pPr>
          </a:lstStyle>
          <a:p>
            <a:fld id="{93BC7B8E-B3DB-4A32-8FC0-9BDD333A9AE6}" type="slidenum">
              <a:rPr lang="en-US"/>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lgn="ctr" eaLnBrk="0" hangingPunct="0">
              <a:defRPr>
                <a:latin typeface="VNI-Avo" pitchFamily="2"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0" hangingPunct="0">
              <a:defRPr>
                <a:latin typeface="VNI-Avo" pitchFamily="2"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0" hangingPunct="0">
              <a:defRPr>
                <a:latin typeface="VNI-Avo" pitchFamily="2" charset="0"/>
              </a:defRPr>
            </a:lvl1pPr>
          </a:lstStyle>
          <a:p>
            <a:fld id="{EDFDAB20-0D4D-4B63-A954-1A96F4EC39F0}" type="slidenum">
              <a:rPr lang="en-US"/>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lgn="ctr" eaLnBrk="0" hangingPunct="0">
              <a:defRPr>
                <a:latin typeface="VNI-Avo" pitchFamily="2"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0" hangingPunct="0">
              <a:defRPr>
                <a:latin typeface="VNI-Avo" pitchFamily="2"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0" hangingPunct="0">
              <a:defRPr>
                <a:latin typeface="VNI-Avo" pitchFamily="2" charset="0"/>
              </a:defRPr>
            </a:lvl1pPr>
          </a:lstStyle>
          <a:p>
            <a:fld id="{8119186B-D88E-47DA-8ED9-DD0B0CE8086C}" type="slidenum">
              <a:rPr lang="en-US"/>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eaLnBrk="0" hangingPunct="0">
              <a:defRPr>
                <a:latin typeface="VNI-Avo" pitchFamily="2"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VNI-Avo" pitchFamily="2"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VNI-Avo" pitchFamily="2" charset="0"/>
              </a:defRPr>
            </a:lvl1pPr>
          </a:lstStyle>
          <a:p>
            <a:fld id="{F7AF54A2-04BE-4AF6-A7BF-9E1F1CDD00F1}" type="slidenum">
              <a:rPr lang="en-US"/>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eaLnBrk="0" hangingPunct="0">
              <a:defRPr>
                <a:latin typeface="VNI-Avo" pitchFamily="2"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VNI-Avo" pitchFamily="2"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VNI-Avo" pitchFamily="2" charset="0"/>
              </a:defRPr>
            </a:lvl1pPr>
          </a:lstStyle>
          <a:p>
            <a:fld id="{AA2C2114-D93B-42C3-A8CA-386E0DB46488}" type="slidenum">
              <a:rPr lang="en-US"/>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Rectangle 4"/>
          <p:cNvSpPr>
            <a:spLocks noGrp="1" noChangeArrowheads="1"/>
          </p:cNvSpPr>
          <p:nvPr>
            <p:ph type="dt" sz="half" idx="10"/>
          </p:nvPr>
        </p:nvSpPr>
        <p:spPr/>
        <p:txBody>
          <a:bodyPr/>
          <a:lstStyle>
            <a:lvl1pPr algn="ctr" eaLnBrk="0" hangingPunct="0">
              <a:defRPr>
                <a:latin typeface="VNI-Avo" pitchFamily="2" charset="0"/>
              </a:defRPr>
            </a:lvl1pPr>
          </a:lstStyle>
          <a:p>
            <a:pPr>
              <a:defRPr/>
            </a:pPr>
            <a:endParaRPr lang="en-US"/>
          </a:p>
        </p:txBody>
      </p:sp>
      <p:sp>
        <p:nvSpPr>
          <p:cNvPr id="4" name="Rectangle 5"/>
          <p:cNvSpPr>
            <a:spLocks noGrp="1" noChangeArrowheads="1"/>
          </p:cNvSpPr>
          <p:nvPr>
            <p:ph type="ftr" sz="quarter" idx="11"/>
          </p:nvPr>
        </p:nvSpPr>
        <p:spPr/>
        <p:txBody>
          <a:bodyPr/>
          <a:lstStyle>
            <a:lvl1pPr eaLnBrk="0" hangingPunct="0">
              <a:defRPr>
                <a:latin typeface="VNI-Avo" pitchFamily="2" charset="0"/>
              </a:defRPr>
            </a:lvl1pPr>
          </a:lstStyle>
          <a:p>
            <a:pPr>
              <a:defRPr/>
            </a:pPr>
            <a:endParaRPr lang="en-US"/>
          </a:p>
        </p:txBody>
      </p:sp>
      <p:sp>
        <p:nvSpPr>
          <p:cNvPr id="5" name="Rectangle 6"/>
          <p:cNvSpPr>
            <a:spLocks noGrp="1" noChangeArrowheads="1"/>
          </p:cNvSpPr>
          <p:nvPr>
            <p:ph type="sldNum" sz="quarter" idx="12"/>
          </p:nvPr>
        </p:nvSpPr>
        <p:spPr/>
        <p:txBody>
          <a:bodyPr/>
          <a:lstStyle>
            <a:lvl1pPr eaLnBrk="0" hangingPunct="0">
              <a:defRPr>
                <a:latin typeface="VNI-Avo" pitchFamily="2" charset="0"/>
              </a:defRPr>
            </a:lvl1pPr>
          </a:lstStyle>
          <a:p>
            <a:fld id="{727920D9-FE6B-457B-B91B-7DC8962D9315}" type="slidenum">
              <a:rPr lang="en-US"/>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2"/>
          <p:cNvGrpSpPr/>
          <p:nvPr/>
        </p:nvGrpSpPr>
        <p:grpSpPr bwMode="auto">
          <a:xfrm>
            <a:off x="4716463" y="5345113"/>
            <a:ext cx="4427537" cy="1512887"/>
            <a:chOff x="2971" y="3367"/>
            <a:chExt cx="2789" cy="953"/>
          </a:xfrm>
        </p:grpSpPr>
        <p:sp>
          <p:nvSpPr>
            <p:cNvPr id="5" name="Freeform 3"/>
            <p:cNvSpPr/>
            <p:nvPr/>
          </p:nvSpPr>
          <p:spPr bwMode="ltGray">
            <a:xfrm>
              <a:off x="2971" y="3367"/>
              <a:ext cx="2789" cy="953"/>
            </a:xfrm>
            <a:custGeom>
              <a:avLst/>
              <a:gdLst>
                <a:gd name="T0" fmla="*/ 3069 w 2780"/>
                <a:gd name="T1" fmla="*/ 18 h 953"/>
                <a:gd name="T2" fmla="*/ 2969 w 2780"/>
                <a:gd name="T3" fmla="*/ 24 h 953"/>
                <a:gd name="T4" fmla="*/ 2899 w 2780"/>
                <a:gd name="T5" fmla="*/ 102 h 953"/>
                <a:gd name="T6" fmla="*/ 2784 w 2780"/>
                <a:gd name="T7" fmla="*/ 156 h 953"/>
                <a:gd name="T8" fmla="*/ 2777 w 2780"/>
                <a:gd name="T9" fmla="*/ 222 h 953"/>
                <a:gd name="T10" fmla="*/ 2757 w 2780"/>
                <a:gd name="T11" fmla="*/ 246 h 953"/>
                <a:gd name="T12" fmla="*/ 2737 w 2780"/>
                <a:gd name="T13" fmla="*/ 252 h 953"/>
                <a:gd name="T14" fmla="*/ 2656 w 2780"/>
                <a:gd name="T15" fmla="*/ 210 h 953"/>
                <a:gd name="T16" fmla="*/ 2507 w 2780"/>
                <a:gd name="T17" fmla="*/ 192 h 953"/>
                <a:gd name="T18" fmla="*/ 2480 w 2780"/>
                <a:gd name="T19" fmla="*/ 186 h 953"/>
                <a:gd name="T20" fmla="*/ 2459 w 2780"/>
                <a:gd name="T21" fmla="*/ 192 h 953"/>
                <a:gd name="T22" fmla="*/ 2377 w 2780"/>
                <a:gd name="T23" fmla="*/ 228 h 953"/>
                <a:gd name="T24" fmla="*/ 2336 w 2780"/>
                <a:gd name="T25" fmla="*/ 240 h 953"/>
                <a:gd name="T26" fmla="*/ 2310 w 2780"/>
                <a:gd name="T27" fmla="*/ 246 h 953"/>
                <a:gd name="T28" fmla="*/ 2298 w 2780"/>
                <a:gd name="T29" fmla="*/ 258 h 953"/>
                <a:gd name="T30" fmla="*/ 2298 w 2780"/>
                <a:gd name="T31" fmla="*/ 276 h 953"/>
                <a:gd name="T32" fmla="*/ 2275 w 2780"/>
                <a:gd name="T33" fmla="*/ 300 h 953"/>
                <a:gd name="T34" fmla="*/ 2257 w 2780"/>
                <a:gd name="T35" fmla="*/ 312 h 953"/>
                <a:gd name="T36" fmla="*/ 2245 w 2780"/>
                <a:gd name="T37" fmla="*/ 324 h 953"/>
                <a:gd name="T38" fmla="*/ 2233 w 2780"/>
                <a:gd name="T39" fmla="*/ 336 h 953"/>
                <a:gd name="T40" fmla="*/ 2198 w 2780"/>
                <a:gd name="T41" fmla="*/ 342 h 953"/>
                <a:gd name="T42" fmla="*/ 2121 w 2780"/>
                <a:gd name="T43" fmla="*/ 336 h 953"/>
                <a:gd name="T44" fmla="*/ 2079 w 2780"/>
                <a:gd name="T45" fmla="*/ 330 h 953"/>
                <a:gd name="T46" fmla="*/ 2065 w 2780"/>
                <a:gd name="T47" fmla="*/ 342 h 953"/>
                <a:gd name="T48" fmla="*/ 2051 w 2780"/>
                <a:gd name="T49" fmla="*/ 354 h 953"/>
                <a:gd name="T50" fmla="*/ 2016 w 2780"/>
                <a:gd name="T51" fmla="*/ 360 h 953"/>
                <a:gd name="T52" fmla="*/ 1956 w 2780"/>
                <a:gd name="T53" fmla="*/ 342 h 953"/>
                <a:gd name="T54" fmla="*/ 1932 w 2780"/>
                <a:gd name="T55" fmla="*/ 342 h 953"/>
                <a:gd name="T56" fmla="*/ 1908 w 2780"/>
                <a:gd name="T57" fmla="*/ 354 h 953"/>
                <a:gd name="T58" fmla="*/ 1839 w 2780"/>
                <a:gd name="T59" fmla="*/ 425 h 953"/>
                <a:gd name="T60" fmla="*/ 1789 w 2780"/>
                <a:gd name="T61" fmla="*/ 569 h 953"/>
                <a:gd name="T62" fmla="*/ 1789 w 2780"/>
                <a:gd name="T63" fmla="*/ 593 h 953"/>
                <a:gd name="T64" fmla="*/ 1796 w 2780"/>
                <a:gd name="T65" fmla="*/ 641 h 953"/>
                <a:gd name="T66" fmla="*/ 1817 w 2780"/>
                <a:gd name="T67" fmla="*/ 659 h 953"/>
                <a:gd name="T68" fmla="*/ 1810 w 2780"/>
                <a:gd name="T69" fmla="*/ 671 h 953"/>
                <a:gd name="T70" fmla="*/ 1796 w 2780"/>
                <a:gd name="T71" fmla="*/ 683 h 953"/>
                <a:gd name="T72" fmla="*/ 1702 w 2780"/>
                <a:gd name="T73" fmla="*/ 689 h 953"/>
                <a:gd name="T74" fmla="*/ 1625 w 2780"/>
                <a:gd name="T75" fmla="*/ 629 h 953"/>
                <a:gd name="T76" fmla="*/ 1478 w 2780"/>
                <a:gd name="T77" fmla="*/ 587 h 953"/>
                <a:gd name="T78" fmla="*/ 1312 w 2780"/>
                <a:gd name="T79" fmla="*/ 671 h 953"/>
                <a:gd name="T80" fmla="*/ 1122 w 2780"/>
                <a:gd name="T81" fmla="*/ 731 h 953"/>
                <a:gd name="T82" fmla="*/ 909 w 2780"/>
                <a:gd name="T83" fmla="*/ 743 h 953"/>
                <a:gd name="T84" fmla="*/ 692 w 2780"/>
                <a:gd name="T85" fmla="*/ 701 h 953"/>
                <a:gd name="T86" fmla="*/ 632 w 2780"/>
                <a:gd name="T87" fmla="*/ 695 h 953"/>
                <a:gd name="T88" fmla="*/ 620 w 2780"/>
                <a:gd name="T89" fmla="*/ 701 h 953"/>
                <a:gd name="T90" fmla="*/ 584 w 2780"/>
                <a:gd name="T91" fmla="*/ 731 h 953"/>
                <a:gd name="T92" fmla="*/ 472 w 2780"/>
                <a:gd name="T93" fmla="*/ 809 h 953"/>
                <a:gd name="T94" fmla="*/ 438 w 2780"/>
                <a:gd name="T95" fmla="*/ 821 h 953"/>
                <a:gd name="T96" fmla="*/ 414 w 2780"/>
                <a:gd name="T97" fmla="*/ 821 h 953"/>
                <a:gd name="T98" fmla="*/ 367 w 2780"/>
                <a:gd name="T99" fmla="*/ 827 h 953"/>
                <a:gd name="T100" fmla="*/ 241 w 2780"/>
                <a:gd name="T101" fmla="*/ 851 h 953"/>
                <a:gd name="T102" fmla="*/ 205 w 2780"/>
                <a:gd name="T103" fmla="*/ 857 h 953"/>
                <a:gd name="T104" fmla="*/ 125 w 2780"/>
                <a:gd name="T105" fmla="*/ 851 h 953"/>
                <a:gd name="T106" fmla="*/ 107 w 2780"/>
                <a:gd name="T107" fmla="*/ 857 h 953"/>
                <a:gd name="T108" fmla="*/ 101 w 2780"/>
                <a:gd name="T109" fmla="*/ 875 h 953"/>
                <a:gd name="T110" fmla="*/ 83 w 2780"/>
                <a:gd name="T111" fmla="*/ 887 h 953"/>
                <a:gd name="T112" fmla="*/ 48 w 2780"/>
                <a:gd name="T113" fmla="*/ 899 h 953"/>
                <a:gd name="T114" fmla="*/ 3082 w 2780"/>
                <a:gd name="T115" fmla="*/ 24 h 9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48" y="186"/>
                  </a:lnTo>
                  <a:lnTo>
                    <a:pt x="2242" y="186"/>
                  </a:lnTo>
                  <a:lnTo>
                    <a:pt x="2236" y="186"/>
                  </a:lnTo>
                  <a:lnTo>
                    <a:pt x="2230" y="186"/>
                  </a:lnTo>
                  <a:lnTo>
                    <a:pt x="2224" y="192"/>
                  </a:lnTo>
                  <a:lnTo>
                    <a:pt x="2218" y="192"/>
                  </a:lnTo>
                  <a:lnTo>
                    <a:pt x="2212" y="198"/>
                  </a:lnTo>
                  <a:lnTo>
                    <a:pt x="2194" y="204"/>
                  </a:lnTo>
                  <a:lnTo>
                    <a:pt x="2170" y="210"/>
                  </a:lnTo>
                  <a:lnTo>
                    <a:pt x="2146" y="228"/>
                  </a:lnTo>
                  <a:lnTo>
                    <a:pt x="2122" y="240"/>
                  </a:lnTo>
                  <a:lnTo>
                    <a:pt x="2116" y="240"/>
                  </a:lnTo>
                  <a:lnTo>
                    <a:pt x="2110" y="240"/>
                  </a:lnTo>
                  <a:lnTo>
                    <a:pt x="2104" y="240"/>
                  </a:lnTo>
                  <a:lnTo>
                    <a:pt x="2098" y="246"/>
                  </a:lnTo>
                  <a:lnTo>
                    <a:pt x="2092" y="246"/>
                  </a:lnTo>
                  <a:lnTo>
                    <a:pt x="2086" y="246"/>
                  </a:lnTo>
                  <a:lnTo>
                    <a:pt x="2080" y="252"/>
                  </a:lnTo>
                  <a:lnTo>
                    <a:pt x="2080" y="258"/>
                  </a:lnTo>
                  <a:lnTo>
                    <a:pt x="2074" y="258"/>
                  </a:lnTo>
                  <a:lnTo>
                    <a:pt x="2074" y="264"/>
                  </a:lnTo>
                  <a:lnTo>
                    <a:pt x="2074" y="270"/>
                  </a:lnTo>
                  <a:lnTo>
                    <a:pt x="2074" y="276"/>
                  </a:lnTo>
                  <a:lnTo>
                    <a:pt x="2069" y="288"/>
                  </a:lnTo>
                  <a:lnTo>
                    <a:pt x="2057" y="300"/>
                  </a:lnTo>
                  <a:lnTo>
                    <a:pt x="2051" y="300"/>
                  </a:lnTo>
                  <a:lnTo>
                    <a:pt x="2045" y="300"/>
                  </a:lnTo>
                  <a:lnTo>
                    <a:pt x="2039" y="306"/>
                  </a:lnTo>
                  <a:lnTo>
                    <a:pt x="2033" y="306"/>
                  </a:lnTo>
                  <a:lnTo>
                    <a:pt x="2033" y="312"/>
                  </a:lnTo>
                  <a:lnTo>
                    <a:pt x="2027" y="312"/>
                  </a:lnTo>
                  <a:lnTo>
                    <a:pt x="2027" y="318"/>
                  </a:lnTo>
                  <a:lnTo>
                    <a:pt x="2021" y="324"/>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1" y="336"/>
                  </a:lnTo>
                  <a:lnTo>
                    <a:pt x="1865" y="342"/>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71"/>
                  </a:lnTo>
                  <a:lnTo>
                    <a:pt x="1632" y="671"/>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2"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path>
              </a:pathLst>
            </a:custGeom>
            <a:gradFill rotWithShape="0">
              <a:gsLst>
                <a:gs pos="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a:lstStyle/>
            <a:p>
              <a:endParaRPr lang="en-US"/>
            </a:p>
          </p:txBody>
        </p:sp>
        <p:sp>
          <p:nvSpPr>
            <p:cNvPr id="6" name="Freeform 4"/>
            <p:cNvSpPr/>
            <p:nvPr/>
          </p:nvSpPr>
          <p:spPr bwMode="ltGray">
            <a:xfrm>
              <a:off x="4602" y="4014"/>
              <a:ext cx="12" cy="18"/>
            </a:xfrm>
            <a:custGeom>
              <a:avLst/>
              <a:gdLst>
                <a:gd name="T0" fmla="*/ 12 w 12"/>
                <a:gd name="T1" fmla="*/ 18 h 18"/>
                <a:gd name="T2" fmla="*/ 12 w 12"/>
                <a:gd name="T3" fmla="*/ 12 h 18"/>
                <a:gd name="T4" fmla="*/ 6 w 12"/>
                <a:gd name="T5" fmla="*/ 6 h 18"/>
                <a:gd name="T6" fmla="*/ 6 w 12"/>
                <a:gd name="T7" fmla="*/ 6 h 18"/>
                <a:gd name="T8" fmla="*/ 0 w 12"/>
                <a:gd name="T9" fmla="*/ 0 h 18"/>
                <a:gd name="T10" fmla="*/ 12 w 12"/>
                <a:gd name="T11" fmla="*/ 18 h 18"/>
                <a:gd name="T12" fmla="*/ 12 w 12"/>
                <a:gd name="T13" fmla="*/ 18 h 18"/>
                <a:gd name="T14" fmla="*/ 12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7" name="Freeform 5"/>
            <p:cNvSpPr/>
            <p:nvPr/>
          </p:nvSpPr>
          <p:spPr bwMode="ltGray">
            <a:xfrm>
              <a:off x="4596" y="3996"/>
              <a:ext cx="6" cy="18"/>
            </a:xfrm>
            <a:custGeom>
              <a:avLst/>
              <a:gdLst>
                <a:gd name="T0" fmla="*/ 0 w 6"/>
                <a:gd name="T1" fmla="*/ 12 h 18"/>
                <a:gd name="T2" fmla="*/ 6 w 6"/>
                <a:gd name="T3" fmla="*/ 18 h 18"/>
                <a:gd name="T4" fmla="*/ 0 w 6"/>
                <a:gd name="T5" fmla="*/ 0 h 18"/>
                <a:gd name="T6" fmla="*/ 0 w 6"/>
                <a:gd name="T7" fmla="*/ 12 h 18"/>
                <a:gd name="T8" fmla="*/ 0 w 6"/>
                <a:gd name="T9" fmla="*/ 12 h 18"/>
                <a:gd name="T10" fmla="*/ 0 w 6"/>
                <a:gd name="T11" fmla="*/ 12 h 18"/>
              </a:gdLst>
              <a:ahLst/>
              <a:cxnLst>
                <a:cxn ang="0">
                  <a:pos x="T0" y="T1"/>
                </a:cxn>
                <a:cxn ang="0">
                  <a:pos x="T2" y="T3"/>
                </a:cxn>
                <a:cxn ang="0">
                  <a:pos x="T4" y="T5"/>
                </a:cxn>
                <a:cxn ang="0">
                  <a:pos x="T6" y="T7"/>
                </a:cxn>
                <a:cxn ang="0">
                  <a:pos x="T8" y="T9"/>
                </a:cxn>
                <a:cxn ang="0">
                  <a:pos x="T10" y="T11"/>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8" name="Freeform 6"/>
            <p:cNvSpPr/>
            <p:nvPr/>
          </p:nvSpPr>
          <p:spPr bwMode="ltGray">
            <a:xfrm>
              <a:off x="5180" y="3577"/>
              <a:ext cx="304" cy="741"/>
            </a:xfrm>
            <a:custGeom>
              <a:avLst/>
              <a:gdLst>
                <a:gd name="T0" fmla="*/ 280 w 304"/>
                <a:gd name="T1" fmla="*/ 42 h 741"/>
                <a:gd name="T2" fmla="*/ 274 w 304"/>
                <a:gd name="T3" fmla="*/ 42 h 741"/>
                <a:gd name="T4" fmla="*/ 268 w 304"/>
                <a:gd name="T5" fmla="*/ 42 h 741"/>
                <a:gd name="T6" fmla="*/ 256 w 304"/>
                <a:gd name="T7" fmla="*/ 42 h 741"/>
                <a:gd name="T8" fmla="*/ 238 w 304"/>
                <a:gd name="T9" fmla="*/ 48 h 741"/>
                <a:gd name="T10" fmla="*/ 214 w 304"/>
                <a:gd name="T11" fmla="*/ 12 h 741"/>
                <a:gd name="T12" fmla="*/ 196 w 304"/>
                <a:gd name="T13" fmla="*/ 0 h 741"/>
                <a:gd name="T14" fmla="*/ 196 w 304"/>
                <a:gd name="T15" fmla="*/ 0 h 741"/>
                <a:gd name="T16" fmla="*/ 164 w 304"/>
                <a:gd name="T17" fmla="*/ 167 h 741"/>
                <a:gd name="T18" fmla="*/ 144 w 304"/>
                <a:gd name="T19" fmla="*/ 217 h 741"/>
                <a:gd name="T20" fmla="*/ 110 w 304"/>
                <a:gd name="T21" fmla="*/ 281 h 741"/>
                <a:gd name="T22" fmla="*/ 96 w 304"/>
                <a:gd name="T23" fmla="*/ 327 h 741"/>
                <a:gd name="T24" fmla="*/ 124 w 304"/>
                <a:gd name="T25" fmla="*/ 405 h 741"/>
                <a:gd name="T26" fmla="*/ 100 w 304"/>
                <a:gd name="T27" fmla="*/ 463 h 741"/>
                <a:gd name="T28" fmla="*/ 68 w 304"/>
                <a:gd name="T29" fmla="*/ 503 h 741"/>
                <a:gd name="T30" fmla="*/ 30 w 304"/>
                <a:gd name="T31" fmla="*/ 539 h 741"/>
                <a:gd name="T32" fmla="*/ 24 w 304"/>
                <a:gd name="T33" fmla="*/ 613 h 741"/>
                <a:gd name="T34" fmla="*/ 0 w 304"/>
                <a:gd name="T35" fmla="*/ 741 h 741"/>
                <a:gd name="T36" fmla="*/ 202 w 304"/>
                <a:gd name="T37" fmla="*/ 741 h 741"/>
                <a:gd name="T38" fmla="*/ 180 w 304"/>
                <a:gd name="T39" fmla="*/ 639 h 741"/>
                <a:gd name="T40" fmla="*/ 192 w 304"/>
                <a:gd name="T41" fmla="*/ 589 h 741"/>
                <a:gd name="T42" fmla="*/ 178 w 304"/>
                <a:gd name="T43" fmla="*/ 539 h 741"/>
                <a:gd name="T44" fmla="*/ 190 w 304"/>
                <a:gd name="T45" fmla="*/ 499 h 741"/>
                <a:gd name="T46" fmla="*/ 184 w 304"/>
                <a:gd name="T47" fmla="*/ 465 h 741"/>
                <a:gd name="T48" fmla="*/ 192 w 304"/>
                <a:gd name="T49" fmla="*/ 391 h 741"/>
                <a:gd name="T50" fmla="*/ 216 w 304"/>
                <a:gd name="T51" fmla="*/ 313 h 741"/>
                <a:gd name="T52" fmla="*/ 238 w 304"/>
                <a:gd name="T53" fmla="*/ 249 h 741"/>
                <a:gd name="T54" fmla="*/ 268 w 304"/>
                <a:gd name="T55" fmla="*/ 185 h 741"/>
                <a:gd name="T56" fmla="*/ 284 w 304"/>
                <a:gd name="T57" fmla="*/ 159 h 741"/>
                <a:gd name="T58" fmla="*/ 304 w 304"/>
                <a:gd name="T59" fmla="*/ 12 h 741"/>
                <a:gd name="T60" fmla="*/ 298 w 304"/>
                <a:gd name="T61" fmla="*/ 24 h 741"/>
                <a:gd name="T62" fmla="*/ 292 w 304"/>
                <a:gd name="T63" fmla="*/ 30 h 741"/>
                <a:gd name="T64" fmla="*/ 292 w 304"/>
                <a:gd name="T65" fmla="*/ 36 h 741"/>
                <a:gd name="T66" fmla="*/ 286 w 304"/>
                <a:gd name="T67" fmla="*/ 36 h 741"/>
                <a:gd name="T68" fmla="*/ 286 w 304"/>
                <a:gd name="T69" fmla="*/ 42 h 741"/>
                <a:gd name="T70" fmla="*/ 280 w 304"/>
                <a:gd name="T71" fmla="*/ 42 h 741"/>
                <a:gd name="T72" fmla="*/ 280 w 304"/>
                <a:gd name="T73" fmla="*/ 42 h 741"/>
                <a:gd name="T74" fmla="*/ 280 w 304"/>
                <a:gd name="T75" fmla="*/ 4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9" name="Freeform 7"/>
            <p:cNvSpPr/>
            <p:nvPr/>
          </p:nvSpPr>
          <p:spPr bwMode="ltGray">
            <a:xfrm>
              <a:off x="4918" y="3553"/>
              <a:ext cx="314" cy="767"/>
            </a:xfrm>
            <a:custGeom>
              <a:avLst/>
              <a:gdLst>
                <a:gd name="T0" fmla="*/ 284 w 314"/>
                <a:gd name="T1" fmla="*/ 6 h 767"/>
                <a:gd name="T2" fmla="*/ 278 w 314"/>
                <a:gd name="T3" fmla="*/ 6 h 767"/>
                <a:gd name="T4" fmla="*/ 272 w 314"/>
                <a:gd name="T5" fmla="*/ 12 h 767"/>
                <a:gd name="T6" fmla="*/ 254 w 314"/>
                <a:gd name="T7" fmla="*/ 18 h 767"/>
                <a:gd name="T8" fmla="*/ 230 w 314"/>
                <a:gd name="T9" fmla="*/ 24 h 767"/>
                <a:gd name="T10" fmla="*/ 206 w 314"/>
                <a:gd name="T11" fmla="*/ 42 h 767"/>
                <a:gd name="T12" fmla="*/ 188 w 314"/>
                <a:gd name="T13" fmla="*/ 48 h 767"/>
                <a:gd name="T14" fmla="*/ 176 w 314"/>
                <a:gd name="T15" fmla="*/ 54 h 767"/>
                <a:gd name="T16" fmla="*/ 170 w 314"/>
                <a:gd name="T17" fmla="*/ 54 h 767"/>
                <a:gd name="T18" fmla="*/ 150 w 314"/>
                <a:gd name="T19" fmla="*/ 169 h 767"/>
                <a:gd name="T20" fmla="*/ 110 w 314"/>
                <a:gd name="T21" fmla="*/ 225 h 767"/>
                <a:gd name="T22" fmla="*/ 54 w 314"/>
                <a:gd name="T23" fmla="*/ 383 h 767"/>
                <a:gd name="T24" fmla="*/ 82 w 314"/>
                <a:gd name="T25" fmla="*/ 555 h 767"/>
                <a:gd name="T26" fmla="*/ 40 w 314"/>
                <a:gd name="T27" fmla="*/ 679 h 767"/>
                <a:gd name="T28" fmla="*/ 0 w 314"/>
                <a:gd name="T29" fmla="*/ 767 h 767"/>
                <a:gd name="T30" fmla="*/ 108 w 314"/>
                <a:gd name="T31" fmla="*/ 767 h 767"/>
                <a:gd name="T32" fmla="*/ 120 w 314"/>
                <a:gd name="T33" fmla="*/ 611 h 767"/>
                <a:gd name="T34" fmla="*/ 148 w 314"/>
                <a:gd name="T35" fmla="*/ 499 h 767"/>
                <a:gd name="T36" fmla="*/ 160 w 314"/>
                <a:gd name="T37" fmla="*/ 367 h 767"/>
                <a:gd name="T38" fmla="*/ 218 w 314"/>
                <a:gd name="T39" fmla="*/ 327 h 767"/>
                <a:gd name="T40" fmla="*/ 238 w 314"/>
                <a:gd name="T41" fmla="*/ 221 h 767"/>
                <a:gd name="T42" fmla="*/ 296 w 314"/>
                <a:gd name="T43" fmla="*/ 135 h 767"/>
                <a:gd name="T44" fmla="*/ 314 w 314"/>
                <a:gd name="T45" fmla="*/ 0 h 767"/>
                <a:gd name="T46" fmla="*/ 302 w 314"/>
                <a:gd name="T47" fmla="*/ 0 h 767"/>
                <a:gd name="T48" fmla="*/ 296 w 314"/>
                <a:gd name="T49" fmla="*/ 0 h 767"/>
                <a:gd name="T50" fmla="*/ 290 w 314"/>
                <a:gd name="T51" fmla="*/ 0 h 767"/>
                <a:gd name="T52" fmla="*/ 284 w 314"/>
                <a:gd name="T53" fmla="*/ 6 h 767"/>
                <a:gd name="T54" fmla="*/ 284 w 314"/>
                <a:gd name="T55" fmla="*/ 6 h 767"/>
                <a:gd name="T56" fmla="*/ 284 w 314"/>
                <a:gd name="T57" fmla="*/ 6 h 767"/>
                <a:gd name="T58" fmla="*/ 284 w 314"/>
                <a:gd name="T59" fmla="*/ 6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 name="Freeform 8"/>
            <p:cNvSpPr/>
            <p:nvPr/>
          </p:nvSpPr>
          <p:spPr bwMode="ltGray">
            <a:xfrm>
              <a:off x="4700" y="3697"/>
              <a:ext cx="275" cy="623"/>
            </a:xfrm>
            <a:custGeom>
              <a:avLst/>
              <a:gdLst>
                <a:gd name="T0" fmla="*/ 257 w 275"/>
                <a:gd name="T1" fmla="*/ 12 h 623"/>
                <a:gd name="T2" fmla="*/ 239 w 275"/>
                <a:gd name="T3" fmla="*/ 6 h 623"/>
                <a:gd name="T4" fmla="*/ 203 w 275"/>
                <a:gd name="T5" fmla="*/ 6 h 623"/>
                <a:gd name="T6" fmla="*/ 203 w 275"/>
                <a:gd name="T7" fmla="*/ 6 h 623"/>
                <a:gd name="T8" fmla="*/ 197 w 275"/>
                <a:gd name="T9" fmla="*/ 6 h 623"/>
                <a:gd name="T10" fmla="*/ 185 w 275"/>
                <a:gd name="T11" fmla="*/ 0 h 623"/>
                <a:gd name="T12" fmla="*/ 173 w 275"/>
                <a:gd name="T13" fmla="*/ 0 h 623"/>
                <a:gd name="T14" fmla="*/ 166 w 275"/>
                <a:gd name="T15" fmla="*/ 0 h 623"/>
                <a:gd name="T16" fmla="*/ 160 w 275"/>
                <a:gd name="T17" fmla="*/ 0 h 623"/>
                <a:gd name="T18" fmla="*/ 144 w 275"/>
                <a:gd name="T19" fmla="*/ 117 h 623"/>
                <a:gd name="T20" fmla="*/ 128 w 275"/>
                <a:gd name="T21" fmla="*/ 185 h 623"/>
                <a:gd name="T22" fmla="*/ 58 w 275"/>
                <a:gd name="T23" fmla="*/ 299 h 623"/>
                <a:gd name="T24" fmla="*/ 54 w 275"/>
                <a:gd name="T25" fmla="*/ 441 h 623"/>
                <a:gd name="T26" fmla="*/ 24 w 275"/>
                <a:gd name="T27" fmla="*/ 523 h 623"/>
                <a:gd name="T28" fmla="*/ 0 w 275"/>
                <a:gd name="T29" fmla="*/ 623 h 623"/>
                <a:gd name="T30" fmla="*/ 78 w 275"/>
                <a:gd name="T31" fmla="*/ 623 h 623"/>
                <a:gd name="T32" fmla="*/ 92 w 275"/>
                <a:gd name="T33" fmla="*/ 555 h 623"/>
                <a:gd name="T34" fmla="*/ 134 w 275"/>
                <a:gd name="T35" fmla="*/ 447 h 623"/>
                <a:gd name="T36" fmla="*/ 158 w 275"/>
                <a:gd name="T37" fmla="*/ 315 h 623"/>
                <a:gd name="T38" fmla="*/ 184 w 275"/>
                <a:gd name="T39" fmla="*/ 257 h 623"/>
                <a:gd name="T40" fmla="*/ 216 w 275"/>
                <a:gd name="T41" fmla="*/ 211 h 623"/>
                <a:gd name="T42" fmla="*/ 222 w 275"/>
                <a:gd name="T43" fmla="*/ 145 h 623"/>
                <a:gd name="T44" fmla="*/ 240 w 275"/>
                <a:gd name="T45" fmla="*/ 111 h 623"/>
                <a:gd name="T46" fmla="*/ 262 w 275"/>
                <a:gd name="T47" fmla="*/ 79 h 623"/>
                <a:gd name="T48" fmla="*/ 275 w 275"/>
                <a:gd name="T49" fmla="*/ 6 h 623"/>
                <a:gd name="T50" fmla="*/ 263 w 275"/>
                <a:gd name="T51" fmla="*/ 12 h 623"/>
                <a:gd name="T52" fmla="*/ 257 w 275"/>
                <a:gd name="T53" fmla="*/ 12 h 623"/>
                <a:gd name="T54" fmla="*/ 257 w 275"/>
                <a:gd name="T55" fmla="*/ 12 h 623"/>
                <a:gd name="T56" fmla="*/ 257 w 275"/>
                <a:gd name="T57" fmla="*/ 1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1" name="Freeform 9"/>
            <p:cNvSpPr/>
            <p:nvPr/>
          </p:nvSpPr>
          <p:spPr bwMode="ltGray">
            <a:xfrm>
              <a:off x="4522" y="3709"/>
              <a:ext cx="213" cy="611"/>
            </a:xfrm>
            <a:custGeom>
              <a:avLst/>
              <a:gdLst>
                <a:gd name="T0" fmla="*/ 171 w 213"/>
                <a:gd name="T1" fmla="*/ 12 h 611"/>
                <a:gd name="T2" fmla="*/ 159 w 213"/>
                <a:gd name="T3" fmla="*/ 24 h 611"/>
                <a:gd name="T4" fmla="*/ 153 w 213"/>
                <a:gd name="T5" fmla="*/ 36 h 611"/>
                <a:gd name="T6" fmla="*/ 128 w 213"/>
                <a:gd name="T7" fmla="*/ 60 h 611"/>
                <a:gd name="T8" fmla="*/ 110 w 213"/>
                <a:gd name="T9" fmla="*/ 83 h 611"/>
                <a:gd name="T10" fmla="*/ 86 w 213"/>
                <a:gd name="T11" fmla="*/ 119 h 611"/>
                <a:gd name="T12" fmla="*/ 68 w 213"/>
                <a:gd name="T13" fmla="*/ 167 h 611"/>
                <a:gd name="T14" fmla="*/ 68 w 213"/>
                <a:gd name="T15" fmla="*/ 221 h 611"/>
                <a:gd name="T16" fmla="*/ 68 w 213"/>
                <a:gd name="T17" fmla="*/ 227 h 611"/>
                <a:gd name="T18" fmla="*/ 68 w 213"/>
                <a:gd name="T19" fmla="*/ 233 h 611"/>
                <a:gd name="T20" fmla="*/ 68 w 213"/>
                <a:gd name="T21" fmla="*/ 239 h 611"/>
                <a:gd name="T22" fmla="*/ 68 w 213"/>
                <a:gd name="T23" fmla="*/ 245 h 611"/>
                <a:gd name="T24" fmla="*/ 68 w 213"/>
                <a:gd name="T25" fmla="*/ 251 h 611"/>
                <a:gd name="T26" fmla="*/ 68 w 213"/>
                <a:gd name="T27" fmla="*/ 251 h 611"/>
                <a:gd name="T28" fmla="*/ 68 w 213"/>
                <a:gd name="T29" fmla="*/ 257 h 611"/>
                <a:gd name="T30" fmla="*/ 68 w 213"/>
                <a:gd name="T31" fmla="*/ 269 h 611"/>
                <a:gd name="T32" fmla="*/ 74 w 213"/>
                <a:gd name="T33" fmla="*/ 287 h 611"/>
                <a:gd name="T34" fmla="*/ 80 w 213"/>
                <a:gd name="T35" fmla="*/ 305 h 611"/>
                <a:gd name="T36" fmla="*/ 86 w 213"/>
                <a:gd name="T37" fmla="*/ 311 h 611"/>
                <a:gd name="T38" fmla="*/ 86 w 213"/>
                <a:gd name="T39" fmla="*/ 311 h 611"/>
                <a:gd name="T40" fmla="*/ 92 w 213"/>
                <a:gd name="T41" fmla="*/ 317 h 611"/>
                <a:gd name="T42" fmla="*/ 92 w 213"/>
                <a:gd name="T43" fmla="*/ 323 h 611"/>
                <a:gd name="T44" fmla="*/ 92 w 213"/>
                <a:gd name="T45" fmla="*/ 323 h 611"/>
                <a:gd name="T46" fmla="*/ 24 w 213"/>
                <a:gd name="T47" fmla="*/ 437 h 611"/>
                <a:gd name="T48" fmla="*/ 18 w 213"/>
                <a:gd name="T49" fmla="*/ 471 h 611"/>
                <a:gd name="T50" fmla="*/ 0 w 213"/>
                <a:gd name="T51" fmla="*/ 547 h 611"/>
                <a:gd name="T52" fmla="*/ 50 w 213"/>
                <a:gd name="T53" fmla="*/ 611 h 611"/>
                <a:gd name="T54" fmla="*/ 114 w 213"/>
                <a:gd name="T55" fmla="*/ 611 h 611"/>
                <a:gd name="T56" fmla="*/ 104 w 213"/>
                <a:gd name="T57" fmla="*/ 555 h 611"/>
                <a:gd name="T58" fmla="*/ 120 w 213"/>
                <a:gd name="T59" fmla="*/ 515 h 611"/>
                <a:gd name="T60" fmla="*/ 150 w 213"/>
                <a:gd name="T61" fmla="*/ 449 h 611"/>
                <a:gd name="T62" fmla="*/ 166 w 213"/>
                <a:gd name="T63" fmla="*/ 377 h 611"/>
                <a:gd name="T64" fmla="*/ 156 w 213"/>
                <a:gd name="T65" fmla="*/ 295 h 611"/>
                <a:gd name="T66" fmla="*/ 170 w 213"/>
                <a:gd name="T67" fmla="*/ 203 h 611"/>
                <a:gd name="T68" fmla="*/ 212 w 213"/>
                <a:gd name="T69" fmla="*/ 95 h 611"/>
                <a:gd name="T70" fmla="*/ 213 w 213"/>
                <a:gd name="T71" fmla="*/ 0 h 611"/>
                <a:gd name="T72" fmla="*/ 207 w 213"/>
                <a:gd name="T73" fmla="*/ 0 h 611"/>
                <a:gd name="T74" fmla="*/ 201 w 213"/>
                <a:gd name="T75" fmla="*/ 0 h 611"/>
                <a:gd name="T76" fmla="*/ 195 w 213"/>
                <a:gd name="T77" fmla="*/ 0 h 611"/>
                <a:gd name="T78" fmla="*/ 189 w 213"/>
                <a:gd name="T79" fmla="*/ 0 h 611"/>
                <a:gd name="T80" fmla="*/ 183 w 213"/>
                <a:gd name="T81" fmla="*/ 6 h 611"/>
                <a:gd name="T82" fmla="*/ 177 w 213"/>
                <a:gd name="T83" fmla="*/ 6 h 611"/>
                <a:gd name="T84" fmla="*/ 171 w 213"/>
                <a:gd name="T85" fmla="*/ 12 h 611"/>
                <a:gd name="T86" fmla="*/ 171 w 213"/>
                <a:gd name="T87" fmla="*/ 12 h 611"/>
                <a:gd name="T88" fmla="*/ 171 w 213"/>
                <a:gd name="T89" fmla="*/ 12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2" name="Freeform 10"/>
            <p:cNvSpPr/>
            <p:nvPr/>
          </p:nvSpPr>
          <p:spPr bwMode="ltGray">
            <a:xfrm>
              <a:off x="4292" y="3936"/>
              <a:ext cx="167" cy="384"/>
            </a:xfrm>
            <a:custGeom>
              <a:avLst/>
              <a:gdLst>
                <a:gd name="T0" fmla="*/ 149 w 167"/>
                <a:gd name="T1" fmla="*/ 60 h 384"/>
                <a:gd name="T2" fmla="*/ 119 w 167"/>
                <a:gd name="T3" fmla="*/ 30 h 384"/>
                <a:gd name="T4" fmla="*/ 89 w 167"/>
                <a:gd name="T5" fmla="*/ 12 h 384"/>
                <a:gd name="T6" fmla="*/ 59 w 167"/>
                <a:gd name="T7" fmla="*/ 0 h 384"/>
                <a:gd name="T8" fmla="*/ 54 w 167"/>
                <a:gd name="T9" fmla="*/ 70 h 384"/>
                <a:gd name="T10" fmla="*/ 46 w 167"/>
                <a:gd name="T11" fmla="*/ 112 h 384"/>
                <a:gd name="T12" fmla="*/ 52 w 167"/>
                <a:gd name="T13" fmla="*/ 168 h 384"/>
                <a:gd name="T14" fmla="*/ 24 w 167"/>
                <a:gd name="T15" fmla="*/ 194 h 384"/>
                <a:gd name="T16" fmla="*/ 16 w 167"/>
                <a:gd name="T17" fmla="*/ 258 h 384"/>
                <a:gd name="T18" fmla="*/ 2 w 167"/>
                <a:gd name="T19" fmla="*/ 300 h 384"/>
                <a:gd name="T20" fmla="*/ 0 w 167"/>
                <a:gd name="T21" fmla="*/ 352 h 384"/>
                <a:gd name="T22" fmla="*/ 47 w 167"/>
                <a:gd name="T23" fmla="*/ 384 h 384"/>
                <a:gd name="T24" fmla="*/ 149 w 167"/>
                <a:gd name="T25" fmla="*/ 384 h 384"/>
                <a:gd name="T26" fmla="*/ 134 w 167"/>
                <a:gd name="T27" fmla="*/ 350 h 384"/>
                <a:gd name="T28" fmla="*/ 104 w 167"/>
                <a:gd name="T29" fmla="*/ 324 h 384"/>
                <a:gd name="T30" fmla="*/ 138 w 167"/>
                <a:gd name="T31" fmla="*/ 274 h 384"/>
                <a:gd name="T32" fmla="*/ 122 w 167"/>
                <a:gd name="T33" fmla="*/ 220 h 384"/>
                <a:gd name="T34" fmla="*/ 132 w 167"/>
                <a:gd name="T35" fmla="*/ 186 h 384"/>
                <a:gd name="T36" fmla="*/ 140 w 167"/>
                <a:gd name="T37" fmla="*/ 154 h 384"/>
                <a:gd name="T38" fmla="*/ 167 w 167"/>
                <a:gd name="T39" fmla="*/ 90 h 384"/>
                <a:gd name="T40" fmla="*/ 149 w 167"/>
                <a:gd name="T41" fmla="*/ 60 h 384"/>
                <a:gd name="T42" fmla="*/ 149 w 167"/>
                <a:gd name="T43" fmla="*/ 60 h 384"/>
                <a:gd name="T44" fmla="*/ 149 w 167"/>
                <a:gd name="T45" fmla="*/ 6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3" name="Freeform 11"/>
            <p:cNvSpPr/>
            <p:nvPr/>
          </p:nvSpPr>
          <p:spPr bwMode="ltGray">
            <a:xfrm>
              <a:off x="4100" y="4020"/>
              <a:ext cx="166" cy="300"/>
            </a:xfrm>
            <a:custGeom>
              <a:avLst/>
              <a:gdLst>
                <a:gd name="T0" fmla="*/ 136 w 166"/>
                <a:gd name="T1" fmla="*/ 12 h 300"/>
                <a:gd name="T2" fmla="*/ 100 w 166"/>
                <a:gd name="T3" fmla="*/ 0 h 300"/>
                <a:gd name="T4" fmla="*/ 78 w 166"/>
                <a:gd name="T5" fmla="*/ 64 h 300"/>
                <a:gd name="T6" fmla="*/ 70 w 166"/>
                <a:gd name="T7" fmla="*/ 126 h 300"/>
                <a:gd name="T8" fmla="*/ 46 w 166"/>
                <a:gd name="T9" fmla="*/ 184 h 300"/>
                <a:gd name="T10" fmla="*/ 58 w 166"/>
                <a:gd name="T11" fmla="*/ 232 h 300"/>
                <a:gd name="T12" fmla="*/ 38 w 166"/>
                <a:gd name="T13" fmla="*/ 268 h 300"/>
                <a:gd name="T14" fmla="*/ 0 w 166"/>
                <a:gd name="T15" fmla="*/ 300 h 300"/>
                <a:gd name="T16" fmla="*/ 160 w 166"/>
                <a:gd name="T17" fmla="*/ 300 h 300"/>
                <a:gd name="T18" fmla="*/ 136 w 166"/>
                <a:gd name="T19" fmla="*/ 272 h 300"/>
                <a:gd name="T20" fmla="*/ 98 w 166"/>
                <a:gd name="T21" fmla="*/ 234 h 300"/>
                <a:gd name="T22" fmla="*/ 130 w 166"/>
                <a:gd name="T23" fmla="*/ 188 h 300"/>
                <a:gd name="T24" fmla="*/ 138 w 166"/>
                <a:gd name="T25" fmla="*/ 134 h 300"/>
                <a:gd name="T26" fmla="*/ 144 w 166"/>
                <a:gd name="T27" fmla="*/ 94 h 300"/>
                <a:gd name="T28" fmla="*/ 164 w 166"/>
                <a:gd name="T29" fmla="*/ 60 h 300"/>
                <a:gd name="T30" fmla="*/ 166 w 166"/>
                <a:gd name="T31" fmla="*/ 0 h 300"/>
                <a:gd name="T32" fmla="*/ 136 w 166"/>
                <a:gd name="T33" fmla="*/ 12 h 300"/>
                <a:gd name="T34" fmla="*/ 136 w 166"/>
                <a:gd name="T35" fmla="*/ 12 h 300"/>
                <a:gd name="T36" fmla="*/ 136 w 166"/>
                <a:gd name="T37" fmla="*/ 1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4" name="Freeform 12"/>
            <p:cNvSpPr/>
            <p:nvPr/>
          </p:nvSpPr>
          <p:spPr bwMode="ltGray">
            <a:xfrm>
              <a:off x="3910" y="4038"/>
              <a:ext cx="237" cy="282"/>
            </a:xfrm>
            <a:custGeom>
              <a:avLst/>
              <a:gdLst>
                <a:gd name="T0" fmla="*/ 201 w 237"/>
                <a:gd name="T1" fmla="*/ 0 h 282"/>
                <a:gd name="T2" fmla="*/ 183 w 237"/>
                <a:gd name="T3" fmla="*/ 0 h 282"/>
                <a:gd name="T4" fmla="*/ 158 w 237"/>
                <a:gd name="T5" fmla="*/ 50 h 282"/>
                <a:gd name="T6" fmla="*/ 148 w 237"/>
                <a:gd name="T7" fmla="*/ 92 h 282"/>
                <a:gd name="T8" fmla="*/ 120 w 237"/>
                <a:gd name="T9" fmla="*/ 144 h 282"/>
                <a:gd name="T10" fmla="*/ 82 w 237"/>
                <a:gd name="T11" fmla="*/ 182 h 282"/>
                <a:gd name="T12" fmla="*/ 60 w 237"/>
                <a:gd name="T13" fmla="*/ 232 h 282"/>
                <a:gd name="T14" fmla="*/ 0 w 237"/>
                <a:gd name="T15" fmla="*/ 282 h 282"/>
                <a:gd name="T16" fmla="*/ 128 w 237"/>
                <a:gd name="T17" fmla="*/ 282 h 282"/>
                <a:gd name="T18" fmla="*/ 154 w 237"/>
                <a:gd name="T19" fmla="*/ 254 h 282"/>
                <a:gd name="T20" fmla="*/ 158 w 237"/>
                <a:gd name="T21" fmla="*/ 196 h 282"/>
                <a:gd name="T22" fmla="*/ 188 w 237"/>
                <a:gd name="T23" fmla="*/ 148 h 282"/>
                <a:gd name="T24" fmla="*/ 196 w 237"/>
                <a:gd name="T25" fmla="*/ 70 h 282"/>
                <a:gd name="T26" fmla="*/ 237 w 237"/>
                <a:gd name="T27" fmla="*/ 0 h 282"/>
                <a:gd name="T28" fmla="*/ 201 w 237"/>
                <a:gd name="T29" fmla="*/ 0 h 282"/>
                <a:gd name="T30" fmla="*/ 201 w 237"/>
                <a:gd name="T31" fmla="*/ 0 h 282"/>
                <a:gd name="T32" fmla="*/ 201 w 237"/>
                <a:gd name="T3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5" name="Freeform 13"/>
            <p:cNvSpPr/>
            <p:nvPr/>
          </p:nvSpPr>
          <p:spPr bwMode="ltGray">
            <a:xfrm>
              <a:off x="3674" y="4086"/>
              <a:ext cx="196" cy="234"/>
            </a:xfrm>
            <a:custGeom>
              <a:avLst/>
              <a:gdLst>
                <a:gd name="T0" fmla="*/ 167 w 196"/>
                <a:gd name="T1" fmla="*/ 54 h 234"/>
                <a:gd name="T2" fmla="*/ 113 w 196"/>
                <a:gd name="T3" fmla="*/ 24 h 234"/>
                <a:gd name="T4" fmla="*/ 83 w 196"/>
                <a:gd name="T5" fmla="*/ 0 h 234"/>
                <a:gd name="T6" fmla="*/ 80 w 196"/>
                <a:gd name="T7" fmla="*/ 62 h 234"/>
                <a:gd name="T8" fmla="*/ 58 w 196"/>
                <a:gd name="T9" fmla="*/ 100 h 234"/>
                <a:gd name="T10" fmla="*/ 54 w 196"/>
                <a:gd name="T11" fmla="*/ 160 h 234"/>
                <a:gd name="T12" fmla="*/ 36 w 196"/>
                <a:gd name="T13" fmla="*/ 202 h 234"/>
                <a:gd name="T14" fmla="*/ 0 w 196"/>
                <a:gd name="T15" fmla="*/ 234 h 234"/>
                <a:gd name="T16" fmla="*/ 146 w 196"/>
                <a:gd name="T17" fmla="*/ 234 h 234"/>
                <a:gd name="T18" fmla="*/ 170 w 196"/>
                <a:gd name="T19" fmla="*/ 198 h 234"/>
                <a:gd name="T20" fmla="*/ 158 w 196"/>
                <a:gd name="T21" fmla="*/ 138 h 234"/>
                <a:gd name="T22" fmla="*/ 196 w 196"/>
                <a:gd name="T23" fmla="*/ 100 h 234"/>
                <a:gd name="T24" fmla="*/ 191 w 196"/>
                <a:gd name="T25" fmla="*/ 54 h 234"/>
                <a:gd name="T26" fmla="*/ 167 w 196"/>
                <a:gd name="T27" fmla="*/ 54 h 234"/>
                <a:gd name="T28" fmla="*/ 167 w 196"/>
                <a:gd name="T29" fmla="*/ 54 h 234"/>
                <a:gd name="T30" fmla="*/ 167 w 196"/>
                <a:gd name="T31" fmla="*/ 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6" name="Freeform 14"/>
            <p:cNvSpPr/>
            <p:nvPr/>
          </p:nvSpPr>
          <p:spPr bwMode="ltGray">
            <a:xfrm>
              <a:off x="3476" y="4068"/>
              <a:ext cx="190" cy="252"/>
            </a:xfrm>
            <a:custGeom>
              <a:avLst/>
              <a:gdLst>
                <a:gd name="T0" fmla="*/ 190 w 190"/>
                <a:gd name="T1" fmla="*/ 0 h 252"/>
                <a:gd name="T2" fmla="*/ 166 w 190"/>
                <a:gd name="T3" fmla="*/ 0 h 252"/>
                <a:gd name="T4" fmla="*/ 158 w 190"/>
                <a:gd name="T5" fmla="*/ 38 h 252"/>
                <a:gd name="T6" fmla="*/ 138 w 190"/>
                <a:gd name="T7" fmla="*/ 120 h 252"/>
                <a:gd name="T8" fmla="*/ 94 w 190"/>
                <a:gd name="T9" fmla="*/ 180 h 252"/>
                <a:gd name="T10" fmla="*/ 62 w 190"/>
                <a:gd name="T11" fmla="*/ 234 h 252"/>
                <a:gd name="T12" fmla="*/ 0 w 190"/>
                <a:gd name="T13" fmla="*/ 252 h 252"/>
                <a:gd name="T14" fmla="*/ 128 w 190"/>
                <a:gd name="T15" fmla="*/ 252 h 252"/>
                <a:gd name="T16" fmla="*/ 142 w 190"/>
                <a:gd name="T17" fmla="*/ 188 h 252"/>
                <a:gd name="T18" fmla="*/ 186 w 190"/>
                <a:gd name="T19" fmla="*/ 90 h 252"/>
                <a:gd name="T20" fmla="*/ 190 w 190"/>
                <a:gd name="T21" fmla="*/ 38 h 252"/>
                <a:gd name="T22" fmla="*/ 190 w 190"/>
                <a:gd name="T23" fmla="*/ 0 h 252"/>
                <a:gd name="T24" fmla="*/ 190 w 190"/>
                <a:gd name="T25" fmla="*/ 0 h 252"/>
                <a:gd name="T26" fmla="*/ 190 w 190"/>
                <a:gd name="T27" fmla="*/ 0 h 252"/>
                <a:gd name="T28" fmla="*/ 190 w 19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7" name="Freeform 15"/>
            <p:cNvSpPr/>
            <p:nvPr/>
          </p:nvSpPr>
          <p:spPr bwMode="ltGray">
            <a:xfrm>
              <a:off x="3170" y="4188"/>
              <a:ext cx="230" cy="132"/>
            </a:xfrm>
            <a:custGeom>
              <a:avLst/>
              <a:gdLst>
                <a:gd name="T0" fmla="*/ 197 w 230"/>
                <a:gd name="T1" fmla="*/ 0 h 132"/>
                <a:gd name="T2" fmla="*/ 191 w 230"/>
                <a:gd name="T3" fmla="*/ 0 h 132"/>
                <a:gd name="T4" fmla="*/ 185 w 230"/>
                <a:gd name="T5" fmla="*/ 0 h 132"/>
                <a:gd name="T6" fmla="*/ 173 w 230"/>
                <a:gd name="T7" fmla="*/ 0 h 132"/>
                <a:gd name="T8" fmla="*/ 161 w 230"/>
                <a:gd name="T9" fmla="*/ 0 h 132"/>
                <a:gd name="T10" fmla="*/ 155 w 230"/>
                <a:gd name="T11" fmla="*/ 0 h 132"/>
                <a:gd name="T12" fmla="*/ 138 w 230"/>
                <a:gd name="T13" fmla="*/ 6 h 132"/>
                <a:gd name="T14" fmla="*/ 132 w 230"/>
                <a:gd name="T15" fmla="*/ 6 h 132"/>
                <a:gd name="T16" fmla="*/ 35 w 230"/>
                <a:gd name="T17" fmla="*/ 18 h 132"/>
                <a:gd name="T18" fmla="*/ 11 w 230"/>
                <a:gd name="T19" fmla="*/ 30 h 132"/>
                <a:gd name="T20" fmla="*/ 23 w 230"/>
                <a:gd name="T21" fmla="*/ 54 h 132"/>
                <a:gd name="T22" fmla="*/ 0 w 230"/>
                <a:gd name="T23" fmla="*/ 100 h 132"/>
                <a:gd name="T24" fmla="*/ 0 w 230"/>
                <a:gd name="T25" fmla="*/ 132 h 132"/>
                <a:gd name="T26" fmla="*/ 162 w 230"/>
                <a:gd name="T27" fmla="*/ 132 h 132"/>
                <a:gd name="T28" fmla="*/ 204 w 230"/>
                <a:gd name="T29" fmla="*/ 88 h 132"/>
                <a:gd name="T30" fmla="*/ 230 w 230"/>
                <a:gd name="T31" fmla="*/ 46 h 132"/>
                <a:gd name="T32" fmla="*/ 214 w 230"/>
                <a:gd name="T33" fmla="*/ 24 h 132"/>
                <a:gd name="T34" fmla="*/ 215 w 230"/>
                <a:gd name="T35" fmla="*/ 0 h 132"/>
                <a:gd name="T36" fmla="*/ 209 w 230"/>
                <a:gd name="T37" fmla="*/ 0 h 132"/>
                <a:gd name="T38" fmla="*/ 203 w 230"/>
                <a:gd name="T39" fmla="*/ 0 h 132"/>
                <a:gd name="T40" fmla="*/ 203 w 230"/>
                <a:gd name="T41" fmla="*/ 0 h 132"/>
                <a:gd name="T42" fmla="*/ 197 w 230"/>
                <a:gd name="T43" fmla="*/ 0 h 132"/>
                <a:gd name="T44" fmla="*/ 197 w 230"/>
                <a:gd name="T45" fmla="*/ 0 h 132"/>
                <a:gd name="T46" fmla="*/ 197 w 230"/>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8" name="Freeform 16"/>
            <p:cNvSpPr/>
            <p:nvPr/>
          </p:nvSpPr>
          <p:spPr bwMode="ltGray">
            <a:xfrm>
              <a:off x="3044" y="4218"/>
              <a:ext cx="89" cy="102"/>
            </a:xfrm>
            <a:custGeom>
              <a:avLst/>
              <a:gdLst>
                <a:gd name="T0" fmla="*/ 71 w 89"/>
                <a:gd name="T1" fmla="*/ 0 h 102"/>
                <a:gd name="T2" fmla="*/ 66 w 89"/>
                <a:gd name="T3" fmla="*/ 48 h 102"/>
                <a:gd name="T4" fmla="*/ 30 w 89"/>
                <a:gd name="T5" fmla="*/ 72 h 102"/>
                <a:gd name="T6" fmla="*/ 0 w 89"/>
                <a:gd name="T7" fmla="*/ 102 h 102"/>
                <a:gd name="T8" fmla="*/ 66 w 89"/>
                <a:gd name="T9" fmla="*/ 102 h 102"/>
                <a:gd name="T10" fmla="*/ 88 w 89"/>
                <a:gd name="T11" fmla="*/ 56 h 102"/>
                <a:gd name="T12" fmla="*/ 89 w 89"/>
                <a:gd name="T13" fmla="*/ 6 h 102"/>
                <a:gd name="T14" fmla="*/ 71 w 89"/>
                <a:gd name="T15" fmla="*/ 0 h 102"/>
                <a:gd name="T16" fmla="*/ 71 w 89"/>
                <a:gd name="T17" fmla="*/ 0 h 102"/>
                <a:gd name="T18" fmla="*/ 71 w 89"/>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9" name="Freeform 17"/>
            <p:cNvSpPr/>
            <p:nvPr/>
          </p:nvSpPr>
          <p:spPr bwMode="ltGray">
            <a:xfrm>
              <a:off x="5482" y="3367"/>
              <a:ext cx="278" cy="953"/>
            </a:xfrm>
            <a:custGeom>
              <a:avLst/>
              <a:gdLst>
                <a:gd name="T0" fmla="*/ 278 w 278"/>
                <a:gd name="T1" fmla="*/ 24 h 953"/>
                <a:gd name="T2" fmla="*/ 272 w 278"/>
                <a:gd name="T3" fmla="*/ 24 h 953"/>
                <a:gd name="T4" fmla="*/ 272 w 278"/>
                <a:gd name="T5" fmla="*/ 18 h 953"/>
                <a:gd name="T6" fmla="*/ 266 w 278"/>
                <a:gd name="T7" fmla="*/ 18 h 953"/>
                <a:gd name="T8" fmla="*/ 254 w 278"/>
                <a:gd name="T9" fmla="*/ 12 h 953"/>
                <a:gd name="T10" fmla="*/ 236 w 278"/>
                <a:gd name="T11" fmla="*/ 6 h 953"/>
                <a:gd name="T12" fmla="*/ 212 w 278"/>
                <a:gd name="T13" fmla="*/ 0 h 953"/>
                <a:gd name="T14" fmla="*/ 206 w 278"/>
                <a:gd name="T15" fmla="*/ 6 h 953"/>
                <a:gd name="T16" fmla="*/ 198 w 278"/>
                <a:gd name="T17" fmla="*/ 129 h 953"/>
                <a:gd name="T18" fmla="*/ 184 w 278"/>
                <a:gd name="T19" fmla="*/ 209 h 953"/>
                <a:gd name="T20" fmla="*/ 182 w 278"/>
                <a:gd name="T21" fmla="*/ 249 h 953"/>
                <a:gd name="T22" fmla="*/ 200 w 278"/>
                <a:gd name="T23" fmla="*/ 339 h 953"/>
                <a:gd name="T24" fmla="*/ 186 w 278"/>
                <a:gd name="T25" fmla="*/ 481 h 953"/>
                <a:gd name="T26" fmla="*/ 176 w 278"/>
                <a:gd name="T27" fmla="*/ 521 h 953"/>
                <a:gd name="T28" fmla="*/ 156 w 278"/>
                <a:gd name="T29" fmla="*/ 601 h 953"/>
                <a:gd name="T30" fmla="*/ 172 w 278"/>
                <a:gd name="T31" fmla="*/ 681 h 953"/>
                <a:gd name="T32" fmla="*/ 138 w 278"/>
                <a:gd name="T33" fmla="*/ 765 h 953"/>
                <a:gd name="T34" fmla="*/ 96 w 278"/>
                <a:gd name="T35" fmla="*/ 847 h 953"/>
                <a:gd name="T36" fmla="*/ 50 w 278"/>
                <a:gd name="T37" fmla="*/ 899 h 953"/>
                <a:gd name="T38" fmla="*/ 0 w 278"/>
                <a:gd name="T39" fmla="*/ 953 h 953"/>
                <a:gd name="T40" fmla="*/ 278 w 278"/>
                <a:gd name="T41" fmla="*/ 953 h 953"/>
                <a:gd name="T42" fmla="*/ 278 w 278"/>
                <a:gd name="T43" fmla="*/ 24 h 953"/>
                <a:gd name="T44" fmla="*/ 278 w 278"/>
                <a:gd name="T45" fmla="*/ 24 h 953"/>
                <a:gd name="T46" fmla="*/ 278 w 278"/>
                <a:gd name="T47" fmla="*/ 24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grpSp>
      <p:sp>
        <p:nvSpPr>
          <p:cNvPr id="106514" name="Rectangle 18"/>
          <p:cNvSpPr>
            <a:spLocks noGrp="1" noChangeArrowheads="1"/>
          </p:cNvSpPr>
          <p:nvPr>
            <p:ph type="ctrTitle" sz="quarter"/>
          </p:nvPr>
        </p:nvSpPr>
        <p:spPr>
          <a:xfrm>
            <a:off x="685800" y="1600200"/>
            <a:ext cx="7772400" cy="1828800"/>
          </a:xfrm>
        </p:spPr>
        <p:txBody>
          <a:bodyPr anchor="b"/>
          <a:lstStyle>
            <a:lvl1pPr>
              <a:defRPr sz="5700"/>
            </a:lvl1pPr>
          </a:lstStyle>
          <a:p>
            <a:pPr lvl="0"/>
            <a:r>
              <a:rPr lang="en-US" altLang="en-US" noProof="0" smtClean="0"/>
              <a:t>Click to edit Master title style</a:t>
            </a:r>
            <a:endParaRPr lang="en-US" altLang="en-US" noProof="0" smtClean="0"/>
          </a:p>
        </p:txBody>
      </p:sp>
      <p:sp>
        <p:nvSpPr>
          <p:cNvPr id="106515" name="Rectangle 19"/>
          <p:cNvSpPr>
            <a:spLocks noGrp="1" noChangeArrowheads="1"/>
          </p:cNvSpPr>
          <p:nvPr>
            <p:ph type="subTitle" sz="quarter" idx="1"/>
          </p:nvPr>
        </p:nvSpPr>
        <p:spPr>
          <a:xfrm>
            <a:off x="1371600" y="3733800"/>
            <a:ext cx="6400800" cy="1752600"/>
          </a:xfrm>
        </p:spPr>
        <p:txBody>
          <a:bodyPr/>
          <a:lstStyle>
            <a:lvl1pPr marL="0" indent="0" algn="ctr">
              <a:buFont typeface="Wingdings" panose="05000000000000000000" pitchFamily="2" charset="2"/>
              <a:buNone/>
              <a:defRPr sz="3600"/>
            </a:lvl1pPr>
          </a:lstStyle>
          <a:p>
            <a:pPr lvl="0"/>
            <a:r>
              <a:rPr lang="en-US" altLang="en-US" noProof="0" smtClean="0"/>
              <a:t>Click to edit Master subtitle style</a:t>
            </a:r>
            <a:endParaRPr lang="en-US" altLang="en-US" noProof="0" smtClean="0"/>
          </a:p>
        </p:txBody>
      </p:sp>
      <p:sp>
        <p:nvSpPr>
          <p:cNvPr id="20" name="Rectangle 20"/>
          <p:cNvSpPr>
            <a:spLocks noGrp="1" noChangeArrowheads="1"/>
          </p:cNvSpPr>
          <p:nvPr>
            <p:ph type="dt" sz="quarter" idx="10"/>
          </p:nvPr>
        </p:nvSpPr>
        <p:spPr/>
        <p:txBody>
          <a:bodyPr/>
          <a:lstStyle>
            <a:lvl1pPr algn="ctr">
              <a:defRPr/>
            </a:lvl1pPr>
          </a:lstStyle>
          <a:p>
            <a:pPr>
              <a:defRPr/>
            </a:pPr>
            <a:endParaRPr lang="en-US" altLang="en-US"/>
          </a:p>
        </p:txBody>
      </p:sp>
      <p:sp>
        <p:nvSpPr>
          <p:cNvPr id="21" name="Rectangle 21"/>
          <p:cNvSpPr>
            <a:spLocks noGrp="1" noChangeArrowheads="1"/>
          </p:cNvSpPr>
          <p:nvPr>
            <p:ph type="ftr" sz="quarter" idx="11"/>
          </p:nvPr>
        </p:nvSpPr>
        <p:spPr/>
        <p:txBody>
          <a:bodyPr/>
          <a:lstStyle>
            <a:lvl1pPr>
              <a:defRPr/>
            </a:lvl1pPr>
          </a:lstStyle>
          <a:p>
            <a:pPr>
              <a:defRPr/>
            </a:pPr>
            <a:endParaRPr lang="en-US" altLang="en-US"/>
          </a:p>
        </p:txBody>
      </p:sp>
      <p:sp>
        <p:nvSpPr>
          <p:cNvPr id="22" name="Rectangle 22"/>
          <p:cNvSpPr>
            <a:spLocks noGrp="1" noChangeArrowheads="1"/>
          </p:cNvSpPr>
          <p:nvPr>
            <p:ph type="sldNum" sz="quarter" idx="12"/>
          </p:nvPr>
        </p:nvSpPr>
        <p:spPr/>
        <p:txBody>
          <a:bodyPr/>
          <a:lstStyle>
            <a:lvl1pPr>
              <a:defRPr/>
            </a:lvl1pPr>
          </a:lstStyle>
          <a:p>
            <a:fld id="{4D3CE77F-ADA9-4863-8E88-760955EABEF0}" type="slidenum">
              <a:rPr lang="en-US" altLang="en-US"/>
            </a:fld>
            <a:endParaRPr lang="en-US" altLang="en-US"/>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20"/>
          <p:cNvSpPr>
            <a:spLocks noGrp="1" noChangeArrowheads="1"/>
          </p:cNvSpPr>
          <p:nvPr>
            <p:ph type="ftr" sz="quarter" idx="11"/>
          </p:nvPr>
        </p:nvSpPr>
        <p:spPr/>
        <p:txBody>
          <a:bodyPr/>
          <a:lstStyle>
            <a:lvl1pPr>
              <a:defRPr/>
            </a:lvl1pPr>
          </a:lstStyle>
          <a:p>
            <a:pPr>
              <a:defRPr/>
            </a:pPr>
            <a:endParaRPr lang="en-US" altLang="en-US"/>
          </a:p>
        </p:txBody>
      </p:sp>
      <p:sp>
        <p:nvSpPr>
          <p:cNvPr id="6" name="Rectangle 21"/>
          <p:cNvSpPr>
            <a:spLocks noGrp="1" noChangeArrowheads="1"/>
          </p:cNvSpPr>
          <p:nvPr>
            <p:ph type="sldNum" sz="quarter" idx="12"/>
          </p:nvPr>
        </p:nvSpPr>
        <p:spPr/>
        <p:txBody>
          <a:bodyPr/>
          <a:lstStyle>
            <a:lvl1pPr>
              <a:defRPr/>
            </a:lvl1pPr>
          </a:lstStyle>
          <a:p>
            <a:fld id="{E54D75A4-E89C-406B-9D8C-12A214BDE966}" type="slidenum">
              <a:rPr lang="en-US" altLang="en-US"/>
            </a:fld>
            <a:endParaRPr lang="en-US" alt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20"/>
          <p:cNvSpPr>
            <a:spLocks noGrp="1" noChangeArrowheads="1"/>
          </p:cNvSpPr>
          <p:nvPr>
            <p:ph type="ftr" sz="quarter" idx="11"/>
          </p:nvPr>
        </p:nvSpPr>
        <p:spPr/>
        <p:txBody>
          <a:bodyPr/>
          <a:lstStyle>
            <a:lvl1pPr>
              <a:defRPr/>
            </a:lvl1pPr>
          </a:lstStyle>
          <a:p>
            <a:pPr>
              <a:defRPr/>
            </a:pPr>
            <a:endParaRPr lang="en-US" altLang="en-US"/>
          </a:p>
        </p:txBody>
      </p:sp>
      <p:sp>
        <p:nvSpPr>
          <p:cNvPr id="6" name="Rectangle 21"/>
          <p:cNvSpPr>
            <a:spLocks noGrp="1" noChangeArrowheads="1"/>
          </p:cNvSpPr>
          <p:nvPr>
            <p:ph type="sldNum" sz="quarter" idx="12"/>
          </p:nvPr>
        </p:nvSpPr>
        <p:spPr/>
        <p:txBody>
          <a:bodyPr/>
          <a:lstStyle>
            <a:lvl1pPr>
              <a:defRPr/>
            </a:lvl1pPr>
          </a:lstStyle>
          <a:p>
            <a:fld id="{1331B83F-AD2F-4EDD-B05C-794C3D37833E}" type="slidenum">
              <a:rPr lang="en-US" altLang="en-US"/>
            </a:fld>
            <a:endParaRPr lang="en-US" alt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6" name="Rectangle 20"/>
          <p:cNvSpPr>
            <a:spLocks noGrp="1" noChangeArrowheads="1"/>
          </p:cNvSpPr>
          <p:nvPr>
            <p:ph type="ftr" sz="quarter" idx="11"/>
          </p:nvPr>
        </p:nvSpPr>
        <p:spPr/>
        <p:txBody>
          <a:bodyPr/>
          <a:lstStyle>
            <a:lvl1pPr>
              <a:defRPr/>
            </a:lvl1pPr>
          </a:lstStyle>
          <a:p>
            <a:pPr>
              <a:defRPr/>
            </a:pPr>
            <a:endParaRPr lang="en-US" altLang="en-US"/>
          </a:p>
        </p:txBody>
      </p:sp>
      <p:sp>
        <p:nvSpPr>
          <p:cNvPr id="7" name="Rectangle 21"/>
          <p:cNvSpPr>
            <a:spLocks noGrp="1" noChangeArrowheads="1"/>
          </p:cNvSpPr>
          <p:nvPr>
            <p:ph type="sldNum" sz="quarter" idx="12"/>
          </p:nvPr>
        </p:nvSpPr>
        <p:spPr/>
        <p:txBody>
          <a:bodyPr/>
          <a:lstStyle>
            <a:lvl1pPr>
              <a:defRPr/>
            </a:lvl1pPr>
          </a:lstStyle>
          <a:p>
            <a:fld id="{07A550B4-8A15-4775-9CCF-989154342663}" type="slidenum">
              <a:rPr lang="en-US" altLang="en-US"/>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lgn="ct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fld id="{900A4E1D-2708-418F-AD3C-63CB01762775}" type="slidenum">
              <a:rPr lang="en-US" altLang="en-US"/>
            </a:fld>
            <a:endParaRPr lang="en-US"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8" name="Rectangle 20"/>
          <p:cNvSpPr>
            <a:spLocks noGrp="1" noChangeArrowheads="1"/>
          </p:cNvSpPr>
          <p:nvPr>
            <p:ph type="ftr" sz="quarter" idx="11"/>
          </p:nvPr>
        </p:nvSpPr>
        <p:spPr/>
        <p:txBody>
          <a:bodyPr/>
          <a:lstStyle>
            <a:lvl1pPr>
              <a:defRPr/>
            </a:lvl1pPr>
          </a:lstStyle>
          <a:p>
            <a:pPr>
              <a:defRPr/>
            </a:pPr>
            <a:endParaRPr lang="en-US" altLang="en-US"/>
          </a:p>
        </p:txBody>
      </p:sp>
      <p:sp>
        <p:nvSpPr>
          <p:cNvPr id="9" name="Rectangle 21"/>
          <p:cNvSpPr>
            <a:spLocks noGrp="1" noChangeArrowheads="1"/>
          </p:cNvSpPr>
          <p:nvPr>
            <p:ph type="sldNum" sz="quarter" idx="12"/>
          </p:nvPr>
        </p:nvSpPr>
        <p:spPr/>
        <p:txBody>
          <a:bodyPr/>
          <a:lstStyle>
            <a:lvl1pPr>
              <a:defRPr/>
            </a:lvl1pPr>
          </a:lstStyle>
          <a:p>
            <a:fld id="{327CF05A-A3EF-4D16-9D17-2C0B841886F7}" type="slidenum">
              <a:rPr lang="en-US" altLang="en-US"/>
            </a:fld>
            <a:endParaRPr lang="en-US" alt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4" name="Rectangle 20"/>
          <p:cNvSpPr>
            <a:spLocks noGrp="1" noChangeArrowheads="1"/>
          </p:cNvSpPr>
          <p:nvPr>
            <p:ph type="ftr" sz="quarter" idx="11"/>
          </p:nvPr>
        </p:nvSpPr>
        <p:spPr/>
        <p:txBody>
          <a:bodyPr/>
          <a:lstStyle>
            <a:lvl1pPr>
              <a:defRPr/>
            </a:lvl1pPr>
          </a:lstStyle>
          <a:p>
            <a:pPr>
              <a:defRPr/>
            </a:pPr>
            <a:endParaRPr lang="en-US" altLang="en-US"/>
          </a:p>
        </p:txBody>
      </p:sp>
      <p:sp>
        <p:nvSpPr>
          <p:cNvPr id="5" name="Rectangle 21"/>
          <p:cNvSpPr>
            <a:spLocks noGrp="1" noChangeArrowheads="1"/>
          </p:cNvSpPr>
          <p:nvPr>
            <p:ph type="sldNum" sz="quarter" idx="12"/>
          </p:nvPr>
        </p:nvSpPr>
        <p:spPr/>
        <p:txBody>
          <a:bodyPr/>
          <a:lstStyle>
            <a:lvl1pPr>
              <a:defRPr/>
            </a:lvl1pPr>
          </a:lstStyle>
          <a:p>
            <a:fld id="{1F84DE3A-86C4-4B65-9810-8E76C5C8404E}" type="slidenum">
              <a:rPr lang="en-US" altLang="en-US"/>
            </a:fld>
            <a:endParaRPr lang="en-US" altLang="en-US"/>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3" name="Rectangle 20"/>
          <p:cNvSpPr>
            <a:spLocks noGrp="1" noChangeArrowheads="1"/>
          </p:cNvSpPr>
          <p:nvPr>
            <p:ph type="ftr" sz="quarter" idx="11"/>
          </p:nvPr>
        </p:nvSpPr>
        <p:spPr/>
        <p:txBody>
          <a:bodyPr/>
          <a:lstStyle>
            <a:lvl1pPr>
              <a:defRPr/>
            </a:lvl1pPr>
          </a:lstStyle>
          <a:p>
            <a:pPr>
              <a:defRPr/>
            </a:pPr>
            <a:endParaRPr lang="en-US" altLang="en-US"/>
          </a:p>
        </p:txBody>
      </p:sp>
      <p:sp>
        <p:nvSpPr>
          <p:cNvPr id="4" name="Rectangle 21"/>
          <p:cNvSpPr>
            <a:spLocks noGrp="1" noChangeArrowheads="1"/>
          </p:cNvSpPr>
          <p:nvPr>
            <p:ph type="sldNum" sz="quarter" idx="12"/>
          </p:nvPr>
        </p:nvSpPr>
        <p:spPr/>
        <p:txBody>
          <a:bodyPr/>
          <a:lstStyle>
            <a:lvl1pPr>
              <a:defRPr/>
            </a:lvl1pPr>
          </a:lstStyle>
          <a:p>
            <a:fld id="{F4AA1E64-DFBD-40DA-9DB4-4E13F56DA62B}" type="slidenum">
              <a:rPr lang="en-US" altLang="en-US"/>
            </a:fld>
            <a:endParaRPr lang="en-US" alt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6" name="Rectangle 20"/>
          <p:cNvSpPr>
            <a:spLocks noGrp="1" noChangeArrowheads="1"/>
          </p:cNvSpPr>
          <p:nvPr>
            <p:ph type="ftr" sz="quarter" idx="11"/>
          </p:nvPr>
        </p:nvSpPr>
        <p:spPr/>
        <p:txBody>
          <a:bodyPr/>
          <a:lstStyle>
            <a:lvl1pPr>
              <a:defRPr/>
            </a:lvl1pPr>
          </a:lstStyle>
          <a:p>
            <a:pPr>
              <a:defRPr/>
            </a:pPr>
            <a:endParaRPr lang="en-US" altLang="en-US"/>
          </a:p>
        </p:txBody>
      </p:sp>
      <p:sp>
        <p:nvSpPr>
          <p:cNvPr id="7" name="Rectangle 21"/>
          <p:cNvSpPr>
            <a:spLocks noGrp="1" noChangeArrowheads="1"/>
          </p:cNvSpPr>
          <p:nvPr>
            <p:ph type="sldNum" sz="quarter" idx="12"/>
          </p:nvPr>
        </p:nvSpPr>
        <p:spPr/>
        <p:txBody>
          <a:bodyPr/>
          <a:lstStyle>
            <a:lvl1pPr>
              <a:defRPr/>
            </a:lvl1pPr>
          </a:lstStyle>
          <a:p>
            <a:fld id="{7DFCF408-5064-4A5C-B582-F495766C28D4}" type="slidenum">
              <a:rPr lang="en-US" altLang="en-US"/>
            </a:fld>
            <a:endParaRPr lang="en-US" alt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6" name="Rectangle 20"/>
          <p:cNvSpPr>
            <a:spLocks noGrp="1" noChangeArrowheads="1"/>
          </p:cNvSpPr>
          <p:nvPr>
            <p:ph type="ftr" sz="quarter" idx="11"/>
          </p:nvPr>
        </p:nvSpPr>
        <p:spPr/>
        <p:txBody>
          <a:bodyPr/>
          <a:lstStyle>
            <a:lvl1pPr>
              <a:defRPr/>
            </a:lvl1pPr>
          </a:lstStyle>
          <a:p>
            <a:pPr>
              <a:defRPr/>
            </a:pPr>
            <a:endParaRPr lang="en-US" altLang="en-US"/>
          </a:p>
        </p:txBody>
      </p:sp>
      <p:sp>
        <p:nvSpPr>
          <p:cNvPr id="7" name="Rectangle 21"/>
          <p:cNvSpPr>
            <a:spLocks noGrp="1" noChangeArrowheads="1"/>
          </p:cNvSpPr>
          <p:nvPr>
            <p:ph type="sldNum" sz="quarter" idx="12"/>
          </p:nvPr>
        </p:nvSpPr>
        <p:spPr/>
        <p:txBody>
          <a:bodyPr/>
          <a:lstStyle>
            <a:lvl1pPr>
              <a:defRPr/>
            </a:lvl1pPr>
          </a:lstStyle>
          <a:p>
            <a:fld id="{F3F607AB-748A-4FF6-B7D0-8666FFBBEBD5}" type="slidenum">
              <a:rPr lang="en-US" altLang="en-US"/>
            </a:fld>
            <a:endParaRPr lang="en-US" alt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20"/>
          <p:cNvSpPr>
            <a:spLocks noGrp="1" noChangeArrowheads="1"/>
          </p:cNvSpPr>
          <p:nvPr>
            <p:ph type="ftr" sz="quarter" idx="11"/>
          </p:nvPr>
        </p:nvSpPr>
        <p:spPr/>
        <p:txBody>
          <a:bodyPr/>
          <a:lstStyle>
            <a:lvl1pPr>
              <a:defRPr/>
            </a:lvl1pPr>
          </a:lstStyle>
          <a:p>
            <a:pPr>
              <a:defRPr/>
            </a:pPr>
            <a:endParaRPr lang="en-US" altLang="en-US"/>
          </a:p>
        </p:txBody>
      </p:sp>
      <p:sp>
        <p:nvSpPr>
          <p:cNvPr id="6" name="Rectangle 21"/>
          <p:cNvSpPr>
            <a:spLocks noGrp="1" noChangeArrowheads="1"/>
          </p:cNvSpPr>
          <p:nvPr>
            <p:ph type="sldNum" sz="quarter" idx="12"/>
          </p:nvPr>
        </p:nvSpPr>
        <p:spPr/>
        <p:txBody>
          <a:bodyPr/>
          <a:lstStyle>
            <a:lvl1pPr>
              <a:defRPr/>
            </a:lvl1pPr>
          </a:lstStyle>
          <a:p>
            <a:fld id="{A0D89023-8B9B-4B46-B628-5A97476D365F}" type="slidenum">
              <a:rPr lang="en-US" altLang="en-US"/>
            </a:fld>
            <a:endParaRPr lang="en-US" altLang="en-US"/>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5" name="Rectangle 20"/>
          <p:cNvSpPr>
            <a:spLocks noGrp="1" noChangeArrowheads="1"/>
          </p:cNvSpPr>
          <p:nvPr>
            <p:ph type="ftr" sz="quarter" idx="11"/>
          </p:nvPr>
        </p:nvSpPr>
        <p:spPr/>
        <p:txBody>
          <a:bodyPr/>
          <a:lstStyle>
            <a:lvl1pPr>
              <a:defRPr/>
            </a:lvl1pPr>
          </a:lstStyle>
          <a:p>
            <a:pPr>
              <a:defRPr/>
            </a:pPr>
            <a:endParaRPr lang="en-US" altLang="en-US"/>
          </a:p>
        </p:txBody>
      </p:sp>
      <p:sp>
        <p:nvSpPr>
          <p:cNvPr id="6" name="Rectangle 21"/>
          <p:cNvSpPr>
            <a:spLocks noGrp="1" noChangeArrowheads="1"/>
          </p:cNvSpPr>
          <p:nvPr>
            <p:ph type="sldNum" sz="quarter" idx="12"/>
          </p:nvPr>
        </p:nvSpPr>
        <p:spPr/>
        <p:txBody>
          <a:bodyPr/>
          <a:lstStyle>
            <a:lvl1pPr>
              <a:defRPr/>
            </a:lvl1pPr>
          </a:lstStyle>
          <a:p>
            <a:fld id="{12C6D9A8-6751-4952-B831-369A4AF6E3C9}" type="slidenum">
              <a:rPr lang="en-US" altLang="en-US"/>
            </a:fld>
            <a:endParaRPr lang="en-US" altLang="en-US"/>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4" name="Rectangle 20"/>
          <p:cNvSpPr>
            <a:spLocks noGrp="1" noChangeArrowheads="1"/>
          </p:cNvSpPr>
          <p:nvPr>
            <p:ph type="ftr" sz="quarter" idx="11"/>
          </p:nvPr>
        </p:nvSpPr>
        <p:spPr/>
        <p:txBody>
          <a:bodyPr/>
          <a:lstStyle>
            <a:lvl1pPr>
              <a:defRPr/>
            </a:lvl1pPr>
          </a:lstStyle>
          <a:p>
            <a:pPr>
              <a:defRPr/>
            </a:pPr>
            <a:endParaRPr lang="en-US" altLang="en-US"/>
          </a:p>
        </p:txBody>
      </p:sp>
      <p:sp>
        <p:nvSpPr>
          <p:cNvPr id="5" name="Rectangle 21"/>
          <p:cNvSpPr>
            <a:spLocks noGrp="1" noChangeArrowheads="1"/>
          </p:cNvSpPr>
          <p:nvPr>
            <p:ph type="sldNum" sz="quarter" idx="12"/>
          </p:nvPr>
        </p:nvSpPr>
        <p:spPr/>
        <p:txBody>
          <a:bodyPr/>
          <a:lstStyle>
            <a:lvl1pPr>
              <a:defRPr/>
            </a:lvl1pPr>
          </a:lstStyle>
          <a:p>
            <a:fld id="{46412C85-DFA3-471D-863C-0BD88C61D1B5}" type="slidenum">
              <a:rPr lang="en-US" altLang="en-US"/>
            </a:fld>
            <a:endParaRPr lang="en-US" altLang="en-US"/>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8229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3941763"/>
            <a:ext cx="8229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6" name="Rectangle 20"/>
          <p:cNvSpPr>
            <a:spLocks noGrp="1" noChangeArrowheads="1"/>
          </p:cNvSpPr>
          <p:nvPr>
            <p:ph type="ftr" sz="quarter" idx="11"/>
          </p:nvPr>
        </p:nvSpPr>
        <p:spPr/>
        <p:txBody>
          <a:bodyPr/>
          <a:lstStyle>
            <a:lvl1pPr>
              <a:defRPr/>
            </a:lvl1pPr>
          </a:lstStyle>
          <a:p>
            <a:pPr>
              <a:defRPr/>
            </a:pPr>
            <a:endParaRPr lang="en-US" altLang="en-US"/>
          </a:p>
        </p:txBody>
      </p:sp>
      <p:sp>
        <p:nvSpPr>
          <p:cNvPr id="7" name="Rectangle 21"/>
          <p:cNvSpPr>
            <a:spLocks noGrp="1" noChangeArrowheads="1"/>
          </p:cNvSpPr>
          <p:nvPr>
            <p:ph type="sldNum" sz="quarter" idx="12"/>
          </p:nvPr>
        </p:nvSpPr>
        <p:spPr/>
        <p:txBody>
          <a:bodyPr/>
          <a:lstStyle>
            <a:lvl1pPr>
              <a:defRPr/>
            </a:lvl1pPr>
          </a:lstStyle>
          <a:p>
            <a:fld id="{99255ADB-0849-4417-8278-11D104FB0342}" type="slidenum">
              <a:rPr lang="en-US" altLang="en-US"/>
            </a:fld>
            <a:endParaRPr lang="en-US" alt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2"/>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2"/>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19"/>
          <p:cNvSpPr>
            <a:spLocks noGrp="1" noChangeArrowheads="1"/>
          </p:cNvSpPr>
          <p:nvPr>
            <p:ph type="dt" sz="half" idx="10"/>
          </p:nvPr>
        </p:nvSpPr>
        <p:spPr/>
        <p:txBody>
          <a:bodyPr/>
          <a:lstStyle>
            <a:lvl1pPr algn="ctr">
              <a:defRPr/>
            </a:lvl1pPr>
          </a:lstStyle>
          <a:p>
            <a:pPr>
              <a:defRPr/>
            </a:pPr>
            <a:endParaRPr lang="en-US" altLang="en-US"/>
          </a:p>
        </p:txBody>
      </p:sp>
      <p:sp>
        <p:nvSpPr>
          <p:cNvPr id="6" name="Rectangle 20"/>
          <p:cNvSpPr>
            <a:spLocks noGrp="1" noChangeArrowheads="1"/>
          </p:cNvSpPr>
          <p:nvPr>
            <p:ph type="ftr" sz="quarter" idx="11"/>
          </p:nvPr>
        </p:nvSpPr>
        <p:spPr/>
        <p:txBody>
          <a:bodyPr/>
          <a:lstStyle>
            <a:lvl1pPr>
              <a:defRPr/>
            </a:lvl1pPr>
          </a:lstStyle>
          <a:p>
            <a:pPr>
              <a:defRPr/>
            </a:pPr>
            <a:endParaRPr lang="en-US" altLang="en-US"/>
          </a:p>
        </p:txBody>
      </p:sp>
      <p:sp>
        <p:nvSpPr>
          <p:cNvPr id="7" name="Rectangle 21"/>
          <p:cNvSpPr>
            <a:spLocks noGrp="1" noChangeArrowheads="1"/>
          </p:cNvSpPr>
          <p:nvPr>
            <p:ph type="sldNum" sz="quarter" idx="12"/>
          </p:nvPr>
        </p:nvSpPr>
        <p:spPr/>
        <p:txBody>
          <a:bodyPr/>
          <a:lstStyle>
            <a:lvl1pPr>
              <a:defRPr/>
            </a:lvl1pPr>
          </a:lstStyle>
          <a:p>
            <a:fld id="{2DA30781-01F2-49F0-A70A-75F0B7A23097}" type="slidenum">
              <a:rPr lang="en-US" altLang="en-US"/>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5" Type="http://schemas.openxmlformats.org/officeDocument/2006/relationships/theme" Target="../theme/theme3.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2" Type="http://schemas.openxmlformats.org/officeDocument/2006/relationships/theme" Target="../theme/theme4.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0.xml"/><Relationship Id="rId8" Type="http://schemas.openxmlformats.org/officeDocument/2006/relationships/slideLayout" Target="../slideLayouts/slideLayout59.xml"/><Relationship Id="rId7" Type="http://schemas.openxmlformats.org/officeDocument/2006/relationships/slideLayout" Target="../slideLayouts/slideLayout58.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3" Type="http://schemas.openxmlformats.org/officeDocument/2006/relationships/slideLayout" Target="../slideLayouts/slideLayout54.xml"/><Relationship Id="rId2" Type="http://schemas.openxmlformats.org/officeDocument/2006/relationships/slideLayout" Target="../slideLayouts/slideLayout53.xml"/><Relationship Id="rId12" Type="http://schemas.openxmlformats.org/officeDocument/2006/relationships/theme" Target="../theme/theme5.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1.xml"/><Relationship Id="rId8" Type="http://schemas.openxmlformats.org/officeDocument/2006/relationships/slideLayout" Target="../slideLayouts/slideLayout70.xml"/><Relationship Id="rId7" Type="http://schemas.openxmlformats.org/officeDocument/2006/relationships/slideLayout" Target="../slideLayouts/slideLayout69.xml"/><Relationship Id="rId6" Type="http://schemas.openxmlformats.org/officeDocument/2006/relationships/slideLayout" Target="../slideLayouts/slideLayout68.xml"/><Relationship Id="rId5" Type="http://schemas.openxmlformats.org/officeDocument/2006/relationships/slideLayout" Target="../slideLayouts/slideLayout67.xml"/><Relationship Id="rId4" Type="http://schemas.openxmlformats.org/officeDocument/2006/relationships/slideLayout" Target="../slideLayouts/slideLayout66.xml"/><Relationship Id="rId3" Type="http://schemas.openxmlformats.org/officeDocument/2006/relationships/slideLayout" Target="../slideLayouts/slideLayout65.xml"/><Relationship Id="rId2" Type="http://schemas.openxmlformats.org/officeDocument/2006/relationships/slideLayout" Target="../slideLayouts/slideLayout64.xml"/><Relationship Id="rId13" Type="http://schemas.openxmlformats.org/officeDocument/2006/relationships/theme" Target="../theme/theme6.xml"/><Relationship Id="rId12" Type="http://schemas.openxmlformats.org/officeDocument/2006/relationships/image" Target="../media/image1.jpeg"/><Relationship Id="rId11" Type="http://schemas.openxmlformats.org/officeDocument/2006/relationships/slideLayout" Target="../slideLayouts/slideLayout73.xml"/><Relationship Id="rId10" Type="http://schemas.openxmlformats.org/officeDocument/2006/relationships/slideLayout" Target="../slideLayouts/slideLayout72.xml"/><Relationship Id="rId1" Type="http://schemas.openxmlformats.org/officeDocument/2006/relationships/slideLayout" Target="../slideLayouts/slideLayout63.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2.xml"/><Relationship Id="rId8" Type="http://schemas.openxmlformats.org/officeDocument/2006/relationships/slideLayout" Target="../slideLayouts/slideLayout81.xml"/><Relationship Id="rId7" Type="http://schemas.openxmlformats.org/officeDocument/2006/relationships/slideLayout" Target="../slideLayouts/slideLayout80.xml"/><Relationship Id="rId6" Type="http://schemas.openxmlformats.org/officeDocument/2006/relationships/slideLayout" Target="../slideLayouts/slideLayout79.xml"/><Relationship Id="rId5" Type="http://schemas.openxmlformats.org/officeDocument/2006/relationships/slideLayout" Target="../slideLayouts/slideLayout78.xml"/><Relationship Id="rId4" Type="http://schemas.openxmlformats.org/officeDocument/2006/relationships/slideLayout" Target="../slideLayouts/slideLayout77.xml"/><Relationship Id="rId3" Type="http://schemas.openxmlformats.org/officeDocument/2006/relationships/slideLayout" Target="../slideLayouts/slideLayout76.xml"/><Relationship Id="rId2" Type="http://schemas.openxmlformats.org/officeDocument/2006/relationships/slideLayout" Target="../slideLayouts/slideLayout75.xml"/><Relationship Id="rId13" Type="http://schemas.openxmlformats.org/officeDocument/2006/relationships/theme" Target="../theme/theme7.xml"/><Relationship Id="rId12" Type="http://schemas.openxmlformats.org/officeDocument/2006/relationships/slideLayout" Target="../slideLayouts/slideLayout85.xml"/><Relationship Id="rId11" Type="http://schemas.openxmlformats.org/officeDocument/2006/relationships/slideLayout" Target="../slideLayouts/slideLayout84.xml"/><Relationship Id="rId10" Type="http://schemas.openxmlformats.org/officeDocument/2006/relationships/slideLayout" Target="../slideLayouts/slideLayout83.xml"/><Relationship Id="rId1"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4.xml"/><Relationship Id="rId8" Type="http://schemas.openxmlformats.org/officeDocument/2006/relationships/slideLayout" Target="../slideLayouts/slideLayout93.xml"/><Relationship Id="rId7" Type="http://schemas.openxmlformats.org/officeDocument/2006/relationships/slideLayout" Target="../slideLayouts/slideLayout92.xml"/><Relationship Id="rId6" Type="http://schemas.openxmlformats.org/officeDocument/2006/relationships/slideLayout" Target="../slideLayouts/slideLayout91.xml"/><Relationship Id="rId5" Type="http://schemas.openxmlformats.org/officeDocument/2006/relationships/slideLayout" Target="../slideLayouts/slideLayout90.xml"/><Relationship Id="rId4" Type="http://schemas.openxmlformats.org/officeDocument/2006/relationships/slideLayout" Target="../slideLayouts/slideLayout89.xml"/><Relationship Id="rId3" Type="http://schemas.openxmlformats.org/officeDocument/2006/relationships/slideLayout" Target="../slideLayouts/slideLayout88.xml"/><Relationship Id="rId2" Type="http://schemas.openxmlformats.org/officeDocument/2006/relationships/slideLayout" Target="../slideLayouts/slideLayout87.xml"/><Relationship Id="rId15" Type="http://schemas.openxmlformats.org/officeDocument/2006/relationships/theme" Target="../theme/theme8.xml"/><Relationship Id="rId14" Type="http://schemas.openxmlformats.org/officeDocument/2006/relationships/slideLayout" Target="../slideLayouts/slideLayout99.xml"/><Relationship Id="rId13" Type="http://schemas.openxmlformats.org/officeDocument/2006/relationships/slideLayout" Target="../slideLayouts/slideLayout98.xml"/><Relationship Id="rId12" Type="http://schemas.openxmlformats.org/officeDocument/2006/relationships/slideLayout" Target="../slideLayouts/slideLayout97.xml"/><Relationship Id="rId11" Type="http://schemas.openxmlformats.org/officeDocument/2006/relationships/slideLayout" Target="../slideLayouts/slideLayout96.xml"/><Relationship Id="rId10" Type="http://schemas.openxmlformats.org/officeDocument/2006/relationships/slideLayout" Target="../slideLayouts/slideLayout95.xml"/><Relationship Id="rId1"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9.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smtClean="0"/>
              <a:t>Click to edit Master title style</a:t>
            </a:r>
            <a:endParaRPr lang="en-US"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2836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400">
                <a:solidFill>
                  <a:srgbClr val="000000"/>
                </a:solidFill>
                <a:latin typeface="+mn-lt"/>
              </a:defRPr>
            </a:lvl1pPr>
          </a:lstStyle>
          <a:p>
            <a:pPr>
              <a:defRPr/>
            </a:pPr>
            <a:endParaRPr lang="en-US" altLang="en-US"/>
          </a:p>
        </p:txBody>
      </p:sp>
      <p:sp>
        <p:nvSpPr>
          <p:cNvPr id="2836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a:solidFill>
                  <a:srgbClr val="000000"/>
                </a:solidFill>
                <a:latin typeface="+mn-lt"/>
              </a:defRPr>
            </a:lvl1pPr>
          </a:lstStyle>
          <a:p>
            <a:pPr>
              <a:defRPr/>
            </a:pPr>
            <a:endParaRPr lang="en-US" altLang="en-US"/>
          </a:p>
        </p:txBody>
      </p:sp>
      <p:sp>
        <p:nvSpPr>
          <p:cNvPr id="2836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rgbClr val="000000"/>
                </a:solidFill>
                <a:latin typeface="Arial" panose="020B0604020202020204" pitchFamily="34" charset="0"/>
              </a:defRPr>
            </a:lvl1pPr>
          </a:lstStyle>
          <a:p>
            <a:fld id="{4E5896B1-A096-4911-89AB-73A208DF1ED7}"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smtClean="0"/>
              <a:t>Click to edit Master title style</a:t>
            </a:r>
            <a:endParaRPr lang="en-US" altLang="en-US" smtClean="0"/>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283652"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lgn="l" eaLnBrk="1" hangingPunct="1">
              <a:defRPr sz="1400">
                <a:solidFill>
                  <a:srgbClr val="000000"/>
                </a:solidFill>
                <a:latin typeface="+mn-lt"/>
              </a:defRPr>
            </a:lvl1pPr>
          </a:lstStyle>
          <a:p>
            <a:pPr>
              <a:defRPr/>
            </a:pPr>
            <a:endParaRPr lang="en-US" altLang="en-US"/>
          </a:p>
        </p:txBody>
      </p:sp>
      <p:sp>
        <p:nvSpPr>
          <p:cNvPr id="283653"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solidFill>
                  <a:srgbClr val="000000"/>
                </a:solidFill>
                <a:latin typeface="+mn-lt"/>
              </a:defRPr>
            </a:lvl1pPr>
          </a:lstStyle>
          <a:p>
            <a:pPr>
              <a:defRPr/>
            </a:pPr>
            <a:endParaRPr lang="en-US" altLang="en-US"/>
          </a:p>
        </p:txBody>
      </p:sp>
      <p:sp>
        <p:nvSpPr>
          <p:cNvPr id="283654"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solidFill>
                  <a:srgbClr val="000000"/>
                </a:solidFill>
                <a:latin typeface="Arial" panose="020B0604020202020204" pitchFamily="34" charset="0"/>
              </a:defRPr>
            </a:lvl1pPr>
          </a:lstStyle>
          <a:p>
            <a:fld id="{037ABE6D-255C-419A-BEFF-98FCB0A7D093}"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33CC"/>
            </a:gs>
            <a:gs pos="100000">
              <a:srgbClr val="12124A"/>
            </a:gs>
          </a:gsLst>
          <a:lin ang="5400000" scaled="1"/>
        </a:gradFill>
        <a:effectLst/>
      </p:bgPr>
    </p:bg>
    <p:spTree>
      <p:nvGrpSpPr>
        <p:cNvPr id="1" name=""/>
        <p:cNvGrpSpPr/>
        <p:nvPr/>
      </p:nvGrpSpPr>
      <p:grpSpPr>
        <a:xfrm>
          <a:off x="0" y="0"/>
          <a:ext cx="0" cy="0"/>
          <a:chOff x="0" y="0"/>
          <a:chExt cx="0" cy="0"/>
        </a:xfrm>
      </p:grpSpPr>
      <p:grpSp>
        <p:nvGrpSpPr>
          <p:cNvPr id="4098" name="Group 2"/>
          <p:cNvGrpSpPr/>
          <p:nvPr/>
        </p:nvGrpSpPr>
        <p:grpSpPr bwMode="auto">
          <a:xfrm>
            <a:off x="4716463" y="5345113"/>
            <a:ext cx="4427537" cy="1512887"/>
            <a:chOff x="2971" y="3367"/>
            <a:chExt cx="2789" cy="953"/>
          </a:xfrm>
        </p:grpSpPr>
        <p:sp>
          <p:nvSpPr>
            <p:cNvPr id="4104" name="Freeform 3"/>
            <p:cNvSpPr/>
            <p:nvPr/>
          </p:nvSpPr>
          <p:spPr bwMode="ltGray">
            <a:xfrm>
              <a:off x="2971" y="3367"/>
              <a:ext cx="2789" cy="953"/>
            </a:xfrm>
            <a:custGeom>
              <a:avLst/>
              <a:gdLst>
                <a:gd name="T0" fmla="*/ 3129 w 2780"/>
                <a:gd name="T1" fmla="*/ 18 h 953"/>
                <a:gd name="T2" fmla="*/ 3029 w 2780"/>
                <a:gd name="T3" fmla="*/ 24 h 953"/>
                <a:gd name="T4" fmla="*/ 2955 w 2780"/>
                <a:gd name="T5" fmla="*/ 102 h 953"/>
                <a:gd name="T6" fmla="*/ 2838 w 2780"/>
                <a:gd name="T7" fmla="*/ 156 h 953"/>
                <a:gd name="T8" fmla="*/ 2831 w 2780"/>
                <a:gd name="T9" fmla="*/ 222 h 953"/>
                <a:gd name="T10" fmla="*/ 2811 w 2780"/>
                <a:gd name="T11" fmla="*/ 246 h 953"/>
                <a:gd name="T12" fmla="*/ 2791 w 2780"/>
                <a:gd name="T13" fmla="*/ 252 h 953"/>
                <a:gd name="T14" fmla="*/ 2710 w 2780"/>
                <a:gd name="T15" fmla="*/ 210 h 953"/>
                <a:gd name="T16" fmla="*/ 2555 w 2780"/>
                <a:gd name="T17" fmla="*/ 192 h 953"/>
                <a:gd name="T18" fmla="*/ 2528 w 2780"/>
                <a:gd name="T19" fmla="*/ 186 h 953"/>
                <a:gd name="T20" fmla="*/ 2507 w 2780"/>
                <a:gd name="T21" fmla="*/ 192 h 953"/>
                <a:gd name="T22" fmla="*/ 2425 w 2780"/>
                <a:gd name="T23" fmla="*/ 228 h 953"/>
                <a:gd name="T24" fmla="*/ 2384 w 2780"/>
                <a:gd name="T25" fmla="*/ 240 h 953"/>
                <a:gd name="T26" fmla="*/ 2357 w 2780"/>
                <a:gd name="T27" fmla="*/ 246 h 953"/>
                <a:gd name="T28" fmla="*/ 2343 w 2780"/>
                <a:gd name="T29" fmla="*/ 258 h 953"/>
                <a:gd name="T30" fmla="*/ 2343 w 2780"/>
                <a:gd name="T31" fmla="*/ 276 h 953"/>
                <a:gd name="T32" fmla="*/ 2317 w 2780"/>
                <a:gd name="T33" fmla="*/ 300 h 953"/>
                <a:gd name="T34" fmla="*/ 2299 w 2780"/>
                <a:gd name="T35" fmla="*/ 312 h 953"/>
                <a:gd name="T36" fmla="*/ 2287 w 2780"/>
                <a:gd name="T37" fmla="*/ 324 h 953"/>
                <a:gd name="T38" fmla="*/ 2275 w 2780"/>
                <a:gd name="T39" fmla="*/ 336 h 953"/>
                <a:gd name="T40" fmla="*/ 2240 w 2780"/>
                <a:gd name="T41" fmla="*/ 342 h 953"/>
                <a:gd name="T42" fmla="*/ 2163 w 2780"/>
                <a:gd name="T43" fmla="*/ 336 h 953"/>
                <a:gd name="T44" fmla="*/ 2121 w 2780"/>
                <a:gd name="T45" fmla="*/ 330 h 953"/>
                <a:gd name="T46" fmla="*/ 2107 w 2780"/>
                <a:gd name="T47" fmla="*/ 342 h 953"/>
                <a:gd name="T48" fmla="*/ 2093 w 2780"/>
                <a:gd name="T49" fmla="*/ 354 h 953"/>
                <a:gd name="T50" fmla="*/ 2058 w 2780"/>
                <a:gd name="T51" fmla="*/ 360 h 953"/>
                <a:gd name="T52" fmla="*/ 1992 w 2780"/>
                <a:gd name="T53" fmla="*/ 342 h 953"/>
                <a:gd name="T54" fmla="*/ 1968 w 2780"/>
                <a:gd name="T55" fmla="*/ 342 h 953"/>
                <a:gd name="T56" fmla="*/ 1944 w 2780"/>
                <a:gd name="T57" fmla="*/ 354 h 953"/>
                <a:gd name="T58" fmla="*/ 1875 w 2780"/>
                <a:gd name="T59" fmla="*/ 425 h 953"/>
                <a:gd name="T60" fmla="*/ 1825 w 2780"/>
                <a:gd name="T61" fmla="*/ 569 h 953"/>
                <a:gd name="T62" fmla="*/ 1825 w 2780"/>
                <a:gd name="T63" fmla="*/ 593 h 953"/>
                <a:gd name="T64" fmla="*/ 1832 w 2780"/>
                <a:gd name="T65" fmla="*/ 641 h 953"/>
                <a:gd name="T66" fmla="*/ 1853 w 2780"/>
                <a:gd name="T67" fmla="*/ 659 h 953"/>
                <a:gd name="T68" fmla="*/ 1846 w 2780"/>
                <a:gd name="T69" fmla="*/ 671 h 953"/>
                <a:gd name="T70" fmla="*/ 1832 w 2780"/>
                <a:gd name="T71" fmla="*/ 683 h 953"/>
                <a:gd name="T72" fmla="*/ 1738 w 2780"/>
                <a:gd name="T73" fmla="*/ 689 h 953"/>
                <a:gd name="T74" fmla="*/ 1655 w 2780"/>
                <a:gd name="T75" fmla="*/ 629 h 953"/>
                <a:gd name="T76" fmla="*/ 1508 w 2780"/>
                <a:gd name="T77" fmla="*/ 587 h 953"/>
                <a:gd name="T78" fmla="*/ 1336 w 2780"/>
                <a:gd name="T79" fmla="*/ 671 h 953"/>
                <a:gd name="T80" fmla="*/ 1146 w 2780"/>
                <a:gd name="T81" fmla="*/ 731 h 953"/>
                <a:gd name="T82" fmla="*/ 927 w 2780"/>
                <a:gd name="T83" fmla="*/ 743 h 953"/>
                <a:gd name="T84" fmla="*/ 704 w 2780"/>
                <a:gd name="T85" fmla="*/ 701 h 953"/>
                <a:gd name="T86" fmla="*/ 644 w 2780"/>
                <a:gd name="T87" fmla="*/ 695 h 953"/>
                <a:gd name="T88" fmla="*/ 632 w 2780"/>
                <a:gd name="T89" fmla="*/ 701 h 953"/>
                <a:gd name="T90" fmla="*/ 596 w 2780"/>
                <a:gd name="T91" fmla="*/ 731 h 953"/>
                <a:gd name="T92" fmla="*/ 484 w 2780"/>
                <a:gd name="T93" fmla="*/ 809 h 953"/>
                <a:gd name="T94" fmla="*/ 444 w 2780"/>
                <a:gd name="T95" fmla="*/ 821 h 953"/>
                <a:gd name="T96" fmla="*/ 420 w 2780"/>
                <a:gd name="T97" fmla="*/ 821 h 953"/>
                <a:gd name="T98" fmla="*/ 373 w 2780"/>
                <a:gd name="T99" fmla="*/ 827 h 953"/>
                <a:gd name="T100" fmla="*/ 247 w 2780"/>
                <a:gd name="T101" fmla="*/ 851 h 953"/>
                <a:gd name="T102" fmla="*/ 211 w 2780"/>
                <a:gd name="T103" fmla="*/ 857 h 953"/>
                <a:gd name="T104" fmla="*/ 125 w 2780"/>
                <a:gd name="T105" fmla="*/ 851 h 953"/>
                <a:gd name="T106" fmla="*/ 107 w 2780"/>
                <a:gd name="T107" fmla="*/ 857 h 953"/>
                <a:gd name="T108" fmla="*/ 101 w 2780"/>
                <a:gd name="T109" fmla="*/ 875 h 953"/>
                <a:gd name="T110" fmla="*/ 83 w 2780"/>
                <a:gd name="T111" fmla="*/ 887 h 953"/>
                <a:gd name="T112" fmla="*/ 48 w 2780"/>
                <a:gd name="T113" fmla="*/ 899 h 953"/>
                <a:gd name="T114" fmla="*/ 3142 w 2780"/>
                <a:gd name="T115" fmla="*/ 24 h 9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48" y="186"/>
                  </a:lnTo>
                  <a:lnTo>
                    <a:pt x="2242" y="186"/>
                  </a:lnTo>
                  <a:lnTo>
                    <a:pt x="2236" y="186"/>
                  </a:lnTo>
                  <a:lnTo>
                    <a:pt x="2230" y="186"/>
                  </a:lnTo>
                  <a:lnTo>
                    <a:pt x="2224" y="192"/>
                  </a:lnTo>
                  <a:lnTo>
                    <a:pt x="2218" y="192"/>
                  </a:lnTo>
                  <a:lnTo>
                    <a:pt x="2212" y="198"/>
                  </a:lnTo>
                  <a:lnTo>
                    <a:pt x="2194" y="204"/>
                  </a:lnTo>
                  <a:lnTo>
                    <a:pt x="2170" y="210"/>
                  </a:lnTo>
                  <a:lnTo>
                    <a:pt x="2146" y="228"/>
                  </a:lnTo>
                  <a:lnTo>
                    <a:pt x="2122" y="240"/>
                  </a:lnTo>
                  <a:lnTo>
                    <a:pt x="2116" y="240"/>
                  </a:lnTo>
                  <a:lnTo>
                    <a:pt x="2110" y="240"/>
                  </a:lnTo>
                  <a:lnTo>
                    <a:pt x="2104" y="240"/>
                  </a:lnTo>
                  <a:lnTo>
                    <a:pt x="2098" y="246"/>
                  </a:lnTo>
                  <a:lnTo>
                    <a:pt x="2092" y="246"/>
                  </a:lnTo>
                  <a:lnTo>
                    <a:pt x="2086" y="246"/>
                  </a:lnTo>
                  <a:lnTo>
                    <a:pt x="2080" y="252"/>
                  </a:lnTo>
                  <a:lnTo>
                    <a:pt x="2080" y="258"/>
                  </a:lnTo>
                  <a:lnTo>
                    <a:pt x="2074" y="258"/>
                  </a:lnTo>
                  <a:lnTo>
                    <a:pt x="2074" y="264"/>
                  </a:lnTo>
                  <a:lnTo>
                    <a:pt x="2074" y="270"/>
                  </a:lnTo>
                  <a:lnTo>
                    <a:pt x="2074" y="276"/>
                  </a:lnTo>
                  <a:lnTo>
                    <a:pt x="2069" y="288"/>
                  </a:lnTo>
                  <a:lnTo>
                    <a:pt x="2057" y="300"/>
                  </a:lnTo>
                  <a:lnTo>
                    <a:pt x="2051" y="300"/>
                  </a:lnTo>
                  <a:lnTo>
                    <a:pt x="2045" y="300"/>
                  </a:lnTo>
                  <a:lnTo>
                    <a:pt x="2039" y="306"/>
                  </a:lnTo>
                  <a:lnTo>
                    <a:pt x="2033" y="306"/>
                  </a:lnTo>
                  <a:lnTo>
                    <a:pt x="2033" y="312"/>
                  </a:lnTo>
                  <a:lnTo>
                    <a:pt x="2027" y="312"/>
                  </a:lnTo>
                  <a:lnTo>
                    <a:pt x="2027" y="318"/>
                  </a:lnTo>
                  <a:lnTo>
                    <a:pt x="2021" y="324"/>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1" y="336"/>
                  </a:lnTo>
                  <a:lnTo>
                    <a:pt x="1865" y="342"/>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71"/>
                  </a:lnTo>
                  <a:lnTo>
                    <a:pt x="1632" y="671"/>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2"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path>
              </a:pathLst>
            </a:custGeom>
            <a:gradFill rotWithShape="0">
              <a:gsLst>
                <a:gs pos="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a:lstStyle/>
            <a:p>
              <a:endParaRPr lang="en-US"/>
            </a:p>
          </p:txBody>
        </p:sp>
        <p:sp>
          <p:nvSpPr>
            <p:cNvPr id="105476" name="Freeform 4"/>
            <p:cNvSpPr/>
            <p:nvPr/>
          </p:nvSpPr>
          <p:spPr bwMode="ltGray">
            <a:xfrm>
              <a:off x="4602" y="4014"/>
              <a:ext cx="12" cy="18"/>
            </a:xfrm>
            <a:custGeom>
              <a:avLst/>
              <a:gdLst>
                <a:gd name="T0" fmla="*/ 12 w 12"/>
                <a:gd name="T1" fmla="*/ 18 h 18"/>
                <a:gd name="T2" fmla="*/ 12 w 12"/>
                <a:gd name="T3" fmla="*/ 12 h 18"/>
                <a:gd name="T4" fmla="*/ 6 w 12"/>
                <a:gd name="T5" fmla="*/ 6 h 18"/>
                <a:gd name="T6" fmla="*/ 6 w 12"/>
                <a:gd name="T7" fmla="*/ 6 h 18"/>
                <a:gd name="T8" fmla="*/ 0 w 12"/>
                <a:gd name="T9" fmla="*/ 0 h 18"/>
                <a:gd name="T10" fmla="*/ 12 w 12"/>
                <a:gd name="T11" fmla="*/ 18 h 18"/>
                <a:gd name="T12" fmla="*/ 12 w 12"/>
                <a:gd name="T13" fmla="*/ 18 h 18"/>
                <a:gd name="T14" fmla="*/ 12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77" name="Freeform 5"/>
            <p:cNvSpPr/>
            <p:nvPr/>
          </p:nvSpPr>
          <p:spPr bwMode="ltGray">
            <a:xfrm>
              <a:off x="4596" y="3996"/>
              <a:ext cx="6" cy="18"/>
            </a:xfrm>
            <a:custGeom>
              <a:avLst/>
              <a:gdLst>
                <a:gd name="T0" fmla="*/ 0 w 6"/>
                <a:gd name="T1" fmla="*/ 12 h 18"/>
                <a:gd name="T2" fmla="*/ 6 w 6"/>
                <a:gd name="T3" fmla="*/ 18 h 18"/>
                <a:gd name="T4" fmla="*/ 0 w 6"/>
                <a:gd name="T5" fmla="*/ 0 h 18"/>
                <a:gd name="T6" fmla="*/ 0 w 6"/>
                <a:gd name="T7" fmla="*/ 12 h 18"/>
                <a:gd name="T8" fmla="*/ 0 w 6"/>
                <a:gd name="T9" fmla="*/ 12 h 18"/>
                <a:gd name="T10" fmla="*/ 0 w 6"/>
                <a:gd name="T11" fmla="*/ 12 h 18"/>
              </a:gdLst>
              <a:ahLst/>
              <a:cxnLst>
                <a:cxn ang="0">
                  <a:pos x="T0" y="T1"/>
                </a:cxn>
                <a:cxn ang="0">
                  <a:pos x="T2" y="T3"/>
                </a:cxn>
                <a:cxn ang="0">
                  <a:pos x="T4" y="T5"/>
                </a:cxn>
                <a:cxn ang="0">
                  <a:pos x="T6" y="T7"/>
                </a:cxn>
                <a:cxn ang="0">
                  <a:pos x="T8" y="T9"/>
                </a:cxn>
                <a:cxn ang="0">
                  <a:pos x="T10" y="T11"/>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78" name="Freeform 6"/>
            <p:cNvSpPr/>
            <p:nvPr/>
          </p:nvSpPr>
          <p:spPr bwMode="ltGray">
            <a:xfrm>
              <a:off x="5180" y="3577"/>
              <a:ext cx="304" cy="741"/>
            </a:xfrm>
            <a:custGeom>
              <a:avLst/>
              <a:gdLst>
                <a:gd name="T0" fmla="*/ 280 w 304"/>
                <a:gd name="T1" fmla="*/ 42 h 741"/>
                <a:gd name="T2" fmla="*/ 274 w 304"/>
                <a:gd name="T3" fmla="*/ 42 h 741"/>
                <a:gd name="T4" fmla="*/ 268 w 304"/>
                <a:gd name="T5" fmla="*/ 42 h 741"/>
                <a:gd name="T6" fmla="*/ 256 w 304"/>
                <a:gd name="T7" fmla="*/ 42 h 741"/>
                <a:gd name="T8" fmla="*/ 238 w 304"/>
                <a:gd name="T9" fmla="*/ 48 h 741"/>
                <a:gd name="T10" fmla="*/ 214 w 304"/>
                <a:gd name="T11" fmla="*/ 12 h 741"/>
                <a:gd name="T12" fmla="*/ 196 w 304"/>
                <a:gd name="T13" fmla="*/ 0 h 741"/>
                <a:gd name="T14" fmla="*/ 196 w 304"/>
                <a:gd name="T15" fmla="*/ 0 h 741"/>
                <a:gd name="T16" fmla="*/ 164 w 304"/>
                <a:gd name="T17" fmla="*/ 167 h 741"/>
                <a:gd name="T18" fmla="*/ 144 w 304"/>
                <a:gd name="T19" fmla="*/ 217 h 741"/>
                <a:gd name="T20" fmla="*/ 110 w 304"/>
                <a:gd name="T21" fmla="*/ 281 h 741"/>
                <a:gd name="T22" fmla="*/ 96 w 304"/>
                <a:gd name="T23" fmla="*/ 327 h 741"/>
                <a:gd name="T24" fmla="*/ 124 w 304"/>
                <a:gd name="T25" fmla="*/ 405 h 741"/>
                <a:gd name="T26" fmla="*/ 100 w 304"/>
                <a:gd name="T27" fmla="*/ 463 h 741"/>
                <a:gd name="T28" fmla="*/ 68 w 304"/>
                <a:gd name="T29" fmla="*/ 503 h 741"/>
                <a:gd name="T30" fmla="*/ 30 w 304"/>
                <a:gd name="T31" fmla="*/ 539 h 741"/>
                <a:gd name="T32" fmla="*/ 24 w 304"/>
                <a:gd name="T33" fmla="*/ 613 h 741"/>
                <a:gd name="T34" fmla="*/ 0 w 304"/>
                <a:gd name="T35" fmla="*/ 741 h 741"/>
                <a:gd name="T36" fmla="*/ 202 w 304"/>
                <a:gd name="T37" fmla="*/ 741 h 741"/>
                <a:gd name="T38" fmla="*/ 180 w 304"/>
                <a:gd name="T39" fmla="*/ 639 h 741"/>
                <a:gd name="T40" fmla="*/ 192 w 304"/>
                <a:gd name="T41" fmla="*/ 589 h 741"/>
                <a:gd name="T42" fmla="*/ 178 w 304"/>
                <a:gd name="T43" fmla="*/ 539 h 741"/>
                <a:gd name="T44" fmla="*/ 190 w 304"/>
                <a:gd name="T45" fmla="*/ 499 h 741"/>
                <a:gd name="T46" fmla="*/ 184 w 304"/>
                <a:gd name="T47" fmla="*/ 465 h 741"/>
                <a:gd name="T48" fmla="*/ 192 w 304"/>
                <a:gd name="T49" fmla="*/ 391 h 741"/>
                <a:gd name="T50" fmla="*/ 216 w 304"/>
                <a:gd name="T51" fmla="*/ 313 h 741"/>
                <a:gd name="T52" fmla="*/ 238 w 304"/>
                <a:gd name="T53" fmla="*/ 249 h 741"/>
                <a:gd name="T54" fmla="*/ 268 w 304"/>
                <a:gd name="T55" fmla="*/ 185 h 741"/>
                <a:gd name="T56" fmla="*/ 284 w 304"/>
                <a:gd name="T57" fmla="*/ 159 h 741"/>
                <a:gd name="T58" fmla="*/ 304 w 304"/>
                <a:gd name="T59" fmla="*/ 12 h 741"/>
                <a:gd name="T60" fmla="*/ 298 w 304"/>
                <a:gd name="T61" fmla="*/ 24 h 741"/>
                <a:gd name="T62" fmla="*/ 292 w 304"/>
                <a:gd name="T63" fmla="*/ 30 h 741"/>
                <a:gd name="T64" fmla="*/ 292 w 304"/>
                <a:gd name="T65" fmla="*/ 36 h 741"/>
                <a:gd name="T66" fmla="*/ 286 w 304"/>
                <a:gd name="T67" fmla="*/ 36 h 741"/>
                <a:gd name="T68" fmla="*/ 286 w 304"/>
                <a:gd name="T69" fmla="*/ 42 h 741"/>
                <a:gd name="T70" fmla="*/ 280 w 304"/>
                <a:gd name="T71" fmla="*/ 42 h 741"/>
                <a:gd name="T72" fmla="*/ 280 w 304"/>
                <a:gd name="T73" fmla="*/ 42 h 741"/>
                <a:gd name="T74" fmla="*/ 280 w 304"/>
                <a:gd name="T75" fmla="*/ 4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79" name="Freeform 7"/>
            <p:cNvSpPr/>
            <p:nvPr/>
          </p:nvSpPr>
          <p:spPr bwMode="ltGray">
            <a:xfrm>
              <a:off x="4918" y="3553"/>
              <a:ext cx="314" cy="767"/>
            </a:xfrm>
            <a:custGeom>
              <a:avLst/>
              <a:gdLst>
                <a:gd name="T0" fmla="*/ 284 w 314"/>
                <a:gd name="T1" fmla="*/ 6 h 767"/>
                <a:gd name="T2" fmla="*/ 278 w 314"/>
                <a:gd name="T3" fmla="*/ 6 h 767"/>
                <a:gd name="T4" fmla="*/ 272 w 314"/>
                <a:gd name="T5" fmla="*/ 12 h 767"/>
                <a:gd name="T6" fmla="*/ 254 w 314"/>
                <a:gd name="T7" fmla="*/ 18 h 767"/>
                <a:gd name="T8" fmla="*/ 230 w 314"/>
                <a:gd name="T9" fmla="*/ 24 h 767"/>
                <a:gd name="T10" fmla="*/ 206 w 314"/>
                <a:gd name="T11" fmla="*/ 42 h 767"/>
                <a:gd name="T12" fmla="*/ 188 w 314"/>
                <a:gd name="T13" fmla="*/ 48 h 767"/>
                <a:gd name="T14" fmla="*/ 176 w 314"/>
                <a:gd name="T15" fmla="*/ 54 h 767"/>
                <a:gd name="T16" fmla="*/ 170 w 314"/>
                <a:gd name="T17" fmla="*/ 54 h 767"/>
                <a:gd name="T18" fmla="*/ 150 w 314"/>
                <a:gd name="T19" fmla="*/ 169 h 767"/>
                <a:gd name="T20" fmla="*/ 110 w 314"/>
                <a:gd name="T21" fmla="*/ 225 h 767"/>
                <a:gd name="T22" fmla="*/ 54 w 314"/>
                <a:gd name="T23" fmla="*/ 383 h 767"/>
                <a:gd name="T24" fmla="*/ 82 w 314"/>
                <a:gd name="T25" fmla="*/ 555 h 767"/>
                <a:gd name="T26" fmla="*/ 40 w 314"/>
                <a:gd name="T27" fmla="*/ 679 h 767"/>
                <a:gd name="T28" fmla="*/ 0 w 314"/>
                <a:gd name="T29" fmla="*/ 767 h 767"/>
                <a:gd name="T30" fmla="*/ 108 w 314"/>
                <a:gd name="T31" fmla="*/ 767 h 767"/>
                <a:gd name="T32" fmla="*/ 120 w 314"/>
                <a:gd name="T33" fmla="*/ 611 h 767"/>
                <a:gd name="T34" fmla="*/ 148 w 314"/>
                <a:gd name="T35" fmla="*/ 499 h 767"/>
                <a:gd name="T36" fmla="*/ 160 w 314"/>
                <a:gd name="T37" fmla="*/ 367 h 767"/>
                <a:gd name="T38" fmla="*/ 218 w 314"/>
                <a:gd name="T39" fmla="*/ 327 h 767"/>
                <a:gd name="T40" fmla="*/ 238 w 314"/>
                <a:gd name="T41" fmla="*/ 221 h 767"/>
                <a:gd name="T42" fmla="*/ 296 w 314"/>
                <a:gd name="T43" fmla="*/ 135 h 767"/>
                <a:gd name="T44" fmla="*/ 314 w 314"/>
                <a:gd name="T45" fmla="*/ 0 h 767"/>
                <a:gd name="T46" fmla="*/ 302 w 314"/>
                <a:gd name="T47" fmla="*/ 0 h 767"/>
                <a:gd name="T48" fmla="*/ 296 w 314"/>
                <a:gd name="T49" fmla="*/ 0 h 767"/>
                <a:gd name="T50" fmla="*/ 290 w 314"/>
                <a:gd name="T51" fmla="*/ 0 h 767"/>
                <a:gd name="T52" fmla="*/ 284 w 314"/>
                <a:gd name="T53" fmla="*/ 6 h 767"/>
                <a:gd name="T54" fmla="*/ 284 w 314"/>
                <a:gd name="T55" fmla="*/ 6 h 767"/>
                <a:gd name="T56" fmla="*/ 284 w 314"/>
                <a:gd name="T57" fmla="*/ 6 h 767"/>
                <a:gd name="T58" fmla="*/ 284 w 314"/>
                <a:gd name="T59" fmla="*/ 6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0" name="Freeform 8"/>
            <p:cNvSpPr/>
            <p:nvPr/>
          </p:nvSpPr>
          <p:spPr bwMode="ltGray">
            <a:xfrm>
              <a:off x="4700" y="3697"/>
              <a:ext cx="275" cy="623"/>
            </a:xfrm>
            <a:custGeom>
              <a:avLst/>
              <a:gdLst>
                <a:gd name="T0" fmla="*/ 257 w 275"/>
                <a:gd name="T1" fmla="*/ 12 h 623"/>
                <a:gd name="T2" fmla="*/ 239 w 275"/>
                <a:gd name="T3" fmla="*/ 6 h 623"/>
                <a:gd name="T4" fmla="*/ 203 w 275"/>
                <a:gd name="T5" fmla="*/ 6 h 623"/>
                <a:gd name="T6" fmla="*/ 203 w 275"/>
                <a:gd name="T7" fmla="*/ 6 h 623"/>
                <a:gd name="T8" fmla="*/ 197 w 275"/>
                <a:gd name="T9" fmla="*/ 6 h 623"/>
                <a:gd name="T10" fmla="*/ 185 w 275"/>
                <a:gd name="T11" fmla="*/ 0 h 623"/>
                <a:gd name="T12" fmla="*/ 173 w 275"/>
                <a:gd name="T13" fmla="*/ 0 h 623"/>
                <a:gd name="T14" fmla="*/ 166 w 275"/>
                <a:gd name="T15" fmla="*/ 0 h 623"/>
                <a:gd name="T16" fmla="*/ 160 w 275"/>
                <a:gd name="T17" fmla="*/ 0 h 623"/>
                <a:gd name="T18" fmla="*/ 144 w 275"/>
                <a:gd name="T19" fmla="*/ 117 h 623"/>
                <a:gd name="T20" fmla="*/ 128 w 275"/>
                <a:gd name="T21" fmla="*/ 185 h 623"/>
                <a:gd name="T22" fmla="*/ 58 w 275"/>
                <a:gd name="T23" fmla="*/ 299 h 623"/>
                <a:gd name="T24" fmla="*/ 54 w 275"/>
                <a:gd name="T25" fmla="*/ 441 h 623"/>
                <a:gd name="T26" fmla="*/ 24 w 275"/>
                <a:gd name="T27" fmla="*/ 523 h 623"/>
                <a:gd name="T28" fmla="*/ 0 w 275"/>
                <a:gd name="T29" fmla="*/ 623 h 623"/>
                <a:gd name="T30" fmla="*/ 78 w 275"/>
                <a:gd name="T31" fmla="*/ 623 h 623"/>
                <a:gd name="T32" fmla="*/ 92 w 275"/>
                <a:gd name="T33" fmla="*/ 555 h 623"/>
                <a:gd name="T34" fmla="*/ 134 w 275"/>
                <a:gd name="T35" fmla="*/ 447 h 623"/>
                <a:gd name="T36" fmla="*/ 158 w 275"/>
                <a:gd name="T37" fmla="*/ 315 h 623"/>
                <a:gd name="T38" fmla="*/ 184 w 275"/>
                <a:gd name="T39" fmla="*/ 257 h 623"/>
                <a:gd name="T40" fmla="*/ 216 w 275"/>
                <a:gd name="T41" fmla="*/ 211 h 623"/>
                <a:gd name="T42" fmla="*/ 222 w 275"/>
                <a:gd name="T43" fmla="*/ 145 h 623"/>
                <a:gd name="T44" fmla="*/ 240 w 275"/>
                <a:gd name="T45" fmla="*/ 111 h 623"/>
                <a:gd name="T46" fmla="*/ 262 w 275"/>
                <a:gd name="T47" fmla="*/ 79 h 623"/>
                <a:gd name="T48" fmla="*/ 275 w 275"/>
                <a:gd name="T49" fmla="*/ 6 h 623"/>
                <a:gd name="T50" fmla="*/ 263 w 275"/>
                <a:gd name="T51" fmla="*/ 12 h 623"/>
                <a:gd name="T52" fmla="*/ 257 w 275"/>
                <a:gd name="T53" fmla="*/ 12 h 623"/>
                <a:gd name="T54" fmla="*/ 257 w 275"/>
                <a:gd name="T55" fmla="*/ 12 h 623"/>
                <a:gd name="T56" fmla="*/ 257 w 275"/>
                <a:gd name="T57" fmla="*/ 1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1" name="Freeform 9"/>
            <p:cNvSpPr/>
            <p:nvPr/>
          </p:nvSpPr>
          <p:spPr bwMode="ltGray">
            <a:xfrm>
              <a:off x="4522" y="3709"/>
              <a:ext cx="213" cy="611"/>
            </a:xfrm>
            <a:custGeom>
              <a:avLst/>
              <a:gdLst>
                <a:gd name="T0" fmla="*/ 171 w 213"/>
                <a:gd name="T1" fmla="*/ 12 h 611"/>
                <a:gd name="T2" fmla="*/ 159 w 213"/>
                <a:gd name="T3" fmla="*/ 24 h 611"/>
                <a:gd name="T4" fmla="*/ 153 w 213"/>
                <a:gd name="T5" fmla="*/ 36 h 611"/>
                <a:gd name="T6" fmla="*/ 128 w 213"/>
                <a:gd name="T7" fmla="*/ 60 h 611"/>
                <a:gd name="T8" fmla="*/ 110 w 213"/>
                <a:gd name="T9" fmla="*/ 83 h 611"/>
                <a:gd name="T10" fmla="*/ 86 w 213"/>
                <a:gd name="T11" fmla="*/ 119 h 611"/>
                <a:gd name="T12" fmla="*/ 68 w 213"/>
                <a:gd name="T13" fmla="*/ 167 h 611"/>
                <a:gd name="T14" fmla="*/ 68 w 213"/>
                <a:gd name="T15" fmla="*/ 221 h 611"/>
                <a:gd name="T16" fmla="*/ 68 w 213"/>
                <a:gd name="T17" fmla="*/ 227 h 611"/>
                <a:gd name="T18" fmla="*/ 68 w 213"/>
                <a:gd name="T19" fmla="*/ 233 h 611"/>
                <a:gd name="T20" fmla="*/ 68 w 213"/>
                <a:gd name="T21" fmla="*/ 239 h 611"/>
                <a:gd name="T22" fmla="*/ 68 w 213"/>
                <a:gd name="T23" fmla="*/ 245 h 611"/>
                <a:gd name="T24" fmla="*/ 68 w 213"/>
                <a:gd name="T25" fmla="*/ 251 h 611"/>
                <a:gd name="T26" fmla="*/ 68 w 213"/>
                <a:gd name="T27" fmla="*/ 251 h 611"/>
                <a:gd name="T28" fmla="*/ 68 w 213"/>
                <a:gd name="T29" fmla="*/ 257 h 611"/>
                <a:gd name="T30" fmla="*/ 68 w 213"/>
                <a:gd name="T31" fmla="*/ 269 h 611"/>
                <a:gd name="T32" fmla="*/ 74 w 213"/>
                <a:gd name="T33" fmla="*/ 287 h 611"/>
                <a:gd name="T34" fmla="*/ 80 w 213"/>
                <a:gd name="T35" fmla="*/ 305 h 611"/>
                <a:gd name="T36" fmla="*/ 86 w 213"/>
                <a:gd name="T37" fmla="*/ 311 h 611"/>
                <a:gd name="T38" fmla="*/ 86 w 213"/>
                <a:gd name="T39" fmla="*/ 311 h 611"/>
                <a:gd name="T40" fmla="*/ 92 w 213"/>
                <a:gd name="T41" fmla="*/ 317 h 611"/>
                <a:gd name="T42" fmla="*/ 92 w 213"/>
                <a:gd name="T43" fmla="*/ 323 h 611"/>
                <a:gd name="T44" fmla="*/ 92 w 213"/>
                <a:gd name="T45" fmla="*/ 323 h 611"/>
                <a:gd name="T46" fmla="*/ 24 w 213"/>
                <a:gd name="T47" fmla="*/ 437 h 611"/>
                <a:gd name="T48" fmla="*/ 18 w 213"/>
                <a:gd name="T49" fmla="*/ 471 h 611"/>
                <a:gd name="T50" fmla="*/ 0 w 213"/>
                <a:gd name="T51" fmla="*/ 547 h 611"/>
                <a:gd name="T52" fmla="*/ 50 w 213"/>
                <a:gd name="T53" fmla="*/ 611 h 611"/>
                <a:gd name="T54" fmla="*/ 114 w 213"/>
                <a:gd name="T55" fmla="*/ 611 h 611"/>
                <a:gd name="T56" fmla="*/ 104 w 213"/>
                <a:gd name="T57" fmla="*/ 555 h 611"/>
                <a:gd name="T58" fmla="*/ 120 w 213"/>
                <a:gd name="T59" fmla="*/ 515 h 611"/>
                <a:gd name="T60" fmla="*/ 150 w 213"/>
                <a:gd name="T61" fmla="*/ 449 h 611"/>
                <a:gd name="T62" fmla="*/ 166 w 213"/>
                <a:gd name="T63" fmla="*/ 377 h 611"/>
                <a:gd name="T64" fmla="*/ 156 w 213"/>
                <a:gd name="T65" fmla="*/ 295 h 611"/>
                <a:gd name="T66" fmla="*/ 170 w 213"/>
                <a:gd name="T67" fmla="*/ 203 h 611"/>
                <a:gd name="T68" fmla="*/ 212 w 213"/>
                <a:gd name="T69" fmla="*/ 95 h 611"/>
                <a:gd name="T70" fmla="*/ 213 w 213"/>
                <a:gd name="T71" fmla="*/ 0 h 611"/>
                <a:gd name="T72" fmla="*/ 207 w 213"/>
                <a:gd name="T73" fmla="*/ 0 h 611"/>
                <a:gd name="T74" fmla="*/ 201 w 213"/>
                <a:gd name="T75" fmla="*/ 0 h 611"/>
                <a:gd name="T76" fmla="*/ 195 w 213"/>
                <a:gd name="T77" fmla="*/ 0 h 611"/>
                <a:gd name="T78" fmla="*/ 189 w 213"/>
                <a:gd name="T79" fmla="*/ 0 h 611"/>
                <a:gd name="T80" fmla="*/ 183 w 213"/>
                <a:gd name="T81" fmla="*/ 6 h 611"/>
                <a:gd name="T82" fmla="*/ 177 w 213"/>
                <a:gd name="T83" fmla="*/ 6 h 611"/>
                <a:gd name="T84" fmla="*/ 171 w 213"/>
                <a:gd name="T85" fmla="*/ 12 h 611"/>
                <a:gd name="T86" fmla="*/ 171 w 213"/>
                <a:gd name="T87" fmla="*/ 12 h 611"/>
                <a:gd name="T88" fmla="*/ 171 w 213"/>
                <a:gd name="T89" fmla="*/ 12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2" name="Freeform 10"/>
            <p:cNvSpPr/>
            <p:nvPr/>
          </p:nvSpPr>
          <p:spPr bwMode="ltGray">
            <a:xfrm>
              <a:off x="4292" y="3936"/>
              <a:ext cx="167" cy="384"/>
            </a:xfrm>
            <a:custGeom>
              <a:avLst/>
              <a:gdLst>
                <a:gd name="T0" fmla="*/ 149 w 167"/>
                <a:gd name="T1" fmla="*/ 60 h 384"/>
                <a:gd name="T2" fmla="*/ 119 w 167"/>
                <a:gd name="T3" fmla="*/ 30 h 384"/>
                <a:gd name="T4" fmla="*/ 89 w 167"/>
                <a:gd name="T5" fmla="*/ 12 h 384"/>
                <a:gd name="T6" fmla="*/ 59 w 167"/>
                <a:gd name="T7" fmla="*/ 0 h 384"/>
                <a:gd name="T8" fmla="*/ 54 w 167"/>
                <a:gd name="T9" fmla="*/ 70 h 384"/>
                <a:gd name="T10" fmla="*/ 46 w 167"/>
                <a:gd name="T11" fmla="*/ 112 h 384"/>
                <a:gd name="T12" fmla="*/ 52 w 167"/>
                <a:gd name="T13" fmla="*/ 168 h 384"/>
                <a:gd name="T14" fmla="*/ 24 w 167"/>
                <a:gd name="T15" fmla="*/ 194 h 384"/>
                <a:gd name="T16" fmla="*/ 16 w 167"/>
                <a:gd name="T17" fmla="*/ 258 h 384"/>
                <a:gd name="T18" fmla="*/ 2 w 167"/>
                <a:gd name="T19" fmla="*/ 300 h 384"/>
                <a:gd name="T20" fmla="*/ 0 w 167"/>
                <a:gd name="T21" fmla="*/ 352 h 384"/>
                <a:gd name="T22" fmla="*/ 47 w 167"/>
                <a:gd name="T23" fmla="*/ 384 h 384"/>
                <a:gd name="T24" fmla="*/ 149 w 167"/>
                <a:gd name="T25" fmla="*/ 384 h 384"/>
                <a:gd name="T26" fmla="*/ 134 w 167"/>
                <a:gd name="T27" fmla="*/ 350 h 384"/>
                <a:gd name="T28" fmla="*/ 104 w 167"/>
                <a:gd name="T29" fmla="*/ 324 h 384"/>
                <a:gd name="T30" fmla="*/ 138 w 167"/>
                <a:gd name="T31" fmla="*/ 274 h 384"/>
                <a:gd name="T32" fmla="*/ 122 w 167"/>
                <a:gd name="T33" fmla="*/ 220 h 384"/>
                <a:gd name="T34" fmla="*/ 132 w 167"/>
                <a:gd name="T35" fmla="*/ 186 h 384"/>
                <a:gd name="T36" fmla="*/ 140 w 167"/>
                <a:gd name="T37" fmla="*/ 154 h 384"/>
                <a:gd name="T38" fmla="*/ 167 w 167"/>
                <a:gd name="T39" fmla="*/ 90 h 384"/>
                <a:gd name="T40" fmla="*/ 149 w 167"/>
                <a:gd name="T41" fmla="*/ 60 h 384"/>
                <a:gd name="T42" fmla="*/ 149 w 167"/>
                <a:gd name="T43" fmla="*/ 60 h 384"/>
                <a:gd name="T44" fmla="*/ 149 w 167"/>
                <a:gd name="T45" fmla="*/ 6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3" name="Freeform 11"/>
            <p:cNvSpPr/>
            <p:nvPr/>
          </p:nvSpPr>
          <p:spPr bwMode="ltGray">
            <a:xfrm>
              <a:off x="4100" y="4020"/>
              <a:ext cx="166" cy="300"/>
            </a:xfrm>
            <a:custGeom>
              <a:avLst/>
              <a:gdLst>
                <a:gd name="T0" fmla="*/ 136 w 166"/>
                <a:gd name="T1" fmla="*/ 12 h 300"/>
                <a:gd name="T2" fmla="*/ 100 w 166"/>
                <a:gd name="T3" fmla="*/ 0 h 300"/>
                <a:gd name="T4" fmla="*/ 78 w 166"/>
                <a:gd name="T5" fmla="*/ 64 h 300"/>
                <a:gd name="T6" fmla="*/ 70 w 166"/>
                <a:gd name="T7" fmla="*/ 126 h 300"/>
                <a:gd name="T8" fmla="*/ 46 w 166"/>
                <a:gd name="T9" fmla="*/ 184 h 300"/>
                <a:gd name="T10" fmla="*/ 58 w 166"/>
                <a:gd name="T11" fmla="*/ 232 h 300"/>
                <a:gd name="T12" fmla="*/ 38 w 166"/>
                <a:gd name="T13" fmla="*/ 268 h 300"/>
                <a:gd name="T14" fmla="*/ 0 w 166"/>
                <a:gd name="T15" fmla="*/ 300 h 300"/>
                <a:gd name="T16" fmla="*/ 160 w 166"/>
                <a:gd name="T17" fmla="*/ 300 h 300"/>
                <a:gd name="T18" fmla="*/ 136 w 166"/>
                <a:gd name="T19" fmla="*/ 272 h 300"/>
                <a:gd name="T20" fmla="*/ 98 w 166"/>
                <a:gd name="T21" fmla="*/ 234 h 300"/>
                <a:gd name="T22" fmla="*/ 130 w 166"/>
                <a:gd name="T23" fmla="*/ 188 h 300"/>
                <a:gd name="T24" fmla="*/ 138 w 166"/>
                <a:gd name="T25" fmla="*/ 134 h 300"/>
                <a:gd name="T26" fmla="*/ 144 w 166"/>
                <a:gd name="T27" fmla="*/ 94 h 300"/>
                <a:gd name="T28" fmla="*/ 164 w 166"/>
                <a:gd name="T29" fmla="*/ 60 h 300"/>
                <a:gd name="T30" fmla="*/ 166 w 166"/>
                <a:gd name="T31" fmla="*/ 0 h 300"/>
                <a:gd name="T32" fmla="*/ 136 w 166"/>
                <a:gd name="T33" fmla="*/ 12 h 300"/>
                <a:gd name="T34" fmla="*/ 136 w 166"/>
                <a:gd name="T35" fmla="*/ 12 h 300"/>
                <a:gd name="T36" fmla="*/ 136 w 166"/>
                <a:gd name="T37" fmla="*/ 1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4" name="Freeform 12"/>
            <p:cNvSpPr/>
            <p:nvPr/>
          </p:nvSpPr>
          <p:spPr bwMode="ltGray">
            <a:xfrm>
              <a:off x="3910" y="4038"/>
              <a:ext cx="237" cy="282"/>
            </a:xfrm>
            <a:custGeom>
              <a:avLst/>
              <a:gdLst>
                <a:gd name="T0" fmla="*/ 201 w 237"/>
                <a:gd name="T1" fmla="*/ 0 h 282"/>
                <a:gd name="T2" fmla="*/ 183 w 237"/>
                <a:gd name="T3" fmla="*/ 0 h 282"/>
                <a:gd name="T4" fmla="*/ 158 w 237"/>
                <a:gd name="T5" fmla="*/ 50 h 282"/>
                <a:gd name="T6" fmla="*/ 148 w 237"/>
                <a:gd name="T7" fmla="*/ 92 h 282"/>
                <a:gd name="T8" fmla="*/ 120 w 237"/>
                <a:gd name="T9" fmla="*/ 144 h 282"/>
                <a:gd name="T10" fmla="*/ 82 w 237"/>
                <a:gd name="T11" fmla="*/ 182 h 282"/>
                <a:gd name="T12" fmla="*/ 60 w 237"/>
                <a:gd name="T13" fmla="*/ 232 h 282"/>
                <a:gd name="T14" fmla="*/ 0 w 237"/>
                <a:gd name="T15" fmla="*/ 282 h 282"/>
                <a:gd name="T16" fmla="*/ 128 w 237"/>
                <a:gd name="T17" fmla="*/ 282 h 282"/>
                <a:gd name="T18" fmla="*/ 154 w 237"/>
                <a:gd name="T19" fmla="*/ 254 h 282"/>
                <a:gd name="T20" fmla="*/ 158 w 237"/>
                <a:gd name="T21" fmla="*/ 196 h 282"/>
                <a:gd name="T22" fmla="*/ 188 w 237"/>
                <a:gd name="T23" fmla="*/ 148 h 282"/>
                <a:gd name="T24" fmla="*/ 196 w 237"/>
                <a:gd name="T25" fmla="*/ 70 h 282"/>
                <a:gd name="T26" fmla="*/ 237 w 237"/>
                <a:gd name="T27" fmla="*/ 0 h 282"/>
                <a:gd name="T28" fmla="*/ 201 w 237"/>
                <a:gd name="T29" fmla="*/ 0 h 282"/>
                <a:gd name="T30" fmla="*/ 201 w 237"/>
                <a:gd name="T31" fmla="*/ 0 h 282"/>
                <a:gd name="T32" fmla="*/ 201 w 237"/>
                <a:gd name="T3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5" name="Freeform 13"/>
            <p:cNvSpPr/>
            <p:nvPr/>
          </p:nvSpPr>
          <p:spPr bwMode="ltGray">
            <a:xfrm>
              <a:off x="3674" y="4086"/>
              <a:ext cx="196" cy="234"/>
            </a:xfrm>
            <a:custGeom>
              <a:avLst/>
              <a:gdLst>
                <a:gd name="T0" fmla="*/ 167 w 196"/>
                <a:gd name="T1" fmla="*/ 54 h 234"/>
                <a:gd name="T2" fmla="*/ 113 w 196"/>
                <a:gd name="T3" fmla="*/ 24 h 234"/>
                <a:gd name="T4" fmla="*/ 83 w 196"/>
                <a:gd name="T5" fmla="*/ 0 h 234"/>
                <a:gd name="T6" fmla="*/ 80 w 196"/>
                <a:gd name="T7" fmla="*/ 62 h 234"/>
                <a:gd name="T8" fmla="*/ 58 w 196"/>
                <a:gd name="T9" fmla="*/ 100 h 234"/>
                <a:gd name="T10" fmla="*/ 54 w 196"/>
                <a:gd name="T11" fmla="*/ 160 h 234"/>
                <a:gd name="T12" fmla="*/ 36 w 196"/>
                <a:gd name="T13" fmla="*/ 202 h 234"/>
                <a:gd name="T14" fmla="*/ 0 w 196"/>
                <a:gd name="T15" fmla="*/ 234 h 234"/>
                <a:gd name="T16" fmla="*/ 146 w 196"/>
                <a:gd name="T17" fmla="*/ 234 h 234"/>
                <a:gd name="T18" fmla="*/ 170 w 196"/>
                <a:gd name="T19" fmla="*/ 198 h 234"/>
                <a:gd name="T20" fmla="*/ 158 w 196"/>
                <a:gd name="T21" fmla="*/ 138 h 234"/>
                <a:gd name="T22" fmla="*/ 196 w 196"/>
                <a:gd name="T23" fmla="*/ 100 h 234"/>
                <a:gd name="T24" fmla="*/ 191 w 196"/>
                <a:gd name="T25" fmla="*/ 54 h 234"/>
                <a:gd name="T26" fmla="*/ 167 w 196"/>
                <a:gd name="T27" fmla="*/ 54 h 234"/>
                <a:gd name="T28" fmla="*/ 167 w 196"/>
                <a:gd name="T29" fmla="*/ 54 h 234"/>
                <a:gd name="T30" fmla="*/ 167 w 196"/>
                <a:gd name="T31" fmla="*/ 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6" name="Freeform 14"/>
            <p:cNvSpPr/>
            <p:nvPr/>
          </p:nvSpPr>
          <p:spPr bwMode="ltGray">
            <a:xfrm>
              <a:off x="3476" y="4068"/>
              <a:ext cx="190" cy="252"/>
            </a:xfrm>
            <a:custGeom>
              <a:avLst/>
              <a:gdLst>
                <a:gd name="T0" fmla="*/ 190 w 190"/>
                <a:gd name="T1" fmla="*/ 0 h 252"/>
                <a:gd name="T2" fmla="*/ 166 w 190"/>
                <a:gd name="T3" fmla="*/ 0 h 252"/>
                <a:gd name="T4" fmla="*/ 158 w 190"/>
                <a:gd name="T5" fmla="*/ 38 h 252"/>
                <a:gd name="T6" fmla="*/ 138 w 190"/>
                <a:gd name="T7" fmla="*/ 120 h 252"/>
                <a:gd name="T8" fmla="*/ 94 w 190"/>
                <a:gd name="T9" fmla="*/ 180 h 252"/>
                <a:gd name="T10" fmla="*/ 62 w 190"/>
                <a:gd name="T11" fmla="*/ 234 h 252"/>
                <a:gd name="T12" fmla="*/ 0 w 190"/>
                <a:gd name="T13" fmla="*/ 252 h 252"/>
                <a:gd name="T14" fmla="*/ 128 w 190"/>
                <a:gd name="T15" fmla="*/ 252 h 252"/>
                <a:gd name="T16" fmla="*/ 142 w 190"/>
                <a:gd name="T17" fmla="*/ 188 h 252"/>
                <a:gd name="T18" fmla="*/ 186 w 190"/>
                <a:gd name="T19" fmla="*/ 90 h 252"/>
                <a:gd name="T20" fmla="*/ 190 w 190"/>
                <a:gd name="T21" fmla="*/ 38 h 252"/>
                <a:gd name="T22" fmla="*/ 190 w 190"/>
                <a:gd name="T23" fmla="*/ 0 h 252"/>
                <a:gd name="T24" fmla="*/ 190 w 190"/>
                <a:gd name="T25" fmla="*/ 0 h 252"/>
                <a:gd name="T26" fmla="*/ 190 w 190"/>
                <a:gd name="T27" fmla="*/ 0 h 252"/>
                <a:gd name="T28" fmla="*/ 190 w 19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7" name="Freeform 15"/>
            <p:cNvSpPr/>
            <p:nvPr/>
          </p:nvSpPr>
          <p:spPr bwMode="ltGray">
            <a:xfrm>
              <a:off x="3170" y="4188"/>
              <a:ext cx="230" cy="132"/>
            </a:xfrm>
            <a:custGeom>
              <a:avLst/>
              <a:gdLst>
                <a:gd name="T0" fmla="*/ 197 w 230"/>
                <a:gd name="T1" fmla="*/ 0 h 132"/>
                <a:gd name="T2" fmla="*/ 191 w 230"/>
                <a:gd name="T3" fmla="*/ 0 h 132"/>
                <a:gd name="T4" fmla="*/ 185 w 230"/>
                <a:gd name="T5" fmla="*/ 0 h 132"/>
                <a:gd name="T6" fmla="*/ 173 w 230"/>
                <a:gd name="T7" fmla="*/ 0 h 132"/>
                <a:gd name="T8" fmla="*/ 161 w 230"/>
                <a:gd name="T9" fmla="*/ 0 h 132"/>
                <a:gd name="T10" fmla="*/ 155 w 230"/>
                <a:gd name="T11" fmla="*/ 0 h 132"/>
                <a:gd name="T12" fmla="*/ 138 w 230"/>
                <a:gd name="T13" fmla="*/ 6 h 132"/>
                <a:gd name="T14" fmla="*/ 132 w 230"/>
                <a:gd name="T15" fmla="*/ 6 h 132"/>
                <a:gd name="T16" fmla="*/ 35 w 230"/>
                <a:gd name="T17" fmla="*/ 18 h 132"/>
                <a:gd name="T18" fmla="*/ 11 w 230"/>
                <a:gd name="T19" fmla="*/ 30 h 132"/>
                <a:gd name="T20" fmla="*/ 23 w 230"/>
                <a:gd name="T21" fmla="*/ 54 h 132"/>
                <a:gd name="T22" fmla="*/ 0 w 230"/>
                <a:gd name="T23" fmla="*/ 100 h 132"/>
                <a:gd name="T24" fmla="*/ 0 w 230"/>
                <a:gd name="T25" fmla="*/ 132 h 132"/>
                <a:gd name="T26" fmla="*/ 162 w 230"/>
                <a:gd name="T27" fmla="*/ 132 h 132"/>
                <a:gd name="T28" fmla="*/ 204 w 230"/>
                <a:gd name="T29" fmla="*/ 88 h 132"/>
                <a:gd name="T30" fmla="*/ 230 w 230"/>
                <a:gd name="T31" fmla="*/ 46 h 132"/>
                <a:gd name="T32" fmla="*/ 214 w 230"/>
                <a:gd name="T33" fmla="*/ 24 h 132"/>
                <a:gd name="T34" fmla="*/ 215 w 230"/>
                <a:gd name="T35" fmla="*/ 0 h 132"/>
                <a:gd name="T36" fmla="*/ 209 w 230"/>
                <a:gd name="T37" fmla="*/ 0 h 132"/>
                <a:gd name="T38" fmla="*/ 203 w 230"/>
                <a:gd name="T39" fmla="*/ 0 h 132"/>
                <a:gd name="T40" fmla="*/ 203 w 230"/>
                <a:gd name="T41" fmla="*/ 0 h 132"/>
                <a:gd name="T42" fmla="*/ 197 w 230"/>
                <a:gd name="T43" fmla="*/ 0 h 132"/>
                <a:gd name="T44" fmla="*/ 197 w 230"/>
                <a:gd name="T45" fmla="*/ 0 h 132"/>
                <a:gd name="T46" fmla="*/ 197 w 230"/>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8" name="Freeform 16"/>
            <p:cNvSpPr/>
            <p:nvPr/>
          </p:nvSpPr>
          <p:spPr bwMode="ltGray">
            <a:xfrm>
              <a:off x="3044" y="4218"/>
              <a:ext cx="89" cy="102"/>
            </a:xfrm>
            <a:custGeom>
              <a:avLst/>
              <a:gdLst>
                <a:gd name="T0" fmla="*/ 71 w 89"/>
                <a:gd name="T1" fmla="*/ 0 h 102"/>
                <a:gd name="T2" fmla="*/ 66 w 89"/>
                <a:gd name="T3" fmla="*/ 48 h 102"/>
                <a:gd name="T4" fmla="*/ 30 w 89"/>
                <a:gd name="T5" fmla="*/ 72 h 102"/>
                <a:gd name="T6" fmla="*/ 0 w 89"/>
                <a:gd name="T7" fmla="*/ 102 h 102"/>
                <a:gd name="T8" fmla="*/ 66 w 89"/>
                <a:gd name="T9" fmla="*/ 102 h 102"/>
                <a:gd name="T10" fmla="*/ 88 w 89"/>
                <a:gd name="T11" fmla="*/ 56 h 102"/>
                <a:gd name="T12" fmla="*/ 89 w 89"/>
                <a:gd name="T13" fmla="*/ 6 h 102"/>
                <a:gd name="T14" fmla="*/ 71 w 89"/>
                <a:gd name="T15" fmla="*/ 0 h 102"/>
                <a:gd name="T16" fmla="*/ 71 w 89"/>
                <a:gd name="T17" fmla="*/ 0 h 102"/>
                <a:gd name="T18" fmla="*/ 71 w 89"/>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9" name="Freeform 17"/>
            <p:cNvSpPr/>
            <p:nvPr/>
          </p:nvSpPr>
          <p:spPr bwMode="ltGray">
            <a:xfrm>
              <a:off x="5482" y="3367"/>
              <a:ext cx="278" cy="953"/>
            </a:xfrm>
            <a:custGeom>
              <a:avLst/>
              <a:gdLst>
                <a:gd name="T0" fmla="*/ 278 w 278"/>
                <a:gd name="T1" fmla="*/ 24 h 953"/>
                <a:gd name="T2" fmla="*/ 272 w 278"/>
                <a:gd name="T3" fmla="*/ 24 h 953"/>
                <a:gd name="T4" fmla="*/ 272 w 278"/>
                <a:gd name="T5" fmla="*/ 18 h 953"/>
                <a:gd name="T6" fmla="*/ 266 w 278"/>
                <a:gd name="T7" fmla="*/ 18 h 953"/>
                <a:gd name="T8" fmla="*/ 254 w 278"/>
                <a:gd name="T9" fmla="*/ 12 h 953"/>
                <a:gd name="T10" fmla="*/ 236 w 278"/>
                <a:gd name="T11" fmla="*/ 6 h 953"/>
                <a:gd name="T12" fmla="*/ 212 w 278"/>
                <a:gd name="T13" fmla="*/ 0 h 953"/>
                <a:gd name="T14" fmla="*/ 206 w 278"/>
                <a:gd name="T15" fmla="*/ 6 h 953"/>
                <a:gd name="T16" fmla="*/ 198 w 278"/>
                <a:gd name="T17" fmla="*/ 129 h 953"/>
                <a:gd name="T18" fmla="*/ 184 w 278"/>
                <a:gd name="T19" fmla="*/ 209 h 953"/>
                <a:gd name="T20" fmla="*/ 182 w 278"/>
                <a:gd name="T21" fmla="*/ 249 h 953"/>
                <a:gd name="T22" fmla="*/ 200 w 278"/>
                <a:gd name="T23" fmla="*/ 339 h 953"/>
                <a:gd name="T24" fmla="*/ 186 w 278"/>
                <a:gd name="T25" fmla="*/ 481 h 953"/>
                <a:gd name="T26" fmla="*/ 176 w 278"/>
                <a:gd name="T27" fmla="*/ 521 h 953"/>
                <a:gd name="T28" fmla="*/ 156 w 278"/>
                <a:gd name="T29" fmla="*/ 601 h 953"/>
                <a:gd name="T30" fmla="*/ 172 w 278"/>
                <a:gd name="T31" fmla="*/ 681 h 953"/>
                <a:gd name="T32" fmla="*/ 138 w 278"/>
                <a:gd name="T33" fmla="*/ 765 h 953"/>
                <a:gd name="T34" fmla="*/ 96 w 278"/>
                <a:gd name="T35" fmla="*/ 847 h 953"/>
                <a:gd name="T36" fmla="*/ 50 w 278"/>
                <a:gd name="T37" fmla="*/ 899 h 953"/>
                <a:gd name="T38" fmla="*/ 0 w 278"/>
                <a:gd name="T39" fmla="*/ 953 h 953"/>
                <a:gd name="T40" fmla="*/ 278 w 278"/>
                <a:gd name="T41" fmla="*/ 953 h 953"/>
                <a:gd name="T42" fmla="*/ 278 w 278"/>
                <a:gd name="T43" fmla="*/ 24 h 953"/>
                <a:gd name="T44" fmla="*/ 278 w 278"/>
                <a:gd name="T45" fmla="*/ 24 h 953"/>
                <a:gd name="T46" fmla="*/ 278 w 278"/>
                <a:gd name="T47" fmla="*/ 24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grpSp>
      <p:sp>
        <p:nvSpPr>
          <p:cNvPr id="105490" name="Rectangle 18"/>
          <p:cNvSpPr>
            <a:spLocks noGrp="1" noChangeArrowheads="1"/>
          </p:cNvSpPr>
          <p:nvPr>
            <p:ph type="title"/>
          </p:nvPr>
        </p:nvSpPr>
        <p:spPr bwMode="auto">
          <a:xfrm>
            <a:off x="457200" y="277813"/>
            <a:ext cx="8229600" cy="1139825"/>
          </a:xfrm>
          <a:prstGeom prst="rect">
            <a:avLst/>
          </a:prstGeom>
          <a:noFill/>
          <a:ln>
            <a:noFill/>
          </a:ln>
          <a:effectLst/>
        </p:spPr>
        <p:txBody>
          <a:bodyPr vert="horz" wrap="square" lIns="91440" tIns="45720" rIns="91440" bIns="45720" numCol="1" anchor="ctr" anchorCtr="1" compatLnSpc="1"/>
          <a:lstStyle/>
          <a:p>
            <a:pPr lvl="0"/>
            <a:r>
              <a:rPr lang="en-US" altLang="en-US" smtClean="0"/>
              <a:t>Click to edit Master title style</a:t>
            </a:r>
            <a:endParaRPr lang="en-US" altLang="en-US" smtClean="0"/>
          </a:p>
        </p:txBody>
      </p:sp>
      <p:sp>
        <p:nvSpPr>
          <p:cNvPr id="105491" name="Rectangle 19"/>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algn="l" eaLnBrk="1" hangingPunct="1">
              <a:defRPr sz="1200">
                <a:solidFill>
                  <a:srgbClr val="EAEAEA"/>
                </a:solidFill>
                <a:effectLst>
                  <a:outerShdw blurRad="38100" dist="38100" dir="2700000" algn="tl">
                    <a:srgbClr val="000000"/>
                  </a:outerShdw>
                </a:effectLst>
                <a:latin typeface="+mn-lt"/>
              </a:defRPr>
            </a:lvl1pPr>
          </a:lstStyle>
          <a:p>
            <a:pPr>
              <a:defRPr/>
            </a:pPr>
            <a:endParaRPr lang="en-US" altLang="en-US"/>
          </a:p>
        </p:txBody>
      </p:sp>
      <p:sp>
        <p:nvSpPr>
          <p:cNvPr id="105492" name="Rectangle 20"/>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lstStyle>
            <a:lvl1pPr algn="ctr" eaLnBrk="1" hangingPunct="1">
              <a:defRPr sz="1200">
                <a:solidFill>
                  <a:srgbClr val="EAEAEA"/>
                </a:solidFill>
                <a:effectLst>
                  <a:outerShdw blurRad="38100" dist="38100" dir="2700000" algn="tl">
                    <a:srgbClr val="000000"/>
                  </a:outerShdw>
                </a:effectLst>
                <a:latin typeface="+mn-lt"/>
              </a:defRPr>
            </a:lvl1pPr>
          </a:lstStyle>
          <a:p>
            <a:pPr>
              <a:defRPr/>
            </a:pPr>
            <a:endParaRPr lang="en-US" altLang="en-US"/>
          </a:p>
        </p:txBody>
      </p:sp>
      <p:sp>
        <p:nvSpPr>
          <p:cNvPr id="105493" name="Rectangle 21"/>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a:defRPr sz="1200">
                <a:solidFill>
                  <a:srgbClr val="EAEAEA"/>
                </a:solidFill>
                <a:effectLst>
                  <a:outerShdw blurRad="38100" dist="38100" dir="2700000" algn="tl">
                    <a:srgbClr val="000000"/>
                  </a:outerShdw>
                </a:effectLst>
                <a:latin typeface="Verdana" panose="020B0604030504040204" pitchFamily="34" charset="0"/>
              </a:defRPr>
            </a:lvl1pPr>
          </a:lstStyle>
          <a:p>
            <a:fld id="{2106491F-43DB-4D2F-8322-3B485EE6F7F8}" type="slidenum">
              <a:rPr lang="en-US" altLang="en-US"/>
            </a:fld>
            <a:endParaRPr lang="en-US" altLang="en-US"/>
          </a:p>
        </p:txBody>
      </p:sp>
      <p:sp>
        <p:nvSpPr>
          <p:cNvPr id="105494" name="Rectangle 22"/>
          <p:cNvSpPr>
            <a:spLocks noGrp="1" noChangeArrowheads="1"/>
          </p:cNvSpPr>
          <p:nvPr>
            <p:ph type="body" idx="1"/>
          </p:nvPr>
        </p:nvSpPr>
        <p:spPr bwMode="auto">
          <a:xfrm>
            <a:off x="457200" y="1600200"/>
            <a:ext cx="8229600" cy="4530725"/>
          </a:xfrm>
          <a:prstGeom prst="rect">
            <a:avLst/>
          </a:prstGeom>
          <a:noFill/>
          <a:ln>
            <a:noFill/>
          </a:ln>
          <a:effec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Tree>
  </p:cSld>
  <p:clrMap bg1="dk2" tx1="lt1" bg2="dk1"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u"/>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800">
              <a:solidFill>
                <a:prstClr val="white"/>
              </a:solidFill>
            </a:endParaRPr>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800" dirty="0">
              <a:solidFill>
                <a:prstClr val="white"/>
              </a:solidFill>
            </a:endParaRPr>
          </a:p>
        </p:txBody>
      </p:sp>
      <p:sp>
        <p:nvSpPr>
          <p:cNvPr id="9" name="Rectangle 8"/>
          <p:cNvSpPr/>
          <p:nvPr/>
        </p:nvSpPr>
        <p:spPr>
          <a:xfrm>
            <a:off x="0" y="3768725"/>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800">
              <a:solidFill>
                <a:prstClr val="white"/>
              </a:solidFill>
            </a:endParaRPr>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800">
              <a:solidFill>
                <a:prstClr val="white"/>
              </a:solidFill>
            </a:endParaRPr>
          </a:p>
        </p:txBody>
      </p:sp>
      <p:sp>
        <p:nvSpPr>
          <p:cNvPr id="2" name="Title Placeholder 1"/>
          <p:cNvSpPr>
            <a:spLocks noGrp="1"/>
          </p:cNvSpPr>
          <p:nvPr>
            <p:ph type="title"/>
          </p:nvPr>
        </p:nvSpPr>
        <p:spPr>
          <a:xfrm>
            <a:off x="1793875" y="4371975"/>
            <a:ext cx="6511925"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5133" name="Text Placeholder 2"/>
          <p:cNvSpPr>
            <a:spLocks noGrp="1"/>
          </p:cNvSpPr>
          <p:nvPr>
            <p:ph type="body" idx="1"/>
          </p:nvPr>
        </p:nvSpPr>
        <p:spPr bwMode="auto">
          <a:xfrm>
            <a:off x="1143000" y="731838"/>
            <a:ext cx="64008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eaLnBrk="0" hangingPunct="0">
              <a:defRPr sz="1100" b="1">
                <a:solidFill>
                  <a:prstClr val="black">
                    <a:lumMod val="50000"/>
                    <a:lumOff val="50000"/>
                  </a:prstClr>
                </a:solidFill>
                <a:latin typeface="VNI-Avo" pitchFamily="2" charset="0"/>
              </a:defRPr>
            </a:lvl1pPr>
          </a:lstStyle>
          <a:p>
            <a:pPr>
              <a:defRPr/>
            </a:pPr>
            <a:endParaRPr lang="en-US" altLang="en-US"/>
          </a:p>
        </p:txBody>
      </p:sp>
      <p:sp>
        <p:nvSpPr>
          <p:cNvPr id="5" name="Footer Placeholder 4"/>
          <p:cNvSpPr>
            <a:spLocks noGrp="1"/>
          </p:cNvSpPr>
          <p:nvPr>
            <p:ph type="ftr" sz="quarter" idx="3"/>
          </p:nvPr>
        </p:nvSpPr>
        <p:spPr>
          <a:xfrm>
            <a:off x="457200" y="6172200"/>
            <a:ext cx="3352800" cy="365125"/>
          </a:xfrm>
          <a:prstGeom prst="rect">
            <a:avLst/>
          </a:prstGeom>
        </p:spPr>
        <p:txBody>
          <a:bodyPr vert="horz" lIns="91440" tIns="45720" rIns="91440" bIns="45720" rtlCol="0" anchor="ctr"/>
          <a:lstStyle>
            <a:lvl1pPr algn="l" eaLnBrk="0" hangingPunct="0">
              <a:defRPr sz="1100" b="1">
                <a:solidFill>
                  <a:prstClr val="black">
                    <a:lumMod val="50000"/>
                    <a:lumOff val="50000"/>
                  </a:prstClr>
                </a:solidFill>
                <a:latin typeface="VNI-Avo" pitchFamily="2" charset="0"/>
              </a:defRPr>
            </a:lvl1pPr>
          </a:lstStyle>
          <a:p>
            <a:pPr>
              <a:defRPr/>
            </a:pPr>
            <a:endParaRPr lang="en-US"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lstStyle>
            <a:lvl1pPr eaLnBrk="0" hangingPunct="0">
              <a:defRPr sz="1200" b="1">
                <a:solidFill>
                  <a:srgbClr val="7F7F7F"/>
                </a:solidFill>
                <a:latin typeface="VNI-Avo" pitchFamily="2" charset="0"/>
              </a:defRPr>
            </a:lvl1pPr>
          </a:lstStyle>
          <a:p>
            <a:fld id="{5D7CC288-AF54-4783-B80E-569322D97678}"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iming>
    <p:tnLst>
      <p:par>
        <p:cTn id="1" dur="indefinite" restart="never" nodeType="tmRoot"/>
      </p:par>
    </p:tnLst>
  </p:timing>
  <p:hf hdr="0" ftr="0" dt="0"/>
  <p:txStyles>
    <p:titleStyle>
      <a:lvl1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defRPr>
      </a:lvl2pPr>
      <a:lvl3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defRPr>
      </a:lvl3pPr>
      <a:lvl4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defRPr>
      </a:lvl4pPr>
      <a:lvl5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vl6pPr marL="166433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8pPr>
      <a:lvl9pPr marL="258762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smtClean="0"/>
              <a:t>Click to edit Master title style</a:t>
            </a:r>
            <a:endParaRPr lang="en-US" altLang="en-US" smtClean="0"/>
          </a:p>
        </p:txBody>
      </p:sp>
      <p:sp>
        <p:nvSpPr>
          <p:cNvPr id="614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F6EE9C97-177B-4D66-97FE-2246608C734A}" type="datetimeFigureOut">
              <a:rPr lang="en-US"/>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0C4EA687-73B9-466C-890D-277DF8982883}" type="slidenum">
              <a:rPr lang="en-US"/>
            </a:fld>
            <a:endParaRPr 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171" name="Freeform 11"/>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7177"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lstStyle>
          <a:p>
            <a:pPr>
              <a:defRPr/>
            </a:pPr>
            <a:endParaRPr lang="en-US" alt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lstStyle>
            <a:lvl1pPr algn="r">
              <a:defRPr sz="1000"/>
            </a:lvl1pPr>
          </a:lstStyle>
          <a:p>
            <a:fld id="{7ACC9163-3470-4C0A-B884-02634CD6D2A2}"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smtClean="0"/>
              <a:t>Click to edit Master title style</a:t>
            </a:r>
            <a:endParaRPr lang="en-US" altLang="en-US" smtClean="0"/>
          </a:p>
        </p:txBody>
      </p:sp>
      <p:sp>
        <p:nvSpPr>
          <p:cNvPr id="819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lgn="l" eaLnBrk="1" hangingPunct="1">
              <a:defRPr sz="1400">
                <a:solidFill>
                  <a:srgbClr val="000000"/>
                </a:solidFill>
                <a:latin typeface="Arial" panose="020B0604020202020204"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solidFill>
                  <a:srgbClr val="000000"/>
                </a:solidFill>
                <a:latin typeface="Arial" panose="020B0604020202020204"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solidFill>
                  <a:srgbClr val="000000"/>
                </a:solidFill>
                <a:latin typeface="Arial" panose="020B0604020202020204" pitchFamily="34" charset="0"/>
              </a:defRPr>
            </a:lvl1pPr>
          </a:lstStyle>
          <a:p>
            <a:fld id="{18B0F49A-7C85-485B-B840-5A579287246F}" type="slidenum">
              <a:rPr lang="en-US"/>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33CC"/>
            </a:gs>
            <a:gs pos="100000">
              <a:srgbClr val="12124A"/>
            </a:gs>
          </a:gsLst>
          <a:lin ang="5400000" scaled="1"/>
        </a:gradFill>
        <a:effectLst/>
      </p:bgPr>
    </p:bg>
    <p:spTree>
      <p:nvGrpSpPr>
        <p:cNvPr id="1" name=""/>
        <p:cNvGrpSpPr/>
        <p:nvPr/>
      </p:nvGrpSpPr>
      <p:grpSpPr>
        <a:xfrm>
          <a:off x="0" y="0"/>
          <a:ext cx="0" cy="0"/>
          <a:chOff x="0" y="0"/>
          <a:chExt cx="0" cy="0"/>
        </a:xfrm>
      </p:grpSpPr>
      <p:grpSp>
        <p:nvGrpSpPr>
          <p:cNvPr id="11266" name="Group 2"/>
          <p:cNvGrpSpPr/>
          <p:nvPr/>
        </p:nvGrpSpPr>
        <p:grpSpPr bwMode="auto">
          <a:xfrm>
            <a:off x="4716463" y="5345113"/>
            <a:ext cx="4427537" cy="1512887"/>
            <a:chOff x="2971" y="3367"/>
            <a:chExt cx="2789" cy="953"/>
          </a:xfrm>
        </p:grpSpPr>
        <p:sp>
          <p:nvSpPr>
            <p:cNvPr id="11272" name="Freeform 3"/>
            <p:cNvSpPr/>
            <p:nvPr/>
          </p:nvSpPr>
          <p:spPr bwMode="ltGray">
            <a:xfrm>
              <a:off x="2971" y="3367"/>
              <a:ext cx="2789" cy="953"/>
            </a:xfrm>
            <a:custGeom>
              <a:avLst/>
              <a:gdLst>
                <a:gd name="T0" fmla="*/ 3069 w 2780"/>
                <a:gd name="T1" fmla="*/ 18 h 953"/>
                <a:gd name="T2" fmla="*/ 2969 w 2780"/>
                <a:gd name="T3" fmla="*/ 24 h 953"/>
                <a:gd name="T4" fmla="*/ 2899 w 2780"/>
                <a:gd name="T5" fmla="*/ 102 h 953"/>
                <a:gd name="T6" fmla="*/ 2784 w 2780"/>
                <a:gd name="T7" fmla="*/ 156 h 953"/>
                <a:gd name="T8" fmla="*/ 2777 w 2780"/>
                <a:gd name="T9" fmla="*/ 222 h 953"/>
                <a:gd name="T10" fmla="*/ 2757 w 2780"/>
                <a:gd name="T11" fmla="*/ 246 h 953"/>
                <a:gd name="T12" fmla="*/ 2737 w 2780"/>
                <a:gd name="T13" fmla="*/ 252 h 953"/>
                <a:gd name="T14" fmla="*/ 2656 w 2780"/>
                <a:gd name="T15" fmla="*/ 210 h 953"/>
                <a:gd name="T16" fmla="*/ 2507 w 2780"/>
                <a:gd name="T17" fmla="*/ 192 h 953"/>
                <a:gd name="T18" fmla="*/ 2480 w 2780"/>
                <a:gd name="T19" fmla="*/ 186 h 953"/>
                <a:gd name="T20" fmla="*/ 2459 w 2780"/>
                <a:gd name="T21" fmla="*/ 192 h 953"/>
                <a:gd name="T22" fmla="*/ 2377 w 2780"/>
                <a:gd name="T23" fmla="*/ 228 h 953"/>
                <a:gd name="T24" fmla="*/ 2336 w 2780"/>
                <a:gd name="T25" fmla="*/ 240 h 953"/>
                <a:gd name="T26" fmla="*/ 2310 w 2780"/>
                <a:gd name="T27" fmla="*/ 246 h 953"/>
                <a:gd name="T28" fmla="*/ 2298 w 2780"/>
                <a:gd name="T29" fmla="*/ 258 h 953"/>
                <a:gd name="T30" fmla="*/ 2298 w 2780"/>
                <a:gd name="T31" fmla="*/ 276 h 953"/>
                <a:gd name="T32" fmla="*/ 2275 w 2780"/>
                <a:gd name="T33" fmla="*/ 300 h 953"/>
                <a:gd name="T34" fmla="*/ 2257 w 2780"/>
                <a:gd name="T35" fmla="*/ 312 h 953"/>
                <a:gd name="T36" fmla="*/ 2245 w 2780"/>
                <a:gd name="T37" fmla="*/ 324 h 953"/>
                <a:gd name="T38" fmla="*/ 2233 w 2780"/>
                <a:gd name="T39" fmla="*/ 336 h 953"/>
                <a:gd name="T40" fmla="*/ 2198 w 2780"/>
                <a:gd name="T41" fmla="*/ 342 h 953"/>
                <a:gd name="T42" fmla="*/ 2121 w 2780"/>
                <a:gd name="T43" fmla="*/ 336 h 953"/>
                <a:gd name="T44" fmla="*/ 2079 w 2780"/>
                <a:gd name="T45" fmla="*/ 330 h 953"/>
                <a:gd name="T46" fmla="*/ 2065 w 2780"/>
                <a:gd name="T47" fmla="*/ 342 h 953"/>
                <a:gd name="T48" fmla="*/ 2051 w 2780"/>
                <a:gd name="T49" fmla="*/ 354 h 953"/>
                <a:gd name="T50" fmla="*/ 2016 w 2780"/>
                <a:gd name="T51" fmla="*/ 360 h 953"/>
                <a:gd name="T52" fmla="*/ 1956 w 2780"/>
                <a:gd name="T53" fmla="*/ 342 h 953"/>
                <a:gd name="T54" fmla="*/ 1932 w 2780"/>
                <a:gd name="T55" fmla="*/ 342 h 953"/>
                <a:gd name="T56" fmla="*/ 1908 w 2780"/>
                <a:gd name="T57" fmla="*/ 354 h 953"/>
                <a:gd name="T58" fmla="*/ 1839 w 2780"/>
                <a:gd name="T59" fmla="*/ 425 h 953"/>
                <a:gd name="T60" fmla="*/ 1789 w 2780"/>
                <a:gd name="T61" fmla="*/ 569 h 953"/>
                <a:gd name="T62" fmla="*/ 1789 w 2780"/>
                <a:gd name="T63" fmla="*/ 593 h 953"/>
                <a:gd name="T64" fmla="*/ 1796 w 2780"/>
                <a:gd name="T65" fmla="*/ 641 h 953"/>
                <a:gd name="T66" fmla="*/ 1817 w 2780"/>
                <a:gd name="T67" fmla="*/ 659 h 953"/>
                <a:gd name="T68" fmla="*/ 1810 w 2780"/>
                <a:gd name="T69" fmla="*/ 671 h 953"/>
                <a:gd name="T70" fmla="*/ 1796 w 2780"/>
                <a:gd name="T71" fmla="*/ 683 h 953"/>
                <a:gd name="T72" fmla="*/ 1702 w 2780"/>
                <a:gd name="T73" fmla="*/ 689 h 953"/>
                <a:gd name="T74" fmla="*/ 1625 w 2780"/>
                <a:gd name="T75" fmla="*/ 629 h 953"/>
                <a:gd name="T76" fmla="*/ 1478 w 2780"/>
                <a:gd name="T77" fmla="*/ 587 h 953"/>
                <a:gd name="T78" fmla="*/ 1312 w 2780"/>
                <a:gd name="T79" fmla="*/ 671 h 953"/>
                <a:gd name="T80" fmla="*/ 1122 w 2780"/>
                <a:gd name="T81" fmla="*/ 731 h 953"/>
                <a:gd name="T82" fmla="*/ 909 w 2780"/>
                <a:gd name="T83" fmla="*/ 743 h 953"/>
                <a:gd name="T84" fmla="*/ 692 w 2780"/>
                <a:gd name="T85" fmla="*/ 701 h 953"/>
                <a:gd name="T86" fmla="*/ 632 w 2780"/>
                <a:gd name="T87" fmla="*/ 695 h 953"/>
                <a:gd name="T88" fmla="*/ 620 w 2780"/>
                <a:gd name="T89" fmla="*/ 701 h 953"/>
                <a:gd name="T90" fmla="*/ 584 w 2780"/>
                <a:gd name="T91" fmla="*/ 731 h 953"/>
                <a:gd name="T92" fmla="*/ 472 w 2780"/>
                <a:gd name="T93" fmla="*/ 809 h 953"/>
                <a:gd name="T94" fmla="*/ 438 w 2780"/>
                <a:gd name="T95" fmla="*/ 821 h 953"/>
                <a:gd name="T96" fmla="*/ 414 w 2780"/>
                <a:gd name="T97" fmla="*/ 821 h 953"/>
                <a:gd name="T98" fmla="*/ 367 w 2780"/>
                <a:gd name="T99" fmla="*/ 827 h 953"/>
                <a:gd name="T100" fmla="*/ 241 w 2780"/>
                <a:gd name="T101" fmla="*/ 851 h 953"/>
                <a:gd name="T102" fmla="*/ 205 w 2780"/>
                <a:gd name="T103" fmla="*/ 857 h 953"/>
                <a:gd name="T104" fmla="*/ 125 w 2780"/>
                <a:gd name="T105" fmla="*/ 851 h 953"/>
                <a:gd name="T106" fmla="*/ 107 w 2780"/>
                <a:gd name="T107" fmla="*/ 857 h 953"/>
                <a:gd name="T108" fmla="*/ 101 w 2780"/>
                <a:gd name="T109" fmla="*/ 875 h 953"/>
                <a:gd name="T110" fmla="*/ 83 w 2780"/>
                <a:gd name="T111" fmla="*/ 887 h 953"/>
                <a:gd name="T112" fmla="*/ 48 w 2780"/>
                <a:gd name="T113" fmla="*/ 899 h 953"/>
                <a:gd name="T114" fmla="*/ 3082 w 2780"/>
                <a:gd name="T115" fmla="*/ 24 h 9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48" y="186"/>
                  </a:lnTo>
                  <a:lnTo>
                    <a:pt x="2242" y="186"/>
                  </a:lnTo>
                  <a:lnTo>
                    <a:pt x="2236" y="186"/>
                  </a:lnTo>
                  <a:lnTo>
                    <a:pt x="2230" y="186"/>
                  </a:lnTo>
                  <a:lnTo>
                    <a:pt x="2224" y="192"/>
                  </a:lnTo>
                  <a:lnTo>
                    <a:pt x="2218" y="192"/>
                  </a:lnTo>
                  <a:lnTo>
                    <a:pt x="2212" y="198"/>
                  </a:lnTo>
                  <a:lnTo>
                    <a:pt x="2194" y="204"/>
                  </a:lnTo>
                  <a:lnTo>
                    <a:pt x="2170" y="210"/>
                  </a:lnTo>
                  <a:lnTo>
                    <a:pt x="2146" y="228"/>
                  </a:lnTo>
                  <a:lnTo>
                    <a:pt x="2122" y="240"/>
                  </a:lnTo>
                  <a:lnTo>
                    <a:pt x="2116" y="240"/>
                  </a:lnTo>
                  <a:lnTo>
                    <a:pt x="2110" y="240"/>
                  </a:lnTo>
                  <a:lnTo>
                    <a:pt x="2104" y="240"/>
                  </a:lnTo>
                  <a:lnTo>
                    <a:pt x="2098" y="246"/>
                  </a:lnTo>
                  <a:lnTo>
                    <a:pt x="2092" y="246"/>
                  </a:lnTo>
                  <a:lnTo>
                    <a:pt x="2086" y="246"/>
                  </a:lnTo>
                  <a:lnTo>
                    <a:pt x="2080" y="252"/>
                  </a:lnTo>
                  <a:lnTo>
                    <a:pt x="2080" y="258"/>
                  </a:lnTo>
                  <a:lnTo>
                    <a:pt x="2074" y="258"/>
                  </a:lnTo>
                  <a:lnTo>
                    <a:pt x="2074" y="264"/>
                  </a:lnTo>
                  <a:lnTo>
                    <a:pt x="2074" y="270"/>
                  </a:lnTo>
                  <a:lnTo>
                    <a:pt x="2074" y="276"/>
                  </a:lnTo>
                  <a:lnTo>
                    <a:pt x="2069" y="288"/>
                  </a:lnTo>
                  <a:lnTo>
                    <a:pt x="2057" y="300"/>
                  </a:lnTo>
                  <a:lnTo>
                    <a:pt x="2051" y="300"/>
                  </a:lnTo>
                  <a:lnTo>
                    <a:pt x="2045" y="300"/>
                  </a:lnTo>
                  <a:lnTo>
                    <a:pt x="2039" y="306"/>
                  </a:lnTo>
                  <a:lnTo>
                    <a:pt x="2033" y="306"/>
                  </a:lnTo>
                  <a:lnTo>
                    <a:pt x="2033" y="312"/>
                  </a:lnTo>
                  <a:lnTo>
                    <a:pt x="2027" y="312"/>
                  </a:lnTo>
                  <a:lnTo>
                    <a:pt x="2027" y="318"/>
                  </a:lnTo>
                  <a:lnTo>
                    <a:pt x="2021" y="324"/>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1" y="336"/>
                  </a:lnTo>
                  <a:lnTo>
                    <a:pt x="1865" y="342"/>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71"/>
                  </a:lnTo>
                  <a:lnTo>
                    <a:pt x="1632" y="671"/>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2"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path>
              </a:pathLst>
            </a:custGeom>
            <a:gradFill rotWithShape="0">
              <a:gsLst>
                <a:gs pos="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a:lstStyle/>
            <a:p>
              <a:endParaRPr lang="en-US"/>
            </a:p>
          </p:txBody>
        </p:sp>
        <p:sp>
          <p:nvSpPr>
            <p:cNvPr id="105476" name="Freeform 4"/>
            <p:cNvSpPr/>
            <p:nvPr/>
          </p:nvSpPr>
          <p:spPr bwMode="ltGray">
            <a:xfrm>
              <a:off x="4602" y="4014"/>
              <a:ext cx="12" cy="18"/>
            </a:xfrm>
            <a:custGeom>
              <a:avLst/>
              <a:gdLst>
                <a:gd name="T0" fmla="*/ 12 w 12"/>
                <a:gd name="T1" fmla="*/ 18 h 18"/>
                <a:gd name="T2" fmla="*/ 12 w 12"/>
                <a:gd name="T3" fmla="*/ 12 h 18"/>
                <a:gd name="T4" fmla="*/ 6 w 12"/>
                <a:gd name="T5" fmla="*/ 6 h 18"/>
                <a:gd name="T6" fmla="*/ 6 w 12"/>
                <a:gd name="T7" fmla="*/ 6 h 18"/>
                <a:gd name="T8" fmla="*/ 0 w 12"/>
                <a:gd name="T9" fmla="*/ 0 h 18"/>
                <a:gd name="T10" fmla="*/ 12 w 12"/>
                <a:gd name="T11" fmla="*/ 18 h 18"/>
                <a:gd name="T12" fmla="*/ 12 w 12"/>
                <a:gd name="T13" fmla="*/ 18 h 18"/>
                <a:gd name="T14" fmla="*/ 12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77" name="Freeform 5"/>
            <p:cNvSpPr/>
            <p:nvPr/>
          </p:nvSpPr>
          <p:spPr bwMode="ltGray">
            <a:xfrm>
              <a:off x="4596" y="3996"/>
              <a:ext cx="6" cy="18"/>
            </a:xfrm>
            <a:custGeom>
              <a:avLst/>
              <a:gdLst>
                <a:gd name="T0" fmla="*/ 0 w 6"/>
                <a:gd name="T1" fmla="*/ 12 h 18"/>
                <a:gd name="T2" fmla="*/ 6 w 6"/>
                <a:gd name="T3" fmla="*/ 18 h 18"/>
                <a:gd name="T4" fmla="*/ 0 w 6"/>
                <a:gd name="T5" fmla="*/ 0 h 18"/>
                <a:gd name="T6" fmla="*/ 0 w 6"/>
                <a:gd name="T7" fmla="*/ 12 h 18"/>
                <a:gd name="T8" fmla="*/ 0 w 6"/>
                <a:gd name="T9" fmla="*/ 12 h 18"/>
                <a:gd name="T10" fmla="*/ 0 w 6"/>
                <a:gd name="T11" fmla="*/ 12 h 18"/>
              </a:gdLst>
              <a:ahLst/>
              <a:cxnLst>
                <a:cxn ang="0">
                  <a:pos x="T0" y="T1"/>
                </a:cxn>
                <a:cxn ang="0">
                  <a:pos x="T2" y="T3"/>
                </a:cxn>
                <a:cxn ang="0">
                  <a:pos x="T4" y="T5"/>
                </a:cxn>
                <a:cxn ang="0">
                  <a:pos x="T6" y="T7"/>
                </a:cxn>
                <a:cxn ang="0">
                  <a:pos x="T8" y="T9"/>
                </a:cxn>
                <a:cxn ang="0">
                  <a:pos x="T10" y="T11"/>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78" name="Freeform 6"/>
            <p:cNvSpPr/>
            <p:nvPr/>
          </p:nvSpPr>
          <p:spPr bwMode="ltGray">
            <a:xfrm>
              <a:off x="5180" y="3577"/>
              <a:ext cx="304" cy="741"/>
            </a:xfrm>
            <a:custGeom>
              <a:avLst/>
              <a:gdLst>
                <a:gd name="T0" fmla="*/ 280 w 304"/>
                <a:gd name="T1" fmla="*/ 42 h 741"/>
                <a:gd name="T2" fmla="*/ 274 w 304"/>
                <a:gd name="T3" fmla="*/ 42 h 741"/>
                <a:gd name="T4" fmla="*/ 268 w 304"/>
                <a:gd name="T5" fmla="*/ 42 h 741"/>
                <a:gd name="T6" fmla="*/ 256 w 304"/>
                <a:gd name="T7" fmla="*/ 42 h 741"/>
                <a:gd name="T8" fmla="*/ 238 w 304"/>
                <a:gd name="T9" fmla="*/ 48 h 741"/>
                <a:gd name="T10" fmla="*/ 214 w 304"/>
                <a:gd name="T11" fmla="*/ 12 h 741"/>
                <a:gd name="T12" fmla="*/ 196 w 304"/>
                <a:gd name="T13" fmla="*/ 0 h 741"/>
                <a:gd name="T14" fmla="*/ 196 w 304"/>
                <a:gd name="T15" fmla="*/ 0 h 741"/>
                <a:gd name="T16" fmla="*/ 164 w 304"/>
                <a:gd name="T17" fmla="*/ 167 h 741"/>
                <a:gd name="T18" fmla="*/ 144 w 304"/>
                <a:gd name="T19" fmla="*/ 217 h 741"/>
                <a:gd name="T20" fmla="*/ 110 w 304"/>
                <a:gd name="T21" fmla="*/ 281 h 741"/>
                <a:gd name="T22" fmla="*/ 96 w 304"/>
                <a:gd name="T23" fmla="*/ 327 h 741"/>
                <a:gd name="T24" fmla="*/ 124 w 304"/>
                <a:gd name="T25" fmla="*/ 405 h 741"/>
                <a:gd name="T26" fmla="*/ 100 w 304"/>
                <a:gd name="T27" fmla="*/ 463 h 741"/>
                <a:gd name="T28" fmla="*/ 68 w 304"/>
                <a:gd name="T29" fmla="*/ 503 h 741"/>
                <a:gd name="T30" fmla="*/ 30 w 304"/>
                <a:gd name="T31" fmla="*/ 539 h 741"/>
                <a:gd name="T32" fmla="*/ 24 w 304"/>
                <a:gd name="T33" fmla="*/ 613 h 741"/>
                <a:gd name="T34" fmla="*/ 0 w 304"/>
                <a:gd name="T35" fmla="*/ 741 h 741"/>
                <a:gd name="T36" fmla="*/ 202 w 304"/>
                <a:gd name="T37" fmla="*/ 741 h 741"/>
                <a:gd name="T38" fmla="*/ 180 w 304"/>
                <a:gd name="T39" fmla="*/ 639 h 741"/>
                <a:gd name="T40" fmla="*/ 192 w 304"/>
                <a:gd name="T41" fmla="*/ 589 h 741"/>
                <a:gd name="T42" fmla="*/ 178 w 304"/>
                <a:gd name="T43" fmla="*/ 539 h 741"/>
                <a:gd name="T44" fmla="*/ 190 w 304"/>
                <a:gd name="T45" fmla="*/ 499 h 741"/>
                <a:gd name="T46" fmla="*/ 184 w 304"/>
                <a:gd name="T47" fmla="*/ 465 h 741"/>
                <a:gd name="T48" fmla="*/ 192 w 304"/>
                <a:gd name="T49" fmla="*/ 391 h 741"/>
                <a:gd name="T50" fmla="*/ 216 w 304"/>
                <a:gd name="T51" fmla="*/ 313 h 741"/>
                <a:gd name="T52" fmla="*/ 238 w 304"/>
                <a:gd name="T53" fmla="*/ 249 h 741"/>
                <a:gd name="T54" fmla="*/ 268 w 304"/>
                <a:gd name="T55" fmla="*/ 185 h 741"/>
                <a:gd name="T56" fmla="*/ 284 w 304"/>
                <a:gd name="T57" fmla="*/ 159 h 741"/>
                <a:gd name="T58" fmla="*/ 304 w 304"/>
                <a:gd name="T59" fmla="*/ 12 h 741"/>
                <a:gd name="T60" fmla="*/ 298 w 304"/>
                <a:gd name="T61" fmla="*/ 24 h 741"/>
                <a:gd name="T62" fmla="*/ 292 w 304"/>
                <a:gd name="T63" fmla="*/ 30 h 741"/>
                <a:gd name="T64" fmla="*/ 292 w 304"/>
                <a:gd name="T65" fmla="*/ 36 h 741"/>
                <a:gd name="T66" fmla="*/ 286 w 304"/>
                <a:gd name="T67" fmla="*/ 36 h 741"/>
                <a:gd name="T68" fmla="*/ 286 w 304"/>
                <a:gd name="T69" fmla="*/ 42 h 741"/>
                <a:gd name="T70" fmla="*/ 280 w 304"/>
                <a:gd name="T71" fmla="*/ 42 h 741"/>
                <a:gd name="T72" fmla="*/ 280 w 304"/>
                <a:gd name="T73" fmla="*/ 42 h 741"/>
                <a:gd name="T74" fmla="*/ 280 w 304"/>
                <a:gd name="T75" fmla="*/ 4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79" name="Freeform 7"/>
            <p:cNvSpPr/>
            <p:nvPr/>
          </p:nvSpPr>
          <p:spPr bwMode="ltGray">
            <a:xfrm>
              <a:off x="4918" y="3553"/>
              <a:ext cx="314" cy="767"/>
            </a:xfrm>
            <a:custGeom>
              <a:avLst/>
              <a:gdLst>
                <a:gd name="T0" fmla="*/ 284 w 314"/>
                <a:gd name="T1" fmla="*/ 6 h 767"/>
                <a:gd name="T2" fmla="*/ 278 w 314"/>
                <a:gd name="T3" fmla="*/ 6 h 767"/>
                <a:gd name="T4" fmla="*/ 272 w 314"/>
                <a:gd name="T5" fmla="*/ 12 h 767"/>
                <a:gd name="T6" fmla="*/ 254 w 314"/>
                <a:gd name="T7" fmla="*/ 18 h 767"/>
                <a:gd name="T8" fmla="*/ 230 w 314"/>
                <a:gd name="T9" fmla="*/ 24 h 767"/>
                <a:gd name="T10" fmla="*/ 206 w 314"/>
                <a:gd name="T11" fmla="*/ 42 h 767"/>
                <a:gd name="T12" fmla="*/ 188 w 314"/>
                <a:gd name="T13" fmla="*/ 48 h 767"/>
                <a:gd name="T14" fmla="*/ 176 w 314"/>
                <a:gd name="T15" fmla="*/ 54 h 767"/>
                <a:gd name="T16" fmla="*/ 170 w 314"/>
                <a:gd name="T17" fmla="*/ 54 h 767"/>
                <a:gd name="T18" fmla="*/ 150 w 314"/>
                <a:gd name="T19" fmla="*/ 169 h 767"/>
                <a:gd name="T20" fmla="*/ 110 w 314"/>
                <a:gd name="T21" fmla="*/ 225 h 767"/>
                <a:gd name="T22" fmla="*/ 54 w 314"/>
                <a:gd name="T23" fmla="*/ 383 h 767"/>
                <a:gd name="T24" fmla="*/ 82 w 314"/>
                <a:gd name="T25" fmla="*/ 555 h 767"/>
                <a:gd name="T26" fmla="*/ 40 w 314"/>
                <a:gd name="T27" fmla="*/ 679 h 767"/>
                <a:gd name="T28" fmla="*/ 0 w 314"/>
                <a:gd name="T29" fmla="*/ 767 h 767"/>
                <a:gd name="T30" fmla="*/ 108 w 314"/>
                <a:gd name="T31" fmla="*/ 767 h 767"/>
                <a:gd name="T32" fmla="*/ 120 w 314"/>
                <a:gd name="T33" fmla="*/ 611 h 767"/>
                <a:gd name="T34" fmla="*/ 148 w 314"/>
                <a:gd name="T35" fmla="*/ 499 h 767"/>
                <a:gd name="T36" fmla="*/ 160 w 314"/>
                <a:gd name="T37" fmla="*/ 367 h 767"/>
                <a:gd name="T38" fmla="*/ 218 w 314"/>
                <a:gd name="T39" fmla="*/ 327 h 767"/>
                <a:gd name="T40" fmla="*/ 238 w 314"/>
                <a:gd name="T41" fmla="*/ 221 h 767"/>
                <a:gd name="T42" fmla="*/ 296 w 314"/>
                <a:gd name="T43" fmla="*/ 135 h 767"/>
                <a:gd name="T44" fmla="*/ 314 w 314"/>
                <a:gd name="T45" fmla="*/ 0 h 767"/>
                <a:gd name="T46" fmla="*/ 302 w 314"/>
                <a:gd name="T47" fmla="*/ 0 h 767"/>
                <a:gd name="T48" fmla="*/ 296 w 314"/>
                <a:gd name="T49" fmla="*/ 0 h 767"/>
                <a:gd name="T50" fmla="*/ 290 w 314"/>
                <a:gd name="T51" fmla="*/ 0 h 767"/>
                <a:gd name="T52" fmla="*/ 284 w 314"/>
                <a:gd name="T53" fmla="*/ 6 h 767"/>
                <a:gd name="T54" fmla="*/ 284 w 314"/>
                <a:gd name="T55" fmla="*/ 6 h 767"/>
                <a:gd name="T56" fmla="*/ 284 w 314"/>
                <a:gd name="T57" fmla="*/ 6 h 767"/>
                <a:gd name="T58" fmla="*/ 284 w 314"/>
                <a:gd name="T59" fmla="*/ 6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0" name="Freeform 8"/>
            <p:cNvSpPr/>
            <p:nvPr/>
          </p:nvSpPr>
          <p:spPr bwMode="ltGray">
            <a:xfrm>
              <a:off x="4700" y="3697"/>
              <a:ext cx="275" cy="623"/>
            </a:xfrm>
            <a:custGeom>
              <a:avLst/>
              <a:gdLst>
                <a:gd name="T0" fmla="*/ 257 w 275"/>
                <a:gd name="T1" fmla="*/ 12 h 623"/>
                <a:gd name="T2" fmla="*/ 239 w 275"/>
                <a:gd name="T3" fmla="*/ 6 h 623"/>
                <a:gd name="T4" fmla="*/ 203 w 275"/>
                <a:gd name="T5" fmla="*/ 6 h 623"/>
                <a:gd name="T6" fmla="*/ 203 w 275"/>
                <a:gd name="T7" fmla="*/ 6 h 623"/>
                <a:gd name="T8" fmla="*/ 197 w 275"/>
                <a:gd name="T9" fmla="*/ 6 h 623"/>
                <a:gd name="T10" fmla="*/ 185 w 275"/>
                <a:gd name="T11" fmla="*/ 0 h 623"/>
                <a:gd name="T12" fmla="*/ 173 w 275"/>
                <a:gd name="T13" fmla="*/ 0 h 623"/>
                <a:gd name="T14" fmla="*/ 166 w 275"/>
                <a:gd name="T15" fmla="*/ 0 h 623"/>
                <a:gd name="T16" fmla="*/ 160 w 275"/>
                <a:gd name="T17" fmla="*/ 0 h 623"/>
                <a:gd name="T18" fmla="*/ 144 w 275"/>
                <a:gd name="T19" fmla="*/ 117 h 623"/>
                <a:gd name="T20" fmla="*/ 128 w 275"/>
                <a:gd name="T21" fmla="*/ 185 h 623"/>
                <a:gd name="T22" fmla="*/ 58 w 275"/>
                <a:gd name="T23" fmla="*/ 299 h 623"/>
                <a:gd name="T24" fmla="*/ 54 w 275"/>
                <a:gd name="T25" fmla="*/ 441 h 623"/>
                <a:gd name="T26" fmla="*/ 24 w 275"/>
                <a:gd name="T27" fmla="*/ 523 h 623"/>
                <a:gd name="T28" fmla="*/ 0 w 275"/>
                <a:gd name="T29" fmla="*/ 623 h 623"/>
                <a:gd name="T30" fmla="*/ 78 w 275"/>
                <a:gd name="T31" fmla="*/ 623 h 623"/>
                <a:gd name="T32" fmla="*/ 92 w 275"/>
                <a:gd name="T33" fmla="*/ 555 h 623"/>
                <a:gd name="T34" fmla="*/ 134 w 275"/>
                <a:gd name="T35" fmla="*/ 447 h 623"/>
                <a:gd name="T36" fmla="*/ 158 w 275"/>
                <a:gd name="T37" fmla="*/ 315 h 623"/>
                <a:gd name="T38" fmla="*/ 184 w 275"/>
                <a:gd name="T39" fmla="*/ 257 h 623"/>
                <a:gd name="T40" fmla="*/ 216 w 275"/>
                <a:gd name="T41" fmla="*/ 211 h 623"/>
                <a:gd name="T42" fmla="*/ 222 w 275"/>
                <a:gd name="T43" fmla="*/ 145 h 623"/>
                <a:gd name="T44" fmla="*/ 240 w 275"/>
                <a:gd name="T45" fmla="*/ 111 h 623"/>
                <a:gd name="T46" fmla="*/ 262 w 275"/>
                <a:gd name="T47" fmla="*/ 79 h 623"/>
                <a:gd name="T48" fmla="*/ 275 w 275"/>
                <a:gd name="T49" fmla="*/ 6 h 623"/>
                <a:gd name="T50" fmla="*/ 263 w 275"/>
                <a:gd name="T51" fmla="*/ 12 h 623"/>
                <a:gd name="T52" fmla="*/ 257 w 275"/>
                <a:gd name="T53" fmla="*/ 12 h 623"/>
                <a:gd name="T54" fmla="*/ 257 w 275"/>
                <a:gd name="T55" fmla="*/ 12 h 623"/>
                <a:gd name="T56" fmla="*/ 257 w 275"/>
                <a:gd name="T57" fmla="*/ 1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1" name="Freeform 9"/>
            <p:cNvSpPr/>
            <p:nvPr/>
          </p:nvSpPr>
          <p:spPr bwMode="ltGray">
            <a:xfrm>
              <a:off x="4522" y="3709"/>
              <a:ext cx="213" cy="611"/>
            </a:xfrm>
            <a:custGeom>
              <a:avLst/>
              <a:gdLst>
                <a:gd name="T0" fmla="*/ 171 w 213"/>
                <a:gd name="T1" fmla="*/ 12 h 611"/>
                <a:gd name="T2" fmla="*/ 159 w 213"/>
                <a:gd name="T3" fmla="*/ 24 h 611"/>
                <a:gd name="T4" fmla="*/ 153 w 213"/>
                <a:gd name="T5" fmla="*/ 36 h 611"/>
                <a:gd name="T6" fmla="*/ 128 w 213"/>
                <a:gd name="T7" fmla="*/ 60 h 611"/>
                <a:gd name="T8" fmla="*/ 110 w 213"/>
                <a:gd name="T9" fmla="*/ 83 h 611"/>
                <a:gd name="T10" fmla="*/ 86 w 213"/>
                <a:gd name="T11" fmla="*/ 119 h 611"/>
                <a:gd name="T12" fmla="*/ 68 w 213"/>
                <a:gd name="T13" fmla="*/ 167 h 611"/>
                <a:gd name="T14" fmla="*/ 68 w 213"/>
                <a:gd name="T15" fmla="*/ 221 h 611"/>
                <a:gd name="T16" fmla="*/ 68 w 213"/>
                <a:gd name="T17" fmla="*/ 227 h 611"/>
                <a:gd name="T18" fmla="*/ 68 w 213"/>
                <a:gd name="T19" fmla="*/ 233 h 611"/>
                <a:gd name="T20" fmla="*/ 68 w 213"/>
                <a:gd name="T21" fmla="*/ 239 h 611"/>
                <a:gd name="T22" fmla="*/ 68 w 213"/>
                <a:gd name="T23" fmla="*/ 245 h 611"/>
                <a:gd name="T24" fmla="*/ 68 w 213"/>
                <a:gd name="T25" fmla="*/ 251 h 611"/>
                <a:gd name="T26" fmla="*/ 68 w 213"/>
                <a:gd name="T27" fmla="*/ 251 h 611"/>
                <a:gd name="T28" fmla="*/ 68 w 213"/>
                <a:gd name="T29" fmla="*/ 257 h 611"/>
                <a:gd name="T30" fmla="*/ 68 w 213"/>
                <a:gd name="T31" fmla="*/ 269 h 611"/>
                <a:gd name="T32" fmla="*/ 74 w 213"/>
                <a:gd name="T33" fmla="*/ 287 h 611"/>
                <a:gd name="T34" fmla="*/ 80 w 213"/>
                <a:gd name="T35" fmla="*/ 305 h 611"/>
                <a:gd name="T36" fmla="*/ 86 w 213"/>
                <a:gd name="T37" fmla="*/ 311 h 611"/>
                <a:gd name="T38" fmla="*/ 86 w 213"/>
                <a:gd name="T39" fmla="*/ 311 h 611"/>
                <a:gd name="T40" fmla="*/ 92 w 213"/>
                <a:gd name="T41" fmla="*/ 317 h 611"/>
                <a:gd name="T42" fmla="*/ 92 w 213"/>
                <a:gd name="T43" fmla="*/ 323 h 611"/>
                <a:gd name="T44" fmla="*/ 92 w 213"/>
                <a:gd name="T45" fmla="*/ 323 h 611"/>
                <a:gd name="T46" fmla="*/ 24 w 213"/>
                <a:gd name="T47" fmla="*/ 437 h 611"/>
                <a:gd name="T48" fmla="*/ 18 w 213"/>
                <a:gd name="T49" fmla="*/ 471 h 611"/>
                <a:gd name="T50" fmla="*/ 0 w 213"/>
                <a:gd name="T51" fmla="*/ 547 h 611"/>
                <a:gd name="T52" fmla="*/ 50 w 213"/>
                <a:gd name="T53" fmla="*/ 611 h 611"/>
                <a:gd name="T54" fmla="*/ 114 w 213"/>
                <a:gd name="T55" fmla="*/ 611 h 611"/>
                <a:gd name="T56" fmla="*/ 104 w 213"/>
                <a:gd name="T57" fmla="*/ 555 h 611"/>
                <a:gd name="T58" fmla="*/ 120 w 213"/>
                <a:gd name="T59" fmla="*/ 515 h 611"/>
                <a:gd name="T60" fmla="*/ 150 w 213"/>
                <a:gd name="T61" fmla="*/ 449 h 611"/>
                <a:gd name="T62" fmla="*/ 166 w 213"/>
                <a:gd name="T63" fmla="*/ 377 h 611"/>
                <a:gd name="T64" fmla="*/ 156 w 213"/>
                <a:gd name="T65" fmla="*/ 295 h 611"/>
                <a:gd name="T66" fmla="*/ 170 w 213"/>
                <a:gd name="T67" fmla="*/ 203 h 611"/>
                <a:gd name="T68" fmla="*/ 212 w 213"/>
                <a:gd name="T69" fmla="*/ 95 h 611"/>
                <a:gd name="T70" fmla="*/ 213 w 213"/>
                <a:gd name="T71" fmla="*/ 0 h 611"/>
                <a:gd name="T72" fmla="*/ 207 w 213"/>
                <a:gd name="T73" fmla="*/ 0 h 611"/>
                <a:gd name="T74" fmla="*/ 201 w 213"/>
                <a:gd name="T75" fmla="*/ 0 h 611"/>
                <a:gd name="T76" fmla="*/ 195 w 213"/>
                <a:gd name="T77" fmla="*/ 0 h 611"/>
                <a:gd name="T78" fmla="*/ 189 w 213"/>
                <a:gd name="T79" fmla="*/ 0 h 611"/>
                <a:gd name="T80" fmla="*/ 183 w 213"/>
                <a:gd name="T81" fmla="*/ 6 h 611"/>
                <a:gd name="T82" fmla="*/ 177 w 213"/>
                <a:gd name="T83" fmla="*/ 6 h 611"/>
                <a:gd name="T84" fmla="*/ 171 w 213"/>
                <a:gd name="T85" fmla="*/ 12 h 611"/>
                <a:gd name="T86" fmla="*/ 171 w 213"/>
                <a:gd name="T87" fmla="*/ 12 h 611"/>
                <a:gd name="T88" fmla="*/ 171 w 213"/>
                <a:gd name="T89" fmla="*/ 12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2" name="Freeform 10"/>
            <p:cNvSpPr/>
            <p:nvPr/>
          </p:nvSpPr>
          <p:spPr bwMode="ltGray">
            <a:xfrm>
              <a:off x="4292" y="3936"/>
              <a:ext cx="167" cy="384"/>
            </a:xfrm>
            <a:custGeom>
              <a:avLst/>
              <a:gdLst>
                <a:gd name="T0" fmla="*/ 149 w 167"/>
                <a:gd name="T1" fmla="*/ 60 h 384"/>
                <a:gd name="T2" fmla="*/ 119 w 167"/>
                <a:gd name="T3" fmla="*/ 30 h 384"/>
                <a:gd name="T4" fmla="*/ 89 w 167"/>
                <a:gd name="T5" fmla="*/ 12 h 384"/>
                <a:gd name="T6" fmla="*/ 59 w 167"/>
                <a:gd name="T7" fmla="*/ 0 h 384"/>
                <a:gd name="T8" fmla="*/ 54 w 167"/>
                <a:gd name="T9" fmla="*/ 70 h 384"/>
                <a:gd name="T10" fmla="*/ 46 w 167"/>
                <a:gd name="T11" fmla="*/ 112 h 384"/>
                <a:gd name="T12" fmla="*/ 52 w 167"/>
                <a:gd name="T13" fmla="*/ 168 h 384"/>
                <a:gd name="T14" fmla="*/ 24 w 167"/>
                <a:gd name="T15" fmla="*/ 194 h 384"/>
                <a:gd name="T16" fmla="*/ 16 w 167"/>
                <a:gd name="T17" fmla="*/ 258 h 384"/>
                <a:gd name="T18" fmla="*/ 2 w 167"/>
                <a:gd name="T19" fmla="*/ 300 h 384"/>
                <a:gd name="T20" fmla="*/ 0 w 167"/>
                <a:gd name="T21" fmla="*/ 352 h 384"/>
                <a:gd name="T22" fmla="*/ 47 w 167"/>
                <a:gd name="T23" fmla="*/ 384 h 384"/>
                <a:gd name="T24" fmla="*/ 149 w 167"/>
                <a:gd name="T25" fmla="*/ 384 h 384"/>
                <a:gd name="T26" fmla="*/ 134 w 167"/>
                <a:gd name="T27" fmla="*/ 350 h 384"/>
                <a:gd name="T28" fmla="*/ 104 w 167"/>
                <a:gd name="T29" fmla="*/ 324 h 384"/>
                <a:gd name="T30" fmla="*/ 138 w 167"/>
                <a:gd name="T31" fmla="*/ 274 h 384"/>
                <a:gd name="T32" fmla="*/ 122 w 167"/>
                <a:gd name="T33" fmla="*/ 220 h 384"/>
                <a:gd name="T34" fmla="*/ 132 w 167"/>
                <a:gd name="T35" fmla="*/ 186 h 384"/>
                <a:gd name="T36" fmla="*/ 140 w 167"/>
                <a:gd name="T37" fmla="*/ 154 h 384"/>
                <a:gd name="T38" fmla="*/ 167 w 167"/>
                <a:gd name="T39" fmla="*/ 90 h 384"/>
                <a:gd name="T40" fmla="*/ 149 w 167"/>
                <a:gd name="T41" fmla="*/ 60 h 384"/>
                <a:gd name="T42" fmla="*/ 149 w 167"/>
                <a:gd name="T43" fmla="*/ 60 h 384"/>
                <a:gd name="T44" fmla="*/ 149 w 167"/>
                <a:gd name="T45" fmla="*/ 6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3" name="Freeform 11"/>
            <p:cNvSpPr/>
            <p:nvPr/>
          </p:nvSpPr>
          <p:spPr bwMode="ltGray">
            <a:xfrm>
              <a:off x="4100" y="4020"/>
              <a:ext cx="166" cy="300"/>
            </a:xfrm>
            <a:custGeom>
              <a:avLst/>
              <a:gdLst>
                <a:gd name="T0" fmla="*/ 136 w 166"/>
                <a:gd name="T1" fmla="*/ 12 h 300"/>
                <a:gd name="T2" fmla="*/ 100 w 166"/>
                <a:gd name="T3" fmla="*/ 0 h 300"/>
                <a:gd name="T4" fmla="*/ 78 w 166"/>
                <a:gd name="T5" fmla="*/ 64 h 300"/>
                <a:gd name="T6" fmla="*/ 70 w 166"/>
                <a:gd name="T7" fmla="*/ 126 h 300"/>
                <a:gd name="T8" fmla="*/ 46 w 166"/>
                <a:gd name="T9" fmla="*/ 184 h 300"/>
                <a:gd name="T10" fmla="*/ 58 w 166"/>
                <a:gd name="T11" fmla="*/ 232 h 300"/>
                <a:gd name="T12" fmla="*/ 38 w 166"/>
                <a:gd name="T13" fmla="*/ 268 h 300"/>
                <a:gd name="T14" fmla="*/ 0 w 166"/>
                <a:gd name="T15" fmla="*/ 300 h 300"/>
                <a:gd name="T16" fmla="*/ 160 w 166"/>
                <a:gd name="T17" fmla="*/ 300 h 300"/>
                <a:gd name="T18" fmla="*/ 136 w 166"/>
                <a:gd name="T19" fmla="*/ 272 h 300"/>
                <a:gd name="T20" fmla="*/ 98 w 166"/>
                <a:gd name="T21" fmla="*/ 234 h 300"/>
                <a:gd name="T22" fmla="*/ 130 w 166"/>
                <a:gd name="T23" fmla="*/ 188 h 300"/>
                <a:gd name="T24" fmla="*/ 138 w 166"/>
                <a:gd name="T25" fmla="*/ 134 h 300"/>
                <a:gd name="T26" fmla="*/ 144 w 166"/>
                <a:gd name="T27" fmla="*/ 94 h 300"/>
                <a:gd name="T28" fmla="*/ 164 w 166"/>
                <a:gd name="T29" fmla="*/ 60 h 300"/>
                <a:gd name="T30" fmla="*/ 166 w 166"/>
                <a:gd name="T31" fmla="*/ 0 h 300"/>
                <a:gd name="T32" fmla="*/ 136 w 166"/>
                <a:gd name="T33" fmla="*/ 12 h 300"/>
                <a:gd name="T34" fmla="*/ 136 w 166"/>
                <a:gd name="T35" fmla="*/ 12 h 300"/>
                <a:gd name="T36" fmla="*/ 136 w 166"/>
                <a:gd name="T37" fmla="*/ 1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4" name="Freeform 12"/>
            <p:cNvSpPr/>
            <p:nvPr/>
          </p:nvSpPr>
          <p:spPr bwMode="ltGray">
            <a:xfrm>
              <a:off x="3910" y="4038"/>
              <a:ext cx="237" cy="282"/>
            </a:xfrm>
            <a:custGeom>
              <a:avLst/>
              <a:gdLst>
                <a:gd name="T0" fmla="*/ 201 w 237"/>
                <a:gd name="T1" fmla="*/ 0 h 282"/>
                <a:gd name="T2" fmla="*/ 183 w 237"/>
                <a:gd name="T3" fmla="*/ 0 h 282"/>
                <a:gd name="T4" fmla="*/ 158 w 237"/>
                <a:gd name="T5" fmla="*/ 50 h 282"/>
                <a:gd name="T6" fmla="*/ 148 w 237"/>
                <a:gd name="T7" fmla="*/ 92 h 282"/>
                <a:gd name="T8" fmla="*/ 120 w 237"/>
                <a:gd name="T9" fmla="*/ 144 h 282"/>
                <a:gd name="T10" fmla="*/ 82 w 237"/>
                <a:gd name="T11" fmla="*/ 182 h 282"/>
                <a:gd name="T12" fmla="*/ 60 w 237"/>
                <a:gd name="T13" fmla="*/ 232 h 282"/>
                <a:gd name="T14" fmla="*/ 0 w 237"/>
                <a:gd name="T15" fmla="*/ 282 h 282"/>
                <a:gd name="T16" fmla="*/ 128 w 237"/>
                <a:gd name="T17" fmla="*/ 282 h 282"/>
                <a:gd name="T18" fmla="*/ 154 w 237"/>
                <a:gd name="T19" fmla="*/ 254 h 282"/>
                <a:gd name="T20" fmla="*/ 158 w 237"/>
                <a:gd name="T21" fmla="*/ 196 h 282"/>
                <a:gd name="T22" fmla="*/ 188 w 237"/>
                <a:gd name="T23" fmla="*/ 148 h 282"/>
                <a:gd name="T24" fmla="*/ 196 w 237"/>
                <a:gd name="T25" fmla="*/ 70 h 282"/>
                <a:gd name="T26" fmla="*/ 237 w 237"/>
                <a:gd name="T27" fmla="*/ 0 h 282"/>
                <a:gd name="T28" fmla="*/ 201 w 237"/>
                <a:gd name="T29" fmla="*/ 0 h 282"/>
                <a:gd name="T30" fmla="*/ 201 w 237"/>
                <a:gd name="T31" fmla="*/ 0 h 282"/>
                <a:gd name="T32" fmla="*/ 201 w 237"/>
                <a:gd name="T3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5" name="Freeform 13"/>
            <p:cNvSpPr/>
            <p:nvPr/>
          </p:nvSpPr>
          <p:spPr bwMode="ltGray">
            <a:xfrm>
              <a:off x="3674" y="4086"/>
              <a:ext cx="196" cy="234"/>
            </a:xfrm>
            <a:custGeom>
              <a:avLst/>
              <a:gdLst>
                <a:gd name="T0" fmla="*/ 167 w 196"/>
                <a:gd name="T1" fmla="*/ 54 h 234"/>
                <a:gd name="T2" fmla="*/ 113 w 196"/>
                <a:gd name="T3" fmla="*/ 24 h 234"/>
                <a:gd name="T4" fmla="*/ 83 w 196"/>
                <a:gd name="T5" fmla="*/ 0 h 234"/>
                <a:gd name="T6" fmla="*/ 80 w 196"/>
                <a:gd name="T7" fmla="*/ 62 h 234"/>
                <a:gd name="T8" fmla="*/ 58 w 196"/>
                <a:gd name="T9" fmla="*/ 100 h 234"/>
                <a:gd name="T10" fmla="*/ 54 w 196"/>
                <a:gd name="T11" fmla="*/ 160 h 234"/>
                <a:gd name="T12" fmla="*/ 36 w 196"/>
                <a:gd name="T13" fmla="*/ 202 h 234"/>
                <a:gd name="T14" fmla="*/ 0 w 196"/>
                <a:gd name="T15" fmla="*/ 234 h 234"/>
                <a:gd name="T16" fmla="*/ 146 w 196"/>
                <a:gd name="T17" fmla="*/ 234 h 234"/>
                <a:gd name="T18" fmla="*/ 170 w 196"/>
                <a:gd name="T19" fmla="*/ 198 h 234"/>
                <a:gd name="T20" fmla="*/ 158 w 196"/>
                <a:gd name="T21" fmla="*/ 138 h 234"/>
                <a:gd name="T22" fmla="*/ 196 w 196"/>
                <a:gd name="T23" fmla="*/ 100 h 234"/>
                <a:gd name="T24" fmla="*/ 191 w 196"/>
                <a:gd name="T25" fmla="*/ 54 h 234"/>
                <a:gd name="T26" fmla="*/ 167 w 196"/>
                <a:gd name="T27" fmla="*/ 54 h 234"/>
                <a:gd name="T28" fmla="*/ 167 w 196"/>
                <a:gd name="T29" fmla="*/ 54 h 234"/>
                <a:gd name="T30" fmla="*/ 167 w 196"/>
                <a:gd name="T31" fmla="*/ 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6" name="Freeform 14"/>
            <p:cNvSpPr/>
            <p:nvPr/>
          </p:nvSpPr>
          <p:spPr bwMode="ltGray">
            <a:xfrm>
              <a:off x="3476" y="4068"/>
              <a:ext cx="190" cy="252"/>
            </a:xfrm>
            <a:custGeom>
              <a:avLst/>
              <a:gdLst>
                <a:gd name="T0" fmla="*/ 190 w 190"/>
                <a:gd name="T1" fmla="*/ 0 h 252"/>
                <a:gd name="T2" fmla="*/ 166 w 190"/>
                <a:gd name="T3" fmla="*/ 0 h 252"/>
                <a:gd name="T4" fmla="*/ 158 w 190"/>
                <a:gd name="T5" fmla="*/ 38 h 252"/>
                <a:gd name="T6" fmla="*/ 138 w 190"/>
                <a:gd name="T7" fmla="*/ 120 h 252"/>
                <a:gd name="T8" fmla="*/ 94 w 190"/>
                <a:gd name="T9" fmla="*/ 180 h 252"/>
                <a:gd name="T10" fmla="*/ 62 w 190"/>
                <a:gd name="T11" fmla="*/ 234 h 252"/>
                <a:gd name="T12" fmla="*/ 0 w 190"/>
                <a:gd name="T13" fmla="*/ 252 h 252"/>
                <a:gd name="T14" fmla="*/ 128 w 190"/>
                <a:gd name="T15" fmla="*/ 252 h 252"/>
                <a:gd name="T16" fmla="*/ 142 w 190"/>
                <a:gd name="T17" fmla="*/ 188 h 252"/>
                <a:gd name="T18" fmla="*/ 186 w 190"/>
                <a:gd name="T19" fmla="*/ 90 h 252"/>
                <a:gd name="T20" fmla="*/ 190 w 190"/>
                <a:gd name="T21" fmla="*/ 38 h 252"/>
                <a:gd name="T22" fmla="*/ 190 w 190"/>
                <a:gd name="T23" fmla="*/ 0 h 252"/>
                <a:gd name="T24" fmla="*/ 190 w 190"/>
                <a:gd name="T25" fmla="*/ 0 h 252"/>
                <a:gd name="T26" fmla="*/ 190 w 190"/>
                <a:gd name="T27" fmla="*/ 0 h 252"/>
                <a:gd name="T28" fmla="*/ 190 w 19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7" name="Freeform 15"/>
            <p:cNvSpPr/>
            <p:nvPr/>
          </p:nvSpPr>
          <p:spPr bwMode="ltGray">
            <a:xfrm>
              <a:off x="3170" y="4188"/>
              <a:ext cx="230" cy="132"/>
            </a:xfrm>
            <a:custGeom>
              <a:avLst/>
              <a:gdLst>
                <a:gd name="T0" fmla="*/ 197 w 230"/>
                <a:gd name="T1" fmla="*/ 0 h 132"/>
                <a:gd name="T2" fmla="*/ 191 w 230"/>
                <a:gd name="T3" fmla="*/ 0 h 132"/>
                <a:gd name="T4" fmla="*/ 185 w 230"/>
                <a:gd name="T5" fmla="*/ 0 h 132"/>
                <a:gd name="T6" fmla="*/ 173 w 230"/>
                <a:gd name="T7" fmla="*/ 0 h 132"/>
                <a:gd name="T8" fmla="*/ 161 w 230"/>
                <a:gd name="T9" fmla="*/ 0 h 132"/>
                <a:gd name="T10" fmla="*/ 155 w 230"/>
                <a:gd name="T11" fmla="*/ 0 h 132"/>
                <a:gd name="T12" fmla="*/ 138 w 230"/>
                <a:gd name="T13" fmla="*/ 6 h 132"/>
                <a:gd name="T14" fmla="*/ 132 w 230"/>
                <a:gd name="T15" fmla="*/ 6 h 132"/>
                <a:gd name="T16" fmla="*/ 35 w 230"/>
                <a:gd name="T17" fmla="*/ 18 h 132"/>
                <a:gd name="T18" fmla="*/ 11 w 230"/>
                <a:gd name="T19" fmla="*/ 30 h 132"/>
                <a:gd name="T20" fmla="*/ 23 w 230"/>
                <a:gd name="T21" fmla="*/ 54 h 132"/>
                <a:gd name="T22" fmla="*/ 0 w 230"/>
                <a:gd name="T23" fmla="*/ 100 h 132"/>
                <a:gd name="T24" fmla="*/ 0 w 230"/>
                <a:gd name="T25" fmla="*/ 132 h 132"/>
                <a:gd name="T26" fmla="*/ 162 w 230"/>
                <a:gd name="T27" fmla="*/ 132 h 132"/>
                <a:gd name="T28" fmla="*/ 204 w 230"/>
                <a:gd name="T29" fmla="*/ 88 h 132"/>
                <a:gd name="T30" fmla="*/ 230 w 230"/>
                <a:gd name="T31" fmla="*/ 46 h 132"/>
                <a:gd name="T32" fmla="*/ 214 w 230"/>
                <a:gd name="T33" fmla="*/ 24 h 132"/>
                <a:gd name="T34" fmla="*/ 215 w 230"/>
                <a:gd name="T35" fmla="*/ 0 h 132"/>
                <a:gd name="T36" fmla="*/ 209 w 230"/>
                <a:gd name="T37" fmla="*/ 0 h 132"/>
                <a:gd name="T38" fmla="*/ 203 w 230"/>
                <a:gd name="T39" fmla="*/ 0 h 132"/>
                <a:gd name="T40" fmla="*/ 203 w 230"/>
                <a:gd name="T41" fmla="*/ 0 h 132"/>
                <a:gd name="T42" fmla="*/ 197 w 230"/>
                <a:gd name="T43" fmla="*/ 0 h 132"/>
                <a:gd name="T44" fmla="*/ 197 w 230"/>
                <a:gd name="T45" fmla="*/ 0 h 132"/>
                <a:gd name="T46" fmla="*/ 197 w 230"/>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8" name="Freeform 16"/>
            <p:cNvSpPr/>
            <p:nvPr/>
          </p:nvSpPr>
          <p:spPr bwMode="ltGray">
            <a:xfrm>
              <a:off x="3044" y="4218"/>
              <a:ext cx="89" cy="102"/>
            </a:xfrm>
            <a:custGeom>
              <a:avLst/>
              <a:gdLst>
                <a:gd name="T0" fmla="*/ 71 w 89"/>
                <a:gd name="T1" fmla="*/ 0 h 102"/>
                <a:gd name="T2" fmla="*/ 66 w 89"/>
                <a:gd name="T3" fmla="*/ 48 h 102"/>
                <a:gd name="T4" fmla="*/ 30 w 89"/>
                <a:gd name="T5" fmla="*/ 72 h 102"/>
                <a:gd name="T6" fmla="*/ 0 w 89"/>
                <a:gd name="T7" fmla="*/ 102 h 102"/>
                <a:gd name="T8" fmla="*/ 66 w 89"/>
                <a:gd name="T9" fmla="*/ 102 h 102"/>
                <a:gd name="T10" fmla="*/ 88 w 89"/>
                <a:gd name="T11" fmla="*/ 56 h 102"/>
                <a:gd name="T12" fmla="*/ 89 w 89"/>
                <a:gd name="T13" fmla="*/ 6 h 102"/>
                <a:gd name="T14" fmla="*/ 71 w 89"/>
                <a:gd name="T15" fmla="*/ 0 h 102"/>
                <a:gd name="T16" fmla="*/ 71 w 89"/>
                <a:gd name="T17" fmla="*/ 0 h 102"/>
                <a:gd name="T18" fmla="*/ 71 w 89"/>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sp>
          <p:nvSpPr>
            <p:cNvPr id="105489" name="Freeform 17"/>
            <p:cNvSpPr/>
            <p:nvPr/>
          </p:nvSpPr>
          <p:spPr bwMode="ltGray">
            <a:xfrm>
              <a:off x="5482" y="3367"/>
              <a:ext cx="278" cy="953"/>
            </a:xfrm>
            <a:custGeom>
              <a:avLst/>
              <a:gdLst>
                <a:gd name="T0" fmla="*/ 278 w 278"/>
                <a:gd name="T1" fmla="*/ 24 h 953"/>
                <a:gd name="T2" fmla="*/ 272 w 278"/>
                <a:gd name="T3" fmla="*/ 24 h 953"/>
                <a:gd name="T4" fmla="*/ 272 w 278"/>
                <a:gd name="T5" fmla="*/ 18 h 953"/>
                <a:gd name="T6" fmla="*/ 266 w 278"/>
                <a:gd name="T7" fmla="*/ 18 h 953"/>
                <a:gd name="T8" fmla="*/ 254 w 278"/>
                <a:gd name="T9" fmla="*/ 12 h 953"/>
                <a:gd name="T10" fmla="*/ 236 w 278"/>
                <a:gd name="T11" fmla="*/ 6 h 953"/>
                <a:gd name="T12" fmla="*/ 212 w 278"/>
                <a:gd name="T13" fmla="*/ 0 h 953"/>
                <a:gd name="T14" fmla="*/ 206 w 278"/>
                <a:gd name="T15" fmla="*/ 6 h 953"/>
                <a:gd name="T16" fmla="*/ 198 w 278"/>
                <a:gd name="T17" fmla="*/ 129 h 953"/>
                <a:gd name="T18" fmla="*/ 184 w 278"/>
                <a:gd name="T19" fmla="*/ 209 h 953"/>
                <a:gd name="T20" fmla="*/ 182 w 278"/>
                <a:gd name="T21" fmla="*/ 249 h 953"/>
                <a:gd name="T22" fmla="*/ 200 w 278"/>
                <a:gd name="T23" fmla="*/ 339 h 953"/>
                <a:gd name="T24" fmla="*/ 186 w 278"/>
                <a:gd name="T25" fmla="*/ 481 h 953"/>
                <a:gd name="T26" fmla="*/ 176 w 278"/>
                <a:gd name="T27" fmla="*/ 521 h 953"/>
                <a:gd name="T28" fmla="*/ 156 w 278"/>
                <a:gd name="T29" fmla="*/ 601 h 953"/>
                <a:gd name="T30" fmla="*/ 172 w 278"/>
                <a:gd name="T31" fmla="*/ 681 h 953"/>
                <a:gd name="T32" fmla="*/ 138 w 278"/>
                <a:gd name="T33" fmla="*/ 765 h 953"/>
                <a:gd name="T34" fmla="*/ 96 w 278"/>
                <a:gd name="T35" fmla="*/ 847 h 953"/>
                <a:gd name="T36" fmla="*/ 50 w 278"/>
                <a:gd name="T37" fmla="*/ 899 h 953"/>
                <a:gd name="T38" fmla="*/ 0 w 278"/>
                <a:gd name="T39" fmla="*/ 953 h 953"/>
                <a:gd name="T40" fmla="*/ 278 w 278"/>
                <a:gd name="T41" fmla="*/ 953 h 953"/>
                <a:gd name="T42" fmla="*/ 278 w 278"/>
                <a:gd name="T43" fmla="*/ 24 h 953"/>
                <a:gd name="T44" fmla="*/ 278 w 278"/>
                <a:gd name="T45" fmla="*/ 24 h 953"/>
                <a:gd name="T46" fmla="*/ 278 w 278"/>
                <a:gd name="T47" fmla="*/ 24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a:noFill/>
            </a:ln>
          </p:spPr>
          <p:txBody>
            <a:bodyPr/>
            <a:lstStyle/>
            <a:p>
              <a:pPr algn="l" eaLnBrk="0" hangingPunct="0">
                <a:defRPr/>
              </a:pPr>
              <a:endParaRPr lang="en-US" sz="1800">
                <a:solidFill>
                  <a:srgbClr val="EAEAEA"/>
                </a:solidFill>
                <a:latin typeface="VNI-Avo" pitchFamily="2" charset="0"/>
              </a:endParaRPr>
            </a:p>
          </p:txBody>
        </p:sp>
      </p:grpSp>
      <p:sp>
        <p:nvSpPr>
          <p:cNvPr id="105490" name="Rectangle 18"/>
          <p:cNvSpPr>
            <a:spLocks noGrp="1" noChangeArrowheads="1"/>
          </p:cNvSpPr>
          <p:nvPr>
            <p:ph type="title"/>
          </p:nvPr>
        </p:nvSpPr>
        <p:spPr bwMode="auto">
          <a:xfrm>
            <a:off x="457200" y="277813"/>
            <a:ext cx="8229600" cy="1139825"/>
          </a:xfrm>
          <a:prstGeom prst="rect">
            <a:avLst/>
          </a:prstGeom>
          <a:noFill/>
          <a:ln>
            <a:noFill/>
          </a:ln>
          <a:effectLst/>
        </p:spPr>
        <p:txBody>
          <a:bodyPr vert="horz" wrap="square" lIns="91440" tIns="45720" rIns="91440" bIns="45720" numCol="1" anchor="ctr" anchorCtr="1" compatLnSpc="1"/>
          <a:lstStyle/>
          <a:p>
            <a:pPr lvl="0"/>
            <a:r>
              <a:rPr lang="en-US" altLang="en-US" smtClean="0"/>
              <a:t>Click to edit Master title style</a:t>
            </a:r>
            <a:endParaRPr lang="en-US" altLang="en-US" smtClean="0"/>
          </a:p>
        </p:txBody>
      </p:sp>
      <p:sp>
        <p:nvSpPr>
          <p:cNvPr id="105491" name="Rectangle 19"/>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algn="l" eaLnBrk="1" hangingPunct="1">
              <a:defRPr sz="1200">
                <a:solidFill>
                  <a:srgbClr val="EAEAEA"/>
                </a:solidFill>
                <a:effectLst>
                  <a:outerShdw blurRad="38100" dist="38100" dir="2700000" algn="tl">
                    <a:srgbClr val="000000"/>
                  </a:outerShdw>
                </a:effectLst>
                <a:latin typeface="+mn-lt"/>
              </a:defRPr>
            </a:lvl1pPr>
          </a:lstStyle>
          <a:p>
            <a:pPr>
              <a:defRPr/>
            </a:pPr>
            <a:endParaRPr lang="en-US" altLang="en-US"/>
          </a:p>
        </p:txBody>
      </p:sp>
      <p:sp>
        <p:nvSpPr>
          <p:cNvPr id="105492" name="Rectangle 20"/>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lstStyle>
            <a:lvl1pPr algn="ctr" eaLnBrk="1" hangingPunct="1">
              <a:defRPr sz="1200">
                <a:solidFill>
                  <a:srgbClr val="EAEAEA"/>
                </a:solidFill>
                <a:effectLst>
                  <a:outerShdw blurRad="38100" dist="38100" dir="2700000" algn="tl">
                    <a:srgbClr val="000000"/>
                  </a:outerShdw>
                </a:effectLst>
                <a:latin typeface="+mn-lt"/>
              </a:defRPr>
            </a:lvl1pPr>
          </a:lstStyle>
          <a:p>
            <a:pPr>
              <a:defRPr/>
            </a:pPr>
            <a:endParaRPr lang="en-US" altLang="en-US"/>
          </a:p>
        </p:txBody>
      </p:sp>
      <p:sp>
        <p:nvSpPr>
          <p:cNvPr id="105493" name="Rectangle 21"/>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a:defRPr sz="1200">
                <a:solidFill>
                  <a:srgbClr val="EAEAEA"/>
                </a:solidFill>
                <a:effectLst>
                  <a:outerShdw blurRad="38100" dist="38100" dir="2700000" algn="tl">
                    <a:srgbClr val="000000"/>
                  </a:outerShdw>
                </a:effectLst>
                <a:latin typeface="Verdana" panose="020B0604030504040204" pitchFamily="34" charset="0"/>
              </a:defRPr>
            </a:lvl1pPr>
          </a:lstStyle>
          <a:p>
            <a:fld id="{14828725-FBD0-4B69-A862-8307910497F0}" type="slidenum">
              <a:rPr lang="en-US" altLang="en-US"/>
            </a:fld>
            <a:endParaRPr lang="en-US" altLang="en-US"/>
          </a:p>
        </p:txBody>
      </p:sp>
      <p:sp>
        <p:nvSpPr>
          <p:cNvPr id="105494" name="Rectangle 22"/>
          <p:cNvSpPr>
            <a:spLocks noGrp="1" noChangeArrowheads="1"/>
          </p:cNvSpPr>
          <p:nvPr>
            <p:ph type="body" idx="1"/>
          </p:nvPr>
        </p:nvSpPr>
        <p:spPr bwMode="auto">
          <a:xfrm>
            <a:off x="457200" y="1600200"/>
            <a:ext cx="8229600" cy="4530725"/>
          </a:xfrm>
          <a:prstGeom prst="rect">
            <a:avLst/>
          </a:prstGeom>
          <a:noFill/>
          <a:ln>
            <a:noFill/>
          </a:ln>
          <a:effec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Tree>
  </p:cSld>
  <p:clrMap bg1="dk2" tx1="lt1" bg2="dk1"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u"/>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smtClean="0"/>
              <a:t>Click to edit Master title style</a:t>
            </a:r>
            <a:endParaRPr lang="en-US" altLang="en-US" smtClean="0"/>
          </a:p>
        </p:txBody>
      </p:sp>
      <p:sp>
        <p:nvSpPr>
          <p:cNvPr id="14339"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99360F3C-9950-4531-B27A-7EEC60EA7886}"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00.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2.xml"/><Relationship Id="rId6" Type="http://schemas.openxmlformats.org/officeDocument/2006/relationships/image" Target="../media/image7.jpeg"/><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image" Target="../media/image9.jpeg"/><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0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49.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7.xml"/><Relationship Id="rId1"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3.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4.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8.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58.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60.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5.xml"/><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75.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image" Target="../media/image23.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image" Target="../media/image24.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5.xml"/><Relationship Id="rId1" Type="http://schemas.openxmlformats.org/officeDocument/2006/relationships/image" Target="../media/image2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5.xml"/><Relationship Id="rId2" Type="http://schemas.openxmlformats.org/officeDocument/2006/relationships/image" Target="../media/image27.jpeg"/><Relationship Id="rId1" Type="http://schemas.openxmlformats.org/officeDocument/2006/relationships/image" Target="../media/image26.jpe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75.xml"/><Relationship Id="rId4" Type="http://schemas.openxmlformats.org/officeDocument/2006/relationships/image" Target="../media/image31.jpeg"/><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image" Target="../media/image28.jpeg"/></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75.xml"/><Relationship Id="rId5" Type="http://schemas.openxmlformats.org/officeDocument/2006/relationships/image" Target="../media/image35.jpeg"/><Relationship Id="rId4" Type="http://schemas.openxmlformats.org/officeDocument/2006/relationships/image" Target="../media/image34.jpeg"/><Relationship Id="rId3" Type="http://schemas.openxmlformats.org/officeDocument/2006/relationships/hyperlink" Target="file:///C:\Documents%20and%20Settings\Hong%20Son\My%20Documents\FA\FA2%20-%20PHIM\HN8(5-41).MPG" TargetMode="External"/><Relationship Id="rId2" Type="http://schemas.openxmlformats.org/officeDocument/2006/relationships/image" Target="../media/image33.png"/><Relationship Id="rId1" Type="http://schemas.openxmlformats.org/officeDocument/2006/relationships/image" Target="../media/image32.jpe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75.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jpeg"/></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75.xml"/><Relationship Id="rId5" Type="http://schemas.openxmlformats.org/officeDocument/2006/relationships/image" Target="../media/image43.jpeg"/><Relationship Id="rId4" Type="http://schemas.openxmlformats.org/officeDocument/2006/relationships/image" Target="../media/image42.jpeg"/><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image" Target="../media/image39.jpe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75.xml"/><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image" Target="../media/image44.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9" Type="http://schemas.openxmlformats.org/officeDocument/2006/relationships/diagramColors" Target="../diagrams/colors3.xml"/><Relationship Id="rId8" Type="http://schemas.openxmlformats.org/officeDocument/2006/relationships/diagramQuickStyle" Target="../diagrams/quickStyle3.xml"/><Relationship Id="rId7" Type="http://schemas.openxmlformats.org/officeDocument/2006/relationships/diagramLayout" Target="../diagrams/layout3.xml"/><Relationship Id="rId6" Type="http://schemas.openxmlformats.org/officeDocument/2006/relationships/diagramData" Target="../diagrams/data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1" Type="http://schemas.openxmlformats.org/officeDocument/2006/relationships/slideLayout" Target="../slideLayouts/slideLayout22.xml"/><Relationship Id="rId20" Type="http://schemas.microsoft.com/office/2007/relationships/diagramDrawing" Target="../diagrams/drawing5.xml"/><Relationship Id="rId2" Type="http://schemas.openxmlformats.org/officeDocument/2006/relationships/diagramLayout" Target="../diagrams/layout2.xml"/><Relationship Id="rId19" Type="http://schemas.openxmlformats.org/officeDocument/2006/relationships/diagramColors" Target="../diagrams/colors5.xml"/><Relationship Id="rId18" Type="http://schemas.openxmlformats.org/officeDocument/2006/relationships/diagramQuickStyle" Target="../diagrams/quickStyle5.xml"/><Relationship Id="rId17" Type="http://schemas.openxmlformats.org/officeDocument/2006/relationships/diagramLayout" Target="../diagrams/layout5.xml"/><Relationship Id="rId16" Type="http://schemas.openxmlformats.org/officeDocument/2006/relationships/diagramData" Target="../diagrams/data5.xml"/><Relationship Id="rId15" Type="http://schemas.microsoft.com/office/2007/relationships/diagramDrawing" Target="../diagrams/drawing4.xml"/><Relationship Id="rId14" Type="http://schemas.openxmlformats.org/officeDocument/2006/relationships/diagramColors" Target="../diagrams/colors4.xml"/><Relationship Id="rId13" Type="http://schemas.openxmlformats.org/officeDocument/2006/relationships/diagramQuickStyle" Target="../diagrams/quickStyle4.xml"/><Relationship Id="rId12" Type="http://schemas.openxmlformats.org/officeDocument/2006/relationships/diagramLayout" Target="../diagrams/layout4.xml"/><Relationship Id="rId11" Type="http://schemas.openxmlformats.org/officeDocument/2006/relationships/diagramData" Target="../diagrams/data4.xml"/><Relationship Id="rId10" Type="http://schemas.microsoft.com/office/2007/relationships/diagramDrawing" Target="../diagrams/drawing3.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INH HUONG\Downloads\HEADLIN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838200"/>
            <a:ext cx="7772400" cy="1470025"/>
          </a:xfrm>
        </p:spPr>
        <p:txBody>
          <a:bodyPr/>
          <a:lstStyle/>
          <a:p>
            <a:r>
              <a:rPr lang="en-US" b="1" dirty="0" err="1" smtClean="0">
                <a:latin typeface="Times New Roman" panose="02020603050405020304" pitchFamily="18" charset="0"/>
                <a:cs typeface="Times New Roman" panose="02020603050405020304" pitchFamily="18" charset="0"/>
              </a:rPr>
              <a:t>Chương</a:t>
            </a:r>
            <a:r>
              <a:rPr lang="en-US" b="1" dirty="0" smtClean="0">
                <a:latin typeface="Times New Roman" panose="02020603050405020304" pitchFamily="18" charset="0"/>
                <a:cs typeface="Times New Roman" panose="02020603050405020304" pitchFamily="18" charset="0"/>
              </a:rPr>
              <a:t> 2</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62000" y="2590800"/>
            <a:ext cx="8138160" cy="2743200"/>
          </a:xfrm>
        </p:spPr>
        <p:txBody>
          <a:bodyPr>
            <a:noAutofit/>
          </a:bodyPr>
          <a:lstStyle/>
          <a:p>
            <a:r>
              <a:rPr lang="en-US" sz="4400" b="1" dirty="0">
                <a:solidFill>
                  <a:srgbClr val="FF0000"/>
                </a:solidFill>
              </a:rPr>
              <a:t>CƠ SỞ, QUÁ TRÌNH HÌNH THÀNH VÀ PHÁT TRIỂN</a:t>
            </a:r>
            <a:endParaRPr lang="en-US" sz="4400" dirty="0">
              <a:solidFill>
                <a:srgbClr val="FF0000"/>
              </a:solidFill>
            </a:endParaRPr>
          </a:p>
          <a:p>
            <a:r>
              <a:rPr lang="en-US" sz="4400" b="1" dirty="0">
                <a:solidFill>
                  <a:srgbClr val="FF0000"/>
                </a:solidFill>
              </a:rPr>
              <a:t>TƯ TƯỞNG HỒ CHÍ MINH</a:t>
            </a:r>
            <a:endParaRPr lang="en-US" sz="4400" dirty="0">
              <a:solidFill>
                <a:srgbClr val="FF0000"/>
              </a:solidFill>
            </a:endParaRPr>
          </a:p>
          <a:p>
            <a:endParaRPr lang="en-US" sz="4400" b="1" dirty="0">
              <a:solidFill>
                <a:srgbClr val="FF0000"/>
              </a:solidFill>
            </a:endParaRPr>
          </a:p>
        </p:txBody>
      </p:sp>
      <p:sp>
        <p:nvSpPr>
          <p:cNvPr id="4" name="Text Box 3"/>
          <p:cNvSpPr txBox="1"/>
          <p:nvPr/>
        </p:nvSpPr>
        <p:spPr>
          <a:xfrm>
            <a:off x="1835150" y="5321935"/>
            <a:ext cx="6276975" cy="829945"/>
          </a:xfrm>
          <a:prstGeom prst="rect">
            <a:avLst/>
          </a:prstGeom>
          <a:noFill/>
        </p:spPr>
        <p:txBody>
          <a:bodyPr wrap="square" rtlCol="0">
            <a:spAutoFit/>
          </a:bodyPr>
          <a:p>
            <a:r>
              <a:rPr lang="en-US" altLang="vi-VN" b="1">
                <a:latin typeface="Times New Roman" panose="02020603050405020304" pitchFamily="18" charset="0"/>
                <a:cs typeface="Times New Roman" panose="02020603050405020304" pitchFamily="18" charset="0"/>
              </a:rPr>
              <a:t>TS. </a:t>
            </a:r>
            <a:r>
              <a:rPr lang="vi-VN" altLang="en-US" b="1">
                <a:latin typeface="Times New Roman" panose="02020603050405020304" pitchFamily="18" charset="0"/>
                <a:cs typeface="Times New Roman" panose="02020603050405020304" pitchFamily="18" charset="0"/>
              </a:rPr>
              <a:t>Trương Thị Mai</a:t>
            </a:r>
            <a:endParaRPr lang="vi-VN" altLang="en-US" b="1">
              <a:latin typeface="Times New Roman" panose="02020603050405020304" pitchFamily="18" charset="0"/>
              <a:cs typeface="Times New Roman" panose="02020603050405020304" pitchFamily="18" charset="0"/>
            </a:endParaRPr>
          </a:p>
          <a:p>
            <a:r>
              <a:rPr lang="vi-VN" altLang="en-US" b="1">
                <a:latin typeface="Times New Roman" panose="02020603050405020304" pitchFamily="18" charset="0"/>
                <a:cs typeface="Times New Roman" panose="02020603050405020304" pitchFamily="18" charset="0"/>
              </a:rPr>
              <a:t>Khoa Chính trị - Hành chính  ĐHQGTPHCM</a:t>
            </a:r>
            <a:endParaRPr lang="vi-VN" altLang="en-US"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Footer Placeholder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1200" smtClean="0">
                <a:solidFill>
                  <a:schemeClr val="bg1"/>
                </a:solidFill>
              </a:rPr>
              <a:t>www.themegallery.com</a:t>
            </a:r>
            <a:endParaRPr lang="en-US" altLang="en-US" sz="1200" smtClean="0">
              <a:solidFill>
                <a:schemeClr val="bg1"/>
              </a:solidFill>
            </a:endParaRPr>
          </a:p>
        </p:txBody>
      </p:sp>
      <p:sp>
        <p:nvSpPr>
          <p:cNvPr id="367619" name="Text Box 3"/>
          <p:cNvSpPr txBox="1">
            <a:spLocks noChangeArrowheads="1"/>
          </p:cNvSpPr>
          <p:nvPr/>
        </p:nvSpPr>
        <p:spPr bwMode="auto">
          <a:xfrm>
            <a:off x="2363788" y="3136900"/>
            <a:ext cx="64770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160000"/>
              </a:lnSpc>
              <a:spcBef>
                <a:spcPct val="0"/>
              </a:spcBef>
              <a:buFontTx/>
              <a:buNone/>
            </a:pPr>
            <a:r>
              <a:rPr lang="en-US" altLang="en-US" sz="3000" b="1">
                <a:solidFill>
                  <a:srgbClr val="00B050"/>
                </a:solidFill>
                <a:latin typeface="Times New Roman" panose="02020603050405020304" pitchFamily="18" charset="0"/>
              </a:rPr>
              <a:t>Mâu thuẫn giữa các nước tư bản.</a:t>
            </a:r>
            <a:endParaRPr lang="en-US" altLang="en-US" sz="3000" b="1">
              <a:solidFill>
                <a:srgbClr val="00B050"/>
              </a:solidFill>
              <a:latin typeface="Times New Roman" panose="02020603050405020304" pitchFamily="18" charset="0"/>
            </a:endParaRPr>
          </a:p>
        </p:txBody>
      </p:sp>
      <p:sp>
        <p:nvSpPr>
          <p:cNvPr id="367620" name="AutoShape 4"/>
          <p:cNvSpPr>
            <a:spLocks noChangeArrowheads="1"/>
          </p:cNvSpPr>
          <p:nvPr/>
        </p:nvSpPr>
        <p:spPr bwMode="auto">
          <a:xfrm>
            <a:off x="38100" y="1885950"/>
            <a:ext cx="1295400" cy="3200400"/>
          </a:xfrm>
          <a:prstGeom prst="diamond">
            <a:avLst/>
          </a:prstGeom>
          <a:solidFill>
            <a:srgbClr val="00CC99"/>
          </a:solidFill>
          <a:ln w="9525">
            <a:solidFill>
              <a:schemeClr val="tx1"/>
            </a:solidFill>
            <a:miter lim="800000"/>
          </a:ln>
        </p:spPr>
        <p:txBody>
          <a:bodyPr wrap="none" anchor="ct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VnArial" panose="020B7200000000000000" pitchFamily="34" charset="0"/>
            </a:endParaRPr>
          </a:p>
        </p:txBody>
      </p:sp>
      <p:sp>
        <p:nvSpPr>
          <p:cNvPr id="367621" name="Text Box 5"/>
          <p:cNvSpPr txBox="1">
            <a:spLocks noChangeArrowheads="1"/>
          </p:cNvSpPr>
          <p:nvPr/>
        </p:nvSpPr>
        <p:spPr bwMode="auto">
          <a:xfrm>
            <a:off x="-19050" y="2514600"/>
            <a:ext cx="1357313"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60000"/>
              </a:lnSpc>
              <a:spcBef>
                <a:spcPct val="0"/>
              </a:spcBef>
              <a:buFontTx/>
              <a:buNone/>
            </a:pPr>
            <a:r>
              <a:rPr lang="en-US" altLang="en-US" b="1">
                <a:solidFill>
                  <a:srgbClr val="D60093"/>
                </a:solidFill>
                <a:latin typeface="Times New Roman" panose="02020603050405020304" pitchFamily="18" charset="0"/>
              </a:rPr>
              <a:t>Thế giới</a:t>
            </a:r>
            <a:endParaRPr lang="en-US" altLang="en-US" b="1">
              <a:solidFill>
                <a:srgbClr val="D60093"/>
              </a:solidFill>
              <a:latin typeface="Times New Roman" panose="02020603050405020304" pitchFamily="18" charset="0"/>
            </a:endParaRPr>
          </a:p>
        </p:txBody>
      </p:sp>
      <p:sp>
        <p:nvSpPr>
          <p:cNvPr id="367622" name="Line 6"/>
          <p:cNvSpPr>
            <a:spLocks noChangeShapeType="1"/>
          </p:cNvSpPr>
          <p:nvPr/>
        </p:nvSpPr>
        <p:spPr bwMode="auto">
          <a:xfrm flipH="1">
            <a:off x="1371600" y="1600200"/>
            <a:ext cx="9525" cy="4267200"/>
          </a:xfrm>
          <a:prstGeom prst="line">
            <a:avLst/>
          </a:prstGeom>
          <a:noFill/>
          <a:ln w="57150">
            <a:solidFill>
              <a:srgbClr val="0070C0"/>
            </a:solidFill>
            <a:round/>
          </a:ln>
          <a:extLst>
            <a:ext uri="{909E8E84-426E-40DD-AFC4-6F175D3DCCD1}">
              <a14:hiddenFill xmlns:a14="http://schemas.microsoft.com/office/drawing/2010/main">
                <a:noFill/>
              </a14:hiddenFill>
            </a:ext>
          </a:extLst>
        </p:spPr>
        <p:txBody>
          <a:bodyPr/>
          <a:lstStyle/>
          <a:p>
            <a:endParaRPr lang="en-US"/>
          </a:p>
        </p:txBody>
      </p:sp>
      <p:sp>
        <p:nvSpPr>
          <p:cNvPr id="367623" name="Line 7"/>
          <p:cNvSpPr>
            <a:spLocks noChangeShapeType="1"/>
          </p:cNvSpPr>
          <p:nvPr/>
        </p:nvSpPr>
        <p:spPr bwMode="auto">
          <a:xfrm>
            <a:off x="1390650" y="1600200"/>
            <a:ext cx="638175" cy="0"/>
          </a:xfrm>
          <a:prstGeom prst="line">
            <a:avLst/>
          </a:prstGeom>
          <a:noFill/>
          <a:ln w="57150">
            <a:solidFill>
              <a:srgbClr val="0070C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7624" name="Line 8"/>
          <p:cNvSpPr>
            <a:spLocks noChangeShapeType="1"/>
          </p:cNvSpPr>
          <p:nvPr/>
        </p:nvSpPr>
        <p:spPr bwMode="auto">
          <a:xfrm>
            <a:off x="1381125" y="3646488"/>
            <a:ext cx="685800" cy="0"/>
          </a:xfrm>
          <a:prstGeom prst="line">
            <a:avLst/>
          </a:prstGeom>
          <a:noFill/>
          <a:ln w="57150">
            <a:solidFill>
              <a:srgbClr val="0070C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7625" name="Text Box 9"/>
          <p:cNvSpPr txBox="1">
            <a:spLocks noChangeArrowheads="1"/>
          </p:cNvSpPr>
          <p:nvPr/>
        </p:nvSpPr>
        <p:spPr bwMode="auto">
          <a:xfrm>
            <a:off x="2363788" y="2044700"/>
            <a:ext cx="70088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a:solidFill>
                  <a:srgbClr val="00B050"/>
                </a:solidFill>
                <a:latin typeface="Times New Roman" panose="02020603050405020304" pitchFamily="18" charset="0"/>
              </a:rPr>
              <a:t>Các dân tộc thuộc địa, phụ thuộc &gt; &lt;</a:t>
            </a:r>
            <a:r>
              <a:rPr lang="en-US" altLang="en-US" sz="2800">
                <a:solidFill>
                  <a:srgbClr val="00B050"/>
                </a:solidFill>
                <a:latin typeface="Times New Roman" panose="02020603050405020304" pitchFamily="18" charset="0"/>
              </a:rPr>
              <a:t> </a:t>
            </a:r>
            <a:r>
              <a:rPr lang="en-US" altLang="en-US" sz="2800" b="1">
                <a:solidFill>
                  <a:srgbClr val="00B050"/>
                </a:solidFill>
                <a:latin typeface="Times New Roman" panose="02020603050405020304" pitchFamily="18" charset="0"/>
              </a:rPr>
              <a:t>chủ nghĩa đế quốc thực dân.</a:t>
            </a:r>
            <a:endParaRPr lang="en-US" altLang="en-US" sz="2800" b="1">
              <a:solidFill>
                <a:srgbClr val="00B050"/>
              </a:solidFill>
              <a:latin typeface="Times New Roman" panose="02020603050405020304" pitchFamily="18" charset="0"/>
            </a:endParaRPr>
          </a:p>
        </p:txBody>
      </p:sp>
      <p:sp>
        <p:nvSpPr>
          <p:cNvPr id="367626" name="Text Box 10"/>
          <p:cNvSpPr txBox="1">
            <a:spLocks noChangeArrowheads="1"/>
          </p:cNvSpPr>
          <p:nvPr/>
        </p:nvSpPr>
        <p:spPr bwMode="auto">
          <a:xfrm>
            <a:off x="2363788" y="1149350"/>
            <a:ext cx="8445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en-US" altLang="en-US" b="1" dirty="0" err="1">
                <a:solidFill>
                  <a:srgbClr val="00B050"/>
                </a:solidFill>
                <a:latin typeface="Times New Roman" panose="02020603050405020304" pitchFamily="18" charset="0"/>
              </a:rPr>
              <a:t>Giai</a:t>
            </a:r>
            <a:r>
              <a:rPr lang="en-US" altLang="en-US" b="1" dirty="0">
                <a:solidFill>
                  <a:srgbClr val="00B050"/>
                </a:solidFill>
                <a:latin typeface="Times New Roman" panose="02020603050405020304" pitchFamily="18" charset="0"/>
              </a:rPr>
              <a:t> </a:t>
            </a:r>
            <a:r>
              <a:rPr lang="en-US" altLang="en-US" b="1" dirty="0" err="1">
                <a:solidFill>
                  <a:srgbClr val="00B050"/>
                </a:solidFill>
                <a:latin typeface="Times New Roman" panose="02020603050405020304" pitchFamily="18" charset="0"/>
              </a:rPr>
              <a:t>cấp</a:t>
            </a:r>
            <a:r>
              <a:rPr lang="en-US" altLang="en-US" b="1" dirty="0">
                <a:solidFill>
                  <a:srgbClr val="00B050"/>
                </a:solidFill>
                <a:latin typeface="Times New Roman" panose="02020603050405020304" pitchFamily="18" charset="0"/>
              </a:rPr>
              <a:t> </a:t>
            </a:r>
            <a:r>
              <a:rPr lang="en-US" altLang="en-US" b="1" dirty="0" err="1">
                <a:solidFill>
                  <a:srgbClr val="00B050"/>
                </a:solidFill>
                <a:latin typeface="Times New Roman" panose="02020603050405020304" pitchFamily="18" charset="0"/>
              </a:rPr>
              <a:t>vô</a:t>
            </a:r>
            <a:r>
              <a:rPr lang="en-US" altLang="en-US" b="1" dirty="0">
                <a:solidFill>
                  <a:srgbClr val="00B050"/>
                </a:solidFill>
                <a:latin typeface="Times New Roman" panose="02020603050405020304" pitchFamily="18" charset="0"/>
              </a:rPr>
              <a:t> </a:t>
            </a:r>
            <a:r>
              <a:rPr lang="en-US" altLang="en-US" b="1" dirty="0" err="1">
                <a:solidFill>
                  <a:srgbClr val="00B050"/>
                </a:solidFill>
                <a:latin typeface="Times New Roman" panose="02020603050405020304" pitchFamily="18" charset="0"/>
              </a:rPr>
              <a:t>sản</a:t>
            </a:r>
            <a:r>
              <a:rPr lang="en-US" altLang="en-US" b="1" dirty="0">
                <a:solidFill>
                  <a:srgbClr val="00B050"/>
                </a:solidFill>
                <a:latin typeface="Times New Roman" panose="02020603050405020304" pitchFamily="18" charset="0"/>
              </a:rPr>
              <a:t> &gt; &lt; </a:t>
            </a:r>
            <a:r>
              <a:rPr lang="en-US" altLang="en-US" b="1" dirty="0" err="1">
                <a:solidFill>
                  <a:srgbClr val="00B050"/>
                </a:solidFill>
                <a:latin typeface="Times New Roman" panose="02020603050405020304" pitchFamily="18" charset="0"/>
              </a:rPr>
              <a:t>giai</a:t>
            </a:r>
            <a:r>
              <a:rPr lang="en-US" altLang="en-US" b="1" dirty="0">
                <a:solidFill>
                  <a:srgbClr val="00B050"/>
                </a:solidFill>
                <a:latin typeface="Times New Roman" panose="02020603050405020304" pitchFamily="18" charset="0"/>
              </a:rPr>
              <a:t> </a:t>
            </a:r>
            <a:r>
              <a:rPr lang="en-US" altLang="en-US" b="1" dirty="0" err="1">
                <a:solidFill>
                  <a:srgbClr val="00B050"/>
                </a:solidFill>
                <a:latin typeface="Times New Roman" panose="02020603050405020304" pitchFamily="18" charset="0"/>
              </a:rPr>
              <a:t>cấp</a:t>
            </a:r>
            <a:r>
              <a:rPr lang="en-US" altLang="en-US" b="1" dirty="0">
                <a:solidFill>
                  <a:srgbClr val="00B050"/>
                </a:solidFill>
                <a:latin typeface="Times New Roman" panose="02020603050405020304" pitchFamily="18" charset="0"/>
              </a:rPr>
              <a:t> </a:t>
            </a:r>
            <a:r>
              <a:rPr lang="en-US" altLang="en-US" b="1" dirty="0" err="1">
                <a:solidFill>
                  <a:srgbClr val="00B050"/>
                </a:solidFill>
                <a:latin typeface="Times New Roman" panose="02020603050405020304" pitchFamily="18" charset="0"/>
              </a:rPr>
              <a:t>tư</a:t>
            </a:r>
            <a:r>
              <a:rPr lang="en-US" altLang="en-US" b="1" dirty="0">
                <a:solidFill>
                  <a:srgbClr val="00B050"/>
                </a:solidFill>
                <a:latin typeface="Times New Roman" panose="02020603050405020304" pitchFamily="18" charset="0"/>
              </a:rPr>
              <a:t> </a:t>
            </a:r>
            <a:r>
              <a:rPr lang="en-US" altLang="en-US" b="1" dirty="0" err="1">
                <a:solidFill>
                  <a:srgbClr val="00B050"/>
                </a:solidFill>
                <a:latin typeface="Times New Roman" panose="02020603050405020304" pitchFamily="18" charset="0"/>
              </a:rPr>
              <a:t>sản</a:t>
            </a:r>
            <a:r>
              <a:rPr lang="en-US" altLang="en-US" b="1" dirty="0">
                <a:solidFill>
                  <a:srgbClr val="00B050"/>
                </a:solidFill>
                <a:latin typeface="Times New Roman" panose="02020603050405020304" pitchFamily="18" charset="0"/>
              </a:rPr>
              <a:t>.</a:t>
            </a:r>
            <a:endParaRPr lang="en-US" altLang="en-US" b="1" dirty="0">
              <a:solidFill>
                <a:srgbClr val="00B050"/>
              </a:solidFill>
              <a:latin typeface="Times New Roman" panose="02020603050405020304" pitchFamily="18" charset="0"/>
            </a:endParaRPr>
          </a:p>
        </p:txBody>
      </p:sp>
      <p:sp>
        <p:nvSpPr>
          <p:cNvPr id="367627" name="Text Box 11"/>
          <p:cNvSpPr txBox="1">
            <a:spLocks noChangeArrowheads="1"/>
          </p:cNvSpPr>
          <p:nvPr/>
        </p:nvSpPr>
        <p:spPr bwMode="auto">
          <a:xfrm>
            <a:off x="2300288" y="3883025"/>
            <a:ext cx="65754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160000"/>
              </a:lnSpc>
              <a:spcBef>
                <a:spcPct val="0"/>
              </a:spcBef>
              <a:buFontTx/>
              <a:buNone/>
            </a:pPr>
            <a:r>
              <a:rPr lang="en-US" altLang="en-US" sz="3000" b="1" dirty="0" err="1">
                <a:solidFill>
                  <a:srgbClr val="00B050"/>
                </a:solidFill>
                <a:latin typeface="Times New Roman" panose="02020603050405020304" pitchFamily="18" charset="0"/>
              </a:rPr>
              <a:t>Cách</a:t>
            </a:r>
            <a:r>
              <a:rPr lang="en-US" altLang="en-US" sz="3000" b="1" dirty="0">
                <a:solidFill>
                  <a:srgbClr val="00B050"/>
                </a:solidFill>
                <a:latin typeface="Times New Roman" panose="02020603050405020304" pitchFamily="18" charset="0"/>
              </a:rPr>
              <a:t> </a:t>
            </a:r>
            <a:r>
              <a:rPr lang="en-US" altLang="en-US" sz="3000" b="1" dirty="0" err="1">
                <a:solidFill>
                  <a:srgbClr val="00B050"/>
                </a:solidFill>
                <a:latin typeface="Times New Roman" panose="02020603050405020304" pitchFamily="18" charset="0"/>
              </a:rPr>
              <a:t>mạng</a:t>
            </a:r>
            <a:r>
              <a:rPr lang="en-US" altLang="en-US" sz="3000" b="1" dirty="0">
                <a:solidFill>
                  <a:srgbClr val="00B050"/>
                </a:solidFill>
                <a:latin typeface="Times New Roman" panose="02020603050405020304" pitchFamily="18" charset="0"/>
              </a:rPr>
              <a:t> </a:t>
            </a:r>
            <a:r>
              <a:rPr lang="en-US" altLang="en-US" sz="3000" b="1" dirty="0" err="1">
                <a:solidFill>
                  <a:srgbClr val="00B050"/>
                </a:solidFill>
                <a:latin typeface="Times New Roman" panose="02020603050405020304" pitchFamily="18" charset="0"/>
              </a:rPr>
              <a:t>tháng</a:t>
            </a:r>
            <a:r>
              <a:rPr lang="en-US" altLang="en-US" sz="3000" b="1" dirty="0">
                <a:solidFill>
                  <a:srgbClr val="00B050"/>
                </a:solidFill>
                <a:latin typeface="Times New Roman" panose="02020603050405020304" pitchFamily="18" charset="0"/>
              </a:rPr>
              <a:t> 10 </a:t>
            </a:r>
            <a:r>
              <a:rPr lang="en-US" altLang="en-US" sz="3000" b="1" dirty="0" err="1">
                <a:solidFill>
                  <a:srgbClr val="00B050"/>
                </a:solidFill>
                <a:latin typeface="Times New Roman" panose="02020603050405020304" pitchFamily="18" charset="0"/>
              </a:rPr>
              <a:t>Nga</a:t>
            </a:r>
            <a:r>
              <a:rPr lang="en-US" altLang="en-US" sz="3000" b="1" dirty="0">
                <a:solidFill>
                  <a:srgbClr val="00B050"/>
                </a:solidFill>
                <a:latin typeface="Times New Roman" panose="02020603050405020304" pitchFamily="18" charset="0"/>
              </a:rPr>
              <a:t> </a:t>
            </a:r>
            <a:r>
              <a:rPr lang="en-US" altLang="en-US" sz="3000" b="1" dirty="0" err="1">
                <a:solidFill>
                  <a:srgbClr val="00B050"/>
                </a:solidFill>
                <a:latin typeface="Times New Roman" panose="02020603050405020304" pitchFamily="18" charset="0"/>
              </a:rPr>
              <a:t>thành</a:t>
            </a:r>
            <a:r>
              <a:rPr lang="en-US" altLang="en-US" sz="3000" b="1" dirty="0">
                <a:solidFill>
                  <a:srgbClr val="00B050"/>
                </a:solidFill>
                <a:latin typeface="Times New Roman" panose="02020603050405020304" pitchFamily="18" charset="0"/>
              </a:rPr>
              <a:t> </a:t>
            </a:r>
            <a:r>
              <a:rPr lang="en-US" altLang="en-US" sz="3000" b="1" dirty="0" err="1">
                <a:solidFill>
                  <a:srgbClr val="00B050"/>
                </a:solidFill>
                <a:latin typeface="Times New Roman" panose="02020603050405020304" pitchFamily="18" charset="0"/>
              </a:rPr>
              <a:t>công</a:t>
            </a:r>
            <a:r>
              <a:rPr lang="en-US" altLang="en-US" sz="3000" b="1" dirty="0">
                <a:solidFill>
                  <a:srgbClr val="00B050"/>
                </a:solidFill>
                <a:latin typeface="Times New Roman" panose="02020603050405020304" pitchFamily="18" charset="0"/>
              </a:rPr>
              <a:t> (1917)</a:t>
            </a:r>
            <a:endParaRPr lang="en-US" altLang="en-US" sz="3000" b="1" dirty="0">
              <a:solidFill>
                <a:srgbClr val="00B050"/>
              </a:solidFill>
              <a:latin typeface="Times New Roman" panose="02020603050405020304" pitchFamily="18" charset="0"/>
            </a:endParaRPr>
          </a:p>
        </p:txBody>
      </p:sp>
      <p:sp>
        <p:nvSpPr>
          <p:cNvPr id="367628" name="Text Box 12"/>
          <p:cNvSpPr txBox="1">
            <a:spLocks noChangeArrowheads="1"/>
          </p:cNvSpPr>
          <p:nvPr/>
        </p:nvSpPr>
        <p:spPr bwMode="auto">
          <a:xfrm>
            <a:off x="2352675" y="5451475"/>
            <a:ext cx="76041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160000"/>
              </a:lnSpc>
              <a:spcBef>
                <a:spcPct val="0"/>
              </a:spcBef>
              <a:buFontTx/>
              <a:buNone/>
            </a:pPr>
            <a:r>
              <a:rPr lang="en-US" altLang="en-US" sz="3000" b="1">
                <a:solidFill>
                  <a:srgbClr val="00B050"/>
                </a:solidFill>
                <a:latin typeface="Times New Roman" panose="02020603050405020304" pitchFamily="18" charset="0"/>
              </a:rPr>
              <a:t>Quốc tế Cộng sản thành lập (1919).</a:t>
            </a:r>
            <a:endParaRPr lang="en-US" altLang="en-US" sz="3000" b="1">
              <a:solidFill>
                <a:srgbClr val="00B050"/>
              </a:solidFill>
              <a:latin typeface="Times New Roman" panose="02020603050405020304" pitchFamily="18" charset="0"/>
            </a:endParaRPr>
          </a:p>
        </p:txBody>
      </p:sp>
      <p:sp>
        <p:nvSpPr>
          <p:cNvPr id="367629" name="Line 13"/>
          <p:cNvSpPr>
            <a:spLocks noChangeShapeType="1"/>
          </p:cNvSpPr>
          <p:nvPr/>
        </p:nvSpPr>
        <p:spPr bwMode="auto">
          <a:xfrm>
            <a:off x="1392238" y="4579938"/>
            <a:ext cx="685800" cy="0"/>
          </a:xfrm>
          <a:prstGeom prst="line">
            <a:avLst/>
          </a:prstGeom>
          <a:noFill/>
          <a:ln w="57150">
            <a:solidFill>
              <a:srgbClr val="0070C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7630" name="Line 14"/>
          <p:cNvSpPr>
            <a:spLocks noChangeShapeType="1"/>
          </p:cNvSpPr>
          <p:nvPr/>
        </p:nvSpPr>
        <p:spPr bwMode="auto">
          <a:xfrm>
            <a:off x="1392238" y="5867400"/>
            <a:ext cx="636587" cy="0"/>
          </a:xfrm>
          <a:prstGeom prst="line">
            <a:avLst/>
          </a:prstGeom>
          <a:noFill/>
          <a:ln w="57150">
            <a:solidFill>
              <a:srgbClr val="0070C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7631" name="Line 15"/>
          <p:cNvSpPr>
            <a:spLocks noChangeShapeType="1"/>
          </p:cNvSpPr>
          <p:nvPr/>
        </p:nvSpPr>
        <p:spPr bwMode="auto">
          <a:xfrm>
            <a:off x="1366838" y="2590800"/>
            <a:ext cx="685800" cy="0"/>
          </a:xfrm>
          <a:prstGeom prst="line">
            <a:avLst/>
          </a:prstGeom>
          <a:noFill/>
          <a:ln w="57150">
            <a:solidFill>
              <a:srgbClr val="0070C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7621"/>
                                        </p:tgtEl>
                                        <p:attrNameLst>
                                          <p:attrName>style.visibility</p:attrName>
                                        </p:attrNameLst>
                                      </p:cBhvr>
                                      <p:to>
                                        <p:strVal val="visible"/>
                                      </p:to>
                                    </p:set>
                                    <p:animEffect transition="in" filter="box(in)">
                                      <p:cBhvr>
                                        <p:cTn id="7" dur="2000"/>
                                        <p:tgtEl>
                                          <p:spTgt spid="36762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67620"/>
                                        </p:tgtEl>
                                        <p:attrNameLst>
                                          <p:attrName>style.visibility</p:attrName>
                                        </p:attrNameLst>
                                      </p:cBhvr>
                                      <p:to>
                                        <p:strVal val="visible"/>
                                      </p:to>
                                    </p:set>
                                    <p:animEffect transition="in" filter="box(in)">
                                      <p:cBhvr>
                                        <p:cTn id="10" dur="2000"/>
                                        <p:tgtEl>
                                          <p:spTgt spid="367620"/>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4" fill="hold" grpId="0" nodeType="clickEffect">
                                  <p:stCondLst>
                                    <p:cond delay="0"/>
                                  </p:stCondLst>
                                  <p:childTnLst>
                                    <p:set>
                                      <p:cBhvr>
                                        <p:cTn id="14" dur="1" fill="hold">
                                          <p:stCondLst>
                                            <p:cond delay="0"/>
                                          </p:stCondLst>
                                        </p:cTn>
                                        <p:tgtEl>
                                          <p:spTgt spid="367622"/>
                                        </p:tgtEl>
                                        <p:attrNameLst>
                                          <p:attrName>style.visibility</p:attrName>
                                        </p:attrNameLst>
                                      </p:cBhvr>
                                      <p:to>
                                        <p:strVal val="visible"/>
                                      </p:to>
                                    </p:set>
                                    <p:anim calcmode="lin" valueType="num">
                                      <p:cBhvr additive="base">
                                        <p:cTn id="15" dur="2000" fill="hold"/>
                                        <p:tgtEl>
                                          <p:spTgt spid="367622"/>
                                        </p:tgtEl>
                                        <p:attrNameLst>
                                          <p:attrName>ppt_x</p:attrName>
                                        </p:attrNameLst>
                                      </p:cBhvr>
                                      <p:tavLst>
                                        <p:tav tm="0">
                                          <p:val>
                                            <p:strVal val="#ppt_x"/>
                                          </p:val>
                                        </p:tav>
                                        <p:tav tm="100000">
                                          <p:val>
                                            <p:strVal val="#ppt_x"/>
                                          </p:val>
                                        </p:tav>
                                      </p:tavLst>
                                    </p:anim>
                                    <p:anim calcmode="lin" valueType="num">
                                      <p:cBhvr additive="base">
                                        <p:cTn id="16" dur="2000" fill="hold"/>
                                        <p:tgtEl>
                                          <p:spTgt spid="3676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7" presetClass="entr" presetSubtype="4" fill="hold" grpId="0" nodeType="clickEffect">
                                  <p:stCondLst>
                                    <p:cond delay="0"/>
                                  </p:stCondLst>
                                  <p:childTnLst>
                                    <p:set>
                                      <p:cBhvr>
                                        <p:cTn id="20" dur="1" fill="hold">
                                          <p:stCondLst>
                                            <p:cond delay="0"/>
                                          </p:stCondLst>
                                        </p:cTn>
                                        <p:tgtEl>
                                          <p:spTgt spid="367623"/>
                                        </p:tgtEl>
                                        <p:attrNameLst>
                                          <p:attrName>style.visibility</p:attrName>
                                        </p:attrNameLst>
                                      </p:cBhvr>
                                      <p:to>
                                        <p:strVal val="visible"/>
                                      </p:to>
                                    </p:set>
                                    <p:anim calcmode="lin" valueType="num">
                                      <p:cBhvr additive="base">
                                        <p:cTn id="21" dur="2000" fill="hold"/>
                                        <p:tgtEl>
                                          <p:spTgt spid="367623"/>
                                        </p:tgtEl>
                                        <p:attrNameLst>
                                          <p:attrName>ppt_x</p:attrName>
                                        </p:attrNameLst>
                                      </p:cBhvr>
                                      <p:tavLst>
                                        <p:tav tm="0">
                                          <p:val>
                                            <p:strVal val="#ppt_x"/>
                                          </p:val>
                                        </p:tav>
                                        <p:tav tm="100000">
                                          <p:val>
                                            <p:strVal val="#ppt_x"/>
                                          </p:val>
                                        </p:tav>
                                      </p:tavLst>
                                    </p:anim>
                                    <p:anim calcmode="lin" valueType="num">
                                      <p:cBhvr additive="base">
                                        <p:cTn id="22" dur="2000" fill="hold"/>
                                        <p:tgtEl>
                                          <p:spTgt spid="367623"/>
                                        </p:tgtEl>
                                        <p:attrNameLst>
                                          <p:attrName>ppt_y</p:attrName>
                                        </p:attrNameLst>
                                      </p:cBhvr>
                                      <p:tavLst>
                                        <p:tav tm="0">
                                          <p:val>
                                            <p:strVal val="1+#ppt_h/2"/>
                                          </p:val>
                                        </p:tav>
                                        <p:tav tm="100000">
                                          <p:val>
                                            <p:strVal val="#ppt_y"/>
                                          </p:val>
                                        </p:tav>
                                      </p:tavLst>
                                    </p:anim>
                                  </p:childTnLst>
                                </p:cTn>
                              </p:par>
                              <p:par>
                                <p:cTn id="23" presetID="7" presetClass="entr" presetSubtype="4" fill="hold" grpId="0" nodeType="withEffect">
                                  <p:stCondLst>
                                    <p:cond delay="0"/>
                                  </p:stCondLst>
                                  <p:childTnLst>
                                    <p:set>
                                      <p:cBhvr>
                                        <p:cTn id="24" dur="1" fill="hold">
                                          <p:stCondLst>
                                            <p:cond delay="0"/>
                                          </p:stCondLst>
                                        </p:cTn>
                                        <p:tgtEl>
                                          <p:spTgt spid="367626"/>
                                        </p:tgtEl>
                                        <p:attrNameLst>
                                          <p:attrName>style.visibility</p:attrName>
                                        </p:attrNameLst>
                                      </p:cBhvr>
                                      <p:to>
                                        <p:strVal val="visible"/>
                                      </p:to>
                                    </p:set>
                                    <p:anim calcmode="lin" valueType="num">
                                      <p:cBhvr additive="base">
                                        <p:cTn id="25" dur="2000" fill="hold"/>
                                        <p:tgtEl>
                                          <p:spTgt spid="367626"/>
                                        </p:tgtEl>
                                        <p:attrNameLst>
                                          <p:attrName>ppt_x</p:attrName>
                                        </p:attrNameLst>
                                      </p:cBhvr>
                                      <p:tavLst>
                                        <p:tav tm="0">
                                          <p:val>
                                            <p:strVal val="#ppt_x"/>
                                          </p:val>
                                        </p:tav>
                                        <p:tav tm="100000">
                                          <p:val>
                                            <p:strVal val="#ppt_x"/>
                                          </p:val>
                                        </p:tav>
                                      </p:tavLst>
                                    </p:anim>
                                    <p:anim calcmode="lin" valueType="num">
                                      <p:cBhvr additive="base">
                                        <p:cTn id="26" dur="2000" fill="hold"/>
                                        <p:tgtEl>
                                          <p:spTgt spid="3676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7" presetClass="entr" presetSubtype="4" fill="hold" grpId="0" nodeType="clickEffect">
                                  <p:stCondLst>
                                    <p:cond delay="0"/>
                                  </p:stCondLst>
                                  <p:childTnLst>
                                    <p:set>
                                      <p:cBhvr>
                                        <p:cTn id="30" dur="1" fill="hold">
                                          <p:stCondLst>
                                            <p:cond delay="0"/>
                                          </p:stCondLst>
                                        </p:cTn>
                                        <p:tgtEl>
                                          <p:spTgt spid="367631"/>
                                        </p:tgtEl>
                                        <p:attrNameLst>
                                          <p:attrName>style.visibility</p:attrName>
                                        </p:attrNameLst>
                                      </p:cBhvr>
                                      <p:to>
                                        <p:strVal val="visible"/>
                                      </p:to>
                                    </p:set>
                                    <p:anim calcmode="lin" valueType="num">
                                      <p:cBhvr additive="base">
                                        <p:cTn id="31" dur="2000" fill="hold"/>
                                        <p:tgtEl>
                                          <p:spTgt spid="367631"/>
                                        </p:tgtEl>
                                        <p:attrNameLst>
                                          <p:attrName>ppt_x</p:attrName>
                                        </p:attrNameLst>
                                      </p:cBhvr>
                                      <p:tavLst>
                                        <p:tav tm="0">
                                          <p:val>
                                            <p:strVal val="#ppt_x"/>
                                          </p:val>
                                        </p:tav>
                                        <p:tav tm="100000">
                                          <p:val>
                                            <p:strVal val="#ppt_x"/>
                                          </p:val>
                                        </p:tav>
                                      </p:tavLst>
                                    </p:anim>
                                    <p:anim calcmode="lin" valueType="num">
                                      <p:cBhvr additive="base">
                                        <p:cTn id="32" dur="2000" fill="hold"/>
                                        <p:tgtEl>
                                          <p:spTgt spid="367631"/>
                                        </p:tgtEl>
                                        <p:attrNameLst>
                                          <p:attrName>ppt_y</p:attrName>
                                        </p:attrNameLst>
                                      </p:cBhvr>
                                      <p:tavLst>
                                        <p:tav tm="0">
                                          <p:val>
                                            <p:strVal val="1+#ppt_h/2"/>
                                          </p:val>
                                        </p:tav>
                                        <p:tav tm="100000">
                                          <p:val>
                                            <p:strVal val="#ppt_y"/>
                                          </p:val>
                                        </p:tav>
                                      </p:tavLst>
                                    </p:anim>
                                  </p:childTnLst>
                                </p:cTn>
                              </p:par>
                              <p:par>
                                <p:cTn id="33" presetID="7" presetClass="entr" presetSubtype="4" fill="hold" grpId="0" nodeType="withEffect">
                                  <p:stCondLst>
                                    <p:cond delay="0"/>
                                  </p:stCondLst>
                                  <p:childTnLst>
                                    <p:set>
                                      <p:cBhvr>
                                        <p:cTn id="34" dur="1" fill="hold">
                                          <p:stCondLst>
                                            <p:cond delay="0"/>
                                          </p:stCondLst>
                                        </p:cTn>
                                        <p:tgtEl>
                                          <p:spTgt spid="367625"/>
                                        </p:tgtEl>
                                        <p:attrNameLst>
                                          <p:attrName>style.visibility</p:attrName>
                                        </p:attrNameLst>
                                      </p:cBhvr>
                                      <p:to>
                                        <p:strVal val="visible"/>
                                      </p:to>
                                    </p:set>
                                    <p:anim calcmode="lin" valueType="num">
                                      <p:cBhvr additive="base">
                                        <p:cTn id="35" dur="2000" fill="hold"/>
                                        <p:tgtEl>
                                          <p:spTgt spid="367625"/>
                                        </p:tgtEl>
                                        <p:attrNameLst>
                                          <p:attrName>ppt_x</p:attrName>
                                        </p:attrNameLst>
                                      </p:cBhvr>
                                      <p:tavLst>
                                        <p:tav tm="0">
                                          <p:val>
                                            <p:strVal val="#ppt_x"/>
                                          </p:val>
                                        </p:tav>
                                        <p:tav tm="100000">
                                          <p:val>
                                            <p:strVal val="#ppt_x"/>
                                          </p:val>
                                        </p:tav>
                                      </p:tavLst>
                                    </p:anim>
                                    <p:anim calcmode="lin" valueType="num">
                                      <p:cBhvr additive="base">
                                        <p:cTn id="36" dur="2000" fill="hold"/>
                                        <p:tgtEl>
                                          <p:spTgt spid="36762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7" presetClass="entr" presetSubtype="4" fill="hold" grpId="0" nodeType="clickEffect">
                                  <p:stCondLst>
                                    <p:cond delay="0"/>
                                  </p:stCondLst>
                                  <p:childTnLst>
                                    <p:set>
                                      <p:cBhvr>
                                        <p:cTn id="40" dur="1" fill="hold">
                                          <p:stCondLst>
                                            <p:cond delay="0"/>
                                          </p:stCondLst>
                                        </p:cTn>
                                        <p:tgtEl>
                                          <p:spTgt spid="367624"/>
                                        </p:tgtEl>
                                        <p:attrNameLst>
                                          <p:attrName>style.visibility</p:attrName>
                                        </p:attrNameLst>
                                      </p:cBhvr>
                                      <p:to>
                                        <p:strVal val="visible"/>
                                      </p:to>
                                    </p:set>
                                    <p:anim calcmode="lin" valueType="num">
                                      <p:cBhvr additive="base">
                                        <p:cTn id="41" dur="2000" fill="hold"/>
                                        <p:tgtEl>
                                          <p:spTgt spid="367624"/>
                                        </p:tgtEl>
                                        <p:attrNameLst>
                                          <p:attrName>ppt_x</p:attrName>
                                        </p:attrNameLst>
                                      </p:cBhvr>
                                      <p:tavLst>
                                        <p:tav tm="0">
                                          <p:val>
                                            <p:strVal val="#ppt_x"/>
                                          </p:val>
                                        </p:tav>
                                        <p:tav tm="100000">
                                          <p:val>
                                            <p:strVal val="#ppt_x"/>
                                          </p:val>
                                        </p:tav>
                                      </p:tavLst>
                                    </p:anim>
                                    <p:anim calcmode="lin" valueType="num">
                                      <p:cBhvr additive="base">
                                        <p:cTn id="42" dur="2000" fill="hold"/>
                                        <p:tgtEl>
                                          <p:spTgt spid="367624"/>
                                        </p:tgtEl>
                                        <p:attrNameLst>
                                          <p:attrName>ppt_y</p:attrName>
                                        </p:attrNameLst>
                                      </p:cBhvr>
                                      <p:tavLst>
                                        <p:tav tm="0">
                                          <p:val>
                                            <p:strVal val="1+#ppt_h/2"/>
                                          </p:val>
                                        </p:tav>
                                        <p:tav tm="100000">
                                          <p:val>
                                            <p:strVal val="#ppt_y"/>
                                          </p:val>
                                        </p:tav>
                                      </p:tavLst>
                                    </p:anim>
                                  </p:childTnLst>
                                </p:cTn>
                              </p:par>
                              <p:par>
                                <p:cTn id="43" presetID="7" presetClass="entr" presetSubtype="4" fill="hold" grpId="0" nodeType="withEffect">
                                  <p:stCondLst>
                                    <p:cond delay="0"/>
                                  </p:stCondLst>
                                  <p:childTnLst>
                                    <p:set>
                                      <p:cBhvr>
                                        <p:cTn id="44" dur="1" fill="hold">
                                          <p:stCondLst>
                                            <p:cond delay="0"/>
                                          </p:stCondLst>
                                        </p:cTn>
                                        <p:tgtEl>
                                          <p:spTgt spid="367619"/>
                                        </p:tgtEl>
                                        <p:attrNameLst>
                                          <p:attrName>style.visibility</p:attrName>
                                        </p:attrNameLst>
                                      </p:cBhvr>
                                      <p:to>
                                        <p:strVal val="visible"/>
                                      </p:to>
                                    </p:set>
                                    <p:anim calcmode="lin" valueType="num">
                                      <p:cBhvr additive="base">
                                        <p:cTn id="45" dur="2000" fill="hold"/>
                                        <p:tgtEl>
                                          <p:spTgt spid="367619"/>
                                        </p:tgtEl>
                                        <p:attrNameLst>
                                          <p:attrName>ppt_x</p:attrName>
                                        </p:attrNameLst>
                                      </p:cBhvr>
                                      <p:tavLst>
                                        <p:tav tm="0">
                                          <p:val>
                                            <p:strVal val="#ppt_x"/>
                                          </p:val>
                                        </p:tav>
                                        <p:tav tm="100000">
                                          <p:val>
                                            <p:strVal val="#ppt_x"/>
                                          </p:val>
                                        </p:tav>
                                      </p:tavLst>
                                    </p:anim>
                                    <p:anim calcmode="lin" valueType="num">
                                      <p:cBhvr additive="base">
                                        <p:cTn id="46" dur="2000" fill="hold"/>
                                        <p:tgtEl>
                                          <p:spTgt spid="3676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7" presetClass="entr" presetSubtype="4" fill="hold" grpId="0" nodeType="clickEffect">
                                  <p:stCondLst>
                                    <p:cond delay="0"/>
                                  </p:stCondLst>
                                  <p:childTnLst>
                                    <p:set>
                                      <p:cBhvr>
                                        <p:cTn id="50" dur="1" fill="hold">
                                          <p:stCondLst>
                                            <p:cond delay="0"/>
                                          </p:stCondLst>
                                        </p:cTn>
                                        <p:tgtEl>
                                          <p:spTgt spid="367629"/>
                                        </p:tgtEl>
                                        <p:attrNameLst>
                                          <p:attrName>style.visibility</p:attrName>
                                        </p:attrNameLst>
                                      </p:cBhvr>
                                      <p:to>
                                        <p:strVal val="visible"/>
                                      </p:to>
                                    </p:set>
                                    <p:anim calcmode="lin" valueType="num">
                                      <p:cBhvr additive="base">
                                        <p:cTn id="51" dur="2000" fill="hold"/>
                                        <p:tgtEl>
                                          <p:spTgt spid="367629"/>
                                        </p:tgtEl>
                                        <p:attrNameLst>
                                          <p:attrName>ppt_x</p:attrName>
                                        </p:attrNameLst>
                                      </p:cBhvr>
                                      <p:tavLst>
                                        <p:tav tm="0">
                                          <p:val>
                                            <p:strVal val="#ppt_x"/>
                                          </p:val>
                                        </p:tav>
                                        <p:tav tm="100000">
                                          <p:val>
                                            <p:strVal val="#ppt_x"/>
                                          </p:val>
                                        </p:tav>
                                      </p:tavLst>
                                    </p:anim>
                                    <p:anim calcmode="lin" valueType="num">
                                      <p:cBhvr additive="base">
                                        <p:cTn id="52" dur="2000" fill="hold"/>
                                        <p:tgtEl>
                                          <p:spTgt spid="367629"/>
                                        </p:tgtEl>
                                        <p:attrNameLst>
                                          <p:attrName>ppt_y</p:attrName>
                                        </p:attrNameLst>
                                      </p:cBhvr>
                                      <p:tavLst>
                                        <p:tav tm="0">
                                          <p:val>
                                            <p:strVal val="1+#ppt_h/2"/>
                                          </p:val>
                                        </p:tav>
                                        <p:tav tm="100000">
                                          <p:val>
                                            <p:strVal val="#ppt_y"/>
                                          </p:val>
                                        </p:tav>
                                      </p:tavLst>
                                    </p:anim>
                                  </p:childTnLst>
                                </p:cTn>
                              </p:par>
                              <p:par>
                                <p:cTn id="53" presetID="7" presetClass="entr" presetSubtype="4" fill="hold" grpId="0" nodeType="withEffect">
                                  <p:stCondLst>
                                    <p:cond delay="0"/>
                                  </p:stCondLst>
                                  <p:childTnLst>
                                    <p:set>
                                      <p:cBhvr>
                                        <p:cTn id="54" dur="1" fill="hold">
                                          <p:stCondLst>
                                            <p:cond delay="0"/>
                                          </p:stCondLst>
                                        </p:cTn>
                                        <p:tgtEl>
                                          <p:spTgt spid="367627"/>
                                        </p:tgtEl>
                                        <p:attrNameLst>
                                          <p:attrName>style.visibility</p:attrName>
                                        </p:attrNameLst>
                                      </p:cBhvr>
                                      <p:to>
                                        <p:strVal val="visible"/>
                                      </p:to>
                                    </p:set>
                                    <p:anim calcmode="lin" valueType="num">
                                      <p:cBhvr additive="base">
                                        <p:cTn id="55" dur="2000" fill="hold"/>
                                        <p:tgtEl>
                                          <p:spTgt spid="367627"/>
                                        </p:tgtEl>
                                        <p:attrNameLst>
                                          <p:attrName>ppt_x</p:attrName>
                                        </p:attrNameLst>
                                      </p:cBhvr>
                                      <p:tavLst>
                                        <p:tav tm="0">
                                          <p:val>
                                            <p:strVal val="#ppt_x"/>
                                          </p:val>
                                        </p:tav>
                                        <p:tav tm="100000">
                                          <p:val>
                                            <p:strVal val="#ppt_x"/>
                                          </p:val>
                                        </p:tav>
                                      </p:tavLst>
                                    </p:anim>
                                    <p:anim calcmode="lin" valueType="num">
                                      <p:cBhvr additive="base">
                                        <p:cTn id="56" dur="2000" fill="hold"/>
                                        <p:tgtEl>
                                          <p:spTgt spid="3676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7" presetClass="entr" presetSubtype="4" fill="hold" grpId="0" nodeType="clickEffect">
                                  <p:stCondLst>
                                    <p:cond delay="0"/>
                                  </p:stCondLst>
                                  <p:childTnLst>
                                    <p:set>
                                      <p:cBhvr>
                                        <p:cTn id="60" dur="1" fill="hold">
                                          <p:stCondLst>
                                            <p:cond delay="0"/>
                                          </p:stCondLst>
                                        </p:cTn>
                                        <p:tgtEl>
                                          <p:spTgt spid="367630"/>
                                        </p:tgtEl>
                                        <p:attrNameLst>
                                          <p:attrName>style.visibility</p:attrName>
                                        </p:attrNameLst>
                                      </p:cBhvr>
                                      <p:to>
                                        <p:strVal val="visible"/>
                                      </p:to>
                                    </p:set>
                                    <p:anim calcmode="lin" valueType="num">
                                      <p:cBhvr additive="base">
                                        <p:cTn id="61" dur="2000" fill="hold"/>
                                        <p:tgtEl>
                                          <p:spTgt spid="367630"/>
                                        </p:tgtEl>
                                        <p:attrNameLst>
                                          <p:attrName>ppt_x</p:attrName>
                                        </p:attrNameLst>
                                      </p:cBhvr>
                                      <p:tavLst>
                                        <p:tav tm="0">
                                          <p:val>
                                            <p:strVal val="#ppt_x"/>
                                          </p:val>
                                        </p:tav>
                                        <p:tav tm="100000">
                                          <p:val>
                                            <p:strVal val="#ppt_x"/>
                                          </p:val>
                                        </p:tav>
                                      </p:tavLst>
                                    </p:anim>
                                    <p:anim calcmode="lin" valueType="num">
                                      <p:cBhvr additive="base">
                                        <p:cTn id="62" dur="2000" fill="hold"/>
                                        <p:tgtEl>
                                          <p:spTgt spid="367630"/>
                                        </p:tgtEl>
                                        <p:attrNameLst>
                                          <p:attrName>ppt_y</p:attrName>
                                        </p:attrNameLst>
                                      </p:cBhvr>
                                      <p:tavLst>
                                        <p:tav tm="0">
                                          <p:val>
                                            <p:strVal val="1+#ppt_h/2"/>
                                          </p:val>
                                        </p:tav>
                                        <p:tav tm="100000">
                                          <p:val>
                                            <p:strVal val="#ppt_y"/>
                                          </p:val>
                                        </p:tav>
                                      </p:tavLst>
                                    </p:anim>
                                  </p:childTnLst>
                                </p:cTn>
                              </p:par>
                              <p:par>
                                <p:cTn id="63" presetID="7" presetClass="entr" presetSubtype="4" fill="hold" grpId="0" nodeType="withEffect">
                                  <p:stCondLst>
                                    <p:cond delay="0"/>
                                  </p:stCondLst>
                                  <p:childTnLst>
                                    <p:set>
                                      <p:cBhvr>
                                        <p:cTn id="64" dur="1" fill="hold">
                                          <p:stCondLst>
                                            <p:cond delay="0"/>
                                          </p:stCondLst>
                                        </p:cTn>
                                        <p:tgtEl>
                                          <p:spTgt spid="367628"/>
                                        </p:tgtEl>
                                        <p:attrNameLst>
                                          <p:attrName>style.visibility</p:attrName>
                                        </p:attrNameLst>
                                      </p:cBhvr>
                                      <p:to>
                                        <p:strVal val="visible"/>
                                      </p:to>
                                    </p:set>
                                    <p:anim calcmode="lin" valueType="num">
                                      <p:cBhvr additive="base">
                                        <p:cTn id="65" dur="2000" fill="hold"/>
                                        <p:tgtEl>
                                          <p:spTgt spid="367628"/>
                                        </p:tgtEl>
                                        <p:attrNameLst>
                                          <p:attrName>ppt_x</p:attrName>
                                        </p:attrNameLst>
                                      </p:cBhvr>
                                      <p:tavLst>
                                        <p:tav tm="0">
                                          <p:val>
                                            <p:strVal val="#ppt_x"/>
                                          </p:val>
                                        </p:tav>
                                        <p:tav tm="100000">
                                          <p:val>
                                            <p:strVal val="#ppt_x"/>
                                          </p:val>
                                        </p:tav>
                                      </p:tavLst>
                                    </p:anim>
                                    <p:anim calcmode="lin" valueType="num">
                                      <p:cBhvr additive="base">
                                        <p:cTn id="66" dur="2000" fill="hold"/>
                                        <p:tgtEl>
                                          <p:spTgt spid="367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p:bldP spid="367620" grpId="0" animBg="1"/>
      <p:bldP spid="367621" grpId="0"/>
      <p:bldP spid="367622" grpId="0" animBg="1"/>
      <p:bldP spid="367623" grpId="0" animBg="1"/>
      <p:bldP spid="367624" grpId="0" animBg="1"/>
      <p:bldP spid="367625" grpId="0"/>
      <p:bldP spid="367626" grpId="0"/>
      <p:bldP spid="367627" grpId="0"/>
      <p:bldP spid="367628" grpId="0"/>
      <p:bldP spid="367629" grpId="0" animBg="1"/>
      <p:bldP spid="367630" grpId="0" animBg="1"/>
      <p:bldP spid="3676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80584" y="1143000"/>
            <a:ext cx="8887216" cy="6705600"/>
          </a:xfrm>
        </p:spPr>
        <p:txBody>
          <a:bodyPr>
            <a:noAutofit/>
          </a:bodyPr>
          <a:lstStyle/>
          <a:p>
            <a:pPr marL="342900" indent="-342900" algn="just">
              <a:lnSpc>
                <a:spcPct val="150000"/>
              </a:lnSpc>
              <a:buFontTx/>
              <a:buChar char="-"/>
            </a:pPr>
            <a:r>
              <a:rPr lang="en-US" sz="2000" b="1" dirty="0" smtClean="0">
                <a:solidFill>
                  <a:srgbClr val="FF0000"/>
                </a:solidFill>
                <a:latin typeface="Times New Roman" panose="02020603050405020304" pitchFamily="18" charset="0"/>
                <a:cs typeface="Times New Roman" panose="02020603050405020304" pitchFamily="18" charset="0"/>
              </a:rPr>
              <a:t>CNTB </a:t>
            </a:r>
            <a:r>
              <a:rPr lang="en-US" sz="2000" b="1" dirty="0" err="1" smtClean="0">
                <a:solidFill>
                  <a:srgbClr val="FF0000"/>
                </a:solidFill>
                <a:latin typeface="Times New Roman" panose="02020603050405020304" pitchFamily="18" charset="0"/>
                <a:cs typeface="Times New Roman" panose="02020603050405020304" pitchFamily="18" charset="0"/>
              </a:rPr>
              <a:t>chuyển</a:t>
            </a:r>
            <a:r>
              <a:rPr lang="en-US" sz="2000" b="1" dirty="0" smtClean="0">
                <a:solidFill>
                  <a:srgbClr val="FF0000"/>
                </a:solidFill>
                <a:latin typeface="Times New Roman" panose="02020603050405020304" pitchFamily="18" charset="0"/>
                <a:cs typeface="Times New Roman" panose="02020603050405020304" pitchFamily="18" charset="0"/>
              </a:rPr>
              <a:t> sang </a:t>
            </a:r>
            <a:r>
              <a:rPr lang="en-US" sz="2000" b="1" dirty="0" err="1" smtClean="0">
                <a:solidFill>
                  <a:srgbClr val="FF0000"/>
                </a:solidFill>
                <a:latin typeface="Times New Roman" panose="02020603050405020304" pitchFamily="18" charset="0"/>
                <a:cs typeface="Times New Roman" panose="02020603050405020304" pitchFamily="18" charset="0"/>
              </a:rPr>
              <a:t>giai</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đoạn</a:t>
            </a:r>
            <a:r>
              <a:rPr lang="en-US" sz="2000" b="1" dirty="0" smtClean="0">
                <a:solidFill>
                  <a:srgbClr val="FF0000"/>
                </a:solidFill>
                <a:latin typeface="Times New Roman" panose="02020603050405020304" pitchFamily="18" charset="0"/>
                <a:cs typeface="Times New Roman" panose="02020603050405020304" pitchFamily="18" charset="0"/>
              </a:rPr>
              <a:t> CNĐQ, </a:t>
            </a:r>
            <a:r>
              <a:rPr lang="en-US" sz="2000" b="1" dirty="0" err="1" smtClean="0">
                <a:solidFill>
                  <a:srgbClr val="FF0000"/>
                </a:solidFill>
                <a:latin typeface="Times New Roman" panose="02020603050405020304" pitchFamily="18" charset="0"/>
                <a:cs typeface="Times New Roman" panose="02020603050405020304" pitchFamily="18" charset="0"/>
              </a:rPr>
              <a:t>xác</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lập</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sư</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thống</a:t>
            </a:r>
            <a:r>
              <a:rPr lang="en-US" sz="2000" b="1" dirty="0" smtClean="0">
                <a:solidFill>
                  <a:srgbClr val="FF0000"/>
                </a:solidFill>
                <a:latin typeface="Times New Roman" panose="02020603050405020304" pitchFamily="18" charset="0"/>
                <a:cs typeface="Times New Roman" panose="02020603050405020304" pitchFamily="18" charset="0"/>
              </a:rPr>
              <a:t> trị </a:t>
            </a:r>
            <a:r>
              <a:rPr lang="en-US" sz="2000" b="1" dirty="0" err="1" smtClean="0">
                <a:solidFill>
                  <a:srgbClr val="FF0000"/>
                </a:solidFill>
                <a:latin typeface="Times New Roman" panose="02020603050405020304" pitchFamily="18" charset="0"/>
                <a:cs typeface="Times New Roman" panose="02020603050405020304" pitchFamily="18" charset="0"/>
              </a:rPr>
              <a:t>trên</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phạm</a:t>
            </a:r>
            <a:r>
              <a:rPr lang="en-US" sz="2000" b="1" dirty="0" smtClean="0">
                <a:solidFill>
                  <a:srgbClr val="FF0000"/>
                </a:solidFill>
                <a:latin typeface="Times New Roman" panose="02020603050405020304" pitchFamily="18" charset="0"/>
                <a:cs typeface="Times New Roman" panose="02020603050405020304" pitchFamily="18" charset="0"/>
              </a:rPr>
              <a:t> vi </a:t>
            </a:r>
            <a:r>
              <a:rPr lang="en-US" sz="2000" b="1" dirty="0" err="1" smtClean="0">
                <a:solidFill>
                  <a:srgbClr val="FF0000"/>
                </a:solidFill>
                <a:latin typeface="Times New Roman" panose="02020603050405020304" pitchFamily="18" charset="0"/>
                <a:cs typeface="Times New Roman" panose="02020603050405020304" pitchFamily="18" charset="0"/>
              </a:rPr>
              <a:t>thê</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giới</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smtClean="0">
                <a:solidFill>
                  <a:srgbClr val="FF0000"/>
                </a:solidFill>
                <a:latin typeface="Times New Roman" panose="02020603050405020304" pitchFamily="18" charset="0"/>
                <a:cs typeface="Times New Roman" panose="02020603050405020304" pitchFamily="18" charset="0"/>
              </a:rPr>
              <a:t>=&gt; </a:t>
            </a:r>
            <a:r>
              <a:rPr lang="en-US" sz="2000" b="1" dirty="0" err="1" smtClean="0">
                <a:solidFill>
                  <a:srgbClr val="FF0000"/>
                </a:solidFill>
                <a:latin typeface="Times New Roman" panose="02020603050405020304" pitchFamily="18" charset="0"/>
                <a:cs typeface="Times New Roman" panose="02020603050405020304" pitchFamily="18" charset="0"/>
              </a:rPr>
              <a:t>Nhu</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cầu</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về</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thuộc</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địa</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ngày</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càng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tăng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Dẫn</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tới</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hệ</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quả</a:t>
            </a:r>
            <a:r>
              <a:rPr lang="en-US" sz="2000" b="1" dirty="0" smtClean="0">
                <a:solidFill>
                  <a:srgbClr val="FF0000"/>
                </a:solidFill>
                <a:latin typeface="Times New Roman" panose="02020603050405020304" pitchFamily="18" charset="0"/>
                <a:cs typeface="Times New Roman" panose="02020603050405020304" pitchFamily="18" charset="0"/>
              </a:rPr>
              <a:t>:</a:t>
            </a:r>
            <a:endParaRPr lang="en-US" sz="2000" b="1"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Mâu</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thuẫn</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Giữa</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các</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nước</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thuộc</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địa</a:t>
            </a:r>
            <a:r>
              <a:rPr lang="en-US" sz="2000" b="1" dirty="0" smtClean="0">
                <a:solidFill>
                  <a:srgbClr val="FF0000"/>
                </a:solidFill>
                <a:latin typeface="Times New Roman" panose="02020603050405020304" pitchFamily="18" charset="0"/>
                <a:cs typeface="Times New Roman" panose="02020603050405020304" pitchFamily="18" charset="0"/>
              </a:rPr>
              <a:t> &gt; &lt; </a:t>
            </a:r>
            <a:r>
              <a:rPr lang="en-US" sz="2000" b="1" dirty="0" err="1" smtClean="0">
                <a:solidFill>
                  <a:srgbClr val="FF0000"/>
                </a:solidFill>
                <a:latin typeface="Times New Roman" panose="02020603050405020304" pitchFamily="18" charset="0"/>
                <a:cs typeface="Times New Roman" panose="02020603050405020304" pitchFamily="18" charset="0"/>
              </a:rPr>
              <a:t>chính</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quốc</a:t>
            </a:r>
            <a:r>
              <a:rPr lang="en-US" sz="2000" b="1" dirty="0" smtClean="0">
                <a:solidFill>
                  <a:srgbClr val="FF0000"/>
                </a:solidFill>
                <a:latin typeface="Times New Roman" panose="02020603050405020304" pitchFamily="18" charset="0"/>
                <a:cs typeface="Times New Roman" panose="02020603050405020304" pitchFamily="18" charset="0"/>
              </a:rPr>
              <a:t>.</a:t>
            </a:r>
            <a:endParaRPr lang="en-US" sz="2000" b="1"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Bản</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thân</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các</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nước</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đế</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quốc</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cũng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tồn</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tại</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mâu</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thuẫn</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không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thể</a:t>
            </a:r>
            <a:r>
              <a:rPr lang="en-US" sz="2000" b="1" dirty="0" smtClean="0">
                <a:solidFill>
                  <a:srgbClr val="FF0000"/>
                </a:solidFill>
                <a:latin typeface="Times New Roman" panose="02020603050405020304" pitchFamily="18" charset="0"/>
                <a:cs typeface="Times New Roman" panose="02020603050405020304" pitchFamily="18" charset="0"/>
              </a:rPr>
              <a:t> dung </a:t>
            </a:r>
            <a:r>
              <a:rPr lang="en-US" sz="2000" b="1" dirty="0" err="1" smtClean="0">
                <a:solidFill>
                  <a:srgbClr val="FF0000"/>
                </a:solidFill>
                <a:latin typeface="Times New Roman" panose="02020603050405020304" pitchFamily="18" charset="0"/>
                <a:cs typeface="Times New Roman" panose="02020603050405020304" pitchFamily="18" charset="0"/>
              </a:rPr>
              <a:t>hòa</a:t>
            </a:r>
            <a:r>
              <a:rPr lang="en-US" sz="2000" b="1" dirty="0" smtClean="0">
                <a:solidFill>
                  <a:srgbClr val="FF0000"/>
                </a:solidFill>
                <a:latin typeface="Times New Roman" panose="02020603050405020304" pitchFamily="18" charset="0"/>
                <a:cs typeface="Times New Roman" panose="02020603050405020304" pitchFamily="18" charset="0"/>
              </a:rPr>
              <a:t>.</a:t>
            </a:r>
            <a:endParaRPr lang="en-US" sz="2000" b="1"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Cách</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mạng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Tháng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Mười</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Nga</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thành</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công</a:t>
            </a:r>
            <a:r>
              <a:rPr lang="en-US" sz="2000" b="1" dirty="0" smtClean="0">
                <a:solidFill>
                  <a:srgbClr val="FF0000"/>
                </a:solidFill>
                <a:latin typeface="Times New Roman" panose="02020603050405020304" pitchFamily="18" charset="0"/>
                <a:cs typeface="Times New Roman" panose="02020603050405020304" pitchFamily="18" charset="0"/>
              </a:rPr>
              <a:t> (1917), </a:t>
            </a:r>
            <a:r>
              <a:rPr lang="en-US" sz="2000" b="1" dirty="0" err="1" smtClean="0">
                <a:solidFill>
                  <a:srgbClr val="FF0000"/>
                </a:solidFill>
                <a:latin typeface="Times New Roman" panose="02020603050405020304" pitchFamily="18" charset="0"/>
                <a:cs typeface="Times New Roman" panose="02020603050405020304" pitchFamily="18" charset="0"/>
              </a:rPr>
              <a:t>soi</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sáng</a:t>
            </a:r>
            <a:r>
              <a:rPr lang="en-US" sz="2000" b="1" dirty="0" smtClean="0">
                <a:solidFill>
                  <a:srgbClr val="FF0000"/>
                </a:solidFill>
                <a:latin typeface="Times New Roman" panose="02020603050405020304" pitchFamily="18" charset="0"/>
                <a:cs typeface="Times New Roman" panose="02020603050405020304" pitchFamily="18" charset="0"/>
              </a:rPr>
              <a:t> con </a:t>
            </a:r>
            <a:r>
              <a:rPr lang="en-US" sz="2000" b="1" dirty="0" err="1" smtClean="0">
                <a:solidFill>
                  <a:srgbClr val="FF0000"/>
                </a:solidFill>
                <a:latin typeface="Times New Roman" panose="02020603050405020304" pitchFamily="18" charset="0"/>
                <a:cs typeface="Times New Roman" panose="02020603050405020304" pitchFamily="18" charset="0"/>
              </a:rPr>
              <a:t>đường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cách</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mạng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vô</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sản</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cho</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nhân</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dân</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các</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nước</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thuộc</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địa</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và</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phụ</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thuộc</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trong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đó</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có</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Việt</a:t>
            </a:r>
            <a:r>
              <a:rPr lang="en-US" sz="2000" b="1" dirty="0" smtClean="0">
                <a:solidFill>
                  <a:srgbClr val="FF0000"/>
                </a:solidFill>
                <a:latin typeface="Times New Roman" panose="02020603050405020304" pitchFamily="18" charset="0"/>
                <a:cs typeface="Times New Roman" panose="02020603050405020304" pitchFamily="18" charset="0"/>
              </a:rPr>
              <a:t> Nam</a:t>
            </a:r>
            <a:r>
              <a:rPr lang="en-US" sz="2000" b="1" dirty="0" smtClean="0">
                <a:solidFill>
                  <a:srgbClr val="FF0000"/>
                </a:solidFill>
                <a:latin typeface="Times New Roman" panose="02020603050405020304" pitchFamily="18" charset="0"/>
                <a:cs typeface="Times New Roman" panose="02020603050405020304" pitchFamily="18" charset="0"/>
              </a:rPr>
              <a:t>.</a:t>
            </a:r>
            <a:endParaRPr lang="en-US" sz="2000" b="1"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000" b="1" dirty="0" smtClean="0">
                <a:solidFill>
                  <a:srgbClr val="FF0000"/>
                </a:solidFill>
                <a:latin typeface="Times New Roman" panose="02020603050405020304" pitchFamily="18" charset="0"/>
                <a:cs typeface="Times New Roman" panose="02020603050405020304" pitchFamily="18" charset="0"/>
              </a:rPr>
              <a:t> - </a:t>
            </a:r>
            <a:r>
              <a:rPr lang="en-US" sz="2000" b="1" dirty="0" err="1" smtClean="0">
                <a:solidFill>
                  <a:srgbClr val="FF0000"/>
                </a:solidFill>
                <a:latin typeface="Times New Roman" panose="02020603050405020304" pitchFamily="18" charset="0"/>
                <a:cs typeface="Times New Roman" panose="02020603050405020304" pitchFamily="18" charset="0"/>
              </a:rPr>
              <a:t>Quốc</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tê</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Cộng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sản</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được</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thành</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lập</a:t>
            </a:r>
            <a:r>
              <a:rPr lang="en-US" sz="2000" b="1" dirty="0" smtClean="0">
                <a:solidFill>
                  <a:srgbClr val="FF0000"/>
                </a:solidFill>
                <a:latin typeface="Times New Roman" panose="02020603050405020304" pitchFamily="18" charset="0"/>
                <a:cs typeface="Times New Roman" panose="02020603050405020304" pitchFamily="18" charset="0"/>
              </a:rPr>
              <a:t> (1919). =&gt; </a:t>
            </a:r>
            <a:r>
              <a:rPr lang="en-US" sz="2000" b="1" dirty="0" err="1" smtClean="0">
                <a:solidFill>
                  <a:srgbClr val="FF0000"/>
                </a:solidFill>
                <a:latin typeface="Times New Roman" panose="02020603050405020304" pitchFamily="18" charset="0"/>
                <a:cs typeface="Times New Roman" panose="02020603050405020304" pitchFamily="18" charset="0"/>
              </a:rPr>
              <a:t>Thúc</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đẩy</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phong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trào</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công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nhân</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phong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trào</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giải</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phóng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dân</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tộc</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phát</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triển</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gắn</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kết</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cách</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mạng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phương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Đông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với</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cách</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mạng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phương</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smtClean="0">
                <a:solidFill>
                  <a:srgbClr val="FF0000"/>
                </a:solidFill>
                <a:latin typeface="Times New Roman" panose="02020603050405020304" pitchFamily="18" charset="0"/>
                <a:cs typeface="Times New Roman" panose="02020603050405020304" pitchFamily="18" charset="0"/>
              </a:rPr>
              <a:t>Tây</a:t>
            </a:r>
            <a:r>
              <a:rPr lang="en-US" sz="2000" b="1" dirty="0" smtClean="0">
                <a:solidFill>
                  <a:srgbClr val="FF0000"/>
                </a:solidFill>
                <a:latin typeface="Times New Roman" panose="02020603050405020304" pitchFamily="18" charset="0"/>
                <a:cs typeface="Times New Roman" panose="02020603050405020304" pitchFamily="18" charset="0"/>
              </a:rPr>
              <a:t>.</a:t>
            </a:r>
            <a:endParaRPr lang="en-US" sz="2000" b="1"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pPr>
            <a:endParaRPr lang="en-US" sz="1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chemeClr val="folHlink"/>
            </a:gs>
          </a:gsLst>
          <a:lin ang="2700000" scaled="1"/>
        </a:gradFill>
        <a:effectLst/>
      </p:bgPr>
    </p:bg>
    <p:spTree>
      <p:nvGrpSpPr>
        <p:cNvPr id="1" name=""/>
        <p:cNvGrpSpPr/>
        <p:nvPr/>
      </p:nvGrpSpPr>
      <p:grpSpPr>
        <a:xfrm>
          <a:off x="0" y="0"/>
          <a:ext cx="0" cy="0"/>
          <a:chOff x="0" y="0"/>
          <a:chExt cx="0" cy="0"/>
        </a:xfrm>
      </p:grpSpPr>
      <p:sp>
        <p:nvSpPr>
          <p:cNvPr id="21" name="Slide Number Placeholder 3"/>
          <p:cNvSpPr>
            <a:spLocks noGrp="1"/>
          </p:cNvSpPr>
          <p:nvPr>
            <p:ph type="sldNum" sz="quarter" idx="12"/>
          </p:nvPr>
        </p:nvSpPr>
        <p:spPr/>
        <p:txBody>
          <a:bodyPr/>
          <a:lstStyle>
            <a:lvl1pPr eaLnBrk="0" hangingPunct="0">
              <a:defRPr sz="2400">
                <a:solidFill>
                  <a:schemeClr val="tx1"/>
                </a:solidFill>
                <a:latin typeface=".VnArial" panose="020B7200000000000000" pitchFamily="34" charset="0"/>
              </a:defRPr>
            </a:lvl1pPr>
            <a:lvl2pPr marL="742950" indent="-285750" eaLnBrk="0" hangingPunct="0">
              <a:defRPr sz="2400">
                <a:solidFill>
                  <a:schemeClr val="tx1"/>
                </a:solidFill>
                <a:latin typeface=".VnArial" panose="020B7200000000000000" pitchFamily="34" charset="0"/>
              </a:defRPr>
            </a:lvl2pPr>
            <a:lvl3pPr marL="1143000" indent="-228600" eaLnBrk="0" hangingPunct="0">
              <a:defRPr sz="2400">
                <a:solidFill>
                  <a:schemeClr val="tx1"/>
                </a:solidFill>
                <a:latin typeface=".VnArial" panose="020B7200000000000000" pitchFamily="34" charset="0"/>
              </a:defRPr>
            </a:lvl3pPr>
            <a:lvl4pPr marL="1600200" indent="-228600" eaLnBrk="0" hangingPunct="0">
              <a:defRPr sz="2400">
                <a:solidFill>
                  <a:schemeClr val="tx1"/>
                </a:solidFill>
                <a:latin typeface=".VnArial" panose="020B7200000000000000" pitchFamily="34" charset="0"/>
              </a:defRPr>
            </a:lvl4pPr>
            <a:lvl5pPr marL="2057400" indent="-228600" eaLnBrk="0" hangingPunct="0">
              <a:defRPr sz="2400">
                <a:solidFill>
                  <a:schemeClr val="tx1"/>
                </a:solidFill>
                <a:latin typeface=".VnArial" panose="020B7200000000000000" pitchFamily="34" charset="0"/>
              </a:defRPr>
            </a:lvl5pPr>
            <a:lvl6pPr marL="2514600" indent="-228600" algn="ctr" eaLnBrk="0" fontAlgn="base" hangingPunct="0">
              <a:spcBef>
                <a:spcPct val="0"/>
              </a:spcBef>
              <a:spcAft>
                <a:spcPct val="0"/>
              </a:spcAft>
              <a:defRPr sz="2400">
                <a:solidFill>
                  <a:schemeClr val="tx1"/>
                </a:solidFill>
                <a:latin typeface=".VnArial" panose="020B7200000000000000" pitchFamily="34" charset="0"/>
              </a:defRPr>
            </a:lvl6pPr>
            <a:lvl7pPr marL="2971800" indent="-228600" algn="ctr" eaLnBrk="0" fontAlgn="base" hangingPunct="0">
              <a:spcBef>
                <a:spcPct val="0"/>
              </a:spcBef>
              <a:spcAft>
                <a:spcPct val="0"/>
              </a:spcAft>
              <a:defRPr sz="2400">
                <a:solidFill>
                  <a:schemeClr val="tx1"/>
                </a:solidFill>
                <a:latin typeface=".VnArial" panose="020B7200000000000000" pitchFamily="34" charset="0"/>
              </a:defRPr>
            </a:lvl7pPr>
            <a:lvl8pPr marL="3429000" indent="-228600" algn="ctr" eaLnBrk="0" fontAlgn="base" hangingPunct="0">
              <a:spcBef>
                <a:spcPct val="0"/>
              </a:spcBef>
              <a:spcAft>
                <a:spcPct val="0"/>
              </a:spcAft>
              <a:defRPr sz="2400">
                <a:solidFill>
                  <a:schemeClr val="tx1"/>
                </a:solidFill>
                <a:latin typeface=".VnArial" panose="020B7200000000000000" pitchFamily="34" charset="0"/>
              </a:defRPr>
            </a:lvl8pPr>
            <a:lvl9pPr marL="3886200" indent="-228600" algn="ctr" eaLnBrk="0" fontAlgn="base" hangingPunct="0">
              <a:spcBef>
                <a:spcPct val="0"/>
              </a:spcBef>
              <a:spcAft>
                <a:spcPct val="0"/>
              </a:spcAft>
              <a:defRPr sz="2400">
                <a:solidFill>
                  <a:schemeClr val="tx1"/>
                </a:solidFill>
                <a:latin typeface=".VnArial" panose="020B7200000000000000" pitchFamily="34" charset="0"/>
              </a:defRPr>
            </a:lvl9pPr>
          </a:lstStyle>
          <a:p>
            <a:pPr eaLnBrk="1" hangingPunct="1"/>
            <a:fld id="{02C3FFE1-F93E-4210-83CD-8A4E37474E88}" type="slidenum">
              <a:rPr lang="en-US" altLang="en-US" sz="1200">
                <a:solidFill>
                  <a:srgbClr val="EAEAEA"/>
                </a:solidFill>
                <a:latin typeface="Verdana" panose="020B0604030504040204" pitchFamily="34" charset="0"/>
              </a:rPr>
            </a:fld>
            <a:endParaRPr lang="en-US" altLang="en-US" sz="1200">
              <a:solidFill>
                <a:srgbClr val="EAEAEA"/>
              </a:solidFill>
              <a:latin typeface="Verdana" panose="020B0604030504040204" pitchFamily="34" charset="0"/>
            </a:endParaRPr>
          </a:p>
        </p:txBody>
      </p:sp>
      <p:sp>
        <p:nvSpPr>
          <p:cNvPr id="187394" name="Rectangle 2"/>
          <p:cNvSpPr>
            <a:spLocks noChangeArrowheads="1"/>
          </p:cNvSpPr>
          <p:nvPr/>
        </p:nvSpPr>
        <p:spPr bwMode="auto">
          <a:xfrm>
            <a:off x="6932613" y="1905000"/>
            <a:ext cx="2057400" cy="1295400"/>
          </a:xfrm>
          <a:prstGeom prst="rect">
            <a:avLst/>
          </a:prstGeom>
          <a:noFill/>
          <a:ln w="9525">
            <a:miter lim="800000"/>
          </a:ln>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lvl1pPr algn="l" eaLnBrk="0" hangingPunct="0">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lgn="l" eaLnBrk="0" hangingPunct="0">
              <a:spcBef>
                <a:spcPct val="20000"/>
              </a:spcBef>
              <a:buChar char="–"/>
              <a:defRPr sz="2800">
                <a:solidFill>
                  <a:schemeClr val="tx1"/>
                </a:solidFill>
                <a:latin typeface="Verdana" panose="020B0604030504040204" pitchFamily="34" charset="0"/>
              </a:defRPr>
            </a:lvl2pPr>
            <a:lvl3pPr marL="1143000" indent="-228600" algn="l" eaLnBrk="0" hangingPunct="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lgn="l" eaLnBrk="0" hangingPunct="0">
              <a:spcBef>
                <a:spcPct val="20000"/>
              </a:spcBef>
              <a:buChar char="–"/>
              <a:defRPr sz="2000">
                <a:solidFill>
                  <a:schemeClr val="tx1"/>
                </a:solidFill>
                <a:latin typeface="Verdana" panose="020B0604030504040204" pitchFamily="34" charset="0"/>
              </a:defRPr>
            </a:lvl4pPr>
            <a:lvl5pPr marL="2057400" indent="-228600" algn="l" eaLnBrk="0" hangingPunct="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algn="ctr">
              <a:spcBef>
                <a:spcPct val="0"/>
              </a:spcBef>
              <a:buClrTx/>
              <a:buSzTx/>
              <a:buFontTx/>
              <a:buNone/>
              <a:defRPr/>
            </a:pPr>
            <a:endParaRPr lang="en-US" altLang="en-US" sz="1800" dirty="0" smtClean="0">
              <a:solidFill>
                <a:schemeClr val="bg1">
                  <a:lumMod val="50000"/>
                </a:schemeClr>
              </a:solidFill>
              <a:latin typeface="Arial" panose="020B0604020202020204" pitchFamily="34" charset="0"/>
              <a:cs typeface="Arial" panose="020B0604020202020204" pitchFamily="34" charset="0"/>
            </a:endParaRPr>
          </a:p>
          <a:p>
            <a:pPr algn="ctr">
              <a:spcBef>
                <a:spcPct val="0"/>
              </a:spcBef>
              <a:buClrTx/>
              <a:buSzTx/>
              <a:buFontTx/>
              <a:buNone/>
              <a:defRPr/>
            </a:pPr>
            <a:r>
              <a:rPr lang="en-US" altLang="en-US" sz="2400" dirty="0" err="1" smtClean="0">
                <a:solidFill>
                  <a:schemeClr val="bg1">
                    <a:lumMod val="50000"/>
                  </a:schemeClr>
                </a:solidFill>
                <a:latin typeface="Arial" panose="020B0604020202020204" pitchFamily="34" charset="0"/>
                <a:cs typeface="Arial" panose="020B0604020202020204" pitchFamily="34" charset="0"/>
              </a:rPr>
              <a:t>Các</a:t>
            </a:r>
            <a:r>
              <a:rPr lang="en-US" altLang="en-US" sz="2400" dirty="0" smtClean="0">
                <a:solidFill>
                  <a:schemeClr val="bg1">
                    <a:lumMod val="50000"/>
                  </a:schemeClr>
                </a:solidFill>
                <a:latin typeface="Arial" panose="020B0604020202020204" pitchFamily="34" charset="0"/>
                <a:cs typeface="Arial" panose="020B0604020202020204" pitchFamily="34" charset="0"/>
              </a:rPr>
              <a:t> </a:t>
            </a:r>
            <a:r>
              <a:rPr lang="en-US" altLang="en-US" sz="2400" dirty="0" err="1" smtClean="0">
                <a:solidFill>
                  <a:schemeClr val="bg1">
                    <a:lumMod val="50000"/>
                  </a:schemeClr>
                </a:solidFill>
                <a:latin typeface="Arial" panose="020B0604020202020204" pitchFamily="34" charset="0"/>
                <a:cs typeface="Arial" panose="020B0604020202020204" pitchFamily="34" charset="0"/>
              </a:rPr>
              <a:t>phong</a:t>
            </a:r>
            <a:endParaRPr lang="en-US" altLang="en-US" sz="2400" dirty="0" smtClean="0">
              <a:solidFill>
                <a:schemeClr val="bg1">
                  <a:lumMod val="50000"/>
                </a:schemeClr>
              </a:solidFill>
              <a:latin typeface="Arial" panose="020B0604020202020204" pitchFamily="34" charset="0"/>
              <a:cs typeface="Arial" panose="020B0604020202020204" pitchFamily="34" charset="0"/>
            </a:endParaRPr>
          </a:p>
          <a:p>
            <a:pPr algn="ctr">
              <a:spcBef>
                <a:spcPct val="0"/>
              </a:spcBef>
              <a:buClrTx/>
              <a:buSzTx/>
              <a:buFontTx/>
              <a:buNone/>
              <a:defRPr/>
            </a:pPr>
            <a:r>
              <a:rPr lang="en-US" altLang="en-US" sz="2400" dirty="0" smtClean="0">
                <a:solidFill>
                  <a:schemeClr val="bg1">
                    <a:lumMod val="50000"/>
                  </a:schemeClr>
                </a:solidFill>
                <a:latin typeface="Arial" panose="020B0604020202020204" pitchFamily="34" charset="0"/>
                <a:cs typeface="Arial" panose="020B0604020202020204" pitchFamily="34" charset="0"/>
              </a:rPr>
              <a:t> </a:t>
            </a:r>
            <a:r>
              <a:rPr lang="en-US" altLang="en-US" sz="2400" dirty="0" err="1" smtClean="0">
                <a:solidFill>
                  <a:schemeClr val="bg1">
                    <a:lumMod val="50000"/>
                  </a:schemeClr>
                </a:solidFill>
                <a:latin typeface="Arial" panose="020B0604020202020204" pitchFamily="34" charset="0"/>
                <a:cs typeface="Arial" panose="020B0604020202020204" pitchFamily="34" charset="0"/>
              </a:rPr>
              <a:t>trào</a:t>
            </a:r>
            <a:r>
              <a:rPr lang="en-US" altLang="en-US" sz="2400" dirty="0" smtClean="0">
                <a:solidFill>
                  <a:schemeClr val="bg1">
                    <a:lumMod val="50000"/>
                  </a:schemeClr>
                </a:solidFill>
                <a:latin typeface="Arial" panose="020B0604020202020204" pitchFamily="34" charset="0"/>
                <a:cs typeface="Arial" panose="020B0604020202020204" pitchFamily="34" charset="0"/>
              </a:rPr>
              <a:t> </a:t>
            </a:r>
            <a:r>
              <a:rPr lang="en-US" altLang="en-US" sz="2400" dirty="0" err="1" smtClean="0">
                <a:solidFill>
                  <a:schemeClr val="bg1">
                    <a:lumMod val="50000"/>
                  </a:schemeClr>
                </a:solidFill>
                <a:latin typeface="Arial" panose="020B0604020202020204" pitchFamily="34" charset="0"/>
                <a:cs typeface="Arial" panose="020B0604020202020204" pitchFamily="34" charset="0"/>
              </a:rPr>
              <a:t>yêu</a:t>
            </a:r>
            <a:r>
              <a:rPr lang="en-US" altLang="en-US" sz="2400" dirty="0" smtClean="0">
                <a:solidFill>
                  <a:schemeClr val="bg1">
                    <a:lumMod val="50000"/>
                  </a:schemeClr>
                </a:solidFill>
                <a:latin typeface="Arial" panose="020B0604020202020204" pitchFamily="34" charset="0"/>
                <a:cs typeface="Arial" panose="020B0604020202020204" pitchFamily="34" charset="0"/>
              </a:rPr>
              <a:t> </a:t>
            </a:r>
            <a:r>
              <a:rPr lang="en-US" altLang="en-US" sz="2400" dirty="0" err="1" smtClean="0">
                <a:solidFill>
                  <a:schemeClr val="bg1">
                    <a:lumMod val="50000"/>
                  </a:schemeClr>
                </a:solidFill>
                <a:latin typeface="Arial" panose="020B0604020202020204" pitchFamily="34" charset="0"/>
                <a:cs typeface="Arial" panose="020B0604020202020204" pitchFamily="34" charset="0"/>
              </a:rPr>
              <a:t>nước</a:t>
            </a:r>
            <a:endParaRPr lang="en-US" altLang="en-US" sz="2400" dirty="0" smtClean="0">
              <a:solidFill>
                <a:schemeClr val="bg1">
                  <a:lumMod val="50000"/>
                </a:schemeClr>
              </a:solidFill>
              <a:latin typeface="Arial" panose="020B0604020202020204" pitchFamily="34" charset="0"/>
              <a:cs typeface="Arial" panose="020B0604020202020204" pitchFamily="34" charset="0"/>
            </a:endParaRPr>
          </a:p>
          <a:p>
            <a:pPr algn="ctr">
              <a:spcBef>
                <a:spcPct val="0"/>
              </a:spcBef>
              <a:buClrTx/>
              <a:buSzTx/>
              <a:buFontTx/>
              <a:buNone/>
              <a:defRPr/>
            </a:pPr>
            <a:r>
              <a:rPr lang="en-US" altLang="en-US" sz="1800" dirty="0" smtClean="0">
                <a:solidFill>
                  <a:schemeClr val="bg1">
                    <a:lumMod val="50000"/>
                  </a:schemeClr>
                </a:solidFill>
                <a:latin typeface="Arial" panose="020B0604020202020204" pitchFamily="34" charset="0"/>
                <a:cs typeface="Arial" panose="020B0604020202020204" pitchFamily="34" charset="0"/>
              </a:rPr>
              <a:t> </a:t>
            </a:r>
            <a:endParaRPr lang="en-US" altLang="en-US" sz="1800" dirty="0" smtClean="0">
              <a:solidFill>
                <a:schemeClr val="bg1">
                  <a:lumMod val="50000"/>
                </a:schemeClr>
              </a:solidFill>
              <a:latin typeface="Arial" panose="020B0604020202020204" pitchFamily="34" charset="0"/>
              <a:cs typeface="Arial" panose="020B0604020202020204" pitchFamily="34" charset="0"/>
            </a:endParaRPr>
          </a:p>
        </p:txBody>
      </p:sp>
      <p:sp>
        <p:nvSpPr>
          <p:cNvPr id="187395" name="AutoShape 3"/>
          <p:cNvSpPr>
            <a:spLocks noChangeArrowheads="1"/>
          </p:cNvSpPr>
          <p:nvPr/>
        </p:nvSpPr>
        <p:spPr bwMode="auto">
          <a:xfrm>
            <a:off x="2817813" y="1439863"/>
            <a:ext cx="1738312" cy="1066800"/>
          </a:xfrm>
          <a:prstGeom prst="homePlate">
            <a:avLst>
              <a:gd name="adj" fmla="val 40737"/>
            </a:avLst>
          </a:prstGeom>
          <a:noFill/>
          <a:ln w="9525">
            <a:miter lim="800000"/>
          </a:ln>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lvl1pPr algn="l" eaLnBrk="0" hangingPunct="0">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lgn="l" eaLnBrk="0" hangingPunct="0">
              <a:spcBef>
                <a:spcPct val="20000"/>
              </a:spcBef>
              <a:buChar char="–"/>
              <a:defRPr sz="2800">
                <a:solidFill>
                  <a:schemeClr val="tx1"/>
                </a:solidFill>
                <a:latin typeface="Verdana" panose="020B0604030504040204" pitchFamily="34" charset="0"/>
              </a:defRPr>
            </a:lvl2pPr>
            <a:lvl3pPr marL="1143000" indent="-228600" algn="l" eaLnBrk="0" hangingPunct="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lgn="l" eaLnBrk="0" hangingPunct="0">
              <a:spcBef>
                <a:spcPct val="20000"/>
              </a:spcBef>
              <a:buChar char="–"/>
              <a:defRPr sz="2000">
                <a:solidFill>
                  <a:schemeClr val="tx1"/>
                </a:solidFill>
                <a:latin typeface="Verdana" panose="020B0604030504040204" pitchFamily="34" charset="0"/>
              </a:defRPr>
            </a:lvl4pPr>
            <a:lvl5pPr marL="2057400" indent="-228600" algn="l" eaLnBrk="0" hangingPunct="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algn="ctr">
              <a:spcBef>
                <a:spcPct val="0"/>
              </a:spcBef>
              <a:buClrTx/>
              <a:buSzTx/>
              <a:buFontTx/>
              <a:buNone/>
              <a:defRPr/>
            </a:pPr>
            <a:r>
              <a:rPr lang="en-US" altLang="en-US" sz="1800" dirty="0" err="1" smtClean="0">
                <a:solidFill>
                  <a:schemeClr val="bg1">
                    <a:lumMod val="50000"/>
                  </a:schemeClr>
                </a:solidFill>
                <a:latin typeface="Arial" panose="020B0604020202020204" pitchFamily="34" charset="0"/>
                <a:cs typeface="Arial" panose="020B0604020202020204" pitchFamily="34" charset="0"/>
              </a:rPr>
              <a:t>Toàn</a:t>
            </a:r>
            <a:r>
              <a:rPr lang="en-US" altLang="en-US" sz="1800" dirty="0" smtClean="0">
                <a:solidFill>
                  <a:schemeClr val="bg1">
                    <a:lumMod val="50000"/>
                  </a:schemeClr>
                </a:solidFill>
                <a:latin typeface="Arial" panose="020B0604020202020204" pitchFamily="34" charset="0"/>
                <a:cs typeface="Arial" panose="020B0604020202020204" pitchFamily="34" charset="0"/>
              </a:rPr>
              <a:t> </a:t>
            </a:r>
            <a:r>
              <a:rPr lang="en-US" altLang="en-US" sz="1800" dirty="0" err="1" smtClean="0">
                <a:solidFill>
                  <a:schemeClr val="bg1">
                    <a:lumMod val="50000"/>
                  </a:schemeClr>
                </a:solidFill>
                <a:latin typeface="Arial" panose="020B0604020202020204" pitchFamily="34" charset="0"/>
                <a:cs typeface="Arial" panose="020B0604020202020204" pitchFamily="34" charset="0"/>
              </a:rPr>
              <a:t>thể</a:t>
            </a:r>
            <a:r>
              <a:rPr lang="en-US" altLang="en-US" sz="1800" dirty="0" smtClean="0">
                <a:solidFill>
                  <a:schemeClr val="bg1">
                    <a:lumMod val="50000"/>
                  </a:schemeClr>
                </a:solidFill>
                <a:latin typeface="Arial" panose="020B0604020202020204" pitchFamily="34" charset="0"/>
                <a:cs typeface="Arial" panose="020B0604020202020204" pitchFamily="34" charset="0"/>
              </a:rPr>
              <a:t> </a:t>
            </a:r>
            <a:endParaRPr lang="en-US" altLang="en-US" sz="1800" dirty="0" smtClean="0">
              <a:solidFill>
                <a:schemeClr val="bg1">
                  <a:lumMod val="50000"/>
                </a:schemeClr>
              </a:solidFill>
              <a:latin typeface="Arial" panose="020B0604020202020204" pitchFamily="34" charset="0"/>
              <a:cs typeface="Arial" panose="020B0604020202020204" pitchFamily="34" charset="0"/>
            </a:endParaRPr>
          </a:p>
          <a:p>
            <a:pPr algn="ctr">
              <a:spcBef>
                <a:spcPct val="0"/>
              </a:spcBef>
              <a:buClrTx/>
              <a:buSzTx/>
              <a:buFontTx/>
              <a:buNone/>
              <a:defRPr/>
            </a:pPr>
            <a:r>
              <a:rPr lang="en-US" altLang="en-US" sz="1800" dirty="0" err="1" smtClean="0">
                <a:solidFill>
                  <a:schemeClr val="bg1">
                    <a:lumMod val="50000"/>
                  </a:schemeClr>
                </a:solidFill>
                <a:latin typeface="Arial" panose="020B0604020202020204" pitchFamily="34" charset="0"/>
                <a:cs typeface="Arial" panose="020B0604020202020204" pitchFamily="34" charset="0"/>
              </a:rPr>
              <a:t>dân</a:t>
            </a:r>
            <a:r>
              <a:rPr lang="en-US" altLang="en-US" sz="1800" dirty="0" smtClean="0">
                <a:solidFill>
                  <a:schemeClr val="bg1">
                    <a:lumMod val="50000"/>
                  </a:schemeClr>
                </a:solidFill>
                <a:latin typeface="Arial" panose="020B0604020202020204" pitchFamily="34" charset="0"/>
                <a:cs typeface="Arial" panose="020B0604020202020204" pitchFamily="34" charset="0"/>
              </a:rPr>
              <a:t> </a:t>
            </a:r>
            <a:r>
              <a:rPr lang="en-US" altLang="en-US" sz="1800" dirty="0" err="1" smtClean="0">
                <a:solidFill>
                  <a:schemeClr val="bg1">
                    <a:lumMod val="50000"/>
                  </a:schemeClr>
                </a:solidFill>
                <a:latin typeface="Arial" panose="020B0604020202020204" pitchFamily="34" charset="0"/>
                <a:cs typeface="Arial" panose="020B0604020202020204" pitchFamily="34" charset="0"/>
              </a:rPr>
              <a:t>tộc</a:t>
            </a:r>
            <a:r>
              <a:rPr lang="en-US" altLang="en-US" sz="1800" dirty="0" smtClean="0">
                <a:solidFill>
                  <a:schemeClr val="bg1">
                    <a:lumMod val="50000"/>
                  </a:schemeClr>
                </a:solidFill>
                <a:latin typeface="Arial" panose="020B0604020202020204" pitchFamily="34" charset="0"/>
                <a:cs typeface="Arial" panose="020B0604020202020204" pitchFamily="34" charset="0"/>
              </a:rPr>
              <a:t> </a:t>
            </a:r>
            <a:endParaRPr lang="en-US" altLang="en-US" sz="1800" dirty="0" smtClean="0">
              <a:solidFill>
                <a:schemeClr val="bg1">
                  <a:lumMod val="50000"/>
                </a:schemeClr>
              </a:solidFill>
              <a:latin typeface="Arial" panose="020B0604020202020204" pitchFamily="34" charset="0"/>
              <a:cs typeface="Arial" panose="020B0604020202020204" pitchFamily="34" charset="0"/>
            </a:endParaRPr>
          </a:p>
          <a:p>
            <a:pPr algn="ctr">
              <a:spcBef>
                <a:spcPct val="0"/>
              </a:spcBef>
              <a:buClrTx/>
              <a:buSzTx/>
              <a:buFontTx/>
              <a:buNone/>
              <a:defRPr/>
            </a:pPr>
            <a:r>
              <a:rPr lang="en-US" altLang="en-US" sz="1800" dirty="0" err="1" smtClean="0">
                <a:solidFill>
                  <a:schemeClr val="bg1">
                    <a:lumMod val="50000"/>
                  </a:schemeClr>
                </a:solidFill>
                <a:latin typeface="Arial" panose="020B0604020202020204" pitchFamily="34" charset="0"/>
                <a:cs typeface="Arial" panose="020B0604020202020204" pitchFamily="34" charset="0"/>
              </a:rPr>
              <a:t>Việt</a:t>
            </a:r>
            <a:r>
              <a:rPr lang="en-US" altLang="en-US" sz="1800" dirty="0" smtClean="0">
                <a:solidFill>
                  <a:schemeClr val="bg1">
                    <a:lumMod val="50000"/>
                  </a:schemeClr>
                </a:solidFill>
                <a:latin typeface="Arial" panose="020B0604020202020204" pitchFamily="34" charset="0"/>
                <a:cs typeface="Arial" panose="020B0604020202020204" pitchFamily="34" charset="0"/>
              </a:rPr>
              <a:t> Nam</a:t>
            </a:r>
            <a:endParaRPr lang="en-US" altLang="en-US" sz="1800" dirty="0" smtClean="0">
              <a:solidFill>
                <a:schemeClr val="bg1">
                  <a:lumMod val="50000"/>
                </a:schemeClr>
              </a:solidFill>
              <a:latin typeface="Arial" panose="020B0604020202020204" pitchFamily="34" charset="0"/>
              <a:cs typeface="Arial" panose="020B0604020202020204" pitchFamily="34" charset="0"/>
            </a:endParaRPr>
          </a:p>
        </p:txBody>
      </p:sp>
      <p:sp>
        <p:nvSpPr>
          <p:cNvPr id="187396" name="AutoShape 4"/>
          <p:cNvSpPr>
            <a:spLocks noChangeArrowheads="1"/>
          </p:cNvSpPr>
          <p:nvPr/>
        </p:nvSpPr>
        <p:spPr bwMode="auto">
          <a:xfrm rot="10800000">
            <a:off x="4570413" y="1447800"/>
            <a:ext cx="1738312" cy="1066800"/>
          </a:xfrm>
          <a:prstGeom prst="homePlate">
            <a:avLst>
              <a:gd name="adj" fmla="val 40737"/>
            </a:avLst>
          </a:prstGeom>
          <a:noFill/>
          <a:ln w="9525">
            <a:miter lim="800000"/>
          </a:ln>
          <a:scene3d>
            <a:camera prst="legacyObliqueTopLeft"/>
            <a:lightRig rig="legacyFlat3" dir="t"/>
          </a:scene3d>
          <a:sp3d extrusionH="430200" prstMaterial="legacyMatte">
            <a:bevelT w="13500" h="13500" prst="angle"/>
            <a:bevelB w="13500" h="13500" prst="angle"/>
            <a:extrusionClr>
              <a:schemeClr val="accent1"/>
            </a:extrusionClr>
          </a:sp3d>
        </p:spPr>
        <p:txBody>
          <a:bodyPr rot="10800000" wrap="none" anchor="ctr">
            <a:flatTx/>
          </a:bodyPr>
          <a:lstStyle>
            <a:lvl1pPr algn="l" eaLnBrk="0" hangingPunct="0">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lgn="l" eaLnBrk="0" hangingPunct="0">
              <a:spcBef>
                <a:spcPct val="20000"/>
              </a:spcBef>
              <a:buChar char="–"/>
              <a:defRPr sz="2800">
                <a:solidFill>
                  <a:schemeClr val="tx1"/>
                </a:solidFill>
                <a:latin typeface="Verdana" panose="020B0604030504040204" pitchFamily="34" charset="0"/>
              </a:defRPr>
            </a:lvl2pPr>
            <a:lvl3pPr marL="1143000" indent="-228600" algn="l" eaLnBrk="0" hangingPunct="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lgn="l" eaLnBrk="0" hangingPunct="0">
              <a:spcBef>
                <a:spcPct val="20000"/>
              </a:spcBef>
              <a:buChar char="–"/>
              <a:defRPr sz="2000">
                <a:solidFill>
                  <a:schemeClr val="tx1"/>
                </a:solidFill>
                <a:latin typeface="Verdana" panose="020B0604030504040204" pitchFamily="34" charset="0"/>
              </a:defRPr>
            </a:lvl4pPr>
            <a:lvl5pPr marL="2057400" indent="-228600" algn="l" eaLnBrk="0" hangingPunct="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algn="ctr">
              <a:spcBef>
                <a:spcPct val="0"/>
              </a:spcBef>
              <a:buClrTx/>
              <a:buSzTx/>
              <a:buFontTx/>
              <a:buNone/>
              <a:defRPr/>
            </a:pPr>
            <a:r>
              <a:rPr lang="en-US" altLang="en-US" sz="1800" dirty="0" err="1" smtClean="0">
                <a:solidFill>
                  <a:schemeClr val="bg1">
                    <a:lumMod val="50000"/>
                  </a:schemeClr>
                </a:solidFill>
                <a:latin typeface="Arial" panose="020B0604020202020204" pitchFamily="34" charset="0"/>
                <a:cs typeface="Arial" panose="020B0604020202020204" pitchFamily="34" charset="0"/>
              </a:rPr>
              <a:t>Thực</a:t>
            </a:r>
            <a:r>
              <a:rPr lang="en-US" altLang="en-US" sz="1800" dirty="0" smtClean="0">
                <a:solidFill>
                  <a:schemeClr val="bg1">
                    <a:lumMod val="50000"/>
                  </a:schemeClr>
                </a:solidFill>
                <a:latin typeface="Arial" panose="020B0604020202020204" pitchFamily="34" charset="0"/>
                <a:cs typeface="Arial" panose="020B0604020202020204" pitchFamily="34" charset="0"/>
              </a:rPr>
              <a:t> </a:t>
            </a:r>
            <a:r>
              <a:rPr lang="en-US" altLang="en-US" sz="1800" dirty="0" err="1" smtClean="0">
                <a:solidFill>
                  <a:schemeClr val="bg1">
                    <a:lumMod val="50000"/>
                  </a:schemeClr>
                </a:solidFill>
                <a:latin typeface="Arial" panose="020B0604020202020204" pitchFamily="34" charset="0"/>
                <a:cs typeface="Arial" panose="020B0604020202020204" pitchFamily="34" charset="0"/>
              </a:rPr>
              <a:t>dân</a:t>
            </a:r>
            <a:endParaRPr lang="en-US" altLang="en-US" sz="1800" dirty="0" smtClean="0">
              <a:solidFill>
                <a:schemeClr val="bg1">
                  <a:lumMod val="50000"/>
                </a:schemeClr>
              </a:solidFill>
              <a:latin typeface="Arial" panose="020B0604020202020204" pitchFamily="34" charset="0"/>
              <a:cs typeface="Arial" panose="020B0604020202020204" pitchFamily="34" charset="0"/>
            </a:endParaRPr>
          </a:p>
          <a:p>
            <a:pPr algn="ctr">
              <a:spcBef>
                <a:spcPct val="0"/>
              </a:spcBef>
              <a:buClrTx/>
              <a:buSzTx/>
              <a:buFontTx/>
              <a:buNone/>
              <a:defRPr/>
            </a:pPr>
            <a:r>
              <a:rPr lang="en-US" altLang="en-US" sz="1800" dirty="0" smtClean="0">
                <a:solidFill>
                  <a:schemeClr val="bg1">
                    <a:lumMod val="50000"/>
                  </a:schemeClr>
                </a:solidFill>
                <a:latin typeface="Arial" panose="020B0604020202020204" pitchFamily="34" charset="0"/>
                <a:cs typeface="Arial" panose="020B0604020202020204" pitchFamily="34" charset="0"/>
              </a:rPr>
              <a:t> </a:t>
            </a:r>
            <a:r>
              <a:rPr lang="en-US" altLang="en-US" sz="1800" dirty="0" err="1" smtClean="0">
                <a:solidFill>
                  <a:schemeClr val="bg1">
                    <a:lumMod val="50000"/>
                  </a:schemeClr>
                </a:solidFill>
                <a:latin typeface="Arial" panose="020B0604020202020204" pitchFamily="34" charset="0"/>
                <a:cs typeface="Arial" panose="020B0604020202020204" pitchFamily="34" charset="0"/>
              </a:rPr>
              <a:t>Pháp</a:t>
            </a:r>
            <a:endParaRPr lang="en-US" altLang="en-US" sz="1800" dirty="0" smtClean="0">
              <a:solidFill>
                <a:schemeClr val="bg1">
                  <a:lumMod val="50000"/>
                </a:schemeClr>
              </a:solidFill>
              <a:latin typeface="Arial" panose="020B0604020202020204" pitchFamily="34" charset="0"/>
              <a:cs typeface="Arial" panose="020B0604020202020204" pitchFamily="34" charset="0"/>
            </a:endParaRPr>
          </a:p>
          <a:p>
            <a:pPr algn="ctr">
              <a:spcBef>
                <a:spcPct val="0"/>
              </a:spcBef>
              <a:buClrTx/>
              <a:buSzTx/>
              <a:buFontTx/>
              <a:buNone/>
              <a:defRPr/>
            </a:pPr>
            <a:r>
              <a:rPr lang="en-US" altLang="en-US" sz="1800" dirty="0" err="1" smtClean="0">
                <a:solidFill>
                  <a:schemeClr val="bg1">
                    <a:lumMod val="50000"/>
                  </a:schemeClr>
                </a:solidFill>
                <a:latin typeface="Arial" panose="020B0604020202020204" pitchFamily="34" charset="0"/>
                <a:cs typeface="Arial" panose="020B0604020202020204" pitchFamily="34" charset="0"/>
              </a:rPr>
              <a:t>xâm</a:t>
            </a:r>
            <a:r>
              <a:rPr lang="en-US" altLang="en-US" sz="1800" dirty="0" smtClean="0">
                <a:solidFill>
                  <a:schemeClr val="bg1">
                    <a:lumMod val="50000"/>
                  </a:schemeClr>
                </a:solidFill>
                <a:latin typeface="Arial" panose="020B0604020202020204" pitchFamily="34" charset="0"/>
                <a:cs typeface="Arial" panose="020B0604020202020204" pitchFamily="34" charset="0"/>
              </a:rPr>
              <a:t> </a:t>
            </a:r>
            <a:r>
              <a:rPr lang="en-US" altLang="en-US" sz="1800" dirty="0" err="1" smtClean="0">
                <a:solidFill>
                  <a:schemeClr val="bg1">
                    <a:lumMod val="50000"/>
                  </a:schemeClr>
                </a:solidFill>
                <a:latin typeface="Arial" panose="020B0604020202020204" pitchFamily="34" charset="0"/>
                <a:cs typeface="Arial" panose="020B0604020202020204" pitchFamily="34" charset="0"/>
              </a:rPr>
              <a:t>lược</a:t>
            </a:r>
            <a:endParaRPr lang="en-US" altLang="en-US" sz="1800" dirty="0" smtClean="0">
              <a:solidFill>
                <a:schemeClr val="bg1">
                  <a:lumMod val="50000"/>
                </a:schemeClr>
              </a:solidFill>
              <a:latin typeface="Arial" panose="020B0604020202020204" pitchFamily="34" charset="0"/>
              <a:cs typeface="Arial" panose="020B0604020202020204" pitchFamily="34" charset="0"/>
            </a:endParaRPr>
          </a:p>
        </p:txBody>
      </p:sp>
      <p:sp>
        <p:nvSpPr>
          <p:cNvPr id="187397" name="AutoShape 5"/>
          <p:cNvSpPr>
            <a:spLocks noChangeArrowheads="1"/>
          </p:cNvSpPr>
          <p:nvPr/>
        </p:nvSpPr>
        <p:spPr bwMode="auto">
          <a:xfrm>
            <a:off x="2817813" y="2820988"/>
            <a:ext cx="1738312" cy="1050925"/>
          </a:xfrm>
          <a:prstGeom prst="homePlate">
            <a:avLst>
              <a:gd name="adj" fmla="val 41352"/>
            </a:avLst>
          </a:prstGeom>
          <a:noFill/>
          <a:ln w="9525">
            <a:miter lim="800000"/>
          </a:ln>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lvl1pPr algn="l" eaLnBrk="0" hangingPunct="0">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lgn="l" eaLnBrk="0" hangingPunct="0">
              <a:spcBef>
                <a:spcPct val="20000"/>
              </a:spcBef>
              <a:buChar char="–"/>
              <a:defRPr sz="2800">
                <a:solidFill>
                  <a:schemeClr val="tx1"/>
                </a:solidFill>
                <a:latin typeface="Verdana" panose="020B0604030504040204" pitchFamily="34" charset="0"/>
              </a:defRPr>
            </a:lvl2pPr>
            <a:lvl3pPr marL="1143000" indent="-228600" algn="l" eaLnBrk="0" hangingPunct="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lgn="l" eaLnBrk="0" hangingPunct="0">
              <a:spcBef>
                <a:spcPct val="20000"/>
              </a:spcBef>
              <a:buChar char="–"/>
              <a:defRPr sz="2000">
                <a:solidFill>
                  <a:schemeClr val="tx1"/>
                </a:solidFill>
                <a:latin typeface="Verdana" panose="020B0604030504040204" pitchFamily="34" charset="0"/>
              </a:defRPr>
            </a:lvl4pPr>
            <a:lvl5pPr marL="2057400" indent="-228600" algn="l" eaLnBrk="0" hangingPunct="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algn="ctr">
              <a:spcBef>
                <a:spcPct val="0"/>
              </a:spcBef>
              <a:buClrTx/>
              <a:buSzTx/>
              <a:buFontTx/>
              <a:buNone/>
              <a:defRPr/>
            </a:pPr>
            <a:r>
              <a:rPr lang="en-US" altLang="en-US" sz="1800" dirty="0" err="1" smtClean="0">
                <a:solidFill>
                  <a:schemeClr val="bg1">
                    <a:lumMod val="50000"/>
                  </a:schemeClr>
                </a:solidFill>
                <a:latin typeface="Arial" panose="020B0604020202020204" pitchFamily="34" charset="0"/>
                <a:cs typeface="Arial" panose="020B0604020202020204" pitchFamily="34" charset="0"/>
              </a:rPr>
              <a:t>Nông</a:t>
            </a:r>
            <a:r>
              <a:rPr lang="en-US" altLang="en-US" sz="1800" dirty="0" smtClean="0">
                <a:solidFill>
                  <a:schemeClr val="bg1">
                    <a:lumMod val="50000"/>
                  </a:schemeClr>
                </a:solidFill>
                <a:latin typeface="Arial" panose="020B0604020202020204" pitchFamily="34" charset="0"/>
                <a:cs typeface="Arial" panose="020B0604020202020204" pitchFamily="34" charset="0"/>
              </a:rPr>
              <a:t> </a:t>
            </a:r>
            <a:r>
              <a:rPr lang="en-US" altLang="en-US" sz="1800" dirty="0" err="1" smtClean="0">
                <a:solidFill>
                  <a:schemeClr val="bg1">
                    <a:lumMod val="50000"/>
                  </a:schemeClr>
                </a:solidFill>
                <a:latin typeface="Arial" panose="020B0604020202020204" pitchFamily="34" charset="0"/>
                <a:cs typeface="Arial" panose="020B0604020202020204" pitchFamily="34" charset="0"/>
              </a:rPr>
              <a:t>dân</a:t>
            </a:r>
            <a:endParaRPr lang="en-US" altLang="en-US" sz="1800" dirty="0" smtClean="0">
              <a:solidFill>
                <a:schemeClr val="bg1">
                  <a:lumMod val="50000"/>
                </a:schemeClr>
              </a:solidFill>
              <a:latin typeface="Arial" panose="020B0604020202020204" pitchFamily="34" charset="0"/>
              <a:cs typeface="Arial" panose="020B0604020202020204" pitchFamily="34" charset="0"/>
            </a:endParaRPr>
          </a:p>
          <a:p>
            <a:pPr algn="ctr">
              <a:spcBef>
                <a:spcPct val="0"/>
              </a:spcBef>
              <a:buClrTx/>
              <a:buSzTx/>
              <a:buFontTx/>
              <a:buNone/>
              <a:defRPr/>
            </a:pPr>
            <a:r>
              <a:rPr lang="en-US" altLang="en-US" sz="1800" dirty="0" smtClean="0">
                <a:solidFill>
                  <a:schemeClr val="bg1">
                    <a:lumMod val="50000"/>
                  </a:schemeClr>
                </a:solidFill>
                <a:latin typeface="Arial" panose="020B0604020202020204" pitchFamily="34" charset="0"/>
                <a:cs typeface="Arial" panose="020B0604020202020204" pitchFamily="34" charset="0"/>
              </a:rPr>
              <a:t> </a:t>
            </a:r>
            <a:r>
              <a:rPr lang="en-US" altLang="en-US" sz="1800" dirty="0" err="1" smtClean="0">
                <a:solidFill>
                  <a:schemeClr val="bg1">
                    <a:lumMod val="50000"/>
                  </a:schemeClr>
                </a:solidFill>
                <a:latin typeface="Arial" panose="020B0604020202020204" pitchFamily="34" charset="0"/>
                <a:cs typeface="Arial" panose="020B0604020202020204" pitchFamily="34" charset="0"/>
              </a:rPr>
              <a:t>Việt</a:t>
            </a:r>
            <a:r>
              <a:rPr lang="en-US" altLang="en-US" sz="1800" dirty="0" smtClean="0">
                <a:solidFill>
                  <a:schemeClr val="bg1">
                    <a:lumMod val="50000"/>
                  </a:schemeClr>
                </a:solidFill>
                <a:latin typeface="Arial" panose="020B0604020202020204" pitchFamily="34" charset="0"/>
                <a:cs typeface="Arial" panose="020B0604020202020204" pitchFamily="34" charset="0"/>
              </a:rPr>
              <a:t> Nam</a:t>
            </a:r>
            <a:endParaRPr lang="en-US" altLang="en-US" sz="1800" dirty="0" smtClean="0">
              <a:solidFill>
                <a:schemeClr val="bg1">
                  <a:lumMod val="50000"/>
                </a:schemeClr>
              </a:solidFill>
              <a:latin typeface="Arial" panose="020B0604020202020204" pitchFamily="34" charset="0"/>
              <a:cs typeface="Arial" panose="020B0604020202020204" pitchFamily="34" charset="0"/>
            </a:endParaRPr>
          </a:p>
        </p:txBody>
      </p:sp>
      <p:sp>
        <p:nvSpPr>
          <p:cNvPr id="187398" name="AutoShape 6"/>
          <p:cNvSpPr>
            <a:spLocks noChangeArrowheads="1"/>
          </p:cNvSpPr>
          <p:nvPr/>
        </p:nvSpPr>
        <p:spPr bwMode="auto">
          <a:xfrm rot="10800000">
            <a:off x="4570413" y="2819400"/>
            <a:ext cx="1738312" cy="1066800"/>
          </a:xfrm>
          <a:prstGeom prst="homePlate">
            <a:avLst>
              <a:gd name="adj" fmla="val 40737"/>
            </a:avLst>
          </a:prstGeom>
          <a:noFill/>
          <a:ln w="9525">
            <a:miter lim="800000"/>
          </a:ln>
          <a:scene3d>
            <a:camera prst="legacyObliqueTopLeft"/>
            <a:lightRig rig="legacyFlat3" dir="t"/>
          </a:scene3d>
          <a:sp3d extrusionH="430200" prstMaterial="legacyMatte">
            <a:bevelT w="13500" h="13500" prst="angle"/>
            <a:bevelB w="13500" h="13500" prst="angle"/>
            <a:extrusionClr>
              <a:schemeClr val="accent1"/>
            </a:extrusionClr>
          </a:sp3d>
        </p:spPr>
        <p:txBody>
          <a:bodyPr rot="10800000" wrap="none" anchor="ctr">
            <a:flatTx/>
          </a:bodyPr>
          <a:lstStyle>
            <a:lvl1pPr algn="l" eaLnBrk="0" hangingPunct="0">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lgn="l" eaLnBrk="0" hangingPunct="0">
              <a:spcBef>
                <a:spcPct val="20000"/>
              </a:spcBef>
              <a:buChar char="–"/>
              <a:defRPr sz="2800">
                <a:solidFill>
                  <a:schemeClr val="tx1"/>
                </a:solidFill>
                <a:latin typeface="Verdana" panose="020B0604030504040204" pitchFamily="34" charset="0"/>
              </a:defRPr>
            </a:lvl2pPr>
            <a:lvl3pPr marL="1143000" indent="-228600" algn="l" eaLnBrk="0" hangingPunct="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lgn="l" eaLnBrk="0" hangingPunct="0">
              <a:spcBef>
                <a:spcPct val="20000"/>
              </a:spcBef>
              <a:buChar char="–"/>
              <a:defRPr sz="2000">
                <a:solidFill>
                  <a:schemeClr val="tx1"/>
                </a:solidFill>
                <a:latin typeface="Verdana" panose="020B0604030504040204" pitchFamily="34" charset="0"/>
              </a:defRPr>
            </a:lvl4pPr>
            <a:lvl5pPr marL="2057400" indent="-228600" algn="l" eaLnBrk="0" hangingPunct="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algn="ctr">
              <a:spcBef>
                <a:spcPct val="0"/>
              </a:spcBef>
              <a:buClrTx/>
              <a:buSzTx/>
              <a:buFontTx/>
              <a:buNone/>
              <a:defRPr/>
            </a:pPr>
            <a:r>
              <a:rPr lang="en-US" altLang="en-US" sz="1800" smtClean="0">
                <a:solidFill>
                  <a:schemeClr val="bg1">
                    <a:lumMod val="50000"/>
                  </a:schemeClr>
                </a:solidFill>
                <a:latin typeface="Arial" panose="020B0604020202020204" pitchFamily="34" charset="0"/>
                <a:cs typeface="Arial" panose="020B0604020202020204" pitchFamily="34" charset="0"/>
              </a:rPr>
              <a:t>Địa chủ </a:t>
            </a:r>
            <a:endParaRPr lang="en-US" altLang="en-US" sz="1800" smtClean="0">
              <a:solidFill>
                <a:schemeClr val="bg1">
                  <a:lumMod val="50000"/>
                </a:schemeClr>
              </a:solidFill>
              <a:latin typeface="Arial" panose="020B0604020202020204" pitchFamily="34" charset="0"/>
              <a:cs typeface="Arial" panose="020B0604020202020204" pitchFamily="34" charset="0"/>
            </a:endParaRPr>
          </a:p>
          <a:p>
            <a:pPr algn="ctr">
              <a:spcBef>
                <a:spcPct val="0"/>
              </a:spcBef>
              <a:buClrTx/>
              <a:buSzTx/>
              <a:buFontTx/>
              <a:buNone/>
              <a:defRPr/>
            </a:pPr>
            <a:r>
              <a:rPr lang="en-US" altLang="en-US" sz="1800" smtClean="0">
                <a:solidFill>
                  <a:schemeClr val="bg1">
                    <a:lumMod val="50000"/>
                  </a:schemeClr>
                </a:solidFill>
                <a:latin typeface="Arial" panose="020B0604020202020204" pitchFamily="34" charset="0"/>
                <a:cs typeface="Arial" panose="020B0604020202020204" pitchFamily="34" charset="0"/>
              </a:rPr>
              <a:t>phong </a:t>
            </a:r>
            <a:endParaRPr lang="en-US" altLang="en-US" sz="1800" smtClean="0">
              <a:solidFill>
                <a:schemeClr val="bg1">
                  <a:lumMod val="50000"/>
                </a:schemeClr>
              </a:solidFill>
              <a:latin typeface="Arial" panose="020B0604020202020204" pitchFamily="34" charset="0"/>
              <a:cs typeface="Arial" panose="020B0604020202020204" pitchFamily="34" charset="0"/>
            </a:endParaRPr>
          </a:p>
          <a:p>
            <a:pPr algn="ctr">
              <a:spcBef>
                <a:spcPct val="0"/>
              </a:spcBef>
              <a:buClrTx/>
              <a:buSzTx/>
              <a:buFontTx/>
              <a:buNone/>
              <a:defRPr/>
            </a:pPr>
            <a:r>
              <a:rPr lang="en-US" altLang="en-US" sz="1800" smtClean="0">
                <a:solidFill>
                  <a:schemeClr val="bg1">
                    <a:lumMod val="50000"/>
                  </a:schemeClr>
                </a:solidFill>
                <a:latin typeface="Arial" panose="020B0604020202020204" pitchFamily="34" charset="0"/>
                <a:cs typeface="Arial" panose="020B0604020202020204" pitchFamily="34" charset="0"/>
              </a:rPr>
              <a:t>kiến</a:t>
            </a:r>
            <a:endParaRPr lang="en-US" altLang="en-US" sz="1800" smtClean="0">
              <a:solidFill>
                <a:schemeClr val="bg1">
                  <a:lumMod val="50000"/>
                </a:schemeClr>
              </a:solidFill>
              <a:latin typeface="Arial" panose="020B0604020202020204" pitchFamily="34" charset="0"/>
              <a:cs typeface="Arial" panose="020B0604020202020204" pitchFamily="34" charset="0"/>
            </a:endParaRPr>
          </a:p>
        </p:txBody>
      </p:sp>
      <p:sp>
        <p:nvSpPr>
          <p:cNvPr id="187399" name="Rectangle 7"/>
          <p:cNvSpPr>
            <a:spLocks noChangeArrowheads="1"/>
          </p:cNvSpPr>
          <p:nvPr/>
        </p:nvSpPr>
        <p:spPr bwMode="auto">
          <a:xfrm>
            <a:off x="6970713" y="4572000"/>
            <a:ext cx="2057400" cy="1295400"/>
          </a:xfrm>
          <a:prstGeom prst="rect">
            <a:avLst/>
          </a:prstGeom>
          <a:noFill/>
          <a:ln w="9525">
            <a:miter lim="800000"/>
          </a:ln>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lvl1pPr algn="l" eaLnBrk="0" hangingPunct="0">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lgn="l" eaLnBrk="0" hangingPunct="0">
              <a:spcBef>
                <a:spcPct val="20000"/>
              </a:spcBef>
              <a:buChar char="–"/>
              <a:defRPr sz="2800">
                <a:solidFill>
                  <a:schemeClr val="tx1"/>
                </a:solidFill>
                <a:latin typeface="Verdana" panose="020B0604030504040204" pitchFamily="34" charset="0"/>
              </a:defRPr>
            </a:lvl2pPr>
            <a:lvl3pPr marL="1143000" indent="-228600" algn="l" eaLnBrk="0" hangingPunct="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lgn="l" eaLnBrk="0" hangingPunct="0">
              <a:spcBef>
                <a:spcPct val="20000"/>
              </a:spcBef>
              <a:buChar char="–"/>
              <a:defRPr sz="2000">
                <a:solidFill>
                  <a:schemeClr val="tx1"/>
                </a:solidFill>
                <a:latin typeface="Verdana" panose="020B0604030504040204" pitchFamily="34" charset="0"/>
              </a:defRPr>
            </a:lvl4pPr>
            <a:lvl5pPr marL="2057400" indent="-228600" algn="l" eaLnBrk="0" hangingPunct="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algn="ctr">
              <a:spcBef>
                <a:spcPct val="0"/>
              </a:spcBef>
              <a:buClrTx/>
              <a:buSzTx/>
              <a:buFontTx/>
              <a:buNone/>
              <a:defRPr/>
            </a:pPr>
            <a:r>
              <a:rPr lang="en-US" altLang="en-US" sz="2400" dirty="0" err="1" smtClean="0">
                <a:solidFill>
                  <a:schemeClr val="bg1">
                    <a:lumMod val="50000"/>
                  </a:schemeClr>
                </a:solidFill>
                <a:latin typeface="Arial" panose="020B0604020202020204" pitchFamily="34" charset="0"/>
                <a:cs typeface="Arial" panose="020B0604020202020204" pitchFamily="34" charset="0"/>
              </a:rPr>
              <a:t>Khủng</a:t>
            </a:r>
            <a:r>
              <a:rPr lang="en-US" altLang="en-US" sz="2400" dirty="0" smtClean="0">
                <a:solidFill>
                  <a:schemeClr val="bg1">
                    <a:lumMod val="50000"/>
                  </a:schemeClr>
                </a:solidFill>
                <a:latin typeface="Arial" panose="020B0604020202020204" pitchFamily="34" charset="0"/>
                <a:cs typeface="Arial" panose="020B0604020202020204" pitchFamily="34" charset="0"/>
              </a:rPr>
              <a:t> </a:t>
            </a:r>
            <a:r>
              <a:rPr lang="en-US" altLang="en-US" sz="2400" dirty="0" err="1" smtClean="0">
                <a:solidFill>
                  <a:schemeClr val="bg1">
                    <a:lumMod val="50000"/>
                  </a:schemeClr>
                </a:solidFill>
                <a:latin typeface="Arial" panose="020B0604020202020204" pitchFamily="34" charset="0"/>
                <a:cs typeface="Arial" panose="020B0604020202020204" pitchFamily="34" charset="0"/>
              </a:rPr>
              <a:t>hoảng</a:t>
            </a:r>
            <a:r>
              <a:rPr lang="en-US" altLang="en-US" sz="2400" dirty="0" smtClean="0">
                <a:solidFill>
                  <a:schemeClr val="bg1">
                    <a:lumMod val="50000"/>
                  </a:schemeClr>
                </a:solidFill>
                <a:latin typeface="Arial" panose="020B0604020202020204" pitchFamily="34" charset="0"/>
                <a:cs typeface="Arial" panose="020B0604020202020204" pitchFamily="34" charset="0"/>
              </a:rPr>
              <a:t> </a:t>
            </a:r>
            <a:endParaRPr lang="en-US" altLang="en-US" sz="2400" dirty="0" smtClean="0">
              <a:solidFill>
                <a:schemeClr val="bg1">
                  <a:lumMod val="50000"/>
                </a:schemeClr>
              </a:solidFill>
              <a:latin typeface="Arial" panose="020B0604020202020204" pitchFamily="34" charset="0"/>
              <a:cs typeface="Arial" panose="020B0604020202020204" pitchFamily="34" charset="0"/>
            </a:endParaRPr>
          </a:p>
          <a:p>
            <a:pPr algn="ctr">
              <a:spcBef>
                <a:spcPct val="0"/>
              </a:spcBef>
              <a:buClrTx/>
              <a:buSzTx/>
              <a:buFontTx/>
              <a:buNone/>
              <a:defRPr/>
            </a:pPr>
            <a:r>
              <a:rPr lang="en-US" altLang="en-US" sz="2400" dirty="0" err="1" smtClean="0">
                <a:solidFill>
                  <a:schemeClr val="bg1">
                    <a:lumMod val="50000"/>
                  </a:schemeClr>
                </a:solidFill>
                <a:latin typeface="Arial" panose="020B0604020202020204" pitchFamily="34" charset="0"/>
                <a:cs typeface="Arial" panose="020B0604020202020204" pitchFamily="34" charset="0"/>
              </a:rPr>
              <a:t>đường</a:t>
            </a:r>
            <a:r>
              <a:rPr lang="en-US" altLang="en-US" sz="2400" dirty="0" smtClean="0">
                <a:solidFill>
                  <a:schemeClr val="bg1">
                    <a:lumMod val="50000"/>
                  </a:schemeClr>
                </a:solidFill>
                <a:latin typeface="Arial" panose="020B0604020202020204" pitchFamily="34" charset="0"/>
                <a:cs typeface="Arial" panose="020B0604020202020204" pitchFamily="34" charset="0"/>
              </a:rPr>
              <a:t> </a:t>
            </a:r>
            <a:r>
              <a:rPr lang="en-US" altLang="en-US" sz="2400" dirty="0" err="1" smtClean="0">
                <a:solidFill>
                  <a:schemeClr val="bg1">
                    <a:lumMod val="50000"/>
                  </a:schemeClr>
                </a:solidFill>
                <a:latin typeface="Arial" panose="020B0604020202020204" pitchFamily="34" charset="0"/>
                <a:cs typeface="Arial" panose="020B0604020202020204" pitchFamily="34" charset="0"/>
              </a:rPr>
              <a:t>lối</a:t>
            </a:r>
            <a:r>
              <a:rPr lang="en-US" altLang="en-US" sz="2400" dirty="0" smtClean="0">
                <a:solidFill>
                  <a:schemeClr val="bg1">
                    <a:lumMod val="50000"/>
                  </a:schemeClr>
                </a:solidFill>
                <a:latin typeface="Arial" panose="020B0604020202020204" pitchFamily="34" charset="0"/>
                <a:cs typeface="Arial" panose="020B0604020202020204" pitchFamily="34" charset="0"/>
              </a:rPr>
              <a:t> </a:t>
            </a:r>
            <a:endParaRPr lang="en-US" altLang="en-US" sz="2400" dirty="0" smtClean="0">
              <a:solidFill>
                <a:schemeClr val="bg1">
                  <a:lumMod val="50000"/>
                </a:schemeClr>
              </a:solidFill>
              <a:latin typeface="Arial" panose="020B0604020202020204" pitchFamily="34" charset="0"/>
              <a:cs typeface="Arial" panose="020B0604020202020204" pitchFamily="34" charset="0"/>
            </a:endParaRPr>
          </a:p>
          <a:p>
            <a:pPr algn="ctr">
              <a:spcBef>
                <a:spcPct val="0"/>
              </a:spcBef>
              <a:buClrTx/>
              <a:buSzTx/>
              <a:buFontTx/>
              <a:buNone/>
              <a:defRPr/>
            </a:pPr>
            <a:r>
              <a:rPr lang="en-US" altLang="en-US" sz="2400" dirty="0" err="1" smtClean="0">
                <a:solidFill>
                  <a:schemeClr val="bg1">
                    <a:lumMod val="50000"/>
                  </a:schemeClr>
                </a:solidFill>
                <a:latin typeface="Arial" panose="020B0604020202020204" pitchFamily="34" charset="0"/>
                <a:cs typeface="Arial" panose="020B0604020202020204" pitchFamily="34" charset="0"/>
              </a:rPr>
              <a:t>cứu</a:t>
            </a:r>
            <a:r>
              <a:rPr lang="en-US" altLang="en-US" sz="2400" dirty="0" smtClean="0">
                <a:solidFill>
                  <a:schemeClr val="bg1">
                    <a:lumMod val="50000"/>
                  </a:schemeClr>
                </a:solidFill>
                <a:latin typeface="Arial" panose="020B0604020202020204" pitchFamily="34" charset="0"/>
                <a:cs typeface="Arial" panose="020B0604020202020204" pitchFamily="34" charset="0"/>
              </a:rPr>
              <a:t> </a:t>
            </a:r>
            <a:r>
              <a:rPr lang="en-US" altLang="en-US" sz="2400" dirty="0" err="1" smtClean="0">
                <a:solidFill>
                  <a:schemeClr val="bg1">
                    <a:lumMod val="50000"/>
                  </a:schemeClr>
                </a:solidFill>
                <a:latin typeface="Arial" panose="020B0604020202020204" pitchFamily="34" charset="0"/>
                <a:cs typeface="Arial" panose="020B0604020202020204" pitchFamily="34" charset="0"/>
              </a:rPr>
              <a:t>nước</a:t>
            </a:r>
            <a:endParaRPr lang="en-US" altLang="en-US" sz="2400" dirty="0" smtClean="0">
              <a:solidFill>
                <a:schemeClr val="bg1">
                  <a:lumMod val="50000"/>
                </a:schemeClr>
              </a:solidFill>
              <a:latin typeface="Arial" panose="020B0604020202020204" pitchFamily="34" charset="0"/>
              <a:cs typeface="Arial" panose="020B0604020202020204" pitchFamily="34" charset="0"/>
            </a:endParaRPr>
          </a:p>
        </p:txBody>
      </p:sp>
      <p:sp>
        <p:nvSpPr>
          <p:cNvPr id="166921" name="Line 8"/>
          <p:cNvSpPr>
            <a:spLocks noChangeShapeType="1"/>
          </p:cNvSpPr>
          <p:nvPr/>
        </p:nvSpPr>
        <p:spPr bwMode="auto">
          <a:xfrm flipV="1">
            <a:off x="2208213" y="1828800"/>
            <a:ext cx="609600" cy="7620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6922" name="Line 9"/>
          <p:cNvSpPr>
            <a:spLocks noChangeShapeType="1"/>
          </p:cNvSpPr>
          <p:nvPr/>
        </p:nvSpPr>
        <p:spPr bwMode="auto">
          <a:xfrm>
            <a:off x="2208213" y="2590800"/>
            <a:ext cx="609600" cy="8382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1"/>
          <p:cNvGrpSpPr/>
          <p:nvPr/>
        </p:nvGrpSpPr>
        <p:grpSpPr bwMode="auto">
          <a:xfrm>
            <a:off x="6323013" y="1981200"/>
            <a:ext cx="609600" cy="1295400"/>
            <a:chOff x="6323013" y="1981200"/>
            <a:chExt cx="609600" cy="1295400"/>
          </a:xfrm>
        </p:grpSpPr>
        <p:sp>
          <p:nvSpPr>
            <p:cNvPr id="237588" name="Line 10"/>
            <p:cNvSpPr>
              <a:spLocks noChangeShapeType="1"/>
            </p:cNvSpPr>
            <p:nvPr/>
          </p:nvSpPr>
          <p:spPr bwMode="auto">
            <a:xfrm>
              <a:off x="6323013" y="1981200"/>
              <a:ext cx="609600" cy="6096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7589" name="Line 11"/>
            <p:cNvSpPr>
              <a:spLocks noChangeShapeType="1"/>
            </p:cNvSpPr>
            <p:nvPr/>
          </p:nvSpPr>
          <p:spPr bwMode="auto">
            <a:xfrm flipV="1">
              <a:off x="6323013" y="2590800"/>
              <a:ext cx="609600" cy="6858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66925" name="Line 12"/>
          <p:cNvSpPr>
            <a:spLocks noChangeShapeType="1"/>
          </p:cNvSpPr>
          <p:nvPr/>
        </p:nvSpPr>
        <p:spPr bwMode="auto">
          <a:xfrm>
            <a:off x="7999413" y="3200400"/>
            <a:ext cx="0" cy="13716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 name="Group 2"/>
          <p:cNvGrpSpPr/>
          <p:nvPr/>
        </p:nvGrpSpPr>
        <p:grpSpPr bwMode="auto">
          <a:xfrm>
            <a:off x="1249363" y="3200400"/>
            <a:ext cx="1422400" cy="2057400"/>
            <a:chOff x="1249363" y="3200400"/>
            <a:chExt cx="1422400" cy="2057400"/>
          </a:xfrm>
        </p:grpSpPr>
        <p:sp>
          <p:nvSpPr>
            <p:cNvPr id="237586" name="Line 13"/>
            <p:cNvSpPr>
              <a:spLocks noChangeShapeType="1"/>
            </p:cNvSpPr>
            <p:nvPr/>
          </p:nvSpPr>
          <p:spPr bwMode="auto">
            <a:xfrm flipH="1">
              <a:off x="1268413" y="3200400"/>
              <a:ext cx="25400" cy="2057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a:lstStyle/>
            <a:p>
              <a:endParaRPr lang="en-US"/>
            </a:p>
          </p:txBody>
        </p:sp>
        <p:sp>
          <p:nvSpPr>
            <p:cNvPr id="237587" name="Line 14"/>
            <p:cNvSpPr>
              <a:spLocks noChangeShapeType="1"/>
            </p:cNvSpPr>
            <p:nvPr/>
          </p:nvSpPr>
          <p:spPr bwMode="auto">
            <a:xfrm>
              <a:off x="1249363" y="5257800"/>
              <a:ext cx="1422400"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87407" name="Rectangle 15"/>
          <p:cNvSpPr>
            <a:spLocks noChangeArrowheads="1"/>
          </p:cNvSpPr>
          <p:nvPr/>
        </p:nvSpPr>
        <p:spPr bwMode="auto">
          <a:xfrm>
            <a:off x="125413" y="1981200"/>
            <a:ext cx="2057400" cy="1219200"/>
          </a:xfrm>
          <a:prstGeom prst="rect">
            <a:avLst/>
          </a:prstGeom>
          <a:noFill/>
          <a:ln w="9525">
            <a:miter lim="800000"/>
          </a:ln>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lvl1pPr algn="l" eaLnBrk="0" hangingPunct="0">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lgn="l" eaLnBrk="0" hangingPunct="0">
              <a:spcBef>
                <a:spcPct val="20000"/>
              </a:spcBef>
              <a:buChar char="–"/>
              <a:defRPr sz="2800">
                <a:solidFill>
                  <a:schemeClr val="tx1"/>
                </a:solidFill>
                <a:latin typeface="Verdana" panose="020B0604030504040204" pitchFamily="34" charset="0"/>
              </a:defRPr>
            </a:lvl2pPr>
            <a:lvl3pPr marL="1143000" indent="-228600" algn="l" eaLnBrk="0" hangingPunct="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lgn="l" eaLnBrk="0" hangingPunct="0">
              <a:spcBef>
                <a:spcPct val="20000"/>
              </a:spcBef>
              <a:buChar char="–"/>
              <a:defRPr sz="2000">
                <a:solidFill>
                  <a:schemeClr val="tx1"/>
                </a:solidFill>
                <a:latin typeface="Verdana" panose="020B0604030504040204" pitchFamily="34" charset="0"/>
              </a:defRPr>
            </a:lvl4pPr>
            <a:lvl5pPr marL="2057400" indent="-228600" algn="l" eaLnBrk="0" hangingPunct="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algn="ctr">
              <a:spcBef>
                <a:spcPct val="0"/>
              </a:spcBef>
              <a:buClrTx/>
              <a:buSzTx/>
              <a:buFontTx/>
              <a:buNone/>
              <a:defRPr/>
            </a:pPr>
            <a:r>
              <a:rPr lang="en-US" altLang="en-US" sz="2400" dirty="0" err="1" smtClean="0">
                <a:solidFill>
                  <a:schemeClr val="bg1">
                    <a:lumMod val="50000"/>
                  </a:schemeClr>
                </a:solidFill>
                <a:latin typeface="Arial" panose="020B0604020202020204" pitchFamily="34" charset="0"/>
                <a:cs typeface="Arial" panose="020B0604020202020204" pitchFamily="34" charset="0"/>
              </a:rPr>
              <a:t>Xã</a:t>
            </a:r>
            <a:r>
              <a:rPr lang="en-US" altLang="en-US" sz="2400" dirty="0" smtClean="0">
                <a:solidFill>
                  <a:schemeClr val="bg1">
                    <a:lumMod val="50000"/>
                  </a:schemeClr>
                </a:solidFill>
                <a:latin typeface="Arial" panose="020B0604020202020204" pitchFamily="34" charset="0"/>
                <a:cs typeface="Arial" panose="020B0604020202020204" pitchFamily="34" charset="0"/>
              </a:rPr>
              <a:t> </a:t>
            </a:r>
            <a:r>
              <a:rPr lang="en-US" altLang="en-US" sz="2400" dirty="0" err="1" smtClean="0">
                <a:solidFill>
                  <a:schemeClr val="bg1">
                    <a:lumMod val="50000"/>
                  </a:schemeClr>
                </a:solidFill>
                <a:latin typeface="Arial" panose="020B0604020202020204" pitchFamily="34" charset="0"/>
                <a:cs typeface="Arial" panose="020B0604020202020204" pitchFamily="34" charset="0"/>
              </a:rPr>
              <a:t>hội</a:t>
            </a:r>
            <a:r>
              <a:rPr lang="en-US" altLang="en-US" sz="2400" dirty="0" smtClean="0">
                <a:solidFill>
                  <a:schemeClr val="bg1">
                    <a:lumMod val="50000"/>
                  </a:schemeClr>
                </a:solidFill>
                <a:latin typeface="Arial" panose="020B0604020202020204" pitchFamily="34" charset="0"/>
                <a:cs typeface="Arial" panose="020B0604020202020204" pitchFamily="34" charset="0"/>
              </a:rPr>
              <a:t> </a:t>
            </a:r>
            <a:endParaRPr lang="en-US" altLang="en-US" sz="2400" dirty="0" smtClean="0">
              <a:solidFill>
                <a:schemeClr val="bg1">
                  <a:lumMod val="50000"/>
                </a:schemeClr>
              </a:solidFill>
              <a:latin typeface="Arial" panose="020B0604020202020204" pitchFamily="34" charset="0"/>
              <a:cs typeface="Arial" panose="020B0604020202020204" pitchFamily="34" charset="0"/>
            </a:endParaRPr>
          </a:p>
          <a:p>
            <a:pPr algn="ctr">
              <a:spcBef>
                <a:spcPct val="0"/>
              </a:spcBef>
              <a:buClrTx/>
              <a:buSzTx/>
              <a:buFontTx/>
              <a:buNone/>
              <a:defRPr/>
            </a:pPr>
            <a:r>
              <a:rPr lang="en-US" altLang="en-US" sz="2400" dirty="0" err="1" smtClean="0">
                <a:solidFill>
                  <a:schemeClr val="bg1">
                    <a:lumMod val="50000"/>
                  </a:schemeClr>
                </a:solidFill>
                <a:latin typeface="Arial" panose="020B0604020202020204" pitchFamily="34" charset="0"/>
                <a:cs typeface="Arial" panose="020B0604020202020204" pitchFamily="34" charset="0"/>
              </a:rPr>
              <a:t>thuộc</a:t>
            </a:r>
            <a:r>
              <a:rPr lang="en-US" altLang="en-US" sz="2400" dirty="0" smtClean="0">
                <a:solidFill>
                  <a:schemeClr val="bg1">
                    <a:lumMod val="50000"/>
                  </a:schemeClr>
                </a:solidFill>
                <a:latin typeface="Arial" panose="020B0604020202020204" pitchFamily="34" charset="0"/>
                <a:cs typeface="Arial" panose="020B0604020202020204" pitchFamily="34" charset="0"/>
              </a:rPr>
              <a:t> </a:t>
            </a:r>
            <a:r>
              <a:rPr lang="en-US" altLang="en-US" sz="2400" dirty="0" err="1" smtClean="0">
                <a:solidFill>
                  <a:schemeClr val="bg1">
                    <a:lumMod val="50000"/>
                  </a:schemeClr>
                </a:solidFill>
                <a:latin typeface="Arial" panose="020B0604020202020204" pitchFamily="34" charset="0"/>
                <a:cs typeface="Arial" panose="020B0604020202020204" pitchFamily="34" charset="0"/>
              </a:rPr>
              <a:t>địa</a:t>
            </a:r>
            <a:r>
              <a:rPr lang="en-US" altLang="en-US" sz="2400" dirty="0" smtClean="0">
                <a:solidFill>
                  <a:schemeClr val="bg1">
                    <a:lumMod val="50000"/>
                  </a:schemeClr>
                </a:solidFill>
                <a:latin typeface="Arial" panose="020B0604020202020204" pitchFamily="34" charset="0"/>
                <a:cs typeface="Arial" panose="020B0604020202020204" pitchFamily="34" charset="0"/>
              </a:rPr>
              <a:t> </a:t>
            </a:r>
            <a:r>
              <a:rPr lang="en-US" altLang="en-US" sz="2400" dirty="0" err="1" smtClean="0">
                <a:solidFill>
                  <a:schemeClr val="bg1">
                    <a:lumMod val="50000"/>
                  </a:schemeClr>
                </a:solidFill>
                <a:latin typeface="Arial" panose="020B0604020202020204" pitchFamily="34" charset="0"/>
                <a:cs typeface="Arial" panose="020B0604020202020204" pitchFamily="34" charset="0"/>
              </a:rPr>
              <a:t>nửa</a:t>
            </a:r>
            <a:r>
              <a:rPr lang="en-US" altLang="en-US" sz="2400" dirty="0" smtClean="0">
                <a:solidFill>
                  <a:schemeClr val="bg1">
                    <a:lumMod val="50000"/>
                  </a:schemeClr>
                </a:solidFill>
                <a:latin typeface="Arial" panose="020B0604020202020204" pitchFamily="34" charset="0"/>
                <a:cs typeface="Arial" panose="020B0604020202020204" pitchFamily="34" charset="0"/>
              </a:rPr>
              <a:t> </a:t>
            </a:r>
            <a:endParaRPr lang="en-US" altLang="en-US" sz="2400" dirty="0" smtClean="0">
              <a:solidFill>
                <a:schemeClr val="bg1">
                  <a:lumMod val="50000"/>
                </a:schemeClr>
              </a:solidFill>
              <a:latin typeface="Arial" panose="020B0604020202020204" pitchFamily="34" charset="0"/>
              <a:cs typeface="Arial" panose="020B0604020202020204" pitchFamily="34" charset="0"/>
            </a:endParaRPr>
          </a:p>
          <a:p>
            <a:pPr algn="ctr">
              <a:spcBef>
                <a:spcPct val="0"/>
              </a:spcBef>
              <a:buClrTx/>
              <a:buSzTx/>
              <a:buFontTx/>
              <a:buNone/>
              <a:defRPr/>
            </a:pPr>
            <a:r>
              <a:rPr lang="en-US" altLang="en-US" sz="2400" dirty="0" err="1" smtClean="0">
                <a:solidFill>
                  <a:schemeClr val="bg1">
                    <a:lumMod val="50000"/>
                  </a:schemeClr>
                </a:solidFill>
                <a:latin typeface="Arial" panose="020B0604020202020204" pitchFamily="34" charset="0"/>
                <a:cs typeface="Arial" panose="020B0604020202020204" pitchFamily="34" charset="0"/>
              </a:rPr>
              <a:t>phong</a:t>
            </a:r>
            <a:r>
              <a:rPr lang="en-US" altLang="en-US" sz="2400" dirty="0" smtClean="0">
                <a:solidFill>
                  <a:schemeClr val="bg1">
                    <a:lumMod val="50000"/>
                  </a:schemeClr>
                </a:solidFill>
                <a:latin typeface="Arial" panose="020B0604020202020204" pitchFamily="34" charset="0"/>
                <a:cs typeface="Arial" panose="020B0604020202020204" pitchFamily="34" charset="0"/>
              </a:rPr>
              <a:t> </a:t>
            </a:r>
            <a:r>
              <a:rPr lang="en-US" altLang="en-US" sz="2400" dirty="0" err="1" smtClean="0">
                <a:solidFill>
                  <a:schemeClr val="bg1">
                    <a:lumMod val="50000"/>
                  </a:schemeClr>
                </a:solidFill>
                <a:latin typeface="Arial" panose="020B0604020202020204" pitchFamily="34" charset="0"/>
                <a:cs typeface="Arial" panose="020B0604020202020204" pitchFamily="34" charset="0"/>
              </a:rPr>
              <a:t>kiến</a:t>
            </a:r>
            <a:endParaRPr lang="en-US" altLang="en-US" sz="2400" dirty="0" smtClean="0">
              <a:solidFill>
                <a:schemeClr val="bg1">
                  <a:lumMod val="50000"/>
                </a:schemeClr>
              </a:solidFill>
              <a:latin typeface="Arial" panose="020B0604020202020204" pitchFamily="34" charset="0"/>
              <a:cs typeface="Arial" panose="020B0604020202020204" pitchFamily="34" charset="0"/>
            </a:endParaRPr>
          </a:p>
        </p:txBody>
      </p:sp>
      <p:sp>
        <p:nvSpPr>
          <p:cNvPr id="187408" name="Oval 16"/>
          <p:cNvSpPr>
            <a:spLocks noChangeArrowheads="1"/>
          </p:cNvSpPr>
          <p:nvPr/>
        </p:nvSpPr>
        <p:spPr bwMode="auto">
          <a:xfrm>
            <a:off x="2792413" y="4267200"/>
            <a:ext cx="2844800" cy="1981200"/>
          </a:xfrm>
          <a:prstGeom prst="ellipse">
            <a:avLst/>
          </a:prstGeom>
          <a:noFill/>
          <a:ln w="9525">
            <a:round/>
          </a:ln>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lvl1pPr algn="l" eaLnBrk="0" hangingPunct="0">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lgn="l" eaLnBrk="0" hangingPunct="0">
              <a:spcBef>
                <a:spcPct val="20000"/>
              </a:spcBef>
              <a:buChar char="–"/>
              <a:defRPr sz="2800">
                <a:solidFill>
                  <a:schemeClr val="tx1"/>
                </a:solidFill>
                <a:latin typeface="Verdana" panose="020B0604030504040204" pitchFamily="34" charset="0"/>
              </a:defRPr>
            </a:lvl2pPr>
            <a:lvl3pPr marL="1143000" indent="-228600" algn="l" eaLnBrk="0" hangingPunct="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lgn="l" eaLnBrk="0" hangingPunct="0">
              <a:spcBef>
                <a:spcPct val="20000"/>
              </a:spcBef>
              <a:buChar char="–"/>
              <a:defRPr sz="2000">
                <a:solidFill>
                  <a:schemeClr val="tx1"/>
                </a:solidFill>
                <a:latin typeface="Verdana" panose="020B0604030504040204" pitchFamily="34" charset="0"/>
              </a:defRPr>
            </a:lvl4pPr>
            <a:lvl5pPr marL="2057400" indent="-228600" algn="l" eaLnBrk="0" hangingPunct="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algn="ctr">
              <a:spcBef>
                <a:spcPct val="0"/>
              </a:spcBef>
              <a:buClrTx/>
              <a:buSzTx/>
              <a:buFontTx/>
              <a:buNone/>
              <a:defRPr/>
            </a:pPr>
            <a:r>
              <a:rPr lang="en-US" altLang="en-US" sz="2800" dirty="0" err="1" smtClean="0">
                <a:solidFill>
                  <a:schemeClr val="bg1">
                    <a:lumMod val="50000"/>
                  </a:schemeClr>
                </a:solidFill>
                <a:latin typeface="Arial" panose="020B0604020202020204" pitchFamily="34" charset="0"/>
                <a:cs typeface="Arial" panose="020B0604020202020204" pitchFamily="34" charset="0"/>
              </a:rPr>
              <a:t>Hồ</a:t>
            </a:r>
            <a:r>
              <a:rPr lang="en-US" altLang="en-US" sz="2800" dirty="0" smtClean="0">
                <a:solidFill>
                  <a:schemeClr val="bg1">
                    <a:lumMod val="50000"/>
                  </a:schemeClr>
                </a:solidFill>
                <a:latin typeface="Arial" panose="020B0604020202020204" pitchFamily="34" charset="0"/>
                <a:cs typeface="Arial" panose="020B0604020202020204" pitchFamily="34" charset="0"/>
              </a:rPr>
              <a:t> </a:t>
            </a:r>
            <a:r>
              <a:rPr lang="en-US" altLang="en-US" sz="2800" dirty="0" err="1" smtClean="0">
                <a:solidFill>
                  <a:schemeClr val="bg1">
                    <a:lumMod val="50000"/>
                  </a:schemeClr>
                </a:solidFill>
                <a:latin typeface="Arial" panose="020B0604020202020204" pitchFamily="34" charset="0"/>
                <a:cs typeface="Arial" panose="020B0604020202020204" pitchFamily="34" charset="0"/>
              </a:rPr>
              <a:t>Chí</a:t>
            </a:r>
            <a:r>
              <a:rPr lang="en-US" altLang="en-US" sz="2800" dirty="0" smtClean="0">
                <a:solidFill>
                  <a:schemeClr val="bg1">
                    <a:lumMod val="50000"/>
                  </a:schemeClr>
                </a:solidFill>
                <a:latin typeface="Arial" panose="020B0604020202020204" pitchFamily="34" charset="0"/>
                <a:cs typeface="Arial" panose="020B0604020202020204" pitchFamily="34" charset="0"/>
              </a:rPr>
              <a:t> Minh </a:t>
            </a:r>
            <a:endParaRPr lang="en-US" altLang="en-US" sz="2800" dirty="0" smtClean="0">
              <a:solidFill>
                <a:schemeClr val="bg1">
                  <a:lumMod val="50000"/>
                </a:schemeClr>
              </a:solidFill>
              <a:latin typeface="Arial" panose="020B0604020202020204" pitchFamily="34" charset="0"/>
              <a:cs typeface="Arial" panose="020B0604020202020204" pitchFamily="34" charset="0"/>
            </a:endParaRPr>
          </a:p>
          <a:p>
            <a:pPr algn="ctr">
              <a:spcBef>
                <a:spcPct val="0"/>
              </a:spcBef>
              <a:buClrTx/>
              <a:buSzTx/>
              <a:buFontTx/>
              <a:buNone/>
              <a:defRPr/>
            </a:pPr>
            <a:r>
              <a:rPr lang="en-US" altLang="en-US" sz="2800" dirty="0" err="1" smtClean="0">
                <a:solidFill>
                  <a:schemeClr val="bg1">
                    <a:lumMod val="50000"/>
                  </a:schemeClr>
                </a:solidFill>
                <a:latin typeface="Arial" panose="020B0604020202020204" pitchFamily="34" charset="0"/>
                <a:cs typeface="Arial" panose="020B0604020202020204" pitchFamily="34" charset="0"/>
              </a:rPr>
              <a:t>ra</a:t>
            </a:r>
            <a:r>
              <a:rPr lang="en-US" altLang="en-US" sz="2800" dirty="0" smtClean="0">
                <a:solidFill>
                  <a:schemeClr val="bg1">
                    <a:lumMod val="50000"/>
                  </a:schemeClr>
                </a:solidFill>
                <a:latin typeface="Arial" panose="020B0604020202020204" pitchFamily="34" charset="0"/>
                <a:cs typeface="Arial" panose="020B0604020202020204" pitchFamily="34" charset="0"/>
              </a:rPr>
              <a:t> </a:t>
            </a:r>
            <a:r>
              <a:rPr lang="en-US" altLang="en-US" sz="2800" dirty="0" err="1" smtClean="0">
                <a:solidFill>
                  <a:schemeClr val="bg1">
                    <a:lumMod val="50000"/>
                  </a:schemeClr>
                </a:solidFill>
                <a:latin typeface="Arial" panose="020B0604020202020204" pitchFamily="34" charset="0"/>
                <a:cs typeface="Arial" panose="020B0604020202020204" pitchFamily="34" charset="0"/>
              </a:rPr>
              <a:t>đi</a:t>
            </a:r>
            <a:r>
              <a:rPr lang="en-US" altLang="en-US" sz="2800" dirty="0" smtClean="0">
                <a:solidFill>
                  <a:schemeClr val="bg1">
                    <a:lumMod val="50000"/>
                  </a:schemeClr>
                </a:solidFill>
                <a:latin typeface="Arial" panose="020B0604020202020204" pitchFamily="34" charset="0"/>
                <a:cs typeface="Arial" panose="020B0604020202020204" pitchFamily="34" charset="0"/>
              </a:rPr>
              <a:t> </a:t>
            </a:r>
            <a:r>
              <a:rPr lang="en-US" altLang="en-US" sz="2800" dirty="0" err="1" smtClean="0">
                <a:solidFill>
                  <a:schemeClr val="bg1">
                    <a:lumMod val="50000"/>
                  </a:schemeClr>
                </a:solidFill>
                <a:latin typeface="Arial" panose="020B0604020202020204" pitchFamily="34" charset="0"/>
                <a:cs typeface="Arial" panose="020B0604020202020204" pitchFamily="34" charset="0"/>
              </a:rPr>
              <a:t>tìm</a:t>
            </a:r>
            <a:r>
              <a:rPr lang="en-US" altLang="en-US" sz="2800" dirty="0" smtClean="0">
                <a:solidFill>
                  <a:schemeClr val="bg1">
                    <a:lumMod val="50000"/>
                  </a:schemeClr>
                </a:solidFill>
                <a:latin typeface="Arial" panose="020B0604020202020204" pitchFamily="34" charset="0"/>
                <a:cs typeface="Arial" panose="020B0604020202020204" pitchFamily="34" charset="0"/>
              </a:rPr>
              <a:t> </a:t>
            </a:r>
            <a:r>
              <a:rPr lang="en-US" altLang="en-US" sz="2800" dirty="0" err="1" smtClean="0">
                <a:solidFill>
                  <a:schemeClr val="bg1">
                    <a:lumMod val="50000"/>
                  </a:schemeClr>
                </a:solidFill>
                <a:latin typeface="Arial" panose="020B0604020202020204" pitchFamily="34" charset="0"/>
                <a:cs typeface="Arial" panose="020B0604020202020204" pitchFamily="34" charset="0"/>
              </a:rPr>
              <a:t>đường</a:t>
            </a:r>
            <a:r>
              <a:rPr lang="en-US" altLang="en-US" sz="2800" dirty="0" smtClean="0">
                <a:solidFill>
                  <a:schemeClr val="bg1">
                    <a:lumMod val="50000"/>
                  </a:schemeClr>
                </a:solidFill>
                <a:latin typeface="Arial" panose="020B0604020202020204" pitchFamily="34" charset="0"/>
                <a:cs typeface="Arial" panose="020B0604020202020204" pitchFamily="34" charset="0"/>
              </a:rPr>
              <a:t> </a:t>
            </a:r>
            <a:endParaRPr lang="en-US" altLang="en-US" sz="2800" dirty="0" smtClean="0">
              <a:solidFill>
                <a:schemeClr val="bg1">
                  <a:lumMod val="50000"/>
                </a:schemeClr>
              </a:solidFill>
              <a:latin typeface="Arial" panose="020B0604020202020204" pitchFamily="34" charset="0"/>
              <a:cs typeface="Arial" panose="020B0604020202020204" pitchFamily="34" charset="0"/>
            </a:endParaRPr>
          </a:p>
          <a:p>
            <a:pPr algn="ctr">
              <a:spcBef>
                <a:spcPct val="0"/>
              </a:spcBef>
              <a:buClrTx/>
              <a:buSzTx/>
              <a:buFontTx/>
              <a:buNone/>
              <a:defRPr/>
            </a:pPr>
            <a:r>
              <a:rPr lang="en-US" altLang="en-US" sz="2800" dirty="0" err="1" smtClean="0">
                <a:solidFill>
                  <a:schemeClr val="bg1">
                    <a:lumMod val="50000"/>
                  </a:schemeClr>
                </a:solidFill>
                <a:latin typeface="Arial" panose="020B0604020202020204" pitchFamily="34" charset="0"/>
                <a:cs typeface="Arial" panose="020B0604020202020204" pitchFamily="34" charset="0"/>
              </a:rPr>
              <a:t>cứu</a:t>
            </a:r>
            <a:r>
              <a:rPr lang="en-US" altLang="en-US" sz="2800" dirty="0" smtClean="0">
                <a:solidFill>
                  <a:schemeClr val="bg1">
                    <a:lumMod val="50000"/>
                  </a:schemeClr>
                </a:solidFill>
                <a:latin typeface="Arial" panose="020B0604020202020204" pitchFamily="34" charset="0"/>
                <a:cs typeface="Arial" panose="020B0604020202020204" pitchFamily="34" charset="0"/>
              </a:rPr>
              <a:t> </a:t>
            </a:r>
            <a:r>
              <a:rPr lang="en-US" altLang="en-US" sz="2800" dirty="0" err="1" smtClean="0">
                <a:solidFill>
                  <a:schemeClr val="bg1">
                    <a:lumMod val="50000"/>
                  </a:schemeClr>
                </a:solidFill>
                <a:latin typeface="Arial" panose="020B0604020202020204" pitchFamily="34" charset="0"/>
                <a:cs typeface="Arial" panose="020B0604020202020204" pitchFamily="34" charset="0"/>
              </a:rPr>
              <a:t>nước</a:t>
            </a:r>
            <a:endParaRPr lang="en-US" altLang="en-US" sz="2800" dirty="0" smtClean="0">
              <a:solidFill>
                <a:schemeClr val="bg1">
                  <a:lumMod val="50000"/>
                </a:schemeClr>
              </a:solidFill>
              <a:latin typeface="Arial" panose="020B0604020202020204" pitchFamily="34" charset="0"/>
              <a:cs typeface="Arial" panose="020B0604020202020204" pitchFamily="34" charset="0"/>
            </a:endParaRPr>
          </a:p>
        </p:txBody>
      </p:sp>
      <p:sp>
        <p:nvSpPr>
          <p:cNvPr id="166930" name="Line 17"/>
          <p:cNvSpPr>
            <a:spLocks noChangeShapeType="1"/>
          </p:cNvSpPr>
          <p:nvPr/>
        </p:nvSpPr>
        <p:spPr bwMode="auto">
          <a:xfrm flipH="1">
            <a:off x="5637213" y="5257800"/>
            <a:ext cx="1295400"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Rectangle 22"/>
          <p:cNvSpPr/>
          <p:nvPr/>
        </p:nvSpPr>
        <p:spPr bwMode="auto">
          <a:xfrm>
            <a:off x="495398" y="112508"/>
            <a:ext cx="7528024" cy="523221"/>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VNI-Avo" pitchFamily="2" charset="0"/>
            </a:endParaRPr>
          </a:p>
        </p:txBody>
      </p:sp>
      <p:sp>
        <p:nvSpPr>
          <p:cNvPr id="24" name="Rectangle 18"/>
          <p:cNvSpPr>
            <a:spLocks noChangeArrowheads="1"/>
          </p:cNvSpPr>
          <p:nvPr/>
        </p:nvSpPr>
        <p:spPr bwMode="auto">
          <a:xfrm>
            <a:off x="495398" y="140984"/>
            <a:ext cx="75280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lgn="l" eaLnBrk="0" hangingPunct="0">
              <a:spcBef>
                <a:spcPct val="20000"/>
              </a:spcBef>
              <a:buChar char="–"/>
              <a:defRPr sz="2800">
                <a:solidFill>
                  <a:schemeClr val="tx1"/>
                </a:solidFill>
                <a:latin typeface="Verdana" panose="020B0604030504040204" pitchFamily="34" charset="0"/>
              </a:defRPr>
            </a:lvl2pPr>
            <a:lvl3pPr marL="1143000" indent="-228600" algn="l" eaLnBrk="0" hangingPunct="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lgn="l" eaLnBrk="0" hangingPunct="0">
              <a:spcBef>
                <a:spcPct val="20000"/>
              </a:spcBef>
              <a:buChar char="–"/>
              <a:defRPr sz="2000">
                <a:solidFill>
                  <a:schemeClr val="tx1"/>
                </a:solidFill>
                <a:latin typeface="Verdana" panose="020B0604030504040204" pitchFamily="34" charset="0"/>
              </a:defRPr>
            </a:lvl4pPr>
            <a:lvl5pPr marL="2057400" indent="-228600" algn="l" eaLnBrk="0" hangingPunct="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a:spcBef>
                <a:spcPct val="0"/>
              </a:spcBef>
              <a:buClrTx/>
              <a:buSzTx/>
              <a:buFontTx/>
              <a:buNone/>
            </a:pPr>
            <a:r>
              <a:rPr lang="fr-FR" altLang="en-US" sz="2800" b="1" i="1" dirty="0" err="1" smtClean="0">
                <a:solidFill>
                  <a:srgbClr val="FF0000"/>
                </a:solidFill>
                <a:latin typeface="Arial" panose="020B0604020202020204" pitchFamily="34" charset="0"/>
                <a:cs typeface="Arial" panose="020B0604020202020204" pitchFamily="34" charset="0"/>
              </a:rPr>
              <a:t>Thực</a:t>
            </a:r>
            <a:r>
              <a:rPr lang="fr-FR" altLang="en-US" sz="2800" b="1" i="1" dirty="0" smtClean="0">
                <a:solidFill>
                  <a:srgbClr val="000000"/>
                </a:solidFill>
                <a:latin typeface="Arial" panose="020B0604020202020204" pitchFamily="34" charset="0"/>
                <a:cs typeface="Arial" panose="020B0604020202020204" pitchFamily="34" charset="0"/>
              </a:rPr>
              <a:t> </a:t>
            </a:r>
            <a:r>
              <a:rPr lang="fr-FR" altLang="en-US" sz="2800" b="1" i="1" dirty="0" err="1" smtClean="0">
                <a:solidFill>
                  <a:srgbClr val="FF0000"/>
                </a:solidFill>
                <a:latin typeface="Arial" panose="020B0604020202020204" pitchFamily="34" charset="0"/>
                <a:cs typeface="Arial" panose="020B0604020202020204" pitchFamily="34" charset="0"/>
              </a:rPr>
              <a:t>tiễn</a:t>
            </a:r>
            <a:r>
              <a:rPr lang="fr-FR" altLang="en-US" sz="2800" b="1" i="1" dirty="0" smtClean="0">
                <a:solidFill>
                  <a:srgbClr val="FF0000"/>
                </a:solidFill>
                <a:latin typeface="Arial" panose="020B0604020202020204" pitchFamily="34" charset="0"/>
                <a:cs typeface="Arial" panose="020B0604020202020204" pitchFamily="34" charset="0"/>
              </a:rPr>
              <a:t> </a:t>
            </a:r>
            <a:r>
              <a:rPr lang="en-US" altLang="en-US" sz="2800" b="1" i="1" dirty="0" smtClean="0">
                <a:solidFill>
                  <a:srgbClr val="FF0000"/>
                </a:solidFill>
                <a:latin typeface="Arial" panose="020B0604020202020204" pitchFamily="34" charset="0"/>
                <a:cs typeface="Arial" panose="020B0604020202020204" pitchFamily="34" charset="0"/>
              </a:rPr>
              <a:t>VN </a:t>
            </a:r>
            <a:r>
              <a:rPr lang="en-US" altLang="en-US" sz="2800" b="1" i="1" dirty="0">
                <a:solidFill>
                  <a:srgbClr val="FF0000"/>
                </a:solidFill>
                <a:latin typeface="Arial" panose="020B0604020202020204" pitchFamily="34" charset="0"/>
                <a:cs typeface="Arial" panose="020B0604020202020204" pitchFamily="34" charset="0"/>
              </a:rPr>
              <a:t>cu</a:t>
            </a:r>
            <a:r>
              <a:rPr lang="vi-VN" altLang="en-US" sz="2800" b="1" i="1" dirty="0">
                <a:solidFill>
                  <a:srgbClr val="FF0000"/>
                </a:solidFill>
                <a:latin typeface="Arial" panose="020B0604020202020204" pitchFamily="34" charset="0"/>
                <a:cs typeface="Arial" panose="020B0604020202020204" pitchFamily="34" charset="0"/>
              </a:rPr>
              <a:t>ối</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th</a:t>
            </a:r>
            <a:r>
              <a:rPr lang="vi-VN" altLang="en-US" sz="2800" b="1" i="1" dirty="0">
                <a:solidFill>
                  <a:srgbClr val="FF0000"/>
                </a:solidFill>
                <a:latin typeface="Arial" panose="020B0604020202020204" pitchFamily="34" charset="0"/>
                <a:cs typeface="Arial" panose="020B0604020202020204" pitchFamily="34" charset="0"/>
              </a:rPr>
              <a:t>ế</a:t>
            </a:r>
            <a:r>
              <a:rPr lang="en-US" altLang="en-US" sz="2800" b="1" i="1" dirty="0">
                <a:solidFill>
                  <a:srgbClr val="FF0000"/>
                </a:solidFill>
                <a:latin typeface="Arial" panose="020B0604020202020204" pitchFamily="34" charset="0"/>
                <a:cs typeface="Arial" panose="020B0604020202020204" pitchFamily="34" charset="0"/>
              </a:rPr>
              <a:t> k</a:t>
            </a:r>
            <a:r>
              <a:rPr lang="vi-VN" altLang="en-US" sz="2800" b="1" i="1" dirty="0">
                <a:solidFill>
                  <a:srgbClr val="FF0000"/>
                </a:solidFill>
                <a:latin typeface="Arial" panose="020B0604020202020204" pitchFamily="34" charset="0"/>
                <a:cs typeface="Arial" panose="020B0604020202020204" pitchFamily="34" charset="0"/>
              </a:rPr>
              <a:t>ỷ</a:t>
            </a:r>
            <a:r>
              <a:rPr lang="en-US" altLang="en-US" sz="2800" b="1" i="1" dirty="0">
                <a:solidFill>
                  <a:srgbClr val="FF0000"/>
                </a:solidFill>
                <a:latin typeface="Arial" panose="020B0604020202020204" pitchFamily="34" charset="0"/>
                <a:cs typeface="Arial" panose="020B0604020202020204" pitchFamily="34" charset="0"/>
              </a:rPr>
              <a:t> XIX </a:t>
            </a:r>
            <a:r>
              <a:rPr lang="vi-VN" altLang="en-US" sz="2800" b="1" i="1" dirty="0">
                <a:solidFill>
                  <a:srgbClr val="FF0000"/>
                </a:solidFill>
                <a:latin typeface="Arial" panose="020B0604020202020204" pitchFamily="34" charset="0"/>
                <a:cs typeface="Arial" panose="020B0604020202020204" pitchFamily="34" charset="0"/>
              </a:rPr>
              <a:t>đầu</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th</a:t>
            </a:r>
            <a:r>
              <a:rPr lang="vi-VN" altLang="en-US" sz="2800" b="1" i="1" dirty="0">
                <a:solidFill>
                  <a:srgbClr val="FF0000"/>
                </a:solidFill>
                <a:latin typeface="Arial" panose="020B0604020202020204" pitchFamily="34" charset="0"/>
                <a:cs typeface="Arial" panose="020B0604020202020204" pitchFamily="34" charset="0"/>
              </a:rPr>
              <a:t>ế</a:t>
            </a:r>
            <a:r>
              <a:rPr lang="en-US" altLang="en-US" sz="2800" b="1" i="1" dirty="0">
                <a:solidFill>
                  <a:srgbClr val="FF0000"/>
                </a:solidFill>
                <a:latin typeface="Arial" panose="020B0604020202020204" pitchFamily="34" charset="0"/>
                <a:cs typeface="Arial" panose="020B0604020202020204" pitchFamily="34" charset="0"/>
              </a:rPr>
              <a:t> k</a:t>
            </a:r>
            <a:r>
              <a:rPr lang="vi-VN" altLang="en-US" sz="2800" b="1" i="1" dirty="0">
                <a:solidFill>
                  <a:srgbClr val="FF0000"/>
                </a:solidFill>
                <a:latin typeface="Arial" panose="020B0604020202020204" pitchFamily="34" charset="0"/>
                <a:cs typeface="Arial" panose="020B0604020202020204" pitchFamily="34" charset="0"/>
              </a:rPr>
              <a:t>ỷ</a:t>
            </a:r>
            <a:r>
              <a:rPr lang="en-US" altLang="en-US" sz="2800" b="1" i="1" dirty="0">
                <a:solidFill>
                  <a:srgbClr val="FF0000"/>
                </a:solidFill>
                <a:latin typeface="Arial" panose="020B0604020202020204" pitchFamily="34" charset="0"/>
                <a:cs typeface="Arial" panose="020B0604020202020204" pitchFamily="34" charset="0"/>
              </a:rPr>
              <a:t> XX</a:t>
            </a:r>
            <a:endParaRPr lang="en-US" altLang="en-US" sz="2800" b="1" i="1" dirty="0">
              <a:solidFill>
                <a:srgbClr val="FF0000"/>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87407"/>
                                        </p:tgtEl>
                                        <p:attrNameLst>
                                          <p:attrName>style.visibility</p:attrName>
                                        </p:attrNameLst>
                                      </p:cBhvr>
                                      <p:to>
                                        <p:strVal val="visible"/>
                                      </p:to>
                                    </p:set>
                                    <p:animEffect transition="in" filter="strips(downLeft)">
                                      <p:cBhvr>
                                        <p:cTn id="7" dur="500"/>
                                        <p:tgtEl>
                                          <p:spTgt spid="18740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6921"/>
                                        </p:tgtEl>
                                        <p:attrNameLst>
                                          <p:attrName>style.visibility</p:attrName>
                                        </p:attrNameLst>
                                      </p:cBhvr>
                                      <p:to>
                                        <p:strVal val="visible"/>
                                      </p:to>
                                    </p:set>
                                    <p:anim calcmode="lin" valueType="num">
                                      <p:cBhvr additive="base">
                                        <p:cTn id="12" dur="500" fill="hold"/>
                                        <p:tgtEl>
                                          <p:spTgt spid="166921"/>
                                        </p:tgtEl>
                                        <p:attrNameLst>
                                          <p:attrName>ppt_x</p:attrName>
                                        </p:attrNameLst>
                                      </p:cBhvr>
                                      <p:tavLst>
                                        <p:tav tm="0">
                                          <p:val>
                                            <p:strVal val="#ppt_x"/>
                                          </p:val>
                                        </p:tav>
                                        <p:tav tm="100000">
                                          <p:val>
                                            <p:strVal val="#ppt_x"/>
                                          </p:val>
                                        </p:tav>
                                      </p:tavLst>
                                    </p:anim>
                                    <p:anim calcmode="lin" valueType="num">
                                      <p:cBhvr additive="base">
                                        <p:cTn id="13" dur="500" fill="hold"/>
                                        <p:tgtEl>
                                          <p:spTgt spid="16692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87395"/>
                                        </p:tgtEl>
                                        <p:attrNameLst>
                                          <p:attrName>style.visibility</p:attrName>
                                        </p:attrNameLst>
                                      </p:cBhvr>
                                      <p:to>
                                        <p:strVal val="visible"/>
                                      </p:to>
                                    </p:set>
                                    <p:animEffect transition="in" filter="wipe(up)">
                                      <p:cBhvr>
                                        <p:cTn id="18" dur="500"/>
                                        <p:tgtEl>
                                          <p:spTgt spid="18739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87396"/>
                                        </p:tgtEl>
                                        <p:attrNameLst>
                                          <p:attrName>style.visibility</p:attrName>
                                        </p:attrNameLst>
                                      </p:cBhvr>
                                      <p:to>
                                        <p:strVal val="visible"/>
                                      </p:to>
                                    </p:set>
                                    <p:animEffect transition="in" filter="wipe(up)">
                                      <p:cBhvr>
                                        <p:cTn id="23" dur="500"/>
                                        <p:tgtEl>
                                          <p:spTgt spid="18739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66922"/>
                                        </p:tgtEl>
                                        <p:attrNameLst>
                                          <p:attrName>style.visibility</p:attrName>
                                        </p:attrNameLst>
                                      </p:cBhvr>
                                      <p:to>
                                        <p:strVal val="visible"/>
                                      </p:to>
                                    </p:set>
                                    <p:anim calcmode="lin" valueType="num">
                                      <p:cBhvr additive="base">
                                        <p:cTn id="28" dur="500" fill="hold"/>
                                        <p:tgtEl>
                                          <p:spTgt spid="166922"/>
                                        </p:tgtEl>
                                        <p:attrNameLst>
                                          <p:attrName>ppt_x</p:attrName>
                                        </p:attrNameLst>
                                      </p:cBhvr>
                                      <p:tavLst>
                                        <p:tav tm="0">
                                          <p:val>
                                            <p:strVal val="#ppt_x"/>
                                          </p:val>
                                        </p:tav>
                                        <p:tav tm="100000">
                                          <p:val>
                                            <p:strVal val="#ppt_x"/>
                                          </p:val>
                                        </p:tav>
                                      </p:tavLst>
                                    </p:anim>
                                    <p:anim calcmode="lin" valueType="num">
                                      <p:cBhvr additive="base">
                                        <p:cTn id="29" dur="500" fill="hold"/>
                                        <p:tgtEl>
                                          <p:spTgt spid="16692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87397"/>
                                        </p:tgtEl>
                                        <p:attrNameLst>
                                          <p:attrName>style.visibility</p:attrName>
                                        </p:attrNameLst>
                                      </p:cBhvr>
                                      <p:to>
                                        <p:strVal val="visible"/>
                                      </p:to>
                                    </p:set>
                                    <p:animEffect transition="in" filter="wipe(up)">
                                      <p:cBhvr>
                                        <p:cTn id="34" dur="500"/>
                                        <p:tgtEl>
                                          <p:spTgt spid="18739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87398"/>
                                        </p:tgtEl>
                                        <p:attrNameLst>
                                          <p:attrName>style.visibility</p:attrName>
                                        </p:attrNameLst>
                                      </p:cBhvr>
                                      <p:to>
                                        <p:strVal val="visible"/>
                                      </p:to>
                                    </p:set>
                                    <p:animEffect transition="in" filter="wipe(up)">
                                      <p:cBhvr>
                                        <p:cTn id="39" dur="500"/>
                                        <p:tgtEl>
                                          <p:spTgt spid="187398"/>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circle(in)">
                                      <p:cBhvr>
                                        <p:cTn id="44" dur="20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87394"/>
                                        </p:tgtEl>
                                        <p:attrNameLst>
                                          <p:attrName>style.visibility</p:attrName>
                                        </p:attrNameLst>
                                      </p:cBhvr>
                                      <p:to>
                                        <p:strVal val="visible"/>
                                      </p:to>
                                    </p:set>
                                    <p:animEffect transition="in" filter="wipe(up)">
                                      <p:cBhvr>
                                        <p:cTn id="49" dur="500"/>
                                        <p:tgtEl>
                                          <p:spTgt spid="187394"/>
                                        </p:tgtEl>
                                      </p:cBhvr>
                                    </p:animEffect>
                                  </p:childTnLst>
                                </p:cTn>
                              </p:par>
                            </p:childTnLst>
                          </p:cTn>
                        </p:par>
                      </p:childTnLst>
                    </p:cTn>
                  </p:par>
                  <p:par>
                    <p:cTn id="50" fill="hold">
                      <p:stCondLst>
                        <p:cond delay="indefinite"/>
                      </p:stCondLst>
                      <p:childTnLst>
                        <p:par>
                          <p:cTn id="51" fill="hold">
                            <p:stCondLst>
                              <p:cond delay="0"/>
                            </p:stCondLst>
                            <p:childTnLst>
                              <p:par>
                                <p:cTn id="52" presetID="26" presetClass="entr" presetSubtype="0" fill="hold" grpId="0" nodeType="clickEffect">
                                  <p:stCondLst>
                                    <p:cond delay="0"/>
                                  </p:stCondLst>
                                  <p:childTnLst>
                                    <p:set>
                                      <p:cBhvr>
                                        <p:cTn id="53" dur="1" fill="hold">
                                          <p:stCondLst>
                                            <p:cond delay="0"/>
                                          </p:stCondLst>
                                        </p:cTn>
                                        <p:tgtEl>
                                          <p:spTgt spid="166925"/>
                                        </p:tgtEl>
                                        <p:attrNameLst>
                                          <p:attrName>style.visibility</p:attrName>
                                        </p:attrNameLst>
                                      </p:cBhvr>
                                      <p:to>
                                        <p:strVal val="visible"/>
                                      </p:to>
                                    </p:set>
                                    <p:animEffect transition="in" filter="wipe(down)">
                                      <p:cBhvr>
                                        <p:cTn id="54" dur="580">
                                          <p:stCondLst>
                                            <p:cond delay="0"/>
                                          </p:stCondLst>
                                        </p:cTn>
                                        <p:tgtEl>
                                          <p:spTgt spid="166925"/>
                                        </p:tgtEl>
                                      </p:cBhvr>
                                    </p:animEffect>
                                    <p:anim calcmode="lin" valueType="num">
                                      <p:cBhvr>
                                        <p:cTn id="55" dur="1822" tmFilter="0,0; 0.14,0.36; 0.43,0.73; 0.71,0.91; 1.0,1.0">
                                          <p:stCondLst>
                                            <p:cond delay="0"/>
                                          </p:stCondLst>
                                        </p:cTn>
                                        <p:tgtEl>
                                          <p:spTgt spid="166925"/>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166925"/>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166925"/>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166925"/>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166925"/>
                                        </p:tgtEl>
                                        <p:attrNameLst>
                                          <p:attrName>ppt_y</p:attrName>
                                        </p:attrNameLst>
                                      </p:cBhvr>
                                      <p:tavLst>
                                        <p:tav tm="0" fmla="#ppt_y-sin(pi*$)/81">
                                          <p:val>
                                            <p:fltVal val="0"/>
                                          </p:val>
                                        </p:tav>
                                        <p:tav tm="100000">
                                          <p:val>
                                            <p:fltVal val="1"/>
                                          </p:val>
                                        </p:tav>
                                      </p:tavLst>
                                    </p:anim>
                                    <p:animScale>
                                      <p:cBhvr>
                                        <p:cTn id="60" dur="26">
                                          <p:stCondLst>
                                            <p:cond delay="650"/>
                                          </p:stCondLst>
                                        </p:cTn>
                                        <p:tgtEl>
                                          <p:spTgt spid="166925"/>
                                        </p:tgtEl>
                                      </p:cBhvr>
                                      <p:to x="100000" y="60000"/>
                                    </p:animScale>
                                    <p:animScale>
                                      <p:cBhvr>
                                        <p:cTn id="61" dur="166" decel="50000">
                                          <p:stCondLst>
                                            <p:cond delay="676"/>
                                          </p:stCondLst>
                                        </p:cTn>
                                        <p:tgtEl>
                                          <p:spTgt spid="166925"/>
                                        </p:tgtEl>
                                      </p:cBhvr>
                                      <p:to x="100000" y="100000"/>
                                    </p:animScale>
                                    <p:animScale>
                                      <p:cBhvr>
                                        <p:cTn id="62" dur="26">
                                          <p:stCondLst>
                                            <p:cond delay="1312"/>
                                          </p:stCondLst>
                                        </p:cTn>
                                        <p:tgtEl>
                                          <p:spTgt spid="166925"/>
                                        </p:tgtEl>
                                      </p:cBhvr>
                                      <p:to x="100000" y="80000"/>
                                    </p:animScale>
                                    <p:animScale>
                                      <p:cBhvr>
                                        <p:cTn id="63" dur="166" decel="50000">
                                          <p:stCondLst>
                                            <p:cond delay="1338"/>
                                          </p:stCondLst>
                                        </p:cTn>
                                        <p:tgtEl>
                                          <p:spTgt spid="166925"/>
                                        </p:tgtEl>
                                      </p:cBhvr>
                                      <p:to x="100000" y="100000"/>
                                    </p:animScale>
                                    <p:animScale>
                                      <p:cBhvr>
                                        <p:cTn id="64" dur="26">
                                          <p:stCondLst>
                                            <p:cond delay="1642"/>
                                          </p:stCondLst>
                                        </p:cTn>
                                        <p:tgtEl>
                                          <p:spTgt spid="166925"/>
                                        </p:tgtEl>
                                      </p:cBhvr>
                                      <p:to x="100000" y="90000"/>
                                    </p:animScale>
                                    <p:animScale>
                                      <p:cBhvr>
                                        <p:cTn id="65" dur="166" decel="50000">
                                          <p:stCondLst>
                                            <p:cond delay="1668"/>
                                          </p:stCondLst>
                                        </p:cTn>
                                        <p:tgtEl>
                                          <p:spTgt spid="166925"/>
                                        </p:tgtEl>
                                      </p:cBhvr>
                                      <p:to x="100000" y="100000"/>
                                    </p:animScale>
                                    <p:animScale>
                                      <p:cBhvr>
                                        <p:cTn id="66" dur="26">
                                          <p:stCondLst>
                                            <p:cond delay="1808"/>
                                          </p:stCondLst>
                                        </p:cTn>
                                        <p:tgtEl>
                                          <p:spTgt spid="166925"/>
                                        </p:tgtEl>
                                      </p:cBhvr>
                                      <p:to x="100000" y="95000"/>
                                    </p:animScale>
                                    <p:animScale>
                                      <p:cBhvr>
                                        <p:cTn id="67" dur="166" decel="50000">
                                          <p:stCondLst>
                                            <p:cond delay="1834"/>
                                          </p:stCondLst>
                                        </p:cTn>
                                        <p:tgtEl>
                                          <p:spTgt spid="166925"/>
                                        </p:tgtEl>
                                      </p:cBhvr>
                                      <p:to x="100000" y="100000"/>
                                    </p:animScale>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87399"/>
                                        </p:tgtEl>
                                        <p:attrNameLst>
                                          <p:attrName>style.visibility</p:attrName>
                                        </p:attrNameLst>
                                      </p:cBhvr>
                                      <p:to>
                                        <p:strVal val="visible"/>
                                      </p:to>
                                    </p:set>
                                    <p:animEffect transition="in" filter="wipe(up)">
                                      <p:cBhvr>
                                        <p:cTn id="72" dur="500"/>
                                        <p:tgtEl>
                                          <p:spTgt spid="187399"/>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166930"/>
                                        </p:tgtEl>
                                        <p:attrNameLst>
                                          <p:attrName>style.visibility</p:attrName>
                                        </p:attrNameLst>
                                      </p:cBhvr>
                                      <p:to>
                                        <p:strVal val="visible"/>
                                      </p:to>
                                    </p:set>
                                    <p:anim calcmode="lin" valueType="num">
                                      <p:cBhvr>
                                        <p:cTn id="77" dur="1000" fill="hold"/>
                                        <p:tgtEl>
                                          <p:spTgt spid="166930"/>
                                        </p:tgtEl>
                                        <p:attrNameLst>
                                          <p:attrName>ppt_w</p:attrName>
                                        </p:attrNameLst>
                                      </p:cBhvr>
                                      <p:tavLst>
                                        <p:tav tm="0">
                                          <p:val>
                                            <p:fltVal val="0"/>
                                          </p:val>
                                        </p:tav>
                                        <p:tav tm="100000">
                                          <p:val>
                                            <p:strVal val="#ppt_w"/>
                                          </p:val>
                                        </p:tav>
                                      </p:tavLst>
                                    </p:anim>
                                    <p:anim calcmode="lin" valueType="num">
                                      <p:cBhvr>
                                        <p:cTn id="78" dur="1000" fill="hold"/>
                                        <p:tgtEl>
                                          <p:spTgt spid="166930"/>
                                        </p:tgtEl>
                                        <p:attrNameLst>
                                          <p:attrName>ppt_h</p:attrName>
                                        </p:attrNameLst>
                                      </p:cBhvr>
                                      <p:tavLst>
                                        <p:tav tm="0">
                                          <p:val>
                                            <p:fltVal val="0"/>
                                          </p:val>
                                        </p:tav>
                                        <p:tav tm="100000">
                                          <p:val>
                                            <p:strVal val="#ppt_h"/>
                                          </p:val>
                                        </p:tav>
                                      </p:tavLst>
                                    </p:anim>
                                    <p:anim calcmode="lin" valueType="num">
                                      <p:cBhvr>
                                        <p:cTn id="79" dur="1000" fill="hold"/>
                                        <p:tgtEl>
                                          <p:spTgt spid="166930"/>
                                        </p:tgtEl>
                                        <p:attrNameLst>
                                          <p:attrName>style.rotation</p:attrName>
                                        </p:attrNameLst>
                                      </p:cBhvr>
                                      <p:tavLst>
                                        <p:tav tm="0">
                                          <p:val>
                                            <p:fltVal val="90"/>
                                          </p:val>
                                        </p:tav>
                                        <p:tav tm="100000">
                                          <p:val>
                                            <p:fltVal val="0"/>
                                          </p:val>
                                        </p:tav>
                                      </p:tavLst>
                                    </p:anim>
                                    <p:animEffect transition="in" filter="fade">
                                      <p:cBhvr>
                                        <p:cTn id="80" dur="1000"/>
                                        <p:tgtEl>
                                          <p:spTgt spid="16693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187408"/>
                                        </p:tgtEl>
                                        <p:attrNameLst>
                                          <p:attrName>style.visibility</p:attrName>
                                        </p:attrNameLst>
                                      </p:cBhvr>
                                      <p:to>
                                        <p:strVal val="visible"/>
                                      </p:to>
                                    </p:set>
                                    <p:animEffect transition="in" filter="wipe(up)">
                                      <p:cBhvr>
                                        <p:cTn id="85" dur="500"/>
                                        <p:tgtEl>
                                          <p:spTgt spid="187408"/>
                                        </p:tgtEl>
                                      </p:cBhvr>
                                    </p:animEffect>
                                  </p:childTnLst>
                                </p:cTn>
                              </p:par>
                            </p:childTnLst>
                          </p:cTn>
                        </p:par>
                      </p:childTnLst>
                    </p:cTn>
                  </p:par>
                  <p:par>
                    <p:cTn id="86" fill="hold">
                      <p:stCondLst>
                        <p:cond delay="indefinite"/>
                      </p:stCondLst>
                      <p:childTnLst>
                        <p:par>
                          <p:cTn id="87" fill="hold">
                            <p:stCondLst>
                              <p:cond delay="0"/>
                            </p:stCondLst>
                            <p:childTnLst>
                              <p:par>
                                <p:cTn id="88" presetID="21" presetClass="entr" presetSubtype="1" fill="hold" nodeType="clickEffect">
                                  <p:stCondLst>
                                    <p:cond delay="0"/>
                                  </p:stCondLst>
                                  <p:childTnLst>
                                    <p:set>
                                      <p:cBhvr>
                                        <p:cTn id="89" dur="1" fill="hold">
                                          <p:stCondLst>
                                            <p:cond delay="0"/>
                                          </p:stCondLst>
                                        </p:cTn>
                                        <p:tgtEl>
                                          <p:spTgt spid="3"/>
                                        </p:tgtEl>
                                        <p:attrNameLst>
                                          <p:attrName>style.visibility</p:attrName>
                                        </p:attrNameLst>
                                      </p:cBhvr>
                                      <p:to>
                                        <p:strVal val="visible"/>
                                      </p:to>
                                    </p:set>
                                    <p:animEffect transition="in" filter="wheel(1)">
                                      <p:cBhvr>
                                        <p:cTn id="90" dur="2000"/>
                                        <p:tgtEl>
                                          <p:spTgt spid="3"/>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anim calcmode="lin" valueType="num">
                                      <p:cBhvr additive="base">
                                        <p:cTn id="95" dur="500" fill="hold"/>
                                        <p:tgtEl>
                                          <p:spTgt spid="24"/>
                                        </p:tgtEl>
                                        <p:attrNameLst>
                                          <p:attrName>ppt_x</p:attrName>
                                        </p:attrNameLst>
                                      </p:cBhvr>
                                      <p:tavLst>
                                        <p:tav tm="0">
                                          <p:val>
                                            <p:strVal val="0-#ppt_w/2"/>
                                          </p:val>
                                        </p:tav>
                                        <p:tav tm="100000">
                                          <p:val>
                                            <p:strVal val="#ppt_x"/>
                                          </p:val>
                                        </p:tav>
                                      </p:tavLst>
                                    </p:anim>
                                    <p:anim calcmode="lin" valueType="num">
                                      <p:cBhvr additive="base">
                                        <p:cTn id="96"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nimBg="1" autoUpdateAnimBg="0"/>
      <p:bldP spid="187395" grpId="0" animBg="1" autoUpdateAnimBg="0"/>
      <p:bldP spid="187396" grpId="0" animBg="1" autoUpdateAnimBg="0"/>
      <p:bldP spid="187397" grpId="0" animBg="1" autoUpdateAnimBg="0"/>
      <p:bldP spid="187398" grpId="0" animBg="1" autoUpdateAnimBg="0"/>
      <p:bldP spid="187399" grpId="0" animBg="1" autoUpdateAnimBg="0"/>
      <p:bldP spid="166921" grpId="0" animBg="1"/>
      <p:bldP spid="166922" grpId="0" animBg="1"/>
      <p:bldP spid="166925" grpId="0" animBg="1"/>
      <p:bldP spid="187407" grpId="0" animBg="1" autoUpdateAnimBg="0"/>
      <p:bldP spid="187408" grpId="0" animBg="1" autoUpdateAnimBg="0"/>
      <p:bldP spid="166930" grpId="0" animBg="1"/>
      <p:bldP spid="2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Picture Placeholder 4"/>
          <p:cNvGraphicFramePr>
            <a:graphicFrameLocks noGrp="1"/>
          </p:cNvGraphicFramePr>
          <p:nvPr>
            <p:ph type="pic" idx="1"/>
          </p:nvPr>
        </p:nvGraphicFramePr>
        <p:xfrm>
          <a:off x="304800" y="762000"/>
          <a:ext cx="4075112" cy="5867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57346" name="Picture 2" descr="http://img2.blog.zdn.vn/4749034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6168" y="1066800"/>
            <a:ext cx="4457700" cy="4364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p:cNvGrpSpPr/>
          <p:nvPr/>
        </p:nvGrpSpPr>
        <p:grpSpPr bwMode="auto">
          <a:xfrm>
            <a:off x="4522765" y="5460271"/>
            <a:ext cx="4025900" cy="914400"/>
            <a:chOff x="615549" y="5181595"/>
            <a:chExt cx="4178168" cy="1162038"/>
          </a:xfrm>
        </p:grpSpPr>
        <p:sp>
          <p:nvSpPr>
            <p:cNvPr id="11" name="Round Same Side Corner Rectangle 10"/>
            <p:cNvSpPr/>
            <p:nvPr/>
          </p:nvSpPr>
          <p:spPr>
            <a:xfrm rot="10800000">
              <a:off x="615549" y="5181595"/>
              <a:ext cx="4178168" cy="1162038"/>
            </a:xfrm>
            <a:prstGeom prst="round2SameRect">
              <a:avLst>
                <a:gd name="adj1" fmla="val 10500"/>
                <a:gd name="adj2" fmla="val 0"/>
              </a:avLst>
            </a:prstGeom>
          </p:spPr>
          <p:style>
            <a:lnRef idx="1">
              <a:schemeClr val="accent1"/>
            </a:lnRef>
            <a:fillRef idx="2">
              <a:schemeClr val="accent1"/>
            </a:fillRef>
            <a:effectRef idx="1">
              <a:schemeClr val="accent1"/>
            </a:effectRef>
            <a:fontRef idx="minor">
              <a:schemeClr val="dk1"/>
            </a:fontRef>
          </p:style>
        </p:sp>
        <p:sp>
          <p:nvSpPr>
            <p:cNvPr id="12" name="Round Same Side Corner Rectangle 4"/>
            <p:cNvSpPr/>
            <p:nvPr/>
          </p:nvSpPr>
          <p:spPr>
            <a:xfrm>
              <a:off x="651795" y="5278431"/>
              <a:ext cx="4105676" cy="649612"/>
            </a:xfrm>
            <a:prstGeom prst="rect">
              <a:avLst/>
            </a:prstGeom>
          </p:spPr>
          <p:style>
            <a:lnRef idx="0">
              <a:scrgbClr r="0" g="0" b="0"/>
            </a:lnRef>
            <a:fillRef idx="0">
              <a:scrgbClr r="0" g="0" b="0"/>
            </a:fillRef>
            <a:effectRef idx="0">
              <a:scrgbClr r="0" g="0" b="0"/>
            </a:effectRef>
            <a:fontRef idx="minor">
              <a:schemeClr val="dk1"/>
            </a:fontRef>
          </p:style>
          <p:txBody>
            <a:bodyPr lIns="170688" tIns="170688" rIns="170688" bIns="170688" spcCol="1270"/>
            <a:lstStyle/>
            <a:p>
              <a:pPr algn="ctr" defTabSz="1066800" eaLnBrk="1" fontAlgn="auto" hangingPunct="1">
                <a:lnSpc>
                  <a:spcPct val="90000"/>
                </a:lnSpc>
                <a:spcAft>
                  <a:spcPct val="35000"/>
                </a:spcAft>
                <a:defRPr/>
              </a:pPr>
              <a:r>
                <a:rPr lang="en-US" sz="2200" b="1" i="1" dirty="0" err="1">
                  <a:latin typeface="Times New Roman" panose="02020603050405020304" pitchFamily="18" charset="0"/>
                  <a:cs typeface="Times New Roman" panose="02020603050405020304" pitchFamily="18" charset="0"/>
                </a:rPr>
                <a:t>Nhà</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Nguyễn</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lần</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lượt</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ký</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với</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Pháp</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các</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hiệp</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ước</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đầu</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hàng</a:t>
              </a:r>
              <a:endParaRPr lang="en-US" sz="2200" b="1" i="1"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blinds(horizontal)">
                                      <p:cBhvr>
                                        <p:cTn id="7" dur="500"/>
                                        <p:tgtEl>
                                          <p:spTgt spid="573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0" y="1219200"/>
            <a:ext cx="1524000" cy="4343400"/>
          </a:xfrm>
        </p:spPr>
        <p:style>
          <a:lnRef idx="1">
            <a:schemeClr val="accent6"/>
          </a:lnRef>
          <a:fillRef idx="2">
            <a:schemeClr val="accent6"/>
          </a:fillRef>
          <a:effectRef idx="1">
            <a:schemeClr val="accent6"/>
          </a:effectRef>
          <a:fontRef idx="minor">
            <a:schemeClr val="dk1"/>
          </a:fontRef>
        </p:style>
        <p:txBody>
          <a:bodyPr rtlCol="0">
            <a:noAutofit/>
          </a:bodyPr>
          <a:lstStyle/>
          <a:p>
            <a:pPr eaLnBrk="1" fontAlgn="auto" hangingPunct="1">
              <a:spcAft>
                <a:spcPts val="0"/>
              </a:spcAft>
              <a:defRPr/>
            </a:pPr>
            <a:r>
              <a:rPr lang="en-US" sz="2600" i="1" dirty="0" err="1" smtClean="0">
                <a:latin typeface="Times New Roman" panose="02020603050405020304" pitchFamily="18" charset="0"/>
                <a:cs typeface="Times New Roman" panose="02020603050405020304" pitchFamily="18" charset="0"/>
              </a:rPr>
              <a:t>Giai</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cấp</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công</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nhân</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và</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giai</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cấp</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nông</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dân</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Việt</a:t>
            </a:r>
            <a:r>
              <a:rPr lang="en-US" sz="2600" i="1" dirty="0" smtClean="0">
                <a:latin typeface="Times New Roman" panose="02020603050405020304" pitchFamily="18" charset="0"/>
                <a:cs typeface="Times New Roman" panose="02020603050405020304" pitchFamily="18" charset="0"/>
              </a:rPr>
              <a:t> Nam </a:t>
            </a:r>
            <a:r>
              <a:rPr lang="en-US" sz="2600" i="1" dirty="0" err="1" smtClean="0">
                <a:latin typeface="Times New Roman" panose="02020603050405020304" pitchFamily="18" charset="0"/>
                <a:cs typeface="Times New Roman" panose="02020603050405020304" pitchFamily="18" charset="0"/>
              </a:rPr>
              <a:t>thời</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Pháp</a:t>
            </a:r>
            <a:r>
              <a:rPr lang="en-US" sz="2600" i="1" dirty="0" smtClean="0">
                <a:latin typeface="Times New Roman" panose="02020603050405020304" pitchFamily="18" charset="0"/>
                <a:cs typeface="Times New Roman" panose="02020603050405020304" pitchFamily="18" charset="0"/>
              </a:rPr>
              <a:t> </a:t>
            </a:r>
            <a:r>
              <a:rPr lang="en-US" sz="2600" i="1" dirty="0" err="1" smtClean="0">
                <a:latin typeface="Times New Roman" panose="02020603050405020304" pitchFamily="18" charset="0"/>
                <a:cs typeface="Times New Roman" panose="02020603050405020304" pitchFamily="18" charset="0"/>
              </a:rPr>
              <a:t>thuộc</a:t>
            </a:r>
            <a:br>
              <a:rPr lang="en-US" sz="2600" b="0" i="1" dirty="0" smtClean="0">
                <a:latin typeface="Times New Roman" panose="02020603050405020304" pitchFamily="18" charset="0"/>
                <a:cs typeface="Times New Roman" panose="02020603050405020304" pitchFamily="18" charset="0"/>
              </a:rPr>
            </a:br>
            <a:endParaRPr lang="en-US" sz="2600" b="0" i="1" dirty="0">
              <a:latin typeface="Times New Roman" panose="02020603050405020304" pitchFamily="18" charset="0"/>
              <a:cs typeface="Times New Roman" panose="02020603050405020304" pitchFamily="18" charset="0"/>
            </a:endParaRPr>
          </a:p>
        </p:txBody>
      </p:sp>
      <p:sp>
        <p:nvSpPr>
          <p:cNvPr id="13315" name="Text Placeholder 3"/>
          <p:cNvSpPr>
            <a:spLocks noGrp="1"/>
          </p:cNvSpPr>
          <p:nvPr>
            <p:ph type="body" sz="half" idx="2"/>
          </p:nvPr>
        </p:nvSpPr>
        <p:spPr/>
        <p:txBody>
          <a:bodyPr/>
          <a:lstStyle/>
          <a:p>
            <a:pPr eaLnBrk="1" hangingPunct="1"/>
            <a:endParaRPr lang="en-US" smtClean="0"/>
          </a:p>
        </p:txBody>
      </p:sp>
      <p:pic>
        <p:nvPicPr>
          <p:cNvPr id="1026" name="Picture 2" descr="C:\Users\Admin\Desktop\keo cay.jpg"/>
          <p:cNvPicPr>
            <a:picLocks noChangeAspect="1" noChangeArrowheads="1"/>
          </p:cNvPicPr>
          <p:nvPr/>
        </p:nvPicPr>
        <p:blipFill>
          <a:blip r:embed="rId1"/>
          <a:srcRect/>
          <a:stretch>
            <a:fillRect/>
          </a:stretch>
        </p:blipFill>
        <p:spPr bwMode="auto">
          <a:xfrm>
            <a:off x="228600" y="0"/>
            <a:ext cx="6019800" cy="2971800"/>
          </a:xfrm>
          <a:prstGeom prst="rect">
            <a:avLst/>
          </a:prstGeom>
        </p:spPr>
        <p:style>
          <a:lnRef idx="2">
            <a:schemeClr val="accent1"/>
          </a:lnRef>
          <a:fillRef idx="1">
            <a:schemeClr val="lt1"/>
          </a:fillRef>
          <a:effectRef idx="0">
            <a:schemeClr val="accent1"/>
          </a:effectRef>
          <a:fontRef idx="minor">
            <a:schemeClr val="dk1"/>
          </a:fontRef>
        </p:style>
      </p:pic>
      <p:pic>
        <p:nvPicPr>
          <p:cNvPr id="3" name="Picture 2" descr="C:\Documents and Settings\Admin\Desktop\anh làm\2 (1).jpg"/>
          <p:cNvPicPr>
            <a:picLocks noChangeAspect="1" noChangeArrowheads="1"/>
          </p:cNvPicPr>
          <p:nvPr/>
        </p:nvPicPr>
        <p:blipFill>
          <a:blip r:embed="rId2"/>
          <a:srcRect/>
          <a:stretch>
            <a:fillRect/>
          </a:stretch>
        </p:blipFill>
        <p:spPr bwMode="auto">
          <a:xfrm>
            <a:off x="152400" y="3124200"/>
            <a:ext cx="6096000" cy="3429000"/>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endParaRPr lang="en-US" smtClean="0"/>
          </a:p>
        </p:txBody>
      </p:sp>
      <p:graphicFrame>
        <p:nvGraphicFramePr>
          <p:cNvPr id="5" name="Picture Placeholder 4"/>
          <p:cNvGraphicFramePr>
            <a:graphicFrameLocks noGrp="1"/>
          </p:cNvGraphicFramePr>
          <p:nvPr>
            <p:ph type="pic" idx="1"/>
          </p:nvPr>
        </p:nvGraphicFramePr>
        <p:xfrm>
          <a:off x="0" y="228600"/>
          <a:ext cx="9144000" cy="62483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 name="Diagram 4"/>
          <p:cNvGraphicFramePr/>
          <p:nvPr/>
        </p:nvGraphicFramePr>
        <p:xfrm>
          <a:off x="436563" y="258763"/>
          <a:ext cx="8229600" cy="5032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TextBox 1"/>
          <p:cNvSpPr txBox="1"/>
          <p:nvPr/>
        </p:nvSpPr>
        <p:spPr>
          <a:xfrm>
            <a:off x="304800" y="685800"/>
            <a:ext cx="8305800" cy="4832092"/>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Sau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hiệp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định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Patơnốt</a:t>
            </a:r>
            <a:r>
              <a:rPr lang="en-US" sz="2800" b="1" dirty="0">
                <a:latin typeface="Times New Roman" panose="02020603050405020304" pitchFamily="18" charset="0"/>
                <a:cs typeface="Times New Roman" panose="02020603050405020304" pitchFamily="18" charset="0"/>
              </a:rPr>
              <a:t> (1884), </a:t>
            </a:r>
            <a:r>
              <a:rPr lang="en-US" sz="2800" b="1" dirty="0" err="1">
                <a:latin typeface="Times New Roman" panose="02020603050405020304" pitchFamily="18" charset="0"/>
                <a:cs typeface="Times New Roman" panose="02020603050405020304" pitchFamily="18" charset="0"/>
              </a:rPr>
              <a:t>nhà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Nguyễn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đã</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dâng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nước</a:t>
            </a:r>
            <a:r>
              <a:rPr lang="en-US" sz="2800" b="1" dirty="0">
                <a:latin typeface="Times New Roman" panose="02020603050405020304" pitchFamily="18" charset="0"/>
                <a:cs typeface="Times New Roman" panose="02020603050405020304" pitchFamily="18" charset="0"/>
              </a:rPr>
              <a:t> ta </a:t>
            </a:r>
            <a:r>
              <a:rPr lang="en-US" sz="2800" b="1" dirty="0" err="1">
                <a:latin typeface="Times New Roman" panose="02020603050405020304" pitchFamily="18" charset="0"/>
                <a:cs typeface="Times New Roman" panose="02020603050405020304" pitchFamily="18" charset="0"/>
              </a:rPr>
              <a:t>cho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Việt</a:t>
            </a:r>
            <a:r>
              <a:rPr lang="en-US" sz="2800" b="1" dirty="0">
                <a:latin typeface="Times New Roman" panose="02020603050405020304" pitchFamily="18" charset="0"/>
                <a:cs typeface="Times New Roman" panose="02020603050405020304" pitchFamily="18" charset="0"/>
              </a:rPr>
              <a:t> Nam </a:t>
            </a:r>
            <a:r>
              <a:rPr lang="en-US" sz="2800" b="1" dirty="0" err="1">
                <a:latin typeface="Times New Roman" panose="02020603050405020304" pitchFamily="18" charset="0"/>
                <a:cs typeface="Times New Roman" panose="02020603050405020304" pitchFamily="18" charset="0"/>
              </a:rPr>
              <a:t>trở</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một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nước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thuộc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địa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nửa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kiến</a:t>
            </a:r>
            <a:r>
              <a:rPr lang="en-US"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a:p>
            <a:pPr algn="just"/>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Chương</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trình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khai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thác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thuộc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địa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lần</a:t>
            </a:r>
            <a:r>
              <a:rPr lang="en-US" sz="2800" b="1" dirty="0">
                <a:latin typeface="Times New Roman" panose="02020603050405020304" pitchFamily="18" charset="0"/>
                <a:cs typeface="Times New Roman" panose="02020603050405020304" pitchFamily="18" charset="0"/>
              </a:rPr>
              <a:t> 1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lần</a:t>
            </a:r>
            <a:r>
              <a:rPr lang="en-US" sz="2800" b="1" dirty="0">
                <a:latin typeface="Times New Roman" panose="02020603050405020304" pitchFamily="18" charset="0"/>
                <a:cs typeface="Times New Roman" panose="02020603050405020304" pitchFamily="18" charset="0"/>
              </a:rPr>
              <a:t> 2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dẫn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quả</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a:p>
            <a:pPr algn="just"/>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Mâu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thuẫn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xã</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hội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cao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biệt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mâu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thuẫn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tộc</a:t>
            </a:r>
            <a:r>
              <a:rPr lang="en-US"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giai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cấp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tầng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xuất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hiện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điển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giai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cấp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công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khuynh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hướng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cứu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nước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theo</a:t>
            </a:r>
            <a:r>
              <a:rPr lang="en-US" sz="2800" b="1" dirty="0">
                <a:latin typeface="Times New Roman" panose="02020603050405020304" pitchFamily="18" charset="0"/>
                <a:cs typeface="Times New Roman" panose="02020603050405020304" pitchFamily="18" charset="0"/>
              </a:rPr>
              <a:t> con </a:t>
            </a:r>
            <a:r>
              <a:rPr lang="en-US" sz="2800" b="1" dirty="0" err="1">
                <a:latin typeface="Times New Roman" panose="02020603050405020304" pitchFamily="18" charset="0"/>
                <a:cs typeface="Times New Roman" panose="02020603050405020304" pitchFamily="18" charset="0"/>
              </a:rPr>
              <a:t>đường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vô</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sản</a:t>
            </a:r>
            <a:r>
              <a:rPr lang="en-US"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trào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yêu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nước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đều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thất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bại</a:t>
            </a:r>
            <a:r>
              <a:rPr lang="en-US"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lvl1pPr eaLnBrk="0" hangingPunct="0">
              <a:defRPr sz="2400">
                <a:solidFill>
                  <a:schemeClr val="tx1"/>
                </a:solidFill>
                <a:latin typeface=".VnArial" panose="020B7200000000000000" pitchFamily="34" charset="0"/>
              </a:defRPr>
            </a:lvl1pPr>
            <a:lvl2pPr marL="742950" indent="-285750" eaLnBrk="0" hangingPunct="0">
              <a:defRPr sz="2400">
                <a:solidFill>
                  <a:schemeClr val="tx1"/>
                </a:solidFill>
                <a:latin typeface=".VnArial" panose="020B7200000000000000" pitchFamily="34" charset="0"/>
              </a:defRPr>
            </a:lvl2pPr>
            <a:lvl3pPr marL="1143000" indent="-228600" eaLnBrk="0" hangingPunct="0">
              <a:defRPr sz="2400">
                <a:solidFill>
                  <a:schemeClr val="tx1"/>
                </a:solidFill>
                <a:latin typeface=".VnArial" panose="020B7200000000000000" pitchFamily="34" charset="0"/>
              </a:defRPr>
            </a:lvl3pPr>
            <a:lvl4pPr marL="1600200" indent="-228600" eaLnBrk="0" hangingPunct="0">
              <a:defRPr sz="2400">
                <a:solidFill>
                  <a:schemeClr val="tx1"/>
                </a:solidFill>
                <a:latin typeface=".VnArial" panose="020B7200000000000000" pitchFamily="34" charset="0"/>
              </a:defRPr>
            </a:lvl4pPr>
            <a:lvl5pPr marL="2057400" indent="-228600" eaLnBrk="0" hangingPunct="0">
              <a:defRPr sz="2400">
                <a:solidFill>
                  <a:schemeClr val="tx1"/>
                </a:solidFill>
                <a:latin typeface=".VnArial" panose="020B7200000000000000" pitchFamily="34" charset="0"/>
              </a:defRPr>
            </a:lvl5pPr>
            <a:lvl6pPr marL="2514600" indent="-228600" algn="ctr" eaLnBrk="0" fontAlgn="base" hangingPunct="0">
              <a:spcBef>
                <a:spcPct val="0"/>
              </a:spcBef>
              <a:spcAft>
                <a:spcPct val="0"/>
              </a:spcAft>
              <a:defRPr sz="2400">
                <a:solidFill>
                  <a:schemeClr val="tx1"/>
                </a:solidFill>
                <a:latin typeface=".VnArial" panose="020B7200000000000000" pitchFamily="34" charset="0"/>
              </a:defRPr>
            </a:lvl6pPr>
            <a:lvl7pPr marL="2971800" indent="-228600" algn="ctr" eaLnBrk="0" fontAlgn="base" hangingPunct="0">
              <a:spcBef>
                <a:spcPct val="0"/>
              </a:spcBef>
              <a:spcAft>
                <a:spcPct val="0"/>
              </a:spcAft>
              <a:defRPr sz="2400">
                <a:solidFill>
                  <a:schemeClr val="tx1"/>
                </a:solidFill>
                <a:latin typeface=".VnArial" panose="020B7200000000000000" pitchFamily="34" charset="0"/>
              </a:defRPr>
            </a:lvl7pPr>
            <a:lvl8pPr marL="3429000" indent="-228600" algn="ctr" eaLnBrk="0" fontAlgn="base" hangingPunct="0">
              <a:spcBef>
                <a:spcPct val="0"/>
              </a:spcBef>
              <a:spcAft>
                <a:spcPct val="0"/>
              </a:spcAft>
              <a:defRPr sz="2400">
                <a:solidFill>
                  <a:schemeClr val="tx1"/>
                </a:solidFill>
                <a:latin typeface=".VnArial" panose="020B7200000000000000" pitchFamily="34" charset="0"/>
              </a:defRPr>
            </a:lvl8pPr>
            <a:lvl9pPr marL="3886200" indent="-228600" algn="ctr" eaLnBrk="0" fontAlgn="base" hangingPunct="0">
              <a:spcBef>
                <a:spcPct val="0"/>
              </a:spcBef>
              <a:spcAft>
                <a:spcPct val="0"/>
              </a:spcAft>
              <a:defRPr sz="2400">
                <a:solidFill>
                  <a:schemeClr val="tx1"/>
                </a:solidFill>
                <a:latin typeface=".VnArial" panose="020B7200000000000000" pitchFamily="34" charset="0"/>
              </a:defRPr>
            </a:lvl9pPr>
          </a:lstStyle>
          <a:p>
            <a:pPr eaLnBrk="1" hangingPunct="1"/>
            <a:fld id="{46321C9B-54A0-42F1-9CAC-64413903E7E5}" type="slidenum">
              <a:rPr lang="en-US" altLang="en-US" sz="1400">
                <a:solidFill>
                  <a:srgbClr val="000000"/>
                </a:solidFill>
                <a:latin typeface="Arial" panose="020B0604020202020204" pitchFamily="34" charset="0"/>
              </a:rPr>
            </a:fld>
            <a:endParaRPr lang="en-US" altLang="en-US" sz="1400">
              <a:solidFill>
                <a:srgbClr val="000000"/>
              </a:solidFill>
              <a:latin typeface="Arial" panose="020B0604020202020204" pitchFamily="34" charset="0"/>
            </a:endParaRPr>
          </a:p>
        </p:txBody>
      </p:sp>
      <p:sp>
        <p:nvSpPr>
          <p:cNvPr id="5" name="Freeform 4"/>
          <p:cNvSpPr/>
          <p:nvPr/>
        </p:nvSpPr>
        <p:spPr>
          <a:xfrm>
            <a:off x="34925" y="3113088"/>
            <a:ext cx="2719388" cy="2373312"/>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p:spPr>
        <p:style>
          <a:lnRef idx="1">
            <a:schemeClr val="accent2"/>
          </a:lnRef>
          <a:fillRef idx="2">
            <a:schemeClr val="accent2"/>
          </a:fillRef>
          <a:effectRef idx="1">
            <a:schemeClr val="accent2"/>
          </a:effectRef>
          <a:fontRef idx="minor">
            <a:schemeClr val="dk1"/>
          </a:fontRef>
        </p:style>
        <p:txBody>
          <a:bodyPr lIns="51317" tIns="51317" rIns="51317" bIns="351771" spcCol="1270"/>
          <a:lstStyle/>
          <a:p>
            <a:pPr marL="0" lvl="1" algn="just" defTabSz="444500">
              <a:lnSpc>
                <a:spcPct val="90000"/>
              </a:lnSpc>
              <a:spcAft>
                <a:spcPct val="15000"/>
              </a:spcAft>
              <a:defRPr/>
            </a:pPr>
            <a:endParaRPr lang="en-US" dirty="0"/>
          </a:p>
          <a:p>
            <a:pPr marL="0" lvl="1" algn="just" defTabSz="444500">
              <a:lnSpc>
                <a:spcPct val="90000"/>
              </a:lnSpc>
              <a:spcAft>
                <a:spcPct val="15000"/>
              </a:spcAft>
              <a:defRPr/>
            </a:pPr>
            <a:r>
              <a:rPr lang="en-US" dirty="0" err="1"/>
              <a:t>Hệ</a:t>
            </a:r>
            <a:r>
              <a:rPr lang="en-US" dirty="0"/>
              <a:t> </a:t>
            </a:r>
            <a:r>
              <a:rPr lang="en-US" dirty="0" err="1"/>
              <a:t>tư</a:t>
            </a:r>
            <a:r>
              <a:rPr lang="en-US" dirty="0"/>
              <a:t> </a:t>
            </a:r>
            <a:r>
              <a:rPr lang="en-US" dirty="0" err="1"/>
              <a:t>tưởng</a:t>
            </a:r>
            <a:r>
              <a:rPr lang="en-US" dirty="0"/>
              <a:t> </a:t>
            </a:r>
            <a:r>
              <a:rPr lang="en-US" dirty="0" err="1"/>
              <a:t>tư</a:t>
            </a:r>
            <a:r>
              <a:rPr lang="en-US" dirty="0"/>
              <a:t> </a:t>
            </a:r>
            <a:r>
              <a:rPr lang="en-US" dirty="0" err="1"/>
              <a:t>sản</a:t>
            </a:r>
            <a:r>
              <a:rPr lang="en-US" dirty="0"/>
              <a:t> </a:t>
            </a:r>
            <a:r>
              <a:rPr lang="en-US" dirty="0" err="1"/>
              <a:t>đang</a:t>
            </a:r>
            <a:r>
              <a:rPr lang="en-US" dirty="0"/>
              <a:t> </a:t>
            </a:r>
            <a:r>
              <a:rPr lang="en-US" dirty="0" err="1"/>
              <a:t>dần</a:t>
            </a:r>
            <a:r>
              <a:rPr lang="en-US" dirty="0"/>
              <a:t> </a:t>
            </a:r>
            <a:r>
              <a:rPr lang="en-US" dirty="0" err="1"/>
              <a:t>trở</a:t>
            </a:r>
            <a:r>
              <a:rPr lang="en-US" dirty="0"/>
              <a:t> </a:t>
            </a:r>
            <a:r>
              <a:rPr lang="en-US" dirty="0" err="1"/>
              <a:t>nên</a:t>
            </a:r>
            <a:r>
              <a:rPr lang="en-US" dirty="0"/>
              <a:t> </a:t>
            </a:r>
            <a:r>
              <a:rPr lang="en-US" dirty="0" err="1"/>
              <a:t>lỗi</a:t>
            </a:r>
            <a:r>
              <a:rPr lang="en-US" dirty="0"/>
              <a:t> </a:t>
            </a:r>
            <a:r>
              <a:rPr lang="en-US" dirty="0" err="1"/>
              <a:t>thời</a:t>
            </a:r>
            <a:r>
              <a:rPr lang="en-US" dirty="0"/>
              <a:t>, </a:t>
            </a:r>
            <a:r>
              <a:rPr lang="en-US" dirty="0" err="1"/>
              <a:t>bị</a:t>
            </a:r>
            <a:r>
              <a:rPr lang="en-US" dirty="0"/>
              <a:t> </a:t>
            </a:r>
            <a:r>
              <a:rPr lang="en-US" dirty="0" err="1"/>
              <a:t>nhân</a:t>
            </a:r>
            <a:r>
              <a:rPr lang="en-US" dirty="0"/>
              <a:t> </a:t>
            </a:r>
            <a:r>
              <a:rPr lang="en-US" dirty="0" err="1"/>
              <a:t>loại</a:t>
            </a:r>
            <a:r>
              <a:rPr lang="en-US" dirty="0"/>
              <a:t> </a:t>
            </a:r>
            <a:r>
              <a:rPr lang="en-US" dirty="0" err="1"/>
              <a:t>loại</a:t>
            </a:r>
            <a:r>
              <a:rPr lang="en-US" dirty="0"/>
              <a:t> </a:t>
            </a:r>
            <a:r>
              <a:rPr lang="en-US" dirty="0" err="1"/>
              <a:t>bỏ</a:t>
            </a:r>
            <a:r>
              <a:rPr lang="en-US" dirty="0"/>
              <a:t>.</a:t>
            </a:r>
            <a:endParaRPr lang="en-US" dirty="0"/>
          </a:p>
        </p:txBody>
      </p:sp>
      <p:sp>
        <p:nvSpPr>
          <p:cNvPr id="6" name="Shape 5"/>
          <p:cNvSpPr/>
          <p:nvPr/>
        </p:nvSpPr>
        <p:spPr>
          <a:xfrm>
            <a:off x="1460500" y="3581400"/>
            <a:ext cx="2586038" cy="2662238"/>
          </a:xfrm>
          <a:prstGeom prst="leftCircularArrow">
            <a:avLst>
              <a:gd name="adj1" fmla="val 2550"/>
              <a:gd name="adj2" fmla="val 309429"/>
              <a:gd name="adj3" fmla="val 2084940"/>
              <a:gd name="adj4" fmla="val 9024489"/>
              <a:gd name="adj5" fmla="val 2975"/>
            </a:avLst>
          </a:prstGeom>
          <a:ln>
            <a:solidFill>
              <a:srgbClr val="FF0000"/>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Freeform 7"/>
          <p:cNvSpPr/>
          <p:nvPr/>
        </p:nvSpPr>
        <p:spPr>
          <a:xfrm>
            <a:off x="2971800" y="3113088"/>
            <a:ext cx="2995613" cy="2373312"/>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solidFill>
            <a:srgbClr val="0070C0"/>
          </a:solidFill>
        </p:spPr>
        <p:style>
          <a:lnRef idx="1">
            <a:schemeClr val="accent2"/>
          </a:lnRef>
          <a:fillRef idx="2">
            <a:schemeClr val="accent2"/>
          </a:fillRef>
          <a:effectRef idx="1">
            <a:schemeClr val="accent2"/>
          </a:effectRef>
          <a:fontRef idx="minor">
            <a:schemeClr val="dk1"/>
          </a:fontRef>
        </p:style>
        <p:txBody>
          <a:bodyPr lIns="51317" tIns="351771" rIns="51317" bIns="51317" spcCol="1270"/>
          <a:lstStyle/>
          <a:p>
            <a:pPr marL="0" lvl="1" algn="just" defTabSz="444500">
              <a:lnSpc>
                <a:spcPct val="90000"/>
              </a:lnSpc>
              <a:spcAft>
                <a:spcPct val="15000"/>
              </a:spcAft>
              <a:defRPr/>
            </a:pPr>
            <a:r>
              <a:rPr lang="en-US" dirty="0" err="1"/>
              <a:t>Hệ</a:t>
            </a:r>
            <a:r>
              <a:rPr lang="en-US" dirty="0"/>
              <a:t> </a:t>
            </a:r>
            <a:r>
              <a:rPr lang="en-US" dirty="0" err="1"/>
              <a:t>tư</a:t>
            </a:r>
            <a:r>
              <a:rPr lang="en-US" dirty="0"/>
              <a:t> </a:t>
            </a:r>
            <a:r>
              <a:rPr lang="en-US" dirty="0" err="1"/>
              <a:t>tưởng</a:t>
            </a:r>
            <a:r>
              <a:rPr lang="en-US" dirty="0"/>
              <a:t> </a:t>
            </a:r>
            <a:r>
              <a:rPr lang="en-US" dirty="0" err="1"/>
              <a:t>mới</a:t>
            </a:r>
            <a:r>
              <a:rPr lang="en-US" dirty="0"/>
              <a:t> </a:t>
            </a:r>
            <a:r>
              <a:rPr lang="en-US" dirty="0" err="1"/>
              <a:t>được</a:t>
            </a:r>
            <a:r>
              <a:rPr lang="en-US" dirty="0"/>
              <a:t> </a:t>
            </a:r>
            <a:r>
              <a:rPr lang="en-US" dirty="0" err="1"/>
              <a:t>xác</a:t>
            </a:r>
            <a:r>
              <a:rPr lang="en-US" dirty="0"/>
              <a:t> </a:t>
            </a:r>
            <a:r>
              <a:rPr lang="en-US" dirty="0" err="1"/>
              <a:t>lập</a:t>
            </a:r>
            <a:r>
              <a:rPr lang="en-US" dirty="0"/>
              <a:t> (</a:t>
            </a:r>
            <a:r>
              <a:rPr lang="en-US" dirty="0" err="1"/>
              <a:t>Chủ</a:t>
            </a:r>
            <a:r>
              <a:rPr lang="en-US" dirty="0"/>
              <a:t> </a:t>
            </a:r>
            <a:r>
              <a:rPr lang="en-US" dirty="0" err="1"/>
              <a:t>nghĩa</a:t>
            </a:r>
            <a:r>
              <a:rPr lang="en-US" dirty="0"/>
              <a:t> </a:t>
            </a:r>
            <a:r>
              <a:rPr lang="en-US" dirty="0" err="1"/>
              <a:t>Mác</a:t>
            </a:r>
            <a:r>
              <a:rPr lang="en-US" dirty="0"/>
              <a:t>- </a:t>
            </a:r>
            <a:r>
              <a:rPr lang="en-US" dirty="0" err="1"/>
              <a:t>Lênin</a:t>
            </a:r>
            <a:r>
              <a:rPr lang="en-US" dirty="0"/>
              <a:t>) </a:t>
            </a:r>
            <a:r>
              <a:rPr lang="en-US" dirty="0" err="1"/>
              <a:t>trong</a:t>
            </a:r>
            <a:r>
              <a:rPr lang="en-US" dirty="0"/>
              <a:t> </a:t>
            </a:r>
            <a:r>
              <a:rPr lang="en-US" dirty="0" err="1"/>
              <a:t>thực</a:t>
            </a:r>
            <a:r>
              <a:rPr lang="en-US" dirty="0"/>
              <a:t> </a:t>
            </a:r>
            <a:r>
              <a:rPr lang="en-US" dirty="0" err="1"/>
              <a:t>tiễn</a:t>
            </a:r>
            <a:r>
              <a:rPr lang="en-US" dirty="0"/>
              <a:t> </a:t>
            </a:r>
            <a:r>
              <a:rPr lang="en-US" dirty="0" err="1"/>
              <a:t>được</a:t>
            </a:r>
            <a:r>
              <a:rPr lang="en-US" dirty="0"/>
              <a:t> </a:t>
            </a:r>
            <a:r>
              <a:rPr lang="en-US" dirty="0" err="1"/>
              <a:t>nhân</a:t>
            </a:r>
            <a:r>
              <a:rPr lang="en-US" dirty="0"/>
              <a:t> </a:t>
            </a:r>
            <a:r>
              <a:rPr lang="en-US" dirty="0" err="1"/>
              <a:t>loại</a:t>
            </a:r>
            <a:r>
              <a:rPr lang="en-US" dirty="0"/>
              <a:t> </a:t>
            </a:r>
            <a:r>
              <a:rPr lang="en-US" dirty="0" err="1"/>
              <a:t>đón</a:t>
            </a:r>
            <a:r>
              <a:rPr lang="en-US" dirty="0"/>
              <a:t> </a:t>
            </a:r>
            <a:r>
              <a:rPr lang="en-US" dirty="0" err="1"/>
              <a:t>nhận</a:t>
            </a:r>
            <a:r>
              <a:rPr lang="en-US" dirty="0"/>
              <a:t>, </a:t>
            </a:r>
            <a:r>
              <a:rPr lang="en-US" dirty="0" err="1"/>
              <a:t>hướng</a:t>
            </a:r>
            <a:r>
              <a:rPr lang="en-US" dirty="0"/>
              <a:t> </a:t>
            </a:r>
            <a:r>
              <a:rPr lang="en-US" dirty="0" err="1"/>
              <a:t>tới</a:t>
            </a:r>
            <a:endParaRPr lang="en-US" dirty="0"/>
          </a:p>
        </p:txBody>
      </p:sp>
      <p:sp>
        <p:nvSpPr>
          <p:cNvPr id="9" name="Circular Arrow 8"/>
          <p:cNvSpPr/>
          <p:nvPr/>
        </p:nvSpPr>
        <p:spPr>
          <a:xfrm>
            <a:off x="4538663" y="2236788"/>
            <a:ext cx="2901950" cy="2989262"/>
          </a:xfrm>
          <a:prstGeom prst="circularArrow">
            <a:avLst>
              <a:gd name="adj1" fmla="val 2271"/>
              <a:gd name="adj2" fmla="val 273786"/>
              <a:gd name="adj3" fmla="val 19550703"/>
              <a:gd name="adj4" fmla="val 12575511"/>
              <a:gd name="adj5" fmla="val 2650"/>
            </a:avLst>
          </a:prstGeom>
          <a:ln>
            <a:solidFill>
              <a:srgbClr val="C00000"/>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Freeform 10"/>
          <p:cNvSpPr/>
          <p:nvPr/>
        </p:nvSpPr>
        <p:spPr>
          <a:xfrm>
            <a:off x="6186488" y="3113088"/>
            <a:ext cx="2957512" cy="2373312"/>
          </a:xfrm>
          <a:custGeom>
            <a:avLst/>
            <a:gdLst>
              <a:gd name="connsiteX0" fmla="*/ 0 w 1699969"/>
              <a:gd name="connsiteY0" fmla="*/ 140212 h 1402119"/>
              <a:gd name="connsiteX1" fmla="*/ 140212 w 1699969"/>
              <a:gd name="connsiteY1" fmla="*/ 0 h 1402119"/>
              <a:gd name="connsiteX2" fmla="*/ 1559757 w 1699969"/>
              <a:gd name="connsiteY2" fmla="*/ 0 h 1402119"/>
              <a:gd name="connsiteX3" fmla="*/ 1699969 w 1699969"/>
              <a:gd name="connsiteY3" fmla="*/ 140212 h 1402119"/>
              <a:gd name="connsiteX4" fmla="*/ 1699969 w 1699969"/>
              <a:gd name="connsiteY4" fmla="*/ 1261907 h 1402119"/>
              <a:gd name="connsiteX5" fmla="*/ 1559757 w 1699969"/>
              <a:gd name="connsiteY5" fmla="*/ 1402119 h 1402119"/>
              <a:gd name="connsiteX6" fmla="*/ 140212 w 1699969"/>
              <a:gd name="connsiteY6" fmla="*/ 1402119 h 1402119"/>
              <a:gd name="connsiteX7" fmla="*/ 0 w 1699969"/>
              <a:gd name="connsiteY7" fmla="*/ 1261907 h 1402119"/>
              <a:gd name="connsiteX8" fmla="*/ 0 w 1699969"/>
              <a:gd name="connsiteY8" fmla="*/ 140212 h 140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969" h="1402119">
                <a:moveTo>
                  <a:pt x="0" y="140212"/>
                </a:moveTo>
                <a:cubicBezTo>
                  <a:pt x="0" y="62775"/>
                  <a:pt x="62775" y="0"/>
                  <a:pt x="140212" y="0"/>
                </a:cubicBezTo>
                <a:lnTo>
                  <a:pt x="1559757" y="0"/>
                </a:lnTo>
                <a:cubicBezTo>
                  <a:pt x="1637194" y="0"/>
                  <a:pt x="1699969" y="62775"/>
                  <a:pt x="1699969" y="140212"/>
                </a:cubicBezTo>
                <a:lnTo>
                  <a:pt x="1699969" y="1261907"/>
                </a:lnTo>
                <a:cubicBezTo>
                  <a:pt x="1699969" y="1339344"/>
                  <a:pt x="1637194" y="1402119"/>
                  <a:pt x="1559757" y="1402119"/>
                </a:cubicBezTo>
                <a:lnTo>
                  <a:pt x="140212" y="1402119"/>
                </a:lnTo>
                <a:cubicBezTo>
                  <a:pt x="62775" y="1402119"/>
                  <a:pt x="0" y="1339344"/>
                  <a:pt x="0" y="1261907"/>
                </a:cubicBezTo>
                <a:lnTo>
                  <a:pt x="0" y="140212"/>
                </a:lnTo>
                <a:close/>
              </a:path>
            </a:pathLst>
          </a:custGeom>
          <a:solidFill>
            <a:srgbClr val="99CC00"/>
          </a:solidFill>
        </p:spPr>
        <p:style>
          <a:lnRef idx="1">
            <a:schemeClr val="accent6"/>
          </a:lnRef>
          <a:fillRef idx="2">
            <a:schemeClr val="accent6"/>
          </a:fillRef>
          <a:effectRef idx="1">
            <a:schemeClr val="accent6"/>
          </a:effectRef>
          <a:fontRef idx="minor">
            <a:schemeClr val="dk1"/>
          </a:fontRef>
        </p:style>
        <p:txBody>
          <a:bodyPr lIns="51317" tIns="51317" rIns="51317" bIns="351771" spcCol="1270"/>
          <a:lstStyle/>
          <a:p>
            <a:pPr marL="0" lvl="1" algn="just" defTabSz="444500">
              <a:lnSpc>
                <a:spcPct val="90000"/>
              </a:lnSpc>
              <a:spcAft>
                <a:spcPct val="15000"/>
              </a:spcAft>
              <a:defRPr/>
            </a:pPr>
            <a:endParaRPr lang="en-US" dirty="0"/>
          </a:p>
          <a:p>
            <a:pPr marL="0" lvl="1" algn="just" defTabSz="444500">
              <a:lnSpc>
                <a:spcPct val="90000"/>
              </a:lnSpc>
              <a:spcAft>
                <a:spcPct val="15000"/>
              </a:spcAft>
              <a:defRPr/>
            </a:pPr>
            <a:r>
              <a:rPr lang="en-US" dirty="0" err="1"/>
              <a:t>CMVN</a:t>
            </a:r>
            <a:r>
              <a:rPr lang="en-US" dirty="0"/>
              <a:t> </a:t>
            </a:r>
            <a:r>
              <a:rPr lang="en-US" dirty="0" err="1"/>
              <a:t>muốn</a:t>
            </a:r>
            <a:r>
              <a:rPr lang="en-US" dirty="0"/>
              <a:t> </a:t>
            </a:r>
            <a:r>
              <a:rPr lang="en-US" dirty="0" err="1"/>
              <a:t>khắc</a:t>
            </a:r>
            <a:r>
              <a:rPr lang="en-US" dirty="0"/>
              <a:t> </a:t>
            </a:r>
            <a:r>
              <a:rPr lang="en-US" dirty="0" err="1"/>
              <a:t>phục</a:t>
            </a:r>
            <a:r>
              <a:rPr lang="en-US" dirty="0"/>
              <a:t> </a:t>
            </a:r>
            <a:r>
              <a:rPr lang="en-US" dirty="0" err="1"/>
              <a:t>được</a:t>
            </a:r>
            <a:r>
              <a:rPr lang="en-US" dirty="0"/>
              <a:t> </a:t>
            </a:r>
            <a:r>
              <a:rPr lang="en-US" dirty="0" err="1"/>
              <a:t>tình</a:t>
            </a:r>
            <a:r>
              <a:rPr lang="en-US" dirty="0"/>
              <a:t> </a:t>
            </a:r>
            <a:r>
              <a:rPr lang="en-US" dirty="0" err="1"/>
              <a:t>trạng</a:t>
            </a:r>
            <a:r>
              <a:rPr lang="en-US" dirty="0"/>
              <a:t> </a:t>
            </a:r>
            <a:r>
              <a:rPr lang="en-US" dirty="0" err="1"/>
              <a:t>khủng</a:t>
            </a:r>
            <a:r>
              <a:rPr lang="en-US" dirty="0"/>
              <a:t> </a:t>
            </a:r>
            <a:r>
              <a:rPr lang="en-US" dirty="0" err="1"/>
              <a:t>hoảng</a:t>
            </a:r>
            <a:r>
              <a:rPr lang="en-US" dirty="0"/>
              <a:t> </a:t>
            </a:r>
            <a:r>
              <a:rPr lang="en-US" dirty="0" err="1"/>
              <a:t>phải</a:t>
            </a:r>
            <a:r>
              <a:rPr lang="en-US" dirty="0"/>
              <a:t> </a:t>
            </a:r>
            <a:r>
              <a:rPr lang="en-US" dirty="0" err="1"/>
              <a:t>đi</a:t>
            </a:r>
            <a:r>
              <a:rPr lang="en-US" dirty="0"/>
              <a:t> </a:t>
            </a:r>
            <a:r>
              <a:rPr lang="en-US" dirty="0" err="1"/>
              <a:t>theo</a:t>
            </a:r>
            <a:r>
              <a:rPr lang="en-US" dirty="0"/>
              <a:t> </a:t>
            </a:r>
            <a:r>
              <a:rPr lang="en-US" dirty="0" err="1"/>
              <a:t>hệ</a:t>
            </a:r>
            <a:r>
              <a:rPr lang="en-US" dirty="0"/>
              <a:t> </a:t>
            </a:r>
            <a:r>
              <a:rPr lang="en-US" dirty="0" err="1"/>
              <a:t>tư</a:t>
            </a:r>
            <a:r>
              <a:rPr lang="en-US" dirty="0"/>
              <a:t> </a:t>
            </a:r>
            <a:r>
              <a:rPr lang="en-US" dirty="0" err="1"/>
              <a:t>tưởng</a:t>
            </a:r>
            <a:r>
              <a:rPr lang="en-US" dirty="0"/>
              <a:t> </a:t>
            </a:r>
            <a:r>
              <a:rPr lang="en-US" dirty="0" err="1"/>
              <a:t>vô</a:t>
            </a:r>
            <a:r>
              <a:rPr lang="en-US" dirty="0"/>
              <a:t> </a:t>
            </a:r>
            <a:r>
              <a:rPr lang="en-US" dirty="0" err="1"/>
              <a:t>sản</a:t>
            </a:r>
            <a:r>
              <a:rPr lang="en-US" dirty="0"/>
              <a:t>.</a:t>
            </a:r>
            <a:endParaRPr lang="en-US" dirty="0"/>
          </a:p>
        </p:txBody>
      </p:sp>
      <p:sp>
        <p:nvSpPr>
          <p:cNvPr id="13" name="TextBox 12"/>
          <p:cNvSpPr txBox="1"/>
          <p:nvPr/>
        </p:nvSpPr>
        <p:spPr>
          <a:xfrm>
            <a:off x="-26988" y="330200"/>
            <a:ext cx="5562601" cy="584200"/>
          </a:xfrm>
          <a:prstGeom prst="rect">
            <a:avLst/>
          </a:prstGeom>
          <a:noFill/>
        </p:spPr>
        <p:txBody>
          <a:bodyPr>
            <a:spAutoFit/>
          </a:bodyPr>
          <a:lstStyle/>
          <a:p>
            <a:pPr>
              <a:defRPr/>
            </a:pPr>
            <a:r>
              <a:rPr lang="en-US" sz="3200" b="1" dirty="0" err="1">
                <a:latin typeface="+mj-lt"/>
              </a:rPr>
              <a:t>Hồ</a:t>
            </a:r>
            <a:r>
              <a:rPr lang="en-US" sz="3200" b="1" dirty="0">
                <a:latin typeface="+mj-lt"/>
              </a:rPr>
              <a:t> </a:t>
            </a:r>
            <a:r>
              <a:rPr lang="en-US" sz="3200" b="1" dirty="0" err="1">
                <a:latin typeface="+mj-lt"/>
              </a:rPr>
              <a:t>Chí</a:t>
            </a:r>
            <a:r>
              <a:rPr lang="en-US" sz="3200" b="1" dirty="0">
                <a:latin typeface="+mj-lt"/>
              </a:rPr>
              <a:t> Minh </a:t>
            </a:r>
            <a:r>
              <a:rPr lang="en-US" sz="3200" b="1" dirty="0" err="1">
                <a:latin typeface="+mj-lt"/>
              </a:rPr>
              <a:t>rút</a:t>
            </a:r>
            <a:r>
              <a:rPr lang="en-US" sz="3200" b="1" dirty="0">
                <a:latin typeface="+mj-lt"/>
              </a:rPr>
              <a:t> </a:t>
            </a:r>
            <a:r>
              <a:rPr lang="en-US" sz="3200" b="1" dirty="0" err="1">
                <a:latin typeface="+mj-lt"/>
              </a:rPr>
              <a:t>ra</a:t>
            </a:r>
            <a:r>
              <a:rPr lang="en-US" sz="3200" b="1" dirty="0">
                <a:latin typeface="+mj-lt"/>
              </a:rPr>
              <a:t> </a:t>
            </a:r>
            <a:r>
              <a:rPr lang="en-US" sz="3200" b="1" dirty="0" err="1">
                <a:latin typeface="+mj-lt"/>
              </a:rPr>
              <a:t>kết</a:t>
            </a:r>
            <a:r>
              <a:rPr lang="en-US" sz="3200" b="1" dirty="0">
                <a:latin typeface="+mj-lt"/>
              </a:rPr>
              <a:t> </a:t>
            </a:r>
            <a:r>
              <a:rPr lang="en-US" sz="3200" b="1" dirty="0" err="1">
                <a:latin typeface="+mj-lt"/>
              </a:rPr>
              <a:t>luận</a:t>
            </a:r>
            <a:r>
              <a:rPr lang="en-US" sz="3200" b="1" dirty="0">
                <a:latin typeface="+mj-lt"/>
              </a:rPr>
              <a:t>:</a:t>
            </a:r>
            <a:endParaRPr lang="en-US" sz="3200"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fltVal val="0"/>
                                          </p:val>
                                        </p:tav>
                                        <p:tav tm="100000">
                                          <p:val>
                                            <p:strVal val="#ppt_w"/>
                                          </p:val>
                                        </p:tav>
                                      </p:tavLst>
                                    </p:anim>
                                    <p:anim calcmode="lin" valueType="num">
                                      <p:cBhvr>
                                        <p:cTn id="25" dur="1000" fill="hold"/>
                                        <p:tgtEl>
                                          <p:spTgt spid="9"/>
                                        </p:tgtEl>
                                        <p:attrNameLst>
                                          <p:attrName>ppt_h</p:attrName>
                                        </p:attrNameLst>
                                      </p:cBhvr>
                                      <p:tavLst>
                                        <p:tav tm="0">
                                          <p:val>
                                            <p:fltVal val="0"/>
                                          </p:val>
                                        </p:tav>
                                        <p:tav tm="100000">
                                          <p:val>
                                            <p:strVal val="#ppt_h"/>
                                          </p:val>
                                        </p:tav>
                                      </p:tavLst>
                                    </p:anim>
                                    <p:anim calcmode="lin" valueType="num">
                                      <p:cBhvr>
                                        <p:cTn id="26" dur="1000" fill="hold"/>
                                        <p:tgtEl>
                                          <p:spTgt spid="9"/>
                                        </p:tgtEl>
                                        <p:attrNameLst>
                                          <p:attrName>style.rotation</p:attrName>
                                        </p:attrNameLst>
                                      </p:cBhvr>
                                      <p:tavLst>
                                        <p:tav tm="0">
                                          <p:val>
                                            <p:fltVal val="90"/>
                                          </p:val>
                                        </p:tav>
                                        <p:tav tm="100000">
                                          <p:val>
                                            <p:fltVal val="0"/>
                                          </p:val>
                                        </p:tav>
                                      </p:tavLst>
                                    </p:anim>
                                    <p:animEffect transition="in" filter="fade">
                                      <p:cBhvr>
                                        <p:cTn id="27" dur="1000"/>
                                        <p:tgtEl>
                                          <p:spTgt spid="9"/>
                                        </p:tgtEl>
                                      </p:cBhvr>
                                    </p:animEffect>
                                  </p:childTnLst>
                                </p:cTn>
                              </p:par>
                              <p:par>
                                <p:cTn id="28" presetID="31"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1000" fill="hold"/>
                                        <p:tgtEl>
                                          <p:spTgt spid="6"/>
                                        </p:tgtEl>
                                        <p:attrNameLst>
                                          <p:attrName>ppt_w</p:attrName>
                                        </p:attrNameLst>
                                      </p:cBhvr>
                                      <p:tavLst>
                                        <p:tav tm="0">
                                          <p:val>
                                            <p:fltVal val="0"/>
                                          </p:val>
                                        </p:tav>
                                        <p:tav tm="100000">
                                          <p:val>
                                            <p:strVal val="#ppt_w"/>
                                          </p:val>
                                        </p:tav>
                                      </p:tavLst>
                                    </p:anim>
                                    <p:anim calcmode="lin" valueType="num">
                                      <p:cBhvr>
                                        <p:cTn id="31" dur="1000" fill="hold"/>
                                        <p:tgtEl>
                                          <p:spTgt spid="6"/>
                                        </p:tgtEl>
                                        <p:attrNameLst>
                                          <p:attrName>ppt_h</p:attrName>
                                        </p:attrNameLst>
                                      </p:cBhvr>
                                      <p:tavLst>
                                        <p:tav tm="0">
                                          <p:val>
                                            <p:fltVal val="0"/>
                                          </p:val>
                                        </p:tav>
                                        <p:tav tm="100000">
                                          <p:val>
                                            <p:strVal val="#ppt_h"/>
                                          </p:val>
                                        </p:tav>
                                      </p:tavLst>
                                    </p:anim>
                                    <p:anim calcmode="lin" valueType="num">
                                      <p:cBhvr>
                                        <p:cTn id="32" dur="1000" fill="hold"/>
                                        <p:tgtEl>
                                          <p:spTgt spid="6"/>
                                        </p:tgtEl>
                                        <p:attrNameLst>
                                          <p:attrName>style.rotation</p:attrName>
                                        </p:attrNameLst>
                                      </p:cBhvr>
                                      <p:tavLst>
                                        <p:tav tm="0">
                                          <p:val>
                                            <p:fltVal val="90"/>
                                          </p:val>
                                        </p:tav>
                                        <p:tav tm="100000">
                                          <p:val>
                                            <p:fltVal val="0"/>
                                          </p:val>
                                        </p:tav>
                                      </p:tavLst>
                                    </p:anim>
                                    <p:animEffect transition="in" filter="fade">
                                      <p:cBhvr>
                                        <p:cTn id="3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endParaRPr lang="en-US" smtClean="0"/>
          </a:p>
        </p:txBody>
      </p:sp>
      <p:sp>
        <p:nvSpPr>
          <p:cNvPr id="15363" name="Text Placeholder 3"/>
          <p:cNvSpPr>
            <a:spLocks noGrp="1"/>
          </p:cNvSpPr>
          <p:nvPr>
            <p:ph type="body" sz="half" idx="2"/>
          </p:nvPr>
        </p:nvSpPr>
        <p:spPr/>
        <p:txBody>
          <a:bodyPr/>
          <a:lstStyle/>
          <a:p>
            <a:pPr eaLnBrk="1" hangingPunct="1"/>
            <a:endParaRPr lang="en-US" smtClean="0"/>
          </a:p>
        </p:txBody>
      </p:sp>
      <p:graphicFrame>
        <p:nvGraphicFramePr>
          <p:cNvPr id="5" name="Picture Placeholder 4"/>
          <p:cNvGraphicFramePr>
            <a:graphicFrameLocks noGrp="1"/>
          </p:cNvGraphicFramePr>
          <p:nvPr>
            <p:ph type="pic" idx="1"/>
          </p:nvPr>
        </p:nvGraphicFramePr>
        <p:xfrm>
          <a:off x="838200" y="1295400"/>
          <a:ext cx="7848600" cy="5105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itle 1"/>
          <p:cNvSpPr txBox="1"/>
          <p:nvPr/>
        </p:nvSpPr>
        <p:spPr bwMode="auto">
          <a:xfrm>
            <a:off x="381000" y="381000"/>
            <a:ext cx="8001000" cy="566738"/>
          </a:xfrm>
          <a:prstGeom prst="rect">
            <a:avLst/>
          </a:prstGeom>
          <a:noFill/>
          <a:ln w="9525">
            <a:noFill/>
            <a:miter lim="800000"/>
          </a:ln>
        </p:spPr>
        <p:txBody>
          <a:bodyPr anchor="b"/>
          <a:lstStyle/>
          <a:p>
            <a:pPr eaLnBrk="1" hangingPunct="1">
              <a:defRPr/>
            </a:pPr>
            <a:r>
              <a:rPr lang="vi-VN" sz="3200" b="1" i="1" dirty="0" smtClean="0">
                <a:solidFill>
                  <a:srgbClr val="FF0000"/>
                </a:solidFill>
                <a:latin typeface="Times New Roman" panose="02020603050405020304" pitchFamily="18" charset="0"/>
                <a:ea typeface="+mj-ea"/>
                <a:cs typeface="Times New Roman" panose="02020603050405020304" pitchFamily="18" charset="0"/>
              </a:rPr>
              <a:t>b) </a:t>
            </a:r>
            <a:r>
              <a:rPr lang="en-US" sz="3200" b="1" i="1" dirty="0" smtClean="0">
                <a:solidFill>
                  <a:srgbClr val="FF0000"/>
                </a:solidFill>
                <a:latin typeface="Times New Roman" panose="02020603050405020304" pitchFamily="18" charset="0"/>
                <a:ea typeface="+mj-ea"/>
                <a:cs typeface="Times New Roman" panose="02020603050405020304" pitchFamily="18" charset="0"/>
              </a:rPr>
              <a:t> </a:t>
            </a:r>
            <a:r>
              <a:rPr lang="en-US" sz="3200" b="1" i="1" dirty="0" err="1" smtClean="0">
                <a:solidFill>
                  <a:srgbClr val="FF0000"/>
                </a:solidFill>
                <a:latin typeface="Times New Roman" panose="02020603050405020304" pitchFamily="18" charset="0"/>
                <a:ea typeface="+mj-ea"/>
                <a:cs typeface="Times New Roman" panose="02020603050405020304" pitchFamily="18" charset="0"/>
              </a:rPr>
              <a:t>Các</a:t>
            </a:r>
            <a:r>
              <a:rPr lang="en-US" sz="3200" b="1" i="1" dirty="0" smtClean="0">
                <a:solidFill>
                  <a:srgbClr val="FF0000"/>
                </a:solidFill>
                <a:latin typeface="Times New Roman" panose="02020603050405020304" pitchFamily="18" charset="0"/>
                <a:ea typeface="+mj-ea"/>
                <a:cs typeface="Times New Roman" panose="02020603050405020304" pitchFamily="18" charset="0"/>
              </a:rPr>
              <a:t> </a:t>
            </a:r>
            <a:r>
              <a:rPr lang="en-US" sz="3200" b="1" i="1" dirty="0" err="1">
                <a:solidFill>
                  <a:srgbClr val="FF0000"/>
                </a:solidFill>
                <a:latin typeface="Times New Roman" panose="02020603050405020304" pitchFamily="18" charset="0"/>
                <a:ea typeface="+mj-ea"/>
                <a:cs typeface="Times New Roman" panose="02020603050405020304" pitchFamily="18" charset="0"/>
              </a:rPr>
              <a:t>tiền</a:t>
            </a:r>
            <a:r>
              <a:rPr lang="en-US" sz="3200" b="1" i="1" dirty="0">
                <a:solidFill>
                  <a:srgbClr val="FF0000"/>
                </a:solidFill>
                <a:latin typeface="Times New Roman" panose="02020603050405020304" pitchFamily="18" charset="0"/>
                <a:ea typeface="+mj-ea"/>
                <a:cs typeface="Times New Roman" panose="02020603050405020304" pitchFamily="18" charset="0"/>
              </a:rPr>
              <a:t> </a:t>
            </a:r>
            <a:r>
              <a:rPr lang="en-US" sz="3200" b="1" i="1" dirty="0" err="1">
                <a:solidFill>
                  <a:srgbClr val="FF0000"/>
                </a:solidFill>
                <a:latin typeface="Times New Roman" panose="02020603050405020304" pitchFamily="18" charset="0"/>
                <a:ea typeface="+mj-ea"/>
                <a:cs typeface="Times New Roman" panose="02020603050405020304" pitchFamily="18" charset="0"/>
              </a:rPr>
              <a:t>đề</a:t>
            </a:r>
            <a:r>
              <a:rPr lang="en-US" sz="3200" b="1" i="1" dirty="0">
                <a:solidFill>
                  <a:srgbClr val="FF0000"/>
                </a:solidFill>
                <a:latin typeface="Times New Roman" panose="02020603050405020304" pitchFamily="18" charset="0"/>
                <a:ea typeface="+mj-ea"/>
                <a:cs typeface="Times New Roman" panose="02020603050405020304" pitchFamily="18" charset="0"/>
              </a:rPr>
              <a:t> </a:t>
            </a:r>
            <a:r>
              <a:rPr lang="en-US" sz="3200" b="1" i="1" dirty="0" err="1">
                <a:solidFill>
                  <a:srgbClr val="FF0000"/>
                </a:solidFill>
                <a:latin typeface="Times New Roman" panose="02020603050405020304" pitchFamily="18" charset="0"/>
                <a:ea typeface="+mj-ea"/>
                <a:cs typeface="Times New Roman" panose="02020603050405020304" pitchFamily="18" charset="0"/>
              </a:rPr>
              <a:t>tư</a:t>
            </a:r>
            <a:r>
              <a:rPr lang="en-US" sz="3200" b="1" i="1" dirty="0">
                <a:solidFill>
                  <a:srgbClr val="FF0000"/>
                </a:solidFill>
                <a:latin typeface="Times New Roman" panose="02020603050405020304" pitchFamily="18" charset="0"/>
                <a:ea typeface="+mj-ea"/>
                <a:cs typeface="Times New Roman" panose="02020603050405020304" pitchFamily="18" charset="0"/>
              </a:rPr>
              <a:t> </a:t>
            </a:r>
            <a:r>
              <a:rPr lang="en-US" sz="3200" b="1" i="1" dirty="0" err="1" smtClean="0">
                <a:solidFill>
                  <a:srgbClr val="FF0000"/>
                </a:solidFill>
                <a:latin typeface="Times New Roman" panose="02020603050405020304" pitchFamily="18" charset="0"/>
                <a:ea typeface="+mj-ea"/>
                <a:cs typeface="Times New Roman" panose="02020603050405020304" pitchFamily="18" charset="0"/>
              </a:rPr>
              <a:t>tưởng</a:t>
            </a:r>
            <a:r>
              <a:rPr lang="en-US" sz="3200" b="1" i="1" dirty="0" smtClean="0">
                <a:solidFill>
                  <a:srgbClr val="FF0000"/>
                </a:solidFill>
                <a:latin typeface="Times New Roman" panose="02020603050405020304" pitchFamily="18" charset="0"/>
                <a:ea typeface="+mj-ea"/>
                <a:cs typeface="Times New Roman" panose="02020603050405020304" pitchFamily="18" charset="0"/>
              </a:rPr>
              <a:t>, </a:t>
            </a:r>
            <a:r>
              <a:rPr lang="en-US" sz="3200" b="1" i="1" dirty="0" err="1" smtClean="0">
                <a:solidFill>
                  <a:srgbClr val="FF0000"/>
                </a:solidFill>
                <a:latin typeface="Times New Roman" panose="02020603050405020304" pitchFamily="18" charset="0"/>
                <a:ea typeface="+mj-ea"/>
                <a:cs typeface="Times New Roman" panose="02020603050405020304" pitchFamily="18" charset="0"/>
              </a:rPr>
              <a:t>lý</a:t>
            </a:r>
            <a:r>
              <a:rPr lang="en-US" sz="3200" b="1" i="1" dirty="0" smtClean="0">
                <a:solidFill>
                  <a:srgbClr val="FF0000"/>
                </a:solidFill>
                <a:latin typeface="Times New Roman" panose="02020603050405020304" pitchFamily="18" charset="0"/>
                <a:ea typeface="+mj-ea"/>
                <a:cs typeface="Times New Roman" panose="02020603050405020304" pitchFamily="18" charset="0"/>
              </a:rPr>
              <a:t> </a:t>
            </a:r>
            <a:r>
              <a:rPr lang="en-US" sz="3200" b="1" i="1" dirty="0" err="1">
                <a:solidFill>
                  <a:srgbClr val="FF0000"/>
                </a:solidFill>
                <a:latin typeface="Times New Roman" panose="02020603050405020304" pitchFamily="18" charset="0"/>
                <a:ea typeface="+mj-ea"/>
                <a:cs typeface="Times New Roman" panose="02020603050405020304" pitchFamily="18" charset="0"/>
              </a:rPr>
              <a:t>luận</a:t>
            </a:r>
            <a:endParaRPr lang="en-US" sz="3200" b="1" i="1" dirty="0">
              <a:solidFill>
                <a:srgbClr val="FF0000"/>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9B8B1D67-8BA2-4CA5-B902-7DF59FA75987}"/>
                                            </p:graphicEl>
                                          </p:spTgt>
                                        </p:tgtEl>
                                        <p:attrNameLst>
                                          <p:attrName>style.visibility</p:attrName>
                                        </p:attrNameLst>
                                      </p:cBhvr>
                                      <p:to>
                                        <p:strVal val="visible"/>
                                      </p:to>
                                    </p:set>
                                    <p:animEffect transition="in" filter="fade">
                                      <p:cBhvr>
                                        <p:cTn id="7" dur="2000"/>
                                        <p:tgtEl>
                                          <p:spTgt spid="5">
                                            <p:graphicEl>
                                              <a:dgm id="{9B8B1D67-8BA2-4CA5-B902-7DF59FA7598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3D072F63-EC98-46CB-8061-0670D92B483C}"/>
                                            </p:graphicEl>
                                          </p:spTgt>
                                        </p:tgtEl>
                                        <p:attrNameLst>
                                          <p:attrName>style.visibility</p:attrName>
                                        </p:attrNameLst>
                                      </p:cBhvr>
                                      <p:to>
                                        <p:strVal val="visible"/>
                                      </p:to>
                                    </p:set>
                                    <p:animEffect transition="in" filter="fade">
                                      <p:cBhvr>
                                        <p:cTn id="12" dur="2000"/>
                                        <p:tgtEl>
                                          <p:spTgt spid="5">
                                            <p:graphicEl>
                                              <a:dgm id="{3D072F63-EC98-46CB-8061-0670D92B483C}"/>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F1E5951C-40EA-447E-90EF-C61F216D8C2D}"/>
                                            </p:graphicEl>
                                          </p:spTgt>
                                        </p:tgtEl>
                                        <p:attrNameLst>
                                          <p:attrName>style.visibility</p:attrName>
                                        </p:attrNameLst>
                                      </p:cBhvr>
                                      <p:to>
                                        <p:strVal val="visible"/>
                                      </p:to>
                                    </p:set>
                                    <p:animEffect transition="in" filter="fade">
                                      <p:cBhvr>
                                        <p:cTn id="15" dur="2000"/>
                                        <p:tgtEl>
                                          <p:spTgt spid="5">
                                            <p:graphicEl>
                                              <a:dgm id="{F1E5951C-40EA-447E-90EF-C61F216D8C2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5952D633-0D14-41F8-88B1-13809421B858}"/>
                                            </p:graphicEl>
                                          </p:spTgt>
                                        </p:tgtEl>
                                        <p:attrNameLst>
                                          <p:attrName>style.visibility</p:attrName>
                                        </p:attrNameLst>
                                      </p:cBhvr>
                                      <p:to>
                                        <p:strVal val="visible"/>
                                      </p:to>
                                    </p:set>
                                    <p:animEffect transition="in" filter="fade">
                                      <p:cBhvr>
                                        <p:cTn id="20" dur="2000"/>
                                        <p:tgtEl>
                                          <p:spTgt spid="5">
                                            <p:graphicEl>
                                              <a:dgm id="{5952D633-0D14-41F8-88B1-13809421B858}"/>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BC5C2DB5-C4D5-48A4-9A05-52C8355A6C2D}"/>
                                            </p:graphicEl>
                                          </p:spTgt>
                                        </p:tgtEl>
                                        <p:attrNameLst>
                                          <p:attrName>style.visibility</p:attrName>
                                        </p:attrNameLst>
                                      </p:cBhvr>
                                      <p:to>
                                        <p:strVal val="visible"/>
                                      </p:to>
                                    </p:set>
                                    <p:animEffect transition="in" filter="fade">
                                      <p:cBhvr>
                                        <p:cTn id="23" dur="2000"/>
                                        <p:tgtEl>
                                          <p:spTgt spid="5">
                                            <p:graphicEl>
                                              <a:dgm id="{BC5C2DB5-C4D5-48A4-9A05-52C8355A6C2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9455397E-3C97-49CE-A9BE-D186B207E189}"/>
                                            </p:graphicEl>
                                          </p:spTgt>
                                        </p:tgtEl>
                                        <p:attrNameLst>
                                          <p:attrName>style.visibility</p:attrName>
                                        </p:attrNameLst>
                                      </p:cBhvr>
                                      <p:to>
                                        <p:strVal val="visible"/>
                                      </p:to>
                                    </p:set>
                                    <p:animEffect transition="in" filter="fade">
                                      <p:cBhvr>
                                        <p:cTn id="28" dur="2000"/>
                                        <p:tgtEl>
                                          <p:spTgt spid="5">
                                            <p:graphicEl>
                                              <a:dgm id="{9455397E-3C97-49CE-A9BE-D186B207E189}"/>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55A077B3-BE61-40A0-9541-51A9DAFCA1FE}"/>
                                            </p:graphicEl>
                                          </p:spTgt>
                                        </p:tgtEl>
                                        <p:attrNameLst>
                                          <p:attrName>style.visibility</p:attrName>
                                        </p:attrNameLst>
                                      </p:cBhvr>
                                      <p:to>
                                        <p:strVal val="visible"/>
                                      </p:to>
                                    </p:set>
                                    <p:animEffect transition="in" filter="fade">
                                      <p:cBhvr>
                                        <p:cTn id="31" dur="2000"/>
                                        <p:tgtEl>
                                          <p:spTgt spid="5">
                                            <p:graphicEl>
                                              <a:dgm id="{55A077B3-BE61-40A0-9541-51A9DAFCA1F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077200" cy="1481138"/>
          </a:xfrm>
        </p:spPr>
        <p:txBody>
          <a:bodyPr>
            <a:normAutofit/>
          </a:bodyPr>
          <a:lstStyle/>
          <a:p>
            <a:r>
              <a:rPr lang="en-US" sz="3200" i="1" dirty="0" smtClean="0">
                <a:latin typeface="Times New Roman" panose="02020603050405020304" pitchFamily="18" charset="0"/>
                <a:cs typeface="Times New Roman" panose="02020603050405020304" pitchFamily="18" charset="0"/>
              </a:rPr>
              <a:t>*</a:t>
            </a:r>
            <a:r>
              <a:rPr lang="en-US" sz="3200" i="1" dirty="0" err="1" smtClean="0">
                <a:latin typeface="Times New Roman" panose="02020603050405020304" pitchFamily="18" charset="0"/>
                <a:cs typeface="Times New Roman" panose="02020603050405020304" pitchFamily="18" charset="0"/>
              </a:rPr>
              <a:t>Giá</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trị</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truyền</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thống</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tốt</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đẹp</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của</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dân</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tộc</a:t>
            </a:r>
            <a:br>
              <a:rPr lang="en-US" i="1" dirty="0" smtClean="0">
                <a:latin typeface="Times New Roman" panose="02020603050405020304" pitchFamily="18" charset="0"/>
                <a:cs typeface="Times New Roman" panose="02020603050405020304" pitchFamily="18" charset="0"/>
              </a:rPr>
            </a:br>
            <a:endParaRPr lang="en-US" dirty="0"/>
          </a:p>
        </p:txBody>
      </p:sp>
      <p:sp>
        <p:nvSpPr>
          <p:cNvPr id="4" name="Text Placeholder 3"/>
          <p:cNvSpPr>
            <a:spLocks noGrp="1"/>
          </p:cNvSpPr>
          <p:nvPr>
            <p:ph type="body" sz="half" idx="2"/>
          </p:nvPr>
        </p:nvSpPr>
        <p:spPr>
          <a:xfrm>
            <a:off x="685800" y="1828800"/>
            <a:ext cx="8001000" cy="4038600"/>
          </a:xfrm>
        </p:spPr>
        <p:txBody>
          <a:bodyPr>
            <a:noAutofit/>
          </a:bodyPr>
          <a:lstStyle/>
          <a:p>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yêu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nước</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ái</a:t>
            </a:r>
            <a:r>
              <a:rPr lang="en-US" sz="2800"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yêu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đời</a:t>
            </a:r>
            <a:r>
              <a:rPr lang="en-US" sz="2800"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cù</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thông</a:t>
            </a:r>
            <a:r>
              <a:rPr lang="en-US" sz="2800" dirty="0" smtClean="0">
                <a:latin typeface="Times New Roman" panose="02020603050405020304" pitchFamily="18" charset="0"/>
                <a:cs typeface="Times New Roman" panose="02020603050405020304" pitchFamily="18" charset="0"/>
              </a:rPr>
              <a:t> minh, </a:t>
            </a:r>
            <a:r>
              <a:rPr lang="en-US" sz="2800" dirty="0" err="1" smtClean="0">
                <a:latin typeface="Times New Roman" panose="02020603050405020304" pitchFamily="18" charset="0"/>
                <a:cs typeface="Times New Roman" panose="02020603050405020304" pitchFamily="18" charset="0"/>
              </a:rPr>
              <a:t>sáng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ham </a:t>
            </a:r>
            <a:r>
              <a:rPr lang="en-US" sz="2800" dirty="0" err="1" smtClean="0">
                <a:latin typeface="Times New Roman" panose="02020603050405020304" pitchFamily="18" charset="0"/>
                <a:cs typeface="Times New Roman" panose="02020603050405020304" pitchFamily="18" charset="0"/>
              </a:rPr>
              <a:t>học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hỏi</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hiếu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học</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quê</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đình</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C7DCA8-5DD8-4498-9923-F43BCDAC07FB}" type="slidenum">
              <a:rPr lang="en-US" altLang="en-US" smtClean="0"/>
            </a:fld>
            <a:endParaRPr lang="en-US" altLang="en-US"/>
          </a:p>
        </p:txBody>
      </p:sp>
      <p:graphicFrame>
        <p:nvGraphicFramePr>
          <p:cNvPr id="3" name="Content Placeholder 5"/>
          <p:cNvGraphicFramePr/>
          <p:nvPr/>
        </p:nvGraphicFramePr>
        <p:xfrm>
          <a:off x="457200" y="1295400"/>
          <a:ext cx="8382000" cy="5257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itle 1"/>
          <p:cNvSpPr txBox="1"/>
          <p:nvPr/>
        </p:nvSpPr>
        <p:spPr>
          <a:xfrm>
            <a:off x="0" y="152400"/>
            <a:ext cx="7772400" cy="8080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b="1" smtClean="0">
                <a:latin typeface="Times New Roman" panose="02020603050405020304" pitchFamily="18" charset="0"/>
                <a:cs typeface="Times New Roman" panose="02020603050405020304" pitchFamily="18" charset="0"/>
              </a:rPr>
              <a:t>MỤC TIÊU</a:t>
            </a:r>
            <a:endParaRPr lang="en-US"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Number Placeholder 3"/>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defRPr>
            </a:lvl1pPr>
            <a:lvl2pPr marL="742950" indent="-285750" algn="l"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defRPr>
            </a:lvl2pPr>
            <a:lvl3pPr marL="1143000" indent="-228600" algn="l"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defRPr>
            </a:lvl3pPr>
            <a:lvl4pPr marL="1600200" indent="-228600" algn="l"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defRPr>
            </a:lvl4pPr>
            <a:lvl5pPr marL="2057400" indent="-228600" algn="l"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9pPr>
          </a:lstStyle>
          <a:p>
            <a:pPr algn="ctr" eaLnBrk="1" hangingPunct="1">
              <a:spcBef>
                <a:spcPct val="0"/>
              </a:spcBef>
              <a:spcAft>
                <a:spcPct val="0"/>
              </a:spcAft>
              <a:buClrTx/>
              <a:buSzTx/>
              <a:buFontTx/>
              <a:buNone/>
            </a:pPr>
            <a:fld id="{D82F0610-1839-49FC-904B-515AA96DB84D}" type="slidenum">
              <a:rPr lang="en-US" altLang="en-US" sz="1200">
                <a:solidFill>
                  <a:srgbClr val="7F7F7F"/>
                </a:solidFill>
                <a:latin typeface=".VnArial" panose="020B7200000000000000" pitchFamily="34" charset="0"/>
              </a:rPr>
            </a:fld>
            <a:endParaRPr lang="en-US" altLang="en-US" sz="1200">
              <a:solidFill>
                <a:srgbClr val="7F7F7F"/>
              </a:solidFill>
              <a:latin typeface=".VnArial" panose="020B7200000000000000" pitchFamily="34" charset="0"/>
            </a:endParaRPr>
          </a:p>
        </p:txBody>
      </p:sp>
      <p:sp>
        <p:nvSpPr>
          <p:cNvPr id="5" name="Rectangle 4"/>
          <p:cNvSpPr>
            <a:spLocks noChangeArrowheads="1"/>
          </p:cNvSpPr>
          <p:nvPr/>
        </p:nvSpPr>
        <p:spPr bwMode="auto">
          <a:xfrm>
            <a:off x="22225" y="620713"/>
            <a:ext cx="8964613"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defRPr>
            </a:lvl1pPr>
            <a:lvl2pPr marL="742950" indent="-285750" algn="l"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defRPr>
            </a:lvl2pPr>
            <a:lvl3pPr marL="1143000" indent="-228600" algn="l"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defRPr>
            </a:lvl3pPr>
            <a:lvl4pPr marL="1600200" indent="-228600" algn="l"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defRPr>
            </a:lvl4pPr>
            <a:lvl5pPr marL="2057400" indent="-228600" algn="l"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defRPr>
            </a:lvl9pPr>
          </a:lstStyle>
          <a:p>
            <a:pPr algn="just">
              <a:lnSpc>
                <a:spcPct val="150000"/>
              </a:lnSpc>
              <a:spcBef>
                <a:spcPct val="0"/>
              </a:spcBef>
              <a:spcAft>
                <a:spcPct val="0"/>
              </a:spcAft>
              <a:buClrTx/>
              <a:buSzTx/>
              <a:buFontTx/>
              <a:buNone/>
            </a:pPr>
            <a:r>
              <a:rPr lang="vi-VN" altLang="en-US" sz="2400">
                <a:solidFill>
                  <a:srgbClr val="000000"/>
                </a:solidFill>
                <a:latin typeface="Tahoma" panose="020B0604030504040204" pitchFamily="34" charset="0"/>
              </a:rPr>
              <a:t>Trong những giá trị đó, chủ nghĩa yêu nước là cốt lõi, là giá trị số một trong bảng giá trị tư tưởng văn hoá truyền thống Việt Nam. Chủ nghĩa yêu nước đối với Hồ Chí Minh là:</a:t>
            </a:r>
            <a:endParaRPr lang="vi-VN" altLang="en-US" sz="2400">
              <a:solidFill>
                <a:srgbClr val="000000"/>
              </a:solidFill>
              <a:latin typeface="Tahoma" panose="020B0604030504040204" pitchFamily="34" charset="0"/>
            </a:endParaRPr>
          </a:p>
          <a:p>
            <a:pPr algn="just">
              <a:lnSpc>
                <a:spcPct val="150000"/>
              </a:lnSpc>
              <a:spcBef>
                <a:spcPct val="0"/>
              </a:spcBef>
              <a:spcAft>
                <a:spcPct val="0"/>
              </a:spcAft>
              <a:buClrTx/>
              <a:buSzTx/>
              <a:buFontTx/>
              <a:buNone/>
            </a:pPr>
            <a:r>
              <a:rPr lang="vi-VN" altLang="en-US" sz="2400">
                <a:solidFill>
                  <a:srgbClr val="000000"/>
                </a:solidFill>
                <a:latin typeface="Tahoma" panose="020B0604030504040204" pitchFamily="34" charset="0"/>
              </a:rPr>
              <a:t>+ Hình thành lý tưởng mục đích sống chiến đấu</a:t>
            </a:r>
            <a:r>
              <a:rPr lang="en-US" altLang="en-US" sz="2400">
                <a:solidFill>
                  <a:srgbClr val="000000"/>
                </a:solidFill>
              </a:rPr>
              <a:t>.</a:t>
            </a:r>
            <a:endParaRPr lang="en-US" altLang="en-US" sz="2400">
              <a:solidFill>
                <a:srgbClr val="000000"/>
              </a:solidFill>
            </a:endParaRPr>
          </a:p>
          <a:p>
            <a:pPr algn="just">
              <a:lnSpc>
                <a:spcPct val="150000"/>
              </a:lnSpc>
              <a:spcBef>
                <a:spcPct val="0"/>
              </a:spcBef>
              <a:spcAft>
                <a:spcPct val="0"/>
              </a:spcAft>
              <a:buClrTx/>
              <a:buSzTx/>
              <a:buFontTx/>
              <a:buNone/>
            </a:pPr>
            <a:r>
              <a:rPr lang="vi-VN" altLang="en-US" sz="2400">
                <a:solidFill>
                  <a:srgbClr val="000000"/>
                </a:solidFill>
                <a:latin typeface="Tahoma" panose="020B0604030504040204" pitchFamily="34" charset="0"/>
              </a:rPr>
              <a:t>+ Là điểm khởi đầu quan trọng, là bàn đạp thôi thúc </a:t>
            </a:r>
            <a:r>
              <a:rPr lang="en-US" altLang="en-US" sz="2400">
                <a:solidFill>
                  <a:srgbClr val="000000"/>
                </a:solidFill>
              </a:rPr>
              <a:t>Hồ Chí Minh</a:t>
            </a:r>
            <a:r>
              <a:rPr lang="vi-VN" altLang="en-US" sz="2400">
                <a:solidFill>
                  <a:srgbClr val="000000"/>
                </a:solidFill>
                <a:latin typeface="Tahoma" panose="020B0604030504040204" pitchFamily="34" charset="0"/>
              </a:rPr>
              <a:t> ra đi tìm đường cứu nước.</a:t>
            </a:r>
            <a:endParaRPr lang="vi-VN" altLang="en-US" sz="2400">
              <a:solidFill>
                <a:srgbClr val="000000"/>
              </a:solidFill>
              <a:latin typeface="Tahoma" panose="020B0604030504040204" pitchFamily="34" charset="0"/>
            </a:endParaRPr>
          </a:p>
          <a:p>
            <a:pPr algn="just">
              <a:lnSpc>
                <a:spcPct val="150000"/>
              </a:lnSpc>
              <a:spcBef>
                <a:spcPct val="0"/>
              </a:spcBef>
              <a:spcAft>
                <a:spcPct val="0"/>
              </a:spcAft>
              <a:buClrTx/>
              <a:buSzTx/>
              <a:buFontTx/>
              <a:buNone/>
            </a:pPr>
            <a:r>
              <a:rPr lang="vi-VN" altLang="en-US" sz="2400">
                <a:solidFill>
                  <a:srgbClr val="000000"/>
                </a:solidFill>
                <a:latin typeface="Tahoma" panose="020B0604030504040204" pitchFamily="34" charset="0"/>
              </a:rPr>
              <a:t>+ Là xuất phát điểm để </a:t>
            </a:r>
            <a:r>
              <a:rPr lang="en-US" altLang="en-US" sz="2400">
                <a:solidFill>
                  <a:srgbClr val="000000"/>
                </a:solidFill>
              </a:rPr>
              <a:t>Hồ Chí Minh</a:t>
            </a:r>
            <a:r>
              <a:rPr lang="vi-VN" altLang="en-US" sz="2400">
                <a:solidFill>
                  <a:srgbClr val="000000"/>
                </a:solidFill>
                <a:latin typeface="Tahoma" panose="020B0604030504040204" pitchFamily="34" charset="0"/>
              </a:rPr>
              <a:t> đến và tiếp cận chủ nghĩa Mác - Lênin.</a:t>
            </a:r>
            <a:endParaRPr lang="vi-VN" altLang="en-US" sz="2400">
              <a:solidFill>
                <a:srgbClr val="000000"/>
              </a:solidFill>
              <a:latin typeface="Tahoma" panose="020B0604030504040204" pitchFamily="34" charset="0"/>
            </a:endParaRPr>
          </a:p>
          <a:p>
            <a:pPr algn="just">
              <a:lnSpc>
                <a:spcPct val="150000"/>
              </a:lnSpc>
              <a:spcBef>
                <a:spcPct val="0"/>
              </a:spcBef>
              <a:spcAft>
                <a:spcPct val="0"/>
              </a:spcAft>
              <a:buClrTx/>
              <a:buSzTx/>
              <a:buFontTx/>
              <a:buNone/>
            </a:pPr>
            <a:r>
              <a:rPr lang="vi-VN" altLang="en-US" sz="2400">
                <a:solidFill>
                  <a:srgbClr val="000000"/>
                </a:solidFill>
                <a:latin typeface="Tahoma" panose="020B0604030504040204" pitchFamily="34" charset="0"/>
              </a:rPr>
              <a:t>+ Là động lực để </a:t>
            </a:r>
            <a:r>
              <a:rPr lang="en-US" altLang="en-US" sz="2400">
                <a:solidFill>
                  <a:srgbClr val="000000"/>
                </a:solidFill>
              </a:rPr>
              <a:t>Hồ Chí Minh </a:t>
            </a:r>
            <a:r>
              <a:rPr lang="vi-VN" altLang="en-US" sz="2400">
                <a:solidFill>
                  <a:srgbClr val="000000"/>
                </a:solidFill>
                <a:latin typeface="Tahoma" panose="020B0604030504040204" pitchFamily="34" charset="0"/>
              </a:rPr>
              <a:t>học hỏi, tiếp thu tinh hoa văn hoá nhân loại.</a:t>
            </a:r>
            <a:endParaRPr lang="vi-VN" altLang="en-US" sz="2400">
              <a:solidFill>
                <a:srgbClr val="0000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anim calcmode="lin" valueType="num">
                                      <p:cBhvr>
                                        <p:cTn id="18"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19" dur="20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barn(inVertical)">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wipe(down)">
                                      <p:cBhvr>
                                        <p:cTn id="29" dur="580">
                                          <p:stCondLst>
                                            <p:cond delay="0"/>
                                          </p:stCondLst>
                                        </p:cTn>
                                        <p:tgtEl>
                                          <p:spTgt spid="5">
                                            <p:txEl>
                                              <p:pRg st="4" end="4"/>
                                            </p:txEl>
                                          </p:spTgt>
                                        </p:tgtEl>
                                      </p:cBhvr>
                                    </p:animEffect>
                                    <p:anim calcmode="lin" valueType="num">
                                      <p:cBhvr>
                                        <p:cTn id="30"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5">
                                            <p:txEl>
                                              <p:pRg st="4" end="4"/>
                                            </p:txEl>
                                          </p:spTgt>
                                        </p:tgtEl>
                                      </p:cBhvr>
                                      <p:to x="100000" y="60000"/>
                                    </p:animScale>
                                    <p:animScale>
                                      <p:cBhvr>
                                        <p:cTn id="36" dur="166" decel="50000">
                                          <p:stCondLst>
                                            <p:cond delay="676"/>
                                          </p:stCondLst>
                                        </p:cTn>
                                        <p:tgtEl>
                                          <p:spTgt spid="5">
                                            <p:txEl>
                                              <p:pRg st="4" end="4"/>
                                            </p:txEl>
                                          </p:spTgt>
                                        </p:tgtEl>
                                      </p:cBhvr>
                                      <p:to x="100000" y="100000"/>
                                    </p:animScale>
                                    <p:animScale>
                                      <p:cBhvr>
                                        <p:cTn id="37" dur="26">
                                          <p:stCondLst>
                                            <p:cond delay="1312"/>
                                          </p:stCondLst>
                                        </p:cTn>
                                        <p:tgtEl>
                                          <p:spTgt spid="5">
                                            <p:txEl>
                                              <p:pRg st="4" end="4"/>
                                            </p:txEl>
                                          </p:spTgt>
                                        </p:tgtEl>
                                      </p:cBhvr>
                                      <p:to x="100000" y="80000"/>
                                    </p:animScale>
                                    <p:animScale>
                                      <p:cBhvr>
                                        <p:cTn id="38" dur="166" decel="50000">
                                          <p:stCondLst>
                                            <p:cond delay="1338"/>
                                          </p:stCondLst>
                                        </p:cTn>
                                        <p:tgtEl>
                                          <p:spTgt spid="5">
                                            <p:txEl>
                                              <p:pRg st="4" end="4"/>
                                            </p:txEl>
                                          </p:spTgt>
                                        </p:tgtEl>
                                      </p:cBhvr>
                                      <p:to x="100000" y="100000"/>
                                    </p:animScale>
                                    <p:animScale>
                                      <p:cBhvr>
                                        <p:cTn id="39" dur="26">
                                          <p:stCondLst>
                                            <p:cond delay="1642"/>
                                          </p:stCondLst>
                                        </p:cTn>
                                        <p:tgtEl>
                                          <p:spTgt spid="5">
                                            <p:txEl>
                                              <p:pRg st="4" end="4"/>
                                            </p:txEl>
                                          </p:spTgt>
                                        </p:tgtEl>
                                      </p:cBhvr>
                                      <p:to x="100000" y="90000"/>
                                    </p:animScale>
                                    <p:animScale>
                                      <p:cBhvr>
                                        <p:cTn id="40" dur="166" decel="50000">
                                          <p:stCondLst>
                                            <p:cond delay="1668"/>
                                          </p:stCondLst>
                                        </p:cTn>
                                        <p:tgtEl>
                                          <p:spTgt spid="5">
                                            <p:txEl>
                                              <p:pRg st="4" end="4"/>
                                            </p:txEl>
                                          </p:spTgt>
                                        </p:tgtEl>
                                      </p:cBhvr>
                                      <p:to x="100000" y="100000"/>
                                    </p:animScale>
                                    <p:animScale>
                                      <p:cBhvr>
                                        <p:cTn id="41" dur="26">
                                          <p:stCondLst>
                                            <p:cond delay="1808"/>
                                          </p:stCondLst>
                                        </p:cTn>
                                        <p:tgtEl>
                                          <p:spTgt spid="5">
                                            <p:txEl>
                                              <p:pRg st="4" end="4"/>
                                            </p:txEl>
                                          </p:spTgt>
                                        </p:tgtEl>
                                      </p:cBhvr>
                                      <p:to x="100000" y="95000"/>
                                    </p:animScale>
                                    <p:animScale>
                                      <p:cBhvr>
                                        <p:cTn id="42" dur="166" decel="50000">
                                          <p:stCondLst>
                                            <p:cond delay="1834"/>
                                          </p:stCondLst>
                                        </p:cTn>
                                        <p:tgtEl>
                                          <p:spTgt spid="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8200" y="304800"/>
            <a:ext cx="5486400" cy="566738"/>
          </a:xfrm>
        </p:spPr>
        <p:txBody>
          <a:bodyPr/>
          <a:lstStyle/>
          <a:p>
            <a:pPr eaLnBrk="1" hangingPunct="1"/>
            <a:r>
              <a:rPr lang="en-US" sz="2800" i="1" dirty="0" err="1" smtClean="0">
                <a:solidFill>
                  <a:srgbClr val="FF0000"/>
                </a:solidFill>
                <a:latin typeface="Times New Roman" panose="02020603050405020304" pitchFamily="18" charset="0"/>
                <a:cs typeface="Times New Roman" panose="02020603050405020304" pitchFamily="18" charset="0"/>
              </a:rPr>
              <a:t>Tinh</a:t>
            </a:r>
            <a:r>
              <a:rPr lang="en-US" sz="2800" i="1" dirty="0" smtClean="0">
                <a:solidFill>
                  <a:srgbClr val="FF0000"/>
                </a:solidFill>
                <a:latin typeface="Times New Roman" panose="02020603050405020304" pitchFamily="18" charset="0"/>
                <a:cs typeface="Times New Roman" panose="02020603050405020304" pitchFamily="18" charset="0"/>
              </a:rPr>
              <a:t> </a:t>
            </a:r>
            <a:r>
              <a:rPr lang="en-US" sz="2800" i="1" dirty="0" err="1" smtClean="0">
                <a:solidFill>
                  <a:srgbClr val="FF0000"/>
                </a:solidFill>
                <a:latin typeface="Times New Roman" panose="02020603050405020304" pitchFamily="18" charset="0"/>
                <a:cs typeface="Times New Roman" panose="02020603050405020304" pitchFamily="18" charset="0"/>
              </a:rPr>
              <a:t>hoa</a:t>
            </a:r>
            <a:r>
              <a:rPr lang="en-US" sz="2800" i="1" dirty="0" smtClean="0">
                <a:solidFill>
                  <a:srgbClr val="FF0000"/>
                </a:solidFill>
                <a:latin typeface="Times New Roman" panose="02020603050405020304" pitchFamily="18" charset="0"/>
                <a:cs typeface="Times New Roman" panose="02020603050405020304" pitchFamily="18" charset="0"/>
              </a:rPr>
              <a:t> </a:t>
            </a:r>
            <a:r>
              <a:rPr lang="en-US" sz="2800" i="1" dirty="0" err="1" smtClean="0">
                <a:solidFill>
                  <a:srgbClr val="FF0000"/>
                </a:solidFill>
                <a:latin typeface="Times New Roman" panose="02020603050405020304" pitchFamily="18" charset="0"/>
                <a:cs typeface="Times New Roman" panose="02020603050405020304" pitchFamily="18" charset="0"/>
              </a:rPr>
              <a:t>văn</a:t>
            </a:r>
            <a:r>
              <a:rPr lang="en-US" sz="2800" i="1" dirty="0" smtClean="0">
                <a:solidFill>
                  <a:srgbClr val="FF0000"/>
                </a:solidFill>
                <a:latin typeface="Times New Roman" panose="02020603050405020304" pitchFamily="18" charset="0"/>
                <a:cs typeface="Times New Roman" panose="02020603050405020304" pitchFamily="18" charset="0"/>
              </a:rPr>
              <a:t> </a:t>
            </a:r>
            <a:r>
              <a:rPr lang="en-US" sz="2800" i="1" dirty="0" err="1" smtClean="0">
                <a:solidFill>
                  <a:srgbClr val="FF0000"/>
                </a:solidFill>
                <a:latin typeface="Times New Roman" panose="02020603050405020304" pitchFamily="18" charset="0"/>
                <a:cs typeface="Times New Roman" panose="02020603050405020304" pitchFamily="18" charset="0"/>
              </a:rPr>
              <a:t>hóa</a:t>
            </a:r>
            <a:r>
              <a:rPr lang="en-US" sz="2800" i="1" dirty="0" smtClean="0">
                <a:solidFill>
                  <a:srgbClr val="FF0000"/>
                </a:solidFill>
                <a:latin typeface="Times New Roman" panose="02020603050405020304" pitchFamily="18" charset="0"/>
                <a:cs typeface="Times New Roman" panose="02020603050405020304" pitchFamily="18" charset="0"/>
              </a:rPr>
              <a:t> </a:t>
            </a:r>
            <a:r>
              <a:rPr lang="en-US" sz="2800" i="1" dirty="0" err="1" smtClean="0">
                <a:solidFill>
                  <a:srgbClr val="FF0000"/>
                </a:solidFill>
                <a:latin typeface="Times New Roman" panose="02020603050405020304" pitchFamily="18" charset="0"/>
                <a:cs typeface="Times New Roman" panose="02020603050405020304" pitchFamily="18" charset="0"/>
              </a:rPr>
              <a:t>nhân</a:t>
            </a:r>
            <a:r>
              <a:rPr lang="en-US" sz="2800" i="1" dirty="0" smtClean="0">
                <a:solidFill>
                  <a:srgbClr val="FF0000"/>
                </a:solidFill>
                <a:latin typeface="Times New Roman" panose="02020603050405020304" pitchFamily="18" charset="0"/>
                <a:cs typeface="Times New Roman" panose="02020603050405020304" pitchFamily="18" charset="0"/>
              </a:rPr>
              <a:t> </a:t>
            </a:r>
            <a:r>
              <a:rPr lang="en-US" sz="2800" i="1" dirty="0" err="1" smtClean="0">
                <a:solidFill>
                  <a:srgbClr val="FF0000"/>
                </a:solidFill>
                <a:latin typeface="Times New Roman" panose="02020603050405020304" pitchFamily="18" charset="0"/>
                <a:cs typeface="Times New Roman" panose="02020603050405020304" pitchFamily="18" charset="0"/>
              </a:rPr>
              <a:t>loại</a:t>
            </a:r>
            <a:endParaRPr lang="en-US" sz="2800" i="1" dirty="0" smtClean="0">
              <a:solidFill>
                <a:srgbClr val="FF0000"/>
              </a:solidFill>
              <a:latin typeface="Times New Roman" panose="02020603050405020304" pitchFamily="18" charset="0"/>
              <a:cs typeface="Times New Roman" panose="02020603050405020304" pitchFamily="18" charset="0"/>
            </a:endParaRPr>
          </a:p>
        </p:txBody>
      </p:sp>
      <p:sp>
        <p:nvSpPr>
          <p:cNvPr id="19459" name="Text Placeholder 3"/>
          <p:cNvSpPr>
            <a:spLocks noGrp="1"/>
          </p:cNvSpPr>
          <p:nvPr>
            <p:ph type="body" sz="half" idx="2"/>
          </p:nvPr>
        </p:nvSpPr>
        <p:spPr/>
        <p:txBody>
          <a:bodyPr/>
          <a:lstStyle/>
          <a:p>
            <a:pPr eaLnBrk="1" hangingPunct="1"/>
            <a:endParaRPr lang="en-US" smtClean="0"/>
          </a:p>
        </p:txBody>
      </p:sp>
      <p:graphicFrame>
        <p:nvGraphicFramePr>
          <p:cNvPr id="5" name="Picture Placeholder 4"/>
          <p:cNvGraphicFramePr>
            <a:graphicFrameLocks noGrp="1"/>
          </p:cNvGraphicFramePr>
          <p:nvPr>
            <p:ph type="pic" idx="1"/>
          </p:nvPr>
        </p:nvGraphicFramePr>
        <p:xfrm>
          <a:off x="609600" y="1676400"/>
          <a:ext cx="8001000" cy="38131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B4DA9103-DA31-46DA-AB22-DECBBC16C57A}"/>
                                            </p:graphicEl>
                                          </p:spTgt>
                                        </p:tgtEl>
                                        <p:attrNameLst>
                                          <p:attrName>style.visibility</p:attrName>
                                        </p:attrNameLst>
                                      </p:cBhvr>
                                      <p:to>
                                        <p:strVal val="visible"/>
                                      </p:to>
                                    </p:set>
                                    <p:animEffect transition="in" filter="fade">
                                      <p:cBhvr>
                                        <p:cTn id="7" dur="1000"/>
                                        <p:tgtEl>
                                          <p:spTgt spid="5">
                                            <p:graphicEl>
                                              <a:dgm id="{B4DA9103-DA31-46DA-AB22-DECBBC16C57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84BBCBDC-2701-4980-8025-AC821578A9F9}"/>
                                            </p:graphicEl>
                                          </p:spTgt>
                                        </p:tgtEl>
                                        <p:attrNameLst>
                                          <p:attrName>style.visibility</p:attrName>
                                        </p:attrNameLst>
                                      </p:cBhvr>
                                      <p:to>
                                        <p:strVal val="visible"/>
                                      </p:to>
                                    </p:set>
                                    <p:animEffect transition="in" filter="fade">
                                      <p:cBhvr>
                                        <p:cTn id="12" dur="1000"/>
                                        <p:tgtEl>
                                          <p:spTgt spid="5">
                                            <p:graphicEl>
                                              <a:dgm id="{84BBCBDC-2701-4980-8025-AC821578A9F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F83B74B1-4955-4313-925D-04E3C2C8A2F1}"/>
                                            </p:graphicEl>
                                          </p:spTgt>
                                        </p:tgtEl>
                                        <p:attrNameLst>
                                          <p:attrName>style.visibility</p:attrName>
                                        </p:attrNameLst>
                                      </p:cBhvr>
                                      <p:to>
                                        <p:strVal val="visible"/>
                                      </p:to>
                                    </p:set>
                                    <p:animEffect transition="in" filter="fade">
                                      <p:cBhvr>
                                        <p:cTn id="17" dur="1000"/>
                                        <p:tgtEl>
                                          <p:spTgt spid="5">
                                            <p:graphicEl>
                                              <a:dgm id="{F83B74B1-4955-4313-925D-04E3C2C8A2F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BECD9D49-C0DE-4381-8CBD-0214D122BBE3}"/>
                                            </p:graphicEl>
                                          </p:spTgt>
                                        </p:tgtEl>
                                        <p:attrNameLst>
                                          <p:attrName>style.visibility</p:attrName>
                                        </p:attrNameLst>
                                      </p:cBhvr>
                                      <p:to>
                                        <p:strVal val="visible"/>
                                      </p:to>
                                    </p:set>
                                    <p:animEffect transition="in" filter="fade">
                                      <p:cBhvr>
                                        <p:cTn id="22" dur="1000"/>
                                        <p:tgtEl>
                                          <p:spTgt spid="5">
                                            <p:graphicEl>
                                              <a:dgm id="{BECD9D49-C0DE-4381-8CBD-0214D122BBE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dotDmnd">
          <a:fgClr>
            <a:srgbClr val="3333CC"/>
          </a:fgClr>
          <a:bgClr>
            <a:srgbClr val="FFFFFF"/>
          </a:bgClr>
        </a:pattFill>
        <a:effectLst/>
      </p:bgPr>
    </p:bg>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lvl1pPr eaLnBrk="0" hangingPunct="0">
              <a:defRPr sz="2400">
                <a:solidFill>
                  <a:schemeClr val="tx1"/>
                </a:solidFill>
                <a:latin typeface=".VnArial" panose="020B7200000000000000" pitchFamily="34" charset="0"/>
              </a:defRPr>
            </a:lvl1pPr>
            <a:lvl2pPr marL="742950" indent="-285750" eaLnBrk="0" hangingPunct="0">
              <a:defRPr sz="2400">
                <a:solidFill>
                  <a:schemeClr val="tx1"/>
                </a:solidFill>
                <a:latin typeface=".VnArial" panose="020B7200000000000000" pitchFamily="34" charset="0"/>
              </a:defRPr>
            </a:lvl2pPr>
            <a:lvl3pPr marL="1143000" indent="-228600" eaLnBrk="0" hangingPunct="0">
              <a:defRPr sz="2400">
                <a:solidFill>
                  <a:schemeClr val="tx1"/>
                </a:solidFill>
                <a:latin typeface=".VnArial" panose="020B7200000000000000" pitchFamily="34" charset="0"/>
              </a:defRPr>
            </a:lvl3pPr>
            <a:lvl4pPr marL="1600200" indent="-228600" eaLnBrk="0" hangingPunct="0">
              <a:defRPr sz="2400">
                <a:solidFill>
                  <a:schemeClr val="tx1"/>
                </a:solidFill>
                <a:latin typeface=".VnArial" panose="020B7200000000000000" pitchFamily="34" charset="0"/>
              </a:defRPr>
            </a:lvl4pPr>
            <a:lvl5pPr marL="2057400" indent="-228600" eaLnBrk="0" hangingPunct="0">
              <a:defRPr sz="2400">
                <a:solidFill>
                  <a:schemeClr val="tx1"/>
                </a:solidFill>
                <a:latin typeface=".VnArial" panose="020B7200000000000000" pitchFamily="34" charset="0"/>
              </a:defRPr>
            </a:lvl5pPr>
            <a:lvl6pPr marL="2514600" indent="-228600" algn="ctr" eaLnBrk="0" fontAlgn="base" hangingPunct="0">
              <a:spcBef>
                <a:spcPct val="0"/>
              </a:spcBef>
              <a:spcAft>
                <a:spcPct val="0"/>
              </a:spcAft>
              <a:defRPr sz="2400">
                <a:solidFill>
                  <a:schemeClr val="tx1"/>
                </a:solidFill>
                <a:latin typeface=".VnArial" panose="020B7200000000000000" pitchFamily="34" charset="0"/>
              </a:defRPr>
            </a:lvl6pPr>
            <a:lvl7pPr marL="2971800" indent="-228600" algn="ctr" eaLnBrk="0" fontAlgn="base" hangingPunct="0">
              <a:spcBef>
                <a:spcPct val="0"/>
              </a:spcBef>
              <a:spcAft>
                <a:spcPct val="0"/>
              </a:spcAft>
              <a:defRPr sz="2400">
                <a:solidFill>
                  <a:schemeClr val="tx1"/>
                </a:solidFill>
                <a:latin typeface=".VnArial" panose="020B7200000000000000" pitchFamily="34" charset="0"/>
              </a:defRPr>
            </a:lvl7pPr>
            <a:lvl8pPr marL="3429000" indent="-228600" algn="ctr" eaLnBrk="0" fontAlgn="base" hangingPunct="0">
              <a:spcBef>
                <a:spcPct val="0"/>
              </a:spcBef>
              <a:spcAft>
                <a:spcPct val="0"/>
              </a:spcAft>
              <a:defRPr sz="2400">
                <a:solidFill>
                  <a:schemeClr val="tx1"/>
                </a:solidFill>
                <a:latin typeface=".VnArial" panose="020B7200000000000000" pitchFamily="34" charset="0"/>
              </a:defRPr>
            </a:lvl8pPr>
            <a:lvl9pPr marL="3886200" indent="-228600" algn="ctr" eaLnBrk="0" fontAlgn="base" hangingPunct="0">
              <a:spcBef>
                <a:spcPct val="0"/>
              </a:spcBef>
              <a:spcAft>
                <a:spcPct val="0"/>
              </a:spcAft>
              <a:defRPr sz="2400">
                <a:solidFill>
                  <a:schemeClr val="tx1"/>
                </a:solidFill>
                <a:latin typeface=".VnArial" panose="020B7200000000000000" pitchFamily="34" charset="0"/>
              </a:defRPr>
            </a:lvl9pPr>
          </a:lstStyle>
          <a:p>
            <a:pPr eaLnBrk="1" hangingPunct="1"/>
            <a:fld id="{84225B71-47E6-4442-B446-9DC3986B7A83}" type="slidenum">
              <a:rPr lang="en-US" altLang="en-US" sz="1200">
                <a:solidFill>
                  <a:srgbClr val="EAEAEA"/>
                </a:solidFill>
                <a:effectLst>
                  <a:outerShdw blurRad="38100" dist="38100" dir="2700000" algn="tl">
                    <a:srgbClr val="C0C0C0"/>
                  </a:outerShdw>
                </a:effectLst>
                <a:latin typeface="Verdana" panose="020B0604030504040204" pitchFamily="34" charset="0"/>
              </a:rPr>
            </a:fld>
            <a:endParaRPr lang="en-US" altLang="en-US" sz="1200">
              <a:solidFill>
                <a:srgbClr val="EAEAEA"/>
              </a:solidFill>
              <a:effectLst>
                <a:outerShdw blurRad="38100" dist="38100" dir="2700000" algn="tl">
                  <a:srgbClr val="C0C0C0"/>
                </a:outerShdw>
              </a:effectLst>
              <a:latin typeface="Verdana" panose="020B0604030504040204" pitchFamily="34" charset="0"/>
            </a:endParaRPr>
          </a:p>
        </p:txBody>
      </p:sp>
      <p:sp>
        <p:nvSpPr>
          <p:cNvPr id="204803" name="Rectangle 3"/>
          <p:cNvSpPr>
            <a:spLocks noGrp="1" noChangeArrowheads="1"/>
          </p:cNvSpPr>
          <p:nvPr>
            <p:ph type="body" idx="1"/>
          </p:nvPr>
        </p:nvSpPr>
        <p:spPr>
          <a:xfrm>
            <a:off x="5621338" y="6183313"/>
            <a:ext cx="3529012" cy="674687"/>
          </a:xfrm>
        </p:spPr>
        <p:txBody>
          <a:bodyPr/>
          <a:lstStyle/>
          <a:p>
            <a:pPr algn="ctr" eaLnBrk="1" hangingPunct="1">
              <a:buFont typeface="Wingdings" panose="05000000000000000000" pitchFamily="2" charset="2"/>
              <a:buNone/>
              <a:defRPr/>
            </a:pPr>
            <a:r>
              <a:rPr lang="en-US" altLang="en-US" dirty="0" err="1" smtClean="0">
                <a:solidFill>
                  <a:srgbClr val="000000"/>
                </a:solidFill>
                <a:effectLst>
                  <a:outerShdw blurRad="38100" dist="38100" dir="2700000" algn="tl">
                    <a:srgbClr val="C0C0C0"/>
                  </a:outerShdw>
                </a:effectLst>
              </a:rPr>
              <a:t>Khổng</a:t>
            </a:r>
            <a:r>
              <a:rPr lang="en-US" altLang="en-US" dirty="0" smtClean="0">
                <a:solidFill>
                  <a:srgbClr val="000000"/>
                </a:solidFill>
                <a:effectLst>
                  <a:outerShdw blurRad="38100" dist="38100" dir="2700000" algn="tl">
                    <a:srgbClr val="C0C0C0"/>
                  </a:outerShdw>
                </a:effectLst>
              </a:rPr>
              <a:t> </a:t>
            </a:r>
            <a:r>
              <a:rPr lang="en-US" altLang="en-US" dirty="0" err="1" smtClean="0">
                <a:solidFill>
                  <a:srgbClr val="000000"/>
                </a:solidFill>
                <a:effectLst>
                  <a:outerShdw blurRad="38100" dist="38100" dir="2700000" algn="tl">
                    <a:srgbClr val="C0C0C0"/>
                  </a:outerShdw>
                </a:effectLst>
              </a:rPr>
              <a:t>tử</a:t>
            </a:r>
            <a:endParaRPr lang="en-US" altLang="en-US" dirty="0" smtClean="0">
              <a:solidFill>
                <a:srgbClr val="000000"/>
              </a:solidFill>
              <a:effectLst>
                <a:outerShdw blurRad="38100" dist="38100" dir="2700000" algn="tl">
                  <a:srgbClr val="C0C0C0"/>
                </a:outerShdw>
              </a:effectLst>
            </a:endParaRPr>
          </a:p>
        </p:txBody>
      </p:sp>
      <p:pic>
        <p:nvPicPr>
          <p:cNvPr id="250886" name="Picture 6" descr="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87485" y="1221824"/>
            <a:ext cx="2663825"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887" name="Rectangle 1"/>
          <p:cNvSpPr>
            <a:spLocks noChangeArrowheads="1"/>
          </p:cNvSpPr>
          <p:nvPr/>
        </p:nvSpPr>
        <p:spPr bwMode="auto">
          <a:xfrm>
            <a:off x="156076" y="2686875"/>
            <a:ext cx="55435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lgn="l" eaLnBrk="0" hangingPunct="0">
              <a:spcBef>
                <a:spcPct val="20000"/>
              </a:spcBef>
              <a:buChar char="–"/>
              <a:defRPr sz="2800">
                <a:solidFill>
                  <a:schemeClr val="tx1"/>
                </a:solidFill>
                <a:latin typeface="Verdana" panose="020B0604030504040204" pitchFamily="34" charset="0"/>
              </a:defRPr>
            </a:lvl2pPr>
            <a:lvl3pPr marL="1143000" indent="-228600" algn="l" eaLnBrk="0" hangingPunct="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lgn="l" eaLnBrk="0" hangingPunct="0">
              <a:spcBef>
                <a:spcPct val="20000"/>
              </a:spcBef>
              <a:buChar char="–"/>
              <a:defRPr sz="2000">
                <a:solidFill>
                  <a:schemeClr val="tx1"/>
                </a:solidFill>
                <a:latin typeface="Verdana" panose="020B0604030504040204" pitchFamily="34" charset="0"/>
              </a:defRPr>
            </a:lvl4pPr>
            <a:lvl5pPr marL="2057400" indent="-228600" algn="l" eaLnBrk="0" hangingPunct="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a:spcBef>
                <a:spcPct val="0"/>
              </a:spcBef>
              <a:buClrTx/>
              <a:buSzTx/>
              <a:buFontTx/>
              <a:buNone/>
            </a:pPr>
            <a:r>
              <a:rPr lang="vi-VN" altLang="en-US" sz="2800" dirty="0" smtClean="0">
                <a:solidFill>
                  <a:srgbClr val="002060"/>
                </a:solidFill>
                <a:latin typeface="Times New Roman" panose="02020603050405020304" pitchFamily="18" charset="0"/>
                <a:cs typeface="Times New Roman" panose="02020603050405020304" pitchFamily="18" charset="0"/>
              </a:rPr>
              <a:t>+ </a:t>
            </a:r>
            <a:r>
              <a:rPr lang="vi-VN" altLang="en-US" sz="2800" dirty="0">
                <a:solidFill>
                  <a:srgbClr val="002060"/>
                </a:solidFill>
                <a:latin typeface="Times New Roman" panose="02020603050405020304" pitchFamily="18" charset="0"/>
                <a:cs typeface="Times New Roman" panose="02020603050405020304" pitchFamily="18" charset="0"/>
              </a:rPr>
              <a:t>Triết lý hành động tích cực</a:t>
            </a:r>
            <a:r>
              <a:rPr lang="en-US" altLang="en-US" sz="2800" dirty="0">
                <a:solidFill>
                  <a:srgbClr val="002060"/>
                </a:solidFill>
                <a:latin typeface="Times New Roman" panose="02020603050405020304" pitchFamily="18" charset="0"/>
                <a:cs typeface="Times New Roman" panose="02020603050405020304" pitchFamily="18" charset="0"/>
              </a:rPr>
              <a:t>.</a:t>
            </a:r>
            <a:endParaRPr lang="vi-VN" altLang="en-US" sz="2800" dirty="0">
              <a:solidFill>
                <a:srgbClr val="002060"/>
              </a:solidFill>
              <a:latin typeface="Times New Roman" panose="02020603050405020304" pitchFamily="18" charset="0"/>
              <a:cs typeface="Times New Roman" panose="02020603050405020304" pitchFamily="18" charset="0"/>
            </a:endParaRPr>
          </a:p>
          <a:p>
            <a:pPr>
              <a:spcBef>
                <a:spcPct val="0"/>
              </a:spcBef>
              <a:buClrTx/>
              <a:buSzTx/>
              <a:buFontTx/>
              <a:buNone/>
            </a:pPr>
            <a:r>
              <a:rPr lang="vi-VN" altLang="en-US" sz="2800" dirty="0">
                <a:solidFill>
                  <a:srgbClr val="002060"/>
                </a:solidFill>
                <a:latin typeface="Times New Roman" panose="02020603050405020304" pitchFamily="18" charset="0"/>
                <a:cs typeface="Times New Roman" panose="02020603050405020304" pitchFamily="18" charset="0"/>
              </a:rPr>
              <a:t>+ Triết lý nhân sinh</a:t>
            </a:r>
            <a:r>
              <a:rPr lang="en-US" altLang="en-US" sz="2800" dirty="0">
                <a:solidFill>
                  <a:srgbClr val="002060"/>
                </a:solidFill>
                <a:latin typeface="Times New Roman" panose="02020603050405020304" pitchFamily="18" charset="0"/>
                <a:cs typeface="Times New Roman" panose="02020603050405020304" pitchFamily="18" charset="0"/>
              </a:rPr>
              <a:t>.</a:t>
            </a:r>
            <a:endParaRPr lang="en-US" altLang="en-US" sz="2800" dirty="0">
              <a:solidFill>
                <a:srgbClr val="002060"/>
              </a:solidFill>
              <a:latin typeface="Times New Roman" panose="02020603050405020304" pitchFamily="18" charset="0"/>
              <a:cs typeface="Times New Roman" panose="02020603050405020304" pitchFamily="18" charset="0"/>
            </a:endParaRPr>
          </a:p>
          <a:p>
            <a:pPr>
              <a:spcBef>
                <a:spcPct val="0"/>
              </a:spcBef>
              <a:buClrTx/>
              <a:buSzTx/>
              <a:buFontTx/>
              <a:buNone/>
            </a:pPr>
            <a:r>
              <a:rPr lang="vi-VN" altLang="en-US" sz="2800" dirty="0">
                <a:solidFill>
                  <a:srgbClr val="002060"/>
                </a:solidFill>
                <a:latin typeface="Times New Roman" panose="02020603050405020304" pitchFamily="18" charset="0"/>
                <a:cs typeface="Times New Roman" panose="02020603050405020304" pitchFamily="18" charset="0"/>
              </a:rPr>
              <a:t>+ Nho giáo nêu cao lý tưởng về một xã hội thái bình trị, tư tưởng về một thế giới đại đồng, “ thiên hạ là của chung”.</a:t>
            </a:r>
            <a:endParaRPr lang="vi-VN" altLang="en-US" sz="2800" dirty="0">
              <a:solidFill>
                <a:srgbClr val="002060"/>
              </a:solidFill>
              <a:latin typeface="Times New Roman" panose="02020603050405020304" pitchFamily="18" charset="0"/>
              <a:cs typeface="Times New Roman" panose="02020603050405020304" pitchFamily="18" charset="0"/>
            </a:endParaRPr>
          </a:p>
          <a:p>
            <a:pPr>
              <a:spcBef>
                <a:spcPct val="0"/>
              </a:spcBef>
              <a:buClrTx/>
              <a:buSzTx/>
              <a:buFontTx/>
              <a:buNone/>
            </a:pPr>
            <a:r>
              <a:rPr lang="vi-VN" altLang="en-US" sz="2800" dirty="0">
                <a:solidFill>
                  <a:srgbClr val="002060"/>
                </a:solidFill>
                <a:latin typeface="Times New Roman" panose="02020603050405020304" pitchFamily="18" charset="0"/>
                <a:cs typeface="Times New Roman" panose="02020603050405020304" pitchFamily="18" charset="0"/>
              </a:rPr>
              <a:t>+ Nho giáo đề cao văn hoá, lễ giáo, tạo ra một truyền thống hiếu học trong nhân dân</a:t>
            </a:r>
            <a:r>
              <a:rPr lang="vi-VN" altLang="en-US" sz="2000" dirty="0">
                <a:solidFill>
                  <a:srgbClr val="EAEAEA"/>
                </a:solidFill>
                <a:latin typeface="VNI-Avo" pitchFamily="2" charset="0"/>
              </a:rPr>
              <a:t>.</a:t>
            </a:r>
            <a:endParaRPr lang="vi-VN" altLang="en-US" sz="2000" dirty="0">
              <a:solidFill>
                <a:srgbClr val="EAEAEA"/>
              </a:solidFill>
              <a:latin typeface="VNI-Avo" pitchFamily="2" charset="0"/>
            </a:endParaRPr>
          </a:p>
        </p:txBody>
      </p:sp>
      <p:grpSp>
        <p:nvGrpSpPr>
          <p:cNvPr id="12" name="Group 11"/>
          <p:cNvGrpSpPr/>
          <p:nvPr/>
        </p:nvGrpSpPr>
        <p:grpSpPr>
          <a:xfrm>
            <a:off x="390250" y="1328741"/>
            <a:ext cx="2748046" cy="1078703"/>
            <a:chOff x="2296826" y="104014"/>
            <a:chExt cx="1921163" cy="1078703"/>
          </a:xfrm>
          <a:solidFill>
            <a:srgbClr val="CCFFCC"/>
          </a:solidFill>
        </p:grpSpPr>
        <p:sp>
          <p:nvSpPr>
            <p:cNvPr id="13" name="Rounded Rectangle 12"/>
            <p:cNvSpPr/>
            <p:nvPr/>
          </p:nvSpPr>
          <p:spPr>
            <a:xfrm>
              <a:off x="2296826" y="104014"/>
              <a:ext cx="1921163" cy="1004113"/>
            </a:xfrm>
            <a:prstGeom prst="roundRect">
              <a:avLst/>
            </a:prstGeom>
            <a:grpFill/>
          </p:spPr>
          <p:style>
            <a:lnRef idx="1">
              <a:schemeClr val="accent6"/>
            </a:lnRef>
            <a:fillRef idx="2">
              <a:schemeClr val="accent6"/>
            </a:fillRef>
            <a:effectRef idx="1">
              <a:schemeClr val="accent6"/>
            </a:effectRef>
            <a:fontRef idx="minor">
              <a:schemeClr val="dk1"/>
            </a:fontRef>
          </p:style>
        </p:sp>
        <p:sp>
          <p:nvSpPr>
            <p:cNvPr id="14" name="Rounded Rectangle 4"/>
            <p:cNvSpPr/>
            <p:nvPr/>
          </p:nvSpPr>
          <p:spPr>
            <a:xfrm>
              <a:off x="2394860" y="276638"/>
              <a:ext cx="1823129" cy="906079"/>
            </a:xfrm>
            <a:prstGeom prst="rect">
              <a:avLst/>
            </a:prstGeom>
            <a:grpFill/>
          </p:spPr>
          <p:style>
            <a:lnRef idx="1">
              <a:schemeClr val="accent1"/>
            </a:lnRef>
            <a:fillRef idx="3">
              <a:schemeClr val="accent1"/>
            </a:fillRef>
            <a:effectRef idx="2">
              <a:schemeClr val="accent1"/>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3200" b="1" dirty="0" err="1"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Nho</a:t>
              </a:r>
              <a:r>
                <a:rPr lang="en-US" sz="3200" b="1" kern="1200"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3200" b="1" dirty="0" err="1">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G</a:t>
              </a:r>
              <a:r>
                <a:rPr lang="en-US" sz="3200" b="1" kern="1200" dirty="0" err="1"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iáo</a:t>
              </a:r>
              <a:endParaRPr lang="en-US" sz="3200" b="1" kern="1200" dirty="0">
                <a:ln w="22225">
                  <a:solidFill>
                    <a:schemeClr val="accent2"/>
                  </a:solidFill>
                  <a:prstDash val="solid"/>
                </a:ln>
                <a:solidFill>
                  <a:schemeClr val="accent2">
                    <a:lumMod val="40000"/>
                    <a:lumOff val="60000"/>
                  </a:schemeClr>
                </a:solidFill>
              </a:endParaRPr>
            </a:p>
          </p:txBody>
        </p:sp>
      </p:grpSp>
      <p:sp>
        <p:nvSpPr>
          <p:cNvPr id="15" name="AutoShape 7"/>
          <p:cNvSpPr txBox="1">
            <a:spLocks noChangeArrowheads="1"/>
          </p:cNvSpPr>
          <p:nvPr/>
        </p:nvSpPr>
        <p:spPr bwMode="auto">
          <a:xfrm>
            <a:off x="390250" y="163287"/>
            <a:ext cx="7088188" cy="928687"/>
          </a:xfrm>
          <a:prstGeom prst="bevel">
            <a:avLst>
              <a:gd name="adj" fmla="val 12500"/>
            </a:avLst>
          </a:prstGeom>
          <a:solidFill>
            <a:srgbClr val="99FFCC"/>
          </a:solidFill>
          <a:ln>
            <a:noFill/>
          </a:ln>
          <a:effectLst/>
        </p:spPr>
        <p:txBody>
          <a:bodyPr vert="horz" wrap="square" lIns="91440" tIns="45720" rIns="91440" bIns="45720" numCol="1" anchor="ctr" anchorCtr="1"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a:lstStyle>
          <a:p>
            <a:pPr eaLnBrk="1" hangingPunct="1"/>
            <a:r>
              <a:rPr lang="en-US" altLang="en-US" sz="2800" b="1" kern="0" dirty="0" err="1" smtClean="0">
                <a:solidFill>
                  <a:srgbClr val="FF0000"/>
                </a:solidFill>
                <a:effectLst>
                  <a:outerShdw blurRad="38100" dist="38100" dir="2700000" algn="tl">
                    <a:srgbClr val="C0C0C0"/>
                  </a:outerShdw>
                </a:effectLst>
              </a:rPr>
              <a:t>Tinh</a:t>
            </a:r>
            <a:r>
              <a:rPr lang="en-US" altLang="en-US" sz="2800" b="1" kern="0" dirty="0" smtClean="0">
                <a:solidFill>
                  <a:srgbClr val="FF0000"/>
                </a:solidFill>
                <a:effectLst>
                  <a:outerShdw blurRad="38100" dist="38100" dir="2700000" algn="tl">
                    <a:srgbClr val="C0C0C0"/>
                  </a:outerShdw>
                </a:effectLst>
              </a:rPr>
              <a:t> </a:t>
            </a:r>
            <a:r>
              <a:rPr lang="en-US" altLang="en-US" sz="2800" b="1" kern="0" dirty="0" err="1" smtClean="0">
                <a:solidFill>
                  <a:srgbClr val="FF0000"/>
                </a:solidFill>
                <a:effectLst>
                  <a:outerShdw blurRad="38100" dist="38100" dir="2700000" algn="tl">
                    <a:srgbClr val="C0C0C0"/>
                  </a:outerShdw>
                </a:effectLst>
              </a:rPr>
              <a:t>hoa</a:t>
            </a:r>
            <a:r>
              <a:rPr lang="en-US" altLang="en-US" sz="2800" b="1" kern="0" dirty="0" smtClean="0">
                <a:solidFill>
                  <a:srgbClr val="FF0000"/>
                </a:solidFill>
                <a:effectLst>
                  <a:outerShdw blurRad="38100" dist="38100" dir="2700000" algn="tl">
                    <a:srgbClr val="C0C0C0"/>
                  </a:outerShdw>
                </a:effectLst>
              </a:rPr>
              <a:t> </a:t>
            </a:r>
            <a:r>
              <a:rPr lang="en-US" altLang="en-US" sz="2800" b="1" kern="0" dirty="0" err="1" smtClean="0">
                <a:solidFill>
                  <a:srgbClr val="FF0000"/>
                </a:solidFill>
                <a:effectLst>
                  <a:outerShdw blurRad="38100" dist="38100" dir="2700000" algn="tl">
                    <a:srgbClr val="C0C0C0"/>
                  </a:outerShdw>
                </a:effectLst>
              </a:rPr>
              <a:t>văn</a:t>
            </a:r>
            <a:r>
              <a:rPr lang="en-US" altLang="en-US" sz="2800" b="1" kern="0" dirty="0" smtClean="0">
                <a:solidFill>
                  <a:srgbClr val="FF0000"/>
                </a:solidFill>
                <a:effectLst>
                  <a:outerShdw blurRad="38100" dist="38100" dir="2700000" algn="tl">
                    <a:srgbClr val="C0C0C0"/>
                  </a:outerShdw>
                </a:effectLst>
              </a:rPr>
              <a:t> </a:t>
            </a:r>
            <a:r>
              <a:rPr lang="en-US" altLang="en-US" sz="2800" b="1" kern="0" dirty="0" err="1" smtClean="0">
                <a:solidFill>
                  <a:srgbClr val="FF0000"/>
                </a:solidFill>
                <a:effectLst>
                  <a:outerShdw blurRad="38100" dist="38100" dir="2700000" algn="tl">
                    <a:srgbClr val="C0C0C0"/>
                  </a:outerShdw>
                </a:effectLst>
              </a:rPr>
              <a:t>hóa</a:t>
            </a:r>
            <a:r>
              <a:rPr lang="en-US" altLang="en-US" sz="2800" b="1" kern="0" dirty="0" smtClean="0">
                <a:solidFill>
                  <a:srgbClr val="FF0000"/>
                </a:solidFill>
                <a:effectLst>
                  <a:outerShdw blurRad="38100" dist="38100" dir="2700000" algn="tl">
                    <a:srgbClr val="C0C0C0"/>
                  </a:outerShdw>
                </a:effectLst>
              </a:rPr>
              <a:t> </a:t>
            </a:r>
            <a:r>
              <a:rPr lang="en-US" altLang="en-US" sz="2800" b="1" kern="0" dirty="0" err="1" smtClean="0">
                <a:solidFill>
                  <a:srgbClr val="FF0000"/>
                </a:solidFill>
                <a:effectLst>
                  <a:outerShdw blurRad="38100" dist="38100" dir="2700000" algn="tl">
                    <a:srgbClr val="C0C0C0"/>
                  </a:outerShdw>
                </a:effectLst>
              </a:rPr>
              <a:t>phương</a:t>
            </a:r>
            <a:r>
              <a:rPr lang="en-US" altLang="en-US" sz="2800" b="1" kern="0" dirty="0" smtClean="0">
                <a:solidFill>
                  <a:srgbClr val="FF0000"/>
                </a:solidFill>
                <a:effectLst>
                  <a:outerShdw blurRad="38100" dist="38100" dir="2700000" algn="tl">
                    <a:srgbClr val="C0C0C0"/>
                  </a:outerShdw>
                </a:effectLst>
              </a:rPr>
              <a:t> </a:t>
            </a:r>
            <a:r>
              <a:rPr lang="en-US" altLang="en-US" sz="2800" b="1" kern="0" dirty="0" err="1" smtClean="0">
                <a:solidFill>
                  <a:srgbClr val="FF0000"/>
                </a:solidFill>
                <a:effectLst>
                  <a:outerShdw blurRad="38100" dist="38100" dir="2700000" algn="tl">
                    <a:srgbClr val="C0C0C0"/>
                  </a:outerShdw>
                </a:effectLst>
              </a:rPr>
              <a:t>Đông</a:t>
            </a:r>
            <a:endParaRPr lang="en-US" altLang="en-US" sz="2800" b="1" kern="0" dirty="0" smtClean="0">
              <a:latin typeface="VNI-Times" pitchFamily="2"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Footer Placeholder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1200" smtClean="0">
                <a:solidFill>
                  <a:schemeClr val="bg1"/>
                </a:solidFill>
              </a:rPr>
              <a:t>www.themegallery.com</a:t>
            </a:r>
            <a:endParaRPr lang="en-US" altLang="en-US" sz="1200" smtClean="0">
              <a:solidFill>
                <a:schemeClr val="bg1"/>
              </a:solidFill>
            </a:endParaRPr>
          </a:p>
        </p:txBody>
      </p:sp>
      <p:sp>
        <p:nvSpPr>
          <p:cNvPr id="271382" name="Rectangle 22"/>
          <p:cNvSpPr>
            <a:spLocks noChangeArrowheads="1"/>
          </p:cNvSpPr>
          <p:nvPr/>
        </p:nvSpPr>
        <p:spPr bwMode="auto">
          <a:xfrm>
            <a:off x="6253163" y="2339975"/>
            <a:ext cx="2895600" cy="23622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VnArial" panose="020B7200000000000000" pitchFamily="34" charset="0"/>
            </a:endParaRPr>
          </a:p>
        </p:txBody>
      </p:sp>
      <p:sp>
        <p:nvSpPr>
          <p:cNvPr id="271381" name="Rectangle 21"/>
          <p:cNvSpPr>
            <a:spLocks noChangeArrowheads="1"/>
          </p:cNvSpPr>
          <p:nvPr/>
        </p:nvSpPr>
        <p:spPr bwMode="auto">
          <a:xfrm>
            <a:off x="3219450" y="5048250"/>
            <a:ext cx="2971800" cy="1695450"/>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VnArial" panose="020B7200000000000000" pitchFamily="34" charset="0"/>
            </a:endParaRPr>
          </a:p>
        </p:txBody>
      </p:sp>
      <p:sp>
        <p:nvSpPr>
          <p:cNvPr id="271380" name="Rectangle 20"/>
          <p:cNvSpPr>
            <a:spLocks noChangeArrowheads="1"/>
          </p:cNvSpPr>
          <p:nvPr/>
        </p:nvSpPr>
        <p:spPr bwMode="auto">
          <a:xfrm>
            <a:off x="0" y="2343150"/>
            <a:ext cx="2971800" cy="2438400"/>
          </a:xfrm>
          <a:prstGeom prst="rect">
            <a:avLst/>
          </a:prstGeom>
          <a:solidFill>
            <a:srgbClr val="7DBCE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VnArial" panose="020B7200000000000000" pitchFamily="34" charset="0"/>
            </a:endParaRPr>
          </a:p>
        </p:txBody>
      </p:sp>
      <p:sp>
        <p:nvSpPr>
          <p:cNvPr id="271364" name="Text Box 4"/>
          <p:cNvSpPr txBox="1">
            <a:spLocks noChangeArrowheads="1"/>
          </p:cNvSpPr>
          <p:nvPr/>
        </p:nvSpPr>
        <p:spPr bwMode="auto">
          <a:xfrm>
            <a:off x="-57150" y="2419350"/>
            <a:ext cx="31242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130000"/>
              </a:lnSpc>
              <a:spcBef>
                <a:spcPct val="0"/>
              </a:spcBef>
              <a:buFontTx/>
              <a:buNone/>
            </a:pPr>
            <a:r>
              <a:rPr lang="en-US" altLang="en-US" sz="2600">
                <a:solidFill>
                  <a:srgbClr val="000099"/>
                </a:solidFill>
                <a:latin typeface="Times New Roman" panose="02020603050405020304" pitchFamily="18" charset="0"/>
              </a:rPr>
              <a:t>Tư tưởng vị tha, từ bi, hỷ xả, cứu khổ cứu nạn, thương người như thể thương thân</a:t>
            </a:r>
            <a:endParaRPr lang="en-US" altLang="en-US" sz="2600">
              <a:solidFill>
                <a:srgbClr val="000099"/>
              </a:solidFill>
              <a:latin typeface="Times New Roman" panose="02020603050405020304" pitchFamily="18" charset="0"/>
            </a:endParaRPr>
          </a:p>
        </p:txBody>
      </p:sp>
      <p:sp>
        <p:nvSpPr>
          <p:cNvPr id="271365" name="Text Box 5"/>
          <p:cNvSpPr txBox="1">
            <a:spLocks noChangeArrowheads="1"/>
          </p:cNvSpPr>
          <p:nvPr/>
        </p:nvSpPr>
        <p:spPr bwMode="auto">
          <a:xfrm>
            <a:off x="3276600" y="5276850"/>
            <a:ext cx="2852738"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0"/>
              </a:spcBef>
              <a:buFontTx/>
              <a:buNone/>
            </a:pPr>
            <a:r>
              <a:rPr lang="en-US" altLang="en-US" sz="2600">
                <a:solidFill>
                  <a:srgbClr val="000099"/>
                </a:solidFill>
                <a:latin typeface="Times New Roman" panose="02020603050405020304" pitchFamily="18" charset="0"/>
              </a:rPr>
              <a:t>Nếp sống có đạo đức, hướng thiện</a:t>
            </a:r>
            <a:endParaRPr lang="en-US" altLang="en-US" sz="2600">
              <a:solidFill>
                <a:srgbClr val="000099"/>
              </a:solidFill>
              <a:latin typeface="Times New Roman" panose="02020603050405020304" pitchFamily="18" charset="0"/>
            </a:endParaRPr>
          </a:p>
        </p:txBody>
      </p:sp>
      <p:sp>
        <p:nvSpPr>
          <p:cNvPr id="271366" name="Text Box 6"/>
          <p:cNvSpPr txBox="1">
            <a:spLocks noChangeArrowheads="1"/>
          </p:cNvSpPr>
          <p:nvPr/>
        </p:nvSpPr>
        <p:spPr bwMode="auto">
          <a:xfrm>
            <a:off x="6400800" y="2339975"/>
            <a:ext cx="2605088"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0"/>
              </a:spcBef>
              <a:buFontTx/>
              <a:buNone/>
            </a:pPr>
            <a:r>
              <a:rPr lang="en-US" altLang="en-US" sz="2600">
                <a:solidFill>
                  <a:srgbClr val="000099"/>
                </a:solidFill>
                <a:latin typeface="Times New Roman" panose="02020603050405020304" pitchFamily="18" charset="0"/>
              </a:rPr>
              <a:t>Tinh thần </a:t>
            </a:r>
            <a:endParaRPr lang="en-US" altLang="en-US" sz="2600">
              <a:solidFill>
                <a:srgbClr val="000099"/>
              </a:solidFill>
              <a:latin typeface="Times New Roman" panose="02020603050405020304" pitchFamily="18" charset="0"/>
            </a:endParaRPr>
          </a:p>
          <a:p>
            <a:pPr algn="ctr" eaLnBrk="1" hangingPunct="1">
              <a:lnSpc>
                <a:spcPct val="140000"/>
              </a:lnSpc>
              <a:spcBef>
                <a:spcPct val="0"/>
              </a:spcBef>
              <a:buFontTx/>
              <a:buNone/>
            </a:pPr>
            <a:r>
              <a:rPr lang="en-US" altLang="en-US" sz="2600">
                <a:solidFill>
                  <a:srgbClr val="000099"/>
                </a:solidFill>
                <a:latin typeface="Times New Roman" panose="02020603050405020304" pitchFamily="18" charset="0"/>
              </a:rPr>
              <a:t>bình đẳng, </a:t>
            </a:r>
            <a:endParaRPr lang="en-US" altLang="en-US" sz="2600">
              <a:solidFill>
                <a:srgbClr val="000099"/>
              </a:solidFill>
              <a:latin typeface="Times New Roman" panose="02020603050405020304" pitchFamily="18" charset="0"/>
            </a:endParaRPr>
          </a:p>
          <a:p>
            <a:pPr algn="ctr" eaLnBrk="1" hangingPunct="1">
              <a:lnSpc>
                <a:spcPct val="140000"/>
              </a:lnSpc>
              <a:spcBef>
                <a:spcPct val="0"/>
              </a:spcBef>
              <a:buFontTx/>
              <a:buNone/>
            </a:pPr>
            <a:r>
              <a:rPr lang="en-US" altLang="en-US" sz="2600">
                <a:solidFill>
                  <a:srgbClr val="000099"/>
                </a:solidFill>
                <a:latin typeface="Times New Roman" panose="02020603050405020304" pitchFamily="18" charset="0"/>
              </a:rPr>
              <a:t>dân chủ </a:t>
            </a:r>
            <a:endParaRPr lang="en-US" altLang="en-US" sz="2600">
              <a:solidFill>
                <a:srgbClr val="000099"/>
              </a:solidFill>
              <a:latin typeface="Times New Roman" panose="02020603050405020304" pitchFamily="18" charset="0"/>
            </a:endParaRPr>
          </a:p>
          <a:p>
            <a:pPr algn="ctr" eaLnBrk="1" hangingPunct="1">
              <a:lnSpc>
                <a:spcPct val="140000"/>
              </a:lnSpc>
              <a:spcBef>
                <a:spcPct val="0"/>
              </a:spcBef>
              <a:buFontTx/>
              <a:buNone/>
            </a:pPr>
            <a:r>
              <a:rPr lang="en-US" altLang="en-US" sz="2600">
                <a:solidFill>
                  <a:srgbClr val="000099"/>
                </a:solidFill>
                <a:latin typeface="Times New Roman" panose="02020603050405020304" pitchFamily="18" charset="0"/>
              </a:rPr>
              <a:t>chất phác </a:t>
            </a:r>
            <a:endParaRPr lang="en-US" altLang="en-US" sz="2600">
              <a:solidFill>
                <a:srgbClr val="000099"/>
              </a:solidFill>
              <a:latin typeface="Times New Roman" panose="02020603050405020304" pitchFamily="18" charset="0"/>
            </a:endParaRPr>
          </a:p>
        </p:txBody>
      </p:sp>
      <p:pic>
        <p:nvPicPr>
          <p:cNvPr id="251913" name="Picture 19" descr="2008201013545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257300"/>
            <a:ext cx="2895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p:nvGrpSpPr>
        <p:grpSpPr>
          <a:xfrm>
            <a:off x="223754" y="304800"/>
            <a:ext cx="2748046" cy="1078703"/>
            <a:chOff x="2296826" y="104014"/>
            <a:chExt cx="1921163" cy="1078703"/>
          </a:xfrm>
          <a:solidFill>
            <a:srgbClr val="CCFFCC"/>
          </a:solidFill>
        </p:grpSpPr>
        <p:sp>
          <p:nvSpPr>
            <p:cNvPr id="12" name="Rounded Rectangle 11"/>
            <p:cNvSpPr/>
            <p:nvPr/>
          </p:nvSpPr>
          <p:spPr>
            <a:xfrm>
              <a:off x="2296826" y="104014"/>
              <a:ext cx="1921163" cy="1004113"/>
            </a:xfrm>
            <a:prstGeom prst="roundRect">
              <a:avLst/>
            </a:prstGeom>
            <a:grpFill/>
          </p:spPr>
          <p:style>
            <a:lnRef idx="1">
              <a:schemeClr val="accent6"/>
            </a:lnRef>
            <a:fillRef idx="2">
              <a:schemeClr val="accent6"/>
            </a:fillRef>
            <a:effectRef idx="1">
              <a:schemeClr val="accent6"/>
            </a:effectRef>
            <a:fontRef idx="minor">
              <a:schemeClr val="dk1"/>
            </a:fontRef>
          </p:style>
        </p:sp>
        <p:sp>
          <p:nvSpPr>
            <p:cNvPr id="13" name="Rounded Rectangle 4"/>
            <p:cNvSpPr/>
            <p:nvPr/>
          </p:nvSpPr>
          <p:spPr>
            <a:xfrm>
              <a:off x="2394860" y="276638"/>
              <a:ext cx="1823129" cy="906079"/>
            </a:xfrm>
            <a:prstGeom prst="rect">
              <a:avLst/>
            </a:prstGeom>
            <a:grpFill/>
          </p:spPr>
          <p:style>
            <a:lnRef idx="1">
              <a:schemeClr val="accent1"/>
            </a:lnRef>
            <a:fillRef idx="3">
              <a:schemeClr val="accent1"/>
            </a:fillRef>
            <a:effectRef idx="2">
              <a:schemeClr val="accent1"/>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3600" b="1" kern="1200" dirty="0" err="1"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Phật</a:t>
              </a:r>
              <a:r>
                <a:rPr lang="en-US" sz="3600" b="1" kern="1200"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3600" b="1" dirty="0" err="1">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G</a:t>
              </a:r>
              <a:r>
                <a:rPr lang="en-US" sz="3600" b="1" kern="1200" dirty="0" err="1"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iáo</a:t>
              </a:r>
              <a:endParaRPr lang="en-US" sz="3600" b="1" kern="1200" dirty="0">
                <a:ln w="22225">
                  <a:solidFill>
                    <a:schemeClr val="accent2"/>
                  </a:solidFill>
                  <a:prstDash val="solid"/>
                </a:ln>
                <a:solidFill>
                  <a:schemeClr val="accent2">
                    <a:lumMod val="40000"/>
                    <a:lumOff val="60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71364"/>
                                        </p:tgtEl>
                                        <p:attrNameLst>
                                          <p:attrName>style.visibility</p:attrName>
                                        </p:attrNameLst>
                                      </p:cBhvr>
                                      <p:to>
                                        <p:strVal val="visible"/>
                                      </p:to>
                                    </p:set>
                                    <p:animEffect transition="in" filter="circle(in)">
                                      <p:cBhvr>
                                        <p:cTn id="7" dur="1000"/>
                                        <p:tgtEl>
                                          <p:spTgt spid="27136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71380"/>
                                        </p:tgtEl>
                                        <p:attrNameLst>
                                          <p:attrName>style.visibility</p:attrName>
                                        </p:attrNameLst>
                                      </p:cBhvr>
                                      <p:to>
                                        <p:strVal val="visible"/>
                                      </p:to>
                                    </p:set>
                                    <p:animEffect transition="in" filter="circle(in)">
                                      <p:cBhvr>
                                        <p:cTn id="10" dur="1000"/>
                                        <p:tgtEl>
                                          <p:spTgt spid="271380"/>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71365"/>
                                        </p:tgtEl>
                                        <p:attrNameLst>
                                          <p:attrName>style.visibility</p:attrName>
                                        </p:attrNameLst>
                                      </p:cBhvr>
                                      <p:to>
                                        <p:strVal val="visible"/>
                                      </p:to>
                                    </p:set>
                                    <p:animEffect transition="in" filter="circle(in)">
                                      <p:cBhvr>
                                        <p:cTn id="15" dur="1000"/>
                                        <p:tgtEl>
                                          <p:spTgt spid="271365"/>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71381"/>
                                        </p:tgtEl>
                                        <p:attrNameLst>
                                          <p:attrName>style.visibility</p:attrName>
                                        </p:attrNameLst>
                                      </p:cBhvr>
                                      <p:to>
                                        <p:strVal val="visible"/>
                                      </p:to>
                                    </p:set>
                                    <p:animEffect transition="in" filter="circle(in)">
                                      <p:cBhvr>
                                        <p:cTn id="18" dur="1000"/>
                                        <p:tgtEl>
                                          <p:spTgt spid="271381"/>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71366"/>
                                        </p:tgtEl>
                                        <p:attrNameLst>
                                          <p:attrName>style.visibility</p:attrName>
                                        </p:attrNameLst>
                                      </p:cBhvr>
                                      <p:to>
                                        <p:strVal val="visible"/>
                                      </p:to>
                                    </p:set>
                                    <p:animEffect transition="in" filter="circle(in)">
                                      <p:cBhvr>
                                        <p:cTn id="23" dur="1000"/>
                                        <p:tgtEl>
                                          <p:spTgt spid="271366"/>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271382"/>
                                        </p:tgtEl>
                                        <p:attrNameLst>
                                          <p:attrName>style.visibility</p:attrName>
                                        </p:attrNameLst>
                                      </p:cBhvr>
                                      <p:to>
                                        <p:strVal val="visible"/>
                                      </p:to>
                                    </p:set>
                                    <p:animEffect transition="in" filter="circle(in)">
                                      <p:cBhvr>
                                        <p:cTn id="26" dur="1000"/>
                                        <p:tgtEl>
                                          <p:spTgt spid="271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82" grpId="0" animBg="1"/>
      <p:bldP spid="271381" grpId="0" animBg="1"/>
      <p:bldP spid="271380" grpId="0" animBg="1"/>
      <p:bldP spid="271364" grpId="0"/>
      <p:bldP spid="271365" grpId="0"/>
      <p:bldP spid="27136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Footer Placeholder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1200" smtClean="0">
                <a:solidFill>
                  <a:schemeClr val="bg1"/>
                </a:solidFill>
              </a:rPr>
              <a:t>www.themegallery.com</a:t>
            </a:r>
            <a:endParaRPr lang="en-US" altLang="en-US" sz="1200" smtClean="0">
              <a:solidFill>
                <a:schemeClr val="bg1"/>
              </a:solidFill>
            </a:endParaRPr>
          </a:p>
        </p:txBody>
      </p:sp>
      <p:sp>
        <p:nvSpPr>
          <p:cNvPr id="271382" name="Rectangle 22"/>
          <p:cNvSpPr>
            <a:spLocks noChangeArrowheads="1"/>
          </p:cNvSpPr>
          <p:nvPr/>
        </p:nvSpPr>
        <p:spPr bwMode="auto">
          <a:xfrm>
            <a:off x="6005187" y="301130"/>
            <a:ext cx="2976399" cy="609967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VnArial" panose="020B7200000000000000" pitchFamily="34" charset="0"/>
            </a:endParaRPr>
          </a:p>
        </p:txBody>
      </p:sp>
      <p:sp>
        <p:nvSpPr>
          <p:cNvPr id="271380" name="Rectangle 20"/>
          <p:cNvSpPr>
            <a:spLocks noChangeArrowheads="1"/>
          </p:cNvSpPr>
          <p:nvPr/>
        </p:nvSpPr>
        <p:spPr bwMode="auto">
          <a:xfrm>
            <a:off x="0" y="2057031"/>
            <a:ext cx="3124199" cy="4057650"/>
          </a:xfrm>
          <a:prstGeom prst="rect">
            <a:avLst/>
          </a:prstGeom>
          <a:solidFill>
            <a:srgbClr val="7DBCE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VnArial" panose="020B7200000000000000" pitchFamily="34" charset="0"/>
            </a:endParaRPr>
          </a:p>
        </p:txBody>
      </p:sp>
      <p:sp>
        <p:nvSpPr>
          <p:cNvPr id="271364" name="Text Box 4"/>
          <p:cNvSpPr txBox="1">
            <a:spLocks noChangeArrowheads="1"/>
          </p:cNvSpPr>
          <p:nvPr/>
        </p:nvSpPr>
        <p:spPr bwMode="auto">
          <a:xfrm>
            <a:off x="363983" y="2417740"/>
            <a:ext cx="2607818"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2800" b="1" dirty="0" err="1" smtClean="0">
                <a:latin typeface="Times New Roman" panose="02020603050405020304" pitchFamily="18" charset="0"/>
                <a:cs typeface="Times New Roman" panose="02020603050405020304" pitchFamily="18" charset="0"/>
              </a:rPr>
              <a:t>Khuyên</a:t>
            </a:r>
            <a:r>
              <a:rPr lang="en-US" sz="2800" b="1" dirty="0" smtClean="0">
                <a:latin typeface="Times New Roman" panose="02020603050405020304" pitchFamily="18" charset="0"/>
                <a:cs typeface="Times New Roman" panose="02020603050405020304" pitchFamily="18" charset="0"/>
              </a:rPr>
              <a:t> con </a:t>
            </a:r>
            <a:r>
              <a:rPr lang="en-US" sz="2800" b="1" dirty="0" err="1">
                <a:latin typeface="Times New Roman" panose="02020603050405020304" pitchFamily="18" charset="0"/>
                <a:cs typeface="Times New Roman" panose="02020603050405020304" pitchFamily="18" charset="0"/>
              </a:rPr>
              <a:t>người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gắn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thiên</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nhiên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hòa</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đồng</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với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thiên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nhiên</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biết</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bảo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vệ</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môi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trường</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sống</a:t>
            </a:r>
            <a:r>
              <a:rPr lang="en-US"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271366" name="Text Box 6"/>
          <p:cNvSpPr txBox="1">
            <a:spLocks noChangeArrowheads="1"/>
          </p:cNvSpPr>
          <p:nvPr/>
        </p:nvSpPr>
        <p:spPr bwMode="auto">
          <a:xfrm>
            <a:off x="6398419" y="635157"/>
            <a:ext cx="2605088" cy="590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0"/>
              </a:spcBef>
              <a:buFontTx/>
              <a:buNone/>
            </a:pPr>
            <a:r>
              <a:rPr lang="en-US" altLang="en-US" sz="2600" dirty="0" smtClean="0">
                <a:solidFill>
                  <a:srgbClr val="000099"/>
                </a:solidFill>
                <a:latin typeface="Times New Roman" panose="02020603050405020304" pitchFamily="18" charset="0"/>
              </a:rPr>
              <a:t> </a:t>
            </a:r>
            <a:endParaRPr lang="en-US" altLang="en-US" sz="2600" dirty="0">
              <a:solidFill>
                <a:srgbClr val="000099"/>
              </a:solidFill>
              <a:latin typeface="Times New Roman" panose="02020603050405020304" pitchFamily="18" charset="0"/>
            </a:endParaRPr>
          </a:p>
        </p:txBody>
      </p:sp>
      <p:grpSp>
        <p:nvGrpSpPr>
          <p:cNvPr id="11" name="Group 10"/>
          <p:cNvGrpSpPr/>
          <p:nvPr/>
        </p:nvGrpSpPr>
        <p:grpSpPr>
          <a:xfrm>
            <a:off x="223754" y="304800"/>
            <a:ext cx="2748046" cy="1078703"/>
            <a:chOff x="2296826" y="104014"/>
            <a:chExt cx="1921163" cy="1078703"/>
          </a:xfrm>
          <a:solidFill>
            <a:srgbClr val="CCFFCC"/>
          </a:solidFill>
        </p:grpSpPr>
        <p:sp>
          <p:nvSpPr>
            <p:cNvPr id="12" name="Rounded Rectangle 11"/>
            <p:cNvSpPr/>
            <p:nvPr/>
          </p:nvSpPr>
          <p:spPr>
            <a:xfrm>
              <a:off x="2296826" y="104014"/>
              <a:ext cx="1921163" cy="1004113"/>
            </a:xfrm>
            <a:prstGeom prst="roundRect">
              <a:avLst/>
            </a:prstGeom>
            <a:grpFill/>
          </p:spPr>
          <p:style>
            <a:lnRef idx="1">
              <a:schemeClr val="accent6"/>
            </a:lnRef>
            <a:fillRef idx="2">
              <a:schemeClr val="accent6"/>
            </a:fillRef>
            <a:effectRef idx="1">
              <a:schemeClr val="accent6"/>
            </a:effectRef>
            <a:fontRef idx="minor">
              <a:schemeClr val="dk1"/>
            </a:fontRef>
          </p:style>
        </p:sp>
        <p:sp>
          <p:nvSpPr>
            <p:cNvPr id="13" name="Rounded Rectangle 4"/>
            <p:cNvSpPr/>
            <p:nvPr/>
          </p:nvSpPr>
          <p:spPr>
            <a:xfrm>
              <a:off x="2394860" y="276638"/>
              <a:ext cx="1823129" cy="906079"/>
            </a:xfrm>
            <a:prstGeom prst="rect">
              <a:avLst/>
            </a:prstGeom>
            <a:grpFill/>
          </p:spPr>
          <p:style>
            <a:lnRef idx="1">
              <a:schemeClr val="accent1"/>
            </a:lnRef>
            <a:fillRef idx="3">
              <a:schemeClr val="accent1"/>
            </a:fillRef>
            <a:effectRef idx="2">
              <a:schemeClr val="accent1"/>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3600" b="1" kern="1200" dirty="0" err="1"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Lão</a:t>
              </a:r>
              <a:r>
                <a:rPr lang="en-US" sz="3600" b="1" kern="1200"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3600" b="1" dirty="0" err="1">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G</a:t>
              </a:r>
              <a:r>
                <a:rPr lang="en-US" sz="3600" b="1" kern="1200" dirty="0" err="1"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iáo</a:t>
              </a:r>
              <a:endParaRPr lang="en-US" sz="3600" b="1" kern="1200" dirty="0">
                <a:ln w="22225">
                  <a:solidFill>
                    <a:schemeClr val="accent2"/>
                  </a:solidFill>
                  <a:prstDash val="solid"/>
                </a:ln>
                <a:solidFill>
                  <a:schemeClr val="accent2">
                    <a:lumMod val="40000"/>
                    <a:lumOff val="60000"/>
                  </a:schemeClr>
                </a:solidFill>
              </a:endParaRPr>
            </a:p>
          </p:txBody>
        </p:sp>
      </p:grpSp>
      <p:pic>
        <p:nvPicPr>
          <p:cNvPr id="14" name="Picture 2" descr="C:\Users\Hp\Desktop\dicau.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7500" y="304800"/>
            <a:ext cx="2514600" cy="32004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3304489" y="3781056"/>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smtClean="0">
                <a:solidFill>
                  <a:schemeClr val="accent2"/>
                </a:solidFill>
              </a:rPr>
              <a:t>Lão</a:t>
            </a:r>
            <a:r>
              <a:rPr lang="en-US" sz="1800" b="1" dirty="0" smtClean="0">
                <a:solidFill>
                  <a:schemeClr val="accent2"/>
                </a:solidFill>
              </a:rPr>
              <a:t> </a:t>
            </a:r>
            <a:r>
              <a:rPr lang="en-US" sz="1800" b="1" dirty="0" err="1" smtClean="0">
                <a:solidFill>
                  <a:schemeClr val="accent2"/>
                </a:solidFill>
              </a:rPr>
              <a:t>Tử</a:t>
            </a:r>
            <a:endParaRPr lang="en-US" sz="1800" b="1" dirty="0">
              <a:solidFill>
                <a:schemeClr val="accent2"/>
              </a:solidFill>
            </a:endParaRPr>
          </a:p>
          <a:p>
            <a:pPr algn="ctr"/>
            <a:r>
              <a:rPr lang="en-US" sz="1800" b="1" dirty="0" smtClean="0">
                <a:solidFill>
                  <a:schemeClr val="accent2"/>
                </a:solidFill>
              </a:rPr>
              <a:t>571 </a:t>
            </a:r>
            <a:r>
              <a:rPr lang="en-US" sz="1800" b="1" dirty="0">
                <a:solidFill>
                  <a:schemeClr val="accent2"/>
                </a:solidFill>
              </a:rPr>
              <a:t>TCN - 471 TCN</a:t>
            </a:r>
            <a:endParaRPr lang="en-US" sz="1800" b="1" dirty="0">
              <a:solidFill>
                <a:schemeClr val="accent2"/>
              </a:solidFill>
            </a:endParaRPr>
          </a:p>
        </p:txBody>
      </p:sp>
      <p:sp>
        <p:nvSpPr>
          <p:cNvPr id="2" name="TextBox 1"/>
          <p:cNvSpPr txBox="1"/>
          <p:nvPr/>
        </p:nvSpPr>
        <p:spPr>
          <a:xfrm>
            <a:off x="6077800" y="705271"/>
            <a:ext cx="2958067" cy="4832092"/>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Người</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khuyên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bộ</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viên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ít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lòng</a:t>
            </a:r>
            <a:r>
              <a:rPr lang="en-US" sz="2800" b="1" dirty="0">
                <a:latin typeface="Times New Roman" panose="02020603050405020304" pitchFamily="18" charset="0"/>
                <a:cs typeface="Times New Roman" panose="02020603050405020304" pitchFamily="18" charset="0"/>
              </a:rPr>
              <a:t> ham </a:t>
            </a:r>
            <a:r>
              <a:rPr lang="en-US" sz="2800" b="1" dirty="0" err="1">
                <a:latin typeface="Times New Roman" panose="02020603050405020304" pitchFamily="18" charset="0"/>
                <a:cs typeface="Times New Roman" panose="02020603050405020304" pitchFamily="18" charset="0"/>
              </a:rPr>
              <a:t>muốn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về</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vật</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chất</a:t>
            </a:r>
            <a:r>
              <a:rPr lang="en-US" sz="2800" b="1" dirty="0" smtClean="0">
                <a:latin typeface="Times New Roman" panose="02020603050405020304" pitchFamily="18" charset="0"/>
                <a:cs typeface="Times New Roman" panose="02020603050405020304" pitchFamily="18" charset="0"/>
              </a:rPr>
              <a:t>.</a:t>
            </a:r>
            <a:endParaRPr lang="en-US" sz="2800" b="1" dirty="0" smtClean="0">
              <a:latin typeface="Times New Roman" panose="02020603050405020304" pitchFamily="18" charset="0"/>
              <a:cs typeface="Times New Roman" panose="02020603050405020304" pitchFamily="18" charset="0"/>
            </a:endParaRPr>
          </a:p>
          <a:p>
            <a:pPr algn="just"/>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a:t>
            </a:r>
            <a:r>
              <a:rPr lang="en-US" sz="2800" b="1" dirty="0" err="1" smtClean="0">
                <a:latin typeface="Times New Roman" panose="02020603050405020304" pitchFamily="18" charset="0"/>
                <a:cs typeface="Times New Roman" panose="02020603050405020304" pitchFamily="18" charset="0"/>
              </a:rPr>
              <a:t>hực</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hiện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kiệm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liêm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công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vô</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động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theo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đạo</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lý</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a:t>
            </a:r>
            <a:r>
              <a:rPr lang="en-US" sz="2800" b="1" dirty="0" err="1" smtClean="0">
                <a:latin typeface="Times New Roman" panose="02020603050405020304" pitchFamily="18" charset="0"/>
                <a:cs typeface="Times New Roman" panose="02020603050405020304" pitchFamily="18" charset="0"/>
              </a:rPr>
              <a:t>hành</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động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đúng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luật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nhiên</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xã</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hội</a:t>
            </a:r>
            <a:r>
              <a:rPr lang="en-US" sz="2800"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71364"/>
                                        </p:tgtEl>
                                        <p:attrNameLst>
                                          <p:attrName>style.visibility</p:attrName>
                                        </p:attrNameLst>
                                      </p:cBhvr>
                                      <p:to>
                                        <p:strVal val="visible"/>
                                      </p:to>
                                    </p:set>
                                    <p:animEffect transition="in" filter="circle(in)">
                                      <p:cBhvr>
                                        <p:cTn id="7" dur="1000"/>
                                        <p:tgtEl>
                                          <p:spTgt spid="27136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71380"/>
                                        </p:tgtEl>
                                        <p:attrNameLst>
                                          <p:attrName>style.visibility</p:attrName>
                                        </p:attrNameLst>
                                      </p:cBhvr>
                                      <p:to>
                                        <p:strVal val="visible"/>
                                      </p:to>
                                    </p:set>
                                    <p:animEffect transition="in" filter="circle(in)">
                                      <p:cBhvr>
                                        <p:cTn id="10" dur="1000"/>
                                        <p:tgtEl>
                                          <p:spTgt spid="271380"/>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71366"/>
                                        </p:tgtEl>
                                        <p:attrNameLst>
                                          <p:attrName>style.visibility</p:attrName>
                                        </p:attrNameLst>
                                      </p:cBhvr>
                                      <p:to>
                                        <p:strVal val="visible"/>
                                      </p:to>
                                    </p:set>
                                    <p:animEffect transition="in" filter="circle(in)">
                                      <p:cBhvr>
                                        <p:cTn id="15" dur="1000"/>
                                        <p:tgtEl>
                                          <p:spTgt spid="271366"/>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71382"/>
                                        </p:tgtEl>
                                        <p:attrNameLst>
                                          <p:attrName>style.visibility</p:attrName>
                                        </p:attrNameLst>
                                      </p:cBhvr>
                                      <p:to>
                                        <p:strVal val="visible"/>
                                      </p:to>
                                    </p:set>
                                    <p:animEffect transition="in" filter="circle(in)">
                                      <p:cBhvr>
                                        <p:cTn id="18" dur="1000"/>
                                        <p:tgtEl>
                                          <p:spTgt spid="271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82" grpId="0" animBg="1"/>
      <p:bldP spid="271380" grpId="0" animBg="1"/>
      <p:bldP spid="271364" grpId="0"/>
      <p:bldP spid="27136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Footer Placeholder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1200" smtClean="0">
                <a:solidFill>
                  <a:schemeClr val="bg1"/>
                </a:solidFill>
              </a:rPr>
              <a:t>www.themegallery.com</a:t>
            </a:r>
            <a:endParaRPr lang="en-US" altLang="en-US" sz="1200" smtClean="0">
              <a:solidFill>
                <a:schemeClr val="bg1"/>
              </a:solidFill>
            </a:endParaRPr>
          </a:p>
        </p:txBody>
      </p:sp>
      <p:sp>
        <p:nvSpPr>
          <p:cNvPr id="332803" name="Text Box 3"/>
          <p:cNvSpPr txBox="1">
            <a:spLocks noChangeArrowheads="1"/>
          </p:cNvSpPr>
          <p:nvPr/>
        </p:nvSpPr>
        <p:spPr bwMode="auto">
          <a:xfrm>
            <a:off x="4191000" y="850417"/>
            <a:ext cx="4119562" cy="228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50000"/>
              </a:lnSpc>
              <a:spcBef>
                <a:spcPct val="0"/>
              </a:spcBef>
              <a:buFontTx/>
              <a:buNone/>
            </a:pPr>
            <a:r>
              <a:rPr lang="en-US" altLang="en-US" b="1" dirty="0" err="1">
                <a:solidFill>
                  <a:srgbClr val="006600"/>
                </a:solidFill>
                <a:latin typeface="Times New Roman" panose="02020603050405020304" pitchFamily="18" charset="0"/>
              </a:rPr>
              <a:t>Dân</a:t>
            </a:r>
            <a:r>
              <a:rPr lang="en-US" altLang="en-US" b="1" dirty="0">
                <a:solidFill>
                  <a:srgbClr val="006600"/>
                </a:solidFill>
                <a:latin typeface="Times New Roman" panose="02020603050405020304" pitchFamily="18" charset="0"/>
              </a:rPr>
              <a:t> </a:t>
            </a:r>
            <a:r>
              <a:rPr lang="en-US" altLang="en-US" b="1" dirty="0" err="1">
                <a:solidFill>
                  <a:srgbClr val="006600"/>
                </a:solidFill>
                <a:latin typeface="Times New Roman" panose="02020603050405020304" pitchFamily="18" charset="0"/>
              </a:rPr>
              <a:t>tộc</a:t>
            </a:r>
            <a:r>
              <a:rPr lang="en-US" altLang="en-US" b="1" dirty="0">
                <a:solidFill>
                  <a:srgbClr val="CC0099"/>
                </a:solidFill>
                <a:latin typeface="Times New Roman" panose="02020603050405020304" pitchFamily="18" charset="0"/>
              </a:rPr>
              <a:t> </a:t>
            </a:r>
            <a:r>
              <a:rPr lang="en-US" altLang="en-US" b="1" dirty="0" err="1">
                <a:solidFill>
                  <a:srgbClr val="CC0099"/>
                </a:solidFill>
                <a:latin typeface="Times New Roman" panose="02020603050405020304" pitchFamily="18" charset="0"/>
              </a:rPr>
              <a:t>độc</a:t>
            </a:r>
            <a:r>
              <a:rPr lang="en-US" altLang="en-US" b="1" dirty="0">
                <a:solidFill>
                  <a:srgbClr val="CC0099"/>
                </a:solidFill>
                <a:latin typeface="Times New Roman" panose="02020603050405020304" pitchFamily="18" charset="0"/>
              </a:rPr>
              <a:t>  </a:t>
            </a:r>
            <a:r>
              <a:rPr lang="en-US" altLang="en-US" b="1" dirty="0" err="1">
                <a:solidFill>
                  <a:srgbClr val="CC0099"/>
                </a:solidFill>
                <a:latin typeface="Times New Roman" panose="02020603050405020304" pitchFamily="18" charset="0"/>
              </a:rPr>
              <a:t>lập</a:t>
            </a:r>
            <a:endParaRPr lang="en-US" altLang="en-US" b="1" dirty="0">
              <a:solidFill>
                <a:srgbClr val="CC0099"/>
              </a:solidFill>
              <a:latin typeface="Times New Roman" panose="02020603050405020304" pitchFamily="18" charset="0"/>
            </a:endParaRPr>
          </a:p>
          <a:p>
            <a:pPr algn="ctr" eaLnBrk="1" hangingPunct="1">
              <a:lnSpc>
                <a:spcPct val="150000"/>
              </a:lnSpc>
              <a:spcBef>
                <a:spcPct val="0"/>
              </a:spcBef>
              <a:buFontTx/>
              <a:buNone/>
            </a:pPr>
            <a:r>
              <a:rPr lang="en-US" altLang="en-US" b="1" dirty="0" err="1">
                <a:solidFill>
                  <a:srgbClr val="006600"/>
                </a:solidFill>
                <a:latin typeface="Times New Roman" panose="02020603050405020304" pitchFamily="18" charset="0"/>
              </a:rPr>
              <a:t>Dân</a:t>
            </a:r>
            <a:r>
              <a:rPr lang="en-US" altLang="en-US" b="1" dirty="0">
                <a:solidFill>
                  <a:srgbClr val="006600"/>
                </a:solidFill>
                <a:latin typeface="Times New Roman" panose="02020603050405020304" pitchFamily="18" charset="0"/>
              </a:rPr>
              <a:t> </a:t>
            </a:r>
            <a:r>
              <a:rPr lang="en-US" altLang="en-US" b="1" dirty="0" err="1">
                <a:solidFill>
                  <a:srgbClr val="006600"/>
                </a:solidFill>
                <a:latin typeface="Times New Roman" panose="02020603050405020304" pitchFamily="18" charset="0"/>
              </a:rPr>
              <a:t>quyền</a:t>
            </a:r>
            <a:r>
              <a:rPr lang="en-US" altLang="en-US" b="1" dirty="0">
                <a:solidFill>
                  <a:srgbClr val="CC0099"/>
                </a:solidFill>
                <a:latin typeface="Times New Roman" panose="02020603050405020304" pitchFamily="18" charset="0"/>
              </a:rPr>
              <a:t> </a:t>
            </a:r>
            <a:r>
              <a:rPr lang="en-US" altLang="en-US" b="1" dirty="0" err="1">
                <a:solidFill>
                  <a:srgbClr val="CC0099"/>
                </a:solidFill>
                <a:latin typeface="Times New Roman" panose="02020603050405020304" pitchFamily="18" charset="0"/>
              </a:rPr>
              <a:t>tự</a:t>
            </a:r>
            <a:r>
              <a:rPr lang="en-US" altLang="en-US" b="1" dirty="0">
                <a:solidFill>
                  <a:srgbClr val="CC0099"/>
                </a:solidFill>
                <a:latin typeface="Times New Roman" panose="02020603050405020304" pitchFamily="18" charset="0"/>
              </a:rPr>
              <a:t> do</a:t>
            </a:r>
            <a:endParaRPr lang="en-US" altLang="en-US" b="1" dirty="0">
              <a:solidFill>
                <a:srgbClr val="CC0099"/>
              </a:solidFill>
              <a:latin typeface="Times New Roman" panose="02020603050405020304" pitchFamily="18" charset="0"/>
            </a:endParaRPr>
          </a:p>
          <a:p>
            <a:pPr algn="ctr" eaLnBrk="1" hangingPunct="1">
              <a:lnSpc>
                <a:spcPct val="150000"/>
              </a:lnSpc>
              <a:spcBef>
                <a:spcPct val="0"/>
              </a:spcBef>
              <a:buFontTx/>
              <a:buNone/>
            </a:pPr>
            <a:r>
              <a:rPr lang="en-US" altLang="en-US" b="1" dirty="0" err="1">
                <a:solidFill>
                  <a:srgbClr val="006600"/>
                </a:solidFill>
                <a:latin typeface="Times New Roman" panose="02020603050405020304" pitchFamily="18" charset="0"/>
              </a:rPr>
              <a:t>Dân</a:t>
            </a:r>
            <a:r>
              <a:rPr lang="en-US" altLang="en-US" b="1" dirty="0">
                <a:solidFill>
                  <a:srgbClr val="006600"/>
                </a:solidFill>
                <a:latin typeface="Times New Roman" panose="02020603050405020304" pitchFamily="18" charset="0"/>
              </a:rPr>
              <a:t> </a:t>
            </a:r>
            <a:r>
              <a:rPr lang="en-US" altLang="en-US" b="1" dirty="0" err="1">
                <a:solidFill>
                  <a:srgbClr val="006600"/>
                </a:solidFill>
                <a:latin typeface="Times New Roman" panose="02020603050405020304" pitchFamily="18" charset="0"/>
              </a:rPr>
              <a:t>sinh</a:t>
            </a:r>
            <a:r>
              <a:rPr lang="en-US" altLang="en-US" b="1" dirty="0">
                <a:solidFill>
                  <a:srgbClr val="CC0099"/>
                </a:solidFill>
                <a:latin typeface="Times New Roman" panose="02020603050405020304" pitchFamily="18" charset="0"/>
              </a:rPr>
              <a:t> </a:t>
            </a:r>
            <a:r>
              <a:rPr lang="en-US" altLang="en-US" b="1" dirty="0" err="1">
                <a:solidFill>
                  <a:srgbClr val="CC0099"/>
                </a:solidFill>
                <a:latin typeface="Times New Roman" panose="02020603050405020304" pitchFamily="18" charset="0"/>
              </a:rPr>
              <a:t>hạnh</a:t>
            </a:r>
            <a:r>
              <a:rPr lang="en-US" altLang="en-US" b="1" dirty="0">
                <a:solidFill>
                  <a:srgbClr val="CC0099"/>
                </a:solidFill>
                <a:latin typeface="Times New Roman" panose="02020603050405020304" pitchFamily="18" charset="0"/>
              </a:rPr>
              <a:t> </a:t>
            </a:r>
            <a:r>
              <a:rPr lang="en-US" altLang="en-US" b="1" dirty="0" err="1">
                <a:solidFill>
                  <a:srgbClr val="CC0099"/>
                </a:solidFill>
                <a:latin typeface="Times New Roman" panose="02020603050405020304" pitchFamily="18" charset="0"/>
              </a:rPr>
              <a:t>phúc</a:t>
            </a:r>
            <a:endParaRPr lang="en-US" altLang="en-US" b="1" dirty="0">
              <a:solidFill>
                <a:srgbClr val="CC0099"/>
              </a:solidFill>
              <a:latin typeface="Times New Roman" panose="02020603050405020304" pitchFamily="18" charset="0"/>
            </a:endParaRPr>
          </a:p>
        </p:txBody>
      </p:sp>
      <p:sp>
        <p:nvSpPr>
          <p:cNvPr id="332806" name="Text Box 6"/>
          <p:cNvSpPr txBox="1">
            <a:spLocks noChangeArrowheads="1"/>
          </p:cNvSpPr>
          <p:nvPr/>
        </p:nvSpPr>
        <p:spPr bwMode="auto">
          <a:xfrm>
            <a:off x="3729037" y="5244710"/>
            <a:ext cx="4581525" cy="579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dirty="0" err="1">
                <a:latin typeface="Times New Roman" panose="02020603050405020304" pitchFamily="18" charset="0"/>
              </a:rPr>
              <a:t>Độc</a:t>
            </a:r>
            <a:r>
              <a:rPr lang="en-US" altLang="en-US" dirty="0">
                <a:latin typeface="Times New Roman" panose="02020603050405020304" pitchFamily="18" charset="0"/>
              </a:rPr>
              <a:t> </a:t>
            </a:r>
            <a:r>
              <a:rPr lang="en-US" altLang="en-US" dirty="0" err="1">
                <a:latin typeface="Times New Roman" panose="02020603050405020304" pitchFamily="18" charset="0"/>
              </a:rPr>
              <a:t>lập-Tự</a:t>
            </a:r>
            <a:r>
              <a:rPr lang="en-US" altLang="en-US" dirty="0">
                <a:latin typeface="Times New Roman" panose="02020603050405020304" pitchFamily="18" charset="0"/>
              </a:rPr>
              <a:t> do-</a:t>
            </a:r>
            <a:r>
              <a:rPr lang="en-US" altLang="en-US" dirty="0" err="1">
                <a:latin typeface="Times New Roman" panose="02020603050405020304" pitchFamily="18" charset="0"/>
              </a:rPr>
              <a:t>Hạnh</a:t>
            </a:r>
            <a:r>
              <a:rPr lang="en-US" altLang="en-US" dirty="0">
                <a:latin typeface="Times New Roman" panose="02020603050405020304" pitchFamily="18" charset="0"/>
              </a:rPr>
              <a:t> </a:t>
            </a:r>
            <a:r>
              <a:rPr lang="en-US" altLang="en-US" dirty="0" err="1">
                <a:latin typeface="Times New Roman" panose="02020603050405020304" pitchFamily="18" charset="0"/>
              </a:rPr>
              <a:t>phúc</a:t>
            </a:r>
            <a:endParaRPr lang="en-US" altLang="en-US" dirty="0">
              <a:latin typeface="Times New Roman" panose="02020603050405020304" pitchFamily="18" charset="0"/>
            </a:endParaRPr>
          </a:p>
        </p:txBody>
      </p:sp>
      <p:pic>
        <p:nvPicPr>
          <p:cNvPr id="252935" name="Picture 9" descr="4db9243947a3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4900" y="2133600"/>
            <a:ext cx="2667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p:nvPr/>
        </p:nvGrpSpPr>
        <p:grpSpPr>
          <a:xfrm>
            <a:off x="274900" y="143939"/>
            <a:ext cx="3552844" cy="1085589"/>
            <a:chOff x="2296826" y="104014"/>
            <a:chExt cx="1921163" cy="1078703"/>
          </a:xfrm>
          <a:solidFill>
            <a:srgbClr val="CCFFCC"/>
          </a:solidFill>
        </p:grpSpPr>
        <p:sp>
          <p:nvSpPr>
            <p:cNvPr id="11" name="Rounded Rectangle 10"/>
            <p:cNvSpPr/>
            <p:nvPr/>
          </p:nvSpPr>
          <p:spPr>
            <a:xfrm>
              <a:off x="2296826" y="104014"/>
              <a:ext cx="1921163" cy="1004113"/>
            </a:xfrm>
            <a:prstGeom prst="roundRect">
              <a:avLst/>
            </a:prstGeom>
            <a:grpFill/>
          </p:spPr>
          <p:style>
            <a:lnRef idx="1">
              <a:schemeClr val="accent6"/>
            </a:lnRef>
            <a:fillRef idx="2">
              <a:schemeClr val="accent6"/>
            </a:fillRef>
            <a:effectRef idx="1">
              <a:schemeClr val="accent6"/>
            </a:effectRef>
            <a:fontRef idx="minor">
              <a:schemeClr val="dk1"/>
            </a:fontRef>
          </p:style>
        </p:sp>
        <p:sp>
          <p:nvSpPr>
            <p:cNvPr id="12" name="Rounded Rectangle 4"/>
            <p:cNvSpPr/>
            <p:nvPr/>
          </p:nvSpPr>
          <p:spPr>
            <a:xfrm>
              <a:off x="2394860" y="276638"/>
              <a:ext cx="1823129" cy="906079"/>
            </a:xfrm>
            <a:prstGeom prst="rect">
              <a:avLst/>
            </a:prstGeom>
            <a:grpFill/>
          </p:spPr>
          <p:style>
            <a:lnRef idx="1">
              <a:schemeClr val="accent1"/>
            </a:lnRef>
            <a:fillRef idx="3">
              <a:schemeClr val="accent1"/>
            </a:fillRef>
            <a:effectRef idx="2">
              <a:schemeClr val="accent1"/>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3600" b="1" kern="1200" dirty="0" err="1"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Tôn</a:t>
              </a:r>
              <a:r>
                <a:rPr lang="en-US" sz="3600" b="1" kern="1200"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3600" b="1" kern="1200" dirty="0" err="1"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Trung</a:t>
              </a:r>
              <a:r>
                <a:rPr lang="en-US" sz="3600" b="1" kern="1200"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3600" b="1" kern="1200" dirty="0" err="1"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Sơn</a:t>
              </a:r>
              <a:endParaRPr lang="en-US" sz="3600" b="1" kern="1200" dirty="0">
                <a:ln w="22225">
                  <a:solidFill>
                    <a:schemeClr val="accent2"/>
                  </a:solidFill>
                  <a:prstDash val="solid"/>
                </a:ln>
                <a:solidFill>
                  <a:schemeClr val="accent2">
                    <a:lumMod val="40000"/>
                    <a:lumOff val="60000"/>
                  </a:schemeClr>
                </a:solidFill>
              </a:endParaRPr>
            </a:p>
          </p:txBody>
        </p:sp>
      </p:grpSp>
      <p:sp>
        <p:nvSpPr>
          <p:cNvPr id="3" name="Left-Up Arrow 2"/>
          <p:cNvSpPr/>
          <p:nvPr/>
        </p:nvSpPr>
        <p:spPr bwMode="auto">
          <a:xfrm>
            <a:off x="5502401" y="3112952"/>
            <a:ext cx="1034796" cy="2131758"/>
          </a:xfrm>
          <a:prstGeom prst="lef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NI-Avo"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iterate type="lt">
                                    <p:tmPct val="10000"/>
                                  </p:iterate>
                                  <p:childTnLst>
                                    <p:set>
                                      <p:cBhvr>
                                        <p:cTn id="6" dur="1" fill="hold">
                                          <p:stCondLst>
                                            <p:cond delay="0"/>
                                          </p:stCondLst>
                                        </p:cTn>
                                        <p:tgtEl>
                                          <p:spTgt spid="332803">
                                            <p:txEl>
                                              <p:pRg st="0" end="0"/>
                                            </p:txEl>
                                          </p:spTgt>
                                        </p:tgtEl>
                                        <p:attrNameLst>
                                          <p:attrName>style.visibility</p:attrName>
                                        </p:attrNameLst>
                                      </p:cBhvr>
                                      <p:to>
                                        <p:strVal val="visible"/>
                                      </p:to>
                                    </p:set>
                                    <p:animEffect transition="in" filter="fade">
                                      <p:cBhvr>
                                        <p:cTn id="7" dur="500"/>
                                        <p:tgtEl>
                                          <p:spTgt spid="332803">
                                            <p:txEl>
                                              <p:pRg st="0" end="0"/>
                                            </p:txEl>
                                          </p:spTgt>
                                        </p:tgtEl>
                                      </p:cBhvr>
                                    </p:animEffect>
                                    <p:anim calcmode="lin" valueType="num">
                                      <p:cBhvr>
                                        <p:cTn id="8" dur="500" fill="hold"/>
                                        <p:tgtEl>
                                          <p:spTgt spid="332803">
                                            <p:txEl>
                                              <p:pRg st="0" end="0"/>
                                            </p:txEl>
                                          </p:spTgt>
                                        </p:tgtEl>
                                        <p:attrNameLst>
                                          <p:attrName>ppt_w</p:attrName>
                                        </p:attrNameLst>
                                      </p:cBhvr>
                                      <p:tavLst>
                                        <p:tav tm="0" fmla="#ppt_w*sin(2.5*pi*$)">
                                          <p:val>
                                            <p:fltVal val="0"/>
                                          </p:val>
                                        </p:tav>
                                        <p:tav tm="100000">
                                          <p:val>
                                            <p:fltVal val="1"/>
                                          </p:val>
                                        </p:tav>
                                      </p:tavLst>
                                    </p:anim>
                                    <p:anim calcmode="lin" valueType="num">
                                      <p:cBhvr>
                                        <p:cTn id="9" dur="500" fill="hold"/>
                                        <p:tgtEl>
                                          <p:spTgt spid="33280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iterate type="lt">
                                    <p:tmPct val="10000"/>
                                  </p:iterate>
                                  <p:childTnLst>
                                    <p:set>
                                      <p:cBhvr>
                                        <p:cTn id="13" dur="1" fill="hold">
                                          <p:stCondLst>
                                            <p:cond delay="0"/>
                                          </p:stCondLst>
                                        </p:cTn>
                                        <p:tgtEl>
                                          <p:spTgt spid="332803">
                                            <p:txEl>
                                              <p:pRg st="1" end="1"/>
                                            </p:txEl>
                                          </p:spTgt>
                                        </p:tgtEl>
                                        <p:attrNameLst>
                                          <p:attrName>style.visibility</p:attrName>
                                        </p:attrNameLst>
                                      </p:cBhvr>
                                      <p:to>
                                        <p:strVal val="visible"/>
                                      </p:to>
                                    </p:set>
                                    <p:animEffect transition="in" filter="fade">
                                      <p:cBhvr>
                                        <p:cTn id="14" dur="500"/>
                                        <p:tgtEl>
                                          <p:spTgt spid="332803">
                                            <p:txEl>
                                              <p:pRg st="1" end="1"/>
                                            </p:txEl>
                                          </p:spTgt>
                                        </p:tgtEl>
                                      </p:cBhvr>
                                    </p:animEffect>
                                    <p:anim calcmode="lin" valueType="num">
                                      <p:cBhvr>
                                        <p:cTn id="15" dur="500" fill="hold"/>
                                        <p:tgtEl>
                                          <p:spTgt spid="332803">
                                            <p:txEl>
                                              <p:pRg st="1" end="1"/>
                                            </p:txEl>
                                          </p:spTgt>
                                        </p:tgtEl>
                                        <p:attrNameLst>
                                          <p:attrName>ppt_w</p:attrName>
                                        </p:attrNameLst>
                                      </p:cBhvr>
                                      <p:tavLst>
                                        <p:tav tm="0" fmla="#ppt_w*sin(2.5*pi*$)">
                                          <p:val>
                                            <p:fltVal val="0"/>
                                          </p:val>
                                        </p:tav>
                                        <p:tav tm="100000">
                                          <p:val>
                                            <p:fltVal val="1"/>
                                          </p:val>
                                        </p:tav>
                                      </p:tavLst>
                                    </p:anim>
                                    <p:anim calcmode="lin" valueType="num">
                                      <p:cBhvr>
                                        <p:cTn id="16" dur="500" fill="hold"/>
                                        <p:tgtEl>
                                          <p:spTgt spid="33280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iterate type="lt">
                                    <p:tmPct val="10000"/>
                                  </p:iterate>
                                  <p:childTnLst>
                                    <p:set>
                                      <p:cBhvr>
                                        <p:cTn id="20" dur="1" fill="hold">
                                          <p:stCondLst>
                                            <p:cond delay="0"/>
                                          </p:stCondLst>
                                        </p:cTn>
                                        <p:tgtEl>
                                          <p:spTgt spid="332803">
                                            <p:txEl>
                                              <p:pRg st="2" end="2"/>
                                            </p:txEl>
                                          </p:spTgt>
                                        </p:tgtEl>
                                        <p:attrNameLst>
                                          <p:attrName>style.visibility</p:attrName>
                                        </p:attrNameLst>
                                      </p:cBhvr>
                                      <p:to>
                                        <p:strVal val="visible"/>
                                      </p:to>
                                    </p:set>
                                    <p:animEffect transition="in" filter="fade">
                                      <p:cBhvr>
                                        <p:cTn id="21" dur="500"/>
                                        <p:tgtEl>
                                          <p:spTgt spid="332803">
                                            <p:txEl>
                                              <p:pRg st="2" end="2"/>
                                            </p:txEl>
                                          </p:spTgt>
                                        </p:tgtEl>
                                      </p:cBhvr>
                                    </p:animEffect>
                                    <p:anim calcmode="lin" valueType="num">
                                      <p:cBhvr>
                                        <p:cTn id="22" dur="500" fill="hold"/>
                                        <p:tgtEl>
                                          <p:spTgt spid="332803">
                                            <p:txEl>
                                              <p:pRg st="2" end="2"/>
                                            </p:txEl>
                                          </p:spTgt>
                                        </p:tgtEl>
                                        <p:attrNameLst>
                                          <p:attrName>ppt_w</p:attrName>
                                        </p:attrNameLst>
                                      </p:cBhvr>
                                      <p:tavLst>
                                        <p:tav tm="0" fmla="#ppt_w*sin(2.5*pi*$)">
                                          <p:val>
                                            <p:fltVal val="0"/>
                                          </p:val>
                                        </p:tav>
                                        <p:tav tm="100000">
                                          <p:val>
                                            <p:fltVal val="1"/>
                                          </p:val>
                                        </p:tav>
                                      </p:tavLst>
                                    </p:anim>
                                    <p:anim calcmode="lin" valueType="num">
                                      <p:cBhvr>
                                        <p:cTn id="23" dur="500" fill="hold"/>
                                        <p:tgtEl>
                                          <p:spTgt spid="332803">
                                            <p:txEl>
                                              <p:pRg st="2" end="2"/>
                                            </p:txEl>
                                          </p:spTgt>
                                        </p:tgtEl>
                                        <p:attrNameLst>
                                          <p:attrName>ppt_h</p:attrName>
                                        </p:attrNameLst>
                                      </p:cBhvr>
                                      <p:tavLst>
                                        <p:tav tm="0">
                                          <p:val>
                                            <p:strVal val="#ppt_h"/>
                                          </p:val>
                                        </p:tav>
                                        <p:tav tm="100000">
                                          <p:val>
                                            <p:strVal val="#ppt_h"/>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32806"/>
                                        </p:tgtEl>
                                        <p:attrNameLst>
                                          <p:attrName>style.visibility</p:attrName>
                                        </p:attrNameLst>
                                      </p:cBhvr>
                                      <p:to>
                                        <p:strVal val="visible"/>
                                      </p:to>
                                    </p:set>
                                    <p:anim calcmode="lin" valueType="num">
                                      <p:cBhvr additive="base">
                                        <p:cTn id="26" dur="500" fill="hold"/>
                                        <p:tgtEl>
                                          <p:spTgt spid="332806"/>
                                        </p:tgtEl>
                                        <p:attrNameLst>
                                          <p:attrName>ppt_x</p:attrName>
                                        </p:attrNameLst>
                                      </p:cBhvr>
                                      <p:tavLst>
                                        <p:tav tm="0">
                                          <p:val>
                                            <p:strVal val="#ppt_x"/>
                                          </p:val>
                                        </p:tav>
                                        <p:tav tm="100000">
                                          <p:val>
                                            <p:strVal val="#ppt_x"/>
                                          </p:val>
                                        </p:tav>
                                      </p:tavLst>
                                    </p:anim>
                                    <p:anim calcmode="lin" valueType="num">
                                      <p:cBhvr additive="base">
                                        <p:cTn id="27" dur="500" fill="hold"/>
                                        <p:tgtEl>
                                          <p:spTgt spid="3328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AutoShape 7"/>
          <p:cNvSpPr>
            <a:spLocks noGrp="1" noChangeArrowheads="1"/>
          </p:cNvSpPr>
          <p:nvPr>
            <p:ph type="title"/>
          </p:nvPr>
        </p:nvSpPr>
        <p:spPr>
          <a:xfrm>
            <a:off x="222859" y="263084"/>
            <a:ext cx="7110608" cy="956555"/>
          </a:xfrm>
          <a:prstGeom prst="bevel">
            <a:avLst>
              <a:gd name="adj" fmla="val 12500"/>
            </a:avLst>
          </a:prstGeom>
          <a:solidFill>
            <a:srgbClr val="99FFCC"/>
          </a:solidFill>
        </p:spPr>
        <p:txBody>
          <a:bodyPr/>
          <a:lstStyle/>
          <a:p>
            <a:pPr eaLnBrk="1" hangingPunct="1"/>
            <a:r>
              <a:rPr lang="en-US" altLang="en-US" sz="3200" b="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Tinh</a:t>
            </a:r>
            <a:r>
              <a:rPr lang="en-US" altLang="en-US" sz="32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en-US" sz="3200" b="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hoa</a:t>
            </a:r>
            <a:r>
              <a:rPr lang="en-US" altLang="en-US" sz="32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en-US" sz="3200" b="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văn</a:t>
            </a:r>
            <a:r>
              <a:rPr lang="en-US" altLang="en-US" sz="32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en-US" sz="3200" b="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hóa</a:t>
            </a:r>
            <a:r>
              <a:rPr lang="en-US" altLang="en-US" sz="32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en-US" sz="3200" b="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phương</a:t>
            </a:r>
            <a:r>
              <a:rPr lang="en-US" altLang="en-US" sz="32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en-US" sz="3200" b="1" dirty="0" err="1"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Tây</a:t>
            </a:r>
            <a:endParaRPr lang="en-US" altLang="en-US" sz="2800" b="1" dirty="0" smtClean="0">
              <a:latin typeface="Times New Roman" panose="02020603050405020304" pitchFamily="18" charset="0"/>
              <a:cs typeface="Times New Roman" panose="02020603050405020304" pitchFamily="18" charset="0"/>
            </a:endParaRPr>
          </a:p>
        </p:txBody>
      </p:sp>
      <p:sp>
        <p:nvSpPr>
          <p:cNvPr id="253955" name="Footer Placeholder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1200" smtClean="0">
                <a:solidFill>
                  <a:schemeClr val="bg1"/>
                </a:solidFill>
              </a:rPr>
              <a:t>www.themegallery.com</a:t>
            </a:r>
            <a:endParaRPr lang="en-US" altLang="en-US" sz="1200" smtClean="0">
              <a:solidFill>
                <a:schemeClr val="bg1"/>
              </a:solidFill>
            </a:endParaRPr>
          </a:p>
        </p:txBody>
      </p:sp>
      <p:sp>
        <p:nvSpPr>
          <p:cNvPr id="457731" name="Rectangle 3"/>
          <p:cNvSpPr>
            <a:spLocks noChangeArrowheads="1"/>
          </p:cNvSpPr>
          <p:nvPr/>
        </p:nvSpPr>
        <p:spPr bwMode="auto">
          <a:xfrm>
            <a:off x="666750" y="4171950"/>
            <a:ext cx="3524250" cy="10096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VnArial" panose="020B7200000000000000" pitchFamily="34" charset="0"/>
            </a:endParaRPr>
          </a:p>
        </p:txBody>
      </p:sp>
      <p:sp>
        <p:nvSpPr>
          <p:cNvPr id="457732" name="Rectangle 4"/>
          <p:cNvSpPr>
            <a:spLocks noChangeArrowheads="1"/>
          </p:cNvSpPr>
          <p:nvPr/>
        </p:nvSpPr>
        <p:spPr bwMode="auto">
          <a:xfrm>
            <a:off x="666750" y="5181600"/>
            <a:ext cx="3524250" cy="146685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VnArial" panose="020B7200000000000000" pitchFamily="34" charset="0"/>
            </a:endParaRPr>
          </a:p>
        </p:txBody>
      </p:sp>
      <p:sp>
        <p:nvSpPr>
          <p:cNvPr id="457733" name="Rectangle 5"/>
          <p:cNvSpPr>
            <a:spLocks noChangeArrowheads="1"/>
          </p:cNvSpPr>
          <p:nvPr/>
        </p:nvSpPr>
        <p:spPr bwMode="auto">
          <a:xfrm>
            <a:off x="666750" y="3162300"/>
            <a:ext cx="3524250" cy="100965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VnArial" panose="020B7200000000000000" pitchFamily="34" charset="0"/>
            </a:endParaRPr>
          </a:p>
        </p:txBody>
      </p:sp>
      <p:sp>
        <p:nvSpPr>
          <p:cNvPr id="457734" name="Rectangle 6"/>
          <p:cNvSpPr>
            <a:spLocks noChangeArrowheads="1"/>
          </p:cNvSpPr>
          <p:nvPr/>
        </p:nvSpPr>
        <p:spPr bwMode="auto">
          <a:xfrm>
            <a:off x="666750" y="2076450"/>
            <a:ext cx="3524250" cy="10858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VnArial" panose="020B7200000000000000" pitchFamily="34" charset="0"/>
            </a:endParaRPr>
          </a:p>
        </p:txBody>
      </p:sp>
      <p:sp>
        <p:nvSpPr>
          <p:cNvPr id="457736" name="Text Box 8"/>
          <p:cNvSpPr txBox="1">
            <a:spLocks noChangeArrowheads="1"/>
          </p:cNvSpPr>
          <p:nvPr/>
        </p:nvSpPr>
        <p:spPr bwMode="auto">
          <a:xfrm>
            <a:off x="552450" y="2076450"/>
            <a:ext cx="37719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700" dirty="0">
                <a:solidFill>
                  <a:schemeClr val="tx2"/>
                </a:solidFill>
                <a:latin typeface="Times New Roman" panose="02020603050405020304" pitchFamily="18" charset="0"/>
              </a:rPr>
              <a:t>Tri </a:t>
            </a:r>
            <a:r>
              <a:rPr lang="en-US" altLang="en-US" sz="2700" dirty="0" err="1">
                <a:solidFill>
                  <a:schemeClr val="tx2"/>
                </a:solidFill>
                <a:latin typeface="Times New Roman" panose="02020603050405020304" pitchFamily="18" charset="0"/>
              </a:rPr>
              <a:t>thức</a:t>
            </a:r>
            <a:r>
              <a:rPr lang="en-US" altLang="en-US" sz="2700" dirty="0">
                <a:solidFill>
                  <a:schemeClr val="tx2"/>
                </a:solidFill>
                <a:latin typeface="Times New Roman" panose="02020603050405020304" pitchFamily="18" charset="0"/>
              </a:rPr>
              <a:t> </a:t>
            </a:r>
            <a:r>
              <a:rPr lang="en-US" altLang="en-US" sz="2700" dirty="0" err="1">
                <a:solidFill>
                  <a:schemeClr val="tx2"/>
                </a:solidFill>
                <a:latin typeface="Times New Roman" panose="02020603050405020304" pitchFamily="18" charset="0"/>
              </a:rPr>
              <a:t>khoa</a:t>
            </a:r>
            <a:r>
              <a:rPr lang="en-US" altLang="en-US" sz="2700" dirty="0">
                <a:solidFill>
                  <a:schemeClr val="tx2"/>
                </a:solidFill>
                <a:latin typeface="Times New Roman" panose="02020603050405020304" pitchFamily="18" charset="0"/>
              </a:rPr>
              <a:t> </a:t>
            </a:r>
            <a:r>
              <a:rPr lang="en-US" altLang="en-US" sz="2700" dirty="0" err="1">
                <a:solidFill>
                  <a:schemeClr val="tx2"/>
                </a:solidFill>
                <a:latin typeface="Times New Roman" panose="02020603050405020304" pitchFamily="18" charset="0"/>
              </a:rPr>
              <a:t>học</a:t>
            </a:r>
            <a:r>
              <a:rPr lang="en-US" altLang="en-US" sz="2700" dirty="0">
                <a:solidFill>
                  <a:schemeClr val="tx2"/>
                </a:solidFill>
                <a:latin typeface="Times New Roman" panose="02020603050405020304" pitchFamily="18" charset="0"/>
              </a:rPr>
              <a:t> </a:t>
            </a:r>
            <a:r>
              <a:rPr lang="en-US" altLang="en-US" sz="2700" dirty="0" err="1">
                <a:solidFill>
                  <a:schemeClr val="tx2"/>
                </a:solidFill>
                <a:latin typeface="Times New Roman" panose="02020603050405020304" pitchFamily="18" charset="0"/>
              </a:rPr>
              <a:t>kỹ</a:t>
            </a:r>
            <a:r>
              <a:rPr lang="en-US" altLang="en-US" sz="2700" dirty="0">
                <a:solidFill>
                  <a:schemeClr val="tx2"/>
                </a:solidFill>
                <a:latin typeface="Times New Roman" panose="02020603050405020304" pitchFamily="18" charset="0"/>
              </a:rPr>
              <a:t> </a:t>
            </a:r>
            <a:r>
              <a:rPr lang="en-US" altLang="en-US" sz="2700" dirty="0" err="1">
                <a:solidFill>
                  <a:schemeClr val="tx2"/>
                </a:solidFill>
                <a:latin typeface="Times New Roman" panose="02020603050405020304" pitchFamily="18" charset="0"/>
              </a:rPr>
              <a:t>thuật</a:t>
            </a:r>
            <a:r>
              <a:rPr lang="en-US" altLang="en-US" sz="2700" dirty="0">
                <a:solidFill>
                  <a:schemeClr val="tx2"/>
                </a:solidFill>
                <a:latin typeface="Times New Roman" panose="02020603050405020304" pitchFamily="18" charset="0"/>
              </a:rPr>
              <a:t>, </a:t>
            </a:r>
            <a:r>
              <a:rPr lang="en-US" altLang="en-US" sz="2700" dirty="0" err="1">
                <a:solidFill>
                  <a:schemeClr val="tx2"/>
                </a:solidFill>
                <a:latin typeface="Times New Roman" panose="02020603050405020304" pitchFamily="18" charset="0"/>
              </a:rPr>
              <a:t>văn</a:t>
            </a:r>
            <a:r>
              <a:rPr lang="en-US" altLang="en-US" sz="2700" dirty="0">
                <a:solidFill>
                  <a:schemeClr val="tx2"/>
                </a:solidFill>
                <a:latin typeface="Times New Roman" panose="02020603050405020304" pitchFamily="18" charset="0"/>
              </a:rPr>
              <a:t> </a:t>
            </a:r>
            <a:r>
              <a:rPr lang="en-US" altLang="en-US" sz="2700" dirty="0" err="1">
                <a:solidFill>
                  <a:schemeClr val="tx2"/>
                </a:solidFill>
                <a:latin typeface="Times New Roman" panose="02020603050405020304" pitchFamily="18" charset="0"/>
              </a:rPr>
              <a:t>hóa</a:t>
            </a:r>
            <a:r>
              <a:rPr lang="en-US" altLang="en-US" sz="2700" dirty="0">
                <a:solidFill>
                  <a:schemeClr val="tx2"/>
                </a:solidFill>
                <a:latin typeface="Times New Roman" panose="02020603050405020304" pitchFamily="18" charset="0"/>
              </a:rPr>
              <a:t> </a:t>
            </a:r>
            <a:r>
              <a:rPr lang="en-US" altLang="en-US" sz="2700" dirty="0" err="1">
                <a:solidFill>
                  <a:schemeClr val="tx2"/>
                </a:solidFill>
                <a:latin typeface="Times New Roman" panose="02020603050405020304" pitchFamily="18" charset="0"/>
              </a:rPr>
              <a:t>nghệ</a:t>
            </a:r>
            <a:r>
              <a:rPr lang="en-US" altLang="en-US" sz="2700" dirty="0">
                <a:solidFill>
                  <a:schemeClr val="tx2"/>
                </a:solidFill>
                <a:latin typeface="Times New Roman" panose="02020603050405020304" pitchFamily="18" charset="0"/>
              </a:rPr>
              <a:t> </a:t>
            </a:r>
            <a:r>
              <a:rPr lang="en-US" altLang="en-US" sz="2700" dirty="0" err="1">
                <a:solidFill>
                  <a:schemeClr val="tx2"/>
                </a:solidFill>
                <a:latin typeface="Times New Roman" panose="02020603050405020304" pitchFamily="18" charset="0"/>
              </a:rPr>
              <a:t>thuật</a:t>
            </a:r>
            <a:endParaRPr lang="en-US" altLang="en-US" sz="2700" dirty="0">
              <a:solidFill>
                <a:schemeClr val="tx2"/>
              </a:solidFill>
              <a:latin typeface="Times New Roman" panose="02020603050405020304" pitchFamily="18" charset="0"/>
            </a:endParaRPr>
          </a:p>
        </p:txBody>
      </p:sp>
      <p:sp>
        <p:nvSpPr>
          <p:cNvPr id="457737" name="Text Box 9"/>
          <p:cNvSpPr txBox="1">
            <a:spLocks noChangeArrowheads="1"/>
          </p:cNvSpPr>
          <p:nvPr/>
        </p:nvSpPr>
        <p:spPr bwMode="auto">
          <a:xfrm>
            <a:off x="323850" y="3181350"/>
            <a:ext cx="4152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a:solidFill>
                  <a:schemeClr val="tx2"/>
                </a:solidFill>
                <a:latin typeface="Times New Roman" panose="02020603050405020304" pitchFamily="18" charset="0"/>
              </a:rPr>
              <a:t>Tư tưởng tiến bộ</a:t>
            </a:r>
            <a:endParaRPr lang="en-US" altLang="en-US" sz="2800">
              <a:solidFill>
                <a:schemeClr val="tx2"/>
              </a:solidFill>
              <a:latin typeface="Times New Roman" panose="02020603050405020304" pitchFamily="18" charset="0"/>
            </a:endParaRPr>
          </a:p>
          <a:p>
            <a:pPr algn="ctr" eaLnBrk="1" hangingPunct="1">
              <a:spcBef>
                <a:spcPct val="0"/>
              </a:spcBef>
              <a:buFontTx/>
              <a:buNone/>
            </a:pPr>
            <a:r>
              <a:rPr lang="en-US" altLang="en-US" sz="2800">
                <a:solidFill>
                  <a:schemeClr val="tx2"/>
                </a:solidFill>
                <a:latin typeface="Times New Roman" panose="02020603050405020304" pitchFamily="18" charset="0"/>
              </a:rPr>
              <a:t> của các nhà khai sáng</a:t>
            </a:r>
            <a:endParaRPr lang="en-US" altLang="en-US" sz="2800">
              <a:solidFill>
                <a:schemeClr val="tx2"/>
              </a:solidFill>
              <a:latin typeface="Times New Roman" panose="02020603050405020304" pitchFamily="18" charset="0"/>
            </a:endParaRPr>
          </a:p>
        </p:txBody>
      </p:sp>
      <p:sp>
        <p:nvSpPr>
          <p:cNvPr id="457738" name="Text Box 10"/>
          <p:cNvSpPr txBox="1">
            <a:spLocks noChangeArrowheads="1"/>
          </p:cNvSpPr>
          <p:nvPr/>
        </p:nvSpPr>
        <p:spPr bwMode="auto">
          <a:xfrm>
            <a:off x="304800" y="4191000"/>
            <a:ext cx="4114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a:solidFill>
                  <a:schemeClr val="tx2"/>
                </a:solidFill>
                <a:latin typeface="Times New Roman" panose="02020603050405020304" pitchFamily="18" charset="0"/>
              </a:rPr>
              <a:t>Phong cách làm việc </a:t>
            </a:r>
            <a:endParaRPr lang="en-US" altLang="en-US" sz="2800">
              <a:solidFill>
                <a:schemeClr val="tx2"/>
              </a:solidFill>
              <a:latin typeface="Times New Roman" panose="02020603050405020304" pitchFamily="18" charset="0"/>
            </a:endParaRPr>
          </a:p>
          <a:p>
            <a:pPr algn="ctr" eaLnBrk="1" hangingPunct="1">
              <a:spcBef>
                <a:spcPct val="0"/>
              </a:spcBef>
              <a:buFontTx/>
              <a:buNone/>
            </a:pPr>
            <a:r>
              <a:rPr lang="en-US" altLang="en-US" sz="2800">
                <a:solidFill>
                  <a:schemeClr val="tx2"/>
                </a:solidFill>
                <a:latin typeface="Times New Roman" panose="02020603050405020304" pitchFamily="18" charset="0"/>
              </a:rPr>
              <a:t>khoa học, dân chủ</a:t>
            </a:r>
            <a:endParaRPr lang="en-US" altLang="en-US" sz="2800">
              <a:solidFill>
                <a:srgbClr val="D60093"/>
              </a:solidFill>
              <a:latin typeface="Times New Roman" panose="02020603050405020304" pitchFamily="18" charset="0"/>
            </a:endParaRPr>
          </a:p>
        </p:txBody>
      </p:sp>
      <p:sp>
        <p:nvSpPr>
          <p:cNvPr id="457739" name="Text Box 11"/>
          <p:cNvSpPr txBox="1">
            <a:spLocks noChangeArrowheads="1"/>
          </p:cNvSpPr>
          <p:nvPr/>
        </p:nvSpPr>
        <p:spPr bwMode="auto">
          <a:xfrm>
            <a:off x="552450" y="5143500"/>
            <a:ext cx="38671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a:solidFill>
                  <a:srgbClr val="D60093"/>
                </a:solidFill>
                <a:latin typeface="Times New Roman" panose="02020603050405020304" pitchFamily="18" charset="0"/>
              </a:rPr>
              <a:t>Phong cách ứng xử,                     bản lĩnh hùng biện,                      năng lực tuyên truyền</a:t>
            </a:r>
            <a:endParaRPr lang="en-US" altLang="en-US" sz="2800">
              <a:solidFill>
                <a:srgbClr val="D60093"/>
              </a:solidFill>
              <a:latin typeface="Times New Roman" panose="02020603050405020304" pitchFamily="18" charset="0"/>
            </a:endParaRPr>
          </a:p>
        </p:txBody>
      </p:sp>
      <p:pic>
        <p:nvPicPr>
          <p:cNvPr id="457740" name="Picture 12" descr="Bac-H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1000" y="2076450"/>
            <a:ext cx="4953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7741" name="Line 13"/>
          <p:cNvSpPr>
            <a:spLocks noChangeShapeType="1"/>
          </p:cNvSpPr>
          <p:nvPr/>
        </p:nvSpPr>
        <p:spPr bwMode="auto">
          <a:xfrm>
            <a:off x="190500" y="1143000"/>
            <a:ext cx="0" cy="4800600"/>
          </a:xfrm>
          <a:prstGeom prst="line">
            <a:avLst/>
          </a:prstGeom>
          <a:noFill/>
          <a:ln w="57150">
            <a:solidFill>
              <a:srgbClr val="CC0099"/>
            </a:solidFill>
            <a:round/>
          </a:ln>
          <a:extLst>
            <a:ext uri="{909E8E84-426E-40DD-AFC4-6F175D3DCCD1}">
              <a14:hiddenFill xmlns:a14="http://schemas.microsoft.com/office/drawing/2010/main">
                <a:noFill/>
              </a14:hiddenFill>
            </a:ext>
          </a:extLst>
        </p:spPr>
        <p:txBody>
          <a:bodyPr/>
          <a:lstStyle/>
          <a:p>
            <a:endParaRPr lang="en-US"/>
          </a:p>
        </p:txBody>
      </p:sp>
      <p:sp>
        <p:nvSpPr>
          <p:cNvPr id="457742" name="Line 14"/>
          <p:cNvSpPr>
            <a:spLocks noChangeShapeType="1"/>
          </p:cNvSpPr>
          <p:nvPr/>
        </p:nvSpPr>
        <p:spPr bwMode="auto">
          <a:xfrm>
            <a:off x="171450" y="5943600"/>
            <a:ext cx="457200" cy="0"/>
          </a:xfrm>
          <a:prstGeom prst="line">
            <a:avLst/>
          </a:prstGeom>
          <a:noFill/>
          <a:ln w="57150">
            <a:solidFill>
              <a:srgbClr val="CC0099"/>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7743" name="Line 15"/>
          <p:cNvSpPr>
            <a:spLocks noChangeShapeType="1"/>
          </p:cNvSpPr>
          <p:nvPr/>
        </p:nvSpPr>
        <p:spPr bwMode="auto">
          <a:xfrm>
            <a:off x="209550" y="4572000"/>
            <a:ext cx="457200" cy="0"/>
          </a:xfrm>
          <a:prstGeom prst="line">
            <a:avLst/>
          </a:prstGeom>
          <a:noFill/>
          <a:ln w="57150">
            <a:solidFill>
              <a:srgbClr val="CC0099"/>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7744" name="Line 16"/>
          <p:cNvSpPr>
            <a:spLocks noChangeShapeType="1"/>
          </p:cNvSpPr>
          <p:nvPr/>
        </p:nvSpPr>
        <p:spPr bwMode="auto">
          <a:xfrm>
            <a:off x="209550" y="3657600"/>
            <a:ext cx="457200" cy="0"/>
          </a:xfrm>
          <a:prstGeom prst="line">
            <a:avLst/>
          </a:prstGeom>
          <a:noFill/>
          <a:ln w="57150">
            <a:solidFill>
              <a:srgbClr val="CC0099"/>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7745" name="Line 17"/>
          <p:cNvSpPr>
            <a:spLocks noChangeShapeType="1"/>
          </p:cNvSpPr>
          <p:nvPr/>
        </p:nvSpPr>
        <p:spPr bwMode="auto">
          <a:xfrm>
            <a:off x="209550" y="2514600"/>
            <a:ext cx="457200" cy="0"/>
          </a:xfrm>
          <a:prstGeom prst="line">
            <a:avLst/>
          </a:prstGeom>
          <a:noFill/>
          <a:ln w="57150">
            <a:solidFill>
              <a:srgbClr val="CC0099"/>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7734"/>
                                        </p:tgtEl>
                                        <p:attrNameLst>
                                          <p:attrName>style.visibility</p:attrName>
                                        </p:attrNameLst>
                                      </p:cBhvr>
                                      <p:to>
                                        <p:strVal val="visible"/>
                                      </p:to>
                                    </p:set>
                                    <p:anim calcmode="lin" valueType="num">
                                      <p:cBhvr additive="base">
                                        <p:cTn id="7" dur="1000" fill="hold"/>
                                        <p:tgtEl>
                                          <p:spTgt spid="457734"/>
                                        </p:tgtEl>
                                        <p:attrNameLst>
                                          <p:attrName>ppt_x</p:attrName>
                                        </p:attrNameLst>
                                      </p:cBhvr>
                                      <p:tavLst>
                                        <p:tav tm="0">
                                          <p:val>
                                            <p:strVal val="#ppt_x"/>
                                          </p:val>
                                        </p:tav>
                                        <p:tav tm="100000">
                                          <p:val>
                                            <p:strVal val="#ppt_x"/>
                                          </p:val>
                                        </p:tav>
                                      </p:tavLst>
                                    </p:anim>
                                    <p:anim calcmode="lin" valueType="num">
                                      <p:cBhvr additive="base">
                                        <p:cTn id="8" dur="1000" fill="hold"/>
                                        <p:tgtEl>
                                          <p:spTgt spid="4577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7736"/>
                                        </p:tgtEl>
                                        <p:attrNameLst>
                                          <p:attrName>style.visibility</p:attrName>
                                        </p:attrNameLst>
                                      </p:cBhvr>
                                      <p:to>
                                        <p:strVal val="visible"/>
                                      </p:to>
                                    </p:set>
                                    <p:anim calcmode="lin" valueType="num">
                                      <p:cBhvr additive="base">
                                        <p:cTn id="11" dur="1000" fill="hold"/>
                                        <p:tgtEl>
                                          <p:spTgt spid="457736"/>
                                        </p:tgtEl>
                                        <p:attrNameLst>
                                          <p:attrName>ppt_x</p:attrName>
                                        </p:attrNameLst>
                                      </p:cBhvr>
                                      <p:tavLst>
                                        <p:tav tm="0">
                                          <p:val>
                                            <p:strVal val="#ppt_x"/>
                                          </p:val>
                                        </p:tav>
                                        <p:tav tm="100000">
                                          <p:val>
                                            <p:strVal val="#ppt_x"/>
                                          </p:val>
                                        </p:tav>
                                      </p:tavLst>
                                    </p:anim>
                                    <p:anim calcmode="lin" valueType="num">
                                      <p:cBhvr additive="base">
                                        <p:cTn id="12" dur="1000" fill="hold"/>
                                        <p:tgtEl>
                                          <p:spTgt spid="4577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7741"/>
                                        </p:tgtEl>
                                        <p:attrNameLst>
                                          <p:attrName>style.visibility</p:attrName>
                                        </p:attrNameLst>
                                      </p:cBhvr>
                                      <p:to>
                                        <p:strVal val="visible"/>
                                      </p:to>
                                    </p:set>
                                    <p:anim calcmode="lin" valueType="num">
                                      <p:cBhvr additive="base">
                                        <p:cTn id="15" dur="1000" fill="hold"/>
                                        <p:tgtEl>
                                          <p:spTgt spid="457741"/>
                                        </p:tgtEl>
                                        <p:attrNameLst>
                                          <p:attrName>ppt_x</p:attrName>
                                        </p:attrNameLst>
                                      </p:cBhvr>
                                      <p:tavLst>
                                        <p:tav tm="0">
                                          <p:val>
                                            <p:strVal val="#ppt_x"/>
                                          </p:val>
                                        </p:tav>
                                        <p:tav tm="100000">
                                          <p:val>
                                            <p:strVal val="#ppt_x"/>
                                          </p:val>
                                        </p:tav>
                                      </p:tavLst>
                                    </p:anim>
                                    <p:anim calcmode="lin" valueType="num">
                                      <p:cBhvr additive="base">
                                        <p:cTn id="16" dur="1000" fill="hold"/>
                                        <p:tgtEl>
                                          <p:spTgt spid="45774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57745"/>
                                        </p:tgtEl>
                                        <p:attrNameLst>
                                          <p:attrName>style.visibility</p:attrName>
                                        </p:attrNameLst>
                                      </p:cBhvr>
                                      <p:to>
                                        <p:strVal val="visible"/>
                                      </p:to>
                                    </p:set>
                                    <p:anim calcmode="lin" valueType="num">
                                      <p:cBhvr additive="base">
                                        <p:cTn id="19" dur="1000" fill="hold"/>
                                        <p:tgtEl>
                                          <p:spTgt spid="457745"/>
                                        </p:tgtEl>
                                        <p:attrNameLst>
                                          <p:attrName>ppt_x</p:attrName>
                                        </p:attrNameLst>
                                      </p:cBhvr>
                                      <p:tavLst>
                                        <p:tav tm="0">
                                          <p:val>
                                            <p:strVal val="#ppt_x"/>
                                          </p:val>
                                        </p:tav>
                                        <p:tav tm="100000">
                                          <p:val>
                                            <p:strVal val="#ppt_x"/>
                                          </p:val>
                                        </p:tav>
                                      </p:tavLst>
                                    </p:anim>
                                    <p:anim calcmode="lin" valueType="num">
                                      <p:cBhvr additive="base">
                                        <p:cTn id="20" dur="1000" fill="hold"/>
                                        <p:tgtEl>
                                          <p:spTgt spid="45774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57737"/>
                                        </p:tgtEl>
                                        <p:attrNameLst>
                                          <p:attrName>style.visibility</p:attrName>
                                        </p:attrNameLst>
                                      </p:cBhvr>
                                      <p:to>
                                        <p:strVal val="visible"/>
                                      </p:to>
                                    </p:set>
                                    <p:anim calcmode="lin" valueType="num">
                                      <p:cBhvr additive="base">
                                        <p:cTn id="25" dur="1000" fill="hold"/>
                                        <p:tgtEl>
                                          <p:spTgt spid="457737"/>
                                        </p:tgtEl>
                                        <p:attrNameLst>
                                          <p:attrName>ppt_x</p:attrName>
                                        </p:attrNameLst>
                                      </p:cBhvr>
                                      <p:tavLst>
                                        <p:tav tm="0">
                                          <p:val>
                                            <p:strVal val="#ppt_x"/>
                                          </p:val>
                                        </p:tav>
                                        <p:tav tm="100000">
                                          <p:val>
                                            <p:strVal val="#ppt_x"/>
                                          </p:val>
                                        </p:tav>
                                      </p:tavLst>
                                    </p:anim>
                                    <p:anim calcmode="lin" valueType="num">
                                      <p:cBhvr additive="base">
                                        <p:cTn id="26" dur="1000" fill="hold"/>
                                        <p:tgtEl>
                                          <p:spTgt spid="45773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57733"/>
                                        </p:tgtEl>
                                        <p:attrNameLst>
                                          <p:attrName>style.visibility</p:attrName>
                                        </p:attrNameLst>
                                      </p:cBhvr>
                                      <p:to>
                                        <p:strVal val="visible"/>
                                      </p:to>
                                    </p:set>
                                    <p:anim calcmode="lin" valueType="num">
                                      <p:cBhvr additive="base">
                                        <p:cTn id="29" dur="1000" fill="hold"/>
                                        <p:tgtEl>
                                          <p:spTgt spid="457733"/>
                                        </p:tgtEl>
                                        <p:attrNameLst>
                                          <p:attrName>ppt_x</p:attrName>
                                        </p:attrNameLst>
                                      </p:cBhvr>
                                      <p:tavLst>
                                        <p:tav tm="0">
                                          <p:val>
                                            <p:strVal val="#ppt_x"/>
                                          </p:val>
                                        </p:tav>
                                        <p:tav tm="100000">
                                          <p:val>
                                            <p:strVal val="#ppt_x"/>
                                          </p:val>
                                        </p:tav>
                                      </p:tavLst>
                                    </p:anim>
                                    <p:anim calcmode="lin" valueType="num">
                                      <p:cBhvr additive="base">
                                        <p:cTn id="30" dur="1000" fill="hold"/>
                                        <p:tgtEl>
                                          <p:spTgt spid="45773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57744"/>
                                        </p:tgtEl>
                                        <p:attrNameLst>
                                          <p:attrName>style.visibility</p:attrName>
                                        </p:attrNameLst>
                                      </p:cBhvr>
                                      <p:to>
                                        <p:strVal val="visible"/>
                                      </p:to>
                                    </p:set>
                                    <p:anim calcmode="lin" valueType="num">
                                      <p:cBhvr additive="base">
                                        <p:cTn id="33" dur="1000" fill="hold"/>
                                        <p:tgtEl>
                                          <p:spTgt spid="457744"/>
                                        </p:tgtEl>
                                        <p:attrNameLst>
                                          <p:attrName>ppt_x</p:attrName>
                                        </p:attrNameLst>
                                      </p:cBhvr>
                                      <p:tavLst>
                                        <p:tav tm="0">
                                          <p:val>
                                            <p:strVal val="#ppt_x"/>
                                          </p:val>
                                        </p:tav>
                                        <p:tav tm="100000">
                                          <p:val>
                                            <p:strVal val="#ppt_x"/>
                                          </p:val>
                                        </p:tav>
                                      </p:tavLst>
                                    </p:anim>
                                    <p:anim calcmode="lin" valueType="num">
                                      <p:cBhvr additive="base">
                                        <p:cTn id="34" dur="1000" fill="hold"/>
                                        <p:tgtEl>
                                          <p:spTgt spid="45774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57738"/>
                                        </p:tgtEl>
                                        <p:attrNameLst>
                                          <p:attrName>style.visibility</p:attrName>
                                        </p:attrNameLst>
                                      </p:cBhvr>
                                      <p:to>
                                        <p:strVal val="visible"/>
                                      </p:to>
                                    </p:set>
                                    <p:anim calcmode="lin" valueType="num">
                                      <p:cBhvr additive="base">
                                        <p:cTn id="39" dur="1000" fill="hold"/>
                                        <p:tgtEl>
                                          <p:spTgt spid="457738"/>
                                        </p:tgtEl>
                                        <p:attrNameLst>
                                          <p:attrName>ppt_x</p:attrName>
                                        </p:attrNameLst>
                                      </p:cBhvr>
                                      <p:tavLst>
                                        <p:tav tm="0">
                                          <p:val>
                                            <p:strVal val="#ppt_x"/>
                                          </p:val>
                                        </p:tav>
                                        <p:tav tm="100000">
                                          <p:val>
                                            <p:strVal val="#ppt_x"/>
                                          </p:val>
                                        </p:tav>
                                      </p:tavLst>
                                    </p:anim>
                                    <p:anim calcmode="lin" valueType="num">
                                      <p:cBhvr additive="base">
                                        <p:cTn id="40" dur="1000" fill="hold"/>
                                        <p:tgtEl>
                                          <p:spTgt spid="45773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57731"/>
                                        </p:tgtEl>
                                        <p:attrNameLst>
                                          <p:attrName>style.visibility</p:attrName>
                                        </p:attrNameLst>
                                      </p:cBhvr>
                                      <p:to>
                                        <p:strVal val="visible"/>
                                      </p:to>
                                    </p:set>
                                    <p:anim calcmode="lin" valueType="num">
                                      <p:cBhvr additive="base">
                                        <p:cTn id="43" dur="1000" fill="hold"/>
                                        <p:tgtEl>
                                          <p:spTgt spid="457731"/>
                                        </p:tgtEl>
                                        <p:attrNameLst>
                                          <p:attrName>ppt_x</p:attrName>
                                        </p:attrNameLst>
                                      </p:cBhvr>
                                      <p:tavLst>
                                        <p:tav tm="0">
                                          <p:val>
                                            <p:strVal val="#ppt_x"/>
                                          </p:val>
                                        </p:tav>
                                        <p:tav tm="100000">
                                          <p:val>
                                            <p:strVal val="#ppt_x"/>
                                          </p:val>
                                        </p:tav>
                                      </p:tavLst>
                                    </p:anim>
                                    <p:anim calcmode="lin" valueType="num">
                                      <p:cBhvr additive="base">
                                        <p:cTn id="44" dur="1000" fill="hold"/>
                                        <p:tgtEl>
                                          <p:spTgt spid="45773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57743"/>
                                        </p:tgtEl>
                                        <p:attrNameLst>
                                          <p:attrName>style.visibility</p:attrName>
                                        </p:attrNameLst>
                                      </p:cBhvr>
                                      <p:to>
                                        <p:strVal val="visible"/>
                                      </p:to>
                                    </p:set>
                                    <p:anim calcmode="lin" valueType="num">
                                      <p:cBhvr additive="base">
                                        <p:cTn id="47" dur="1000" fill="hold"/>
                                        <p:tgtEl>
                                          <p:spTgt spid="457743"/>
                                        </p:tgtEl>
                                        <p:attrNameLst>
                                          <p:attrName>ppt_x</p:attrName>
                                        </p:attrNameLst>
                                      </p:cBhvr>
                                      <p:tavLst>
                                        <p:tav tm="0">
                                          <p:val>
                                            <p:strVal val="#ppt_x"/>
                                          </p:val>
                                        </p:tav>
                                        <p:tav tm="100000">
                                          <p:val>
                                            <p:strVal val="#ppt_x"/>
                                          </p:val>
                                        </p:tav>
                                      </p:tavLst>
                                    </p:anim>
                                    <p:anim calcmode="lin" valueType="num">
                                      <p:cBhvr additive="base">
                                        <p:cTn id="48" dur="1000" fill="hold"/>
                                        <p:tgtEl>
                                          <p:spTgt spid="45774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57739"/>
                                        </p:tgtEl>
                                        <p:attrNameLst>
                                          <p:attrName>style.visibility</p:attrName>
                                        </p:attrNameLst>
                                      </p:cBhvr>
                                      <p:to>
                                        <p:strVal val="visible"/>
                                      </p:to>
                                    </p:set>
                                    <p:anim calcmode="lin" valueType="num">
                                      <p:cBhvr additive="base">
                                        <p:cTn id="53" dur="1000" fill="hold"/>
                                        <p:tgtEl>
                                          <p:spTgt spid="457739"/>
                                        </p:tgtEl>
                                        <p:attrNameLst>
                                          <p:attrName>ppt_x</p:attrName>
                                        </p:attrNameLst>
                                      </p:cBhvr>
                                      <p:tavLst>
                                        <p:tav tm="0">
                                          <p:val>
                                            <p:strVal val="#ppt_x"/>
                                          </p:val>
                                        </p:tav>
                                        <p:tav tm="100000">
                                          <p:val>
                                            <p:strVal val="#ppt_x"/>
                                          </p:val>
                                        </p:tav>
                                      </p:tavLst>
                                    </p:anim>
                                    <p:anim calcmode="lin" valueType="num">
                                      <p:cBhvr additive="base">
                                        <p:cTn id="54" dur="1000" fill="hold"/>
                                        <p:tgtEl>
                                          <p:spTgt spid="45773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57732"/>
                                        </p:tgtEl>
                                        <p:attrNameLst>
                                          <p:attrName>style.visibility</p:attrName>
                                        </p:attrNameLst>
                                      </p:cBhvr>
                                      <p:to>
                                        <p:strVal val="visible"/>
                                      </p:to>
                                    </p:set>
                                    <p:anim calcmode="lin" valueType="num">
                                      <p:cBhvr additive="base">
                                        <p:cTn id="57" dur="1000" fill="hold"/>
                                        <p:tgtEl>
                                          <p:spTgt spid="457732"/>
                                        </p:tgtEl>
                                        <p:attrNameLst>
                                          <p:attrName>ppt_x</p:attrName>
                                        </p:attrNameLst>
                                      </p:cBhvr>
                                      <p:tavLst>
                                        <p:tav tm="0">
                                          <p:val>
                                            <p:strVal val="#ppt_x"/>
                                          </p:val>
                                        </p:tav>
                                        <p:tav tm="100000">
                                          <p:val>
                                            <p:strVal val="#ppt_x"/>
                                          </p:val>
                                        </p:tav>
                                      </p:tavLst>
                                    </p:anim>
                                    <p:anim calcmode="lin" valueType="num">
                                      <p:cBhvr additive="base">
                                        <p:cTn id="58" dur="1000" fill="hold"/>
                                        <p:tgtEl>
                                          <p:spTgt spid="45773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57742"/>
                                        </p:tgtEl>
                                        <p:attrNameLst>
                                          <p:attrName>style.visibility</p:attrName>
                                        </p:attrNameLst>
                                      </p:cBhvr>
                                      <p:to>
                                        <p:strVal val="visible"/>
                                      </p:to>
                                    </p:set>
                                    <p:anim calcmode="lin" valueType="num">
                                      <p:cBhvr additive="base">
                                        <p:cTn id="61" dur="1000" fill="hold"/>
                                        <p:tgtEl>
                                          <p:spTgt spid="457742"/>
                                        </p:tgtEl>
                                        <p:attrNameLst>
                                          <p:attrName>ppt_x</p:attrName>
                                        </p:attrNameLst>
                                      </p:cBhvr>
                                      <p:tavLst>
                                        <p:tav tm="0">
                                          <p:val>
                                            <p:strVal val="#ppt_x"/>
                                          </p:val>
                                        </p:tav>
                                        <p:tav tm="100000">
                                          <p:val>
                                            <p:strVal val="#ppt_x"/>
                                          </p:val>
                                        </p:tav>
                                      </p:tavLst>
                                    </p:anim>
                                    <p:anim calcmode="lin" valueType="num">
                                      <p:cBhvr additive="base">
                                        <p:cTn id="62" dur="1000" fill="hold"/>
                                        <p:tgtEl>
                                          <p:spTgt spid="45774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57740"/>
                                        </p:tgtEl>
                                        <p:attrNameLst>
                                          <p:attrName>style.visibility</p:attrName>
                                        </p:attrNameLst>
                                      </p:cBhvr>
                                      <p:to>
                                        <p:strVal val="visible"/>
                                      </p:to>
                                    </p:set>
                                    <p:anim calcmode="lin" valueType="num">
                                      <p:cBhvr additive="base">
                                        <p:cTn id="67" dur="1000" fill="hold"/>
                                        <p:tgtEl>
                                          <p:spTgt spid="457740"/>
                                        </p:tgtEl>
                                        <p:attrNameLst>
                                          <p:attrName>ppt_x</p:attrName>
                                        </p:attrNameLst>
                                      </p:cBhvr>
                                      <p:tavLst>
                                        <p:tav tm="0">
                                          <p:val>
                                            <p:strVal val="#ppt_x"/>
                                          </p:val>
                                        </p:tav>
                                        <p:tav tm="100000">
                                          <p:val>
                                            <p:strVal val="#ppt_x"/>
                                          </p:val>
                                        </p:tav>
                                      </p:tavLst>
                                    </p:anim>
                                    <p:anim calcmode="lin" valueType="num">
                                      <p:cBhvr additive="base">
                                        <p:cTn id="68" dur="1000" fill="hold"/>
                                        <p:tgtEl>
                                          <p:spTgt spid="4577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animBg="1"/>
      <p:bldP spid="457732" grpId="0" animBg="1"/>
      <p:bldP spid="457733" grpId="0" animBg="1"/>
      <p:bldP spid="457734" grpId="0" animBg="1"/>
      <p:bldP spid="457736" grpId="0"/>
      <p:bldP spid="457737" grpId="0"/>
      <p:bldP spid="457738" grpId="0"/>
      <p:bldP spid="457739" grpId="0"/>
      <p:bldP spid="457741" grpId="0" animBg="1"/>
      <p:bldP spid="457742" grpId="0" animBg="1"/>
      <p:bldP spid="457743" grpId="0" animBg="1"/>
      <p:bldP spid="457744" grpId="0" animBg="1"/>
      <p:bldP spid="45774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24179" y="5570712"/>
            <a:ext cx="5486400" cy="804862"/>
          </a:xfrm>
        </p:spPr>
        <p:txBody>
          <a:bodyPr>
            <a:normAutofit/>
          </a:bodyPr>
          <a:lstStyle/>
          <a:p>
            <a:r>
              <a:rPr lang="en-US" sz="2400" b="1" dirty="0" err="1" smtClean="0">
                <a:latin typeface="Times New Roman" panose="02020603050405020304" pitchFamily="18" charset="0"/>
                <a:cs typeface="Times New Roman" panose="02020603050405020304" pitchFamily="18" charset="0"/>
              </a:rPr>
              <a:t>Các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nhà</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sáng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lập</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chủ</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nghĩa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Mác</a:t>
            </a:r>
            <a:r>
              <a:rPr lang="en-US" sz="2400" b="1" dirty="0" smtClean="0">
                <a:latin typeface="Times New Roman" panose="02020603050405020304" pitchFamily="18" charset="0"/>
                <a:cs typeface="Times New Roman" panose="02020603050405020304" pitchFamily="18" charset="0"/>
              </a:rPr>
              <a:t> - </a:t>
            </a:r>
            <a:r>
              <a:rPr lang="en-US" sz="2400" b="1" dirty="0" err="1" smtClean="0">
                <a:latin typeface="Times New Roman" panose="02020603050405020304" pitchFamily="18" charset="0"/>
                <a:cs typeface="Times New Roman" panose="02020603050405020304" pitchFamily="18" charset="0"/>
              </a:rPr>
              <a:t>Lênin</a:t>
            </a:r>
            <a:endParaRPr lang="en-US" sz="2400" b="1" dirty="0">
              <a:latin typeface="Times New Roman" panose="02020603050405020304" pitchFamily="18" charset="0"/>
              <a:cs typeface="Times New Roman" panose="02020603050405020304" pitchFamily="18" charset="0"/>
            </a:endParaRPr>
          </a:p>
        </p:txBody>
      </p:sp>
      <p:grpSp>
        <p:nvGrpSpPr>
          <p:cNvPr id="5" name="Group 34"/>
          <p:cNvGrpSpPr/>
          <p:nvPr/>
        </p:nvGrpSpPr>
        <p:grpSpPr bwMode="auto">
          <a:xfrm>
            <a:off x="914400" y="1295400"/>
            <a:ext cx="1903413" cy="4038600"/>
            <a:chOff x="2667000" y="2209800"/>
            <a:chExt cx="1981200" cy="4343400"/>
          </a:xfrm>
        </p:grpSpPr>
        <p:grpSp>
          <p:nvGrpSpPr>
            <p:cNvPr id="6" name="Group 24"/>
            <p:cNvGrpSpPr/>
            <p:nvPr/>
          </p:nvGrpSpPr>
          <p:grpSpPr bwMode="auto">
            <a:xfrm>
              <a:off x="2906714" y="5041900"/>
              <a:ext cx="1514910" cy="1511300"/>
              <a:chOff x="2200" y="1570"/>
              <a:chExt cx="1498" cy="1496"/>
            </a:xfrm>
          </p:grpSpPr>
          <p:sp>
            <p:nvSpPr>
              <p:cNvPr id="9" name="Oval 25"/>
              <p:cNvSpPr>
                <a:spLocks noChangeArrowheads="1"/>
              </p:cNvSpPr>
              <p:nvPr/>
            </p:nvSpPr>
            <p:spPr bwMode="gray">
              <a:xfrm>
                <a:off x="2200" y="1570"/>
                <a:ext cx="1498"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en-US"/>
              </a:p>
            </p:txBody>
          </p:sp>
          <p:sp>
            <p:nvSpPr>
              <p:cNvPr id="10" name="Oval 26"/>
              <p:cNvSpPr>
                <a:spLocks noChangeArrowheads="1"/>
              </p:cNvSpPr>
              <p:nvPr/>
            </p:nvSpPr>
            <p:spPr bwMode="gray">
              <a:xfrm>
                <a:off x="2200" y="1570"/>
                <a:ext cx="1498" cy="1496"/>
              </a:xfrm>
              <a:prstGeom prst="ellipse">
                <a:avLst/>
              </a:prstGeom>
              <a:gradFill rotWithShape="1">
                <a:gsLst>
                  <a:gs pos="0">
                    <a:schemeClr val="hlink">
                      <a:gamma/>
                      <a:tint val="69804"/>
                      <a:invGamma/>
                    </a:schemeClr>
                  </a:gs>
                  <a:gs pos="100000">
                    <a:schemeClr val="hlink"/>
                  </a:gs>
                </a:gsLst>
                <a:lin ang="2700000" scaled="1"/>
              </a:gradFill>
              <a:ln w="38100" algn="ctr">
                <a:noFill/>
                <a:round/>
              </a:ln>
              <a:effectLst/>
            </p:spPr>
            <p:txBody>
              <a:bodyPr wrap="none" anchor="ctr">
                <a:spAutoFit/>
              </a:bodyPr>
              <a:lstStyle/>
              <a:p>
                <a:pPr>
                  <a:defRPr/>
                </a:pPr>
                <a:endParaRPr lang="en-US"/>
              </a:p>
            </p:txBody>
          </p:sp>
          <p:sp>
            <p:nvSpPr>
              <p:cNvPr id="11" name="Oval 27"/>
              <p:cNvSpPr>
                <a:spLocks noChangeArrowheads="1"/>
              </p:cNvSpPr>
              <p:nvPr/>
            </p:nvSpPr>
            <p:spPr bwMode="gray">
              <a:xfrm>
                <a:off x="2296" y="1667"/>
                <a:ext cx="1302" cy="13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en-US"/>
              </a:p>
            </p:txBody>
          </p:sp>
          <p:sp>
            <p:nvSpPr>
              <p:cNvPr id="12" name="Oval 28"/>
              <p:cNvSpPr>
                <a:spLocks noChangeArrowheads="1"/>
              </p:cNvSpPr>
              <p:nvPr/>
            </p:nvSpPr>
            <p:spPr bwMode="gray">
              <a:xfrm>
                <a:off x="2296" y="1667"/>
                <a:ext cx="1302" cy="1301"/>
              </a:xfrm>
              <a:prstGeom prst="ellipse">
                <a:avLst/>
              </a:prstGeom>
              <a:gradFill rotWithShape="1">
                <a:gsLst>
                  <a:gs pos="0">
                    <a:schemeClr val="hlink"/>
                  </a:gs>
                  <a:gs pos="100000">
                    <a:schemeClr val="hlink">
                      <a:gamma/>
                      <a:shade val="48627"/>
                      <a:invGamma/>
                    </a:schemeClr>
                  </a:gs>
                </a:gsLst>
                <a:lin ang="2700000" scaled="1"/>
              </a:gradFill>
              <a:ln w="38100" algn="ctr">
                <a:noFill/>
                <a:round/>
              </a:ln>
              <a:effectLst/>
            </p:spPr>
            <p:txBody>
              <a:bodyPr anchor="ctr">
                <a:spAutoFit/>
              </a:bodyPr>
              <a:lstStyle/>
              <a:p>
                <a:pPr>
                  <a:defRPr/>
                </a:pPr>
                <a:endParaRPr lang="en-US"/>
              </a:p>
            </p:txBody>
          </p:sp>
          <p:sp>
            <p:nvSpPr>
              <p:cNvPr id="13" name="Oval 29"/>
              <p:cNvSpPr>
                <a:spLocks noChangeArrowheads="1"/>
              </p:cNvSpPr>
              <p:nvPr/>
            </p:nvSpPr>
            <p:spPr bwMode="gray">
              <a:xfrm>
                <a:off x="2363" y="1733"/>
                <a:ext cx="1170" cy="1169"/>
              </a:xfrm>
              <a:prstGeom prst="ellipse">
                <a:avLst/>
              </a:prstGeom>
              <a:gradFill rotWithShape="1">
                <a:gsLst>
                  <a:gs pos="0">
                    <a:schemeClr val="hlink">
                      <a:gamma/>
                      <a:shade val="46275"/>
                      <a:invGamma/>
                    </a:schemeClr>
                  </a:gs>
                  <a:gs pos="100000">
                    <a:schemeClr val="hlink"/>
                  </a:gs>
                </a:gsLst>
                <a:lin ang="5400000" scaled="1"/>
              </a:gradFill>
              <a:ln w="38100" algn="ctr">
                <a:noFill/>
                <a:round/>
              </a:ln>
              <a:effectLst/>
            </p:spPr>
            <p:txBody>
              <a:bodyPr anchor="ctr">
                <a:spAutoFit/>
              </a:bodyPr>
              <a:lstStyle/>
              <a:p>
                <a:pPr>
                  <a:defRPr/>
                </a:pPr>
                <a:endParaRPr lang="en-US"/>
              </a:p>
            </p:txBody>
          </p:sp>
        </p:grpSp>
        <p:sp>
          <p:nvSpPr>
            <p:cNvPr id="7" name="Rectangle 34"/>
            <p:cNvSpPr>
              <a:spLocks noChangeArrowheads="1"/>
            </p:cNvSpPr>
            <p:nvPr/>
          </p:nvSpPr>
          <p:spPr bwMode="gray">
            <a:xfrm>
              <a:off x="3270250" y="5638800"/>
              <a:ext cx="859531" cy="369332"/>
            </a:xfrm>
            <a:prstGeom prst="rect">
              <a:avLst/>
            </a:prstGeom>
            <a:noFill/>
            <a:ln w="9525">
              <a:noFill/>
              <a:miter lim="800000"/>
            </a:ln>
          </p:spPr>
          <p:txBody>
            <a:bodyPr wrap="none">
              <a:spAutoFit/>
            </a:bodyPr>
            <a:lstStyle/>
            <a:p>
              <a:r>
                <a:rPr lang="en-US">
                  <a:solidFill>
                    <a:schemeClr val="bg1"/>
                  </a:solidFill>
                  <a:latin typeface=".VnVogue" pitchFamily="34" charset="0"/>
                </a:rPr>
                <a:t>K.Max</a:t>
              </a:r>
              <a:endParaRPr lang="en-US">
                <a:solidFill>
                  <a:schemeClr val="bg1"/>
                </a:solidFill>
                <a:latin typeface=".VnVogue" pitchFamily="34" charset="0"/>
              </a:endParaRPr>
            </a:p>
          </p:txBody>
        </p:sp>
        <p:pic>
          <p:nvPicPr>
            <p:cNvPr id="8" name="Picture 32" descr="Karl Marx.jpg"/>
            <p:cNvPicPr>
              <a:picLocks noChangeAspect="1"/>
            </p:cNvPicPr>
            <p:nvPr/>
          </p:nvPicPr>
          <p:blipFill>
            <a:blip r:embed="rId1" cstate="print"/>
            <a:srcRect/>
            <a:stretch>
              <a:fillRect/>
            </a:stretch>
          </p:blipFill>
          <p:spPr bwMode="auto">
            <a:xfrm>
              <a:off x="2667000" y="2209800"/>
              <a:ext cx="1981200" cy="2669628"/>
            </a:xfrm>
            <a:prstGeom prst="rect">
              <a:avLst/>
            </a:prstGeom>
            <a:noFill/>
            <a:ln w="28575">
              <a:solidFill>
                <a:srgbClr val="C00000"/>
              </a:solidFill>
              <a:miter lim="800000"/>
              <a:headEnd/>
              <a:tailEnd/>
            </a:ln>
          </p:spPr>
        </p:pic>
      </p:grpSp>
      <p:grpSp>
        <p:nvGrpSpPr>
          <p:cNvPr id="14" name="Group 35"/>
          <p:cNvGrpSpPr/>
          <p:nvPr/>
        </p:nvGrpSpPr>
        <p:grpSpPr bwMode="auto">
          <a:xfrm>
            <a:off x="3352800" y="1295400"/>
            <a:ext cx="1976438" cy="4027488"/>
            <a:chOff x="381000" y="2209800"/>
            <a:chExt cx="2057400" cy="4330700"/>
          </a:xfrm>
        </p:grpSpPr>
        <p:grpSp>
          <p:nvGrpSpPr>
            <p:cNvPr id="15" name="Group 36"/>
            <p:cNvGrpSpPr/>
            <p:nvPr/>
          </p:nvGrpSpPr>
          <p:grpSpPr bwMode="auto">
            <a:xfrm>
              <a:off x="683778" y="5031221"/>
              <a:ext cx="1514911" cy="1509280"/>
              <a:chOff x="2198" y="1572"/>
              <a:chExt cx="1498" cy="1494"/>
            </a:xfrm>
          </p:grpSpPr>
          <p:sp>
            <p:nvSpPr>
              <p:cNvPr id="18" name="Oval 37"/>
              <p:cNvSpPr>
                <a:spLocks noChangeArrowheads="1"/>
              </p:cNvSpPr>
              <p:nvPr/>
            </p:nvSpPr>
            <p:spPr bwMode="gray">
              <a:xfrm>
                <a:off x="2198" y="1572"/>
                <a:ext cx="1498" cy="149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en-US"/>
              </a:p>
            </p:txBody>
          </p:sp>
          <p:sp>
            <p:nvSpPr>
              <p:cNvPr id="19" name="Oval 38"/>
              <p:cNvSpPr>
                <a:spLocks noChangeArrowheads="1"/>
              </p:cNvSpPr>
              <p:nvPr/>
            </p:nvSpPr>
            <p:spPr bwMode="gray">
              <a:xfrm>
                <a:off x="2198" y="1572"/>
                <a:ext cx="1498" cy="1494"/>
              </a:xfrm>
              <a:prstGeom prst="ellipse">
                <a:avLst/>
              </a:prstGeom>
              <a:gradFill rotWithShape="1">
                <a:gsLst>
                  <a:gs pos="0">
                    <a:schemeClr val="accent2">
                      <a:gamma/>
                      <a:tint val="69804"/>
                      <a:invGamma/>
                    </a:schemeClr>
                  </a:gs>
                  <a:gs pos="100000">
                    <a:schemeClr val="accent2"/>
                  </a:gs>
                </a:gsLst>
                <a:lin ang="2700000" scaled="1"/>
              </a:gradFill>
              <a:ln w="38100" algn="ctr">
                <a:noFill/>
                <a:round/>
              </a:ln>
              <a:effectLst/>
            </p:spPr>
            <p:txBody>
              <a:bodyPr wrap="none" anchor="ctr">
                <a:spAutoFit/>
              </a:bodyPr>
              <a:lstStyle/>
              <a:p>
                <a:pPr>
                  <a:defRPr/>
                </a:pPr>
                <a:endParaRPr lang="en-US"/>
              </a:p>
            </p:txBody>
          </p:sp>
          <p:sp>
            <p:nvSpPr>
              <p:cNvPr id="20" name="Oval 39"/>
              <p:cNvSpPr>
                <a:spLocks noChangeArrowheads="1"/>
              </p:cNvSpPr>
              <p:nvPr/>
            </p:nvSpPr>
            <p:spPr bwMode="gray">
              <a:xfrm>
                <a:off x="2296" y="1667"/>
                <a:ext cx="1302" cy="13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en-US"/>
              </a:p>
            </p:txBody>
          </p:sp>
          <p:sp>
            <p:nvSpPr>
              <p:cNvPr id="21" name="Oval 40"/>
              <p:cNvSpPr>
                <a:spLocks noChangeArrowheads="1"/>
              </p:cNvSpPr>
              <p:nvPr/>
            </p:nvSpPr>
            <p:spPr bwMode="gray">
              <a:xfrm>
                <a:off x="2296" y="1667"/>
                <a:ext cx="1302" cy="1301"/>
              </a:xfrm>
              <a:prstGeom prst="ellipse">
                <a:avLst/>
              </a:prstGeom>
              <a:gradFill rotWithShape="1">
                <a:gsLst>
                  <a:gs pos="0">
                    <a:schemeClr val="accent2"/>
                  </a:gs>
                  <a:gs pos="100000">
                    <a:schemeClr val="accent2">
                      <a:gamma/>
                      <a:shade val="48627"/>
                      <a:invGamma/>
                    </a:schemeClr>
                  </a:gs>
                </a:gsLst>
                <a:lin ang="2700000" scaled="1"/>
              </a:gradFill>
              <a:ln w="38100" algn="ctr">
                <a:noFill/>
                <a:round/>
              </a:ln>
              <a:effectLst/>
            </p:spPr>
            <p:txBody>
              <a:bodyPr anchor="ctr">
                <a:spAutoFit/>
              </a:bodyPr>
              <a:lstStyle/>
              <a:p>
                <a:pPr>
                  <a:defRPr/>
                </a:pPr>
                <a:endParaRPr lang="en-US"/>
              </a:p>
            </p:txBody>
          </p:sp>
          <p:sp>
            <p:nvSpPr>
              <p:cNvPr id="22" name="Oval 41"/>
              <p:cNvSpPr>
                <a:spLocks noChangeArrowheads="1"/>
              </p:cNvSpPr>
              <p:nvPr/>
            </p:nvSpPr>
            <p:spPr bwMode="gray">
              <a:xfrm>
                <a:off x="2363" y="1733"/>
                <a:ext cx="1170" cy="1169"/>
              </a:xfrm>
              <a:prstGeom prst="ellipse">
                <a:avLst/>
              </a:prstGeom>
              <a:gradFill rotWithShape="1">
                <a:gsLst>
                  <a:gs pos="0">
                    <a:schemeClr val="accent2">
                      <a:gamma/>
                      <a:shade val="46275"/>
                      <a:invGamma/>
                    </a:schemeClr>
                  </a:gs>
                  <a:gs pos="100000">
                    <a:schemeClr val="accent2"/>
                  </a:gs>
                </a:gsLst>
                <a:lin ang="5400000" scaled="1"/>
              </a:gradFill>
              <a:ln w="38100" algn="ctr">
                <a:noFill/>
                <a:round/>
              </a:ln>
              <a:effectLst/>
            </p:spPr>
            <p:txBody>
              <a:bodyPr anchor="ctr">
                <a:spAutoFit/>
              </a:bodyPr>
              <a:lstStyle/>
              <a:p>
                <a:pPr>
                  <a:defRPr/>
                </a:pPr>
                <a:endParaRPr lang="en-US"/>
              </a:p>
            </p:txBody>
          </p:sp>
        </p:grpSp>
        <p:sp>
          <p:nvSpPr>
            <p:cNvPr id="16" name="Rectangle 32"/>
            <p:cNvSpPr>
              <a:spLocks noChangeArrowheads="1"/>
            </p:cNvSpPr>
            <p:nvPr/>
          </p:nvSpPr>
          <p:spPr bwMode="gray">
            <a:xfrm>
              <a:off x="914400" y="5638800"/>
              <a:ext cx="1045479" cy="369332"/>
            </a:xfrm>
            <a:prstGeom prst="rect">
              <a:avLst/>
            </a:prstGeom>
            <a:noFill/>
            <a:ln w="9525">
              <a:noFill/>
              <a:miter lim="800000"/>
            </a:ln>
          </p:spPr>
          <p:txBody>
            <a:bodyPr wrap="none">
              <a:spAutoFit/>
            </a:bodyPr>
            <a:lstStyle/>
            <a:p>
              <a:r>
                <a:rPr lang="en-US">
                  <a:solidFill>
                    <a:schemeClr val="bg1"/>
                  </a:solidFill>
                  <a:latin typeface=".VnVogue" pitchFamily="34" charset="0"/>
                </a:rPr>
                <a:t>F.Engels</a:t>
              </a:r>
              <a:endParaRPr lang="en-US">
                <a:solidFill>
                  <a:schemeClr val="bg1"/>
                </a:solidFill>
                <a:latin typeface=".VnVogue" pitchFamily="34" charset="0"/>
              </a:endParaRPr>
            </a:p>
          </p:txBody>
        </p:sp>
        <p:pic>
          <p:nvPicPr>
            <p:cNvPr id="17" name="Picture 31" descr="Friedich Engels.jpg"/>
            <p:cNvPicPr>
              <a:picLocks noChangeAspect="1"/>
            </p:cNvPicPr>
            <p:nvPr/>
          </p:nvPicPr>
          <p:blipFill>
            <a:blip r:embed="rId2" cstate="print"/>
            <a:srcRect/>
            <a:stretch>
              <a:fillRect/>
            </a:stretch>
          </p:blipFill>
          <p:spPr bwMode="auto">
            <a:xfrm>
              <a:off x="381000" y="2209800"/>
              <a:ext cx="2057400" cy="2692138"/>
            </a:xfrm>
            <a:prstGeom prst="rect">
              <a:avLst/>
            </a:prstGeom>
            <a:noFill/>
            <a:ln w="28575">
              <a:solidFill>
                <a:srgbClr val="C00000"/>
              </a:solidFill>
              <a:miter lim="800000"/>
              <a:headEnd/>
              <a:tailEnd/>
            </a:ln>
          </p:spPr>
        </p:pic>
      </p:grpSp>
      <p:grpSp>
        <p:nvGrpSpPr>
          <p:cNvPr id="23" name="Group 36"/>
          <p:cNvGrpSpPr/>
          <p:nvPr/>
        </p:nvGrpSpPr>
        <p:grpSpPr bwMode="auto">
          <a:xfrm>
            <a:off x="6019800" y="1295400"/>
            <a:ext cx="1873250" cy="4038600"/>
            <a:chOff x="4876800" y="2209800"/>
            <a:chExt cx="1948820" cy="4343400"/>
          </a:xfrm>
        </p:grpSpPr>
        <p:grpSp>
          <p:nvGrpSpPr>
            <p:cNvPr id="24" name="Group 6"/>
            <p:cNvGrpSpPr/>
            <p:nvPr/>
          </p:nvGrpSpPr>
          <p:grpSpPr bwMode="auto">
            <a:xfrm>
              <a:off x="5029200" y="5041900"/>
              <a:ext cx="1512888" cy="1511300"/>
              <a:chOff x="2200" y="1570"/>
              <a:chExt cx="1496" cy="1496"/>
            </a:xfrm>
          </p:grpSpPr>
          <p:sp>
            <p:nvSpPr>
              <p:cNvPr id="27" name="Oval 7"/>
              <p:cNvSpPr>
                <a:spLocks noChangeArrowheads="1"/>
              </p:cNvSpPr>
              <p:nvPr/>
            </p:nvSpPr>
            <p:spPr bwMode="gray">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a:defRPr/>
                </a:pPr>
                <a:endParaRPr lang="en-US"/>
              </a:p>
            </p:txBody>
          </p:sp>
          <p:sp>
            <p:nvSpPr>
              <p:cNvPr id="28" name="Oval 8"/>
              <p:cNvSpPr>
                <a:spLocks noChangeArrowheads="1"/>
              </p:cNvSpPr>
              <p:nvPr/>
            </p:nvSpPr>
            <p:spPr bwMode="gray">
              <a:xfrm>
                <a:off x="2200" y="1570"/>
                <a:ext cx="1496" cy="1496"/>
              </a:xfrm>
              <a:prstGeom prst="ellipse">
                <a:avLst/>
              </a:prstGeom>
              <a:gradFill rotWithShape="1">
                <a:gsLst>
                  <a:gs pos="0">
                    <a:schemeClr val="accent1">
                      <a:gamma/>
                      <a:tint val="57255"/>
                      <a:invGamma/>
                    </a:schemeClr>
                  </a:gs>
                  <a:gs pos="100000">
                    <a:schemeClr val="accent1"/>
                  </a:gs>
                </a:gsLst>
                <a:lin ang="2700000" scaled="1"/>
              </a:gradFill>
              <a:ln w="38100" algn="ctr">
                <a:noFill/>
                <a:round/>
              </a:ln>
              <a:effectLst/>
            </p:spPr>
            <p:txBody>
              <a:bodyPr wrap="none" anchor="ctr">
                <a:spAutoFit/>
              </a:bodyPr>
              <a:lstStyle/>
              <a:p>
                <a:pPr>
                  <a:defRPr/>
                </a:pPr>
                <a:endParaRPr lang="en-US"/>
              </a:p>
            </p:txBody>
          </p:sp>
          <p:sp>
            <p:nvSpPr>
              <p:cNvPr id="29" name="Oval 9"/>
              <p:cNvSpPr>
                <a:spLocks noChangeArrowheads="1"/>
              </p:cNvSpPr>
              <p:nvPr/>
            </p:nvSpPr>
            <p:spPr bwMode="gray">
              <a:xfrm>
                <a:off x="2296" y="1667"/>
                <a:ext cx="1302" cy="1301"/>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a:defRPr/>
                </a:pPr>
                <a:endParaRPr lang="en-US"/>
              </a:p>
            </p:txBody>
          </p:sp>
          <p:sp>
            <p:nvSpPr>
              <p:cNvPr id="30" name="Oval 10"/>
              <p:cNvSpPr>
                <a:spLocks noChangeArrowheads="1"/>
              </p:cNvSpPr>
              <p:nvPr/>
            </p:nvSpPr>
            <p:spPr bwMode="gray">
              <a:xfrm>
                <a:off x="2296" y="1667"/>
                <a:ext cx="1302" cy="1301"/>
              </a:xfrm>
              <a:prstGeom prst="ellipse">
                <a:avLst/>
              </a:prstGeom>
              <a:gradFill rotWithShape="1">
                <a:gsLst>
                  <a:gs pos="0">
                    <a:schemeClr val="accent1"/>
                  </a:gs>
                  <a:gs pos="100000">
                    <a:schemeClr val="accent1">
                      <a:gamma/>
                      <a:shade val="48627"/>
                      <a:invGamma/>
                    </a:schemeClr>
                  </a:gs>
                </a:gsLst>
                <a:lin ang="2700000" scaled="1"/>
              </a:gradFill>
              <a:ln w="38100" algn="ctr">
                <a:noFill/>
                <a:round/>
              </a:ln>
              <a:effectLst/>
            </p:spPr>
            <p:txBody>
              <a:bodyPr anchor="ctr">
                <a:spAutoFit/>
              </a:bodyPr>
              <a:lstStyle/>
              <a:p>
                <a:pPr>
                  <a:defRPr/>
                </a:pPr>
                <a:endParaRPr lang="en-US"/>
              </a:p>
            </p:txBody>
          </p:sp>
          <p:sp>
            <p:nvSpPr>
              <p:cNvPr id="31" name="Oval 11"/>
              <p:cNvSpPr>
                <a:spLocks noChangeArrowheads="1"/>
              </p:cNvSpPr>
              <p:nvPr/>
            </p:nvSpPr>
            <p:spPr bwMode="gray">
              <a:xfrm>
                <a:off x="2363" y="1733"/>
                <a:ext cx="1169" cy="1169"/>
              </a:xfrm>
              <a:prstGeom prst="ellipse">
                <a:avLst/>
              </a:prstGeom>
              <a:gradFill rotWithShape="1">
                <a:gsLst>
                  <a:gs pos="0">
                    <a:schemeClr val="accent1">
                      <a:gamma/>
                      <a:shade val="46275"/>
                      <a:invGamma/>
                    </a:schemeClr>
                  </a:gs>
                  <a:gs pos="100000">
                    <a:schemeClr val="accent1"/>
                  </a:gs>
                </a:gsLst>
                <a:lin ang="5400000" scaled="1"/>
              </a:gradFill>
              <a:ln w="38100" algn="ctr">
                <a:noFill/>
                <a:round/>
              </a:ln>
              <a:effectLst/>
            </p:spPr>
            <p:txBody>
              <a:bodyPr anchor="ctr">
                <a:spAutoFit/>
              </a:bodyPr>
              <a:lstStyle/>
              <a:p>
                <a:pPr>
                  <a:defRPr/>
                </a:pPr>
                <a:endParaRPr lang="en-US"/>
              </a:p>
            </p:txBody>
          </p:sp>
        </p:grpSp>
        <p:sp>
          <p:nvSpPr>
            <p:cNvPr id="25" name="Rectangle 33"/>
            <p:cNvSpPr>
              <a:spLocks noChangeArrowheads="1"/>
            </p:cNvSpPr>
            <p:nvPr/>
          </p:nvSpPr>
          <p:spPr bwMode="gray">
            <a:xfrm>
              <a:off x="5229428" y="5638800"/>
              <a:ext cx="1095172" cy="369332"/>
            </a:xfrm>
            <a:prstGeom prst="rect">
              <a:avLst/>
            </a:prstGeom>
            <a:noFill/>
            <a:ln w="9525">
              <a:noFill/>
              <a:miter lim="800000"/>
            </a:ln>
          </p:spPr>
          <p:txBody>
            <a:bodyPr wrap="none">
              <a:spAutoFit/>
            </a:bodyPr>
            <a:lstStyle/>
            <a:p>
              <a:r>
                <a:rPr lang="en-US">
                  <a:latin typeface=".VnVogue" pitchFamily="34" charset="0"/>
                </a:rPr>
                <a:t>V.I.Lenin</a:t>
              </a:r>
              <a:endParaRPr lang="en-US">
                <a:latin typeface=".VnVogue" pitchFamily="34" charset="0"/>
              </a:endParaRPr>
            </a:p>
          </p:txBody>
        </p:sp>
        <p:pic>
          <p:nvPicPr>
            <p:cNvPr id="26" name="Picture 33" descr="2lENIN.jpg"/>
            <p:cNvPicPr>
              <a:picLocks noChangeAspect="1"/>
            </p:cNvPicPr>
            <p:nvPr/>
          </p:nvPicPr>
          <p:blipFill>
            <a:blip r:embed="rId3" cstate="print"/>
            <a:srcRect/>
            <a:stretch>
              <a:fillRect/>
            </a:stretch>
          </p:blipFill>
          <p:spPr bwMode="auto">
            <a:xfrm>
              <a:off x="4876800" y="2209800"/>
              <a:ext cx="1948820" cy="2701834"/>
            </a:xfrm>
            <a:prstGeom prst="rect">
              <a:avLst/>
            </a:prstGeom>
            <a:noFill/>
            <a:ln w="28575">
              <a:solidFill>
                <a:srgbClr val="C00000"/>
              </a:solidFill>
              <a:miter lim="800000"/>
              <a:headEnd/>
              <a:tailEnd/>
            </a:ln>
          </p:spPr>
        </p:pic>
      </p:grpSp>
      <p:sp>
        <p:nvSpPr>
          <p:cNvPr id="32" name="AutoShape 7"/>
          <p:cNvSpPr txBox="1">
            <a:spLocks noChangeArrowheads="1"/>
          </p:cNvSpPr>
          <p:nvPr/>
        </p:nvSpPr>
        <p:spPr>
          <a:xfrm>
            <a:off x="914400" y="193763"/>
            <a:ext cx="6308856" cy="823205"/>
          </a:xfrm>
          <a:prstGeom prst="bevel">
            <a:avLst>
              <a:gd name="adj" fmla="val 12500"/>
            </a:avLst>
          </a:prstGeom>
          <a:solidFill>
            <a:srgbClr val="99FFCC"/>
          </a:solidFill>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pPr eaLnBrk="1" hangingPunct="1"/>
            <a:r>
              <a:rPr lang="vi-VN" altLang="en-US" sz="3200" b="1" dirty="0" smtClean="0">
                <a:solidFill>
                  <a:srgbClr val="FF3300"/>
                </a:solidFill>
                <a:latin typeface="Times New Roman" panose="02020603050405020304" pitchFamily="18" charset="0"/>
              </a:rPr>
              <a:t>C) </a:t>
            </a:r>
            <a:r>
              <a:rPr lang="en-US" altLang="en-US" sz="3200" b="1" dirty="0" err="1" smtClean="0">
                <a:solidFill>
                  <a:srgbClr val="FF3300"/>
                </a:solidFill>
                <a:latin typeface="Times New Roman" panose="02020603050405020304" pitchFamily="18" charset="0"/>
              </a:rPr>
              <a:t>Chủ</a:t>
            </a:r>
            <a:r>
              <a:rPr lang="en-US" altLang="en-US" sz="3200" b="1" dirty="0" smtClean="0">
                <a:solidFill>
                  <a:srgbClr val="FF3300"/>
                </a:solidFill>
                <a:latin typeface="Times New Roman" panose="02020603050405020304" pitchFamily="18" charset="0"/>
              </a:rPr>
              <a:t> </a:t>
            </a:r>
            <a:r>
              <a:rPr lang="en-US" altLang="en-US" sz="3200" b="1" dirty="0" err="1">
                <a:solidFill>
                  <a:srgbClr val="FF3300"/>
                </a:solidFill>
                <a:latin typeface="Times New Roman" panose="02020603050405020304" pitchFamily="18" charset="0"/>
              </a:rPr>
              <a:t>nghĩa</a:t>
            </a:r>
            <a:r>
              <a:rPr lang="en-US" altLang="en-US" sz="3200" b="1" dirty="0">
                <a:solidFill>
                  <a:srgbClr val="FF3300"/>
                </a:solidFill>
                <a:latin typeface="Times New Roman" panose="02020603050405020304" pitchFamily="18" charset="0"/>
              </a:rPr>
              <a:t> </a:t>
            </a:r>
            <a:r>
              <a:rPr lang="en-US" altLang="en-US" sz="3200" b="1" dirty="0" err="1" smtClean="0">
                <a:solidFill>
                  <a:srgbClr val="FF3300"/>
                </a:solidFill>
                <a:latin typeface="Times New Roman" panose="02020603050405020304" pitchFamily="18" charset="0"/>
              </a:rPr>
              <a:t>Mác-Lênin</a:t>
            </a:r>
            <a:endParaRPr lang="en-US" altLang="en-US" sz="2800" b="1" kern="0" dirty="0" smtClean="0">
              <a:solidFill>
                <a:srgbClr val="FF33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blinds(horizontal)">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eaLnBrk="1" hangingPunct="1"/>
            <a:endParaRPr lang="en-US" sz="2400" b="1" i="1" smtClean="0">
              <a:latin typeface="Times New Roman" panose="02020603050405020304" pitchFamily="18" charset="0"/>
              <a:cs typeface="Times New Roman" panose="02020603050405020304" pitchFamily="18" charset="0"/>
            </a:endParaRPr>
          </a:p>
        </p:txBody>
      </p:sp>
      <p:sp>
        <p:nvSpPr>
          <p:cNvPr id="5" name="Documents"/>
          <p:cNvSpPr>
            <a:spLocks noEditPoints="1" noChangeArrowheads="1"/>
          </p:cNvSpPr>
          <p:nvPr/>
        </p:nvSpPr>
        <p:spPr bwMode="auto">
          <a:xfrm>
            <a:off x="5105400" y="835026"/>
            <a:ext cx="3657600" cy="4532312"/>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gradFill rotWithShape="1">
            <a:gsLst>
              <a:gs pos="0">
                <a:srgbClr val="FFFFCC">
                  <a:gamma/>
                  <a:shade val="82353"/>
                  <a:invGamma/>
                </a:srgbClr>
              </a:gs>
              <a:gs pos="50000">
                <a:srgbClr val="FFFFCC"/>
              </a:gs>
              <a:gs pos="100000">
                <a:srgbClr val="FFFFCC">
                  <a:gamma/>
                  <a:shade val="82353"/>
                  <a:invGamma/>
                </a:srgbClr>
              </a:gs>
            </a:gsLst>
            <a:lin ang="5400000" scaled="1"/>
          </a:gradFill>
          <a:ln w="28575">
            <a:solidFill>
              <a:srgbClr val="CC0000"/>
            </a:solidFill>
            <a:miter lim="800000"/>
          </a:ln>
          <a:effectLst>
            <a:outerShdw dist="107763" dir="18900000" algn="ctr" rotWithShape="0">
              <a:srgbClr val="808080">
                <a:alpha val="50000"/>
              </a:srgbClr>
            </a:outerShdw>
          </a:effectLst>
        </p:spPr>
        <p:txBody>
          <a:bodyPr/>
          <a:lstStyle/>
          <a:p>
            <a:pPr algn="ctr" eaLnBrk="1" fontAlgn="auto" hangingPunct="1">
              <a:spcBef>
                <a:spcPts val="0"/>
              </a:spcBef>
              <a:spcAft>
                <a:spcPts val="0"/>
              </a:spcAft>
              <a:defRPr/>
            </a:pPr>
            <a:r>
              <a:rPr lang="en-US" sz="1600" b="1" i="1" dirty="0" err="1">
                <a:solidFill>
                  <a:srgbClr val="0000CC"/>
                </a:solidFill>
                <a:latin typeface="Times New Roman" panose="02020603050405020304" pitchFamily="18" charset="0"/>
                <a:cs typeface="Times New Roman" panose="02020603050405020304" pitchFamily="18" charset="0"/>
              </a:rPr>
              <a:t>Bản</a:t>
            </a:r>
            <a:r>
              <a:rPr lang="en-US" sz="1600" b="1" i="1" dirty="0">
                <a:solidFill>
                  <a:srgbClr val="0000CC"/>
                </a:solidFill>
                <a:latin typeface="Times New Roman" panose="02020603050405020304" pitchFamily="18" charset="0"/>
                <a:cs typeface="Times New Roman" panose="02020603050405020304" pitchFamily="18" charset="0"/>
              </a:rPr>
              <a:t> </a:t>
            </a:r>
            <a:r>
              <a:rPr lang="en-US" sz="1600" b="1" i="1" dirty="0" err="1">
                <a:solidFill>
                  <a:srgbClr val="0000CC"/>
                </a:solidFill>
                <a:latin typeface="Times New Roman" panose="02020603050405020304" pitchFamily="18" charset="0"/>
                <a:cs typeface="Times New Roman" panose="02020603050405020304" pitchFamily="18" charset="0"/>
              </a:rPr>
              <a:t>sơ</a:t>
            </a:r>
            <a:r>
              <a:rPr lang="en-US" sz="1600" b="1" i="1" dirty="0">
                <a:solidFill>
                  <a:srgbClr val="0000CC"/>
                </a:solidFill>
                <a:latin typeface="Times New Roman" panose="02020603050405020304" pitchFamily="18" charset="0"/>
                <a:cs typeface="Times New Roman" panose="02020603050405020304" pitchFamily="18" charset="0"/>
              </a:rPr>
              <a:t> </a:t>
            </a:r>
            <a:r>
              <a:rPr lang="en-US" sz="1600" b="1" i="1" dirty="0" err="1">
                <a:solidFill>
                  <a:srgbClr val="0000CC"/>
                </a:solidFill>
                <a:latin typeface="Times New Roman" panose="02020603050405020304" pitchFamily="18" charset="0"/>
                <a:cs typeface="Times New Roman" panose="02020603050405020304" pitchFamily="18" charset="0"/>
              </a:rPr>
              <a:t>thảo</a:t>
            </a:r>
            <a:r>
              <a:rPr lang="en-US" sz="1600" b="1" i="1" dirty="0">
                <a:solidFill>
                  <a:srgbClr val="0000CC"/>
                </a:solidFill>
                <a:latin typeface="Times New Roman" panose="02020603050405020304" pitchFamily="18" charset="0"/>
                <a:cs typeface="Times New Roman" panose="02020603050405020304" pitchFamily="18" charset="0"/>
              </a:rPr>
              <a:t> </a:t>
            </a:r>
            <a:endParaRPr lang="en-US" sz="1600" b="1" i="1" dirty="0">
              <a:solidFill>
                <a:srgbClr val="0000CC"/>
              </a:solidFill>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US" sz="1600" b="1" i="1" dirty="0" err="1">
                <a:solidFill>
                  <a:srgbClr val="0000CC"/>
                </a:solidFill>
                <a:latin typeface="Times New Roman" panose="02020603050405020304" pitchFamily="18" charset="0"/>
                <a:cs typeface="Times New Roman" panose="02020603050405020304" pitchFamily="18" charset="0"/>
              </a:rPr>
              <a:t>lần</a:t>
            </a:r>
            <a:r>
              <a:rPr lang="en-US" sz="1600" b="1" i="1" dirty="0">
                <a:solidFill>
                  <a:srgbClr val="0000CC"/>
                </a:solidFill>
                <a:latin typeface="Times New Roman" panose="02020603050405020304" pitchFamily="18" charset="0"/>
                <a:cs typeface="Times New Roman" panose="02020603050405020304" pitchFamily="18" charset="0"/>
              </a:rPr>
              <a:t> </a:t>
            </a:r>
            <a:r>
              <a:rPr lang="en-US" sz="1600" b="1" i="1" dirty="0" err="1">
                <a:solidFill>
                  <a:srgbClr val="0000CC"/>
                </a:solidFill>
                <a:latin typeface="Times New Roman" panose="02020603050405020304" pitchFamily="18" charset="0"/>
                <a:cs typeface="Times New Roman" panose="02020603050405020304" pitchFamily="18" charset="0"/>
              </a:rPr>
              <a:t>thứ</a:t>
            </a:r>
            <a:r>
              <a:rPr lang="en-US" sz="1600" b="1" i="1" dirty="0">
                <a:solidFill>
                  <a:srgbClr val="0000CC"/>
                </a:solidFill>
                <a:latin typeface="Times New Roman" panose="02020603050405020304" pitchFamily="18" charset="0"/>
                <a:cs typeface="Times New Roman" panose="02020603050405020304" pitchFamily="18" charset="0"/>
              </a:rPr>
              <a:t> </a:t>
            </a:r>
            <a:r>
              <a:rPr lang="en-US" sz="1600" b="1" i="1" dirty="0" err="1">
                <a:solidFill>
                  <a:srgbClr val="0000CC"/>
                </a:solidFill>
                <a:latin typeface="Times New Roman" panose="02020603050405020304" pitchFamily="18" charset="0"/>
                <a:cs typeface="Times New Roman" panose="02020603050405020304" pitchFamily="18" charset="0"/>
              </a:rPr>
              <a:t>nhất</a:t>
            </a:r>
            <a:endParaRPr lang="en-US" sz="1600" b="1" i="1" dirty="0">
              <a:solidFill>
                <a:srgbClr val="0000CC"/>
              </a:solidFill>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700" b="1" i="1" dirty="0">
              <a:solidFill>
                <a:srgbClr val="0000CC"/>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400" b="1" dirty="0">
              <a:solidFill>
                <a:srgbClr val="0000CC"/>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400" b="1" dirty="0">
              <a:solidFill>
                <a:srgbClr val="0000CC"/>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00" b="1" dirty="0">
              <a:solidFill>
                <a:srgbClr val="0000CC"/>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US" b="1" dirty="0">
                <a:solidFill>
                  <a:srgbClr val="0000CC"/>
                </a:solidFill>
                <a:latin typeface="Times New Roman" panose="02020603050405020304" pitchFamily="18" charset="0"/>
                <a:cs typeface="Times New Roman" panose="02020603050405020304" pitchFamily="18" charset="0"/>
              </a:rPr>
              <a:t>NHỮNG </a:t>
            </a:r>
            <a:endParaRPr lang="en-US" b="1" dirty="0">
              <a:solidFill>
                <a:srgbClr val="0000CC"/>
              </a:solidFill>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US" b="1" dirty="0">
                <a:solidFill>
                  <a:srgbClr val="0000CC"/>
                </a:solidFill>
                <a:latin typeface="Times New Roman" panose="02020603050405020304" pitchFamily="18" charset="0"/>
                <a:cs typeface="Times New Roman" panose="02020603050405020304" pitchFamily="18" charset="0"/>
              </a:rPr>
              <a:t>LUẬN CƯƠNG VỀ CÁC VẤN ĐỀ DÂN TỘC VÀ THUỘC ĐỊA</a:t>
            </a:r>
            <a:endParaRPr lang="en-US" b="1" dirty="0">
              <a:solidFill>
                <a:srgbClr val="0000CC"/>
              </a:solidFill>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US" sz="3200" b="1" dirty="0">
                <a:solidFill>
                  <a:srgbClr val="0000CC"/>
                </a:solidFill>
                <a:latin typeface="Times New Roman" panose="02020603050405020304" pitchFamily="18" charset="0"/>
                <a:cs typeface="Times New Roman" panose="02020603050405020304" pitchFamily="18" charset="0"/>
              </a:rPr>
              <a:t> </a:t>
            </a:r>
            <a:endParaRPr lang="en-US" sz="2400" b="1" i="1" dirty="0">
              <a:solidFill>
                <a:srgbClr val="0000CC"/>
              </a:solidFill>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US" sz="1400" b="1" i="1" dirty="0">
                <a:solidFill>
                  <a:srgbClr val="0000CC"/>
                </a:solidFill>
                <a:latin typeface="Times New Roman" panose="02020603050405020304" pitchFamily="18" charset="0"/>
                <a:cs typeface="Times New Roman" panose="02020603050405020304" pitchFamily="18" charset="0"/>
              </a:rPr>
              <a:t>V.I. LÊNIN</a:t>
            </a:r>
            <a:endParaRPr lang="en-US" sz="1400" b="1" i="1" dirty="0">
              <a:solidFill>
                <a:srgbClr val="0000CC"/>
              </a:solidFill>
              <a:latin typeface="Times New Roman" panose="02020603050405020304" pitchFamily="18" charset="0"/>
              <a:cs typeface="Times New Roman" panose="02020603050405020304" pitchFamily="18" charset="0"/>
            </a:endParaRPr>
          </a:p>
        </p:txBody>
      </p:sp>
      <p:pic>
        <p:nvPicPr>
          <p:cNvPr id="6" name="Picture 8" descr="lenin6"/>
          <p:cNvPicPr>
            <a:picLocks noChangeAspect="1" noChangeArrowheads="1"/>
          </p:cNvPicPr>
          <p:nvPr/>
        </p:nvPicPr>
        <p:blipFill>
          <a:blip r:embed="rId1">
            <a:extLst>
              <a:ext uri="{28A0092B-C50C-407E-A947-70E740481C1C}">
                <a14:useLocalDpi xmlns:a14="http://schemas.microsoft.com/office/drawing/2010/main" val="0"/>
              </a:ext>
            </a:extLst>
          </a:blip>
          <a:srcRect l="1691" t="3694" r="3336" b="25061"/>
          <a:stretch>
            <a:fillRect/>
          </a:stretch>
        </p:blipFill>
        <p:spPr bwMode="auto">
          <a:xfrm>
            <a:off x="307976" y="612775"/>
            <a:ext cx="4572000" cy="5367338"/>
          </a:xfrm>
          <a:prstGeom prst="rect">
            <a:avLst/>
          </a:prstGeom>
          <a:noFill/>
          <a:ln w="57150">
            <a:solidFill>
              <a:srgbClr val="CC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_0_0_0_00_images_stories_22_12_bac_ho_3.jpg"/>
          <p:cNvPicPr>
            <a:picLocks noGrp="1" noChangeAspect="1"/>
          </p:cNvPicPr>
          <p:nvPr>
            <p:ph idx="1"/>
          </p:nvPr>
        </p:nvPicPr>
        <p:blipFill>
          <a:blip r:embed="rId1"/>
          <a:stretch>
            <a:fillRect/>
          </a:stretch>
        </p:blipFill>
        <p:spPr>
          <a:xfrm>
            <a:off x="312107" y="1277133"/>
            <a:ext cx="3962400" cy="4648200"/>
          </a:xfrm>
        </p:spPr>
        <p:style>
          <a:lnRef idx="2">
            <a:schemeClr val="accent2"/>
          </a:lnRef>
          <a:fillRef idx="1">
            <a:schemeClr val="lt1"/>
          </a:fillRef>
          <a:effectRef idx="0">
            <a:schemeClr val="accent2"/>
          </a:effectRef>
          <a:fontRef idx="minor">
            <a:schemeClr val="dk1"/>
          </a:fontRef>
        </p:style>
      </p:pic>
      <p:sp>
        <p:nvSpPr>
          <p:cNvPr id="5" name="AutoShape 8"/>
          <p:cNvSpPr>
            <a:spLocks noChangeArrowheads="1"/>
          </p:cNvSpPr>
          <p:nvPr/>
        </p:nvSpPr>
        <p:spPr bwMode="auto">
          <a:xfrm>
            <a:off x="4373671" y="1524000"/>
            <a:ext cx="4465529" cy="3773466"/>
          </a:xfrm>
          <a:prstGeom prst="horizontalScroll">
            <a:avLst>
              <a:gd name="adj" fmla="val 12500"/>
            </a:avLst>
          </a:prstGeom>
          <a:solidFill>
            <a:srgbClr val="FFFFCC"/>
          </a:solidFill>
          <a:ln w="57150">
            <a:solidFill>
              <a:srgbClr val="663300"/>
            </a:solidFill>
            <a:round/>
          </a:ln>
        </p:spPr>
        <p:txBody>
          <a:bodyPr wrap="none" anchor="ctr"/>
          <a:lstStyle/>
          <a:p>
            <a:pPr algn="just" eaLnBrk="1" fontAlgn="auto" hangingPunct="1">
              <a:spcBef>
                <a:spcPts val="0"/>
              </a:spcBef>
              <a:spcAft>
                <a:spcPts val="0"/>
              </a:spcAft>
              <a:defRPr/>
            </a:pPr>
            <a:endPar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endPar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Bây</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giờ</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học</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thuyết</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nhiều</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endPar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chủ</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nghĩa</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nhiều</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nhưng</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endPar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chủ</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nghĩa</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chân</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chính</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nhất</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chắc</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chắn</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nhất</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cách</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mạng</a:t>
            </a:r>
            <a:endPar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nhất</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là</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chủ</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nghĩa</a:t>
            </a:r>
            <a:r>
              <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b="1" i="1" dirty="0" err="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Lênin</a:t>
            </a:r>
            <a:r>
              <a:rPr lang="en-US" sz="2400" b="1" i="1" dirty="0" smtClean="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en-US" sz="2400" b="1" i="1" dirty="0" smtClean="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en-US"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endParaRPr lang="en-US" b="1" i="1" dirty="0" smtClean="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US" b="1" i="1" dirty="0" smtClean="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b="1" i="1" dirty="0" err="1" smtClean="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Nguyễn</a:t>
            </a:r>
            <a:r>
              <a:rPr lang="en-US" b="1" i="1" dirty="0" smtClean="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b="1" i="1" dirty="0" err="1" smtClean="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Ái</a:t>
            </a:r>
            <a:r>
              <a:rPr lang="en-US" b="1" i="1" dirty="0" smtClean="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b="1" i="1" dirty="0" err="1" smtClean="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Quốc</a:t>
            </a:r>
            <a:r>
              <a:rPr lang="en-US"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r" eaLnBrk="1" fontAlgn="auto" hangingPunct="1">
              <a:spcBef>
                <a:spcPts val="0"/>
              </a:spcBef>
              <a:spcAft>
                <a:spcPts val="0"/>
              </a:spcAft>
              <a:defRPr/>
            </a:pPr>
            <a:endPar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r" eaLnBrk="1" fontAlgn="auto" hangingPunct="1">
              <a:spcBef>
                <a:spcPts val="0"/>
              </a:spcBef>
              <a:spcAft>
                <a:spcPts val="0"/>
              </a:spcAft>
              <a:defRPr/>
            </a:pPr>
            <a:endParaRPr lang="en-US" sz="24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 name="Rectangle 5"/>
          <p:cNvSpPr>
            <a:spLocks noChangeArrowheads="1"/>
          </p:cNvSpPr>
          <p:nvPr/>
        </p:nvSpPr>
        <p:spPr bwMode="auto">
          <a:xfrm>
            <a:off x="114300" y="5905500"/>
            <a:ext cx="4343400" cy="904875"/>
          </a:xfrm>
          <a:prstGeom prst="rect">
            <a:avLst/>
          </a:prstGeom>
          <a:noFill/>
          <a:ln w="9525">
            <a:noFill/>
            <a:miter lim="800000"/>
          </a:ln>
          <a:effectLst/>
        </p:spPr>
        <p:txBody>
          <a:bodyPr/>
          <a:lstStyle/>
          <a:p>
            <a:pPr marL="381000" indent="-381000" algn="ctr" eaLnBrk="1" fontAlgn="auto" hangingPunct="1">
              <a:spcBef>
                <a:spcPct val="20000"/>
              </a:spcBef>
              <a:spcAft>
                <a:spcPts val="0"/>
              </a:spcAft>
              <a:buClr>
                <a:schemeClr val="hlink"/>
              </a:buClr>
              <a:buFont typeface="Wingdings" panose="05000000000000000000" pitchFamily="2" charset="2"/>
              <a:buNone/>
              <a:defRPr/>
            </a:pPr>
            <a:r>
              <a:rPr lang="en-US"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Đồng</a:t>
            </a:r>
            <a:r>
              <a:rPr lang="en-US"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b="1" i="1" dirty="0" err="1" smtClean="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chí</a:t>
            </a:r>
            <a:r>
              <a:rPr lang="en-US" b="1" i="1" dirty="0" smtClean="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Nguyễn</a:t>
            </a:r>
            <a:r>
              <a:rPr lang="en-US"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Ái</a:t>
            </a:r>
            <a:r>
              <a:rPr lang="en-US"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Quốc</a:t>
            </a:r>
            <a:r>
              <a:rPr lang="en-US"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năm</a:t>
            </a:r>
            <a:r>
              <a:rPr lang="en-US"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30 </a:t>
            </a:r>
            <a:r>
              <a:rPr lang="en-US"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tuổi</a:t>
            </a:r>
            <a:r>
              <a:rPr lang="en-US"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ở </a:t>
            </a:r>
            <a:r>
              <a:rPr lang="en-US"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Pháp</a:t>
            </a:r>
            <a:endParaRPr lang="en-US"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7" name="Title 14"/>
          <p:cNvSpPr>
            <a:spLocks noGrp="1"/>
          </p:cNvSpPr>
          <p:nvPr>
            <p:ph type="title"/>
          </p:nvPr>
        </p:nvSpPr>
        <p:spPr>
          <a:xfrm>
            <a:off x="914400" y="130741"/>
            <a:ext cx="7086600" cy="1143000"/>
          </a:xfrm>
        </p:spPr>
        <p:txBody>
          <a:bodyPr>
            <a:noAutofit/>
          </a:bodyPr>
          <a:lstStyle/>
          <a:p>
            <a:pPr eaLnBrk="1" hangingPunct="1"/>
            <a:r>
              <a:rPr lang="en-US" sz="2400" b="1" dirty="0" err="1" smtClean="0">
                <a:solidFill>
                  <a:srgbClr val="0070C0"/>
                </a:solidFill>
                <a:latin typeface="Times New Roman" panose="02020603050405020304" pitchFamily="18" charset="0"/>
                <a:cs typeface="Times New Roman" panose="02020603050405020304" pitchFamily="18" charset="0"/>
              </a:rPr>
              <a:t>Chủ</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nghĩa</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Mác</a:t>
            </a:r>
            <a:r>
              <a:rPr lang="en-US" sz="2400" b="1" dirty="0" smtClean="0">
                <a:solidFill>
                  <a:srgbClr val="0070C0"/>
                </a:solidFill>
                <a:latin typeface="Times New Roman" panose="02020603050405020304" pitchFamily="18" charset="0"/>
                <a:cs typeface="Times New Roman" panose="02020603050405020304" pitchFamily="18" charset="0"/>
              </a:rPr>
              <a:t> - </a:t>
            </a:r>
            <a:r>
              <a:rPr lang="en-US" sz="2400" b="1" dirty="0" err="1" smtClean="0">
                <a:solidFill>
                  <a:srgbClr val="0070C0"/>
                </a:solidFill>
                <a:latin typeface="Times New Roman" panose="02020603050405020304" pitchFamily="18" charset="0"/>
                <a:cs typeface="Times New Roman" panose="02020603050405020304" pitchFamily="18" charset="0"/>
              </a:rPr>
              <a:t>Lênin</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là</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nguồn</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gốc</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lý</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luận</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trực</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tiếp</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quyết</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định</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bản</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chất</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của</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tư</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tưởng</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Hồ</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Chí</a:t>
            </a:r>
            <a:r>
              <a:rPr lang="en-US" sz="2400" b="1" dirty="0" smtClean="0">
                <a:solidFill>
                  <a:srgbClr val="0070C0"/>
                </a:solidFill>
                <a:latin typeface="Times New Roman" panose="02020603050405020304" pitchFamily="18" charset="0"/>
                <a:cs typeface="Times New Roman" panose="02020603050405020304" pitchFamily="18" charset="0"/>
              </a:rPr>
              <a:t> Minh</a:t>
            </a:r>
            <a:br>
              <a:rPr lang="en-US" sz="2400" b="1" dirty="0" smtClean="0">
                <a:solidFill>
                  <a:srgbClr val="0070C0"/>
                </a:solidFill>
                <a:latin typeface="Times New Roman" panose="02020603050405020304" pitchFamily="18" charset="0"/>
                <a:cs typeface="Times New Roman" panose="02020603050405020304" pitchFamily="18" charset="0"/>
              </a:rPr>
            </a:br>
            <a:endParaRPr lang="en-US" sz="2400"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lvl1pPr eaLnBrk="0" hangingPunct="0">
              <a:defRPr sz="2400">
                <a:solidFill>
                  <a:schemeClr val="tx1"/>
                </a:solidFill>
                <a:latin typeface=".VnArial" panose="020B7200000000000000" pitchFamily="34" charset="0"/>
              </a:defRPr>
            </a:lvl1pPr>
            <a:lvl2pPr marL="742950" indent="-285750" eaLnBrk="0" hangingPunct="0">
              <a:defRPr sz="2400">
                <a:solidFill>
                  <a:schemeClr val="tx1"/>
                </a:solidFill>
                <a:latin typeface=".VnArial" panose="020B7200000000000000" pitchFamily="34" charset="0"/>
              </a:defRPr>
            </a:lvl2pPr>
            <a:lvl3pPr marL="1143000" indent="-228600" eaLnBrk="0" hangingPunct="0">
              <a:defRPr sz="2400">
                <a:solidFill>
                  <a:schemeClr val="tx1"/>
                </a:solidFill>
                <a:latin typeface=".VnArial" panose="020B7200000000000000" pitchFamily="34" charset="0"/>
              </a:defRPr>
            </a:lvl3pPr>
            <a:lvl4pPr marL="1600200" indent="-228600" eaLnBrk="0" hangingPunct="0">
              <a:defRPr sz="2400">
                <a:solidFill>
                  <a:schemeClr val="tx1"/>
                </a:solidFill>
                <a:latin typeface=".VnArial" panose="020B7200000000000000" pitchFamily="34" charset="0"/>
              </a:defRPr>
            </a:lvl4pPr>
            <a:lvl5pPr marL="2057400" indent="-228600" eaLnBrk="0" hangingPunct="0">
              <a:defRPr sz="2400">
                <a:solidFill>
                  <a:schemeClr val="tx1"/>
                </a:solidFill>
                <a:latin typeface=".VnArial" panose="020B7200000000000000" pitchFamily="34" charset="0"/>
              </a:defRPr>
            </a:lvl5pPr>
            <a:lvl6pPr marL="2514600" indent="-228600" algn="ctr" eaLnBrk="0" fontAlgn="base" hangingPunct="0">
              <a:spcBef>
                <a:spcPct val="0"/>
              </a:spcBef>
              <a:spcAft>
                <a:spcPct val="0"/>
              </a:spcAft>
              <a:defRPr sz="2400">
                <a:solidFill>
                  <a:schemeClr val="tx1"/>
                </a:solidFill>
                <a:latin typeface=".VnArial" panose="020B7200000000000000" pitchFamily="34" charset="0"/>
              </a:defRPr>
            </a:lvl6pPr>
            <a:lvl7pPr marL="2971800" indent="-228600" algn="ctr" eaLnBrk="0" fontAlgn="base" hangingPunct="0">
              <a:spcBef>
                <a:spcPct val="0"/>
              </a:spcBef>
              <a:spcAft>
                <a:spcPct val="0"/>
              </a:spcAft>
              <a:defRPr sz="2400">
                <a:solidFill>
                  <a:schemeClr val="tx1"/>
                </a:solidFill>
                <a:latin typeface=".VnArial" panose="020B7200000000000000" pitchFamily="34" charset="0"/>
              </a:defRPr>
            </a:lvl7pPr>
            <a:lvl8pPr marL="3429000" indent="-228600" algn="ctr" eaLnBrk="0" fontAlgn="base" hangingPunct="0">
              <a:spcBef>
                <a:spcPct val="0"/>
              </a:spcBef>
              <a:spcAft>
                <a:spcPct val="0"/>
              </a:spcAft>
              <a:defRPr sz="2400">
                <a:solidFill>
                  <a:schemeClr val="tx1"/>
                </a:solidFill>
                <a:latin typeface=".VnArial" panose="020B7200000000000000" pitchFamily="34" charset="0"/>
              </a:defRPr>
            </a:lvl8pPr>
            <a:lvl9pPr marL="3886200" indent="-228600" algn="ctr" eaLnBrk="0" fontAlgn="base" hangingPunct="0">
              <a:spcBef>
                <a:spcPct val="0"/>
              </a:spcBef>
              <a:spcAft>
                <a:spcPct val="0"/>
              </a:spcAft>
              <a:defRPr sz="2400">
                <a:solidFill>
                  <a:schemeClr val="tx1"/>
                </a:solidFill>
                <a:latin typeface=".VnArial" panose="020B7200000000000000" pitchFamily="34" charset="0"/>
              </a:defRPr>
            </a:lvl9pPr>
          </a:lstStyle>
          <a:p>
            <a:pPr eaLnBrk="1" hangingPunct="1"/>
            <a:fld id="{C8F85E36-91B7-4BBD-9716-ADD4C23EE311}" type="slidenum">
              <a:rPr lang="en-US" altLang="en-US" sz="1400">
                <a:solidFill>
                  <a:srgbClr val="000000"/>
                </a:solidFill>
                <a:latin typeface="Arial" panose="020B0604020202020204" pitchFamily="34" charset="0"/>
              </a:rPr>
            </a:fld>
            <a:endParaRPr lang="en-US" altLang="en-US" sz="1400">
              <a:solidFill>
                <a:srgbClr val="000000"/>
              </a:solidFill>
              <a:latin typeface="Arial" panose="020B0604020202020204" pitchFamily="34" charset="0"/>
            </a:endParaRPr>
          </a:p>
        </p:txBody>
      </p:sp>
      <p:sp>
        <p:nvSpPr>
          <p:cNvPr id="6" name="Freeform 5"/>
          <p:cNvSpPr/>
          <p:nvPr/>
        </p:nvSpPr>
        <p:spPr>
          <a:xfrm>
            <a:off x="609600" y="1564406"/>
            <a:ext cx="8077200" cy="1197844"/>
          </a:xfrm>
          <a:custGeom>
            <a:avLst/>
            <a:gdLst>
              <a:gd name="connsiteX0" fmla="*/ 0 w 4267200"/>
              <a:gd name="connsiteY0" fmla="*/ 103322 h 619920"/>
              <a:gd name="connsiteX1" fmla="*/ 103322 w 4267200"/>
              <a:gd name="connsiteY1" fmla="*/ 0 h 619920"/>
              <a:gd name="connsiteX2" fmla="*/ 4163878 w 4267200"/>
              <a:gd name="connsiteY2" fmla="*/ 0 h 619920"/>
              <a:gd name="connsiteX3" fmla="*/ 4267200 w 4267200"/>
              <a:gd name="connsiteY3" fmla="*/ 103322 h 619920"/>
              <a:gd name="connsiteX4" fmla="*/ 4267200 w 4267200"/>
              <a:gd name="connsiteY4" fmla="*/ 516598 h 619920"/>
              <a:gd name="connsiteX5" fmla="*/ 4163878 w 4267200"/>
              <a:gd name="connsiteY5" fmla="*/ 619920 h 619920"/>
              <a:gd name="connsiteX6" fmla="*/ 103322 w 4267200"/>
              <a:gd name="connsiteY6" fmla="*/ 619920 h 619920"/>
              <a:gd name="connsiteX7" fmla="*/ 0 w 4267200"/>
              <a:gd name="connsiteY7" fmla="*/ 516598 h 619920"/>
              <a:gd name="connsiteX8" fmla="*/ 0 w 426720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619920">
                <a:moveTo>
                  <a:pt x="0" y="103322"/>
                </a:moveTo>
                <a:cubicBezTo>
                  <a:pt x="0" y="46259"/>
                  <a:pt x="46259" y="0"/>
                  <a:pt x="103322" y="0"/>
                </a:cubicBezTo>
                <a:lnTo>
                  <a:pt x="4163878" y="0"/>
                </a:lnTo>
                <a:cubicBezTo>
                  <a:pt x="4220941" y="0"/>
                  <a:pt x="4267200" y="46259"/>
                  <a:pt x="4267200" y="103322"/>
                </a:cubicBezTo>
                <a:lnTo>
                  <a:pt x="4267200" y="516598"/>
                </a:lnTo>
                <a:cubicBezTo>
                  <a:pt x="4267200" y="573661"/>
                  <a:pt x="4220941" y="619920"/>
                  <a:pt x="4163878" y="619920"/>
                </a:cubicBezTo>
                <a:lnTo>
                  <a:pt x="103322" y="619920"/>
                </a:lnTo>
                <a:cubicBezTo>
                  <a:pt x="46259" y="619920"/>
                  <a:pt x="0" y="573661"/>
                  <a:pt x="0" y="516598"/>
                </a:cubicBezTo>
                <a:lnTo>
                  <a:pt x="0" y="103322"/>
                </a:lnTo>
                <a:close/>
              </a:path>
            </a:pathLst>
          </a:custGeom>
        </p:spPr>
        <p:style>
          <a:lnRef idx="1">
            <a:schemeClr val="accent5"/>
          </a:lnRef>
          <a:fillRef idx="2">
            <a:schemeClr val="accent5"/>
          </a:fillRef>
          <a:effectRef idx="1">
            <a:schemeClr val="accent5"/>
          </a:effectRef>
          <a:fontRef idx="minor">
            <a:schemeClr val="dk1"/>
          </a:fontRef>
        </p:style>
        <p:txBody>
          <a:bodyPr lIns="191552" tIns="30262" rIns="191552" bIns="30262" spcCol="1270" anchor="ctr"/>
          <a:lstStyle/>
          <a:p>
            <a:pPr algn="just" defTabSz="933450">
              <a:lnSpc>
                <a:spcPct val="90000"/>
              </a:lnSpc>
              <a:spcAft>
                <a:spcPct val="35000"/>
              </a:spcAft>
              <a:defRPr/>
            </a:pPr>
            <a:r>
              <a:rPr lang="vi-VN" altLang="en-US" sz="3200" b="1" dirty="0" smtClean="0">
                <a:latin typeface="Times New Roman" panose="02020603050405020304" pitchFamily="18" charset="0"/>
                <a:cs typeface="Times New Roman" panose="02020603050405020304" pitchFamily="18" charset="0"/>
              </a:rPr>
              <a:t>I. </a:t>
            </a:r>
            <a:r>
              <a:rPr lang="en-US" altLang="en-US" sz="3200" b="1" dirty="0" smtClean="0">
                <a:latin typeface="Times New Roman" panose="02020603050405020304" pitchFamily="18" charset="0"/>
                <a:cs typeface="Times New Roman" panose="02020603050405020304" pitchFamily="18" charset="0"/>
              </a:rPr>
              <a:t>CƠ SỞ HÌNH THÀNH T</a:t>
            </a:r>
            <a:r>
              <a:rPr lang="vi-VN" altLang="en-US" sz="3200" b="1" dirty="0" smtClean="0">
                <a:latin typeface="Times New Roman" panose="02020603050405020304" pitchFamily="18" charset="0"/>
                <a:cs typeface="Times New Roman" panose="02020603050405020304" pitchFamily="18" charset="0"/>
              </a:rPr>
              <a:t>Ư TƯỞNG</a:t>
            </a:r>
            <a:endParaRPr lang="en-US" altLang="en-US" sz="3200" b="1" dirty="0">
              <a:latin typeface="Times New Roman" panose="02020603050405020304" pitchFamily="18" charset="0"/>
              <a:cs typeface="Times New Roman" panose="02020603050405020304" pitchFamily="18" charset="0"/>
            </a:endParaRPr>
          </a:p>
          <a:p>
            <a:pPr algn="just" defTabSz="933450">
              <a:lnSpc>
                <a:spcPct val="90000"/>
              </a:lnSpc>
              <a:spcAft>
                <a:spcPct val="35000"/>
              </a:spcAft>
              <a:defRPr/>
            </a:pPr>
            <a:r>
              <a:rPr lang="en-US" altLang="en-US" sz="3200" b="1" dirty="0" smtClean="0">
                <a:latin typeface="Times New Roman" panose="02020603050405020304" pitchFamily="18" charset="0"/>
                <a:cs typeface="Times New Roman" panose="02020603050405020304" pitchFamily="18" charset="0"/>
              </a:rPr>
              <a:t>			HỒ CHÍ MINH</a:t>
            </a:r>
            <a:endParaRPr lang="en-US" altLang="en-US" sz="3200" b="1" dirty="0">
              <a:latin typeface="Times New Roman" panose="02020603050405020304" pitchFamily="18" charset="0"/>
              <a:cs typeface="Times New Roman" panose="02020603050405020304" pitchFamily="18" charset="0"/>
            </a:endParaRPr>
          </a:p>
        </p:txBody>
      </p:sp>
      <p:sp>
        <p:nvSpPr>
          <p:cNvPr id="8" name="Freeform 7"/>
          <p:cNvSpPr/>
          <p:nvPr/>
        </p:nvSpPr>
        <p:spPr>
          <a:xfrm>
            <a:off x="609600" y="3238500"/>
            <a:ext cx="8077200" cy="1332630"/>
          </a:xfrm>
          <a:custGeom>
            <a:avLst/>
            <a:gdLst>
              <a:gd name="connsiteX0" fmla="*/ 0 w 4267200"/>
              <a:gd name="connsiteY0" fmla="*/ 103322 h 619920"/>
              <a:gd name="connsiteX1" fmla="*/ 103322 w 4267200"/>
              <a:gd name="connsiteY1" fmla="*/ 0 h 619920"/>
              <a:gd name="connsiteX2" fmla="*/ 4163878 w 4267200"/>
              <a:gd name="connsiteY2" fmla="*/ 0 h 619920"/>
              <a:gd name="connsiteX3" fmla="*/ 4267200 w 4267200"/>
              <a:gd name="connsiteY3" fmla="*/ 103322 h 619920"/>
              <a:gd name="connsiteX4" fmla="*/ 4267200 w 4267200"/>
              <a:gd name="connsiteY4" fmla="*/ 516598 h 619920"/>
              <a:gd name="connsiteX5" fmla="*/ 4163878 w 4267200"/>
              <a:gd name="connsiteY5" fmla="*/ 619920 h 619920"/>
              <a:gd name="connsiteX6" fmla="*/ 103322 w 4267200"/>
              <a:gd name="connsiteY6" fmla="*/ 619920 h 619920"/>
              <a:gd name="connsiteX7" fmla="*/ 0 w 4267200"/>
              <a:gd name="connsiteY7" fmla="*/ 516598 h 619920"/>
              <a:gd name="connsiteX8" fmla="*/ 0 w 426720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619920">
                <a:moveTo>
                  <a:pt x="0" y="103322"/>
                </a:moveTo>
                <a:cubicBezTo>
                  <a:pt x="0" y="46259"/>
                  <a:pt x="46259" y="0"/>
                  <a:pt x="103322" y="0"/>
                </a:cubicBezTo>
                <a:lnTo>
                  <a:pt x="4163878" y="0"/>
                </a:lnTo>
                <a:cubicBezTo>
                  <a:pt x="4220941" y="0"/>
                  <a:pt x="4267200" y="46259"/>
                  <a:pt x="4267200" y="103322"/>
                </a:cubicBezTo>
                <a:lnTo>
                  <a:pt x="4267200" y="516598"/>
                </a:lnTo>
                <a:cubicBezTo>
                  <a:pt x="4267200" y="573661"/>
                  <a:pt x="4220941" y="619920"/>
                  <a:pt x="4163878" y="619920"/>
                </a:cubicBezTo>
                <a:lnTo>
                  <a:pt x="103322" y="619920"/>
                </a:lnTo>
                <a:cubicBezTo>
                  <a:pt x="46259" y="619920"/>
                  <a:pt x="0" y="573661"/>
                  <a:pt x="0" y="516598"/>
                </a:cubicBezTo>
                <a:lnTo>
                  <a:pt x="0" y="103322"/>
                </a:lnTo>
                <a:close/>
              </a:path>
            </a:pathLst>
          </a:custGeom>
        </p:spPr>
        <p:style>
          <a:lnRef idx="1">
            <a:schemeClr val="accent2"/>
          </a:lnRef>
          <a:fillRef idx="2">
            <a:schemeClr val="accent2"/>
          </a:fillRef>
          <a:effectRef idx="1">
            <a:schemeClr val="accent2"/>
          </a:effectRef>
          <a:fontRef idx="minor">
            <a:schemeClr val="dk1"/>
          </a:fontRef>
        </p:style>
        <p:txBody>
          <a:bodyPr lIns="191552" tIns="30262" rIns="191552" bIns="30262" spcCol="1270" anchor="ctr"/>
          <a:lstStyle/>
          <a:p>
            <a:pPr algn="l" defTabSz="933450">
              <a:lnSpc>
                <a:spcPct val="90000"/>
              </a:lnSpc>
              <a:spcAft>
                <a:spcPct val="35000"/>
              </a:spcAft>
              <a:defRPr/>
            </a:pPr>
            <a:r>
              <a:rPr lang="vi-VN" altLang="en-US" sz="3200" b="1" dirty="0" smtClean="0">
                <a:latin typeface="Times New Roman" panose="02020603050405020304" pitchFamily="18" charset="0"/>
                <a:cs typeface="Times New Roman" panose="02020603050405020304" pitchFamily="18" charset="0"/>
              </a:rPr>
              <a:t>II. </a:t>
            </a:r>
            <a:r>
              <a:rPr lang="en-US" altLang="en-US" sz="3200" b="1" dirty="0" smtClean="0">
                <a:latin typeface="Times New Roman" panose="02020603050405020304" pitchFamily="18" charset="0"/>
                <a:cs typeface="Times New Roman" panose="02020603050405020304" pitchFamily="18" charset="0"/>
              </a:rPr>
              <a:t> QUÁ TRÌNH HÌNH THÀNH VÀ PHÁT TRIỂN T</a:t>
            </a:r>
            <a:r>
              <a:rPr lang="vi-VN" altLang="en-US" sz="3200" b="1" dirty="0" smtClean="0">
                <a:latin typeface="Times New Roman" panose="02020603050405020304" pitchFamily="18" charset="0"/>
                <a:cs typeface="Times New Roman" panose="02020603050405020304" pitchFamily="18" charset="0"/>
              </a:rPr>
              <a:t>Ư TƯỞNG</a:t>
            </a:r>
            <a:r>
              <a:rPr lang="en-US" altLang="en-US" sz="3200" b="1" dirty="0" smtClean="0">
                <a:latin typeface="Times New Roman" panose="02020603050405020304" pitchFamily="18" charset="0"/>
                <a:cs typeface="Times New Roman" panose="02020603050405020304" pitchFamily="18" charset="0"/>
              </a:rPr>
              <a:t> HỒ CHÍ MINH</a:t>
            </a:r>
            <a:endParaRPr lang="en-US" altLang="en-US" sz="3200" b="1" dirty="0">
              <a:latin typeface="Times New Roman" panose="02020603050405020304" pitchFamily="18" charset="0"/>
              <a:cs typeface="Times New Roman" panose="02020603050405020304" pitchFamily="18" charset="0"/>
            </a:endParaRPr>
          </a:p>
        </p:txBody>
      </p:sp>
      <p:sp>
        <p:nvSpPr>
          <p:cNvPr id="10" name="Freeform 9"/>
          <p:cNvSpPr/>
          <p:nvPr/>
        </p:nvSpPr>
        <p:spPr>
          <a:xfrm>
            <a:off x="609600" y="5102225"/>
            <a:ext cx="8077200" cy="1143000"/>
          </a:xfrm>
          <a:custGeom>
            <a:avLst/>
            <a:gdLst>
              <a:gd name="connsiteX0" fmla="*/ 0 w 4267200"/>
              <a:gd name="connsiteY0" fmla="*/ 103322 h 619920"/>
              <a:gd name="connsiteX1" fmla="*/ 103322 w 4267200"/>
              <a:gd name="connsiteY1" fmla="*/ 0 h 619920"/>
              <a:gd name="connsiteX2" fmla="*/ 4163878 w 4267200"/>
              <a:gd name="connsiteY2" fmla="*/ 0 h 619920"/>
              <a:gd name="connsiteX3" fmla="*/ 4267200 w 4267200"/>
              <a:gd name="connsiteY3" fmla="*/ 103322 h 619920"/>
              <a:gd name="connsiteX4" fmla="*/ 4267200 w 4267200"/>
              <a:gd name="connsiteY4" fmla="*/ 516598 h 619920"/>
              <a:gd name="connsiteX5" fmla="*/ 4163878 w 4267200"/>
              <a:gd name="connsiteY5" fmla="*/ 619920 h 619920"/>
              <a:gd name="connsiteX6" fmla="*/ 103322 w 4267200"/>
              <a:gd name="connsiteY6" fmla="*/ 619920 h 619920"/>
              <a:gd name="connsiteX7" fmla="*/ 0 w 4267200"/>
              <a:gd name="connsiteY7" fmla="*/ 516598 h 619920"/>
              <a:gd name="connsiteX8" fmla="*/ 0 w 426720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619920">
                <a:moveTo>
                  <a:pt x="0" y="103322"/>
                </a:moveTo>
                <a:cubicBezTo>
                  <a:pt x="0" y="46259"/>
                  <a:pt x="46259" y="0"/>
                  <a:pt x="103322" y="0"/>
                </a:cubicBezTo>
                <a:lnTo>
                  <a:pt x="4163878" y="0"/>
                </a:lnTo>
                <a:cubicBezTo>
                  <a:pt x="4220941" y="0"/>
                  <a:pt x="4267200" y="46259"/>
                  <a:pt x="4267200" y="103322"/>
                </a:cubicBezTo>
                <a:lnTo>
                  <a:pt x="4267200" y="516598"/>
                </a:lnTo>
                <a:cubicBezTo>
                  <a:pt x="4267200" y="573661"/>
                  <a:pt x="4220941" y="619920"/>
                  <a:pt x="4163878" y="619920"/>
                </a:cubicBezTo>
                <a:lnTo>
                  <a:pt x="103322" y="619920"/>
                </a:lnTo>
                <a:cubicBezTo>
                  <a:pt x="46259" y="619920"/>
                  <a:pt x="0" y="573661"/>
                  <a:pt x="0" y="516598"/>
                </a:cubicBezTo>
                <a:lnTo>
                  <a:pt x="0" y="103322"/>
                </a:lnTo>
                <a:close/>
              </a:path>
            </a:pathLst>
          </a:custGeom>
        </p:spPr>
        <p:style>
          <a:lnRef idx="1">
            <a:schemeClr val="accent5"/>
          </a:lnRef>
          <a:fillRef idx="2">
            <a:schemeClr val="accent5"/>
          </a:fillRef>
          <a:effectRef idx="1">
            <a:schemeClr val="accent5"/>
          </a:effectRef>
          <a:fontRef idx="minor">
            <a:schemeClr val="dk1"/>
          </a:fontRef>
        </p:style>
        <p:txBody>
          <a:bodyPr lIns="191552" tIns="30262" rIns="191552" bIns="30262" spcCol="1270" anchor="ctr"/>
          <a:lstStyle/>
          <a:p>
            <a:pPr algn="l" defTabSz="933450">
              <a:lnSpc>
                <a:spcPct val="90000"/>
              </a:lnSpc>
              <a:spcAft>
                <a:spcPct val="35000"/>
              </a:spcAft>
              <a:defRPr/>
            </a:pPr>
            <a:r>
              <a:rPr lang="vi-VN" altLang="en-US" sz="3200" b="1" dirty="0" smtClean="0">
                <a:latin typeface="Times New Roman" panose="02020603050405020304" pitchFamily="18" charset="0"/>
                <a:cs typeface="Times New Roman" panose="02020603050405020304" pitchFamily="18" charset="0"/>
              </a:rPr>
              <a:t>III. </a:t>
            </a:r>
            <a:r>
              <a:rPr lang="en-US" altLang="en-US" sz="3200" b="1" dirty="0" smtClean="0">
                <a:latin typeface="Times New Roman" panose="02020603050405020304" pitchFamily="18" charset="0"/>
                <a:cs typeface="Times New Roman" panose="02020603050405020304" pitchFamily="18" charset="0"/>
              </a:rPr>
              <a:t>Ý NGHĨA T</a:t>
            </a:r>
            <a:r>
              <a:rPr lang="vi-VN" altLang="en-US" sz="3200" b="1" dirty="0" smtClean="0">
                <a:latin typeface="Times New Roman" panose="02020603050405020304" pitchFamily="18" charset="0"/>
                <a:cs typeface="Times New Roman" panose="02020603050405020304" pitchFamily="18" charset="0"/>
              </a:rPr>
              <a:t>Ư TƯỞNG</a:t>
            </a:r>
            <a:r>
              <a:rPr lang="en-US" altLang="en-US" sz="3200" b="1" dirty="0" smtClean="0">
                <a:latin typeface="Times New Roman" panose="02020603050405020304" pitchFamily="18" charset="0"/>
                <a:cs typeface="Times New Roman" panose="02020603050405020304" pitchFamily="18" charset="0"/>
              </a:rPr>
              <a:t> HỒ CHÍ MINH</a:t>
            </a:r>
            <a:endParaRPr lang="en-US" altLang="en-US" sz="32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1600200" y="441825"/>
            <a:ext cx="4572000" cy="646331"/>
          </a:xfrm>
          <a:prstGeom prst="rect">
            <a:avLst/>
          </a:prstGeom>
        </p:spPr>
        <p:txBody>
          <a:bodyPr>
            <a:spAutoFit/>
          </a:bodyPr>
          <a:lstStyle/>
          <a:p>
            <a:pPr>
              <a:defRPr/>
            </a:pPr>
            <a:r>
              <a:rPr lang="en-US" altLang="en-US" sz="3600" b="1" kern="0" dirty="0" err="1">
                <a:solidFill>
                  <a:srgbClr val="000000"/>
                </a:solidFill>
                <a:latin typeface="+mj-lt"/>
              </a:rPr>
              <a:t>KẾT</a:t>
            </a:r>
            <a:r>
              <a:rPr lang="en-US" altLang="en-US" sz="3600" b="1" kern="0" dirty="0">
                <a:solidFill>
                  <a:srgbClr val="000000"/>
                </a:solidFill>
                <a:latin typeface="+mj-lt"/>
              </a:rPr>
              <a:t> </a:t>
            </a:r>
            <a:r>
              <a:rPr lang="en-US" altLang="en-US" sz="3600" b="1" kern="0" dirty="0" err="1">
                <a:solidFill>
                  <a:srgbClr val="000000"/>
                </a:solidFill>
                <a:latin typeface="+mj-lt"/>
              </a:rPr>
              <a:t>CẤU</a:t>
            </a:r>
            <a:r>
              <a:rPr lang="en-US" altLang="en-US" sz="3600" b="1" kern="0" dirty="0">
                <a:solidFill>
                  <a:srgbClr val="000000"/>
                </a:solidFill>
                <a:latin typeface="+mj-lt"/>
              </a:rPr>
              <a:t> </a:t>
            </a:r>
            <a:r>
              <a:rPr lang="en-US" altLang="en-US" sz="3600" b="1" kern="0" dirty="0" err="1">
                <a:solidFill>
                  <a:srgbClr val="000000"/>
                </a:solidFill>
                <a:latin typeface="+mj-lt"/>
              </a:rPr>
              <a:t>CỦA</a:t>
            </a:r>
            <a:r>
              <a:rPr lang="en-US" altLang="en-US" sz="3600" b="1" kern="0" dirty="0">
                <a:solidFill>
                  <a:srgbClr val="000000"/>
                </a:solidFill>
                <a:latin typeface="+mj-lt"/>
              </a:rPr>
              <a:t> </a:t>
            </a:r>
            <a:r>
              <a:rPr lang="en-US" altLang="en-US" sz="3600" b="1" kern="0" dirty="0" err="1">
                <a:solidFill>
                  <a:srgbClr val="000000"/>
                </a:solidFill>
                <a:latin typeface="+mj-lt"/>
              </a:rPr>
              <a:t>BÀI</a:t>
            </a:r>
            <a:endParaRPr lang="en-US" sz="28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idx="1"/>
          </p:nvPr>
        </p:nvSpPr>
        <p:spPr>
          <a:xfrm>
            <a:off x="182563" y="5735638"/>
            <a:ext cx="8961437" cy="609600"/>
          </a:xfrm>
        </p:spPr>
        <p:txBody>
          <a:bodyPr>
            <a:noAutofit/>
          </a:bodyPr>
          <a:lstStyle/>
          <a:p>
            <a:pPr marL="365760" indent="-255905" algn="ctr" eaLnBrk="1" fontAlgn="auto" hangingPunct="1">
              <a:lnSpc>
                <a:spcPct val="90000"/>
              </a:lnSpc>
              <a:spcBef>
                <a:spcPct val="0"/>
              </a:spcBef>
              <a:spcAft>
                <a:spcPts val="0"/>
              </a:spcAft>
              <a:buClrTx/>
              <a:buFontTx/>
              <a:buNone/>
              <a:defRPr/>
            </a:pPr>
            <a:r>
              <a:rPr lang="en-US" altLang="en-US" sz="2400" b="1" dirty="0" err="1" smtClean="0">
                <a:solidFill>
                  <a:schemeClr val="bg2">
                    <a:lumMod val="25000"/>
                  </a:schemeClr>
                </a:solidFill>
                <a:latin typeface="Arial" panose="020B0604020202020204" pitchFamily="34" charset="0"/>
                <a:cs typeface="Arial" panose="020B0604020202020204" pitchFamily="34" charset="0"/>
              </a:rPr>
              <a:t>Chủ</a:t>
            </a:r>
            <a:r>
              <a:rPr lang="en-US" altLang="en-US" sz="2400" b="1" dirty="0" smtClean="0">
                <a:solidFill>
                  <a:schemeClr val="bg2">
                    <a:lumMod val="25000"/>
                  </a:schemeClr>
                </a:solidFill>
                <a:latin typeface="Arial" panose="020B0604020202020204" pitchFamily="34" charset="0"/>
                <a:cs typeface="Arial" panose="020B0604020202020204" pitchFamily="34" charset="0"/>
              </a:rPr>
              <a:t>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nghĩa</a:t>
            </a:r>
            <a:r>
              <a:rPr lang="en-US" altLang="en-US" sz="2400" b="1" dirty="0" smtClean="0">
                <a:solidFill>
                  <a:schemeClr val="bg2">
                    <a:lumMod val="25000"/>
                  </a:schemeClr>
                </a:solidFill>
                <a:latin typeface="Arial" panose="020B0604020202020204" pitchFamily="34" charset="0"/>
                <a:cs typeface="Arial" panose="020B0604020202020204" pitchFamily="34" charset="0"/>
              </a:rPr>
              <a:t>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Mác</a:t>
            </a:r>
            <a:r>
              <a:rPr lang="en-US" altLang="en-US" sz="2400" b="1" dirty="0" smtClean="0">
                <a:solidFill>
                  <a:schemeClr val="bg2">
                    <a:lumMod val="25000"/>
                  </a:schemeClr>
                </a:solidFill>
                <a:latin typeface="Arial" panose="020B0604020202020204" pitchFamily="34" charset="0"/>
                <a:cs typeface="Arial" panose="020B0604020202020204" pitchFamily="34" charset="0"/>
              </a:rPr>
              <a:t> -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Lênin</a:t>
            </a:r>
            <a:r>
              <a:rPr lang="en-US" altLang="en-US" sz="2400" b="1" dirty="0" smtClean="0">
                <a:solidFill>
                  <a:schemeClr val="bg2">
                    <a:lumMod val="25000"/>
                  </a:schemeClr>
                </a:solidFill>
                <a:latin typeface="Arial" panose="020B0604020202020204" pitchFamily="34" charset="0"/>
                <a:cs typeface="Arial" panose="020B0604020202020204" pitchFamily="34" charset="0"/>
              </a:rPr>
              <a:t>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cơ</a:t>
            </a:r>
            <a:r>
              <a:rPr lang="en-US" altLang="en-US" sz="2400" b="1" dirty="0" smtClean="0">
                <a:solidFill>
                  <a:schemeClr val="bg2">
                    <a:lumMod val="25000"/>
                  </a:schemeClr>
                </a:solidFill>
                <a:latin typeface="Arial" panose="020B0604020202020204" pitchFamily="34" charset="0"/>
                <a:cs typeface="Arial" panose="020B0604020202020204" pitchFamily="34" charset="0"/>
              </a:rPr>
              <a:t>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sở</a:t>
            </a:r>
            <a:r>
              <a:rPr lang="en-US" altLang="en-US" sz="2400" b="1" dirty="0" smtClean="0">
                <a:solidFill>
                  <a:schemeClr val="bg2">
                    <a:lumMod val="25000"/>
                  </a:schemeClr>
                </a:solidFill>
                <a:latin typeface="Arial" panose="020B0604020202020204" pitchFamily="34" charset="0"/>
                <a:cs typeface="Arial" panose="020B0604020202020204" pitchFamily="34" charset="0"/>
              </a:rPr>
              <a:t>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thế</a:t>
            </a:r>
            <a:r>
              <a:rPr lang="en-US" altLang="en-US" sz="2400" b="1" dirty="0" smtClean="0">
                <a:solidFill>
                  <a:schemeClr val="bg2">
                    <a:lumMod val="25000"/>
                  </a:schemeClr>
                </a:solidFill>
                <a:latin typeface="Arial" panose="020B0604020202020204" pitchFamily="34" charset="0"/>
                <a:cs typeface="Arial" panose="020B0604020202020204" pitchFamily="34" charset="0"/>
              </a:rPr>
              <a:t>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giới</a:t>
            </a:r>
            <a:r>
              <a:rPr lang="en-US" altLang="en-US" sz="2400" b="1" dirty="0" smtClean="0">
                <a:solidFill>
                  <a:schemeClr val="bg2">
                    <a:lumMod val="25000"/>
                  </a:schemeClr>
                </a:solidFill>
                <a:latin typeface="Arial" panose="020B0604020202020204" pitchFamily="34" charset="0"/>
                <a:cs typeface="Arial" panose="020B0604020202020204" pitchFamily="34" charset="0"/>
              </a:rPr>
              <a:t>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quan</a:t>
            </a:r>
            <a:r>
              <a:rPr lang="en-US" altLang="en-US" sz="2400" b="1" dirty="0" smtClean="0">
                <a:solidFill>
                  <a:schemeClr val="bg2">
                    <a:lumMod val="25000"/>
                  </a:schemeClr>
                </a:solidFill>
                <a:latin typeface="Arial" panose="020B0604020202020204" pitchFamily="34" charset="0"/>
                <a:cs typeface="Arial" panose="020B0604020202020204" pitchFamily="34" charset="0"/>
              </a:rPr>
              <a:t>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và</a:t>
            </a:r>
            <a:r>
              <a:rPr lang="en-US" altLang="en-US" sz="2400" b="1" dirty="0" smtClean="0">
                <a:solidFill>
                  <a:schemeClr val="bg2">
                    <a:lumMod val="25000"/>
                  </a:schemeClr>
                </a:solidFill>
                <a:latin typeface="Arial" panose="020B0604020202020204" pitchFamily="34" charset="0"/>
                <a:cs typeface="Arial" panose="020B0604020202020204" pitchFamily="34" charset="0"/>
              </a:rPr>
              <a:t>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phương</a:t>
            </a:r>
            <a:r>
              <a:rPr lang="en-US" altLang="en-US" sz="2400" b="1" dirty="0" smtClean="0">
                <a:solidFill>
                  <a:schemeClr val="bg2">
                    <a:lumMod val="25000"/>
                  </a:schemeClr>
                </a:solidFill>
                <a:latin typeface="Arial" panose="020B0604020202020204" pitchFamily="34" charset="0"/>
                <a:cs typeface="Arial" panose="020B0604020202020204" pitchFamily="34" charset="0"/>
              </a:rPr>
              <a:t>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pháp</a:t>
            </a:r>
            <a:r>
              <a:rPr lang="en-US" altLang="en-US" sz="2400" b="1" dirty="0" smtClean="0">
                <a:solidFill>
                  <a:schemeClr val="bg2">
                    <a:lumMod val="25000"/>
                  </a:schemeClr>
                </a:solidFill>
                <a:latin typeface="Arial" panose="020B0604020202020204" pitchFamily="34" charset="0"/>
                <a:cs typeface="Arial" panose="020B0604020202020204" pitchFamily="34" charset="0"/>
              </a:rPr>
              <a:t>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luận</a:t>
            </a:r>
            <a:r>
              <a:rPr lang="en-US" altLang="en-US" sz="2400" b="1" dirty="0" smtClean="0">
                <a:solidFill>
                  <a:schemeClr val="bg2">
                    <a:lumMod val="25000"/>
                  </a:schemeClr>
                </a:solidFill>
                <a:latin typeface="Arial" panose="020B0604020202020204" pitchFamily="34" charset="0"/>
                <a:cs typeface="Arial" panose="020B0604020202020204" pitchFamily="34" charset="0"/>
              </a:rPr>
              <a:t>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của</a:t>
            </a:r>
            <a:r>
              <a:rPr lang="en-US" altLang="en-US" sz="2400" b="1" dirty="0" smtClean="0">
                <a:solidFill>
                  <a:schemeClr val="bg2">
                    <a:lumMod val="25000"/>
                  </a:schemeClr>
                </a:solidFill>
                <a:latin typeface="Arial" panose="020B0604020202020204" pitchFamily="34" charset="0"/>
                <a:cs typeface="Arial" panose="020B0604020202020204" pitchFamily="34" charset="0"/>
              </a:rPr>
              <a:t>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tư</a:t>
            </a:r>
            <a:r>
              <a:rPr lang="en-US" altLang="en-US" sz="2400" b="1" dirty="0" smtClean="0">
                <a:solidFill>
                  <a:schemeClr val="bg2">
                    <a:lumMod val="25000"/>
                  </a:schemeClr>
                </a:solidFill>
                <a:latin typeface="Arial" panose="020B0604020202020204" pitchFamily="34" charset="0"/>
                <a:cs typeface="Arial" panose="020B0604020202020204" pitchFamily="34" charset="0"/>
              </a:rPr>
              <a:t>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tưởng</a:t>
            </a:r>
            <a:r>
              <a:rPr lang="en-US" altLang="en-US" sz="2400" b="1" dirty="0" smtClean="0">
                <a:solidFill>
                  <a:schemeClr val="bg2">
                    <a:lumMod val="25000"/>
                  </a:schemeClr>
                </a:solidFill>
                <a:latin typeface="Arial" panose="020B0604020202020204" pitchFamily="34" charset="0"/>
                <a:cs typeface="Arial" panose="020B0604020202020204" pitchFamily="34" charset="0"/>
              </a:rPr>
              <a:t>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Hồ</a:t>
            </a:r>
            <a:r>
              <a:rPr lang="en-US" altLang="en-US" sz="2400" b="1" dirty="0" smtClean="0">
                <a:solidFill>
                  <a:schemeClr val="bg2">
                    <a:lumMod val="25000"/>
                  </a:schemeClr>
                </a:solidFill>
                <a:latin typeface="Arial" panose="020B0604020202020204" pitchFamily="34" charset="0"/>
                <a:cs typeface="Arial" panose="020B0604020202020204" pitchFamily="34" charset="0"/>
              </a:rPr>
              <a:t> </a:t>
            </a:r>
            <a:r>
              <a:rPr lang="en-US" altLang="en-US" sz="2400" b="1" dirty="0" err="1" smtClean="0">
                <a:solidFill>
                  <a:schemeClr val="bg2">
                    <a:lumMod val="25000"/>
                  </a:schemeClr>
                </a:solidFill>
                <a:latin typeface="Arial" panose="020B0604020202020204" pitchFamily="34" charset="0"/>
                <a:cs typeface="Arial" panose="020B0604020202020204" pitchFamily="34" charset="0"/>
              </a:rPr>
              <a:t>Chí</a:t>
            </a:r>
            <a:r>
              <a:rPr lang="en-US" altLang="en-US" sz="2400" b="1" dirty="0" smtClean="0">
                <a:solidFill>
                  <a:schemeClr val="bg2">
                    <a:lumMod val="25000"/>
                  </a:schemeClr>
                </a:solidFill>
                <a:latin typeface="Arial" panose="020B0604020202020204" pitchFamily="34" charset="0"/>
                <a:cs typeface="Arial" panose="020B0604020202020204" pitchFamily="34" charset="0"/>
              </a:rPr>
              <a:t> Minh</a:t>
            </a:r>
            <a:endParaRPr lang="en-US" altLang="en-US" sz="2400" b="1" dirty="0" smtClean="0">
              <a:solidFill>
                <a:schemeClr val="bg2">
                  <a:lumMod val="25000"/>
                </a:schemeClr>
              </a:solidFill>
              <a:latin typeface="Arial" panose="020B0604020202020204" pitchFamily="34" charset="0"/>
              <a:cs typeface="Arial" panose="020B0604020202020204" pitchFamily="34" charset="0"/>
            </a:endParaRPr>
          </a:p>
          <a:p>
            <a:pPr marL="365760" indent="-255905" algn="ctr" eaLnBrk="1" fontAlgn="auto" hangingPunct="1">
              <a:lnSpc>
                <a:spcPct val="90000"/>
              </a:lnSpc>
              <a:spcAft>
                <a:spcPts val="0"/>
              </a:spcAft>
              <a:buFont typeface="Wingdings" panose="05000000000000000000" pitchFamily="2" charset="2"/>
              <a:buNone/>
              <a:defRPr/>
            </a:pPr>
            <a:endParaRPr lang="en-US" altLang="en-US" sz="2800" dirty="0" smtClean="0">
              <a:solidFill>
                <a:schemeClr val="bg2">
                  <a:lumMod val="25000"/>
                </a:schemeClr>
              </a:solidFill>
              <a:latin typeface="Arial" panose="020B0604020202020204" pitchFamily="34" charset="0"/>
              <a:cs typeface="Arial" panose="020B0604020202020204" pitchFamily="34" charset="0"/>
            </a:endParaRPr>
          </a:p>
        </p:txBody>
      </p:sp>
      <p:sp>
        <p:nvSpPr>
          <p:cNvPr id="2570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lgn="l"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lgn="l"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lgn="l"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lgn="l"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r" eaLnBrk="1" hangingPunct="1">
              <a:spcBef>
                <a:spcPct val="0"/>
              </a:spcBef>
              <a:buClrTx/>
              <a:buSzTx/>
              <a:buFontTx/>
              <a:buNone/>
            </a:pPr>
            <a:fld id="{BB424B31-8231-4FAB-8951-92053DAC605A}" type="slidenum">
              <a:rPr lang="en-US" altLang="en-US" sz="1000">
                <a:solidFill>
                  <a:srgbClr val="FFFFFF"/>
                </a:solidFill>
                <a:latin typeface=".VnArial" panose="020B7200000000000000" pitchFamily="34" charset="0"/>
              </a:rPr>
            </a:fld>
            <a:endParaRPr lang="en-US" altLang="en-US" sz="1000">
              <a:solidFill>
                <a:srgbClr val="FFFFFF"/>
              </a:solidFill>
              <a:latin typeface=".VnArial" panose="020B7200000000000000" pitchFamily="34" charset="0"/>
            </a:endParaRPr>
          </a:p>
        </p:txBody>
      </p:sp>
      <p:sp>
        <p:nvSpPr>
          <p:cNvPr id="200709" name="Text Box 4"/>
          <p:cNvSpPr txBox="1">
            <a:spLocks noChangeArrowheads="1"/>
          </p:cNvSpPr>
          <p:nvPr/>
        </p:nvSpPr>
        <p:spPr bwMode="auto">
          <a:xfrm>
            <a:off x="390525" y="1597025"/>
            <a:ext cx="1452563" cy="3051175"/>
          </a:xfrm>
          <a:prstGeom prst="rect">
            <a:avLst/>
          </a:prstGeom>
          <a:solidFill>
            <a:srgbClr val="FFFFFF"/>
          </a:solidFill>
          <a:ln w="9525">
            <a:miter lim="800000"/>
          </a:ln>
          <a:scene3d>
            <a:camera prst="legacyObliqueTopLeft"/>
            <a:lightRig rig="legacyFlat3" dir="t"/>
          </a:scene3d>
          <a:sp3d extrusionH="430200" prstMaterial="legacyMatte">
            <a:bevelT w="13500" h="13500" prst="angle"/>
            <a:bevelB w="13500" h="13500" prst="angle"/>
            <a:extrusionClr>
              <a:srgbClr val="FFFFFF"/>
            </a:extrusionClr>
            <a:contourClr>
              <a:srgbClr val="FFFFFF"/>
            </a:contourClr>
          </a:sp3d>
        </p:spPr>
        <p:txBody>
          <a:bodyPr lIns="72000" tIns="72000" rIns="72000" bIns="72000">
            <a:flatTx/>
          </a:bodyPr>
          <a:lstStyle>
            <a:lvl1pPr algn="l"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lgn="l"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lgn="l"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lgn="l"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lgn="l"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eaLnBrk="1" hangingPunct="1">
              <a:spcBef>
                <a:spcPct val="0"/>
              </a:spcBef>
              <a:buClrTx/>
              <a:buSzTx/>
              <a:buFontTx/>
              <a:buNone/>
            </a:pPr>
            <a:endParaRPr lang="en-US" altLang="en-US" sz="600" b="1">
              <a:solidFill>
                <a:srgbClr val="FF0066"/>
              </a:solidFill>
              <a:latin typeface=".VnArial Narrow" panose="020B7200000000000000" pitchFamily="34" charset="0"/>
              <a:cs typeface="Arial" panose="020B0604020202020204" pitchFamily="34" charset="0"/>
            </a:endParaRPr>
          </a:p>
          <a:p>
            <a:pPr algn="ctr" eaLnBrk="1" hangingPunct="1">
              <a:spcBef>
                <a:spcPct val="0"/>
              </a:spcBef>
              <a:buClrTx/>
              <a:buSzTx/>
              <a:buFontTx/>
              <a:buNone/>
            </a:pPr>
            <a:endParaRPr lang="en-US" altLang="en-US" sz="600" b="1">
              <a:solidFill>
                <a:srgbClr val="FF0066"/>
              </a:solidFill>
              <a:latin typeface="Arial" panose="020B0604020202020204" pitchFamily="34" charset="0"/>
              <a:cs typeface="Arial" panose="020B0604020202020204" pitchFamily="34" charset="0"/>
            </a:endParaRPr>
          </a:p>
          <a:p>
            <a:pPr algn="ctr" eaLnBrk="1" hangingPunct="1">
              <a:spcBef>
                <a:spcPct val="0"/>
              </a:spcBef>
              <a:buClrTx/>
              <a:buSzTx/>
              <a:buFontTx/>
              <a:buNone/>
            </a:pPr>
            <a:endParaRPr lang="en-US" altLang="en-US" sz="2000" b="1">
              <a:solidFill>
                <a:srgbClr val="FF0066"/>
              </a:solidFill>
              <a:latin typeface="Arial" panose="020B0604020202020204" pitchFamily="34" charset="0"/>
              <a:cs typeface="Arial" panose="020B0604020202020204" pitchFamily="34" charset="0"/>
            </a:endParaRPr>
          </a:p>
          <a:p>
            <a:pPr algn="ctr" eaLnBrk="1" hangingPunct="1">
              <a:spcBef>
                <a:spcPct val="0"/>
              </a:spcBef>
              <a:buClrTx/>
              <a:buSzTx/>
              <a:buFontTx/>
              <a:buNone/>
            </a:pPr>
            <a:r>
              <a:rPr lang="en-US" altLang="en-US" sz="3200" b="1">
                <a:solidFill>
                  <a:srgbClr val="FF0066"/>
                </a:solidFill>
                <a:latin typeface="Arial" panose="020B0604020202020204" pitchFamily="34" charset="0"/>
                <a:cs typeface="Arial" panose="020B0604020202020204" pitchFamily="34" charset="0"/>
              </a:rPr>
              <a:t>Chủ </a:t>
            </a:r>
            <a:endParaRPr lang="en-US" altLang="en-US" sz="3200" b="1">
              <a:solidFill>
                <a:srgbClr val="FF0066"/>
              </a:solidFill>
              <a:latin typeface="Arial" panose="020B0604020202020204" pitchFamily="34" charset="0"/>
              <a:cs typeface="Arial" panose="020B0604020202020204" pitchFamily="34" charset="0"/>
            </a:endParaRPr>
          </a:p>
          <a:p>
            <a:pPr algn="ctr" eaLnBrk="1" hangingPunct="1">
              <a:spcBef>
                <a:spcPct val="0"/>
              </a:spcBef>
              <a:buClrTx/>
              <a:buSzTx/>
              <a:buFontTx/>
              <a:buNone/>
            </a:pPr>
            <a:r>
              <a:rPr lang="en-US" altLang="en-US" sz="3200" b="1">
                <a:solidFill>
                  <a:srgbClr val="FF0066"/>
                </a:solidFill>
                <a:latin typeface="Arial" panose="020B0604020202020204" pitchFamily="34" charset="0"/>
                <a:cs typeface="Arial" panose="020B0604020202020204" pitchFamily="34" charset="0"/>
              </a:rPr>
              <a:t>nghĩa </a:t>
            </a:r>
            <a:endParaRPr lang="en-US" altLang="en-US" sz="3200" b="1">
              <a:solidFill>
                <a:srgbClr val="FF0066"/>
              </a:solidFill>
              <a:latin typeface="Arial" panose="020B0604020202020204" pitchFamily="34" charset="0"/>
              <a:cs typeface="Arial" panose="020B0604020202020204" pitchFamily="34" charset="0"/>
            </a:endParaRPr>
          </a:p>
          <a:p>
            <a:pPr algn="ctr" eaLnBrk="1" hangingPunct="1">
              <a:spcBef>
                <a:spcPct val="0"/>
              </a:spcBef>
              <a:buClrTx/>
              <a:buSzTx/>
              <a:buFontTx/>
              <a:buNone/>
            </a:pPr>
            <a:r>
              <a:rPr lang="en-US" altLang="en-US" sz="3200" b="1">
                <a:solidFill>
                  <a:srgbClr val="FF0066"/>
                </a:solidFill>
                <a:latin typeface="Arial" panose="020B0604020202020204" pitchFamily="34" charset="0"/>
                <a:cs typeface="Arial" panose="020B0604020202020204" pitchFamily="34" charset="0"/>
              </a:rPr>
              <a:t> Mác Lênin</a:t>
            </a:r>
            <a:endParaRPr lang="en-US" altLang="en-US" sz="3200" b="1">
              <a:solidFill>
                <a:srgbClr val="FF0066"/>
              </a:solidFill>
              <a:latin typeface="Arial" panose="020B0604020202020204" pitchFamily="34" charset="0"/>
              <a:cs typeface="Arial" panose="020B0604020202020204" pitchFamily="34" charset="0"/>
            </a:endParaRPr>
          </a:p>
        </p:txBody>
      </p:sp>
      <p:sp>
        <p:nvSpPr>
          <p:cNvPr id="200710" name="Text Box 5"/>
          <p:cNvSpPr txBox="1">
            <a:spLocks noChangeArrowheads="1"/>
          </p:cNvSpPr>
          <p:nvPr/>
        </p:nvSpPr>
        <p:spPr bwMode="auto">
          <a:xfrm>
            <a:off x="2600325" y="685800"/>
            <a:ext cx="1352550" cy="2124075"/>
          </a:xfrm>
          <a:prstGeom prst="rect">
            <a:avLst/>
          </a:prstGeom>
          <a:solidFill>
            <a:srgbClr val="FFFFFF"/>
          </a:solidFill>
          <a:ln w="9525">
            <a:miter lim="800000"/>
          </a:ln>
          <a:scene3d>
            <a:camera prst="legacyPerspectiveBottom"/>
            <a:lightRig rig="legacyFlat3" dir="t"/>
          </a:scene3d>
          <a:sp3d extrusionH="887400" prstMaterial="legacyMatte">
            <a:bevelT w="13500" h="13500" prst="angle"/>
            <a:bevelB w="13500" h="13500" prst="angle"/>
            <a:extrusionClr>
              <a:srgbClr val="FFFFFF"/>
            </a:extrusionClr>
            <a:contourClr>
              <a:srgbClr val="FFFFFF"/>
            </a:contourClr>
          </a:sp3d>
        </p:spPr>
        <p:txBody>
          <a:bodyPr lIns="72000" tIns="72000" rIns="72000" bIns="72000">
            <a:flatTx/>
          </a:bodyPr>
          <a:lstStyle>
            <a:lvl1pPr algn="l"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lgn="l"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lgn="l"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lgn="l"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lgn="l"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eaLnBrk="1" hangingPunct="1">
              <a:lnSpc>
                <a:spcPct val="110000"/>
              </a:lnSpc>
              <a:spcBef>
                <a:spcPct val="0"/>
              </a:spcBef>
              <a:buClrTx/>
              <a:buSzTx/>
              <a:buFontTx/>
              <a:buNone/>
            </a:pPr>
            <a:r>
              <a:rPr lang="en-US" altLang="en-US" sz="1900" b="1">
                <a:solidFill>
                  <a:srgbClr val="FF0066"/>
                </a:solidFill>
                <a:latin typeface="Arial" panose="020B0604020202020204" pitchFamily="34" charset="0"/>
                <a:cs typeface="Arial" panose="020B0604020202020204" pitchFamily="34" charset="0"/>
              </a:rPr>
              <a:t>Thế giới quan khoa học, nhân sinh quan cách mạng</a:t>
            </a:r>
            <a:endParaRPr lang="en-US" altLang="en-US" sz="1900" b="1">
              <a:solidFill>
                <a:srgbClr val="FF0066"/>
              </a:solidFill>
              <a:latin typeface="Arial" panose="020B0604020202020204" pitchFamily="34" charset="0"/>
              <a:cs typeface="Arial" panose="020B0604020202020204" pitchFamily="34" charset="0"/>
            </a:endParaRPr>
          </a:p>
        </p:txBody>
      </p:sp>
      <p:sp>
        <p:nvSpPr>
          <p:cNvPr id="200711" name="Text Box 6"/>
          <p:cNvSpPr txBox="1">
            <a:spLocks noChangeArrowheads="1"/>
          </p:cNvSpPr>
          <p:nvPr/>
        </p:nvSpPr>
        <p:spPr bwMode="auto">
          <a:xfrm>
            <a:off x="2676525" y="3475038"/>
            <a:ext cx="1352550" cy="2011362"/>
          </a:xfrm>
          <a:prstGeom prst="rect">
            <a:avLst/>
          </a:prstGeom>
          <a:solidFill>
            <a:srgbClr val="FFFFFF"/>
          </a:solidFill>
          <a:ln w="9525">
            <a:miter lim="800000"/>
          </a:ln>
          <a:scene3d>
            <a:camera prst="legacyPerspectiveBottom"/>
            <a:lightRig rig="legacyFlat3" dir="t"/>
          </a:scene3d>
          <a:sp3d extrusionH="887400" prstMaterial="legacyMatte">
            <a:bevelT w="13500" h="13500" prst="angle"/>
            <a:bevelB w="13500" h="13500" prst="angle"/>
            <a:extrusionClr>
              <a:srgbClr val="FFFFFF"/>
            </a:extrusionClr>
            <a:contourClr>
              <a:srgbClr val="FFFFFF"/>
            </a:contourClr>
          </a:sp3d>
        </p:spPr>
        <p:txBody>
          <a:bodyPr lIns="36000" tIns="36000" rIns="36000" bIns="36000">
            <a:flatTx/>
          </a:bodyPr>
          <a:lstStyle>
            <a:lvl1pPr algn="l"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lgn="l"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lgn="l"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lgn="l"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lgn="l"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eaLnBrk="1" hangingPunct="1">
              <a:spcBef>
                <a:spcPct val="0"/>
              </a:spcBef>
              <a:buClrTx/>
              <a:buSzTx/>
              <a:buFontTx/>
              <a:buNone/>
            </a:pPr>
            <a:endParaRPr lang="en-US" altLang="en-US" sz="1000" b="1">
              <a:solidFill>
                <a:srgbClr val="FF0066"/>
              </a:solidFill>
              <a:latin typeface="Arial" panose="020B0604020202020204" pitchFamily="34" charset="0"/>
              <a:cs typeface="Arial" panose="020B0604020202020204" pitchFamily="34" charset="0"/>
            </a:endParaRPr>
          </a:p>
          <a:p>
            <a:pPr algn="ctr" eaLnBrk="1" hangingPunct="1">
              <a:lnSpc>
                <a:spcPct val="110000"/>
              </a:lnSpc>
              <a:spcBef>
                <a:spcPct val="0"/>
              </a:spcBef>
              <a:buClrTx/>
              <a:buSzTx/>
              <a:buFontTx/>
              <a:buNone/>
            </a:pPr>
            <a:r>
              <a:rPr lang="en-US" altLang="en-US" sz="2200" b="1">
                <a:solidFill>
                  <a:srgbClr val="FF0066"/>
                </a:solidFill>
                <a:latin typeface="Arial" panose="020B0604020202020204" pitchFamily="34" charset="0"/>
                <a:cs typeface="Arial" panose="020B0604020202020204" pitchFamily="34" charset="0"/>
              </a:rPr>
              <a:t>Phương pháp duy vật biện chứng</a:t>
            </a:r>
            <a:endParaRPr lang="en-US" altLang="en-US" sz="2200" b="1">
              <a:solidFill>
                <a:srgbClr val="FF0066"/>
              </a:solidFill>
              <a:latin typeface="Arial" panose="020B0604020202020204" pitchFamily="34" charset="0"/>
              <a:cs typeface="Arial" panose="020B0604020202020204" pitchFamily="34" charset="0"/>
            </a:endParaRPr>
          </a:p>
        </p:txBody>
      </p:sp>
      <p:sp>
        <p:nvSpPr>
          <p:cNvPr id="200712" name="Line 7"/>
          <p:cNvSpPr>
            <a:spLocks noChangeShapeType="1"/>
          </p:cNvSpPr>
          <p:nvPr/>
        </p:nvSpPr>
        <p:spPr bwMode="auto">
          <a:xfrm>
            <a:off x="1838325" y="1914525"/>
            <a:ext cx="771525" cy="0"/>
          </a:xfrm>
          <a:prstGeom prst="line">
            <a:avLst/>
          </a:prstGeom>
          <a:noFill/>
          <a:ln w="38100">
            <a:solidFill>
              <a:schemeClr val="tx1"/>
            </a:solidFill>
            <a:rou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200713" name="Text Box 8"/>
          <p:cNvSpPr txBox="1">
            <a:spLocks noChangeArrowheads="1"/>
          </p:cNvSpPr>
          <p:nvPr/>
        </p:nvSpPr>
        <p:spPr bwMode="auto">
          <a:xfrm>
            <a:off x="4733925" y="1760538"/>
            <a:ext cx="1371600" cy="2697162"/>
          </a:xfrm>
          <a:prstGeom prst="rect">
            <a:avLst/>
          </a:prstGeom>
          <a:solidFill>
            <a:srgbClr val="FFFFFF"/>
          </a:solidFill>
          <a:ln w="9525">
            <a:miter lim="800000"/>
          </a:ln>
          <a:scene3d>
            <a:camera prst="legacyPerspectiveBottom"/>
            <a:lightRig rig="legacyFlat3" dir="t"/>
          </a:scene3d>
          <a:sp3d extrusionH="887400" prstMaterial="legacyMatte">
            <a:bevelT w="13500" h="13500" prst="angle"/>
            <a:bevelB w="13500" h="13500" prst="angle"/>
            <a:extrusionClr>
              <a:srgbClr val="FFFFFF"/>
            </a:extrusionClr>
            <a:contourClr>
              <a:srgbClr val="FFFFFF"/>
            </a:contourClr>
          </a:sp3d>
        </p:spPr>
        <p:txBody>
          <a:bodyPr lIns="36000" tIns="36000" rIns="36000" bIns="36000">
            <a:flatTx/>
          </a:bodyPr>
          <a:lstStyle>
            <a:lvl1pPr algn="l"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lgn="l"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lgn="l"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lgn="l"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lgn="l"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400" b="1">
                <a:solidFill>
                  <a:srgbClr val="FF0066"/>
                </a:solidFill>
                <a:latin typeface="Arial" panose="020B0604020202020204" pitchFamily="34" charset="0"/>
                <a:cs typeface="Arial" panose="020B0604020202020204" pitchFamily="34" charset="0"/>
              </a:rPr>
              <a:t>Tư tưởng Hồ Chí Minh phát triển </a:t>
            </a:r>
            <a:endParaRPr lang="en-US" altLang="en-US" sz="2400" b="1">
              <a:solidFill>
                <a:srgbClr val="FF0066"/>
              </a:solidFill>
              <a:latin typeface="Arial" panose="020B0604020202020204" pitchFamily="34" charset="0"/>
              <a:cs typeface="Arial" panose="020B0604020202020204" pitchFamily="34" charset="0"/>
            </a:endParaRPr>
          </a:p>
          <a:p>
            <a:pPr algn="ctr" eaLnBrk="1" hangingPunct="1">
              <a:spcBef>
                <a:spcPct val="0"/>
              </a:spcBef>
              <a:buClrTx/>
              <a:buSzTx/>
              <a:buFontTx/>
              <a:buNone/>
            </a:pPr>
            <a:r>
              <a:rPr lang="en-US" altLang="en-US" sz="2400" b="1">
                <a:solidFill>
                  <a:srgbClr val="FF0066"/>
                </a:solidFill>
                <a:latin typeface="Arial" panose="020B0604020202020204" pitchFamily="34" charset="0"/>
                <a:cs typeface="Arial" panose="020B0604020202020204" pitchFamily="34" charset="0"/>
              </a:rPr>
              <a:t>về chất</a:t>
            </a:r>
            <a:endParaRPr lang="en-US" altLang="en-US" sz="2400" b="1">
              <a:solidFill>
                <a:srgbClr val="FF0066"/>
              </a:solidFill>
              <a:latin typeface="Arial" panose="020B0604020202020204" pitchFamily="34" charset="0"/>
              <a:cs typeface="Arial" panose="020B0604020202020204" pitchFamily="34" charset="0"/>
            </a:endParaRPr>
          </a:p>
        </p:txBody>
      </p:sp>
      <p:grpSp>
        <p:nvGrpSpPr>
          <p:cNvPr id="2" name="Group 17"/>
          <p:cNvGrpSpPr/>
          <p:nvPr/>
        </p:nvGrpSpPr>
        <p:grpSpPr bwMode="auto">
          <a:xfrm>
            <a:off x="3971925" y="1892300"/>
            <a:ext cx="782638" cy="2451100"/>
            <a:chOff x="3971925" y="1892300"/>
            <a:chExt cx="782638" cy="2451100"/>
          </a:xfrm>
        </p:grpSpPr>
        <p:sp>
          <p:nvSpPr>
            <p:cNvPr id="257041" name="Freeform 9"/>
            <p:cNvSpPr/>
            <p:nvPr/>
          </p:nvSpPr>
          <p:spPr bwMode="auto">
            <a:xfrm>
              <a:off x="3971925" y="1892300"/>
              <a:ext cx="381000" cy="2451100"/>
            </a:xfrm>
            <a:custGeom>
              <a:avLst/>
              <a:gdLst>
                <a:gd name="T0" fmla="*/ 2147483647 w 357"/>
                <a:gd name="T1" fmla="*/ 2147483647 h 2168"/>
                <a:gd name="T2" fmla="*/ 2147483647 w 357"/>
                <a:gd name="T3" fmla="*/ 2147483647 h 2168"/>
                <a:gd name="T4" fmla="*/ 2147483647 w 357"/>
                <a:gd name="T5" fmla="*/ 0 h 2168"/>
                <a:gd name="T6" fmla="*/ 0 w 357"/>
                <a:gd name="T7" fmla="*/ 0 h 2168"/>
                <a:gd name="T8" fmla="*/ 0 60000 65536"/>
                <a:gd name="T9" fmla="*/ 0 60000 65536"/>
                <a:gd name="T10" fmla="*/ 0 60000 65536"/>
                <a:gd name="T11" fmla="*/ 0 60000 65536"/>
                <a:gd name="T12" fmla="*/ 0 w 357"/>
                <a:gd name="T13" fmla="*/ 0 h 2168"/>
                <a:gd name="T14" fmla="*/ 357 w 357"/>
                <a:gd name="T15" fmla="*/ 2168 h 2168"/>
              </a:gdLst>
              <a:ahLst/>
              <a:cxnLst>
                <a:cxn ang="T8">
                  <a:pos x="T0" y="T1"/>
                </a:cxn>
                <a:cxn ang="T9">
                  <a:pos x="T2" y="T3"/>
                </a:cxn>
                <a:cxn ang="T10">
                  <a:pos x="T4" y="T5"/>
                </a:cxn>
                <a:cxn ang="T11">
                  <a:pos x="T6" y="T7"/>
                </a:cxn>
              </a:cxnLst>
              <a:rect l="T12" t="T13" r="T14" b="T15"/>
              <a:pathLst>
                <a:path w="357" h="2168">
                  <a:moveTo>
                    <a:pt x="77" y="2168"/>
                  </a:moveTo>
                  <a:lnTo>
                    <a:pt x="357" y="2168"/>
                  </a:lnTo>
                  <a:lnTo>
                    <a:pt x="357" y="0"/>
                  </a:lnTo>
                  <a:lnTo>
                    <a:pt x="0" y="0"/>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7042" name="Line 10"/>
            <p:cNvSpPr>
              <a:spLocks noChangeShapeType="1"/>
            </p:cNvSpPr>
            <p:nvPr/>
          </p:nvSpPr>
          <p:spPr bwMode="auto">
            <a:xfrm>
              <a:off x="4352925" y="3048000"/>
              <a:ext cx="401638" cy="0"/>
            </a:xfrm>
            <a:prstGeom prst="line">
              <a:avLst/>
            </a:prstGeom>
            <a:noFill/>
            <a:ln w="38100">
              <a:solidFill>
                <a:schemeClr val="tx1"/>
              </a:solidFill>
              <a:round/>
              <a:tailEnd type="stealth" w="med" len="lg"/>
            </a:ln>
            <a:extLst>
              <a:ext uri="{909E8E84-426E-40DD-AFC4-6F175D3DCCD1}">
                <a14:hiddenFill xmlns:a14="http://schemas.microsoft.com/office/drawing/2010/main">
                  <a:noFill/>
                </a14:hiddenFill>
              </a:ext>
            </a:extLst>
          </p:spPr>
          <p:txBody>
            <a:bodyPr/>
            <a:lstStyle/>
            <a:p>
              <a:endParaRPr lang="en-US"/>
            </a:p>
          </p:txBody>
        </p:sp>
      </p:grpSp>
      <p:grpSp>
        <p:nvGrpSpPr>
          <p:cNvPr id="3" name="Group 19"/>
          <p:cNvGrpSpPr/>
          <p:nvPr/>
        </p:nvGrpSpPr>
        <p:grpSpPr bwMode="auto">
          <a:xfrm>
            <a:off x="6086475" y="1543050"/>
            <a:ext cx="628650" cy="3105150"/>
            <a:chOff x="6086475" y="1543050"/>
            <a:chExt cx="628650" cy="3105150"/>
          </a:xfrm>
        </p:grpSpPr>
        <p:sp>
          <p:nvSpPr>
            <p:cNvPr id="257039" name="Line 11"/>
            <p:cNvSpPr>
              <a:spLocks noChangeShapeType="1"/>
            </p:cNvSpPr>
            <p:nvPr/>
          </p:nvSpPr>
          <p:spPr bwMode="auto">
            <a:xfrm>
              <a:off x="6086475" y="3048000"/>
              <a:ext cx="62865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7040" name="Freeform 12"/>
            <p:cNvSpPr/>
            <p:nvPr/>
          </p:nvSpPr>
          <p:spPr bwMode="auto">
            <a:xfrm rot="10800000">
              <a:off x="6410325" y="1543050"/>
              <a:ext cx="304800" cy="3105150"/>
            </a:xfrm>
            <a:custGeom>
              <a:avLst/>
              <a:gdLst>
                <a:gd name="T0" fmla="*/ 2147483647 w 357"/>
                <a:gd name="T1" fmla="*/ 2147483647 h 2168"/>
                <a:gd name="T2" fmla="*/ 2147483647 w 357"/>
                <a:gd name="T3" fmla="*/ 2147483647 h 2168"/>
                <a:gd name="T4" fmla="*/ 2147483647 w 357"/>
                <a:gd name="T5" fmla="*/ 0 h 2168"/>
                <a:gd name="T6" fmla="*/ 0 w 357"/>
                <a:gd name="T7" fmla="*/ 0 h 2168"/>
                <a:gd name="T8" fmla="*/ 0 60000 65536"/>
                <a:gd name="T9" fmla="*/ 0 60000 65536"/>
                <a:gd name="T10" fmla="*/ 0 60000 65536"/>
                <a:gd name="T11" fmla="*/ 0 60000 65536"/>
                <a:gd name="T12" fmla="*/ 0 w 357"/>
                <a:gd name="T13" fmla="*/ 0 h 2168"/>
                <a:gd name="T14" fmla="*/ 357 w 357"/>
                <a:gd name="T15" fmla="*/ 2168 h 2168"/>
              </a:gdLst>
              <a:ahLst/>
              <a:cxnLst>
                <a:cxn ang="T8">
                  <a:pos x="T0" y="T1"/>
                </a:cxn>
                <a:cxn ang="T9">
                  <a:pos x="T2" y="T3"/>
                </a:cxn>
                <a:cxn ang="T10">
                  <a:pos x="T4" y="T5"/>
                </a:cxn>
                <a:cxn ang="T11">
                  <a:pos x="T6" y="T7"/>
                </a:cxn>
              </a:cxnLst>
              <a:rect l="T12" t="T13" r="T14" b="T15"/>
              <a:pathLst>
                <a:path w="357" h="2168">
                  <a:moveTo>
                    <a:pt x="77" y="2168"/>
                  </a:moveTo>
                  <a:lnTo>
                    <a:pt x="357" y="2168"/>
                  </a:lnTo>
                  <a:lnTo>
                    <a:pt x="357" y="0"/>
                  </a:lnTo>
                  <a:lnTo>
                    <a:pt x="0" y="0"/>
                  </a:lnTo>
                </a:path>
              </a:pathLst>
            </a:custGeom>
            <a:noFill/>
            <a:ln w="38100">
              <a:solidFill>
                <a:schemeClr val="tx1"/>
              </a:solidFill>
              <a:round/>
              <a:headEnd type="stealth" w="med" len="lg"/>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0718" name="Text Box 13"/>
          <p:cNvSpPr txBox="1">
            <a:spLocks noChangeArrowheads="1"/>
          </p:cNvSpPr>
          <p:nvPr/>
        </p:nvSpPr>
        <p:spPr bwMode="auto">
          <a:xfrm>
            <a:off x="6638925" y="685800"/>
            <a:ext cx="2362200" cy="1308100"/>
          </a:xfrm>
          <a:prstGeom prst="rect">
            <a:avLst/>
          </a:prstGeom>
          <a:solidFill>
            <a:srgbClr val="FFFFFF"/>
          </a:solidFill>
          <a:ln w="9525">
            <a:miter lim="800000"/>
          </a:ln>
          <a:scene3d>
            <a:camera prst="legacyPerspectiveBottom"/>
            <a:lightRig rig="legacyFlat3" dir="t"/>
          </a:scene3d>
          <a:sp3d extrusionH="887400" prstMaterial="legacyMatte">
            <a:bevelT w="13500" h="13500" prst="angle"/>
            <a:bevelB w="13500" h="13500" prst="angle"/>
            <a:extrusionClr>
              <a:srgbClr val="FFFFFF"/>
            </a:extrusionClr>
            <a:contourClr>
              <a:srgbClr val="FFFFFF"/>
            </a:contourClr>
          </a:sp3d>
        </p:spPr>
        <p:txBody>
          <a:bodyPr lIns="0" tIns="0" rIns="0" bIns="72000">
            <a:flatTx/>
          </a:bodyPr>
          <a:lstStyle>
            <a:lvl1pPr algn="l"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lgn="l"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lgn="l"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lgn="l"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lgn="l"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100" b="1">
                <a:solidFill>
                  <a:srgbClr val="FF0066"/>
                </a:solidFill>
                <a:latin typeface="Arial" panose="020B0604020202020204" pitchFamily="34" charset="0"/>
                <a:cs typeface="Arial" panose="020B0604020202020204" pitchFamily="34" charset="0"/>
              </a:rPr>
              <a:t>Tư tưởng </a:t>
            </a:r>
            <a:endParaRPr lang="en-US" altLang="en-US" sz="2100" b="1">
              <a:solidFill>
                <a:srgbClr val="FF0066"/>
              </a:solidFill>
              <a:latin typeface="Arial" panose="020B0604020202020204" pitchFamily="34" charset="0"/>
              <a:cs typeface="Arial" panose="020B0604020202020204" pitchFamily="34" charset="0"/>
            </a:endParaRPr>
          </a:p>
          <a:p>
            <a:pPr algn="ctr" eaLnBrk="1" hangingPunct="1">
              <a:spcBef>
                <a:spcPct val="0"/>
              </a:spcBef>
              <a:buClrTx/>
              <a:buSzTx/>
              <a:buFontTx/>
              <a:buNone/>
            </a:pPr>
            <a:r>
              <a:rPr lang="en-US" altLang="en-US" sz="2100" b="1">
                <a:solidFill>
                  <a:srgbClr val="FF0066"/>
                </a:solidFill>
                <a:latin typeface="Arial" panose="020B0604020202020204" pitchFamily="34" charset="0"/>
                <a:cs typeface="Arial" panose="020B0604020202020204" pitchFamily="34" charset="0"/>
              </a:rPr>
              <a:t>Hồ Chí Minh thuộc hệ tư tưởng </a:t>
            </a:r>
            <a:endParaRPr lang="en-US" altLang="en-US" sz="2100" b="1">
              <a:solidFill>
                <a:srgbClr val="FF0066"/>
              </a:solidFill>
              <a:latin typeface="Arial" panose="020B0604020202020204" pitchFamily="34" charset="0"/>
              <a:cs typeface="Arial" panose="020B0604020202020204" pitchFamily="34" charset="0"/>
            </a:endParaRPr>
          </a:p>
          <a:p>
            <a:pPr algn="ctr" eaLnBrk="1" hangingPunct="1">
              <a:spcBef>
                <a:spcPct val="0"/>
              </a:spcBef>
              <a:buClrTx/>
              <a:buSzTx/>
              <a:buFontTx/>
              <a:buNone/>
            </a:pPr>
            <a:r>
              <a:rPr lang="en-US" altLang="en-US" sz="2100" b="1">
                <a:solidFill>
                  <a:srgbClr val="FF0066"/>
                </a:solidFill>
                <a:latin typeface="Arial" panose="020B0604020202020204" pitchFamily="34" charset="0"/>
                <a:cs typeface="Arial" panose="020B0604020202020204" pitchFamily="34" charset="0"/>
              </a:rPr>
              <a:t>Mác - Lênin</a:t>
            </a:r>
            <a:endParaRPr lang="en-US" altLang="en-US" sz="2100" b="1">
              <a:solidFill>
                <a:srgbClr val="FF0066"/>
              </a:solidFill>
              <a:latin typeface="Arial" panose="020B0604020202020204" pitchFamily="34" charset="0"/>
              <a:cs typeface="Arial" panose="020B0604020202020204" pitchFamily="34" charset="0"/>
            </a:endParaRPr>
          </a:p>
        </p:txBody>
      </p:sp>
      <p:sp>
        <p:nvSpPr>
          <p:cNvPr id="200719" name="Text Box 14"/>
          <p:cNvSpPr txBox="1">
            <a:spLocks noChangeArrowheads="1"/>
          </p:cNvSpPr>
          <p:nvPr/>
        </p:nvSpPr>
        <p:spPr bwMode="auto">
          <a:xfrm>
            <a:off x="6677025" y="2286000"/>
            <a:ext cx="2286000" cy="1371600"/>
          </a:xfrm>
          <a:prstGeom prst="rect">
            <a:avLst/>
          </a:prstGeom>
          <a:solidFill>
            <a:srgbClr val="FFFFFF"/>
          </a:solidFill>
          <a:ln w="9525">
            <a:miter lim="800000"/>
          </a:ln>
          <a:scene3d>
            <a:camera prst="legacyPerspectiveBottom"/>
            <a:lightRig rig="legacyFlat3" dir="t"/>
          </a:scene3d>
          <a:sp3d extrusionH="887400" prstMaterial="legacyMatte">
            <a:bevelT w="13500" h="13500" prst="angle"/>
            <a:bevelB w="13500" h="13500" prst="angle"/>
            <a:extrusionClr>
              <a:srgbClr val="FFFFFF"/>
            </a:extrusionClr>
            <a:contourClr>
              <a:srgbClr val="FFFFFF"/>
            </a:contourClr>
          </a:sp3d>
        </p:spPr>
        <p:txBody>
          <a:bodyPr lIns="0" tIns="0" rIns="0" bIns="72000">
            <a:flatTx/>
          </a:bodyPr>
          <a:lstStyle>
            <a:lvl1pPr algn="l"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lgn="l"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lgn="l"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lgn="l"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lgn="l"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eaLnBrk="1" hangingPunct="1">
              <a:spcBef>
                <a:spcPct val="0"/>
              </a:spcBef>
              <a:buClrTx/>
              <a:buSzTx/>
              <a:buFontTx/>
              <a:buNone/>
            </a:pPr>
            <a:endParaRPr lang="en-US" altLang="en-US" sz="500" b="1">
              <a:solidFill>
                <a:srgbClr val="FF0066"/>
              </a:solidFill>
              <a:latin typeface="Arial" panose="020B0604020202020204" pitchFamily="34" charset="0"/>
              <a:cs typeface="Arial" panose="020B0604020202020204" pitchFamily="34" charset="0"/>
            </a:endParaRPr>
          </a:p>
          <a:p>
            <a:pPr algn="ctr" eaLnBrk="1" hangingPunct="1">
              <a:spcBef>
                <a:spcPct val="0"/>
              </a:spcBef>
              <a:buClrTx/>
              <a:buSzTx/>
              <a:buFontTx/>
              <a:buNone/>
            </a:pPr>
            <a:endParaRPr lang="en-US" altLang="en-US" sz="600" b="1">
              <a:solidFill>
                <a:srgbClr val="FF0066"/>
              </a:solidFill>
              <a:latin typeface="Arial" panose="020B0604020202020204" pitchFamily="34" charset="0"/>
              <a:cs typeface="Arial" panose="020B0604020202020204" pitchFamily="34" charset="0"/>
            </a:endParaRPr>
          </a:p>
          <a:p>
            <a:pPr algn="ctr" eaLnBrk="1" hangingPunct="1">
              <a:spcBef>
                <a:spcPct val="0"/>
              </a:spcBef>
              <a:buClrTx/>
              <a:buSzTx/>
              <a:buFontTx/>
              <a:buNone/>
            </a:pPr>
            <a:endParaRPr lang="en-US" altLang="en-US" sz="1000" b="1">
              <a:solidFill>
                <a:srgbClr val="FF0066"/>
              </a:solidFill>
              <a:latin typeface="Arial" panose="020B0604020202020204" pitchFamily="34" charset="0"/>
              <a:cs typeface="Arial" panose="020B0604020202020204" pitchFamily="34" charset="0"/>
            </a:endParaRPr>
          </a:p>
          <a:p>
            <a:pPr algn="ctr" eaLnBrk="1" hangingPunct="1">
              <a:spcBef>
                <a:spcPct val="0"/>
              </a:spcBef>
              <a:buClrTx/>
              <a:buSzTx/>
              <a:buFontTx/>
              <a:buNone/>
            </a:pPr>
            <a:r>
              <a:rPr lang="en-US" altLang="en-US" sz="2200" b="1">
                <a:solidFill>
                  <a:srgbClr val="FF0066"/>
                </a:solidFill>
                <a:latin typeface="Arial" panose="020B0604020202020204" pitchFamily="34" charset="0"/>
                <a:cs typeface="Arial" panose="020B0604020202020204" pitchFamily="34" charset="0"/>
              </a:rPr>
              <a:t>Tính khoa học sâu  sắc</a:t>
            </a:r>
            <a:endParaRPr lang="en-US" altLang="en-US" sz="2200" b="1">
              <a:solidFill>
                <a:srgbClr val="FF0066"/>
              </a:solidFill>
              <a:latin typeface="Arial" panose="020B0604020202020204" pitchFamily="34" charset="0"/>
              <a:cs typeface="Arial" panose="020B0604020202020204" pitchFamily="34" charset="0"/>
            </a:endParaRPr>
          </a:p>
        </p:txBody>
      </p:sp>
      <p:sp>
        <p:nvSpPr>
          <p:cNvPr id="200720" name="Text Box 15"/>
          <p:cNvSpPr txBox="1">
            <a:spLocks noChangeArrowheads="1"/>
          </p:cNvSpPr>
          <p:nvPr/>
        </p:nvSpPr>
        <p:spPr bwMode="auto">
          <a:xfrm>
            <a:off x="6692900" y="3889375"/>
            <a:ext cx="2300288" cy="1444625"/>
          </a:xfrm>
          <a:prstGeom prst="rect">
            <a:avLst/>
          </a:prstGeom>
          <a:solidFill>
            <a:srgbClr val="FFFFFF"/>
          </a:solidFill>
          <a:ln w="9525">
            <a:miter lim="800000"/>
          </a:ln>
          <a:scene3d>
            <a:camera prst="legacyPerspectiveBottom"/>
            <a:lightRig rig="legacyFlat3" dir="t"/>
          </a:scene3d>
          <a:sp3d extrusionH="887400" prstMaterial="legacyMatte">
            <a:bevelT w="13500" h="13500" prst="angle"/>
            <a:bevelB w="13500" h="13500" prst="angle"/>
            <a:extrusionClr>
              <a:srgbClr val="FFFFFF"/>
            </a:extrusionClr>
            <a:contourClr>
              <a:srgbClr val="FFFFFF"/>
            </a:contourClr>
          </a:sp3d>
        </p:spPr>
        <p:txBody>
          <a:bodyPr lIns="0" tIns="0" rIns="0" bIns="72000">
            <a:flatTx/>
          </a:bodyPr>
          <a:lstStyle>
            <a:lvl1pPr algn="l"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lgn="l"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lgn="l"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lgn="l"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lgn="l"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eaLnBrk="1" hangingPunct="1">
              <a:spcBef>
                <a:spcPct val="0"/>
              </a:spcBef>
              <a:buClrTx/>
              <a:buSzTx/>
              <a:buFontTx/>
              <a:buNone/>
            </a:pPr>
            <a:endParaRPr lang="en-US" altLang="en-US" sz="600" b="1">
              <a:solidFill>
                <a:srgbClr val="FF0066"/>
              </a:solidFill>
              <a:latin typeface="Arial" panose="020B0604020202020204" pitchFamily="34" charset="0"/>
              <a:cs typeface="Arial" panose="020B0604020202020204" pitchFamily="34" charset="0"/>
            </a:endParaRPr>
          </a:p>
          <a:p>
            <a:pPr algn="ctr" eaLnBrk="1" hangingPunct="1">
              <a:spcBef>
                <a:spcPct val="0"/>
              </a:spcBef>
              <a:buClrTx/>
              <a:buSzTx/>
              <a:buFontTx/>
              <a:buNone/>
            </a:pPr>
            <a:endParaRPr lang="en-US" altLang="en-US" sz="600" b="1">
              <a:solidFill>
                <a:srgbClr val="FF0066"/>
              </a:solidFill>
              <a:latin typeface="Arial" panose="020B0604020202020204" pitchFamily="34" charset="0"/>
              <a:cs typeface="Arial" panose="020B0604020202020204" pitchFamily="34" charset="0"/>
            </a:endParaRPr>
          </a:p>
          <a:p>
            <a:pPr algn="ctr" eaLnBrk="1" hangingPunct="1">
              <a:spcBef>
                <a:spcPct val="0"/>
              </a:spcBef>
              <a:buClrTx/>
              <a:buSzTx/>
              <a:buFontTx/>
              <a:buNone/>
            </a:pPr>
            <a:r>
              <a:rPr lang="en-US" altLang="en-US" sz="2300" b="1">
                <a:solidFill>
                  <a:srgbClr val="FF0066"/>
                </a:solidFill>
                <a:latin typeface="Arial" panose="020B0604020202020204" pitchFamily="34" charset="0"/>
                <a:cs typeface="Arial" panose="020B0604020202020204" pitchFamily="34" charset="0"/>
              </a:rPr>
              <a:t>Tính </a:t>
            </a:r>
            <a:endParaRPr lang="en-US" altLang="en-US" sz="2300" b="1">
              <a:solidFill>
                <a:srgbClr val="FF0066"/>
              </a:solidFill>
              <a:latin typeface="Arial" panose="020B0604020202020204" pitchFamily="34" charset="0"/>
              <a:cs typeface="Arial" panose="020B0604020202020204" pitchFamily="34" charset="0"/>
            </a:endParaRPr>
          </a:p>
          <a:p>
            <a:pPr algn="ctr" eaLnBrk="1" hangingPunct="1">
              <a:spcBef>
                <a:spcPct val="0"/>
              </a:spcBef>
              <a:buClrTx/>
              <a:buSzTx/>
              <a:buFontTx/>
              <a:buNone/>
            </a:pPr>
            <a:r>
              <a:rPr lang="en-US" altLang="en-US" sz="2300" b="1">
                <a:solidFill>
                  <a:srgbClr val="FF0066"/>
                </a:solidFill>
                <a:latin typeface="Arial" panose="020B0604020202020204" pitchFamily="34" charset="0"/>
                <a:cs typeface="Arial" panose="020B0604020202020204" pitchFamily="34" charset="0"/>
              </a:rPr>
              <a:t>cách mạng </a:t>
            </a:r>
            <a:endParaRPr lang="en-US" altLang="en-US" sz="2300" b="1">
              <a:solidFill>
                <a:srgbClr val="FF0066"/>
              </a:solidFill>
              <a:latin typeface="Arial" panose="020B0604020202020204" pitchFamily="34" charset="0"/>
              <a:cs typeface="Arial" panose="020B0604020202020204" pitchFamily="34" charset="0"/>
            </a:endParaRPr>
          </a:p>
          <a:p>
            <a:pPr algn="ctr" eaLnBrk="1" hangingPunct="1">
              <a:spcBef>
                <a:spcPct val="0"/>
              </a:spcBef>
              <a:buClrTx/>
              <a:buSzTx/>
              <a:buFontTx/>
              <a:buNone/>
            </a:pPr>
            <a:r>
              <a:rPr lang="en-US" altLang="en-US" sz="2300" b="1">
                <a:solidFill>
                  <a:srgbClr val="FF0066"/>
                </a:solidFill>
                <a:latin typeface="Arial" panose="020B0604020202020204" pitchFamily="34" charset="0"/>
                <a:cs typeface="Arial" panose="020B0604020202020204" pitchFamily="34" charset="0"/>
              </a:rPr>
              <a:t>triệt để</a:t>
            </a:r>
            <a:endParaRPr lang="en-US" altLang="en-US" sz="2300" b="1">
              <a:solidFill>
                <a:srgbClr val="FF0066"/>
              </a:solidFill>
              <a:latin typeface="Arial" panose="020B0604020202020204" pitchFamily="34" charset="0"/>
              <a:cs typeface="Arial" panose="020B0604020202020204" pitchFamily="34" charset="0"/>
            </a:endParaRPr>
          </a:p>
        </p:txBody>
      </p:sp>
      <p:sp>
        <p:nvSpPr>
          <p:cNvPr id="200721" name="Line 16"/>
          <p:cNvSpPr>
            <a:spLocks noChangeShapeType="1"/>
          </p:cNvSpPr>
          <p:nvPr/>
        </p:nvSpPr>
        <p:spPr bwMode="auto">
          <a:xfrm>
            <a:off x="1838325" y="4343400"/>
            <a:ext cx="8382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00709"/>
                                        </p:tgtEl>
                                        <p:attrNameLst>
                                          <p:attrName>style.visibility</p:attrName>
                                        </p:attrNameLst>
                                      </p:cBhvr>
                                      <p:to>
                                        <p:strVal val="visible"/>
                                      </p:to>
                                    </p:set>
                                    <p:anim from="(-#ppt_w/2)" to="(#ppt_x)" calcmode="lin" valueType="num">
                                      <p:cBhvr>
                                        <p:cTn id="7" dur="600" fill="hold">
                                          <p:stCondLst>
                                            <p:cond delay="0"/>
                                          </p:stCondLst>
                                        </p:cTn>
                                        <p:tgtEl>
                                          <p:spTgt spid="200709"/>
                                        </p:tgtEl>
                                        <p:attrNameLst>
                                          <p:attrName>ppt_x</p:attrName>
                                        </p:attrNameLst>
                                      </p:cBhvr>
                                    </p:anim>
                                    <p:anim from="0" to="-1.0" calcmode="lin" valueType="num">
                                      <p:cBhvr>
                                        <p:cTn id="8" dur="200" decel="50000" autoRev="1" fill="hold">
                                          <p:stCondLst>
                                            <p:cond delay="600"/>
                                          </p:stCondLst>
                                        </p:cTn>
                                        <p:tgtEl>
                                          <p:spTgt spid="200709"/>
                                        </p:tgtEl>
                                        <p:attrNameLst>
                                          <p:attrName>xshear</p:attrName>
                                        </p:attrNameLst>
                                      </p:cBhvr>
                                    </p:anim>
                                    <p:animScale>
                                      <p:cBhvr>
                                        <p:cTn id="9" dur="200" decel="100000" autoRev="1" fill="hold">
                                          <p:stCondLst>
                                            <p:cond delay="600"/>
                                          </p:stCondLst>
                                        </p:cTn>
                                        <p:tgtEl>
                                          <p:spTgt spid="200709"/>
                                        </p:tgtEl>
                                      </p:cBhvr>
                                      <p:from x="100000" y="100000"/>
                                      <p:to x="80000" y="100000"/>
                                    </p:animScale>
                                    <p:anim by="(#ppt_h/3+#ppt_w*0.1)" calcmode="lin" valueType="num">
                                      <p:cBhvr additive="sum">
                                        <p:cTn id="10" dur="200" decel="100000" autoRev="1" fill="hold">
                                          <p:stCondLst>
                                            <p:cond delay="600"/>
                                          </p:stCondLst>
                                        </p:cTn>
                                        <p:tgtEl>
                                          <p:spTgt spid="200709"/>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00712"/>
                                        </p:tgtEl>
                                        <p:attrNameLst>
                                          <p:attrName>style.visibility</p:attrName>
                                        </p:attrNameLst>
                                      </p:cBhvr>
                                      <p:to>
                                        <p:strVal val="visible"/>
                                      </p:to>
                                    </p:set>
                                    <p:animEffect transition="in" filter="slide(fromBottom)">
                                      <p:cBhvr>
                                        <p:cTn id="15" dur="500"/>
                                        <p:tgtEl>
                                          <p:spTgt spid="200712"/>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200710"/>
                                        </p:tgtEl>
                                        <p:attrNameLst>
                                          <p:attrName>style.visibility</p:attrName>
                                        </p:attrNameLst>
                                      </p:cBhvr>
                                      <p:to>
                                        <p:strVal val="visible"/>
                                      </p:to>
                                    </p:set>
                                    <p:anim calcmode="lin" valueType="num">
                                      <p:cBhvr>
                                        <p:cTn id="20" dur="500" fill="hold"/>
                                        <p:tgtEl>
                                          <p:spTgt spid="200710"/>
                                        </p:tgtEl>
                                        <p:attrNameLst>
                                          <p:attrName>ppt_w</p:attrName>
                                        </p:attrNameLst>
                                      </p:cBhvr>
                                      <p:tavLst>
                                        <p:tav tm="0">
                                          <p:val>
                                            <p:fltVal val="0"/>
                                          </p:val>
                                        </p:tav>
                                        <p:tav tm="100000">
                                          <p:val>
                                            <p:strVal val="#ppt_w"/>
                                          </p:val>
                                        </p:tav>
                                      </p:tavLst>
                                    </p:anim>
                                    <p:anim calcmode="lin" valueType="num">
                                      <p:cBhvr>
                                        <p:cTn id="21" dur="500" fill="hold"/>
                                        <p:tgtEl>
                                          <p:spTgt spid="200710"/>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4" fill="hold" grpId="0" nodeType="clickEffect">
                                  <p:stCondLst>
                                    <p:cond delay="0"/>
                                  </p:stCondLst>
                                  <p:childTnLst>
                                    <p:set>
                                      <p:cBhvr>
                                        <p:cTn id="25" dur="1" fill="hold">
                                          <p:stCondLst>
                                            <p:cond delay="0"/>
                                          </p:stCondLst>
                                        </p:cTn>
                                        <p:tgtEl>
                                          <p:spTgt spid="200721"/>
                                        </p:tgtEl>
                                        <p:attrNameLst>
                                          <p:attrName>style.visibility</p:attrName>
                                        </p:attrNameLst>
                                      </p:cBhvr>
                                      <p:to>
                                        <p:strVal val="visible"/>
                                      </p:to>
                                    </p:set>
                                    <p:animEffect transition="in" filter="wheel(4)">
                                      <p:cBhvr>
                                        <p:cTn id="26" dur="2000"/>
                                        <p:tgtEl>
                                          <p:spTgt spid="20072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00711"/>
                                        </p:tgtEl>
                                        <p:attrNameLst>
                                          <p:attrName>style.visibility</p:attrName>
                                        </p:attrNameLst>
                                      </p:cBhvr>
                                      <p:to>
                                        <p:strVal val="visible"/>
                                      </p:to>
                                    </p:set>
                                    <p:animEffect transition="in" filter="dissolve">
                                      <p:cBhvr>
                                        <p:cTn id="31" dur="500"/>
                                        <p:tgtEl>
                                          <p:spTgt spid="200711"/>
                                        </p:tgtEl>
                                      </p:cBhvr>
                                    </p:animEffect>
                                  </p:childTnLst>
                                </p:cTn>
                              </p:par>
                            </p:childTnLst>
                          </p:cTn>
                        </p:par>
                      </p:childTnLst>
                    </p:cTn>
                  </p:par>
                  <p:par>
                    <p:cTn id="32" fill="hold">
                      <p:stCondLst>
                        <p:cond delay="indefinite"/>
                      </p:stCondLst>
                      <p:childTnLst>
                        <p:par>
                          <p:cTn id="33" fill="hold">
                            <p:stCondLst>
                              <p:cond delay="0"/>
                            </p:stCondLst>
                            <p:childTnLst>
                              <p:par>
                                <p:cTn id="34" presetID="35"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2000"/>
                                        <p:tgtEl>
                                          <p:spTgt spid="2"/>
                                        </p:tgtEl>
                                      </p:cBhvr>
                                    </p:animEffect>
                                    <p:anim calcmode="lin" valueType="num">
                                      <p:cBhvr>
                                        <p:cTn id="37" dur="2000" fill="hold"/>
                                        <p:tgtEl>
                                          <p:spTgt spid="2"/>
                                        </p:tgtEl>
                                        <p:attrNameLst>
                                          <p:attrName>style.rotation</p:attrName>
                                        </p:attrNameLst>
                                      </p:cBhvr>
                                      <p:tavLst>
                                        <p:tav tm="0">
                                          <p:val>
                                            <p:fltVal val="720"/>
                                          </p:val>
                                        </p:tav>
                                        <p:tav tm="100000">
                                          <p:val>
                                            <p:fltVal val="0"/>
                                          </p:val>
                                        </p:tav>
                                      </p:tavLst>
                                    </p:anim>
                                    <p:anim calcmode="lin" valueType="num">
                                      <p:cBhvr>
                                        <p:cTn id="38" dur="2000" fill="hold"/>
                                        <p:tgtEl>
                                          <p:spTgt spid="2"/>
                                        </p:tgtEl>
                                        <p:attrNameLst>
                                          <p:attrName>ppt_h</p:attrName>
                                        </p:attrNameLst>
                                      </p:cBhvr>
                                      <p:tavLst>
                                        <p:tav tm="0">
                                          <p:val>
                                            <p:fltVal val="0"/>
                                          </p:val>
                                        </p:tav>
                                        <p:tav tm="100000">
                                          <p:val>
                                            <p:strVal val="#ppt_h"/>
                                          </p:val>
                                        </p:tav>
                                      </p:tavLst>
                                    </p:anim>
                                    <p:anim calcmode="lin" valueType="num">
                                      <p:cBhvr>
                                        <p:cTn id="39" dur="2000" fill="hold"/>
                                        <p:tgtEl>
                                          <p:spTgt spid="2"/>
                                        </p:tgtEl>
                                        <p:attrNameLst>
                                          <p:attrName>ppt_w</p:attrName>
                                        </p:attrNameLst>
                                      </p:cBhvr>
                                      <p:tavLst>
                                        <p:tav tm="0">
                                          <p:val>
                                            <p:fltVal val="0"/>
                                          </p:val>
                                        </p:tav>
                                        <p:tav tm="100000">
                                          <p:val>
                                            <p:strVal val="#ppt_w"/>
                                          </p:val>
                                        </p:tav>
                                      </p:tavLst>
                                    </p:anim>
                                  </p:childTnLst>
                                </p:cTn>
                              </p:par>
                            </p:childTnLst>
                          </p:cTn>
                        </p:par>
                      </p:childTnLst>
                    </p:cTn>
                  </p:par>
                  <p:par>
                    <p:cTn id="40" fill="hold">
                      <p:stCondLst>
                        <p:cond delay="indefinite"/>
                      </p:stCondLst>
                      <p:childTnLst>
                        <p:par>
                          <p:cTn id="41" fill="hold">
                            <p:stCondLst>
                              <p:cond delay="0"/>
                            </p:stCondLst>
                            <p:childTnLst>
                              <p:par>
                                <p:cTn id="42" presetID="39" presetClass="entr" presetSubtype="0" accel="100000" fill="hold" grpId="0" nodeType="clickEffect">
                                  <p:stCondLst>
                                    <p:cond delay="0"/>
                                  </p:stCondLst>
                                  <p:childTnLst>
                                    <p:set>
                                      <p:cBhvr>
                                        <p:cTn id="43" dur="1" fill="hold">
                                          <p:stCondLst>
                                            <p:cond delay="0"/>
                                          </p:stCondLst>
                                        </p:cTn>
                                        <p:tgtEl>
                                          <p:spTgt spid="200713"/>
                                        </p:tgtEl>
                                        <p:attrNameLst>
                                          <p:attrName>style.visibility</p:attrName>
                                        </p:attrNameLst>
                                      </p:cBhvr>
                                      <p:to>
                                        <p:strVal val="visible"/>
                                      </p:to>
                                    </p:set>
                                    <p:anim calcmode="lin" valueType="num">
                                      <p:cBhvr>
                                        <p:cTn id="44" dur="500" fill="hold"/>
                                        <p:tgtEl>
                                          <p:spTgt spid="200713"/>
                                        </p:tgtEl>
                                        <p:attrNameLst>
                                          <p:attrName>ppt_h</p:attrName>
                                        </p:attrNameLst>
                                      </p:cBhvr>
                                      <p:tavLst>
                                        <p:tav tm="0">
                                          <p:val>
                                            <p:strVal val="#ppt_h/20"/>
                                          </p:val>
                                        </p:tav>
                                        <p:tav tm="50000">
                                          <p:val>
                                            <p:strVal val="#ppt_h/20"/>
                                          </p:val>
                                        </p:tav>
                                        <p:tav tm="100000">
                                          <p:val>
                                            <p:strVal val="#ppt_h"/>
                                          </p:val>
                                        </p:tav>
                                      </p:tavLst>
                                    </p:anim>
                                    <p:anim calcmode="lin" valueType="num">
                                      <p:cBhvr>
                                        <p:cTn id="45" dur="500" fill="hold"/>
                                        <p:tgtEl>
                                          <p:spTgt spid="200713"/>
                                        </p:tgtEl>
                                        <p:attrNameLst>
                                          <p:attrName>ppt_w</p:attrName>
                                        </p:attrNameLst>
                                      </p:cBhvr>
                                      <p:tavLst>
                                        <p:tav tm="0">
                                          <p:val>
                                            <p:strVal val="#ppt_w+.3"/>
                                          </p:val>
                                        </p:tav>
                                        <p:tav tm="50000">
                                          <p:val>
                                            <p:strVal val="#ppt_w+.3"/>
                                          </p:val>
                                        </p:tav>
                                        <p:tav tm="100000">
                                          <p:val>
                                            <p:strVal val="#ppt_w"/>
                                          </p:val>
                                        </p:tav>
                                      </p:tavLst>
                                    </p:anim>
                                    <p:anim calcmode="lin" valueType="num">
                                      <p:cBhvr>
                                        <p:cTn id="46" dur="500" fill="hold"/>
                                        <p:tgtEl>
                                          <p:spTgt spid="200713"/>
                                        </p:tgtEl>
                                        <p:attrNameLst>
                                          <p:attrName>ppt_x</p:attrName>
                                        </p:attrNameLst>
                                      </p:cBhvr>
                                      <p:tavLst>
                                        <p:tav tm="0">
                                          <p:val>
                                            <p:strVal val="#ppt_x-.3"/>
                                          </p:val>
                                        </p:tav>
                                        <p:tav tm="50000">
                                          <p:val>
                                            <p:strVal val="#ppt_x"/>
                                          </p:val>
                                        </p:tav>
                                        <p:tav tm="100000">
                                          <p:val>
                                            <p:strVal val="#ppt_x"/>
                                          </p:val>
                                        </p:tav>
                                      </p:tavLst>
                                    </p:anim>
                                    <p:anim calcmode="lin" valueType="num">
                                      <p:cBhvr>
                                        <p:cTn id="47" dur="500" fill="hold"/>
                                        <p:tgtEl>
                                          <p:spTgt spid="20071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0"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edge">
                                      <p:cBhvr>
                                        <p:cTn id="52" dur="20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39" presetClass="entr" presetSubtype="0" accel="100000" fill="hold" grpId="0" nodeType="clickEffect">
                                  <p:stCondLst>
                                    <p:cond delay="0"/>
                                  </p:stCondLst>
                                  <p:childTnLst>
                                    <p:set>
                                      <p:cBhvr>
                                        <p:cTn id="56" dur="1" fill="hold">
                                          <p:stCondLst>
                                            <p:cond delay="0"/>
                                          </p:stCondLst>
                                        </p:cTn>
                                        <p:tgtEl>
                                          <p:spTgt spid="200718"/>
                                        </p:tgtEl>
                                        <p:attrNameLst>
                                          <p:attrName>style.visibility</p:attrName>
                                        </p:attrNameLst>
                                      </p:cBhvr>
                                      <p:to>
                                        <p:strVal val="visible"/>
                                      </p:to>
                                    </p:set>
                                    <p:anim calcmode="lin" valueType="num">
                                      <p:cBhvr>
                                        <p:cTn id="57" dur="500" fill="hold"/>
                                        <p:tgtEl>
                                          <p:spTgt spid="200718"/>
                                        </p:tgtEl>
                                        <p:attrNameLst>
                                          <p:attrName>ppt_h</p:attrName>
                                        </p:attrNameLst>
                                      </p:cBhvr>
                                      <p:tavLst>
                                        <p:tav tm="0">
                                          <p:val>
                                            <p:strVal val="#ppt_h/20"/>
                                          </p:val>
                                        </p:tav>
                                        <p:tav tm="50000">
                                          <p:val>
                                            <p:strVal val="#ppt_h/20"/>
                                          </p:val>
                                        </p:tav>
                                        <p:tav tm="100000">
                                          <p:val>
                                            <p:strVal val="#ppt_h"/>
                                          </p:val>
                                        </p:tav>
                                      </p:tavLst>
                                    </p:anim>
                                    <p:anim calcmode="lin" valueType="num">
                                      <p:cBhvr>
                                        <p:cTn id="58" dur="500" fill="hold"/>
                                        <p:tgtEl>
                                          <p:spTgt spid="200718"/>
                                        </p:tgtEl>
                                        <p:attrNameLst>
                                          <p:attrName>ppt_w</p:attrName>
                                        </p:attrNameLst>
                                      </p:cBhvr>
                                      <p:tavLst>
                                        <p:tav tm="0">
                                          <p:val>
                                            <p:strVal val="#ppt_w+.3"/>
                                          </p:val>
                                        </p:tav>
                                        <p:tav tm="50000">
                                          <p:val>
                                            <p:strVal val="#ppt_w+.3"/>
                                          </p:val>
                                        </p:tav>
                                        <p:tav tm="100000">
                                          <p:val>
                                            <p:strVal val="#ppt_w"/>
                                          </p:val>
                                        </p:tav>
                                      </p:tavLst>
                                    </p:anim>
                                    <p:anim calcmode="lin" valueType="num">
                                      <p:cBhvr>
                                        <p:cTn id="59" dur="500" fill="hold"/>
                                        <p:tgtEl>
                                          <p:spTgt spid="200718"/>
                                        </p:tgtEl>
                                        <p:attrNameLst>
                                          <p:attrName>ppt_x</p:attrName>
                                        </p:attrNameLst>
                                      </p:cBhvr>
                                      <p:tavLst>
                                        <p:tav tm="0">
                                          <p:val>
                                            <p:strVal val="#ppt_x-.3"/>
                                          </p:val>
                                        </p:tav>
                                        <p:tav tm="50000">
                                          <p:val>
                                            <p:strVal val="#ppt_x"/>
                                          </p:val>
                                        </p:tav>
                                        <p:tav tm="100000">
                                          <p:val>
                                            <p:strVal val="#ppt_x"/>
                                          </p:val>
                                        </p:tav>
                                      </p:tavLst>
                                    </p:anim>
                                    <p:anim calcmode="lin" valueType="num">
                                      <p:cBhvr>
                                        <p:cTn id="60" dur="500" fill="hold"/>
                                        <p:tgtEl>
                                          <p:spTgt spid="200718"/>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5" presetClass="entr" presetSubtype="0" fill="hold" grpId="0" nodeType="clickEffect">
                                  <p:stCondLst>
                                    <p:cond delay="0"/>
                                  </p:stCondLst>
                                  <p:childTnLst>
                                    <p:set>
                                      <p:cBhvr>
                                        <p:cTn id="64" dur="1" fill="hold">
                                          <p:stCondLst>
                                            <p:cond delay="0"/>
                                          </p:stCondLst>
                                        </p:cTn>
                                        <p:tgtEl>
                                          <p:spTgt spid="200719"/>
                                        </p:tgtEl>
                                        <p:attrNameLst>
                                          <p:attrName>style.visibility</p:attrName>
                                        </p:attrNameLst>
                                      </p:cBhvr>
                                      <p:to>
                                        <p:strVal val="visible"/>
                                      </p:to>
                                    </p:set>
                                    <p:anim calcmode="lin" valueType="num">
                                      <p:cBhvr>
                                        <p:cTn id="65" dur="1000" fill="hold"/>
                                        <p:tgtEl>
                                          <p:spTgt spid="200719"/>
                                        </p:tgtEl>
                                        <p:attrNameLst>
                                          <p:attrName>ppt_w</p:attrName>
                                        </p:attrNameLst>
                                      </p:cBhvr>
                                      <p:tavLst>
                                        <p:tav tm="0">
                                          <p:val>
                                            <p:strVal val="#ppt_w*0.70"/>
                                          </p:val>
                                        </p:tav>
                                        <p:tav tm="100000">
                                          <p:val>
                                            <p:strVal val="#ppt_w"/>
                                          </p:val>
                                        </p:tav>
                                      </p:tavLst>
                                    </p:anim>
                                    <p:anim calcmode="lin" valueType="num">
                                      <p:cBhvr>
                                        <p:cTn id="66" dur="1000" fill="hold"/>
                                        <p:tgtEl>
                                          <p:spTgt spid="200719"/>
                                        </p:tgtEl>
                                        <p:attrNameLst>
                                          <p:attrName>ppt_h</p:attrName>
                                        </p:attrNameLst>
                                      </p:cBhvr>
                                      <p:tavLst>
                                        <p:tav tm="0">
                                          <p:val>
                                            <p:strVal val="#ppt_h"/>
                                          </p:val>
                                        </p:tav>
                                        <p:tav tm="100000">
                                          <p:val>
                                            <p:strVal val="#ppt_h"/>
                                          </p:val>
                                        </p:tav>
                                      </p:tavLst>
                                    </p:anim>
                                    <p:animEffect transition="in" filter="fade">
                                      <p:cBhvr>
                                        <p:cTn id="67" dur="1000"/>
                                        <p:tgtEl>
                                          <p:spTgt spid="200719"/>
                                        </p:tgtEl>
                                      </p:cBhvr>
                                    </p:animEffect>
                                  </p:childTnLst>
                                </p:cTn>
                              </p:par>
                            </p:childTnLst>
                          </p:cTn>
                        </p:par>
                      </p:childTnLst>
                    </p:cTn>
                  </p:par>
                  <p:par>
                    <p:cTn id="68" fill="hold">
                      <p:stCondLst>
                        <p:cond delay="indefinite"/>
                      </p:stCondLst>
                      <p:childTnLst>
                        <p:par>
                          <p:cTn id="69" fill="hold">
                            <p:stCondLst>
                              <p:cond delay="0"/>
                            </p:stCondLst>
                            <p:childTnLst>
                              <p:par>
                                <p:cTn id="70" presetID="35" presetClass="entr" presetSubtype="0" fill="hold" grpId="0" nodeType="clickEffect">
                                  <p:stCondLst>
                                    <p:cond delay="0"/>
                                  </p:stCondLst>
                                  <p:childTnLst>
                                    <p:set>
                                      <p:cBhvr>
                                        <p:cTn id="71" dur="1" fill="hold">
                                          <p:stCondLst>
                                            <p:cond delay="0"/>
                                          </p:stCondLst>
                                        </p:cTn>
                                        <p:tgtEl>
                                          <p:spTgt spid="200720"/>
                                        </p:tgtEl>
                                        <p:attrNameLst>
                                          <p:attrName>style.visibility</p:attrName>
                                        </p:attrNameLst>
                                      </p:cBhvr>
                                      <p:to>
                                        <p:strVal val="visible"/>
                                      </p:to>
                                    </p:set>
                                    <p:animEffect transition="in" filter="fade">
                                      <p:cBhvr>
                                        <p:cTn id="72" dur="2000"/>
                                        <p:tgtEl>
                                          <p:spTgt spid="200720"/>
                                        </p:tgtEl>
                                      </p:cBhvr>
                                    </p:animEffect>
                                    <p:anim calcmode="lin" valueType="num">
                                      <p:cBhvr>
                                        <p:cTn id="73" dur="2000" fill="hold"/>
                                        <p:tgtEl>
                                          <p:spTgt spid="200720"/>
                                        </p:tgtEl>
                                        <p:attrNameLst>
                                          <p:attrName>style.rotation</p:attrName>
                                        </p:attrNameLst>
                                      </p:cBhvr>
                                      <p:tavLst>
                                        <p:tav tm="0">
                                          <p:val>
                                            <p:fltVal val="720"/>
                                          </p:val>
                                        </p:tav>
                                        <p:tav tm="100000">
                                          <p:val>
                                            <p:fltVal val="0"/>
                                          </p:val>
                                        </p:tav>
                                      </p:tavLst>
                                    </p:anim>
                                    <p:anim calcmode="lin" valueType="num">
                                      <p:cBhvr>
                                        <p:cTn id="74" dur="2000" fill="hold"/>
                                        <p:tgtEl>
                                          <p:spTgt spid="200720"/>
                                        </p:tgtEl>
                                        <p:attrNameLst>
                                          <p:attrName>ppt_h</p:attrName>
                                        </p:attrNameLst>
                                      </p:cBhvr>
                                      <p:tavLst>
                                        <p:tav tm="0">
                                          <p:val>
                                            <p:fltVal val="0"/>
                                          </p:val>
                                        </p:tav>
                                        <p:tav tm="100000">
                                          <p:val>
                                            <p:strVal val="#ppt_h"/>
                                          </p:val>
                                        </p:tav>
                                      </p:tavLst>
                                    </p:anim>
                                    <p:anim calcmode="lin" valueType="num">
                                      <p:cBhvr>
                                        <p:cTn id="75" dur="2000" fill="hold"/>
                                        <p:tgtEl>
                                          <p:spTgt spid="200720"/>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animBg="1"/>
      <p:bldP spid="200710" grpId="0" animBg="1"/>
      <p:bldP spid="200711" grpId="0" animBg="1"/>
      <p:bldP spid="200712" grpId="0" animBg="1"/>
      <p:bldP spid="200713" grpId="0" animBg="1"/>
      <p:bldP spid="200718" grpId="0" animBg="1"/>
      <p:bldP spid="200719" grpId="0" animBg="1"/>
      <p:bldP spid="200720" grpId="0" animBg="1"/>
      <p:bldP spid="2007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42844" y="214290"/>
          <a:ext cx="9001156" cy="650085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endParaRPr lang="en-US" smtClean="0"/>
          </a:p>
        </p:txBody>
      </p:sp>
      <p:graphicFrame>
        <p:nvGraphicFramePr>
          <p:cNvPr id="5" name="Picture Placeholder 4"/>
          <p:cNvGraphicFramePr>
            <a:graphicFrameLocks noGrp="1"/>
          </p:cNvGraphicFramePr>
          <p:nvPr>
            <p:ph type="pic" idx="1"/>
          </p:nvPr>
        </p:nvGraphicFramePr>
        <p:xfrm>
          <a:off x="-899795" y="1575435"/>
          <a:ext cx="10337800" cy="5029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Box 2"/>
          <p:cNvSpPr txBox="1"/>
          <p:nvPr/>
        </p:nvSpPr>
        <p:spPr>
          <a:xfrm>
            <a:off x="381000" y="228600"/>
            <a:ext cx="7315200" cy="646331"/>
          </a:xfrm>
          <a:prstGeom prst="rect">
            <a:avLst/>
          </a:prstGeom>
          <a:noFill/>
        </p:spPr>
        <p:txBody>
          <a:bodyPr wrap="square" rtlCol="0">
            <a:spAutoFit/>
          </a:bodyPr>
          <a:lstStyle/>
          <a:p>
            <a:r>
              <a:rPr lang="en-US" sz="3600" b="1" i="1" dirty="0">
                <a:solidFill>
                  <a:srgbClr val="C00000"/>
                </a:solidFill>
                <a:latin typeface="Times New Roman" panose="02020603050405020304" pitchFamily="18" charset="0"/>
                <a:cs typeface="Times New Roman" panose="02020603050405020304" pitchFamily="18" charset="0"/>
              </a:rPr>
              <a:t>2. </a:t>
            </a:r>
            <a:r>
              <a:rPr lang="en-US" sz="3600" b="1" i="1" dirty="0" err="1" smtClean="0">
                <a:solidFill>
                  <a:srgbClr val="C00000"/>
                </a:solidFill>
                <a:latin typeface="Times New Roman" panose="02020603050405020304" pitchFamily="18" charset="0"/>
                <a:cs typeface="Times New Roman" panose="02020603050405020304" pitchFamily="18" charset="0"/>
              </a:rPr>
              <a:t>Nhân</a:t>
            </a:r>
            <a:r>
              <a:rPr lang="en-US" sz="3600" b="1" i="1" dirty="0" smtClean="0">
                <a:solidFill>
                  <a:srgbClr val="C00000"/>
                </a:solidFill>
                <a:latin typeface="Times New Roman" panose="02020603050405020304" pitchFamily="18" charset="0"/>
                <a:cs typeface="Times New Roman" panose="02020603050405020304" pitchFamily="18" charset="0"/>
              </a:rPr>
              <a:t> </a:t>
            </a:r>
            <a:r>
              <a:rPr lang="en-US" sz="3600" b="1" i="1" dirty="0" err="1">
                <a:solidFill>
                  <a:srgbClr val="C00000"/>
                </a:solidFill>
                <a:latin typeface="Times New Roman" panose="02020603050405020304" pitchFamily="18" charset="0"/>
                <a:cs typeface="Times New Roman" panose="02020603050405020304" pitchFamily="18" charset="0"/>
              </a:rPr>
              <a:t>tố</a:t>
            </a:r>
            <a:r>
              <a:rPr lang="en-US" sz="3600" b="1" i="1" dirty="0">
                <a:solidFill>
                  <a:srgbClr val="C00000"/>
                </a:solidFill>
                <a:latin typeface="Times New Roman" panose="02020603050405020304" pitchFamily="18" charset="0"/>
                <a:cs typeface="Times New Roman" panose="02020603050405020304" pitchFamily="18" charset="0"/>
              </a:rPr>
              <a:t> </a:t>
            </a:r>
            <a:r>
              <a:rPr lang="en-US" sz="3600" b="1" i="1" dirty="0" err="1">
                <a:solidFill>
                  <a:srgbClr val="C00000"/>
                </a:solidFill>
                <a:latin typeface="Times New Roman" panose="02020603050405020304" pitchFamily="18" charset="0"/>
                <a:cs typeface="Times New Roman" panose="02020603050405020304" pitchFamily="18" charset="0"/>
              </a:rPr>
              <a:t>chủ</a:t>
            </a:r>
            <a:r>
              <a:rPr lang="en-US" sz="3600" b="1" i="1" dirty="0">
                <a:solidFill>
                  <a:srgbClr val="C00000"/>
                </a:solidFill>
                <a:latin typeface="Times New Roman" panose="02020603050405020304" pitchFamily="18" charset="0"/>
                <a:cs typeface="Times New Roman" panose="02020603050405020304" pitchFamily="18" charset="0"/>
              </a:rPr>
              <a:t> </a:t>
            </a:r>
            <a:r>
              <a:rPr lang="en-US" sz="3600" b="1" i="1" dirty="0" err="1" smtClean="0">
                <a:solidFill>
                  <a:srgbClr val="C00000"/>
                </a:solidFill>
                <a:latin typeface="Times New Roman" panose="02020603050405020304" pitchFamily="18" charset="0"/>
                <a:cs typeface="Times New Roman" panose="02020603050405020304" pitchFamily="18" charset="0"/>
              </a:rPr>
              <a:t>quan</a:t>
            </a:r>
            <a:r>
              <a:rPr lang="en-US" sz="3600" b="1" i="1" dirty="0" smtClean="0">
                <a:solidFill>
                  <a:srgbClr val="C00000"/>
                </a:solidFill>
                <a:latin typeface="Times New Roman" panose="02020603050405020304" pitchFamily="18" charset="0"/>
                <a:cs typeface="Times New Roman" panose="02020603050405020304" pitchFamily="18" charset="0"/>
              </a:rPr>
              <a:t> </a:t>
            </a:r>
            <a:r>
              <a:rPr lang="en-US" sz="3600" b="1" i="1" dirty="0" err="1" smtClean="0">
                <a:solidFill>
                  <a:srgbClr val="C00000"/>
                </a:solidFill>
                <a:latin typeface="Times New Roman" panose="02020603050405020304" pitchFamily="18" charset="0"/>
                <a:cs typeface="Times New Roman" panose="02020603050405020304" pitchFamily="18" charset="0"/>
              </a:rPr>
              <a:t>Hồ</a:t>
            </a:r>
            <a:r>
              <a:rPr lang="en-US" sz="3600" b="1" i="1" dirty="0" smtClean="0">
                <a:solidFill>
                  <a:srgbClr val="C00000"/>
                </a:solidFill>
                <a:latin typeface="Times New Roman" panose="02020603050405020304" pitchFamily="18" charset="0"/>
                <a:cs typeface="Times New Roman" panose="02020603050405020304" pitchFamily="18" charset="0"/>
              </a:rPr>
              <a:t> </a:t>
            </a:r>
            <a:r>
              <a:rPr lang="en-US" sz="3600" b="1" i="1" dirty="0" err="1" smtClean="0">
                <a:solidFill>
                  <a:srgbClr val="C00000"/>
                </a:solidFill>
                <a:latin typeface="Times New Roman" panose="02020603050405020304" pitchFamily="18" charset="0"/>
                <a:cs typeface="Times New Roman" panose="02020603050405020304" pitchFamily="18" charset="0"/>
              </a:rPr>
              <a:t>Chí</a:t>
            </a:r>
            <a:r>
              <a:rPr lang="en-US" sz="3600" b="1" i="1" dirty="0" smtClean="0">
                <a:solidFill>
                  <a:srgbClr val="C00000"/>
                </a:solidFill>
                <a:latin typeface="Times New Roman" panose="02020603050405020304" pitchFamily="18" charset="0"/>
                <a:cs typeface="Times New Roman" panose="02020603050405020304" pitchFamily="18" charset="0"/>
              </a:rPr>
              <a:t> Minh</a:t>
            </a:r>
            <a:endParaRPr lang="en-US" sz="3600" b="1" dirty="0">
              <a:solidFill>
                <a:srgbClr val="C00000"/>
              </a:solidFill>
            </a:endParaRPr>
          </a:p>
        </p:txBody>
      </p:sp>
      <p:sp>
        <p:nvSpPr>
          <p:cNvPr id="6" name="TextBox 5"/>
          <p:cNvSpPr txBox="1"/>
          <p:nvPr/>
        </p:nvSpPr>
        <p:spPr>
          <a:xfrm>
            <a:off x="-13570" y="990600"/>
            <a:ext cx="6705600" cy="584775"/>
          </a:xfrm>
          <a:prstGeom prst="rect">
            <a:avLst/>
          </a:prstGeom>
          <a:noFill/>
        </p:spPr>
        <p:txBody>
          <a:bodyPr wrap="square" rtlCol="0">
            <a:spAutoFit/>
          </a:bodyPr>
          <a:lstStyle/>
          <a:p>
            <a:r>
              <a:rPr lang="en-US" sz="2800" b="1" i="1" dirty="0" smtClean="0">
                <a:solidFill>
                  <a:srgbClr val="0070C0"/>
                </a:solidFill>
                <a:latin typeface="Times New Roman" panose="02020603050405020304" pitchFamily="18" charset="0"/>
                <a:cs typeface="Times New Roman" panose="02020603050405020304" pitchFamily="18" charset="0"/>
              </a:rPr>
              <a:t>  </a:t>
            </a:r>
            <a:r>
              <a:rPr lang="vi-VN" sz="2800" b="1" i="1" dirty="0" smtClean="0">
                <a:solidFill>
                  <a:srgbClr val="0070C0"/>
                </a:solidFill>
                <a:latin typeface="Times New Roman" panose="02020603050405020304" pitchFamily="18" charset="0"/>
                <a:cs typeface="Times New Roman" panose="02020603050405020304" pitchFamily="18" charset="0"/>
              </a:rPr>
              <a:t>a. </a:t>
            </a:r>
            <a:r>
              <a:rPr lang="en-US" sz="3200" b="1" i="1" dirty="0" err="1" smtClean="0">
                <a:solidFill>
                  <a:srgbClr val="0070C0"/>
                </a:solidFill>
                <a:latin typeface="Times New Roman" panose="02020603050405020304" pitchFamily="18" charset="0"/>
                <a:cs typeface="Times New Roman" panose="02020603050405020304" pitchFamily="18" charset="0"/>
              </a:rPr>
              <a:t>P</a:t>
            </a:r>
            <a:r>
              <a:rPr lang="en-US" sz="3200" b="1" i="1" dirty="0" err="1" smtClean="0">
                <a:solidFill>
                  <a:srgbClr val="0070C0"/>
                </a:solidFill>
                <a:latin typeface="Times New Roman" panose="02020603050405020304" pitchFamily="18" charset="0"/>
                <a:cs typeface="Times New Roman" panose="02020603050405020304" pitchFamily="18" charset="0"/>
              </a:rPr>
              <a:t>hẩm</a:t>
            </a:r>
            <a:r>
              <a:rPr lang="en-US" sz="3200" b="1" i="1" dirty="0" smtClean="0">
                <a:solidFill>
                  <a:srgbClr val="0070C0"/>
                </a:solidFill>
                <a:latin typeface="Times New Roman" panose="02020603050405020304" pitchFamily="18" charset="0"/>
                <a:cs typeface="Times New Roman" panose="02020603050405020304" pitchFamily="18" charset="0"/>
              </a:rPr>
              <a:t> </a:t>
            </a:r>
            <a:r>
              <a:rPr lang="en-US" sz="3200" b="1" i="1" dirty="0" err="1" smtClean="0">
                <a:solidFill>
                  <a:srgbClr val="0070C0"/>
                </a:solidFill>
                <a:latin typeface="Times New Roman" panose="02020603050405020304" pitchFamily="18" charset="0"/>
                <a:cs typeface="Times New Roman" panose="02020603050405020304" pitchFamily="18" charset="0"/>
              </a:rPr>
              <a:t>chất</a:t>
            </a:r>
            <a:r>
              <a:rPr lang="en-US" sz="3200" b="1" i="1" dirty="0" smtClean="0">
                <a:solidFill>
                  <a:srgbClr val="0070C0"/>
                </a:solidFill>
                <a:latin typeface="Times New Roman" panose="02020603050405020304" pitchFamily="18" charset="0"/>
                <a:cs typeface="Times New Roman" panose="02020603050405020304" pitchFamily="18" charset="0"/>
              </a:rPr>
              <a:t> </a:t>
            </a:r>
            <a:r>
              <a:rPr lang="en-US" sz="3200" b="1" i="1" dirty="0" err="1" smtClean="0">
                <a:solidFill>
                  <a:srgbClr val="0070C0"/>
                </a:solidFill>
                <a:latin typeface="Times New Roman" panose="02020603050405020304" pitchFamily="18" charset="0"/>
                <a:cs typeface="Times New Roman" panose="02020603050405020304" pitchFamily="18" charset="0"/>
              </a:rPr>
              <a:t>Hồ</a:t>
            </a:r>
            <a:r>
              <a:rPr lang="en-US" sz="3200" b="1" i="1" dirty="0" smtClean="0">
                <a:solidFill>
                  <a:srgbClr val="0070C0"/>
                </a:solidFill>
                <a:latin typeface="Times New Roman" panose="02020603050405020304" pitchFamily="18" charset="0"/>
                <a:cs typeface="Times New Roman" panose="02020603050405020304" pitchFamily="18" charset="0"/>
              </a:rPr>
              <a:t> </a:t>
            </a:r>
            <a:r>
              <a:rPr lang="en-US" sz="3200" b="1" i="1" dirty="0" err="1" smtClean="0">
                <a:solidFill>
                  <a:srgbClr val="0070C0"/>
                </a:solidFill>
                <a:latin typeface="Times New Roman" panose="02020603050405020304" pitchFamily="18" charset="0"/>
                <a:cs typeface="Times New Roman" panose="02020603050405020304" pitchFamily="18" charset="0"/>
              </a:rPr>
              <a:t>Chí</a:t>
            </a:r>
            <a:r>
              <a:rPr lang="en-US" sz="3200" b="1" i="1" dirty="0" smtClean="0">
                <a:solidFill>
                  <a:srgbClr val="0070C0"/>
                </a:solidFill>
                <a:latin typeface="Times New Roman" panose="02020603050405020304" pitchFamily="18" charset="0"/>
                <a:cs typeface="Times New Roman" panose="02020603050405020304" pitchFamily="18" charset="0"/>
              </a:rPr>
              <a:t> Minh </a:t>
            </a:r>
            <a:endParaRPr lang="en-US" sz="2800" b="1" dirty="0">
              <a:solidFill>
                <a:srgbClr val="0070C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52400" y="-304800"/>
            <a:ext cx="8553450" cy="1143000"/>
          </a:xfrm>
        </p:spPr>
        <p:txBody>
          <a:bodyPr/>
          <a:lstStyle/>
          <a:p>
            <a:pPr>
              <a:lnSpc>
                <a:spcPct val="120000"/>
              </a:lnSpc>
            </a:pPr>
            <a:r>
              <a:rPr lang="vi-VN" altLang="en-US" sz="2800" b="1" dirty="0" smtClean="0">
                <a:solidFill>
                  <a:srgbClr val="FF0000"/>
                </a:solidFill>
              </a:rPr>
              <a:t>b. </a:t>
            </a:r>
            <a:r>
              <a:rPr lang="en-US" altLang="en-US" sz="2800" b="1" dirty="0" err="1" smtClean="0">
                <a:solidFill>
                  <a:srgbClr val="FF0000"/>
                </a:solidFill>
              </a:rPr>
              <a:t>H</a:t>
            </a:r>
            <a:r>
              <a:rPr lang="en-US" altLang="en-US" sz="2800" b="1" dirty="0" err="1" smtClean="0">
                <a:solidFill>
                  <a:srgbClr val="FF0000"/>
                </a:solidFill>
              </a:rPr>
              <a:t>oạt</a:t>
            </a:r>
            <a:r>
              <a:rPr lang="en-US" altLang="en-US" sz="2800" b="1" dirty="0" smtClean="0">
                <a:solidFill>
                  <a:srgbClr val="FF0000"/>
                </a:solidFill>
              </a:rPr>
              <a:t> </a:t>
            </a:r>
            <a:r>
              <a:rPr lang="en-US" altLang="en-US" sz="2800" b="1" dirty="0" err="1" smtClean="0">
                <a:solidFill>
                  <a:srgbClr val="FF0000"/>
                </a:solidFill>
              </a:rPr>
              <a:t>động</a:t>
            </a:r>
            <a:r>
              <a:rPr lang="en-US" altLang="en-US" sz="2800" b="1" dirty="0" smtClean="0">
                <a:solidFill>
                  <a:srgbClr val="FF0000"/>
                </a:solidFill>
              </a:rPr>
              <a:t> </a:t>
            </a:r>
            <a:r>
              <a:rPr lang="en-US" altLang="en-US" sz="2800" b="1" dirty="0" err="1" smtClean="0">
                <a:solidFill>
                  <a:srgbClr val="FF0000"/>
                </a:solidFill>
              </a:rPr>
              <a:t>thực</a:t>
            </a:r>
            <a:r>
              <a:rPr lang="en-US" altLang="en-US" sz="2800" b="1" dirty="0" smtClean="0">
                <a:solidFill>
                  <a:srgbClr val="FF0000"/>
                </a:solidFill>
              </a:rPr>
              <a:t> </a:t>
            </a:r>
            <a:r>
              <a:rPr lang="en-US" altLang="en-US" sz="2800" b="1" dirty="0" err="1" smtClean="0">
                <a:solidFill>
                  <a:srgbClr val="FF0000"/>
                </a:solidFill>
              </a:rPr>
              <a:t>tiễn</a:t>
            </a:r>
            <a:r>
              <a:rPr lang="vi-VN" altLang="en-US" sz="2800" b="1" dirty="0" smtClean="0">
                <a:solidFill>
                  <a:srgbClr val="FF0000"/>
                </a:solidFill>
              </a:rPr>
              <a:t> </a:t>
            </a:r>
            <a:r>
              <a:rPr lang="vi-VN" altLang="en-US" sz="2800" b="1" dirty="0" smtClean="0">
                <a:solidFill>
                  <a:srgbClr val="FF0000"/>
                </a:solidFill>
              </a:rPr>
              <a:t>Hồ Chí Minh</a:t>
            </a:r>
            <a:endParaRPr lang="en-US" altLang="en-US" sz="3200" b="1" dirty="0" smtClean="0">
              <a:solidFill>
                <a:srgbClr val="FF0000"/>
              </a:solidFill>
              <a:latin typeface="Times New Roman" panose="02020603050405020304" pitchFamily="18" charset="0"/>
            </a:endParaRPr>
          </a:p>
        </p:txBody>
      </p:sp>
      <p:grpSp>
        <p:nvGrpSpPr>
          <p:cNvPr id="258051" name="Group 26"/>
          <p:cNvGrpSpPr/>
          <p:nvPr/>
        </p:nvGrpSpPr>
        <p:grpSpPr bwMode="auto">
          <a:xfrm>
            <a:off x="0" y="576263"/>
            <a:ext cx="9144000" cy="1430337"/>
            <a:chOff x="152400" y="838200"/>
            <a:chExt cx="8991600" cy="1727200"/>
          </a:xfrm>
        </p:grpSpPr>
        <p:grpSp>
          <p:nvGrpSpPr>
            <p:cNvPr id="258087" name="Group 3"/>
            <p:cNvGrpSpPr/>
            <p:nvPr/>
          </p:nvGrpSpPr>
          <p:grpSpPr bwMode="auto">
            <a:xfrm>
              <a:off x="152400" y="838200"/>
              <a:ext cx="8991600" cy="1727200"/>
              <a:chOff x="912" y="1008"/>
              <a:chExt cx="3984" cy="912"/>
            </a:xfrm>
          </p:grpSpPr>
          <p:sp>
            <p:nvSpPr>
              <p:cNvPr id="258089" name="AutoShape 4"/>
              <p:cNvSpPr>
                <a:spLocks noChangeArrowheads="1"/>
              </p:cNvSpPr>
              <p:nvPr/>
            </p:nvSpPr>
            <p:spPr bwMode="gray">
              <a:xfrm>
                <a:off x="912" y="1008"/>
                <a:ext cx="3984" cy="912"/>
              </a:xfrm>
              <a:prstGeom prst="roundRect">
                <a:avLst>
                  <a:gd name="adj" fmla="val 10889"/>
                </a:avLst>
              </a:prstGeom>
              <a:solidFill>
                <a:srgbClr val="FFCC99"/>
              </a:solidFill>
              <a:ln w="38100">
                <a:solidFill>
                  <a:srgbClr val="FFFFFF"/>
                </a:solidFill>
                <a:round/>
              </a:ln>
              <a:effectLst>
                <a:outerShdw dist="135003" dir="2928844" algn="ctr" rotWithShape="0">
                  <a:srgbClr val="000000">
                    <a:alpha val="50000"/>
                  </a:srgbClr>
                </a:outerShdw>
              </a:effectLst>
            </p:spPr>
            <p:txBody>
              <a:bodyPr wrap="none" anchor="ct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endParaRPr>
              </a:p>
            </p:txBody>
          </p:sp>
          <p:grpSp>
            <p:nvGrpSpPr>
              <p:cNvPr id="258090" name="Group 5"/>
              <p:cNvGrpSpPr/>
              <p:nvPr/>
            </p:nvGrpSpPr>
            <p:grpSpPr bwMode="auto">
              <a:xfrm>
                <a:off x="999" y="1092"/>
                <a:ext cx="768" cy="746"/>
                <a:chOff x="999" y="1092"/>
                <a:chExt cx="768" cy="746"/>
              </a:xfrm>
            </p:grpSpPr>
            <p:sp>
              <p:nvSpPr>
                <p:cNvPr id="258092" name="AutoShape 6"/>
                <p:cNvSpPr>
                  <a:spLocks noChangeArrowheads="1"/>
                </p:cNvSpPr>
                <p:nvPr/>
              </p:nvSpPr>
              <p:spPr bwMode="gray">
                <a:xfrm>
                  <a:off x="999" y="1092"/>
                  <a:ext cx="768" cy="746"/>
                </a:xfrm>
                <a:prstGeom prst="roundRect">
                  <a:avLst>
                    <a:gd name="adj" fmla="val 11921"/>
                  </a:avLst>
                </a:prstGeom>
                <a:solidFill>
                  <a:srgbClr val="339966"/>
                </a:solidFill>
                <a:ln w="38100">
                  <a:solidFill>
                    <a:schemeClr val="bg1"/>
                  </a:solidFill>
                  <a:round/>
                </a:ln>
              </p:spPr>
              <p:txBody>
                <a:bodyPr wrap="none" anchor="ct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endParaRPr>
                </a:p>
              </p:txBody>
            </p:sp>
            <p:sp>
              <p:nvSpPr>
                <p:cNvPr id="120839" name="Freeform 7"/>
                <p:cNvSpPr/>
                <p:nvPr/>
              </p:nvSpPr>
              <p:spPr bwMode="gray">
                <a:xfrm>
                  <a:off x="1047" y="1140"/>
                  <a:ext cx="383" cy="39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p:spPr>
              <p:txBody>
                <a:bodyPr/>
                <a:lstStyle/>
                <a:p>
                  <a:pPr algn="l">
                    <a:defRPr/>
                  </a:pPr>
                  <a:endParaRPr lang="en-US" sz="1800">
                    <a:solidFill>
                      <a:srgbClr val="000000"/>
                    </a:solidFill>
                    <a:latin typeface="Arial" panose="020B0604020202020204" pitchFamily="34" charset="0"/>
                  </a:endParaRPr>
                </a:p>
              </p:txBody>
            </p:sp>
            <p:sp>
              <p:nvSpPr>
                <p:cNvPr id="120840" name="Text Box 8"/>
                <p:cNvSpPr txBox="1">
                  <a:spLocks noChangeArrowheads="1"/>
                </p:cNvSpPr>
                <p:nvPr/>
              </p:nvSpPr>
              <p:spPr bwMode="gray">
                <a:xfrm>
                  <a:off x="1333" y="1296"/>
                  <a:ext cx="82" cy="259"/>
                </a:xfrm>
                <a:prstGeom prst="rect">
                  <a:avLst/>
                </a:prstGeom>
                <a:noFill/>
                <a:ln>
                  <a:noFill/>
                </a:ln>
                <a:effectLst>
                  <a:outerShdw dist="35921" dir="2700000" algn="ctr" rotWithShape="0">
                    <a:schemeClr val="tx1"/>
                  </a:outerShdw>
                </a:effectLst>
              </p:spPr>
              <p:txBody>
                <a:bodyPr wrap="none">
                  <a:spAutoFit/>
                </a:bodyPr>
                <a:lstStyle/>
                <a:p>
                  <a:pPr eaLnBrk="0" hangingPunct="0">
                    <a:defRPr/>
                  </a:pPr>
                  <a:endParaRPr lang="en-US" altLang="en-US" sz="2800">
                    <a:solidFill>
                      <a:srgbClr val="FFFFFF"/>
                    </a:solidFill>
                    <a:effectLst>
                      <a:outerShdw blurRad="38100" dist="38100" dir="2700000" algn="tl">
                        <a:srgbClr val="C0C0C0"/>
                      </a:outerShdw>
                    </a:effectLst>
                    <a:latin typeface="Arial" panose="020B0604020202020204" pitchFamily="34" charset="0"/>
                  </a:endParaRPr>
                </a:p>
              </p:txBody>
            </p:sp>
          </p:grpSp>
          <p:sp>
            <p:nvSpPr>
              <p:cNvPr id="258091" name="Text Box 9"/>
              <p:cNvSpPr txBox="1">
                <a:spLocks noChangeArrowheads="1"/>
              </p:cNvSpPr>
              <p:nvPr/>
            </p:nvSpPr>
            <p:spPr bwMode="gray">
              <a:xfrm>
                <a:off x="1786" y="1118"/>
                <a:ext cx="3036"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en-US" altLang="en-US" sz="2200" b="1" dirty="0" err="1" smtClean="0">
                    <a:solidFill>
                      <a:srgbClr val="000000"/>
                    </a:solidFill>
                  </a:rPr>
                  <a:t>Hồ</a:t>
                </a:r>
                <a:r>
                  <a:rPr lang="en-US" altLang="en-US" sz="2200" b="1" dirty="0" smtClean="0">
                    <a:solidFill>
                      <a:srgbClr val="000000"/>
                    </a:solidFill>
                  </a:rPr>
                  <a:t> </a:t>
                </a:r>
                <a:r>
                  <a:rPr lang="en-US" altLang="en-US" sz="2200" b="1" dirty="0" err="1" smtClean="0">
                    <a:solidFill>
                      <a:srgbClr val="000000"/>
                    </a:solidFill>
                  </a:rPr>
                  <a:t>Chí</a:t>
                </a:r>
                <a:r>
                  <a:rPr lang="en-US" altLang="en-US" sz="2200" b="1" dirty="0" smtClean="0">
                    <a:solidFill>
                      <a:srgbClr val="000000"/>
                    </a:solidFill>
                  </a:rPr>
                  <a:t> Minh </a:t>
                </a:r>
                <a:r>
                  <a:rPr lang="en-US" altLang="en-US" sz="2200" b="1" dirty="0" err="1" smtClean="0">
                    <a:solidFill>
                      <a:srgbClr val="000000"/>
                    </a:solidFill>
                  </a:rPr>
                  <a:t>là</a:t>
                </a:r>
                <a:r>
                  <a:rPr lang="en-US" altLang="en-US" sz="2200" b="1" dirty="0" smtClean="0">
                    <a:solidFill>
                      <a:srgbClr val="000000"/>
                    </a:solidFill>
                  </a:rPr>
                  <a:t> </a:t>
                </a:r>
                <a:r>
                  <a:rPr lang="en-US" altLang="en-US" sz="2200" b="1" dirty="0" err="1" smtClean="0">
                    <a:solidFill>
                      <a:srgbClr val="000000"/>
                    </a:solidFill>
                  </a:rPr>
                  <a:t>người</a:t>
                </a:r>
                <a:r>
                  <a:rPr lang="en-US" altLang="en-US" sz="2200" b="1" dirty="0" smtClean="0">
                    <a:solidFill>
                      <a:srgbClr val="000000"/>
                    </a:solidFill>
                  </a:rPr>
                  <a:t> </a:t>
                </a:r>
                <a:r>
                  <a:rPr lang="en-US" altLang="en-US" sz="2200" b="1" dirty="0" err="1" smtClean="0">
                    <a:solidFill>
                      <a:srgbClr val="000000"/>
                    </a:solidFill>
                  </a:rPr>
                  <a:t>có</a:t>
                </a:r>
                <a:r>
                  <a:rPr lang="en-US" altLang="en-US" sz="2200" b="1" dirty="0" smtClean="0">
                    <a:solidFill>
                      <a:srgbClr val="000000"/>
                    </a:solidFill>
                  </a:rPr>
                  <a:t> </a:t>
                </a:r>
                <a:r>
                  <a:rPr lang="en-US" altLang="en-US" sz="2200" b="1" dirty="0" err="1" smtClean="0">
                    <a:solidFill>
                      <a:srgbClr val="000000"/>
                    </a:solidFill>
                  </a:rPr>
                  <a:t>vốn</a:t>
                </a:r>
                <a:r>
                  <a:rPr lang="en-US" altLang="en-US" sz="2200" b="1" dirty="0" smtClean="0">
                    <a:solidFill>
                      <a:srgbClr val="000000"/>
                    </a:solidFill>
                  </a:rPr>
                  <a:t> </a:t>
                </a:r>
                <a:r>
                  <a:rPr lang="en-US" altLang="en-US" sz="2200" b="1" dirty="0" err="1" smtClean="0">
                    <a:solidFill>
                      <a:srgbClr val="000000"/>
                    </a:solidFill>
                  </a:rPr>
                  <a:t>sống</a:t>
                </a:r>
                <a:r>
                  <a:rPr lang="en-US" altLang="en-US" sz="2200" b="1" dirty="0" smtClean="0">
                    <a:solidFill>
                      <a:srgbClr val="000000"/>
                    </a:solidFill>
                  </a:rPr>
                  <a:t> </a:t>
                </a:r>
                <a:r>
                  <a:rPr lang="en-US" altLang="en-US" sz="2200" b="1" dirty="0" err="1" smtClean="0">
                    <a:solidFill>
                      <a:srgbClr val="000000"/>
                    </a:solidFill>
                  </a:rPr>
                  <a:t>và</a:t>
                </a:r>
                <a:r>
                  <a:rPr lang="en-US" altLang="en-US" sz="2200" b="1" dirty="0" smtClean="0">
                    <a:solidFill>
                      <a:srgbClr val="000000"/>
                    </a:solidFill>
                  </a:rPr>
                  <a:t> </a:t>
                </a:r>
                <a:r>
                  <a:rPr lang="en-US" altLang="en-US" sz="2200" b="1" dirty="0" err="1" smtClean="0">
                    <a:solidFill>
                      <a:srgbClr val="000000"/>
                    </a:solidFill>
                  </a:rPr>
                  <a:t>thực</a:t>
                </a:r>
                <a:r>
                  <a:rPr lang="en-US" altLang="en-US" sz="2200" b="1" dirty="0" smtClean="0">
                    <a:solidFill>
                      <a:srgbClr val="000000"/>
                    </a:solidFill>
                  </a:rPr>
                  <a:t> </a:t>
                </a:r>
                <a:r>
                  <a:rPr lang="en-US" altLang="en-US" sz="2200" b="1" dirty="0" err="1" smtClean="0">
                    <a:solidFill>
                      <a:srgbClr val="000000"/>
                    </a:solidFill>
                  </a:rPr>
                  <a:t>tiễn</a:t>
                </a:r>
                <a:r>
                  <a:rPr lang="en-US" altLang="en-US" sz="2200" b="1" dirty="0" smtClean="0">
                    <a:solidFill>
                      <a:srgbClr val="000000"/>
                    </a:solidFill>
                  </a:rPr>
                  <a:t> </a:t>
                </a:r>
                <a:r>
                  <a:rPr lang="en-US" altLang="en-US" sz="2200" b="1" dirty="0" err="1" smtClean="0">
                    <a:solidFill>
                      <a:srgbClr val="000000"/>
                    </a:solidFill>
                  </a:rPr>
                  <a:t>cách</a:t>
                </a:r>
                <a:r>
                  <a:rPr lang="en-US" altLang="en-US" sz="2200" b="1" dirty="0" smtClean="0">
                    <a:solidFill>
                      <a:srgbClr val="000000"/>
                    </a:solidFill>
                  </a:rPr>
                  <a:t> </a:t>
                </a:r>
                <a:r>
                  <a:rPr lang="en-US" altLang="en-US" sz="2200" b="1" dirty="0" err="1" smtClean="0">
                    <a:solidFill>
                      <a:srgbClr val="000000"/>
                    </a:solidFill>
                  </a:rPr>
                  <a:t>mạng</a:t>
                </a:r>
                <a:r>
                  <a:rPr lang="en-US" altLang="en-US" sz="2200" b="1" dirty="0" smtClean="0">
                    <a:solidFill>
                      <a:srgbClr val="000000"/>
                    </a:solidFill>
                  </a:rPr>
                  <a:t> </a:t>
                </a:r>
                <a:r>
                  <a:rPr lang="en-US" altLang="en-US" sz="2200" b="1" dirty="0" err="1" smtClean="0">
                    <a:solidFill>
                      <a:srgbClr val="000000"/>
                    </a:solidFill>
                  </a:rPr>
                  <a:t>phong</a:t>
                </a:r>
                <a:r>
                  <a:rPr lang="en-US" altLang="en-US" sz="2200" b="1" dirty="0" smtClean="0">
                    <a:solidFill>
                      <a:srgbClr val="000000"/>
                    </a:solidFill>
                  </a:rPr>
                  <a:t> </a:t>
                </a:r>
                <a:r>
                  <a:rPr lang="en-US" altLang="en-US" sz="2200" b="1" dirty="0" err="1" smtClean="0">
                    <a:solidFill>
                      <a:srgbClr val="000000"/>
                    </a:solidFill>
                  </a:rPr>
                  <a:t>phú</a:t>
                </a:r>
                <a:r>
                  <a:rPr lang="en-US" altLang="en-US" sz="2200" b="1" dirty="0" smtClean="0">
                    <a:solidFill>
                      <a:srgbClr val="000000"/>
                    </a:solidFill>
                  </a:rPr>
                  <a:t>, phi </a:t>
                </a:r>
                <a:r>
                  <a:rPr lang="en-US" altLang="en-US" sz="2200" b="1" dirty="0" err="1" smtClean="0">
                    <a:solidFill>
                      <a:srgbClr val="000000"/>
                    </a:solidFill>
                  </a:rPr>
                  <a:t>thường</a:t>
                </a:r>
                <a:r>
                  <a:rPr lang="en-US" altLang="en-US" sz="2200" b="1" dirty="0" smtClean="0">
                    <a:solidFill>
                      <a:srgbClr val="000000"/>
                    </a:solidFill>
                  </a:rPr>
                  <a:t> =&gt; </a:t>
                </a:r>
                <a:r>
                  <a:rPr lang="en-US" altLang="en-US" sz="2200" b="1" dirty="0" err="1" smtClean="0">
                    <a:solidFill>
                      <a:srgbClr val="000000"/>
                    </a:solidFill>
                  </a:rPr>
                  <a:t>Người</a:t>
                </a:r>
                <a:r>
                  <a:rPr lang="en-US" altLang="en-US" sz="2200" b="1" dirty="0" smtClean="0">
                    <a:solidFill>
                      <a:srgbClr val="000000"/>
                    </a:solidFill>
                  </a:rPr>
                  <a:t> </a:t>
                </a:r>
                <a:r>
                  <a:rPr lang="en-US" altLang="en-US" sz="2200" b="1" dirty="0" err="1" smtClean="0">
                    <a:solidFill>
                      <a:srgbClr val="000000"/>
                    </a:solidFill>
                  </a:rPr>
                  <a:t>thấu</a:t>
                </a:r>
                <a:r>
                  <a:rPr lang="en-US" altLang="en-US" sz="2200" b="1" dirty="0" smtClean="0">
                    <a:solidFill>
                      <a:srgbClr val="000000"/>
                    </a:solidFill>
                  </a:rPr>
                  <a:t> </a:t>
                </a:r>
                <a:r>
                  <a:rPr lang="en-US" altLang="en-US" sz="2200" b="1" dirty="0" err="1" smtClean="0">
                    <a:solidFill>
                      <a:srgbClr val="000000"/>
                    </a:solidFill>
                  </a:rPr>
                  <a:t>hiểu</a:t>
                </a:r>
                <a:r>
                  <a:rPr lang="en-US" altLang="en-US" sz="2200" b="1" dirty="0" smtClean="0">
                    <a:solidFill>
                      <a:srgbClr val="000000"/>
                    </a:solidFill>
                  </a:rPr>
                  <a:t> </a:t>
                </a:r>
                <a:r>
                  <a:rPr lang="en-US" altLang="en-US" sz="2200" b="1" dirty="0" err="1" smtClean="0">
                    <a:solidFill>
                      <a:srgbClr val="000000"/>
                    </a:solidFill>
                  </a:rPr>
                  <a:t>bản</a:t>
                </a:r>
                <a:r>
                  <a:rPr lang="en-US" altLang="en-US" sz="2200" b="1" dirty="0" smtClean="0">
                    <a:solidFill>
                      <a:srgbClr val="000000"/>
                    </a:solidFill>
                  </a:rPr>
                  <a:t> </a:t>
                </a:r>
                <a:r>
                  <a:rPr lang="en-US" altLang="en-US" sz="2200" b="1" dirty="0" err="1" smtClean="0">
                    <a:solidFill>
                      <a:srgbClr val="000000"/>
                    </a:solidFill>
                  </a:rPr>
                  <a:t>chất</a:t>
                </a:r>
                <a:r>
                  <a:rPr lang="en-US" altLang="en-US" sz="2200" b="1" dirty="0" smtClean="0">
                    <a:solidFill>
                      <a:srgbClr val="000000"/>
                    </a:solidFill>
                  </a:rPr>
                  <a:t>, </a:t>
                </a:r>
                <a:r>
                  <a:rPr lang="en-US" altLang="en-US" sz="2200" b="1" dirty="0" err="1" smtClean="0">
                    <a:solidFill>
                      <a:srgbClr val="000000"/>
                    </a:solidFill>
                  </a:rPr>
                  <a:t>thủ</a:t>
                </a:r>
                <a:r>
                  <a:rPr lang="en-US" altLang="en-US" sz="2200" b="1" dirty="0" smtClean="0">
                    <a:solidFill>
                      <a:srgbClr val="000000"/>
                    </a:solidFill>
                  </a:rPr>
                  <a:t> </a:t>
                </a:r>
                <a:r>
                  <a:rPr lang="en-US" altLang="en-US" sz="2200" b="1" dirty="0" err="1" smtClean="0">
                    <a:solidFill>
                      <a:srgbClr val="000000"/>
                    </a:solidFill>
                  </a:rPr>
                  <a:t>đoạn</a:t>
                </a:r>
                <a:r>
                  <a:rPr lang="en-US" altLang="en-US" sz="2200" b="1" dirty="0" smtClean="0">
                    <a:solidFill>
                      <a:srgbClr val="000000"/>
                    </a:solidFill>
                  </a:rPr>
                  <a:t> </a:t>
                </a:r>
                <a:r>
                  <a:rPr lang="en-US" altLang="en-US" sz="2200" b="1" dirty="0" err="1" smtClean="0">
                    <a:solidFill>
                      <a:srgbClr val="000000"/>
                    </a:solidFill>
                  </a:rPr>
                  <a:t>của</a:t>
                </a:r>
                <a:r>
                  <a:rPr lang="en-US" altLang="en-US" sz="2200" b="1" dirty="0" smtClean="0">
                    <a:solidFill>
                      <a:srgbClr val="000000"/>
                    </a:solidFill>
                  </a:rPr>
                  <a:t> CNĐQ, CNTD</a:t>
                </a:r>
                <a:r>
                  <a:rPr lang="vi-VN" altLang="en-US" sz="2200" b="1" dirty="0" smtClean="0">
                    <a:solidFill>
                      <a:srgbClr val="000000"/>
                    </a:solidFill>
                  </a:rPr>
                  <a:t>.</a:t>
                </a:r>
                <a:endParaRPr lang="en-US" altLang="en-US" sz="2200" b="1" dirty="0">
                  <a:solidFill>
                    <a:srgbClr val="000000"/>
                  </a:solidFill>
                </a:endParaRPr>
              </a:p>
            </p:txBody>
          </p:sp>
        </p:grpSp>
        <p:sp>
          <p:nvSpPr>
            <p:cNvPr id="258088" name="Rectangle 23"/>
            <p:cNvSpPr>
              <a:spLocks noChangeArrowheads="1"/>
            </p:cNvSpPr>
            <p:nvPr/>
          </p:nvSpPr>
          <p:spPr bwMode="auto">
            <a:xfrm>
              <a:off x="857224" y="1571612"/>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vi-VN" altLang="en-US" sz="1800" b="1">
                  <a:solidFill>
                    <a:srgbClr val="000000"/>
                  </a:solidFill>
                </a:rPr>
                <a:t> </a:t>
              </a:r>
              <a:endParaRPr lang="en-US" altLang="en-US" sz="1800">
                <a:solidFill>
                  <a:srgbClr val="000000"/>
                </a:solidFill>
                <a:latin typeface="VNI-Avo" pitchFamily="2" charset="0"/>
              </a:endParaRPr>
            </a:p>
          </p:txBody>
        </p:sp>
      </p:grpSp>
      <p:grpSp>
        <p:nvGrpSpPr>
          <p:cNvPr id="2" name="Group 1"/>
          <p:cNvGrpSpPr/>
          <p:nvPr/>
        </p:nvGrpSpPr>
        <p:grpSpPr bwMode="auto">
          <a:xfrm>
            <a:off x="50011" y="2348553"/>
            <a:ext cx="8993857" cy="1570188"/>
            <a:chOff x="152400" y="2707760"/>
            <a:chExt cx="8993857" cy="2180959"/>
          </a:xfrm>
        </p:grpSpPr>
        <p:grpSp>
          <p:nvGrpSpPr>
            <p:cNvPr id="258077" name="Group 27"/>
            <p:cNvGrpSpPr/>
            <p:nvPr/>
          </p:nvGrpSpPr>
          <p:grpSpPr bwMode="auto">
            <a:xfrm>
              <a:off x="152400" y="2707760"/>
              <a:ext cx="8993857" cy="2180959"/>
              <a:chOff x="152400" y="2707760"/>
              <a:chExt cx="8993857" cy="2180959"/>
            </a:xfrm>
          </p:grpSpPr>
          <p:grpSp>
            <p:nvGrpSpPr>
              <p:cNvPr id="258079" name="Group 10"/>
              <p:cNvGrpSpPr/>
              <p:nvPr/>
            </p:nvGrpSpPr>
            <p:grpSpPr bwMode="auto">
              <a:xfrm>
                <a:off x="152400" y="2707760"/>
                <a:ext cx="8993857" cy="2180959"/>
                <a:chOff x="912" y="1839"/>
                <a:chExt cx="3985" cy="1462"/>
              </a:xfrm>
            </p:grpSpPr>
            <p:sp>
              <p:nvSpPr>
                <p:cNvPr id="258081" name="AutoShape 11"/>
                <p:cNvSpPr>
                  <a:spLocks noChangeArrowheads="1"/>
                </p:cNvSpPr>
                <p:nvPr/>
              </p:nvSpPr>
              <p:spPr bwMode="gray">
                <a:xfrm>
                  <a:off x="912" y="1883"/>
                  <a:ext cx="3985" cy="1339"/>
                </a:xfrm>
                <a:prstGeom prst="roundRect">
                  <a:avLst>
                    <a:gd name="adj" fmla="val 10889"/>
                  </a:avLst>
                </a:prstGeom>
                <a:solidFill>
                  <a:srgbClr val="FFFF99"/>
                </a:solidFill>
                <a:ln w="38100">
                  <a:solidFill>
                    <a:srgbClr val="FFFFFF"/>
                  </a:solidFill>
                  <a:round/>
                </a:ln>
                <a:effectLst>
                  <a:outerShdw dist="135003" dir="2928844" algn="ctr" rotWithShape="0">
                    <a:srgbClr val="000000">
                      <a:alpha val="50000"/>
                    </a:srgbClr>
                  </a:outerShdw>
                </a:effectLst>
              </p:spPr>
              <p:txBody>
                <a:bodyPr wrap="none" anchor="ct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endParaRPr>
                </a:p>
              </p:txBody>
            </p:sp>
            <p:grpSp>
              <p:nvGrpSpPr>
                <p:cNvPr id="258082" name="Group 12"/>
                <p:cNvGrpSpPr/>
                <p:nvPr/>
              </p:nvGrpSpPr>
              <p:grpSpPr bwMode="auto">
                <a:xfrm>
                  <a:off x="999" y="2100"/>
                  <a:ext cx="768" cy="746"/>
                  <a:chOff x="999" y="2100"/>
                  <a:chExt cx="768" cy="746"/>
                </a:xfrm>
              </p:grpSpPr>
              <p:sp>
                <p:nvSpPr>
                  <p:cNvPr id="258084" name="AutoShape 13"/>
                  <p:cNvSpPr>
                    <a:spLocks noChangeArrowheads="1"/>
                  </p:cNvSpPr>
                  <p:nvPr/>
                </p:nvSpPr>
                <p:spPr bwMode="gray">
                  <a:xfrm>
                    <a:off x="999" y="2100"/>
                    <a:ext cx="768" cy="746"/>
                  </a:xfrm>
                  <a:prstGeom prst="roundRect">
                    <a:avLst>
                      <a:gd name="adj" fmla="val 11921"/>
                    </a:avLst>
                  </a:prstGeom>
                  <a:solidFill>
                    <a:srgbClr val="339966"/>
                  </a:solidFill>
                  <a:ln w="38100">
                    <a:solidFill>
                      <a:schemeClr val="bg1"/>
                    </a:solidFill>
                    <a:round/>
                  </a:ln>
                </p:spPr>
                <p:txBody>
                  <a:bodyPr wrap="none" anchor="ct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endParaRPr>
                  </a:p>
                </p:txBody>
              </p:sp>
              <p:sp>
                <p:nvSpPr>
                  <p:cNvPr id="120846" name="Freeform 14"/>
                  <p:cNvSpPr/>
                  <p:nvPr/>
                </p:nvSpPr>
                <p:spPr bwMode="gray">
                  <a:xfrm>
                    <a:off x="1047" y="2148"/>
                    <a:ext cx="383" cy="375"/>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a:noFill/>
                  </a:ln>
                </p:spPr>
                <p:txBody>
                  <a:bodyPr/>
                  <a:lstStyle/>
                  <a:p>
                    <a:pPr algn="l">
                      <a:defRPr/>
                    </a:pPr>
                    <a:endParaRPr lang="en-US" sz="1800">
                      <a:solidFill>
                        <a:srgbClr val="000000"/>
                      </a:solidFill>
                      <a:latin typeface="Arial" panose="020B0604020202020204" pitchFamily="34" charset="0"/>
                    </a:endParaRPr>
                  </a:p>
                </p:txBody>
              </p:sp>
              <p:sp>
                <p:nvSpPr>
                  <p:cNvPr id="120847" name="Text Box 15"/>
                  <p:cNvSpPr txBox="1">
                    <a:spLocks noChangeArrowheads="1"/>
                  </p:cNvSpPr>
                  <p:nvPr/>
                </p:nvSpPr>
                <p:spPr bwMode="gray">
                  <a:xfrm>
                    <a:off x="1334" y="2306"/>
                    <a:ext cx="82" cy="350"/>
                  </a:xfrm>
                  <a:prstGeom prst="rect">
                    <a:avLst/>
                  </a:prstGeom>
                  <a:noFill/>
                  <a:ln>
                    <a:noFill/>
                  </a:ln>
                  <a:effectLst>
                    <a:outerShdw dist="35921" dir="2700000" algn="ctr" rotWithShape="0">
                      <a:schemeClr val="tx1"/>
                    </a:outerShdw>
                  </a:effectLst>
                </p:spPr>
                <p:txBody>
                  <a:bodyPr wrap="none">
                    <a:spAutoFit/>
                  </a:bodyPr>
                  <a:lstStyle/>
                  <a:p>
                    <a:pPr eaLnBrk="0" hangingPunct="0">
                      <a:defRPr/>
                    </a:pPr>
                    <a:endParaRPr lang="en-US" altLang="en-US" sz="2800">
                      <a:solidFill>
                        <a:srgbClr val="FFFFFF"/>
                      </a:solidFill>
                      <a:effectLst>
                        <a:outerShdw blurRad="38100" dist="38100" dir="2700000" algn="tl">
                          <a:srgbClr val="C0C0C0"/>
                        </a:outerShdw>
                      </a:effectLst>
                      <a:latin typeface="Arial" panose="020B0604020202020204" pitchFamily="34" charset="0"/>
                    </a:endParaRPr>
                  </a:p>
                </p:txBody>
              </p:sp>
            </p:grpSp>
            <p:sp>
              <p:nvSpPr>
                <p:cNvPr id="258083" name="Text Box 16"/>
                <p:cNvSpPr txBox="1">
                  <a:spLocks noChangeArrowheads="1"/>
                </p:cNvSpPr>
                <p:nvPr/>
              </p:nvSpPr>
              <p:spPr bwMode="gray">
                <a:xfrm>
                  <a:off x="1823" y="1839"/>
                  <a:ext cx="2960" cy="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2400" b="1" dirty="0" err="1" smtClean="0">
                      <a:solidFill>
                        <a:srgbClr val="000000"/>
                      </a:solidFill>
                    </a:rPr>
                    <a:t>Hồ</a:t>
                  </a:r>
                  <a:r>
                    <a:rPr lang="en-US" altLang="en-US" sz="2400" b="1" dirty="0" smtClean="0">
                      <a:solidFill>
                        <a:srgbClr val="000000"/>
                      </a:solidFill>
                    </a:rPr>
                    <a:t> </a:t>
                  </a:r>
                  <a:r>
                    <a:rPr lang="en-US" altLang="en-US" sz="2400" b="1" dirty="0" err="1" smtClean="0">
                      <a:solidFill>
                        <a:srgbClr val="000000"/>
                      </a:solidFill>
                    </a:rPr>
                    <a:t>Chí</a:t>
                  </a:r>
                  <a:r>
                    <a:rPr lang="en-US" altLang="en-US" sz="2400" b="1" dirty="0" smtClean="0">
                      <a:solidFill>
                        <a:srgbClr val="000000"/>
                      </a:solidFill>
                    </a:rPr>
                    <a:t> Minh </a:t>
                  </a:r>
                  <a:r>
                    <a:rPr lang="en-US" altLang="en-US" sz="2400" b="1" dirty="0" err="1" smtClean="0">
                      <a:solidFill>
                        <a:srgbClr val="000000"/>
                      </a:solidFill>
                    </a:rPr>
                    <a:t>tham</a:t>
                  </a:r>
                  <a:r>
                    <a:rPr lang="en-US" altLang="en-US" sz="2400" b="1" dirty="0" smtClean="0">
                      <a:solidFill>
                        <a:srgbClr val="000000"/>
                      </a:solidFill>
                    </a:rPr>
                    <a:t> </a:t>
                  </a:r>
                  <a:r>
                    <a:rPr lang="en-US" altLang="en-US" sz="2400" b="1" dirty="0" err="1" smtClean="0">
                      <a:solidFill>
                        <a:srgbClr val="000000"/>
                      </a:solidFill>
                    </a:rPr>
                    <a:t>gia</a:t>
                  </a:r>
                  <a:r>
                    <a:rPr lang="en-US" altLang="en-US" sz="2400" b="1" dirty="0" smtClean="0">
                      <a:solidFill>
                        <a:srgbClr val="000000"/>
                      </a:solidFill>
                    </a:rPr>
                    <a:t> </a:t>
                  </a:r>
                  <a:r>
                    <a:rPr lang="en-US" altLang="en-US" sz="2400" b="1" dirty="0" err="1" smtClean="0">
                      <a:solidFill>
                        <a:srgbClr val="000000"/>
                      </a:solidFill>
                    </a:rPr>
                    <a:t>sáng</a:t>
                  </a:r>
                  <a:r>
                    <a:rPr lang="en-US" altLang="en-US" sz="2400" b="1" dirty="0" smtClean="0">
                      <a:solidFill>
                        <a:srgbClr val="000000"/>
                      </a:solidFill>
                    </a:rPr>
                    <a:t> </a:t>
                  </a:r>
                  <a:r>
                    <a:rPr lang="en-US" altLang="en-US" sz="2400" b="1" dirty="0" err="1" smtClean="0">
                      <a:solidFill>
                        <a:srgbClr val="000000"/>
                      </a:solidFill>
                    </a:rPr>
                    <a:t>lập</a:t>
                  </a:r>
                  <a:r>
                    <a:rPr lang="en-US" altLang="en-US" sz="2400" b="1" dirty="0" smtClean="0">
                      <a:solidFill>
                        <a:srgbClr val="000000"/>
                      </a:solidFill>
                    </a:rPr>
                    <a:t> </a:t>
                  </a:r>
                  <a:r>
                    <a:rPr lang="en-US" altLang="en-US" sz="2400" b="1" dirty="0" err="1" smtClean="0">
                      <a:solidFill>
                        <a:srgbClr val="000000"/>
                      </a:solidFill>
                    </a:rPr>
                    <a:t>Đảng</a:t>
                  </a:r>
                  <a:r>
                    <a:rPr lang="en-US" altLang="en-US" sz="2400" b="1" dirty="0" smtClean="0">
                      <a:solidFill>
                        <a:srgbClr val="000000"/>
                      </a:solidFill>
                    </a:rPr>
                    <a:t> </a:t>
                  </a:r>
                  <a:r>
                    <a:rPr lang="en-US" altLang="en-US" sz="2400" b="1" dirty="0" err="1" smtClean="0">
                      <a:solidFill>
                        <a:srgbClr val="000000"/>
                      </a:solidFill>
                    </a:rPr>
                    <a:t>Cộng</a:t>
                  </a:r>
                  <a:r>
                    <a:rPr lang="en-US" altLang="en-US" sz="2400" b="1" dirty="0" smtClean="0">
                      <a:solidFill>
                        <a:srgbClr val="000000"/>
                      </a:solidFill>
                    </a:rPr>
                    <a:t> </a:t>
                  </a:r>
                  <a:r>
                    <a:rPr lang="en-US" altLang="en-US" sz="2400" b="1" dirty="0" err="1" smtClean="0">
                      <a:solidFill>
                        <a:srgbClr val="000000"/>
                      </a:solidFill>
                    </a:rPr>
                    <a:t>sản</a:t>
                  </a:r>
                  <a:r>
                    <a:rPr lang="vi-VN" altLang="en-US" sz="2400" b="1" dirty="0">
                      <a:solidFill>
                        <a:srgbClr val="000000"/>
                      </a:solidFill>
                    </a:rPr>
                    <a:t> </a:t>
                  </a:r>
                  <a:r>
                    <a:rPr lang="vi-VN" altLang="en-US" sz="2400" b="1" dirty="0" smtClean="0">
                      <a:solidFill>
                        <a:srgbClr val="000000"/>
                      </a:solidFill>
                    </a:rPr>
                    <a:t>Pháp, tham gia phong trào cộng sản quốc tế, nghiên cứu đời sống xã hội ở các nước Liên Xô...</a:t>
                  </a:r>
                  <a:endParaRPr lang="en-US" altLang="en-US" sz="2400" dirty="0">
                    <a:solidFill>
                      <a:srgbClr val="000000"/>
                    </a:solidFill>
                  </a:endParaRPr>
                </a:p>
              </p:txBody>
            </p:sp>
          </p:grpSp>
          <p:sp>
            <p:nvSpPr>
              <p:cNvPr id="258080" name="Rectangle 24"/>
              <p:cNvSpPr>
                <a:spLocks noChangeArrowheads="1"/>
              </p:cNvSpPr>
              <p:nvPr/>
            </p:nvSpPr>
            <p:spPr bwMode="auto">
              <a:xfrm>
                <a:off x="928662" y="3429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800">
                  <a:solidFill>
                    <a:srgbClr val="000000"/>
                  </a:solidFill>
                  <a:latin typeface="VNI-Avo" pitchFamily="2" charset="0"/>
                </a:endParaRPr>
              </a:p>
            </p:txBody>
          </p:sp>
        </p:grpSp>
        <p:pic>
          <p:nvPicPr>
            <p:cNvPr id="25807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2411" y="2971800"/>
              <a:ext cx="1829651" cy="1360488"/>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580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35" y="676386"/>
            <a:ext cx="1867038" cy="1412875"/>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58067" name="Group 28"/>
          <p:cNvGrpSpPr/>
          <p:nvPr/>
        </p:nvGrpSpPr>
        <p:grpSpPr bwMode="auto">
          <a:xfrm>
            <a:off x="50011" y="4089688"/>
            <a:ext cx="8985744" cy="2586747"/>
            <a:chOff x="152400" y="4724400"/>
            <a:chExt cx="8982572" cy="2586767"/>
          </a:xfrm>
        </p:grpSpPr>
        <p:grpSp>
          <p:nvGrpSpPr>
            <p:cNvPr id="258069" name="Group 17"/>
            <p:cNvGrpSpPr/>
            <p:nvPr/>
          </p:nvGrpSpPr>
          <p:grpSpPr bwMode="auto">
            <a:xfrm>
              <a:off x="152400" y="4724400"/>
              <a:ext cx="8982572" cy="2586767"/>
              <a:chOff x="912" y="3036"/>
              <a:chExt cx="3980" cy="1732"/>
            </a:xfrm>
          </p:grpSpPr>
          <p:sp>
            <p:nvSpPr>
              <p:cNvPr id="258071" name="AutoShape 18"/>
              <p:cNvSpPr>
                <a:spLocks noChangeArrowheads="1"/>
              </p:cNvSpPr>
              <p:nvPr/>
            </p:nvSpPr>
            <p:spPr bwMode="gray">
              <a:xfrm>
                <a:off x="912" y="3036"/>
                <a:ext cx="3980" cy="1732"/>
              </a:xfrm>
              <a:prstGeom prst="roundRect">
                <a:avLst>
                  <a:gd name="adj" fmla="val 10889"/>
                </a:avLst>
              </a:prstGeom>
              <a:solidFill>
                <a:srgbClr val="CC99FF"/>
              </a:solidFill>
              <a:ln w="38100">
                <a:solidFill>
                  <a:srgbClr val="FFFFFF"/>
                </a:solidFill>
                <a:round/>
              </a:ln>
              <a:effectLst>
                <a:outerShdw dist="135003" dir="2928844" algn="ctr" rotWithShape="0">
                  <a:srgbClr val="000000">
                    <a:alpha val="50000"/>
                  </a:srgbClr>
                </a:outerShdw>
              </a:effectLst>
            </p:spPr>
            <p:txBody>
              <a:bodyPr wrap="none" anchor="ct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nvGrpSpPr>
              <p:cNvPr id="258072" name="Group 19"/>
              <p:cNvGrpSpPr/>
              <p:nvPr/>
            </p:nvGrpSpPr>
            <p:grpSpPr bwMode="auto">
              <a:xfrm>
                <a:off x="1047" y="3168"/>
                <a:ext cx="383" cy="506"/>
                <a:chOff x="1047" y="3168"/>
                <a:chExt cx="383" cy="506"/>
              </a:xfrm>
            </p:grpSpPr>
            <p:sp>
              <p:nvSpPr>
                <p:cNvPr id="120853" name="Freeform 21"/>
                <p:cNvSpPr/>
                <p:nvPr/>
              </p:nvSpPr>
              <p:spPr bwMode="gray">
                <a:xfrm>
                  <a:off x="1047" y="316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100000">
                      <a:schemeClr val="accent2">
                        <a:alpha val="0"/>
                      </a:schemeClr>
                    </a:gs>
                  </a:gsLst>
                  <a:lin ang="2700000" scaled="1"/>
                </a:gradFill>
                <a:ln>
                  <a:noFill/>
                </a:ln>
              </p:spPr>
              <p:txBody>
                <a:bodyPr/>
                <a:lstStyle/>
                <a:p>
                  <a:pPr algn="l">
                    <a:defRPr/>
                  </a:pPr>
                  <a:endParaRPr lang="en-US" sz="1800">
                    <a:solidFill>
                      <a:srgbClr val="0070C0"/>
                    </a:solidFill>
                    <a:latin typeface="Arial" panose="020B0604020202020204" pitchFamily="34" charset="0"/>
                  </a:endParaRPr>
                </a:p>
              </p:txBody>
            </p:sp>
            <p:sp>
              <p:nvSpPr>
                <p:cNvPr id="120854" name="Text Box 22"/>
                <p:cNvSpPr txBox="1">
                  <a:spLocks noChangeArrowheads="1"/>
                </p:cNvSpPr>
                <p:nvPr/>
              </p:nvSpPr>
              <p:spPr bwMode="gray">
                <a:xfrm>
                  <a:off x="1334" y="3324"/>
                  <a:ext cx="82" cy="350"/>
                </a:xfrm>
                <a:prstGeom prst="rect">
                  <a:avLst/>
                </a:prstGeom>
                <a:noFill/>
                <a:ln>
                  <a:noFill/>
                </a:ln>
                <a:effectLst>
                  <a:outerShdw dist="35921" dir="2700000" algn="ctr" rotWithShape="0">
                    <a:schemeClr val="tx1"/>
                  </a:outerShdw>
                </a:effectLst>
              </p:spPr>
              <p:txBody>
                <a:bodyPr wrap="none">
                  <a:spAutoFit/>
                </a:bodyPr>
                <a:lstStyle/>
                <a:p>
                  <a:pPr eaLnBrk="0" hangingPunct="0">
                    <a:defRPr/>
                  </a:pPr>
                  <a:endParaRPr lang="en-US" altLang="en-US" sz="2800">
                    <a:solidFill>
                      <a:srgbClr val="0070C0"/>
                    </a:solidFill>
                    <a:effectLst>
                      <a:outerShdw blurRad="38100" dist="38100" dir="2700000" algn="tl">
                        <a:srgbClr val="C0C0C0"/>
                      </a:outerShdw>
                    </a:effectLst>
                    <a:latin typeface="Arial" panose="020B0604020202020204" pitchFamily="34" charset="0"/>
                  </a:endParaRPr>
                </a:p>
              </p:txBody>
            </p:sp>
          </p:grpSp>
          <p:sp>
            <p:nvSpPr>
              <p:cNvPr id="258073" name="Text Box 23"/>
              <p:cNvSpPr txBox="1">
                <a:spLocks noChangeArrowheads="1"/>
              </p:cNvSpPr>
              <p:nvPr/>
            </p:nvSpPr>
            <p:spPr bwMode="gray">
              <a:xfrm>
                <a:off x="1763" y="3095"/>
                <a:ext cx="3129" cy="167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buFontTx/>
                  <a:buNone/>
                </a:pPr>
                <a:r>
                  <a:rPr lang="vi-VN" altLang="en-US" sz="2300" b="1" dirty="0" smtClean="0">
                    <a:solidFill>
                      <a:srgbClr val="0070C0"/>
                    </a:solidFill>
                  </a:rPr>
                  <a:t>Là nhà sáng lập, tổ chức vĩ đại của cách mạng Việt Nam: </a:t>
                </a:r>
                <a:endParaRPr lang="vi-VN" altLang="en-US" sz="2300" b="1" dirty="0" smtClean="0">
                  <a:solidFill>
                    <a:srgbClr val="0070C0"/>
                  </a:solidFill>
                </a:endParaRPr>
              </a:p>
              <a:p>
                <a:pPr marL="342900" indent="-342900" algn="just">
                  <a:buFontTx/>
                  <a:buChar char="-"/>
                </a:pPr>
                <a:r>
                  <a:rPr lang="vi-VN" altLang="en-US" sz="2300" b="1" dirty="0" smtClean="0">
                    <a:solidFill>
                      <a:srgbClr val="0070C0"/>
                    </a:solidFill>
                  </a:rPr>
                  <a:t>Đảng Cộng Sản Việt Nam (1930).</a:t>
                </a:r>
                <a:endParaRPr lang="vi-VN" altLang="en-US" sz="2300" b="1" dirty="0" smtClean="0">
                  <a:solidFill>
                    <a:srgbClr val="0070C0"/>
                  </a:solidFill>
                </a:endParaRPr>
              </a:p>
              <a:p>
                <a:pPr marL="342900" indent="-342900" algn="just">
                  <a:buFontTx/>
                  <a:buChar char="-"/>
                </a:pPr>
                <a:r>
                  <a:rPr lang="vi-VN" altLang="en-US" sz="2300" b="1" dirty="0" smtClean="0">
                    <a:solidFill>
                      <a:srgbClr val="0070C0"/>
                    </a:solidFill>
                  </a:rPr>
                  <a:t>Mặt trận Việt Minh (1941).</a:t>
                </a:r>
                <a:endParaRPr lang="vi-VN" altLang="en-US" sz="2300" b="1" dirty="0" smtClean="0">
                  <a:solidFill>
                    <a:srgbClr val="0070C0"/>
                  </a:solidFill>
                </a:endParaRPr>
              </a:p>
              <a:p>
                <a:pPr marL="342900" indent="-342900" algn="just">
                  <a:buFontTx/>
                  <a:buChar char="-"/>
                </a:pPr>
                <a:r>
                  <a:rPr lang="vi-VN" altLang="en-US" sz="2300" b="1" dirty="0" smtClean="0">
                    <a:solidFill>
                      <a:srgbClr val="0070C0"/>
                    </a:solidFill>
                  </a:rPr>
                  <a:t>Quân đội nhân dân Việt Nam (1944).</a:t>
                </a:r>
                <a:endParaRPr lang="vi-VN" altLang="en-US" sz="2300" b="1" dirty="0" smtClean="0">
                  <a:solidFill>
                    <a:srgbClr val="0070C0"/>
                  </a:solidFill>
                </a:endParaRPr>
              </a:p>
              <a:p>
                <a:pPr marL="342900" indent="-342900" algn="just">
                  <a:buFontTx/>
                  <a:buChar char="-"/>
                </a:pPr>
                <a:r>
                  <a:rPr lang="vi-VN" altLang="en-US" sz="2300" b="1" dirty="0" smtClean="0">
                    <a:solidFill>
                      <a:srgbClr val="0070C0"/>
                    </a:solidFill>
                  </a:rPr>
                  <a:t>Nhà nước Việt Nam dân chủ cộng hòa (1945). </a:t>
                </a:r>
                <a:endParaRPr lang="en-US" altLang="en-US" sz="2300" b="1" dirty="0">
                  <a:solidFill>
                    <a:srgbClr val="0070C0"/>
                  </a:solidFill>
                </a:endParaRPr>
              </a:p>
            </p:txBody>
          </p:sp>
        </p:grpSp>
        <p:sp>
          <p:nvSpPr>
            <p:cNvPr id="258070" name="Rectangle 25"/>
            <p:cNvSpPr>
              <a:spLocks noChangeArrowheads="1"/>
            </p:cNvSpPr>
            <p:nvPr/>
          </p:nvSpPr>
          <p:spPr bwMode="auto">
            <a:xfrm>
              <a:off x="1000100" y="5214950"/>
              <a:ext cx="248786" cy="36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vi-VN" altLang="en-US" sz="1800" b="1">
                  <a:solidFill>
                    <a:srgbClr val="0070C0"/>
                  </a:solidFill>
                </a:rPr>
                <a:t> </a:t>
              </a:r>
              <a:endParaRPr lang="en-US" altLang="en-US" sz="1800">
                <a:solidFill>
                  <a:srgbClr val="0070C0"/>
                </a:solidFill>
                <a:latin typeface="VNI-Avo" pitchFamily="2" charset="0"/>
              </a:endParaRPr>
            </a:p>
          </p:txBody>
        </p:sp>
      </p:grpSp>
      <p:sp>
        <p:nvSpPr>
          <p:cNvPr id="47" name="Oval 46"/>
          <p:cNvSpPr/>
          <p:nvPr/>
        </p:nvSpPr>
        <p:spPr>
          <a:xfrm>
            <a:off x="128364" y="4519816"/>
            <a:ext cx="1834015" cy="1877827"/>
          </a:xfrm>
          <a:prstGeom prst="ellipse">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a:bodyPr>
          <a:lstStyle/>
          <a:p>
            <a:r>
              <a:rPr lang="vi-VN" sz="3200" b="1" dirty="0">
                <a:latin typeface="Times New Roman" panose="02020603050405020304" pitchFamily="18" charset="0"/>
                <a:cs typeface="Times New Roman" panose="02020603050405020304" pitchFamily="18" charset="0"/>
              </a:rPr>
              <a:t>II</a:t>
            </a:r>
            <a:r>
              <a:rPr lang="en-US" sz="3200" b="1" dirty="0">
                <a:latin typeface="Times New Roman" panose="02020603050405020304" pitchFamily="18" charset="0"/>
                <a:cs typeface="Times New Roman" panose="02020603050405020304" pitchFamily="18" charset="0"/>
              </a:rPr>
              <a:t>. QUÁ TRÌNH HÌNH THÀNH, PHÁT TRIỂN TƯ TƯỞNG HỒ CHÍ MINH</a:t>
            </a:r>
            <a:endParaRPr lang="en-US" sz="32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sz="quarter" idx="1"/>
          </p:nvPr>
        </p:nvGraphicFramePr>
        <p:xfrm>
          <a:off x="457200" y="1600200"/>
          <a:ext cx="8305800" cy="4800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304800" y="304800"/>
            <a:ext cx="8382000" cy="792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noAutofit/>
          </a:bodyPr>
          <a:lstStyle/>
          <a:p>
            <a:pPr lvl="0"/>
            <a:r>
              <a:rPr lang="vi-VN" sz="2400" b="1" dirty="0" smtClean="0">
                <a:solidFill>
                  <a:srgbClr val="C00000"/>
                </a:solidFill>
                <a:latin typeface="Times New Roman" panose="02020603050405020304" pitchFamily="18" charset="0"/>
                <a:cs typeface="Times New Roman" panose="02020603050405020304" pitchFamily="18" charset="0"/>
              </a:rPr>
              <a:t>1. </a:t>
            </a:r>
            <a:r>
              <a:rPr lang="en-US" sz="2400" b="1" dirty="0" err="1" smtClean="0">
                <a:solidFill>
                  <a:srgbClr val="C00000"/>
                </a:solidFill>
                <a:latin typeface="Times New Roman" panose="02020603050405020304" pitchFamily="18" charset="0"/>
                <a:cs typeface="Times New Roman" panose="02020603050405020304" pitchFamily="18" charset="0"/>
              </a:rPr>
              <a:t>Thời</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kỳ</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trước</a:t>
            </a:r>
            <a:r>
              <a:rPr lang="en-US" sz="2400" b="1" dirty="0">
                <a:solidFill>
                  <a:srgbClr val="C00000"/>
                </a:solidFill>
                <a:latin typeface="Times New Roman" panose="02020603050405020304" pitchFamily="18" charset="0"/>
                <a:cs typeface="Times New Roman" panose="02020603050405020304" pitchFamily="18" charset="0"/>
              </a:rPr>
              <a:t> </a:t>
            </a:r>
            <a:r>
              <a:rPr lang="vi-VN" sz="2400" b="1" dirty="0">
                <a:solidFill>
                  <a:srgbClr val="C00000"/>
                </a:solidFill>
                <a:latin typeface="Times New Roman" panose="02020603050405020304" pitchFamily="18" charset="0"/>
                <a:cs typeface="Times New Roman" panose="02020603050405020304" pitchFamily="18" charset="0"/>
              </a:rPr>
              <a:t>năm </a:t>
            </a:r>
            <a:r>
              <a:rPr lang="en-US" sz="2400" b="1" dirty="0">
                <a:solidFill>
                  <a:srgbClr val="C00000"/>
                </a:solidFill>
                <a:latin typeface="Times New Roman" panose="02020603050405020304" pitchFamily="18" charset="0"/>
                <a:cs typeface="Times New Roman" panose="02020603050405020304" pitchFamily="18" charset="0"/>
              </a:rPr>
              <a:t>1911: </a:t>
            </a:r>
            <a:r>
              <a:rPr lang="en-US" sz="2400" b="1" dirty="0" err="1">
                <a:solidFill>
                  <a:srgbClr val="C00000"/>
                </a:solidFill>
                <a:latin typeface="Times New Roman" panose="02020603050405020304" pitchFamily="18" charset="0"/>
                <a:cs typeface="Times New Roman" panose="02020603050405020304" pitchFamily="18" charset="0"/>
              </a:rPr>
              <a:t>Hình</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thành</a:t>
            </a:r>
            <a:r>
              <a:rPr lang="en-US" sz="2400" b="1" dirty="0">
                <a:solidFill>
                  <a:srgbClr val="C00000"/>
                </a:solidFill>
                <a:latin typeface="Times New Roman" panose="02020603050405020304" pitchFamily="18" charset="0"/>
                <a:cs typeface="Times New Roman" panose="02020603050405020304" pitchFamily="18" charset="0"/>
              </a:rPr>
              <a:t> t</a:t>
            </a:r>
            <a:r>
              <a:rPr lang="vi-VN" sz="2400" b="1" dirty="0">
                <a:solidFill>
                  <a:srgbClr val="C00000"/>
                </a:solidFill>
                <a:latin typeface="Times New Roman" panose="02020603050405020304" pitchFamily="18" charset="0"/>
                <a:cs typeface="Times New Roman" panose="02020603050405020304" pitchFamily="18" charset="0"/>
              </a:rPr>
              <a:t>ư tưởng</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yêu</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nước</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và</a:t>
            </a:r>
            <a:r>
              <a:rPr lang="en-US" sz="2400" b="1" dirty="0">
                <a:solidFill>
                  <a:srgbClr val="C00000"/>
                </a:solidFill>
                <a:latin typeface="Times New Roman" panose="02020603050405020304" pitchFamily="18" charset="0"/>
                <a:cs typeface="Times New Roman" panose="02020603050405020304" pitchFamily="18" charset="0"/>
              </a:rPr>
              <a:t> </a:t>
            </a:r>
            <a:r>
              <a:rPr lang="vi-VN" sz="2400" b="1" dirty="0">
                <a:solidFill>
                  <a:srgbClr val="C00000"/>
                </a:solidFill>
                <a:latin typeface="Times New Roman" panose="02020603050405020304" pitchFamily="18" charset="0"/>
                <a:cs typeface="Times New Roman" panose="02020603050405020304" pitchFamily="18" charset="0"/>
              </a:rPr>
              <a:t>tìm phương hướng cứu nước.</a:t>
            </a:r>
            <a:endParaRPr lang="en-US" sz="2400" dirty="0">
              <a:solidFill>
                <a:srgbClr val="C00000"/>
              </a:solidFill>
            </a:endParaRPr>
          </a:p>
        </p:txBody>
      </p:sp>
      <p:grpSp>
        <p:nvGrpSpPr>
          <p:cNvPr id="5" name="Content Placeholder 4"/>
          <p:cNvGrpSpPr>
            <a:grpSpLocks noGrp="1"/>
          </p:cNvGrpSpPr>
          <p:nvPr/>
        </p:nvGrpSpPr>
        <p:grpSpPr>
          <a:xfrm>
            <a:off x="304800" y="1219200"/>
            <a:ext cx="8458200" cy="5334000"/>
            <a:chOff x="303486" y="2209800"/>
            <a:chExt cx="8561990" cy="4191000"/>
          </a:xfrm>
        </p:grpSpPr>
        <p:sp>
          <p:nvSpPr>
            <p:cNvPr id="6" name="Rectangle 2"/>
            <p:cNvSpPr>
              <a:spLocks noChangeArrowheads="1"/>
            </p:cNvSpPr>
            <p:nvPr/>
          </p:nvSpPr>
          <p:spPr bwMode="auto">
            <a:xfrm>
              <a:off x="303486" y="2209800"/>
              <a:ext cx="2820714" cy="1447800"/>
            </a:xfrm>
            <a:prstGeom prst="rect">
              <a:avLst/>
            </a:prstGeom>
            <a:noFill/>
            <a:ln w="9525">
              <a:solidFill>
                <a:srgbClr val="800000"/>
              </a:solidFill>
              <a:miter lim="800000"/>
            </a:ln>
            <a:scene3d>
              <a:camera prst="orthographicFront"/>
              <a:lightRig rig="legacyFlat3" dir="t"/>
            </a:scene3d>
            <a:sp3d extrusionH="430200" prstMaterial="legacyMatte">
              <a:bevelT w="13500" h="13500" prst="angle"/>
              <a:bevelB w="13500" h="13500" prst="angle"/>
              <a:extrusionClr>
                <a:schemeClr val="accent1"/>
              </a:extrusionClr>
            </a:sp3d>
          </p:spPr>
          <p:txBody>
            <a:bodyPr wrap="square" anchor="ctr">
              <a:flatTx/>
            </a:bodyPr>
            <a:lstStyle/>
            <a:p>
              <a:pPr algn="ctr">
                <a:lnSpc>
                  <a:spcPts val="2200"/>
                </a:lnSpc>
                <a:spcBef>
                  <a:spcPts val="300"/>
                </a:spcBef>
              </a:pPr>
              <a:r>
                <a:rPr lang="en-US" sz="1400" b="1" dirty="0">
                  <a:latin typeface="Times New Roman" panose="02020603050405020304" pitchFamily="18" charset="0"/>
                  <a:cs typeface="Times New Roman" panose="02020603050405020304" pitchFamily="18" charset="0"/>
                </a:rPr>
                <a:t>QUÊ HƯƠNG</a:t>
              </a:r>
              <a:r>
                <a:rPr lang="en-US"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algn="ctr">
                <a:lnSpc>
                  <a:spcPts val="2200"/>
                </a:lnSpc>
                <a:spcBef>
                  <a:spcPts val="300"/>
                </a:spcBef>
              </a:pPr>
              <a:r>
                <a:rPr lang="en-US" sz="1400" dirty="0" err="1">
                  <a:latin typeface="Times New Roman" panose="02020603050405020304" pitchFamily="18" charset="0"/>
                  <a:cs typeface="Times New Roman" panose="02020603050405020304" pitchFamily="18" charset="0"/>
                </a:rPr>
                <a:t>Nghê</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Tĩnh</a:t>
              </a:r>
              <a:r>
                <a:rPr lang="en-US" sz="1400" dirty="0">
                  <a:latin typeface="Times New Roman" panose="02020603050405020304" pitchFamily="18" charset="0"/>
                  <a:cs typeface="Times New Roman" panose="02020603050405020304" pitchFamily="18" charset="0"/>
                </a:rPr>
                <a:t> là </a:t>
              </a:r>
              <a:r>
                <a:rPr lang="en-US" sz="1400" dirty="0" err="1">
                  <a:latin typeface="Times New Roman" panose="02020603050405020304" pitchFamily="18" charset="0"/>
                  <a:cs typeface="Times New Roman" panose="02020603050405020304" pitchFamily="18" charset="0"/>
                </a:rPr>
                <a:t>vùng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đất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giàu</a:t>
              </a:r>
              <a:r>
                <a:rPr lang="en-US" sz="1400" dirty="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tru</a:t>
              </a:r>
              <a:r>
                <a:rPr lang="vi-VN" sz="1400" dirty="0" smtClean="0">
                  <a:latin typeface="Times New Roman" panose="02020603050405020304" pitchFamily="18" charset="0"/>
                  <a:cs typeface="Times New Roman" panose="02020603050405020304" pitchFamily="18" charset="0"/>
                </a:rPr>
                <a:t>yền</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truyền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lao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đấu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giặc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ngoại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xâm</a:t>
              </a:r>
              <a:endParaRPr lang="en-US" sz="1400"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304800" y="4953000"/>
              <a:ext cx="2820714" cy="1447800"/>
            </a:xfrm>
            <a:prstGeom prst="rect">
              <a:avLst/>
            </a:prstGeom>
            <a:noFill/>
            <a:ln w="9525">
              <a:solidFill>
                <a:srgbClr val="800000"/>
              </a:solidFill>
              <a:miter lim="800000"/>
            </a:ln>
            <a:scene3d>
              <a:camera prst="orthographicFront"/>
              <a:lightRig rig="legacyFlat3" dir="t"/>
            </a:scene3d>
            <a:sp3d extrusionH="430200" prstMaterial="legacyMatte">
              <a:bevelT w="13500" h="13500" prst="angle"/>
              <a:bevelB w="13500" h="13500" prst="angle"/>
              <a:extrusionClr>
                <a:schemeClr val="accent1"/>
              </a:extrusionClr>
            </a:sp3d>
          </p:spPr>
          <p:txBody>
            <a:bodyPr wrap="square" anchor="ctr">
              <a:flatTx/>
            </a:bodyPr>
            <a:lstStyle/>
            <a:p>
              <a:pPr algn="ctr">
                <a:lnSpc>
                  <a:spcPts val="2200"/>
                </a:lnSpc>
                <a:spcBef>
                  <a:spcPts val="300"/>
                </a:spcBef>
              </a:pPr>
              <a:r>
                <a:rPr lang="en-US" sz="1400" b="1" dirty="0">
                  <a:latin typeface="Times New Roman" panose="02020603050405020304" pitchFamily="18" charset="0"/>
                  <a:cs typeface="Times New Roman" panose="02020603050405020304" pitchFamily="18" charset="0"/>
                </a:rPr>
                <a:t>GIA ĐÌNH</a:t>
              </a:r>
              <a:endParaRPr lang="en-US" sz="1400" b="1" dirty="0">
                <a:latin typeface="Times New Roman" panose="02020603050405020304" pitchFamily="18" charset="0"/>
                <a:cs typeface="Times New Roman" panose="02020603050405020304" pitchFamily="18" charset="0"/>
              </a:endParaRPr>
            </a:p>
            <a:p>
              <a:pPr algn="ctr">
                <a:lnSpc>
                  <a:spcPts val="2200"/>
                </a:lnSpc>
                <a:spcBef>
                  <a:spcPts val="300"/>
                </a:spcBef>
              </a:pPr>
              <a:r>
                <a:rPr lang="en-US" sz="1400" dirty="0" err="1">
                  <a:latin typeface="Times New Roman" panose="02020603050405020304" pitchFamily="18" charset="0"/>
                  <a:cs typeface="Times New Roman" panose="02020603050405020304" pitchFamily="18" charset="0"/>
                </a:rPr>
                <a:t>Nha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cấp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tiến</a:t>
              </a:r>
              <a:r>
                <a:rPr lang="en-US" sz="1400" dirty="0">
                  <a:latin typeface="Times New Roman" panose="02020603050405020304" pitchFamily="18" charset="0"/>
                  <a:cs typeface="Times New Roman" panose="02020603050405020304" pitchFamily="18" charset="0"/>
                </a:rPr>
                <a:t>, có </a:t>
              </a:r>
              <a:r>
                <a:rPr lang="en-US" sz="1400" dirty="0" err="1">
                  <a:latin typeface="Times New Roman" panose="02020603050405020304" pitchFamily="18" charset="0"/>
                  <a:cs typeface="Times New Roman" panose="02020603050405020304" pitchFamily="18" charset="0"/>
                </a:rPr>
                <a:t>lòng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nước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thương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sâu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sắc</a:t>
              </a: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8" name="Oval 4"/>
            <p:cNvSpPr>
              <a:spLocks noChangeArrowheads="1"/>
            </p:cNvSpPr>
            <p:nvPr/>
          </p:nvSpPr>
          <p:spPr bwMode="auto">
            <a:xfrm>
              <a:off x="2895600" y="3200400"/>
              <a:ext cx="3397469" cy="2206171"/>
            </a:xfrm>
            <a:prstGeom prst="ellipse">
              <a:avLst/>
            </a:prstGeom>
            <a:solidFill>
              <a:srgbClr val="C00000"/>
            </a:solidFill>
            <a:ln w="9525">
              <a:round/>
            </a:ln>
            <a:scene3d>
              <a:camera prst="orthographicFront"/>
              <a:lightRig rig="legacyFlat3" dir="t"/>
            </a:scene3d>
            <a:sp3d extrusionH="430200" prstMaterial="legacyMatte">
              <a:bevelT w="13500" h="13500" prst="angle"/>
              <a:bevelB w="13500" h="13500" prst="angle"/>
              <a:extrusionClr>
                <a:schemeClr val="accent1"/>
              </a:extrusionClr>
            </a:sp3d>
          </p:spPr>
          <p:txBody>
            <a:bodyPr wrap="square" anchor="ctr">
              <a:flatTx/>
            </a:bodyPr>
            <a:lstStyle/>
            <a:p>
              <a:pPr algn="ctr">
                <a:lnSpc>
                  <a:spcPts val="2200"/>
                </a:lnSpc>
                <a:spcBef>
                  <a:spcPts val="300"/>
                </a:spcBef>
              </a:pPr>
              <a:r>
                <a:rPr lang="en-US" sz="1400" b="1" dirty="0">
                  <a:solidFill>
                    <a:schemeClr val="bg1"/>
                  </a:solidFill>
                  <a:latin typeface="Times New Roman" panose="02020603050405020304" pitchFamily="18" charset="0"/>
                  <a:cs typeface="Times New Roman" panose="02020603050405020304" pitchFamily="18" charset="0"/>
                </a:rPr>
                <a:t>CHÍ HƯỚNG CÁCH MẠNG</a:t>
              </a:r>
              <a:endParaRPr lang="en-US" sz="1400" b="1" dirty="0">
                <a:solidFill>
                  <a:schemeClr val="bg1"/>
                </a:solidFill>
                <a:latin typeface="Times New Roman" panose="02020603050405020304" pitchFamily="18" charset="0"/>
                <a:cs typeface="Times New Roman" panose="02020603050405020304" pitchFamily="18" charset="0"/>
              </a:endParaRPr>
            </a:p>
            <a:p>
              <a:pPr algn="ctr">
                <a:lnSpc>
                  <a:spcPts val="2200"/>
                </a:lnSpc>
                <a:spcBef>
                  <a:spcPts val="300"/>
                </a:spcBef>
              </a:pPr>
              <a:r>
                <a:rPr lang="en-US" sz="1400" b="1" dirty="0" err="1">
                  <a:solidFill>
                    <a:schemeClr val="bg1"/>
                  </a:solidFill>
                  <a:latin typeface="Times New Roman" panose="02020603050405020304" pitchFamily="18" charset="0"/>
                  <a:cs typeface="Times New Roman" panose="02020603050405020304" pitchFamily="18" charset="0"/>
                </a:rPr>
                <a:t>Nguồn</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gốc</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những</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đau</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khô</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va</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áp</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bức</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dân</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tộc</a:t>
              </a:r>
              <a:r>
                <a:rPr lang="en-US" sz="1400" b="1" dirty="0">
                  <a:solidFill>
                    <a:schemeClr val="bg1"/>
                  </a:solidFill>
                  <a:latin typeface="Times New Roman" panose="02020603050405020304" pitchFamily="18" charset="0"/>
                  <a:cs typeface="Times New Roman" panose="02020603050405020304" pitchFamily="18" charset="0"/>
                </a:rPr>
                <a:t> là ở </a:t>
              </a:r>
              <a:r>
                <a:rPr lang="en-US" sz="1400" b="1" dirty="0" err="1">
                  <a:solidFill>
                    <a:schemeClr val="bg1"/>
                  </a:solidFill>
                  <a:latin typeface="Times New Roman" panose="02020603050405020304" pitchFamily="18" charset="0"/>
                  <a:cs typeface="Times New Roman" panose="02020603050405020304" pitchFamily="18" charset="0"/>
                </a:rPr>
                <a:t>ngay</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tại</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chính</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quốc</a:t>
              </a:r>
              <a:r>
                <a:rPr lang="en-US" sz="1400" b="1" dirty="0">
                  <a:solidFill>
                    <a:schemeClr val="bg1"/>
                  </a:solidFill>
                  <a:latin typeface="Times New Roman" panose="02020603050405020304" pitchFamily="18" charset="0"/>
                  <a:cs typeface="Times New Roman" panose="02020603050405020304" pitchFamily="18" charset="0"/>
                </a:rPr>
                <a:t>”, ở </a:t>
              </a:r>
              <a:r>
                <a:rPr lang="en-US" sz="1400" b="1" dirty="0" err="1">
                  <a:solidFill>
                    <a:schemeClr val="bg1"/>
                  </a:solidFill>
                  <a:latin typeface="Times New Roman" panose="02020603050405020304" pitchFamily="18" charset="0"/>
                  <a:cs typeface="Times New Roman" panose="02020603050405020304" pitchFamily="18" charset="0"/>
                </a:rPr>
                <a:t>các</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nước</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đê</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quốc</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đang</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thống</a:t>
              </a:r>
              <a:r>
                <a:rPr lang="en-US" sz="1400" b="1" dirty="0">
                  <a:solidFill>
                    <a:schemeClr val="bg1"/>
                  </a:solidFill>
                  <a:latin typeface="Times New Roman" panose="02020603050405020304" pitchFamily="18" charset="0"/>
                  <a:cs typeface="Times New Roman" panose="02020603050405020304" pitchFamily="18" charset="0"/>
                </a:rPr>
                <a:t> trị </a:t>
              </a:r>
              <a:r>
                <a:rPr lang="en-US" sz="1400" b="1" dirty="0" err="1">
                  <a:solidFill>
                    <a:schemeClr val="bg1"/>
                  </a:solidFill>
                  <a:latin typeface="Times New Roman" panose="02020603050405020304" pitchFamily="18" charset="0"/>
                  <a:cs typeface="Times New Roman" panose="02020603050405020304" pitchFamily="18" charset="0"/>
                </a:rPr>
                <a:t>dân</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tộc</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mình</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9" name="Line 5"/>
            <p:cNvSpPr>
              <a:spLocks noChangeShapeType="1"/>
            </p:cNvSpPr>
            <p:nvPr/>
          </p:nvSpPr>
          <p:spPr bwMode="auto">
            <a:xfrm>
              <a:off x="1426779" y="3672840"/>
              <a:ext cx="0" cy="1188720"/>
            </a:xfrm>
            <a:prstGeom prst="line">
              <a:avLst/>
            </a:prstGeom>
            <a:noFill/>
            <a:ln w="38100">
              <a:solidFill>
                <a:schemeClr val="tx1"/>
              </a:solidFill>
              <a:round/>
              <a:headEnd type="triangle" w="med" len="med"/>
              <a:tailEnd type="triangle" w="med" len="med"/>
            </a:ln>
          </p:spPr>
          <p:txBody>
            <a:bodyPr/>
            <a:lstStyle/>
            <a:p>
              <a:endParaRPr lang="en-US"/>
            </a:p>
          </p:txBody>
        </p:sp>
        <p:sp>
          <p:nvSpPr>
            <p:cNvPr id="10" name="Line 6"/>
            <p:cNvSpPr>
              <a:spLocks noChangeShapeType="1"/>
            </p:cNvSpPr>
            <p:nvPr/>
          </p:nvSpPr>
          <p:spPr bwMode="auto">
            <a:xfrm flipV="1">
              <a:off x="1426779" y="4278086"/>
              <a:ext cx="1273066" cy="0"/>
            </a:xfrm>
            <a:prstGeom prst="line">
              <a:avLst/>
            </a:prstGeom>
            <a:noFill/>
            <a:ln w="38100">
              <a:solidFill>
                <a:schemeClr val="tx1"/>
              </a:solidFill>
              <a:round/>
              <a:tailEnd type="triangle" w="med" len="med"/>
            </a:ln>
          </p:spPr>
          <p:txBody>
            <a:bodyPr/>
            <a:lstStyle/>
            <a:p>
              <a:endParaRPr lang="en-US"/>
            </a:p>
          </p:txBody>
        </p:sp>
        <p:sp>
          <p:nvSpPr>
            <p:cNvPr id="11" name="Rectangle 3"/>
            <p:cNvSpPr>
              <a:spLocks noChangeArrowheads="1"/>
            </p:cNvSpPr>
            <p:nvPr/>
          </p:nvSpPr>
          <p:spPr bwMode="auto">
            <a:xfrm>
              <a:off x="6019800" y="4953000"/>
              <a:ext cx="2819400" cy="1447800"/>
            </a:xfrm>
            <a:prstGeom prst="rect">
              <a:avLst/>
            </a:prstGeom>
            <a:noFill/>
            <a:ln w="9525">
              <a:solidFill>
                <a:srgbClr val="800000"/>
              </a:solidFill>
              <a:miter lim="800000"/>
            </a:ln>
            <a:scene3d>
              <a:camera prst="orthographicFront"/>
              <a:lightRig rig="legacyFlat3" dir="t"/>
            </a:scene3d>
            <a:sp3d extrusionH="430200" prstMaterial="legacyMatte">
              <a:bevelT w="13500" h="13500" prst="angle"/>
              <a:bevelB w="13500" h="13500" prst="angle"/>
              <a:extrusionClr>
                <a:schemeClr val="accent1"/>
              </a:extrusionClr>
            </a:sp3d>
          </p:spPr>
          <p:txBody>
            <a:bodyPr wrap="square" anchor="ctr">
              <a:flatTx/>
            </a:bodyPr>
            <a:lstStyle/>
            <a:p>
              <a:pPr algn="ctr">
                <a:lnSpc>
                  <a:spcPts val="2200"/>
                </a:lnSpc>
                <a:spcBef>
                  <a:spcPts val="300"/>
                </a:spcBef>
              </a:pPr>
              <a:r>
                <a:rPr lang="en-US" sz="1400" b="1" dirty="0">
                  <a:latin typeface="Times New Roman" panose="02020603050405020304" pitchFamily="18" charset="0"/>
                  <a:cs typeface="Times New Roman" panose="02020603050405020304" pitchFamily="18" charset="0"/>
                </a:rPr>
                <a:t>BỐI CẢNH LỊCH SỬ</a:t>
              </a:r>
              <a:endParaRPr lang="en-US" sz="1400" b="1" dirty="0">
                <a:latin typeface="Times New Roman" panose="02020603050405020304" pitchFamily="18" charset="0"/>
                <a:cs typeface="Times New Roman" panose="02020603050405020304" pitchFamily="18" charset="0"/>
              </a:endParaRPr>
            </a:p>
            <a:p>
              <a:pPr algn="ctr">
                <a:lnSpc>
                  <a:spcPts val="2200"/>
                </a:lnSpc>
                <a:spcBef>
                  <a:spcPts val="300"/>
                </a:spcBef>
              </a:pPr>
              <a:r>
                <a:rPr lang="en-US" sz="1400" dirty="0" err="1">
                  <a:latin typeface="Times New Roman" panose="02020603050405020304" pitchFamily="18" charset="0"/>
                  <a:cs typeface="Times New Roman" panose="02020603050405020304" pitchFamily="18" charset="0"/>
                </a:rPr>
                <a:t>Tận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mắt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chứng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kiến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cuộc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nghèo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khô</a:t>
              </a:r>
              <a:r>
                <a:rPr lang="en-US" sz="1400" dirty="0">
                  <a:latin typeface="Times New Roman" panose="02020603050405020304" pitchFamily="18" charset="0"/>
                  <a:cs typeface="Times New Roman" panose="02020603050405020304" pitchFamily="18" charset="0"/>
                </a:rPr>
                <a:t>̉, bị </a:t>
              </a:r>
              <a:r>
                <a:rPr lang="en-US" sz="1400" dirty="0" err="1">
                  <a:latin typeface="Times New Roman" panose="02020603050405020304" pitchFamily="18" charset="0"/>
                  <a:cs typeface="Times New Roman" panose="02020603050405020304" pitchFamily="18" charset="0"/>
                </a:rPr>
                <a:t>áp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bức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bóc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lột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cùng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cực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của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bào</a:t>
              </a: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12" name="Rectangle 3"/>
            <p:cNvSpPr>
              <a:spLocks noChangeArrowheads="1"/>
            </p:cNvSpPr>
            <p:nvPr/>
          </p:nvSpPr>
          <p:spPr bwMode="auto">
            <a:xfrm>
              <a:off x="6019800" y="2209800"/>
              <a:ext cx="2845676" cy="1447800"/>
            </a:xfrm>
            <a:prstGeom prst="rect">
              <a:avLst/>
            </a:prstGeom>
            <a:noFill/>
            <a:ln w="9525">
              <a:solidFill>
                <a:srgbClr val="800000"/>
              </a:solidFill>
              <a:miter lim="800000"/>
            </a:ln>
            <a:scene3d>
              <a:camera prst="orthographicFront"/>
              <a:lightRig rig="legacyFlat3" dir="t"/>
            </a:scene3d>
            <a:sp3d extrusionH="430200" prstMaterial="legacyMatte">
              <a:bevelT w="13500" h="13500" prst="angle"/>
              <a:bevelB w="13500" h="13500" prst="angle"/>
              <a:extrusionClr>
                <a:schemeClr val="accent1"/>
              </a:extrusionClr>
            </a:sp3d>
          </p:spPr>
          <p:txBody>
            <a:bodyPr wrap="square" anchor="ctr">
              <a:flatTx/>
            </a:bodyPr>
            <a:lstStyle/>
            <a:p>
              <a:pPr algn="ctr">
                <a:lnSpc>
                  <a:spcPts val="2200"/>
                </a:lnSpc>
                <a:spcBef>
                  <a:spcPts val="300"/>
                </a:spcBef>
              </a:pPr>
              <a:r>
                <a:rPr lang="en-US" sz="1400" b="1" dirty="0">
                  <a:latin typeface="Times New Roman" panose="02020603050405020304" pitchFamily="18" charset="0"/>
                  <a:cs typeface="Times New Roman" panose="02020603050405020304" pitchFamily="18" charset="0"/>
                </a:rPr>
                <a:t>PHONG TRÀO YÊU NƯỚC</a:t>
              </a:r>
              <a:endParaRPr lang="en-US" sz="1400" dirty="0">
                <a:latin typeface="Times New Roman" panose="02020603050405020304" pitchFamily="18" charset="0"/>
                <a:cs typeface="Times New Roman" panose="02020603050405020304" pitchFamily="18" charset="0"/>
              </a:endParaRPr>
            </a:p>
            <a:p>
              <a:pPr algn="ctr">
                <a:lnSpc>
                  <a:spcPts val="2200"/>
                </a:lnSpc>
                <a:spcBef>
                  <a:spcPts val="300"/>
                </a:spcBef>
              </a:pPr>
              <a:r>
                <a:rPr lang="en-US" sz="1400" dirty="0" err="1">
                  <a:latin typeface="Times New Roman" panose="02020603050405020304" pitchFamily="18" charset="0"/>
                  <a:cs typeface="Times New Roman" panose="02020603050405020304" pitchFamily="18" charset="0"/>
                </a:rPr>
                <a:t>Bài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thất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của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nước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bối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Bội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Châu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Châu</a:t>
              </a:r>
              <a:r>
                <a:rPr lang="en-US" sz="1400" dirty="0">
                  <a:latin typeface="Times New Roman" panose="02020603050405020304" pitchFamily="18" charset="0"/>
                  <a:cs typeface="Times New Roman" panose="02020603050405020304" pitchFamily="18" charset="0"/>
                </a:rPr>
                <a:t> Trinh, </a:t>
              </a:r>
              <a:r>
                <a:rPr lang="en-US" sz="1400" dirty="0" err="1">
                  <a:latin typeface="Times New Roman" panose="02020603050405020304" pitchFamily="18" charset="0"/>
                  <a:cs typeface="Times New Roman" panose="02020603050405020304" pitchFamily="18" charset="0"/>
                </a:rPr>
                <a:t>Hoàng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Thám</a:t>
              </a: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13" name="Line 5"/>
            <p:cNvSpPr>
              <a:spLocks noChangeShapeType="1"/>
            </p:cNvSpPr>
            <p:nvPr/>
          </p:nvSpPr>
          <p:spPr bwMode="auto">
            <a:xfrm>
              <a:off x="7673866" y="3657600"/>
              <a:ext cx="0" cy="1188720"/>
            </a:xfrm>
            <a:prstGeom prst="line">
              <a:avLst/>
            </a:prstGeom>
            <a:noFill/>
            <a:ln w="38100">
              <a:solidFill>
                <a:schemeClr val="tx1"/>
              </a:solidFill>
              <a:round/>
              <a:headEnd type="triangle" w="med" len="med"/>
              <a:tailEnd type="triangle" w="med" len="med"/>
            </a:ln>
          </p:spPr>
          <p:txBody>
            <a:bodyPr/>
            <a:lstStyle/>
            <a:p>
              <a:endParaRPr lang="en-US"/>
            </a:p>
          </p:txBody>
        </p:sp>
        <p:sp>
          <p:nvSpPr>
            <p:cNvPr id="14" name="Line 6"/>
            <p:cNvSpPr>
              <a:spLocks noChangeShapeType="1"/>
            </p:cNvSpPr>
            <p:nvPr/>
          </p:nvSpPr>
          <p:spPr bwMode="auto">
            <a:xfrm flipV="1">
              <a:off x="6400800" y="4262846"/>
              <a:ext cx="1273066" cy="0"/>
            </a:xfrm>
            <a:prstGeom prst="line">
              <a:avLst/>
            </a:prstGeom>
            <a:noFill/>
            <a:ln w="38100">
              <a:solidFill>
                <a:schemeClr val="tx1"/>
              </a:solidFill>
              <a:round/>
              <a:headEnd type="triangle"/>
              <a:tailEnd type="none" w="med" len="med"/>
            </a:ln>
          </p:spPr>
          <p:txBody>
            <a:bodyPr/>
            <a:lstStyle/>
            <a:p>
              <a:endParaRPr lang="en-US"/>
            </a:p>
          </p:txBody>
        </p:sp>
      </p:grpSp>
    </p:spTree>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219200"/>
            <a:ext cx="8382000" cy="5638800"/>
          </a:xfrm>
        </p:spPr>
        <p:txBody>
          <a:bodyPr>
            <a:normAutofit fontScale="92500"/>
          </a:bodyPr>
          <a:lstStyle/>
          <a:p>
            <a:pPr algn="just">
              <a:lnSpc>
                <a:spcPct val="130000"/>
              </a:lnSpc>
            </a:pP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5/6/1911, </a:t>
            </a: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sang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nước</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130000"/>
              </a:lnSpc>
            </a:pP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1912, </a:t>
            </a: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châu</a:t>
            </a:r>
            <a:r>
              <a:rPr lang="en-US" sz="2400" dirty="0">
                <a:latin typeface="Times New Roman" panose="02020603050405020304" pitchFamily="18" charset="0"/>
                <a:cs typeface="Times New Roman" panose="02020603050405020304" pitchFamily="18" charset="0"/>
              </a:rPr>
              <a:t> Phi, </a:t>
            </a:r>
            <a:r>
              <a:rPr lang="en-US" sz="2400" dirty="0" err="1">
                <a:latin typeface="Times New Roman" panose="02020603050405020304" pitchFamily="18" charset="0"/>
                <a:cs typeface="Times New Roman" panose="02020603050405020304" pitchFamily="18" charset="0"/>
              </a:rPr>
              <a:t>châu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Mỹ</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Latinh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nước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1912.</a:t>
            </a:r>
            <a:endParaRPr lang="en-US" sz="2400" dirty="0">
              <a:latin typeface="Times New Roman" panose="02020603050405020304" pitchFamily="18" charset="0"/>
              <a:cs typeface="Times New Roman" panose="02020603050405020304" pitchFamily="18" charset="0"/>
            </a:endParaRPr>
          </a:p>
          <a:p>
            <a:pPr algn="just">
              <a:lnSpc>
                <a:spcPct val="130000"/>
              </a:lnSpc>
            </a:pPr>
            <a:r>
              <a:rPr lang="en-US" sz="2400" spc="-40" dirty="0" err="1">
                <a:latin typeface="Times New Roman" panose="02020603050405020304" pitchFamily="18" charset="0"/>
                <a:cs typeface="Times New Roman" panose="02020603050405020304" pitchFamily="18" charset="0"/>
              </a:rPr>
              <a:t>Khoảng</a:t>
            </a:r>
            <a:r>
              <a:rPr lang="en-US" sz="2400" spc="-40" dirty="0">
                <a:latin typeface="Times New Roman" panose="02020603050405020304" pitchFamily="18" charset="0"/>
                <a:cs typeface="Times New Roman" panose="02020603050405020304" pitchFamily="18" charset="0"/>
              </a:rPr>
              <a:t> </a:t>
            </a:r>
            <a:r>
              <a:rPr lang="en-US" sz="2400" spc="-40" dirty="0" err="1">
                <a:latin typeface="Times New Roman" panose="02020603050405020304" pitchFamily="18" charset="0"/>
                <a:cs typeface="Times New Roman" panose="02020603050405020304" pitchFamily="18" charset="0"/>
              </a:rPr>
              <a:t>đầu</a:t>
            </a:r>
            <a:r>
              <a:rPr lang="en-US" sz="2400" spc="-40" dirty="0">
                <a:latin typeface="Times New Roman" panose="02020603050405020304" pitchFamily="18" charset="0"/>
                <a:cs typeface="Times New Roman" panose="02020603050405020304" pitchFamily="18" charset="0"/>
              </a:rPr>
              <a:t> </a:t>
            </a:r>
            <a:r>
              <a:rPr lang="en-US" sz="2400" spc="-40" dirty="0" err="1">
                <a:latin typeface="Times New Roman" panose="02020603050405020304" pitchFamily="18" charset="0"/>
                <a:cs typeface="Times New Roman" panose="02020603050405020304" pitchFamily="18" charset="0"/>
              </a:rPr>
              <a:t>năm</a:t>
            </a:r>
            <a:r>
              <a:rPr lang="en-US" sz="2400" spc="-40" dirty="0">
                <a:latin typeface="Times New Roman" panose="02020603050405020304" pitchFamily="18" charset="0"/>
                <a:cs typeface="Times New Roman" panose="02020603050405020304" pitchFamily="18" charset="0"/>
              </a:rPr>
              <a:t> 1913, </a:t>
            </a:r>
            <a:r>
              <a:rPr lang="en-US" sz="2400" spc="-40" dirty="0" err="1">
                <a:latin typeface="Times New Roman" panose="02020603050405020304" pitchFamily="18" charset="0"/>
                <a:cs typeface="Times New Roman" panose="02020603050405020304" pitchFamily="18" charset="0"/>
              </a:rPr>
              <a:t>Nguyễn</a:t>
            </a:r>
            <a:r>
              <a:rPr lang="en-US" sz="2400" spc="-40" dirty="0">
                <a:latin typeface="Times New Roman" panose="02020603050405020304" pitchFamily="18" charset="0"/>
                <a:cs typeface="Times New Roman" panose="02020603050405020304" pitchFamily="18" charset="0"/>
              </a:rPr>
              <a:t> </a:t>
            </a:r>
            <a:r>
              <a:rPr lang="en-US" sz="2400" spc="-40" dirty="0" err="1">
                <a:latin typeface="Times New Roman" panose="02020603050405020304" pitchFamily="18" charset="0"/>
                <a:cs typeface="Times New Roman" panose="02020603050405020304" pitchFamily="18" charset="0"/>
              </a:rPr>
              <a:t>Tất</a:t>
            </a:r>
            <a:r>
              <a:rPr lang="en-US" sz="2400" spc="-40" dirty="0">
                <a:latin typeface="Times New Roman" panose="02020603050405020304" pitchFamily="18" charset="0"/>
                <a:cs typeface="Times New Roman" panose="02020603050405020304" pitchFamily="18" charset="0"/>
              </a:rPr>
              <a:t> </a:t>
            </a:r>
            <a:r>
              <a:rPr lang="en-US" sz="2400" spc="-40" dirty="0" err="1">
                <a:latin typeface="Times New Roman" panose="02020603050405020304" pitchFamily="18" charset="0"/>
                <a:cs typeface="Times New Roman" panose="02020603050405020304" pitchFamily="18" charset="0"/>
              </a:rPr>
              <a:t>Thành</a:t>
            </a:r>
            <a:r>
              <a:rPr lang="en-US" sz="2400" spc="-40" dirty="0">
                <a:latin typeface="Times New Roman" panose="02020603050405020304" pitchFamily="18" charset="0"/>
                <a:cs typeface="Times New Roman" panose="02020603050405020304" pitchFamily="18" charset="0"/>
              </a:rPr>
              <a:t> </a:t>
            </a:r>
            <a:r>
              <a:rPr lang="en-US" sz="2400" spc="-40" dirty="0" err="1">
                <a:latin typeface="Times New Roman" panose="02020603050405020304" pitchFamily="18" charset="0"/>
                <a:cs typeface="Times New Roman" panose="02020603050405020304" pitchFamily="18" charset="0"/>
              </a:rPr>
              <a:t>theo</a:t>
            </a:r>
            <a:r>
              <a:rPr lang="en-US" sz="2400" spc="-40" dirty="0">
                <a:latin typeface="Times New Roman" panose="02020603050405020304" pitchFamily="18" charset="0"/>
                <a:cs typeface="Times New Roman" panose="02020603050405020304" pitchFamily="18" charset="0"/>
              </a:rPr>
              <a:t> </a:t>
            </a:r>
            <a:r>
              <a:rPr lang="en-US" sz="2400" spc="-40" dirty="0" err="1">
                <a:latin typeface="Times New Roman" panose="02020603050405020304" pitchFamily="18" charset="0"/>
                <a:cs typeface="Times New Roman" panose="02020603050405020304" pitchFamily="18" charset="0"/>
              </a:rPr>
              <a:t>tàu</a:t>
            </a:r>
            <a:r>
              <a:rPr lang="en-US" sz="2400" spc="-40" dirty="0">
                <a:latin typeface="Times New Roman" panose="02020603050405020304" pitchFamily="18" charset="0"/>
                <a:cs typeface="Times New Roman" panose="02020603050405020304" pitchFamily="18" charset="0"/>
              </a:rPr>
              <a:t> </a:t>
            </a:r>
            <a:r>
              <a:rPr lang="en-US" sz="2400" spc="-40" dirty="0" err="1">
                <a:latin typeface="Times New Roman" panose="02020603050405020304" pitchFamily="18" charset="0"/>
                <a:cs typeface="Times New Roman" panose="02020603050405020304" pitchFamily="18" charset="0"/>
              </a:rPr>
              <a:t>rời</a:t>
            </a:r>
            <a:r>
              <a:rPr lang="en-US" sz="2400" spc="-40" dirty="0">
                <a:latin typeface="Times New Roman" panose="02020603050405020304" pitchFamily="18" charset="0"/>
                <a:cs typeface="Times New Roman" panose="02020603050405020304" pitchFamily="18" charset="0"/>
              </a:rPr>
              <a:t> </a:t>
            </a:r>
            <a:r>
              <a:rPr lang="en-US" sz="2400" spc="-40" dirty="0" err="1">
                <a:latin typeface="Times New Roman" panose="02020603050405020304" pitchFamily="18" charset="0"/>
                <a:cs typeface="Times New Roman" panose="02020603050405020304" pitchFamily="18" charset="0"/>
              </a:rPr>
              <a:t>Mỹ</a:t>
            </a:r>
            <a:r>
              <a:rPr lang="en-US" sz="2400" spc="-40" dirty="0">
                <a:latin typeface="Times New Roman" panose="02020603050405020304" pitchFamily="18" charset="0"/>
                <a:cs typeface="Times New Roman" panose="02020603050405020304" pitchFamily="18" charset="0"/>
              </a:rPr>
              <a:t> sang </a:t>
            </a:r>
            <a:r>
              <a:rPr lang="en-US" sz="2400" spc="-40" dirty="0" err="1">
                <a:latin typeface="Times New Roman" panose="02020603050405020304" pitchFamily="18" charset="0"/>
                <a:cs typeface="Times New Roman" panose="02020603050405020304" pitchFamily="18" charset="0"/>
              </a:rPr>
              <a:t>Anh</a:t>
            </a:r>
            <a:r>
              <a:rPr lang="en-US" sz="2400" spc="-40" dirty="0">
                <a:latin typeface="Times New Roman" panose="02020603050405020304" pitchFamily="18" charset="0"/>
                <a:cs typeface="Times New Roman" panose="02020603050405020304" pitchFamily="18" charset="0"/>
              </a:rPr>
              <a:t>.</a:t>
            </a:r>
            <a:endParaRPr lang="en-US" sz="2400" spc="-40" dirty="0">
              <a:latin typeface="Times New Roman" panose="02020603050405020304" pitchFamily="18" charset="0"/>
              <a:cs typeface="Times New Roman" panose="02020603050405020304" pitchFamily="18" charset="0"/>
            </a:endParaRPr>
          </a:p>
          <a:p>
            <a:pPr algn="just">
              <a:lnSpc>
                <a:spcPct val="130000"/>
              </a:lnSpc>
            </a:pP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1917, </a:t>
            </a: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130000"/>
              </a:lnSpc>
              <a:buNone/>
            </a:pPr>
            <a:r>
              <a:rPr lang="en-US" sz="2400" dirty="0">
                <a:latin typeface="Times New Roman" panose="02020603050405020304" pitchFamily="18" charset="0"/>
                <a:cs typeface="Times New Roman" panose="02020603050405020304" pitchFamily="18" charset="0"/>
                <a:sym typeface="Symbol" panose="05050102010706020507"/>
              </a:rPr>
              <a:t></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Đến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đâu</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Người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cũng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thấy</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cảnh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khổ</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cực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của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người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lao</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động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dưới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sự</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áp</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bức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bóc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lột</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dã</a:t>
            </a:r>
            <a:r>
              <a:rPr lang="en-US" sz="2400" i="1" dirty="0">
                <a:latin typeface="Times New Roman" panose="02020603050405020304" pitchFamily="18" charset="0"/>
                <a:cs typeface="Times New Roman" panose="02020603050405020304" pitchFamily="18" charset="0"/>
              </a:rPr>
              <a:t> man, </a:t>
            </a:r>
            <a:r>
              <a:rPr lang="en-US" sz="2400" i="1" dirty="0" err="1">
                <a:latin typeface="Times New Roman" panose="02020603050405020304" pitchFamily="18" charset="0"/>
                <a:cs typeface="Times New Roman" panose="02020603050405020304" pitchFamily="18" charset="0"/>
              </a:rPr>
              <a:t>vô</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nhân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đạo</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của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bọn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thống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trị</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Họ</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cũng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là</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nạn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nhân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của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sự</a:t>
            </a:r>
            <a:r>
              <a:rPr lang="en-US" sz="2400" i="1" dirty="0">
                <a:latin typeface="Times New Roman" panose="02020603050405020304" pitchFamily="18" charset="0"/>
                <a:cs typeface="Times New Roman" panose="02020603050405020304" pitchFamily="18" charset="0"/>
              </a:rPr>
              <a:t> hung </a:t>
            </a:r>
            <a:r>
              <a:rPr lang="en-US" sz="2400" i="1" dirty="0" err="1">
                <a:latin typeface="Times New Roman" panose="02020603050405020304" pitchFamily="18" charset="0"/>
                <a:cs typeface="Times New Roman" panose="02020603050405020304" pitchFamily="18" charset="0"/>
              </a:rPr>
              <a:t>ác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vô</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nhân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đạo</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của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bọn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thực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dân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Những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sự</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việc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như</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vậy</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diễn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ra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khắp</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nơi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trên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đường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anh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đi</a:t>
            </a:r>
            <a:r>
              <a:rPr lang="en-US" sz="2400" i="1" dirty="0">
                <a:latin typeface="Times New Roman" panose="02020603050405020304" pitchFamily="18" charset="0"/>
                <a:cs typeface="Times New Roman" panose="02020603050405020304" pitchFamily="18" charset="0"/>
              </a:rPr>
              <a:t> qua, </a:t>
            </a:r>
            <a:r>
              <a:rPr lang="en-US" sz="2400" i="1" dirty="0" err="1">
                <a:latin typeface="Times New Roman" panose="02020603050405020304" pitchFamily="18" charset="0"/>
                <a:cs typeface="Times New Roman" panose="02020603050405020304" pitchFamily="18" charset="0"/>
              </a:rPr>
              <a:t>tạo</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nên</a:t>
            </a:r>
            <a:r>
              <a:rPr lang="en-US" sz="2400" i="1" dirty="0">
                <a:latin typeface="Times New Roman" panose="02020603050405020304" pitchFamily="18" charset="0"/>
                <a:cs typeface="Times New Roman" panose="02020603050405020304" pitchFamily="18" charset="0"/>
              </a:rPr>
              <a:t> ở </a:t>
            </a:r>
            <a:r>
              <a:rPr lang="en-US" sz="2400" i="1" dirty="0" err="1">
                <a:latin typeface="Times New Roman" panose="02020603050405020304" pitchFamily="18" charset="0"/>
                <a:cs typeface="Times New Roman" panose="02020603050405020304" pitchFamily="18" charset="0"/>
              </a:rPr>
              <a:t>anh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mối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đồng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cảm</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sâu</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sắc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với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số</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phận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chung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của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nhân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dân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các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nước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thuộc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địa</a:t>
            </a:r>
            <a:r>
              <a:rPr lang="en-US" sz="2400" i="1" dirty="0">
                <a:latin typeface="Times New Roman" panose="02020603050405020304" pitchFamily="18" charset="0"/>
                <a:cs typeface="Times New Roman" panose="02020603050405020304" pitchFamily="18" charset="0"/>
              </a:rPr>
              <a:t>.</a:t>
            </a:r>
            <a:endParaRPr lang="en-US" sz="2400" i="1" dirty="0">
              <a:latin typeface="Times New Roman" panose="02020603050405020304" pitchFamily="18" charset="0"/>
              <a:cs typeface="Times New Roman" panose="02020603050405020304" pitchFamily="18" charset="0"/>
            </a:endParaRPr>
          </a:p>
        </p:txBody>
      </p:sp>
      <p:sp>
        <p:nvSpPr>
          <p:cNvPr id="4" name="Title 3"/>
          <p:cNvSpPr txBox="1">
            <a:spLocks noGrp="1"/>
          </p:cNvSpPr>
          <p:nvPr>
            <p:ph type="title"/>
          </p:nvPr>
        </p:nvSpPr>
        <p:spPr>
          <a:xfrm>
            <a:off x="152400" y="198438"/>
            <a:ext cx="8686800" cy="1020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noAutofit/>
          </a:bodyPr>
          <a:lstStyle/>
          <a:p>
            <a:pPr lvl="0"/>
            <a:r>
              <a:rPr lang="vi-VN" sz="2400" b="1" dirty="0" smtClean="0">
                <a:solidFill>
                  <a:srgbClr val="FF0000"/>
                </a:solidFill>
                <a:latin typeface="Times New Roman" panose="02020603050405020304" pitchFamily="18" charset="0"/>
                <a:cs typeface="Times New Roman" panose="02020603050405020304" pitchFamily="18" charset="0"/>
              </a:rPr>
              <a:t>2. </a:t>
            </a:r>
            <a:r>
              <a:rPr lang="en-US" sz="2400" b="1" dirty="0" err="1" smtClean="0">
                <a:solidFill>
                  <a:srgbClr val="FF0000"/>
                </a:solidFill>
                <a:latin typeface="Times New Roman" panose="02020603050405020304" pitchFamily="18" charset="0"/>
                <a:cs typeface="Times New Roman" panose="02020603050405020304" pitchFamily="18" charset="0"/>
              </a:rPr>
              <a:t>Thời</a:t>
            </a:r>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kỳ</a:t>
            </a:r>
            <a:r>
              <a:rPr lang="en-US" sz="2400" b="1" dirty="0">
                <a:solidFill>
                  <a:srgbClr val="FF0000"/>
                </a:solidFill>
                <a:latin typeface="Times New Roman" panose="02020603050405020304" pitchFamily="18" charset="0"/>
                <a:cs typeface="Times New Roman" panose="02020603050405020304" pitchFamily="18" charset="0"/>
              </a:rPr>
              <a:t> </a:t>
            </a:r>
            <a:r>
              <a:rPr lang="vi-VN" sz="2400" b="1" dirty="0">
                <a:solidFill>
                  <a:srgbClr val="FF0000"/>
                </a:solidFill>
                <a:latin typeface="Times New Roman" panose="02020603050405020304" pitchFamily="18" charset="0"/>
                <a:cs typeface="Times New Roman" panose="02020603050405020304" pitchFamily="18" charset="0"/>
              </a:rPr>
              <a:t>1</a:t>
            </a:r>
            <a:r>
              <a:rPr lang="en-US" sz="2400" b="1" dirty="0">
                <a:solidFill>
                  <a:srgbClr val="FF0000"/>
                </a:solidFill>
                <a:latin typeface="Times New Roman" panose="02020603050405020304" pitchFamily="18" charset="0"/>
                <a:cs typeface="Times New Roman" panose="02020603050405020304" pitchFamily="18" charset="0"/>
              </a:rPr>
              <a:t>911</a:t>
            </a:r>
            <a:r>
              <a:rPr lang="vi-VN" sz="2400" b="1" dirty="0">
                <a:solidFill>
                  <a:srgbClr val="FF0000"/>
                </a:solidFill>
                <a:latin typeface="Times New Roman" panose="02020603050405020304" pitchFamily="18" charset="0"/>
                <a:cs typeface="Times New Roman" panose="02020603050405020304" pitchFamily="18" charset="0"/>
              </a:rPr>
              <a:t> - </a:t>
            </a:r>
            <a:r>
              <a:rPr lang="en-US" sz="2400" b="1" dirty="0">
                <a:solidFill>
                  <a:srgbClr val="FF0000"/>
                </a:solidFill>
                <a:latin typeface="Times New Roman" panose="02020603050405020304" pitchFamily="18" charset="0"/>
                <a:cs typeface="Times New Roman" panose="02020603050405020304" pitchFamily="18" charset="0"/>
              </a:rPr>
              <a:t>1920: </a:t>
            </a:r>
            <a:r>
              <a:rPr lang="vi-VN" sz="2400" b="1" dirty="0">
                <a:solidFill>
                  <a:srgbClr val="FF0000"/>
                </a:solidFill>
                <a:latin typeface="Times New Roman" panose="02020603050405020304" pitchFamily="18" charset="0"/>
                <a:cs typeface="Times New Roman" panose="02020603050405020304" pitchFamily="18" charset="0"/>
              </a:rPr>
              <a:t>Hình thành phương hướng cứu nước, giải phóng dân tộc Việt Nam theo con đường cách mạng vô sản.</a:t>
            </a:r>
            <a:endParaRPr lang="en-US" sz="2000" dirty="0">
              <a:solidFill>
                <a:srgbClr val="FF0000"/>
              </a:solidFill>
            </a:endParaRPr>
          </a:p>
        </p:txBody>
      </p:sp>
    </p:spTree>
  </p:cSld>
  <p:clrMapOvr>
    <a:masterClrMapping/>
  </p:clrMapOvr>
  <p:transition>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_500"/>
          <p:cNvPicPr/>
          <p:nvPr/>
        </p:nvPicPr>
        <p:blipFill>
          <a:blip r:embed="rId1" cstate="email"/>
          <a:srcRect/>
          <a:stretch>
            <a:fillRect/>
          </a:stretch>
        </p:blipFill>
        <p:spPr>
          <a:xfrm>
            <a:off x="152400" y="3048000"/>
            <a:ext cx="4038600" cy="3505200"/>
          </a:xfrm>
          <a:prstGeom prst="rect">
            <a:avLst/>
          </a:prstGeom>
        </p:spPr>
      </p:pic>
      <p:sp>
        <p:nvSpPr>
          <p:cNvPr id="5" name="Text Box 9"/>
          <p:cNvSpPr txBox="1">
            <a:spLocks noChangeArrowheads="1"/>
          </p:cNvSpPr>
          <p:nvPr/>
        </p:nvSpPr>
        <p:spPr bwMode="auto">
          <a:xfrm>
            <a:off x="76200" y="1676400"/>
            <a:ext cx="4191000" cy="1220847"/>
          </a:xfrm>
          <a:prstGeom prst="rect">
            <a:avLst/>
          </a:prstGeom>
          <a:noFill/>
          <a:ln w="9525">
            <a:noFill/>
            <a:miter lim="800000"/>
          </a:ln>
          <a:effectLst/>
        </p:spPr>
        <p:txBody>
          <a:bodyPr wrap="square">
            <a:spAutoFit/>
          </a:bodyPr>
          <a:lstStyle/>
          <a:p>
            <a:pPr algn="just">
              <a:lnSpc>
                <a:spcPts val="2200"/>
              </a:lnSpc>
              <a:spcBef>
                <a:spcPts val="300"/>
              </a:spcBef>
            </a:pPr>
            <a:r>
              <a:rPr lang="en-US" sz="1600" b="1" dirty="0" err="1">
                <a:latin typeface="Times New Roman" panose="02020603050405020304" pitchFamily="18" charset="0"/>
                <a:cs typeface="Times New Roman" panose="02020603050405020304" pitchFamily="18" charset="0"/>
              </a:rPr>
              <a:t>Năm</a:t>
            </a:r>
            <a:r>
              <a:rPr lang="en-US" sz="1600" b="1" dirty="0">
                <a:latin typeface="Times New Roman" panose="02020603050405020304" pitchFamily="18" charset="0"/>
                <a:cs typeface="Times New Roman" panose="02020603050405020304" pitchFamily="18" charset="0"/>
              </a:rPr>
              <a:t> 1919, </a:t>
            </a:r>
            <a:r>
              <a:rPr lang="en-US" sz="1600" b="1" dirty="0" err="1">
                <a:latin typeface="Times New Roman" panose="02020603050405020304" pitchFamily="18" charset="0"/>
                <a:cs typeface="Times New Roman" panose="02020603050405020304" pitchFamily="18" charset="0"/>
              </a:rPr>
              <a:t>thay</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mặt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những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người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Việt</a:t>
            </a:r>
            <a:r>
              <a:rPr lang="en-US" sz="1600" b="1" dirty="0">
                <a:latin typeface="Times New Roman" panose="02020603050405020304" pitchFamily="18" charset="0"/>
                <a:cs typeface="Times New Roman" panose="02020603050405020304" pitchFamily="18" charset="0"/>
              </a:rPr>
              <a:t> Nam </a:t>
            </a:r>
            <a:r>
              <a:rPr lang="en-US" sz="1600" b="1" dirty="0" err="1">
                <a:latin typeface="Times New Roman" panose="02020603050405020304" pitchFamily="18" charset="0"/>
                <a:cs typeface="Times New Roman" panose="02020603050405020304" pitchFamily="18" charset="0"/>
              </a:rPr>
              <a:t>yêu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nước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tại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Pháp</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Nguyễn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Quốc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gửi</a:t>
            </a:r>
            <a:r>
              <a:rPr lang="en-US" sz="1600" b="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Bản</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yêu</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sách</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của</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nhân</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dân</a:t>
            </a:r>
            <a:r>
              <a:rPr lang="en-US" sz="1600" b="1" i="1" dirty="0">
                <a:latin typeface="Times New Roman" panose="02020603050405020304" pitchFamily="18" charset="0"/>
                <a:cs typeface="Times New Roman" panose="02020603050405020304" pitchFamily="18" charset="0"/>
              </a:rPr>
              <a:t> An Nam</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tới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Hội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nghi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Vécxây</a:t>
            </a:r>
            <a:r>
              <a:rPr lang="en-US" sz="1600" b="1"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495800" y="1524001"/>
            <a:ext cx="4572000" cy="4703019"/>
          </a:xfrm>
          <a:prstGeom prst="rect">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pPr algn="just" fontAlgn="auto">
              <a:lnSpc>
                <a:spcPts val="1900"/>
              </a:lnSpc>
              <a:spcBef>
                <a:spcPts val="0"/>
              </a:spcBef>
              <a:spcAft>
                <a:spcPts val="0"/>
              </a:spcAft>
              <a:defRPr/>
            </a:pPr>
            <a:r>
              <a:rPr lang="en-US" sz="1400" b="1" dirty="0" err="1">
                <a:solidFill>
                  <a:srgbClr val="800000"/>
                </a:solidFill>
                <a:latin typeface="Times New Roman" panose="02020603050405020304" pitchFamily="18" charset="0"/>
                <a:cs typeface="Times New Roman" panose="02020603050405020304" pitchFamily="18" charset="0"/>
              </a:rPr>
              <a:t>Bản</a:t>
            </a:r>
            <a:r>
              <a:rPr lang="en-US" sz="1400" b="1" dirty="0">
                <a:solidFill>
                  <a:srgbClr val="800000"/>
                </a:solidFill>
                <a:latin typeface="Times New Roman" panose="02020603050405020304" pitchFamily="18" charset="0"/>
                <a:cs typeface="Times New Roman" panose="02020603050405020304" pitchFamily="18" charset="0"/>
              </a:rPr>
              <a:t> </a:t>
            </a:r>
            <a:r>
              <a:rPr lang="en-US" sz="1400" b="1" i="1" dirty="0" err="1">
                <a:solidFill>
                  <a:srgbClr val="800000"/>
                </a:solidFill>
                <a:latin typeface="Times New Roman" panose="02020603050405020304" pitchFamily="18" charset="0"/>
                <a:cs typeface="Times New Roman" panose="02020603050405020304" pitchFamily="18" charset="0"/>
              </a:rPr>
              <a:t>Yêu</a:t>
            </a:r>
            <a:r>
              <a:rPr lang="en-US" sz="1400" b="1" i="1" dirty="0">
                <a:solidFill>
                  <a:srgbClr val="800000"/>
                </a:solidFill>
                <a:latin typeface="Times New Roman" panose="02020603050405020304" pitchFamily="18" charset="0"/>
                <a:cs typeface="Times New Roman" panose="02020603050405020304" pitchFamily="18" charset="0"/>
              </a:rPr>
              <a:t> </a:t>
            </a:r>
            <a:r>
              <a:rPr lang="en-US" sz="1400" b="1" i="1" dirty="0" err="1">
                <a:solidFill>
                  <a:srgbClr val="800000"/>
                </a:solidFill>
                <a:latin typeface="Times New Roman" panose="02020603050405020304" pitchFamily="18" charset="0"/>
                <a:cs typeface="Times New Roman" panose="02020603050405020304" pitchFamily="18" charset="0"/>
              </a:rPr>
              <a:t>sách</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gồm</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tám</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điểm</a:t>
            </a:r>
            <a:r>
              <a:rPr lang="en-US" sz="1400" dirty="0">
                <a:solidFill>
                  <a:srgbClr val="800000"/>
                </a:solidFill>
                <a:latin typeface="Times New Roman" panose="02020603050405020304" pitchFamily="18" charset="0"/>
                <a:cs typeface="Times New Roman" panose="02020603050405020304" pitchFamily="18" charset="0"/>
              </a:rPr>
              <a:t>:</a:t>
            </a:r>
            <a:endParaRPr lang="en-US" sz="1400" dirty="0">
              <a:solidFill>
                <a:srgbClr val="800000"/>
              </a:solidFill>
              <a:latin typeface="Times New Roman" panose="02020603050405020304" pitchFamily="18" charset="0"/>
              <a:cs typeface="Times New Roman" panose="02020603050405020304" pitchFamily="18" charset="0"/>
            </a:endParaRPr>
          </a:p>
          <a:p>
            <a:pPr marL="342900" indent="-342900" algn="just" fontAlgn="auto">
              <a:lnSpc>
                <a:spcPts val="1900"/>
              </a:lnSpc>
              <a:spcBef>
                <a:spcPts val="0"/>
              </a:spcBef>
              <a:spcAft>
                <a:spcPts val="0"/>
              </a:spcAft>
              <a:buFont typeface="+mj-lt"/>
              <a:buAutoNum type="arabicPeriod"/>
              <a:defRPr/>
            </a:pPr>
            <a:r>
              <a:rPr lang="en-US" sz="1400" dirty="0" err="1">
                <a:solidFill>
                  <a:srgbClr val="800000"/>
                </a:solidFill>
                <a:latin typeface="Times New Roman" panose="02020603050405020304" pitchFamily="18" charset="0"/>
                <a:cs typeface="Times New Roman" panose="02020603050405020304" pitchFamily="18" charset="0"/>
              </a:rPr>
              <a:t>Tổng</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ân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xá</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cho</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tất</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cả</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những</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người</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bản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xứ</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bị</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án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tù</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chính</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trị</a:t>
            </a:r>
            <a:r>
              <a:rPr lang="en-US" sz="1400" dirty="0">
                <a:solidFill>
                  <a:srgbClr val="800000"/>
                </a:solidFill>
                <a:latin typeface="Times New Roman" panose="02020603050405020304" pitchFamily="18" charset="0"/>
                <a:cs typeface="Times New Roman" panose="02020603050405020304" pitchFamily="18" charset="0"/>
              </a:rPr>
              <a:t>;</a:t>
            </a:r>
            <a:endParaRPr lang="en-US" sz="1400" dirty="0">
              <a:solidFill>
                <a:srgbClr val="800000"/>
              </a:solidFill>
              <a:latin typeface="Times New Roman" panose="02020603050405020304" pitchFamily="18" charset="0"/>
              <a:cs typeface="Times New Roman" panose="02020603050405020304" pitchFamily="18" charset="0"/>
            </a:endParaRPr>
          </a:p>
          <a:p>
            <a:pPr marL="342900" indent="-342900" algn="just" fontAlgn="auto">
              <a:lnSpc>
                <a:spcPts val="1900"/>
              </a:lnSpc>
              <a:spcBef>
                <a:spcPts val="0"/>
              </a:spcBef>
              <a:spcAft>
                <a:spcPts val="0"/>
              </a:spcAft>
              <a:buFont typeface="+mj-lt"/>
              <a:buAutoNum type="arabicPeriod"/>
              <a:defRPr/>
            </a:pPr>
            <a:r>
              <a:rPr lang="en-US" sz="1400" dirty="0" err="1">
                <a:solidFill>
                  <a:srgbClr val="800000"/>
                </a:solidFill>
                <a:latin typeface="Times New Roman" panose="02020603050405020304" pitchFamily="18" charset="0"/>
                <a:cs typeface="Times New Roman" panose="02020603050405020304" pitchFamily="18" charset="0"/>
              </a:rPr>
              <a:t>Cải</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cách</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nền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pháp</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lý</a:t>
            </a:r>
            <a:r>
              <a:rPr lang="en-US" sz="1400" dirty="0">
                <a:solidFill>
                  <a:srgbClr val="800000"/>
                </a:solidFill>
                <a:latin typeface="Times New Roman" panose="02020603050405020304" pitchFamily="18" charset="0"/>
                <a:cs typeface="Times New Roman" panose="02020603050405020304" pitchFamily="18" charset="0"/>
              </a:rPr>
              <a:t> ở </a:t>
            </a:r>
            <a:r>
              <a:rPr lang="en-US" sz="1400" dirty="0" err="1">
                <a:solidFill>
                  <a:srgbClr val="800000"/>
                </a:solidFill>
                <a:latin typeface="Times New Roman" panose="02020603050405020304" pitchFamily="18" charset="0"/>
                <a:cs typeface="Times New Roman" panose="02020603050405020304" pitchFamily="18" charset="0"/>
              </a:rPr>
              <a:t>Đông</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Dương</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bằng</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cách</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cho</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người</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bản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xứ</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cũng</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được</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quyền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hưởng</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những</a:t>
            </a:r>
            <a:r>
              <a:rPr lang="en-US" sz="1400"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đảm</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bảo</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về</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mặt</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pháp</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luật</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như</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người</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Âu</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châu</a:t>
            </a:r>
            <a:r>
              <a:rPr lang="en-US" sz="1400"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xoá</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bỏ</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hoàn</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toàn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các</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toà</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án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đặc</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biệt</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dùng</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làm</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công</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cụ</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để</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khủng</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bố</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và</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áp</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bức</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bộ</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phận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trung</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thực</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nhất</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trong</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nhân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dân</a:t>
            </a:r>
            <a:r>
              <a:rPr lang="en-US" sz="1400" dirty="0">
                <a:solidFill>
                  <a:srgbClr val="800000"/>
                </a:solidFill>
                <a:latin typeface="Times New Roman" panose="02020603050405020304" pitchFamily="18" charset="0"/>
                <a:cs typeface="Times New Roman" panose="02020603050405020304" pitchFamily="18" charset="0"/>
              </a:rPr>
              <a:t> An Nam;</a:t>
            </a:r>
            <a:endParaRPr lang="en-US" sz="1400" dirty="0">
              <a:solidFill>
                <a:srgbClr val="800000"/>
              </a:solidFill>
              <a:latin typeface="Times New Roman" panose="02020603050405020304" pitchFamily="18" charset="0"/>
              <a:cs typeface="Times New Roman" panose="02020603050405020304" pitchFamily="18" charset="0"/>
            </a:endParaRPr>
          </a:p>
          <a:p>
            <a:pPr marL="342900" indent="-342900" algn="just" fontAlgn="auto">
              <a:lnSpc>
                <a:spcPts val="1900"/>
              </a:lnSpc>
              <a:spcBef>
                <a:spcPts val="0"/>
              </a:spcBef>
              <a:spcAft>
                <a:spcPts val="0"/>
              </a:spcAft>
              <a:buFont typeface="+mj-lt"/>
              <a:buAutoNum type="arabicPeriod"/>
              <a:defRPr/>
            </a:pPr>
            <a:r>
              <a:rPr lang="en-US" sz="1400" dirty="0" err="1">
                <a:solidFill>
                  <a:srgbClr val="800000"/>
                </a:solidFill>
                <a:latin typeface="Times New Roman" panose="02020603050405020304" pitchFamily="18" charset="0"/>
                <a:cs typeface="Times New Roman" panose="02020603050405020304" pitchFamily="18" charset="0"/>
              </a:rPr>
              <a:t>Tự</a:t>
            </a:r>
            <a:r>
              <a:rPr lang="en-US" sz="1400" dirty="0">
                <a:solidFill>
                  <a:srgbClr val="800000"/>
                </a:solidFill>
                <a:latin typeface="Times New Roman" panose="02020603050405020304" pitchFamily="18" charset="0"/>
                <a:cs typeface="Times New Roman" panose="02020603050405020304" pitchFamily="18" charset="0"/>
              </a:rPr>
              <a:t> do </a:t>
            </a:r>
            <a:r>
              <a:rPr lang="en-US" sz="1400" i="1" dirty="0" err="1">
                <a:solidFill>
                  <a:srgbClr val="800000"/>
                </a:solidFill>
                <a:latin typeface="Times New Roman" panose="02020603050405020304" pitchFamily="18" charset="0"/>
                <a:cs typeface="Times New Roman" panose="02020603050405020304" pitchFamily="18" charset="0"/>
              </a:rPr>
              <a:t>báo</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chí</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và</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tự</a:t>
            </a:r>
            <a:r>
              <a:rPr lang="en-US" sz="1400" dirty="0">
                <a:solidFill>
                  <a:srgbClr val="800000"/>
                </a:solidFill>
                <a:latin typeface="Times New Roman" panose="02020603050405020304" pitchFamily="18" charset="0"/>
                <a:cs typeface="Times New Roman" panose="02020603050405020304" pitchFamily="18" charset="0"/>
              </a:rPr>
              <a:t> do </a:t>
            </a:r>
            <a:r>
              <a:rPr lang="en-US" sz="1400" i="1" dirty="0" err="1">
                <a:solidFill>
                  <a:srgbClr val="800000"/>
                </a:solidFill>
                <a:latin typeface="Times New Roman" panose="02020603050405020304" pitchFamily="18" charset="0"/>
                <a:cs typeface="Times New Roman" panose="02020603050405020304" pitchFamily="18" charset="0"/>
              </a:rPr>
              <a:t>ngôn</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luận</a:t>
            </a:r>
            <a:r>
              <a:rPr lang="en-US" sz="1400" dirty="0">
                <a:solidFill>
                  <a:srgbClr val="800000"/>
                </a:solidFill>
                <a:latin typeface="Times New Roman" panose="02020603050405020304" pitchFamily="18" charset="0"/>
                <a:cs typeface="Times New Roman" panose="02020603050405020304" pitchFamily="18" charset="0"/>
              </a:rPr>
              <a:t>;</a:t>
            </a:r>
            <a:endParaRPr lang="en-US" sz="1400" dirty="0">
              <a:solidFill>
                <a:srgbClr val="800000"/>
              </a:solidFill>
              <a:latin typeface="Times New Roman" panose="02020603050405020304" pitchFamily="18" charset="0"/>
              <a:cs typeface="Times New Roman" panose="02020603050405020304" pitchFamily="18" charset="0"/>
            </a:endParaRPr>
          </a:p>
          <a:p>
            <a:pPr marL="342900" indent="-342900" algn="just" fontAlgn="auto">
              <a:lnSpc>
                <a:spcPts val="1900"/>
              </a:lnSpc>
              <a:spcBef>
                <a:spcPts val="0"/>
              </a:spcBef>
              <a:spcAft>
                <a:spcPts val="0"/>
              </a:spcAft>
              <a:buFont typeface="+mj-lt"/>
              <a:buAutoNum type="arabicPeriod"/>
              <a:defRPr/>
            </a:pPr>
            <a:r>
              <a:rPr lang="en-US" sz="1400" dirty="0" err="1">
                <a:solidFill>
                  <a:srgbClr val="800000"/>
                </a:solidFill>
                <a:latin typeface="Times New Roman" panose="02020603050405020304" pitchFamily="18" charset="0"/>
                <a:cs typeface="Times New Roman" panose="02020603050405020304" pitchFamily="18" charset="0"/>
              </a:rPr>
              <a:t>Tự</a:t>
            </a:r>
            <a:r>
              <a:rPr lang="en-US" sz="1400" dirty="0">
                <a:solidFill>
                  <a:srgbClr val="800000"/>
                </a:solidFill>
                <a:latin typeface="Times New Roman" panose="02020603050405020304" pitchFamily="18" charset="0"/>
                <a:cs typeface="Times New Roman" panose="02020603050405020304" pitchFamily="18" charset="0"/>
              </a:rPr>
              <a:t> do </a:t>
            </a:r>
            <a:r>
              <a:rPr lang="en-US" sz="1400" i="1" dirty="0" err="1">
                <a:solidFill>
                  <a:srgbClr val="800000"/>
                </a:solidFill>
                <a:latin typeface="Times New Roman" panose="02020603050405020304" pitchFamily="18" charset="0"/>
                <a:cs typeface="Times New Roman" panose="02020603050405020304" pitchFamily="18" charset="0"/>
              </a:rPr>
              <a:t>lập</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hội</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và</a:t>
            </a:r>
            <a:r>
              <a:rPr lang="en-US" sz="1400"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hội</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họp</a:t>
            </a:r>
            <a:r>
              <a:rPr lang="en-US" sz="1400" dirty="0">
                <a:solidFill>
                  <a:srgbClr val="800000"/>
                </a:solidFill>
                <a:latin typeface="Times New Roman" panose="02020603050405020304" pitchFamily="18" charset="0"/>
                <a:cs typeface="Times New Roman" panose="02020603050405020304" pitchFamily="18" charset="0"/>
              </a:rPr>
              <a:t>;</a:t>
            </a:r>
            <a:endParaRPr lang="en-US" sz="1400" dirty="0">
              <a:solidFill>
                <a:srgbClr val="800000"/>
              </a:solidFill>
              <a:latin typeface="Times New Roman" panose="02020603050405020304" pitchFamily="18" charset="0"/>
              <a:cs typeface="Times New Roman" panose="02020603050405020304" pitchFamily="18" charset="0"/>
            </a:endParaRPr>
          </a:p>
          <a:p>
            <a:pPr marL="342900" indent="-342900" algn="just" fontAlgn="auto">
              <a:lnSpc>
                <a:spcPts val="1900"/>
              </a:lnSpc>
              <a:spcBef>
                <a:spcPts val="0"/>
              </a:spcBef>
              <a:spcAft>
                <a:spcPts val="0"/>
              </a:spcAft>
              <a:buFont typeface="+mj-lt"/>
              <a:buAutoNum type="arabicPeriod"/>
              <a:defRPr/>
            </a:pPr>
            <a:r>
              <a:rPr lang="en-US" sz="1400" dirty="0" err="1">
                <a:solidFill>
                  <a:srgbClr val="800000"/>
                </a:solidFill>
                <a:latin typeface="Times New Roman" panose="02020603050405020304" pitchFamily="18" charset="0"/>
                <a:cs typeface="Times New Roman" panose="02020603050405020304" pitchFamily="18" charset="0"/>
              </a:rPr>
              <a:t>Tự</a:t>
            </a:r>
            <a:r>
              <a:rPr lang="en-US" sz="1400" dirty="0">
                <a:solidFill>
                  <a:srgbClr val="800000"/>
                </a:solidFill>
                <a:latin typeface="Times New Roman" panose="02020603050405020304" pitchFamily="18" charset="0"/>
                <a:cs typeface="Times New Roman" panose="02020603050405020304" pitchFamily="18" charset="0"/>
              </a:rPr>
              <a:t> do </a:t>
            </a:r>
            <a:r>
              <a:rPr lang="en-US" sz="1400" i="1" dirty="0" err="1">
                <a:solidFill>
                  <a:srgbClr val="800000"/>
                </a:solidFill>
                <a:latin typeface="Times New Roman" panose="02020603050405020304" pitchFamily="18" charset="0"/>
                <a:cs typeface="Times New Roman" panose="02020603050405020304" pitchFamily="18" charset="0"/>
              </a:rPr>
              <a:t>cư</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trú</a:t>
            </a:r>
            <a:r>
              <a:rPr lang="en-US" sz="1400" i="1" dirty="0">
                <a:solidFill>
                  <a:srgbClr val="800000"/>
                </a:solidFill>
                <a:latin typeface="Times New Roman" panose="02020603050405020304" pitchFamily="18" charset="0"/>
                <a:cs typeface="Times New Roman" panose="02020603050405020304" pitchFamily="18" charset="0"/>
              </a:rPr>
              <a:t> ở </a:t>
            </a:r>
            <a:r>
              <a:rPr lang="en-US" sz="1400" i="1" dirty="0" err="1">
                <a:solidFill>
                  <a:srgbClr val="800000"/>
                </a:solidFill>
                <a:latin typeface="Times New Roman" panose="02020603050405020304" pitchFamily="18" charset="0"/>
                <a:cs typeface="Times New Roman" panose="02020603050405020304" pitchFamily="18" charset="0"/>
              </a:rPr>
              <a:t>nước</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ngoài</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và</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tự</a:t>
            </a:r>
            <a:r>
              <a:rPr lang="en-US" sz="1400" dirty="0">
                <a:solidFill>
                  <a:srgbClr val="800000"/>
                </a:solidFill>
                <a:latin typeface="Times New Roman" panose="02020603050405020304" pitchFamily="18" charset="0"/>
                <a:cs typeface="Times New Roman" panose="02020603050405020304" pitchFamily="18" charset="0"/>
              </a:rPr>
              <a:t> do </a:t>
            </a:r>
            <a:r>
              <a:rPr lang="en-US" sz="1400" dirty="0" err="1">
                <a:solidFill>
                  <a:srgbClr val="800000"/>
                </a:solidFill>
                <a:latin typeface="Times New Roman" panose="02020603050405020304" pitchFamily="18" charset="0"/>
                <a:cs typeface="Times New Roman" panose="02020603050405020304" pitchFamily="18" charset="0"/>
              </a:rPr>
              <a:t>xuất</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dương</a:t>
            </a:r>
            <a:r>
              <a:rPr lang="en-US" sz="1400" dirty="0">
                <a:solidFill>
                  <a:srgbClr val="800000"/>
                </a:solidFill>
                <a:latin typeface="Times New Roman" panose="02020603050405020304" pitchFamily="18" charset="0"/>
                <a:cs typeface="Times New Roman" panose="02020603050405020304" pitchFamily="18" charset="0"/>
              </a:rPr>
              <a:t>;</a:t>
            </a:r>
            <a:endParaRPr lang="en-US" sz="1400" dirty="0">
              <a:solidFill>
                <a:srgbClr val="800000"/>
              </a:solidFill>
              <a:latin typeface="Times New Roman" panose="02020603050405020304" pitchFamily="18" charset="0"/>
              <a:cs typeface="Times New Roman" panose="02020603050405020304" pitchFamily="18" charset="0"/>
            </a:endParaRPr>
          </a:p>
          <a:p>
            <a:pPr marL="342900" indent="-342900" algn="just" fontAlgn="auto">
              <a:lnSpc>
                <a:spcPts val="1900"/>
              </a:lnSpc>
              <a:spcBef>
                <a:spcPts val="0"/>
              </a:spcBef>
              <a:spcAft>
                <a:spcPts val="0"/>
              </a:spcAft>
              <a:buFont typeface="+mj-lt"/>
              <a:buAutoNum type="arabicPeriod"/>
              <a:defRPr/>
            </a:pPr>
            <a:r>
              <a:rPr lang="en-US" sz="1400" dirty="0" err="1">
                <a:solidFill>
                  <a:srgbClr val="800000"/>
                </a:solidFill>
                <a:latin typeface="Times New Roman" panose="02020603050405020304" pitchFamily="18" charset="0"/>
                <a:cs typeface="Times New Roman" panose="02020603050405020304" pitchFamily="18" charset="0"/>
              </a:rPr>
              <a:t>Tự</a:t>
            </a:r>
            <a:r>
              <a:rPr lang="en-US" sz="1400" dirty="0">
                <a:solidFill>
                  <a:srgbClr val="800000"/>
                </a:solidFill>
                <a:latin typeface="Times New Roman" panose="02020603050405020304" pitchFamily="18" charset="0"/>
                <a:cs typeface="Times New Roman" panose="02020603050405020304" pitchFamily="18" charset="0"/>
              </a:rPr>
              <a:t> do </a:t>
            </a:r>
            <a:r>
              <a:rPr lang="en-US" sz="1400" i="1" dirty="0" err="1">
                <a:solidFill>
                  <a:srgbClr val="800000"/>
                </a:solidFill>
                <a:latin typeface="Times New Roman" panose="02020603050405020304" pitchFamily="18" charset="0"/>
                <a:cs typeface="Times New Roman" panose="02020603050405020304" pitchFamily="18" charset="0"/>
              </a:rPr>
              <a:t>học</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tập</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thành</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lập</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các</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trường</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kỹ</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thuật</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và</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chuyên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nghiệp</a:t>
            </a:r>
            <a:r>
              <a:rPr lang="en-US" sz="1400" dirty="0">
                <a:solidFill>
                  <a:srgbClr val="800000"/>
                </a:solidFill>
                <a:latin typeface="Times New Roman" panose="02020603050405020304" pitchFamily="18" charset="0"/>
                <a:cs typeface="Times New Roman" panose="02020603050405020304" pitchFamily="18" charset="0"/>
              </a:rPr>
              <a:t> ở </a:t>
            </a:r>
            <a:r>
              <a:rPr lang="en-US" sz="1400" dirty="0" err="1">
                <a:solidFill>
                  <a:srgbClr val="800000"/>
                </a:solidFill>
                <a:latin typeface="Times New Roman" panose="02020603050405020304" pitchFamily="18" charset="0"/>
                <a:cs typeface="Times New Roman" panose="02020603050405020304" pitchFamily="18" charset="0"/>
              </a:rPr>
              <a:t>tất</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cả</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các</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tỉnh</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cho</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người</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bản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xứ</a:t>
            </a:r>
            <a:r>
              <a:rPr lang="en-US" sz="1400" dirty="0">
                <a:solidFill>
                  <a:srgbClr val="800000"/>
                </a:solidFill>
                <a:latin typeface="Times New Roman" panose="02020603050405020304" pitchFamily="18" charset="0"/>
                <a:cs typeface="Times New Roman" panose="02020603050405020304" pitchFamily="18" charset="0"/>
              </a:rPr>
              <a:t>;</a:t>
            </a:r>
            <a:endParaRPr lang="en-US" sz="1400" dirty="0">
              <a:solidFill>
                <a:srgbClr val="800000"/>
              </a:solidFill>
              <a:latin typeface="Times New Roman" panose="02020603050405020304" pitchFamily="18" charset="0"/>
              <a:cs typeface="Times New Roman" panose="02020603050405020304" pitchFamily="18" charset="0"/>
            </a:endParaRPr>
          </a:p>
          <a:p>
            <a:pPr marL="342900" indent="-342900" algn="just" fontAlgn="auto">
              <a:lnSpc>
                <a:spcPts val="1900"/>
              </a:lnSpc>
              <a:spcBef>
                <a:spcPts val="0"/>
              </a:spcBef>
              <a:spcAft>
                <a:spcPts val="0"/>
              </a:spcAft>
              <a:buFont typeface="+mj-lt"/>
              <a:buAutoNum type="arabicPeriod"/>
              <a:defRPr/>
            </a:pPr>
            <a:r>
              <a:rPr lang="en-US" sz="1400" dirty="0" err="1">
                <a:solidFill>
                  <a:srgbClr val="800000"/>
                </a:solidFill>
                <a:latin typeface="Times New Roman" panose="02020603050405020304" pitchFamily="18" charset="0"/>
                <a:cs typeface="Times New Roman" panose="02020603050405020304" pitchFamily="18" charset="0"/>
              </a:rPr>
              <a:t>Thay</a:t>
            </a:r>
            <a:r>
              <a:rPr lang="en-US" sz="1400"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chế</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độ</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ra</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các</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sắc</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lệnh</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bằng</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chế</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độ</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ra</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các</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đạo</a:t>
            </a:r>
            <a:r>
              <a:rPr lang="en-US" sz="1400" i="1" dirty="0">
                <a:solidFill>
                  <a:srgbClr val="800000"/>
                </a:solidFill>
                <a:latin typeface="Times New Roman" panose="02020603050405020304" pitchFamily="18" charset="0"/>
                <a:cs typeface="Times New Roman" panose="02020603050405020304" pitchFamily="18" charset="0"/>
              </a:rPr>
              <a:t> </a:t>
            </a:r>
            <a:r>
              <a:rPr lang="en-US" sz="1400" i="1" dirty="0" err="1">
                <a:solidFill>
                  <a:srgbClr val="800000"/>
                </a:solidFill>
                <a:latin typeface="Times New Roman" panose="02020603050405020304" pitchFamily="18" charset="0"/>
                <a:cs typeface="Times New Roman" panose="02020603050405020304" pitchFamily="18" charset="0"/>
              </a:rPr>
              <a:t>luật</a:t>
            </a:r>
            <a:r>
              <a:rPr lang="en-US" sz="1400" dirty="0">
                <a:solidFill>
                  <a:srgbClr val="800000"/>
                </a:solidFill>
                <a:latin typeface="Times New Roman" panose="02020603050405020304" pitchFamily="18" charset="0"/>
                <a:cs typeface="Times New Roman" panose="02020603050405020304" pitchFamily="18" charset="0"/>
              </a:rPr>
              <a:t>;</a:t>
            </a:r>
            <a:endParaRPr lang="en-US" sz="1400" dirty="0">
              <a:solidFill>
                <a:srgbClr val="800000"/>
              </a:solidFill>
              <a:latin typeface="Times New Roman" panose="02020603050405020304" pitchFamily="18" charset="0"/>
              <a:cs typeface="Times New Roman" panose="02020603050405020304" pitchFamily="18" charset="0"/>
            </a:endParaRPr>
          </a:p>
          <a:p>
            <a:pPr marL="342900" indent="-342900" algn="just" fontAlgn="auto">
              <a:lnSpc>
                <a:spcPts val="1900"/>
              </a:lnSpc>
              <a:spcBef>
                <a:spcPts val="0"/>
              </a:spcBef>
              <a:spcAft>
                <a:spcPts val="0"/>
              </a:spcAft>
              <a:buFont typeface="+mj-lt"/>
              <a:buAutoNum type="arabicPeriod"/>
              <a:defRPr/>
            </a:pPr>
            <a:r>
              <a:rPr lang="en-US" sz="1400" dirty="0" err="1">
                <a:solidFill>
                  <a:srgbClr val="800000"/>
                </a:solidFill>
                <a:latin typeface="Times New Roman" panose="02020603050405020304" pitchFamily="18" charset="0"/>
                <a:cs typeface="Times New Roman" panose="02020603050405020304" pitchFamily="18" charset="0"/>
              </a:rPr>
              <a:t>Đoàn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đại</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biểu</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thường</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trực</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của</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người</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bản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xứ</a:t>
            </a:r>
            <a:r>
              <a:rPr lang="en-US" sz="1400" dirty="0">
                <a:solidFill>
                  <a:srgbClr val="800000"/>
                </a:solidFill>
                <a:latin typeface="Times New Roman" panose="02020603050405020304" pitchFamily="18" charset="0"/>
                <a:cs typeface="Times New Roman" panose="02020603050405020304" pitchFamily="18" charset="0"/>
              </a:rPr>
              <a:t>, do </a:t>
            </a:r>
            <a:r>
              <a:rPr lang="en-US" sz="1400" dirty="0" err="1">
                <a:solidFill>
                  <a:srgbClr val="800000"/>
                </a:solidFill>
                <a:latin typeface="Times New Roman" panose="02020603050405020304" pitchFamily="18" charset="0"/>
                <a:cs typeface="Times New Roman" panose="02020603050405020304" pitchFamily="18" charset="0"/>
              </a:rPr>
              <a:t>người</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bản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xứ</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bầu</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ra</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tại</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Nghị</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viện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Pháp</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để</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giúp</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cho</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Nghị</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viện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biết</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được</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những</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nguyện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vọng</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của</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người</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bản</a:t>
            </a:r>
            <a:r>
              <a:rPr lang="en-US" sz="1400" dirty="0">
                <a:solidFill>
                  <a:srgbClr val="800000"/>
                </a:solidFill>
                <a:latin typeface="Times New Roman" panose="02020603050405020304" pitchFamily="18" charset="0"/>
                <a:cs typeface="Times New Roman" panose="02020603050405020304" pitchFamily="18" charset="0"/>
              </a:rPr>
              <a:t> </a:t>
            </a:r>
            <a:r>
              <a:rPr lang="en-US" sz="1400" dirty="0" err="1">
                <a:solidFill>
                  <a:srgbClr val="800000"/>
                </a:solidFill>
                <a:latin typeface="Times New Roman" panose="02020603050405020304" pitchFamily="18" charset="0"/>
                <a:cs typeface="Times New Roman" panose="02020603050405020304" pitchFamily="18" charset="0"/>
              </a:rPr>
              <a:t>xứ</a:t>
            </a:r>
            <a:r>
              <a:rPr lang="en-US" sz="1400" dirty="0">
                <a:solidFill>
                  <a:srgbClr val="800000"/>
                </a:solidFill>
                <a:latin typeface="Times New Roman" panose="02020603050405020304" pitchFamily="18" charset="0"/>
                <a:cs typeface="Times New Roman" panose="02020603050405020304" pitchFamily="18" charset="0"/>
              </a:rPr>
              <a:t>.</a:t>
            </a:r>
            <a:endParaRPr lang="en-US" sz="1400" dirty="0">
              <a:solidFill>
                <a:srgbClr val="800000"/>
              </a:solidFill>
              <a:latin typeface="Times New Roman" panose="02020603050405020304" pitchFamily="18" charset="0"/>
              <a:cs typeface="Times New Roman" panose="02020603050405020304" pitchFamily="18" charset="0"/>
            </a:endParaRPr>
          </a:p>
        </p:txBody>
      </p:sp>
      <p:sp>
        <p:nvSpPr>
          <p:cNvPr id="7" name="Title 3"/>
          <p:cNvSpPr txBox="1">
            <a:spLocks noGrp="1"/>
          </p:cNvSpPr>
          <p:nvPr>
            <p:ph type="title"/>
          </p:nvPr>
        </p:nvSpPr>
        <p:spPr>
          <a:xfrm>
            <a:off x="228600" y="228600"/>
            <a:ext cx="8839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noAutofit/>
          </a:bodyPr>
          <a:lstStyle/>
          <a:p>
            <a:pPr lvl="0"/>
            <a:r>
              <a:rPr lang="vi-VN" sz="2800" b="1" dirty="0" smtClean="0">
                <a:solidFill>
                  <a:srgbClr val="FF0000"/>
                </a:solidFill>
                <a:latin typeface="Times New Roman" panose="02020603050405020304" pitchFamily="18" charset="0"/>
                <a:cs typeface="Times New Roman" panose="02020603050405020304" pitchFamily="18" charset="0"/>
              </a:rPr>
              <a:t>3. </a:t>
            </a:r>
            <a:r>
              <a:rPr lang="en-US" sz="2800" b="1" dirty="0" err="1" smtClean="0">
                <a:solidFill>
                  <a:srgbClr val="FF0000"/>
                </a:solidFill>
                <a:latin typeface="Times New Roman" panose="02020603050405020304" pitchFamily="18" charset="0"/>
                <a:cs typeface="Times New Roman" panose="02020603050405020304" pitchFamily="18" charset="0"/>
              </a:rPr>
              <a:t>Thời</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kỳ</a:t>
            </a:r>
            <a:r>
              <a:rPr lang="en-US" sz="2800" b="1" dirty="0">
                <a:solidFill>
                  <a:srgbClr val="FF0000"/>
                </a:solidFill>
                <a:latin typeface="Times New Roman" panose="02020603050405020304" pitchFamily="18" charset="0"/>
                <a:cs typeface="Times New Roman" panose="02020603050405020304" pitchFamily="18" charset="0"/>
              </a:rPr>
              <a:t> </a:t>
            </a:r>
            <a:r>
              <a:rPr lang="vi-VN" sz="2800" b="1" dirty="0">
                <a:solidFill>
                  <a:srgbClr val="FF0000"/>
                </a:solidFill>
                <a:latin typeface="Times New Roman" panose="02020603050405020304" pitchFamily="18" charset="0"/>
                <a:cs typeface="Times New Roman" panose="02020603050405020304" pitchFamily="18" charset="0"/>
              </a:rPr>
              <a:t>1920 -</a:t>
            </a:r>
            <a:r>
              <a:rPr lang="en-US" sz="2800" b="1" dirty="0">
                <a:solidFill>
                  <a:srgbClr val="FF0000"/>
                </a:solidFill>
                <a:latin typeface="Times New Roman" panose="02020603050405020304" pitchFamily="18" charset="0"/>
                <a:cs typeface="Times New Roman" panose="02020603050405020304" pitchFamily="18" charset="0"/>
              </a:rPr>
              <a:t> 1930: </a:t>
            </a:r>
            <a:r>
              <a:rPr lang="en-US" sz="2800" b="1" dirty="0" err="1">
                <a:solidFill>
                  <a:srgbClr val="FF0000"/>
                </a:solidFill>
                <a:latin typeface="Times New Roman" panose="02020603050405020304" pitchFamily="18" charset="0"/>
                <a:cs typeface="Times New Roman" panose="02020603050405020304" pitchFamily="18" charset="0"/>
              </a:rPr>
              <a:t>Hình</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thành</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cơ</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bản</a:t>
            </a:r>
            <a:r>
              <a:rPr lang="en-US" sz="2800" b="1" dirty="0">
                <a:solidFill>
                  <a:srgbClr val="FF0000"/>
                </a:solidFill>
                <a:latin typeface="Times New Roman" panose="02020603050405020304" pitchFamily="18" charset="0"/>
                <a:cs typeface="Times New Roman" panose="02020603050405020304" pitchFamily="18" charset="0"/>
              </a:rPr>
              <a:t> t</a:t>
            </a:r>
            <a:r>
              <a:rPr lang="vi-VN" sz="2800" b="1" dirty="0">
                <a:solidFill>
                  <a:srgbClr val="FF0000"/>
                </a:solidFill>
                <a:latin typeface="Times New Roman" panose="02020603050405020304" pitchFamily="18" charset="0"/>
                <a:cs typeface="Times New Roman" panose="02020603050405020304" pitchFamily="18" charset="0"/>
              </a:rPr>
              <a:t>ư tưởng</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về</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cách</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mạng</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Việt</a:t>
            </a:r>
            <a:r>
              <a:rPr lang="en-US" sz="2800" b="1" dirty="0">
                <a:solidFill>
                  <a:srgbClr val="FF0000"/>
                </a:solidFill>
                <a:latin typeface="Times New Roman" panose="02020603050405020304" pitchFamily="18" charset="0"/>
                <a:cs typeface="Times New Roman" panose="02020603050405020304" pitchFamily="18" charset="0"/>
              </a:rPr>
              <a:t> Nam</a:t>
            </a:r>
            <a:endParaRPr lang="en-US" sz="1800" dirty="0">
              <a:solidFill>
                <a:srgbClr val="FF0000"/>
              </a:solidFill>
            </a:endParaRPr>
          </a:p>
        </p:txBody>
      </p:sp>
      <p:sp>
        <p:nvSpPr>
          <p:cNvPr id="8" name="Title 3"/>
          <p:cNvSpPr txBox="1"/>
          <p:nvPr/>
        </p:nvSpPr>
        <p:spPr bwMode="auto">
          <a:xfrm>
            <a:off x="152400" y="198438"/>
            <a:ext cx="8686800" cy="1020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91440" numCol="1" rtlCol="0" anchor="ctr" anchorCtr="0" compatLnSpc="1">
            <a:noAutofit/>
          </a:bodyPr>
          <a:lstStyle>
            <a:lvl1pPr algn="ctr" rtl="0" eaLnBrk="0" fontAlgn="base" hangingPunct="0">
              <a:spcBef>
                <a:spcPct val="0"/>
              </a:spcBef>
              <a:spcAft>
                <a:spcPct val="0"/>
              </a:spcAft>
              <a:defRPr sz="44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r>
              <a:rPr lang="vi-VN" sz="2400" b="1" kern="0" smtClean="0">
                <a:solidFill>
                  <a:srgbClr val="FF0000"/>
                </a:solidFill>
                <a:latin typeface="Times New Roman" panose="02020603050405020304" pitchFamily="18" charset="0"/>
                <a:cs typeface="Times New Roman" panose="02020603050405020304" pitchFamily="18" charset="0"/>
              </a:rPr>
              <a:t>2. </a:t>
            </a:r>
            <a:r>
              <a:rPr lang="en-US" sz="2400" b="1" kern="0" smtClean="0">
                <a:solidFill>
                  <a:srgbClr val="FF0000"/>
                </a:solidFill>
                <a:latin typeface="Times New Roman" panose="02020603050405020304" pitchFamily="18" charset="0"/>
                <a:cs typeface="Times New Roman" panose="02020603050405020304" pitchFamily="18" charset="0"/>
              </a:rPr>
              <a:t>Thời kỳ </a:t>
            </a:r>
            <a:r>
              <a:rPr lang="vi-VN" sz="2400" b="1" kern="0" smtClean="0">
                <a:solidFill>
                  <a:srgbClr val="FF0000"/>
                </a:solidFill>
                <a:latin typeface="Times New Roman" panose="02020603050405020304" pitchFamily="18" charset="0"/>
                <a:cs typeface="Times New Roman" panose="02020603050405020304" pitchFamily="18" charset="0"/>
              </a:rPr>
              <a:t>1</a:t>
            </a:r>
            <a:r>
              <a:rPr lang="en-US" sz="2400" b="1" kern="0" smtClean="0">
                <a:solidFill>
                  <a:srgbClr val="FF0000"/>
                </a:solidFill>
                <a:latin typeface="Times New Roman" panose="02020603050405020304" pitchFamily="18" charset="0"/>
                <a:cs typeface="Times New Roman" panose="02020603050405020304" pitchFamily="18" charset="0"/>
              </a:rPr>
              <a:t>911</a:t>
            </a:r>
            <a:r>
              <a:rPr lang="vi-VN" sz="2400" b="1" kern="0" smtClean="0">
                <a:solidFill>
                  <a:srgbClr val="FF0000"/>
                </a:solidFill>
                <a:latin typeface="Times New Roman" panose="02020603050405020304" pitchFamily="18" charset="0"/>
                <a:cs typeface="Times New Roman" panose="02020603050405020304" pitchFamily="18" charset="0"/>
              </a:rPr>
              <a:t> - </a:t>
            </a:r>
            <a:r>
              <a:rPr lang="en-US" sz="2400" b="1" kern="0" smtClean="0">
                <a:solidFill>
                  <a:srgbClr val="FF0000"/>
                </a:solidFill>
                <a:latin typeface="Times New Roman" panose="02020603050405020304" pitchFamily="18" charset="0"/>
                <a:cs typeface="Times New Roman" panose="02020603050405020304" pitchFamily="18" charset="0"/>
              </a:rPr>
              <a:t>1920: </a:t>
            </a:r>
            <a:r>
              <a:rPr lang="vi-VN" sz="2400" b="1" kern="0" smtClean="0">
                <a:solidFill>
                  <a:srgbClr val="FF0000"/>
                </a:solidFill>
                <a:latin typeface="Times New Roman" panose="02020603050405020304" pitchFamily="18" charset="0"/>
                <a:cs typeface="Times New Roman" panose="02020603050405020304" pitchFamily="18" charset="0"/>
              </a:rPr>
              <a:t>Hình thành phương hướng cứu nước, giải phóng dân tộc Việt Nam theo con đường cách mạng vô sản.</a:t>
            </a:r>
            <a:endParaRPr lang="en-US" sz="2000" kern="0" dirty="0">
              <a:solidFill>
                <a:srgbClr val="FF0000"/>
              </a:solidFill>
            </a:endParaRPr>
          </a:p>
        </p:txBody>
      </p:sp>
    </p:spTree>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vov.vn/Uploaded_VOV/vietduc/20110515/5.jpg"/>
          <p:cNvPicPr/>
          <p:nvPr/>
        </p:nvPicPr>
        <p:blipFill>
          <a:blip r:embed="rId1"/>
          <a:stretch>
            <a:fillRect/>
          </a:stretch>
        </p:blipFill>
        <p:spPr>
          <a:xfrm>
            <a:off x="710330" y="2532454"/>
            <a:ext cx="3505200" cy="3565525"/>
          </a:xfrm>
          <a:prstGeom prst="rect">
            <a:avLst/>
          </a:prstGeom>
        </p:spPr>
      </p:pic>
      <p:sp>
        <p:nvSpPr>
          <p:cNvPr id="5" name="Rounded Rectangular Callout 4"/>
          <p:cNvSpPr>
            <a:spLocks noChangeArrowheads="1"/>
          </p:cNvSpPr>
          <p:nvPr/>
        </p:nvSpPr>
        <p:spPr bwMode="auto">
          <a:xfrm>
            <a:off x="4724400" y="2667000"/>
            <a:ext cx="3962400" cy="3200400"/>
          </a:xfrm>
          <a:prstGeom prst="wedgeRoundRectCallout">
            <a:avLst>
              <a:gd name="adj1" fmla="val -61470"/>
              <a:gd name="adj2" fmla="val 66300"/>
              <a:gd name="adj3" fmla="val 16667"/>
            </a:avLst>
          </a:prstGeom>
          <a:solidFill>
            <a:schemeClr val="accent1">
              <a:lumMod val="40000"/>
              <a:lumOff val="60000"/>
            </a:schemeClr>
          </a:solidFill>
          <a:ln w="25400" algn="ctr">
            <a:solidFill>
              <a:srgbClr val="385D8A"/>
            </a:solidFill>
            <a:miter lim="800000"/>
          </a:ln>
        </p:spPr>
        <p:txBody>
          <a:bodyPr anchor="ctr"/>
          <a:lstStyle/>
          <a:p>
            <a:pPr algn="just">
              <a:lnSpc>
                <a:spcPts val="2200"/>
              </a:lnSpc>
              <a:spcBef>
                <a:spcPts val="300"/>
              </a:spcBef>
            </a:pPr>
            <a:r>
              <a:rPr lang="en-US" sz="1600" dirty="0" err="1">
                <a:solidFill>
                  <a:srgbClr val="800000"/>
                </a:solidFill>
                <a:latin typeface="Times New Roman" panose="02020603050405020304" pitchFamily="18" charset="0"/>
                <a:cs typeface="Times New Roman" panose="02020603050405020304" pitchFamily="18" charset="0"/>
              </a:rPr>
              <a:t>Luận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cương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của</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Lênin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làm</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cho</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tôi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rất</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cảm</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động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phấn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khởi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sảng</a:t>
            </a:r>
            <a:r>
              <a:rPr lang="en-US" sz="1600" dirty="0">
                <a:solidFill>
                  <a:srgbClr val="800000"/>
                </a:solidFill>
                <a:latin typeface="Times New Roman" panose="02020603050405020304" pitchFamily="18" charset="0"/>
                <a:cs typeface="Times New Roman" panose="02020603050405020304" pitchFamily="18" charset="0"/>
              </a:rPr>
              <a:t> tỏ, tin </a:t>
            </a:r>
            <a:r>
              <a:rPr lang="en-US" sz="1600" dirty="0" err="1">
                <a:solidFill>
                  <a:srgbClr val="800000"/>
                </a:solidFill>
                <a:latin typeface="Times New Roman" panose="02020603050405020304" pitchFamily="18" charset="0"/>
                <a:cs typeface="Times New Roman" panose="02020603050405020304" pitchFamily="18" charset="0"/>
              </a:rPr>
              <a:t>tưởng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biết</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bao</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Tôi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vui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mừng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đến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phát</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khóc</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lên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Ngôi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một</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mình</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trong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buồng</a:t>
            </a:r>
            <a:r>
              <a:rPr lang="en-US" sz="1600" dirty="0">
                <a:solidFill>
                  <a:srgbClr val="800000"/>
                </a:solidFill>
                <a:latin typeface="Times New Roman" panose="02020603050405020304" pitchFamily="18" charset="0"/>
                <a:cs typeface="Times New Roman" panose="02020603050405020304" pitchFamily="18" charset="0"/>
              </a:rPr>
              <a:t> mà </a:t>
            </a:r>
            <a:r>
              <a:rPr lang="en-US" sz="1600" dirty="0" err="1">
                <a:solidFill>
                  <a:srgbClr val="800000"/>
                </a:solidFill>
                <a:latin typeface="Times New Roman" panose="02020603050405020304" pitchFamily="18" charset="0"/>
                <a:cs typeface="Times New Roman" panose="02020603050405020304" pitchFamily="18" charset="0"/>
              </a:rPr>
              <a:t>tôi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nói</a:t>
            </a:r>
            <a:r>
              <a:rPr lang="en-US" sz="1600" dirty="0">
                <a:solidFill>
                  <a:srgbClr val="800000"/>
                </a:solidFill>
                <a:latin typeface="Times New Roman" panose="02020603050405020304" pitchFamily="18" charset="0"/>
                <a:cs typeface="Times New Roman" panose="02020603050405020304" pitchFamily="18" charset="0"/>
              </a:rPr>
              <a:t> to </a:t>
            </a:r>
            <a:r>
              <a:rPr lang="en-US" sz="1600" dirty="0" err="1">
                <a:solidFill>
                  <a:srgbClr val="800000"/>
                </a:solidFill>
                <a:latin typeface="Times New Roman" panose="02020603050405020304" pitchFamily="18" charset="0"/>
                <a:cs typeface="Times New Roman" panose="02020603050405020304" pitchFamily="18" charset="0"/>
              </a:rPr>
              <a:t>lên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như</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đứng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trước</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quần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chúng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đông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đảo</a:t>
            </a:r>
            <a:r>
              <a:rPr lang="en-US" sz="1600" dirty="0">
                <a:solidFill>
                  <a:srgbClr val="800000"/>
                </a:solidFill>
                <a:latin typeface="Times New Roman" panose="02020603050405020304" pitchFamily="18" charset="0"/>
                <a:cs typeface="Times New Roman" panose="02020603050405020304" pitchFamily="18" charset="0"/>
              </a:rPr>
              <a:t>: “ </a:t>
            </a:r>
            <a:r>
              <a:rPr lang="en-US" sz="1600" b="1" i="1" dirty="0" err="1">
                <a:solidFill>
                  <a:srgbClr val="800000"/>
                </a:solidFill>
                <a:latin typeface="Times New Roman" panose="02020603050405020304" pitchFamily="18" charset="0"/>
                <a:cs typeface="Times New Roman" panose="02020603050405020304" pitchFamily="18" charset="0"/>
              </a:rPr>
              <a:t>Hỡi</a:t>
            </a:r>
            <a:r>
              <a:rPr lang="en-US" sz="1600" b="1" i="1" dirty="0">
                <a:solidFill>
                  <a:srgbClr val="800000"/>
                </a:solidFill>
                <a:latin typeface="Times New Roman" panose="02020603050405020304" pitchFamily="18" charset="0"/>
                <a:cs typeface="Times New Roman" panose="02020603050405020304" pitchFamily="18" charset="0"/>
              </a:rPr>
              <a:t> </a:t>
            </a:r>
            <a:r>
              <a:rPr lang="en-US" sz="1600" b="1" i="1" dirty="0" err="1">
                <a:solidFill>
                  <a:srgbClr val="800000"/>
                </a:solidFill>
                <a:latin typeface="Times New Roman" panose="02020603050405020304" pitchFamily="18" charset="0"/>
                <a:cs typeface="Times New Roman" panose="02020603050405020304" pitchFamily="18" charset="0"/>
              </a:rPr>
              <a:t>đồng</a:t>
            </a:r>
            <a:r>
              <a:rPr lang="en-US" sz="1600" b="1" i="1" dirty="0">
                <a:solidFill>
                  <a:srgbClr val="800000"/>
                </a:solidFill>
                <a:latin typeface="Times New Roman" panose="02020603050405020304" pitchFamily="18" charset="0"/>
                <a:cs typeface="Times New Roman" panose="02020603050405020304" pitchFamily="18" charset="0"/>
              </a:rPr>
              <a:t> </a:t>
            </a:r>
            <a:r>
              <a:rPr lang="en-US" sz="1600" b="1" i="1" dirty="0" err="1">
                <a:solidFill>
                  <a:srgbClr val="800000"/>
                </a:solidFill>
                <a:latin typeface="Times New Roman" panose="02020603050405020304" pitchFamily="18" charset="0"/>
                <a:cs typeface="Times New Roman" panose="02020603050405020304" pitchFamily="18" charset="0"/>
              </a:rPr>
              <a:t>bào</a:t>
            </a:r>
            <a:r>
              <a:rPr lang="en-US" sz="1600" b="1" i="1" dirty="0">
                <a:solidFill>
                  <a:srgbClr val="800000"/>
                </a:solidFill>
                <a:latin typeface="Times New Roman" panose="02020603050405020304" pitchFamily="18" charset="0"/>
                <a:cs typeface="Times New Roman" panose="02020603050405020304" pitchFamily="18" charset="0"/>
              </a:rPr>
              <a:t> bị </a:t>
            </a:r>
            <a:r>
              <a:rPr lang="en-US" sz="1600" b="1" i="1" dirty="0" err="1">
                <a:solidFill>
                  <a:srgbClr val="800000"/>
                </a:solidFill>
                <a:latin typeface="Times New Roman" panose="02020603050405020304" pitchFamily="18" charset="0"/>
                <a:cs typeface="Times New Roman" panose="02020603050405020304" pitchFamily="18" charset="0"/>
              </a:rPr>
              <a:t>đọa</a:t>
            </a:r>
            <a:r>
              <a:rPr lang="en-US" sz="1600" b="1" i="1" dirty="0">
                <a:solidFill>
                  <a:srgbClr val="800000"/>
                </a:solidFill>
                <a:latin typeface="Times New Roman" panose="02020603050405020304" pitchFamily="18" charset="0"/>
                <a:cs typeface="Times New Roman" panose="02020603050405020304" pitchFamily="18" charset="0"/>
              </a:rPr>
              <a:t> </a:t>
            </a:r>
            <a:r>
              <a:rPr lang="en-US" sz="1600" b="1" i="1" dirty="0" err="1">
                <a:solidFill>
                  <a:srgbClr val="800000"/>
                </a:solidFill>
                <a:latin typeface="Times New Roman" panose="02020603050405020304" pitchFamily="18" charset="0"/>
                <a:cs typeface="Times New Roman" panose="02020603050405020304" pitchFamily="18" charset="0"/>
              </a:rPr>
              <a:t>đày</a:t>
            </a:r>
            <a:r>
              <a:rPr lang="en-US" sz="1600" b="1" i="1" dirty="0">
                <a:solidFill>
                  <a:srgbClr val="800000"/>
                </a:solidFill>
                <a:latin typeface="Times New Roman" panose="02020603050405020304" pitchFamily="18" charset="0"/>
                <a:cs typeface="Times New Roman" panose="02020603050405020304" pitchFamily="18" charset="0"/>
              </a:rPr>
              <a:t> </a:t>
            </a:r>
            <a:r>
              <a:rPr lang="en-US" sz="1600" b="1" i="1" dirty="0" err="1">
                <a:solidFill>
                  <a:srgbClr val="800000"/>
                </a:solidFill>
                <a:latin typeface="Times New Roman" panose="02020603050405020304" pitchFamily="18" charset="0"/>
                <a:cs typeface="Times New Roman" panose="02020603050405020304" pitchFamily="18" charset="0"/>
              </a:rPr>
              <a:t>đau</a:t>
            </a:r>
            <a:r>
              <a:rPr lang="en-US" sz="1600" b="1" i="1" dirty="0">
                <a:solidFill>
                  <a:srgbClr val="800000"/>
                </a:solidFill>
                <a:latin typeface="Times New Roman" panose="02020603050405020304" pitchFamily="18" charset="0"/>
                <a:cs typeface="Times New Roman" panose="02020603050405020304" pitchFamily="18" charset="0"/>
              </a:rPr>
              <a:t> </a:t>
            </a:r>
            <a:r>
              <a:rPr lang="en-US" sz="1600" b="1" i="1" dirty="0" err="1">
                <a:solidFill>
                  <a:srgbClr val="800000"/>
                </a:solidFill>
                <a:latin typeface="Times New Roman" panose="02020603050405020304" pitchFamily="18" charset="0"/>
                <a:cs typeface="Times New Roman" panose="02020603050405020304" pitchFamily="18" charset="0"/>
              </a:rPr>
              <a:t>khô</a:t>
            </a:r>
            <a:r>
              <a:rPr lang="en-US" sz="1600" b="1" i="1" dirty="0">
                <a:solidFill>
                  <a:srgbClr val="800000"/>
                </a:solidFill>
                <a:latin typeface="Times New Roman" panose="02020603050405020304" pitchFamily="18" charset="0"/>
                <a:cs typeface="Times New Roman" panose="02020603050405020304" pitchFamily="18" charset="0"/>
              </a:rPr>
              <a:t>̉! </a:t>
            </a:r>
            <a:r>
              <a:rPr lang="en-US" sz="1600" b="1" i="1" dirty="0" err="1">
                <a:solidFill>
                  <a:srgbClr val="800000"/>
                </a:solidFill>
                <a:latin typeface="Times New Roman" panose="02020603050405020304" pitchFamily="18" charset="0"/>
                <a:cs typeface="Times New Roman" panose="02020603050405020304" pitchFamily="18" charset="0"/>
              </a:rPr>
              <a:t>Đây</a:t>
            </a:r>
            <a:r>
              <a:rPr lang="en-US" sz="1600" b="1" i="1" dirty="0">
                <a:solidFill>
                  <a:srgbClr val="800000"/>
                </a:solidFill>
                <a:latin typeface="Times New Roman" panose="02020603050405020304" pitchFamily="18" charset="0"/>
                <a:cs typeface="Times New Roman" panose="02020603050405020304" pitchFamily="18" charset="0"/>
              </a:rPr>
              <a:t> là </a:t>
            </a:r>
            <a:r>
              <a:rPr lang="en-US" sz="1600" b="1" i="1" dirty="0" err="1">
                <a:solidFill>
                  <a:srgbClr val="800000"/>
                </a:solidFill>
                <a:latin typeface="Times New Roman" panose="02020603050405020304" pitchFamily="18" charset="0"/>
                <a:cs typeface="Times New Roman" panose="02020603050405020304" pitchFamily="18" charset="0"/>
              </a:rPr>
              <a:t>cái</a:t>
            </a:r>
            <a:r>
              <a:rPr lang="en-US" sz="1600" b="1" i="1" dirty="0">
                <a:solidFill>
                  <a:srgbClr val="800000"/>
                </a:solidFill>
                <a:latin typeface="Times New Roman" panose="02020603050405020304" pitchFamily="18" charset="0"/>
                <a:cs typeface="Times New Roman" panose="02020603050405020304" pitchFamily="18" charset="0"/>
              </a:rPr>
              <a:t> </a:t>
            </a:r>
            <a:r>
              <a:rPr lang="en-US" sz="1600" b="1" i="1" dirty="0" err="1">
                <a:solidFill>
                  <a:srgbClr val="800000"/>
                </a:solidFill>
                <a:latin typeface="Times New Roman" panose="02020603050405020304" pitchFamily="18" charset="0"/>
                <a:cs typeface="Times New Roman" panose="02020603050405020304" pitchFamily="18" charset="0"/>
              </a:rPr>
              <a:t>cần</a:t>
            </a:r>
            <a:r>
              <a:rPr lang="en-US" sz="1600" b="1" i="1" dirty="0">
                <a:solidFill>
                  <a:srgbClr val="800000"/>
                </a:solidFill>
                <a:latin typeface="Times New Roman" panose="02020603050405020304" pitchFamily="18" charset="0"/>
                <a:cs typeface="Times New Roman" panose="02020603050405020304" pitchFamily="18" charset="0"/>
              </a:rPr>
              <a:t> </a:t>
            </a:r>
            <a:r>
              <a:rPr lang="en-US" sz="1600" b="1" i="1" dirty="0" err="1">
                <a:solidFill>
                  <a:srgbClr val="800000"/>
                </a:solidFill>
                <a:latin typeface="Times New Roman" panose="02020603050405020304" pitchFamily="18" charset="0"/>
                <a:cs typeface="Times New Roman" panose="02020603050405020304" pitchFamily="18" charset="0"/>
              </a:rPr>
              <a:t>thiết</a:t>
            </a:r>
            <a:r>
              <a:rPr lang="en-US" sz="1600" b="1" i="1" dirty="0">
                <a:solidFill>
                  <a:srgbClr val="800000"/>
                </a:solidFill>
                <a:latin typeface="Times New Roman" panose="02020603050405020304" pitchFamily="18" charset="0"/>
                <a:cs typeface="Times New Roman" panose="02020603050405020304" pitchFamily="18" charset="0"/>
              </a:rPr>
              <a:t> </a:t>
            </a:r>
            <a:r>
              <a:rPr lang="en-US" sz="1600" b="1" i="1" dirty="0" err="1">
                <a:solidFill>
                  <a:srgbClr val="800000"/>
                </a:solidFill>
                <a:latin typeface="Times New Roman" panose="02020603050405020304" pitchFamily="18" charset="0"/>
                <a:cs typeface="Times New Roman" panose="02020603050405020304" pitchFamily="18" charset="0"/>
              </a:rPr>
              <a:t>cho</a:t>
            </a:r>
            <a:r>
              <a:rPr lang="en-US" sz="1600" b="1" i="1" dirty="0">
                <a:solidFill>
                  <a:srgbClr val="800000"/>
                </a:solidFill>
                <a:latin typeface="Times New Roman" panose="02020603050405020304" pitchFamily="18" charset="0"/>
                <a:cs typeface="Times New Roman" panose="02020603050405020304" pitchFamily="18" charset="0"/>
              </a:rPr>
              <a:t> </a:t>
            </a:r>
            <a:r>
              <a:rPr lang="en-US" sz="1600" b="1" i="1" dirty="0" err="1">
                <a:solidFill>
                  <a:srgbClr val="800000"/>
                </a:solidFill>
                <a:latin typeface="Times New Roman" panose="02020603050405020304" pitchFamily="18" charset="0"/>
                <a:cs typeface="Times New Roman" panose="02020603050405020304" pitchFamily="18" charset="0"/>
              </a:rPr>
              <a:t>chúng</a:t>
            </a:r>
            <a:r>
              <a:rPr lang="en-US" sz="1600" b="1" i="1" dirty="0">
                <a:solidFill>
                  <a:srgbClr val="800000"/>
                </a:solidFill>
                <a:latin typeface="Times New Roman" panose="02020603050405020304" pitchFamily="18" charset="0"/>
                <a:cs typeface="Times New Roman" panose="02020603050405020304" pitchFamily="18" charset="0"/>
              </a:rPr>
              <a:t> </a:t>
            </a:r>
            <a:r>
              <a:rPr lang="en-US" sz="1600" b="1" i="1" dirty="0" err="1">
                <a:solidFill>
                  <a:srgbClr val="800000"/>
                </a:solidFill>
                <a:latin typeface="Times New Roman" panose="02020603050405020304" pitchFamily="18" charset="0"/>
                <a:cs typeface="Times New Roman" panose="02020603050405020304" pitchFamily="18" charset="0"/>
              </a:rPr>
              <a:t>ta</a:t>
            </a:r>
            <a:r>
              <a:rPr lang="en-US" sz="1600" b="1" i="1" dirty="0">
                <a:solidFill>
                  <a:srgbClr val="800000"/>
                </a:solidFill>
                <a:latin typeface="Times New Roman" panose="02020603050405020304" pitchFamily="18" charset="0"/>
                <a:cs typeface="Times New Roman" panose="02020603050405020304" pitchFamily="18" charset="0"/>
              </a:rPr>
              <a:t>, </a:t>
            </a:r>
            <a:r>
              <a:rPr lang="en-US" sz="1600" b="1" i="1" dirty="0" err="1">
                <a:solidFill>
                  <a:srgbClr val="800000"/>
                </a:solidFill>
                <a:latin typeface="Times New Roman" panose="02020603050405020304" pitchFamily="18" charset="0"/>
                <a:cs typeface="Times New Roman" panose="02020603050405020304" pitchFamily="18" charset="0"/>
              </a:rPr>
              <a:t>đây</a:t>
            </a:r>
            <a:r>
              <a:rPr lang="en-US" sz="1600" b="1" i="1" dirty="0">
                <a:solidFill>
                  <a:srgbClr val="800000"/>
                </a:solidFill>
                <a:latin typeface="Times New Roman" panose="02020603050405020304" pitchFamily="18" charset="0"/>
                <a:cs typeface="Times New Roman" panose="02020603050405020304" pitchFamily="18" charset="0"/>
              </a:rPr>
              <a:t> là con </a:t>
            </a:r>
            <a:r>
              <a:rPr lang="en-US" sz="1600" b="1" i="1" dirty="0" err="1">
                <a:solidFill>
                  <a:srgbClr val="800000"/>
                </a:solidFill>
                <a:latin typeface="Times New Roman" panose="02020603050405020304" pitchFamily="18" charset="0"/>
                <a:cs typeface="Times New Roman" panose="02020603050405020304" pitchFamily="18" charset="0"/>
              </a:rPr>
              <a:t>đường</a:t>
            </a:r>
            <a:r>
              <a:rPr lang="en-US" sz="1600" b="1" i="1" dirty="0">
                <a:solidFill>
                  <a:srgbClr val="800000"/>
                </a:solidFill>
                <a:latin typeface="Times New Roman" panose="02020603050405020304" pitchFamily="18" charset="0"/>
                <a:cs typeface="Times New Roman" panose="02020603050405020304" pitchFamily="18" charset="0"/>
              </a:rPr>
              <a:t> </a:t>
            </a:r>
            <a:r>
              <a:rPr lang="en-US" sz="1600" b="1" i="1" dirty="0" err="1">
                <a:solidFill>
                  <a:srgbClr val="800000"/>
                </a:solidFill>
                <a:latin typeface="Times New Roman" panose="02020603050405020304" pitchFamily="18" charset="0"/>
                <a:cs typeface="Times New Roman" panose="02020603050405020304" pitchFamily="18" charset="0"/>
              </a:rPr>
              <a:t>giải</a:t>
            </a:r>
            <a:r>
              <a:rPr lang="en-US" sz="1600" b="1" i="1" dirty="0">
                <a:solidFill>
                  <a:srgbClr val="800000"/>
                </a:solidFill>
                <a:latin typeface="Times New Roman" panose="02020603050405020304" pitchFamily="18" charset="0"/>
                <a:cs typeface="Times New Roman" panose="02020603050405020304" pitchFamily="18" charset="0"/>
              </a:rPr>
              <a:t> </a:t>
            </a:r>
            <a:r>
              <a:rPr lang="en-US" sz="1600" b="1" i="1" dirty="0" err="1">
                <a:solidFill>
                  <a:srgbClr val="800000"/>
                </a:solidFill>
                <a:latin typeface="Times New Roman" panose="02020603050405020304" pitchFamily="18" charset="0"/>
                <a:cs typeface="Times New Roman" panose="02020603050405020304" pitchFamily="18" charset="0"/>
              </a:rPr>
              <a:t>phóng</a:t>
            </a:r>
            <a:r>
              <a:rPr lang="en-US" sz="1600" b="1" i="1" dirty="0">
                <a:solidFill>
                  <a:srgbClr val="800000"/>
                </a:solidFill>
                <a:latin typeface="Times New Roman" panose="02020603050405020304" pitchFamily="18" charset="0"/>
                <a:cs typeface="Times New Roman" panose="02020603050405020304" pitchFamily="18" charset="0"/>
              </a:rPr>
              <a:t> </a:t>
            </a:r>
            <a:r>
              <a:rPr lang="en-US" sz="1600" b="1" i="1" dirty="0" err="1">
                <a:solidFill>
                  <a:srgbClr val="800000"/>
                </a:solidFill>
                <a:latin typeface="Times New Roman" panose="02020603050405020304" pitchFamily="18" charset="0"/>
                <a:cs typeface="Times New Roman" panose="02020603050405020304" pitchFamily="18" charset="0"/>
              </a:rPr>
              <a:t>chúng</a:t>
            </a:r>
            <a:r>
              <a:rPr lang="en-US" sz="1600" b="1" i="1" dirty="0">
                <a:solidFill>
                  <a:srgbClr val="800000"/>
                </a:solidFill>
                <a:latin typeface="Times New Roman" panose="02020603050405020304" pitchFamily="18" charset="0"/>
                <a:cs typeface="Times New Roman" panose="02020603050405020304" pitchFamily="18" charset="0"/>
              </a:rPr>
              <a:t> </a:t>
            </a:r>
            <a:r>
              <a:rPr lang="en-US" sz="1600" b="1" i="1" dirty="0" err="1">
                <a:solidFill>
                  <a:srgbClr val="800000"/>
                </a:solidFill>
                <a:latin typeface="Times New Roman" panose="02020603050405020304" pitchFamily="18" charset="0"/>
                <a:cs typeface="Times New Roman" panose="02020603050405020304" pitchFamily="18" charset="0"/>
              </a:rPr>
              <a:t>ta</a:t>
            </a:r>
            <a:r>
              <a:rPr lang="en-US" sz="1600" b="1" i="1" dirty="0">
                <a:solidFill>
                  <a:srgbClr val="800000"/>
                </a:solidFill>
                <a:latin typeface="Times New Roman" panose="02020603050405020304" pitchFamily="18" charset="0"/>
                <a:cs typeface="Times New Roman" panose="02020603050405020304" pitchFamily="18" charset="0"/>
              </a:rPr>
              <a:t>”.</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Tư</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đo</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tôi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hoàn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toàn</a:t>
            </a:r>
            <a:r>
              <a:rPr lang="en-US" sz="1600" dirty="0">
                <a:solidFill>
                  <a:srgbClr val="800000"/>
                </a:solidFill>
                <a:latin typeface="Times New Roman" panose="02020603050405020304" pitchFamily="18" charset="0"/>
                <a:cs typeface="Times New Roman" panose="02020603050405020304" pitchFamily="18" charset="0"/>
              </a:rPr>
              <a:t> tin </a:t>
            </a:r>
            <a:r>
              <a:rPr lang="en-US" sz="1600" dirty="0" err="1">
                <a:solidFill>
                  <a:srgbClr val="800000"/>
                </a:solidFill>
                <a:latin typeface="Times New Roman" panose="02020603050405020304" pitchFamily="18" charset="0"/>
                <a:cs typeface="Times New Roman" panose="02020603050405020304" pitchFamily="18" charset="0"/>
              </a:rPr>
              <a:t>theo</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Lênin</a:t>
            </a:r>
            <a:r>
              <a:rPr lang="en-US" sz="1600" dirty="0">
                <a:solidFill>
                  <a:srgbClr val="800000"/>
                </a:solidFill>
                <a:latin typeface="Times New Roman" panose="02020603050405020304" pitchFamily="18" charset="0"/>
                <a:cs typeface="Times New Roman" panose="02020603050405020304" pitchFamily="18" charset="0"/>
              </a:rPr>
              <a:t>, tin </a:t>
            </a:r>
            <a:r>
              <a:rPr lang="en-US" sz="1600" dirty="0" err="1">
                <a:solidFill>
                  <a:srgbClr val="800000"/>
                </a:solidFill>
                <a:latin typeface="Times New Roman" panose="02020603050405020304" pitchFamily="18" charset="0"/>
                <a:cs typeface="Times New Roman" panose="02020603050405020304" pitchFamily="18" charset="0"/>
              </a:rPr>
              <a:t>theo</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Quốc</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tê</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thư</a:t>
            </a:r>
            <a:r>
              <a:rPr lang="en-US" sz="1600" dirty="0">
                <a:solidFill>
                  <a:srgbClr val="800000"/>
                </a:solidFill>
                <a:latin typeface="Times New Roman" panose="02020603050405020304" pitchFamily="18" charset="0"/>
                <a:cs typeface="Times New Roman" panose="02020603050405020304" pitchFamily="18" charset="0"/>
              </a:rPr>
              <a:t>́ 3.</a:t>
            </a:r>
            <a:endParaRPr lang="en-US" sz="1600" dirty="0">
              <a:solidFill>
                <a:srgbClr val="800000"/>
              </a:solidFill>
              <a:latin typeface="Times New Roman" panose="02020603050405020304" pitchFamily="18" charset="0"/>
              <a:cs typeface="Times New Roman" panose="02020603050405020304" pitchFamily="18" charset="0"/>
            </a:endParaRPr>
          </a:p>
        </p:txBody>
      </p:sp>
      <p:sp>
        <p:nvSpPr>
          <p:cNvPr id="6" name="Text Box 6"/>
          <p:cNvSpPr txBox="1">
            <a:spLocks noChangeArrowheads="1"/>
          </p:cNvSpPr>
          <p:nvPr/>
        </p:nvSpPr>
        <p:spPr bwMode="auto">
          <a:xfrm>
            <a:off x="193110" y="1524000"/>
            <a:ext cx="8686800" cy="800219"/>
          </a:xfrm>
          <a:prstGeom prst="rect">
            <a:avLst/>
          </a:prstGeom>
          <a:noFill/>
          <a:ln w="9525">
            <a:noFill/>
            <a:miter lim="800000"/>
          </a:ln>
          <a:effectLst/>
        </p:spPr>
        <p:txBody>
          <a:bodyPr wrap="square">
            <a:spAutoFit/>
          </a:bodyPr>
          <a:lstStyle/>
          <a:p>
            <a:r>
              <a:rPr lang="en-US" sz="1800" b="1" dirty="0" err="1">
                <a:latin typeface="Times New Roman" panose="02020603050405020304" pitchFamily="18" charset="0"/>
                <a:cs typeface="Times New Roman" panose="02020603050405020304" pitchFamily="18" charset="0"/>
              </a:rPr>
              <a:t>Sơ</a:t>
            </a:r>
            <a:r>
              <a:rPr lang="en-US" sz="1800" b="1" dirty="0">
                <a:latin typeface="Times New Roman" panose="02020603050405020304" pitchFamily="18" charset="0"/>
                <a:cs typeface="Times New Roman" panose="02020603050405020304" pitchFamily="18" charset="0"/>
              </a:rPr>
              <a:t> </a:t>
            </a:r>
            <a:r>
              <a:rPr lang="vi-VN" sz="1800" b="1" dirty="0" smtClean="0">
                <a:latin typeface="Times New Roman" panose="02020603050405020304" pitchFamily="18" charset="0"/>
                <a:cs typeface="Times New Roman" panose="02020603050405020304" pitchFamily="18" charset="0"/>
              </a:rPr>
              <a:t>th</a:t>
            </a:r>
            <a:r>
              <a:rPr lang="en-US" sz="1800" b="1" dirty="0" err="1" smtClean="0">
                <a:latin typeface="Times New Roman" panose="02020603050405020304" pitchFamily="18" charset="0"/>
                <a:cs typeface="Times New Roman" panose="02020603050405020304" pitchFamily="18" charset="0"/>
              </a:rPr>
              <a:t>ảo</a:t>
            </a:r>
            <a:r>
              <a:rPr lang="en-US" sz="1800" b="1" dirty="0" smtClean="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lần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thư</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nhất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những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luận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cương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vê</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vấn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đê</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dân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tộc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thuộc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địa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của</a:t>
            </a:r>
            <a:r>
              <a:rPr lang="en-US" sz="1800" dirty="0">
                <a:latin typeface="Times New Roman" panose="02020603050405020304" pitchFamily="18" charset="0"/>
                <a:cs typeface="Times New Roman" panose="02020603050405020304" pitchFamily="18" charset="0"/>
              </a:rPr>
              <a:t> V.I. </a:t>
            </a:r>
            <a:r>
              <a:rPr lang="en-US" sz="1800" dirty="0" err="1">
                <a:latin typeface="Times New Roman" panose="02020603050405020304" pitchFamily="18" charset="0"/>
                <a:cs typeface="Times New Roman" panose="02020603050405020304" pitchFamily="18" charset="0"/>
              </a:rPr>
              <a:t>Lênin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báo</a:t>
            </a:r>
            <a:r>
              <a:rPr lang="en-US" sz="1800" dirty="0">
                <a:latin typeface="Times New Roman" panose="02020603050405020304" pitchFamily="18" charset="0"/>
                <a:cs typeface="Times New Roman" panose="02020603050405020304" pitchFamily="18" charset="0"/>
              </a:rPr>
              <a:t> L’ </a:t>
            </a:r>
            <a:r>
              <a:rPr lang="en-US" sz="1800" dirty="0" err="1">
                <a:latin typeface="Times New Roman" panose="02020603050405020304" pitchFamily="18" charset="0"/>
                <a:cs typeface="Times New Roman" panose="02020603050405020304" pitchFamily="18" charset="0"/>
              </a:rPr>
              <a:t>Humanite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ngày</a:t>
            </a:r>
            <a:r>
              <a:rPr lang="en-US" sz="1800" dirty="0">
                <a:latin typeface="Times New Roman" panose="02020603050405020304" pitchFamily="18" charset="0"/>
                <a:cs typeface="Times New Roman" panose="02020603050405020304" pitchFamily="18" charset="0"/>
              </a:rPr>
              <a:t> 16 </a:t>
            </a:r>
            <a:r>
              <a:rPr lang="en-US" sz="1800" dirty="0" err="1">
                <a:latin typeface="Times New Roman" panose="02020603050405020304" pitchFamily="18" charset="0"/>
                <a:cs typeface="Times New Roman" panose="02020603050405020304" pitchFamily="18" charset="0"/>
              </a:rPr>
              <a:t>va</a:t>
            </a:r>
            <a:r>
              <a:rPr lang="en-US" sz="1800" dirty="0">
                <a:latin typeface="Times New Roman" panose="02020603050405020304" pitchFamily="18" charset="0"/>
                <a:cs typeface="Times New Roman" panose="02020603050405020304" pitchFamily="18" charset="0"/>
              </a:rPr>
              <a:t>̀ 17-7-1920.</a:t>
            </a: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8" name="Title 3"/>
          <p:cNvSpPr txBox="1"/>
          <p:nvPr/>
        </p:nvSpPr>
        <p:spPr bwMode="auto">
          <a:xfrm>
            <a:off x="152400" y="198438"/>
            <a:ext cx="8686800" cy="1020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91440" numCol="1" rtlCol="0" anchor="ctr" anchorCtr="0" compatLnSpc="1">
            <a:noAutofit/>
          </a:bodyPr>
          <a:lstStyle>
            <a:lvl1pPr algn="ctr" rtl="0" eaLnBrk="0" fontAlgn="base" hangingPunct="0">
              <a:spcBef>
                <a:spcPct val="0"/>
              </a:spcBef>
              <a:spcAft>
                <a:spcPct val="0"/>
              </a:spcAft>
              <a:defRPr sz="44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r>
              <a:rPr lang="vi-VN" sz="2400" b="1" kern="0" smtClean="0">
                <a:solidFill>
                  <a:srgbClr val="FF0000"/>
                </a:solidFill>
                <a:latin typeface="Times New Roman" panose="02020603050405020304" pitchFamily="18" charset="0"/>
                <a:cs typeface="Times New Roman" panose="02020603050405020304" pitchFamily="18" charset="0"/>
              </a:rPr>
              <a:t>2. </a:t>
            </a:r>
            <a:r>
              <a:rPr lang="en-US" sz="2400" b="1" kern="0" smtClean="0">
                <a:solidFill>
                  <a:srgbClr val="FF0000"/>
                </a:solidFill>
                <a:latin typeface="Times New Roman" panose="02020603050405020304" pitchFamily="18" charset="0"/>
                <a:cs typeface="Times New Roman" panose="02020603050405020304" pitchFamily="18" charset="0"/>
              </a:rPr>
              <a:t>Thời kỳ </a:t>
            </a:r>
            <a:r>
              <a:rPr lang="vi-VN" sz="2400" b="1" kern="0" smtClean="0">
                <a:solidFill>
                  <a:srgbClr val="FF0000"/>
                </a:solidFill>
                <a:latin typeface="Times New Roman" panose="02020603050405020304" pitchFamily="18" charset="0"/>
                <a:cs typeface="Times New Roman" panose="02020603050405020304" pitchFamily="18" charset="0"/>
              </a:rPr>
              <a:t>1</a:t>
            </a:r>
            <a:r>
              <a:rPr lang="en-US" sz="2400" b="1" kern="0" smtClean="0">
                <a:solidFill>
                  <a:srgbClr val="FF0000"/>
                </a:solidFill>
                <a:latin typeface="Times New Roman" panose="02020603050405020304" pitchFamily="18" charset="0"/>
                <a:cs typeface="Times New Roman" panose="02020603050405020304" pitchFamily="18" charset="0"/>
              </a:rPr>
              <a:t>911</a:t>
            </a:r>
            <a:r>
              <a:rPr lang="vi-VN" sz="2400" b="1" kern="0" smtClean="0">
                <a:solidFill>
                  <a:srgbClr val="FF0000"/>
                </a:solidFill>
                <a:latin typeface="Times New Roman" panose="02020603050405020304" pitchFamily="18" charset="0"/>
                <a:cs typeface="Times New Roman" panose="02020603050405020304" pitchFamily="18" charset="0"/>
              </a:rPr>
              <a:t> - </a:t>
            </a:r>
            <a:r>
              <a:rPr lang="en-US" sz="2400" b="1" kern="0" smtClean="0">
                <a:solidFill>
                  <a:srgbClr val="FF0000"/>
                </a:solidFill>
                <a:latin typeface="Times New Roman" panose="02020603050405020304" pitchFamily="18" charset="0"/>
                <a:cs typeface="Times New Roman" panose="02020603050405020304" pitchFamily="18" charset="0"/>
              </a:rPr>
              <a:t>1920: </a:t>
            </a:r>
            <a:r>
              <a:rPr lang="vi-VN" sz="2400" b="1" kern="0" smtClean="0">
                <a:solidFill>
                  <a:srgbClr val="FF0000"/>
                </a:solidFill>
                <a:latin typeface="Times New Roman" panose="02020603050405020304" pitchFamily="18" charset="0"/>
                <a:cs typeface="Times New Roman" panose="02020603050405020304" pitchFamily="18" charset="0"/>
              </a:rPr>
              <a:t>Hình thành phương hướng cứu nước, giải phóng dân tộc Việt Nam theo con đường cách mạng vô sản.</a:t>
            </a:r>
            <a:endParaRPr lang="en-US" sz="2000" kern="0" dirty="0">
              <a:solidFill>
                <a:srgbClr val="FF0000"/>
              </a:solidFill>
            </a:endParaRPr>
          </a:p>
        </p:txBody>
      </p:sp>
    </p:spTree>
  </p:cSld>
  <p:clrMapOvr>
    <a:masterClrMapping/>
  </p:clrMapOvr>
  <p:transition>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447800"/>
            <a:ext cx="8305800" cy="4572000"/>
          </a:xfrm>
        </p:spPr>
        <p:txBody>
          <a:bodyPr/>
          <a:lstStyle/>
          <a:p>
            <a:pPr>
              <a:buNone/>
            </a:pPr>
            <a:endParaRPr lang="en-US" dirty="0"/>
          </a:p>
        </p:txBody>
      </p:sp>
      <p:sp>
        <p:nvSpPr>
          <p:cNvPr id="4" name="Title 3"/>
          <p:cNvSpPr txBox="1">
            <a:spLocks noGrp="1"/>
          </p:cNvSpPr>
          <p:nvPr>
            <p:ph type="title"/>
          </p:nvPr>
        </p:nvSpPr>
        <p:spPr>
          <a:xfrm>
            <a:off x="228600" y="274638"/>
            <a:ext cx="8610600" cy="944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noAutofit/>
          </a:bodyPr>
          <a:lstStyle/>
          <a:p>
            <a:pPr lvl="0">
              <a:defRPr/>
            </a:pPr>
            <a:br>
              <a:rPr lang="vi-VN" sz="1800" dirty="0">
                <a:solidFill>
                  <a:prstClr val="white"/>
                </a:solidFill>
                <a:cs typeface="Times New Roman" panose="02020603050405020304" pitchFamily="18" charset="0"/>
              </a:rPr>
            </a:br>
            <a:r>
              <a:rPr lang="vi-VN" sz="1800" dirty="0">
                <a:solidFill>
                  <a:prstClr val="white"/>
                </a:solidFill>
                <a:cs typeface="Times New Roman" panose="02020603050405020304" pitchFamily="18" charset="0"/>
              </a:rPr>
              <a:t>2. </a:t>
            </a:r>
            <a:r>
              <a:rPr lang="en-US" sz="1800" dirty="0" err="1">
                <a:solidFill>
                  <a:prstClr val="white"/>
                </a:solidFill>
                <a:latin typeface="Times New Roman" panose="02020603050405020304" pitchFamily="18" charset="0"/>
                <a:cs typeface="Times New Roman" panose="02020603050405020304" pitchFamily="18" charset="0"/>
              </a:rPr>
              <a:t>Thời</a:t>
            </a:r>
            <a:r>
              <a:rPr lang="en-US" sz="1800" dirty="0">
                <a:solidFill>
                  <a:prstClr val="white"/>
                </a:solidFill>
                <a:latin typeface="Times New Roman" panose="02020603050405020304" pitchFamily="18" charset="0"/>
                <a:cs typeface="Times New Roman" panose="02020603050405020304" pitchFamily="18" charset="0"/>
              </a:rPr>
              <a:t> </a:t>
            </a:r>
            <a:r>
              <a:rPr lang="en-US" sz="1800" dirty="0" err="1">
                <a:solidFill>
                  <a:prstClr val="white"/>
                </a:solidFill>
                <a:latin typeface="Times New Roman" panose="02020603050405020304" pitchFamily="18" charset="0"/>
                <a:cs typeface="Times New Roman" panose="02020603050405020304" pitchFamily="18" charset="0"/>
              </a:rPr>
              <a:t>kỳ</a:t>
            </a:r>
            <a:r>
              <a:rPr lang="en-US" sz="1800" dirty="0">
                <a:solidFill>
                  <a:prstClr val="white"/>
                </a:solidFill>
                <a:latin typeface="Times New Roman" panose="02020603050405020304" pitchFamily="18" charset="0"/>
                <a:cs typeface="Times New Roman" panose="02020603050405020304" pitchFamily="18" charset="0"/>
              </a:rPr>
              <a:t> </a:t>
            </a:r>
            <a:r>
              <a:rPr lang="vi-VN" sz="1800" dirty="0">
                <a:solidFill>
                  <a:prstClr val="white"/>
                </a:solidFill>
                <a:cs typeface="Times New Roman" panose="02020603050405020304" pitchFamily="18" charset="0"/>
              </a:rPr>
              <a:t>từ giữa năm 1</a:t>
            </a:r>
            <a:r>
              <a:rPr lang="en-US" sz="1800" dirty="0">
                <a:solidFill>
                  <a:prstClr val="white"/>
                </a:solidFill>
                <a:latin typeface="Times New Roman" panose="02020603050405020304" pitchFamily="18" charset="0"/>
                <a:cs typeface="Times New Roman" panose="02020603050405020304" pitchFamily="18" charset="0"/>
              </a:rPr>
              <a:t>911</a:t>
            </a:r>
            <a:r>
              <a:rPr lang="vi-VN" sz="1800" dirty="0">
                <a:solidFill>
                  <a:prstClr val="white"/>
                </a:solidFill>
                <a:cs typeface="Times New Roman" panose="02020603050405020304" pitchFamily="18" charset="0"/>
              </a:rPr>
              <a:t> đến cuối năm </a:t>
            </a:r>
            <a:r>
              <a:rPr lang="en-US" sz="1800" dirty="0">
                <a:solidFill>
                  <a:prstClr val="white"/>
                </a:solidFill>
                <a:latin typeface="Times New Roman" panose="02020603050405020304" pitchFamily="18" charset="0"/>
                <a:cs typeface="Times New Roman" panose="02020603050405020304" pitchFamily="18" charset="0"/>
              </a:rPr>
              <a:t>1920: </a:t>
            </a:r>
            <a:r>
              <a:rPr lang="vi-VN" sz="1800" dirty="0">
                <a:solidFill>
                  <a:prstClr val="white"/>
                </a:solidFill>
                <a:cs typeface="Times New Roman" panose="02020603050405020304" pitchFamily="18" charset="0"/>
              </a:rPr>
              <a:t>Dần dần hình thành tư tưởng cứu nước, giải phóng dân tộc Việt Nam theo con đường cách mạng vô sản.</a:t>
            </a:r>
            <a:br>
              <a:rPr lang="en-US" sz="1800" dirty="0">
                <a:solidFill>
                  <a:prstClr val="white"/>
                </a:solidFill>
                <a:latin typeface="Times New Roman" panose="02020603050405020304" pitchFamily="18" charset="0"/>
                <a:cs typeface="Times New Roman" panose="02020603050405020304" pitchFamily="18" charset="0"/>
              </a:rPr>
            </a:br>
            <a:endParaRPr kumimoji="0" lang="en-US" sz="3000" b="0" i="0" u="none" strike="noStrike" kern="1200" cap="none" spc="0" normalizeH="0" baseline="0" noProof="0" dirty="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5" name="Text Box 5"/>
          <p:cNvSpPr txBox="1">
            <a:spLocks noChangeArrowheads="1"/>
          </p:cNvSpPr>
          <p:nvPr/>
        </p:nvSpPr>
        <p:spPr bwMode="auto">
          <a:xfrm>
            <a:off x="457200" y="1841500"/>
            <a:ext cx="8229600" cy="938719"/>
          </a:xfrm>
          <a:prstGeom prst="rect">
            <a:avLst/>
          </a:prstGeom>
          <a:noFill/>
          <a:ln w="9525">
            <a:noFill/>
            <a:miter lim="800000"/>
          </a:ln>
          <a:effectLst/>
        </p:spPr>
        <p:txBody>
          <a:bodyPr wrap="square">
            <a:spAutoFit/>
          </a:bodyPr>
          <a:lstStyle/>
          <a:p>
            <a:pPr>
              <a:lnSpc>
                <a:spcPts val="2200"/>
              </a:lnSpc>
              <a:spcBef>
                <a:spcPts val="300"/>
              </a:spcBef>
            </a:pPr>
            <a:r>
              <a:rPr lang="en-US" sz="2000" dirty="0" err="1">
                <a:latin typeface="Times New Roman" panose="02020603050405020304" pitchFamily="18" charset="0"/>
                <a:cs typeface="Times New Roman" panose="02020603050405020304" pitchFamily="18" charset="0"/>
              </a:rPr>
              <a:t>Bước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vê</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chất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Quốc</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Tư</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chu</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nghĩa</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yêu</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nước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đến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chu</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nghĩa</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Lênin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tư</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giác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ngô</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dân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tộc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đến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giác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ngô</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giai</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cấp</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tư</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người</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yêu</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nước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trơ</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thành</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người</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cộng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sản</a:t>
            </a:r>
            <a:endParaRPr lang="en-US" sz="2000" i="1" dirty="0">
              <a:latin typeface="Times New Roman" panose="02020603050405020304" pitchFamily="18" charset="0"/>
              <a:cs typeface="Times New Roman" panose="02020603050405020304" pitchFamily="18" charset="0"/>
            </a:endParaRPr>
          </a:p>
        </p:txBody>
      </p:sp>
      <p:pic>
        <p:nvPicPr>
          <p:cNvPr id="6" name="Picture 8" descr="dai_hoi_viii"/>
          <p:cNvPicPr>
            <a:picLocks noChangeAspect="1" noChangeArrowheads="1"/>
          </p:cNvPicPr>
          <p:nvPr/>
        </p:nvPicPr>
        <p:blipFill>
          <a:blip r:embed="rId1"/>
          <a:srcRect/>
          <a:stretch>
            <a:fillRect/>
          </a:stretch>
        </p:blipFill>
        <p:spPr bwMode="auto">
          <a:xfrm>
            <a:off x="914400" y="3172690"/>
            <a:ext cx="2770909" cy="2770909"/>
          </a:xfrm>
          <a:prstGeom prst="rect">
            <a:avLst/>
          </a:prstGeom>
          <a:noFill/>
        </p:spPr>
      </p:pic>
      <p:sp>
        <p:nvSpPr>
          <p:cNvPr id="7" name="Rounded Rectangular Callout 6"/>
          <p:cNvSpPr/>
          <p:nvPr/>
        </p:nvSpPr>
        <p:spPr bwMode="auto">
          <a:xfrm>
            <a:off x="0" y="5715000"/>
            <a:ext cx="7924800" cy="533400"/>
          </a:xfrm>
          <a:prstGeom prst="wedgeRoundRectCallout">
            <a:avLst/>
          </a:prstGeom>
          <a:noFill/>
          <a:ln w="9525" cap="flat" cmpd="sng" algn="ctr">
            <a:noFill/>
            <a:prstDash val="solid"/>
            <a:round/>
            <a:headEnd type="none" w="med" len="med"/>
            <a:tailEnd type="none" w="med" len="med"/>
          </a:ln>
          <a:effectLst/>
        </p:spPr>
        <p:txBody>
          <a:bodyPr vert="horz" wrap="square" lIns="93177" tIns="46589" rIns="93177" bIns="46589" numCol="1" rtlCol="0" anchor="t" anchorCtr="0" compatLnSpc="1"/>
          <a:lstStyle/>
          <a:p>
            <a:pPr marL="0" marR="0" indent="0" defTabSz="914400" rtl="0" eaLnBrk="1" fontAlgn="base" latinLnBrk="0" hangingPunct="1">
              <a:lnSpc>
                <a:spcPct val="100000"/>
              </a:lnSpc>
              <a:spcBef>
                <a:spcPct val="30000"/>
              </a:spcBef>
              <a:spcAft>
                <a:spcPct val="0"/>
              </a:spcAft>
              <a:buClrTx/>
              <a:buSzTx/>
              <a:buFontTx/>
              <a:buNone/>
            </a:pPr>
            <a:endParaRPr kumimoji="0" 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ounded Rectangular Callout 7"/>
          <p:cNvSpPr/>
          <p:nvPr/>
        </p:nvSpPr>
        <p:spPr bwMode="auto">
          <a:xfrm>
            <a:off x="4419600" y="2895600"/>
            <a:ext cx="4191000" cy="2971800"/>
          </a:xfrm>
          <a:prstGeom prst="wedgeRoundRectCallout">
            <a:avLst>
              <a:gd name="adj1" fmla="val -65297"/>
              <a:gd name="adj2" fmla="val 49563"/>
              <a:gd name="adj3" fmla="val 16667"/>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3177" tIns="46589" rIns="93177" bIns="46589" numCol="1" rtlCol="0" anchor="ctr" anchorCtr="0" compatLnSpc="1"/>
          <a:lstStyle/>
          <a:p>
            <a:pPr fontAlgn="auto">
              <a:lnSpc>
                <a:spcPts val="2200"/>
              </a:lnSpc>
              <a:spcBef>
                <a:spcPts val="300"/>
              </a:spcBef>
              <a:spcAft>
                <a:spcPts val="0"/>
              </a:spcAft>
              <a:defRPr/>
            </a:pPr>
            <a:r>
              <a:rPr lang="en-US" sz="1600" dirty="0">
                <a:solidFill>
                  <a:srgbClr val="800000"/>
                </a:solidFill>
                <a:latin typeface="Times New Roman" panose="02020603050405020304" pitchFamily="18" charset="0"/>
                <a:cs typeface="Times New Roman" panose="02020603050405020304" pitchFamily="18" charset="0"/>
              </a:rPr>
              <a:t>“</a:t>
            </a:r>
            <a:r>
              <a:rPr lang="en-US" sz="1600" dirty="0" err="1">
                <a:solidFill>
                  <a:srgbClr val="800000"/>
                </a:solidFill>
                <a:latin typeface="Times New Roman" panose="02020603050405020304" pitchFamily="18" charset="0"/>
                <a:cs typeface="Times New Roman" panose="02020603050405020304" pitchFamily="18" charset="0"/>
              </a:rPr>
              <a:t>Đảng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Xã</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hội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cần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phải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hoạt</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động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một</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cách</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thiết</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thực</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để</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ủng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hộ</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những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người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bản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xứ</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bị</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áp</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bức</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rằng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Đảng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phải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tuyên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truyền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chủ</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nghĩa</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xã</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hội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trong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tất</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cả</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các</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nước</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thuộc</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địa</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đánh</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giá</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đúng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tầm</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quan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trọng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của</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vấn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đề</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thuộc</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địa</a:t>
            </a:r>
            <a:r>
              <a:rPr lang="en-US" sz="1600" dirty="0">
                <a:solidFill>
                  <a:srgbClr val="800000"/>
                </a:solidFill>
                <a:latin typeface="Times New Roman" panose="02020603050405020304" pitchFamily="18" charset="0"/>
                <a:cs typeface="Times New Roman" panose="02020603050405020304" pitchFamily="18" charset="0"/>
              </a:rPr>
              <a:t>…”.</a:t>
            </a:r>
            <a:endParaRPr lang="en-US" sz="1600" dirty="0">
              <a:solidFill>
                <a:srgbClr val="800000"/>
              </a:solidFill>
              <a:latin typeface="Times New Roman" panose="02020603050405020304" pitchFamily="18" charset="0"/>
              <a:cs typeface="Times New Roman" panose="02020603050405020304" pitchFamily="18" charset="0"/>
            </a:endParaRPr>
          </a:p>
          <a:p>
            <a:pPr fontAlgn="auto">
              <a:lnSpc>
                <a:spcPts val="2200"/>
              </a:lnSpc>
              <a:spcBef>
                <a:spcPts val="300"/>
              </a:spcBef>
              <a:spcAft>
                <a:spcPts val="0"/>
              </a:spcAft>
              <a:defRPr/>
            </a:pPr>
            <a:r>
              <a:rPr lang="en-US" sz="1600" dirty="0">
                <a:solidFill>
                  <a:srgbClr val="800000"/>
                </a:solidFill>
                <a:latin typeface="Times New Roman" panose="02020603050405020304" pitchFamily="18" charset="0"/>
                <a:cs typeface="Times New Roman" panose="02020603050405020304" pitchFamily="18" charset="0"/>
              </a:rPr>
              <a:t>“</a:t>
            </a:r>
            <a:r>
              <a:rPr lang="en-US" sz="1600" dirty="0" err="1">
                <a:solidFill>
                  <a:srgbClr val="800000"/>
                </a:solidFill>
                <a:latin typeface="Times New Roman" panose="02020603050405020304" pitchFamily="18" charset="0"/>
                <a:cs typeface="Times New Roman" panose="02020603050405020304" pitchFamily="18" charset="0"/>
              </a:rPr>
              <a:t>Nhân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danh</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toàn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thể</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loài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người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nhân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danh</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tất</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cả</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các</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đảng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viên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xã</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hội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cả</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phái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hữu</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lẫn</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phái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tả</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chúng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tôi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kêu</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gọi</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Các</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đồng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chí</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hãy</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cứu</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chúng</a:t>
            </a:r>
            <a:r>
              <a:rPr lang="en-US" sz="1600" dirty="0">
                <a:solidFill>
                  <a:srgbClr val="800000"/>
                </a:solidFill>
                <a:latin typeface="Times New Roman" panose="02020603050405020304" pitchFamily="18" charset="0"/>
                <a:cs typeface="Times New Roman" panose="02020603050405020304" pitchFamily="18" charset="0"/>
              </a:rPr>
              <a:t> </a:t>
            </a:r>
            <a:r>
              <a:rPr lang="en-US" sz="1600" dirty="0" err="1">
                <a:solidFill>
                  <a:srgbClr val="800000"/>
                </a:solidFill>
                <a:latin typeface="Times New Roman" panose="02020603050405020304" pitchFamily="18" charset="0"/>
                <a:cs typeface="Times New Roman" panose="02020603050405020304" pitchFamily="18" charset="0"/>
              </a:rPr>
              <a:t>tôi</a:t>
            </a:r>
            <a:r>
              <a:rPr lang="en-US" sz="1600" dirty="0">
                <a:solidFill>
                  <a:srgbClr val="800000"/>
                </a:solidFill>
                <a:latin typeface="Times New Roman" panose="02020603050405020304" pitchFamily="18" charset="0"/>
                <a:cs typeface="Times New Roman" panose="02020603050405020304" pitchFamily="18" charset="0"/>
              </a:rPr>
              <a:t>!”.</a:t>
            </a:r>
            <a:endParaRPr lang="en-US" sz="1600" dirty="0">
              <a:solidFill>
                <a:srgbClr val="800000"/>
              </a:solidFill>
              <a:latin typeface="Times New Roman" panose="02020603050405020304" pitchFamily="18" charset="0"/>
              <a:cs typeface="Times New Roman" panose="02020603050405020304" pitchFamily="18" charset="0"/>
            </a:endParaRPr>
          </a:p>
        </p:txBody>
      </p:sp>
      <p:sp>
        <p:nvSpPr>
          <p:cNvPr id="9" name="Title 3"/>
          <p:cNvSpPr txBox="1"/>
          <p:nvPr/>
        </p:nvSpPr>
        <p:spPr bwMode="auto">
          <a:xfrm>
            <a:off x="152400" y="198438"/>
            <a:ext cx="8686800" cy="1020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91440" numCol="1" rtlCol="0" anchor="ctr" anchorCtr="0" compatLnSpc="1">
            <a:noAutofit/>
          </a:bodyPr>
          <a:lstStyle>
            <a:lvl1pPr algn="ctr" rtl="0" eaLnBrk="0" fontAlgn="base" hangingPunct="0">
              <a:spcBef>
                <a:spcPct val="0"/>
              </a:spcBef>
              <a:spcAft>
                <a:spcPct val="0"/>
              </a:spcAft>
              <a:defRPr sz="44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r>
              <a:rPr lang="vi-VN" sz="2400" b="1" kern="0" smtClean="0">
                <a:solidFill>
                  <a:srgbClr val="FF0000"/>
                </a:solidFill>
                <a:latin typeface="Times New Roman" panose="02020603050405020304" pitchFamily="18" charset="0"/>
                <a:cs typeface="Times New Roman" panose="02020603050405020304" pitchFamily="18" charset="0"/>
              </a:rPr>
              <a:t>2. </a:t>
            </a:r>
            <a:r>
              <a:rPr lang="en-US" sz="2400" b="1" kern="0" smtClean="0">
                <a:solidFill>
                  <a:srgbClr val="FF0000"/>
                </a:solidFill>
                <a:latin typeface="Times New Roman" panose="02020603050405020304" pitchFamily="18" charset="0"/>
                <a:cs typeface="Times New Roman" panose="02020603050405020304" pitchFamily="18" charset="0"/>
              </a:rPr>
              <a:t>Thời kỳ </a:t>
            </a:r>
            <a:r>
              <a:rPr lang="vi-VN" sz="2400" b="1" kern="0" smtClean="0">
                <a:solidFill>
                  <a:srgbClr val="FF0000"/>
                </a:solidFill>
                <a:latin typeface="Times New Roman" panose="02020603050405020304" pitchFamily="18" charset="0"/>
                <a:cs typeface="Times New Roman" panose="02020603050405020304" pitchFamily="18" charset="0"/>
              </a:rPr>
              <a:t>1</a:t>
            </a:r>
            <a:r>
              <a:rPr lang="en-US" sz="2400" b="1" kern="0" smtClean="0">
                <a:solidFill>
                  <a:srgbClr val="FF0000"/>
                </a:solidFill>
                <a:latin typeface="Times New Roman" panose="02020603050405020304" pitchFamily="18" charset="0"/>
                <a:cs typeface="Times New Roman" panose="02020603050405020304" pitchFamily="18" charset="0"/>
              </a:rPr>
              <a:t>911</a:t>
            </a:r>
            <a:r>
              <a:rPr lang="vi-VN" sz="2400" b="1" kern="0" smtClean="0">
                <a:solidFill>
                  <a:srgbClr val="FF0000"/>
                </a:solidFill>
                <a:latin typeface="Times New Roman" panose="02020603050405020304" pitchFamily="18" charset="0"/>
                <a:cs typeface="Times New Roman" panose="02020603050405020304" pitchFamily="18" charset="0"/>
              </a:rPr>
              <a:t> - </a:t>
            </a:r>
            <a:r>
              <a:rPr lang="en-US" sz="2400" b="1" kern="0" smtClean="0">
                <a:solidFill>
                  <a:srgbClr val="FF0000"/>
                </a:solidFill>
                <a:latin typeface="Times New Roman" panose="02020603050405020304" pitchFamily="18" charset="0"/>
                <a:cs typeface="Times New Roman" panose="02020603050405020304" pitchFamily="18" charset="0"/>
              </a:rPr>
              <a:t>1920: </a:t>
            </a:r>
            <a:r>
              <a:rPr lang="vi-VN" sz="2400" b="1" kern="0" smtClean="0">
                <a:solidFill>
                  <a:srgbClr val="FF0000"/>
                </a:solidFill>
                <a:latin typeface="Times New Roman" panose="02020603050405020304" pitchFamily="18" charset="0"/>
                <a:cs typeface="Times New Roman" panose="02020603050405020304" pitchFamily="18" charset="0"/>
              </a:rPr>
              <a:t>Hình thành phương hướng cứu nước, giải phóng dân tộc Việt Nam theo con đường cách mạng vô sản.</a:t>
            </a:r>
            <a:endParaRPr lang="en-US" sz="2000" kern="0" dirty="0">
              <a:solidFill>
                <a:srgbClr val="FF0000"/>
              </a:solidFill>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25438"/>
            <a:ext cx="8229600" cy="1092200"/>
          </a:xfrm>
        </p:spPr>
        <p:txBody>
          <a:bodyPr/>
          <a:lstStyle/>
          <a:p>
            <a:pPr marL="609600" indent="-609600" algn="l"/>
            <a:br>
              <a:rPr lang="en-US" sz="2800" b="1" dirty="0" smtClean="0">
                <a:solidFill>
                  <a:schemeClr val="tx1"/>
                </a:solidFill>
                <a:latin typeface="Times New Roman" panose="02020603050405020304" pitchFamily="18" charset="0"/>
              </a:rPr>
            </a:br>
            <a:r>
              <a:rPr lang="vi-VN" sz="2800" b="1" dirty="0" smtClean="0">
                <a:solidFill>
                  <a:schemeClr val="tx1"/>
                </a:solidFill>
                <a:latin typeface="Times New Roman" panose="02020603050405020304" pitchFamily="18" charset="0"/>
              </a:rPr>
              <a:t>I. </a:t>
            </a:r>
            <a:r>
              <a:rPr lang="en-US" sz="2800" b="1" dirty="0" smtClean="0">
                <a:solidFill>
                  <a:schemeClr val="tx1"/>
                </a:solidFill>
                <a:latin typeface="Times New Roman" panose="02020603050405020304" pitchFamily="18" charset="0"/>
              </a:rPr>
              <a:t>CƠ </a:t>
            </a:r>
            <a:r>
              <a:rPr lang="en-US" sz="2800" b="1" dirty="0" smtClean="0">
                <a:solidFill>
                  <a:schemeClr val="tx1"/>
                </a:solidFill>
                <a:latin typeface="Times New Roman" panose="02020603050405020304" pitchFamily="18" charset="0"/>
              </a:rPr>
              <a:t>SỞ HÌNH THÀNH </a:t>
            </a:r>
            <a:r>
              <a:rPr lang="en-US" sz="2800" b="1" dirty="0" smtClean="0">
                <a:solidFill>
                  <a:schemeClr val="tx1"/>
                </a:solidFill>
                <a:latin typeface="Times New Roman" panose="02020603050405020304" pitchFamily="18" charset="0"/>
              </a:rPr>
              <a:t>TTHCM</a:t>
            </a:r>
            <a:br>
              <a:rPr lang="en-US" sz="2800" b="1" dirty="0" smtClean="0">
                <a:solidFill>
                  <a:schemeClr val="tx1"/>
                </a:solidFill>
                <a:latin typeface="Times New Roman" panose="02020603050405020304" pitchFamily="18" charset="0"/>
              </a:rPr>
            </a:br>
            <a:r>
              <a:rPr lang="en-US" sz="2800" b="1" dirty="0" smtClean="0">
                <a:solidFill>
                  <a:schemeClr val="tx1"/>
                </a:solidFill>
                <a:latin typeface="Times New Roman" panose="02020603050405020304" pitchFamily="18" charset="0"/>
              </a:rPr>
              <a:t>1. </a:t>
            </a:r>
            <a:r>
              <a:rPr lang="en-US" sz="2800" b="1" dirty="0" err="1" smtClean="0">
                <a:solidFill>
                  <a:schemeClr val="tx1"/>
                </a:solidFill>
                <a:latin typeface="Times New Roman" panose="02020603050405020304" pitchFamily="18" charset="0"/>
              </a:rPr>
              <a:t>Cơ</a:t>
            </a:r>
            <a:r>
              <a:rPr lang="en-US" sz="2800" b="1" dirty="0" smtClean="0">
                <a:solidFill>
                  <a:schemeClr val="tx1"/>
                </a:solidFill>
                <a:latin typeface="Times New Roman" panose="02020603050405020304" pitchFamily="18" charset="0"/>
              </a:rPr>
              <a:t> </a:t>
            </a:r>
            <a:r>
              <a:rPr lang="en-US" sz="2800" b="1" dirty="0" err="1" smtClean="0">
                <a:solidFill>
                  <a:schemeClr val="tx1"/>
                </a:solidFill>
                <a:latin typeface="Times New Roman" panose="02020603050405020304" pitchFamily="18" charset="0"/>
              </a:rPr>
              <a:t>sở</a:t>
            </a:r>
            <a:r>
              <a:rPr lang="en-US" sz="2800" b="1" dirty="0" smtClean="0">
                <a:solidFill>
                  <a:schemeClr val="tx1"/>
                </a:solidFill>
                <a:latin typeface="Times New Roman" panose="02020603050405020304" pitchFamily="18" charset="0"/>
              </a:rPr>
              <a:t> </a:t>
            </a:r>
            <a:r>
              <a:rPr lang="en-US" sz="2800" b="1" dirty="0" err="1" smtClean="0">
                <a:solidFill>
                  <a:schemeClr val="tx1"/>
                </a:solidFill>
                <a:latin typeface="Times New Roman" panose="02020603050405020304" pitchFamily="18" charset="0"/>
              </a:rPr>
              <a:t>khách</a:t>
            </a:r>
            <a:r>
              <a:rPr lang="en-US" sz="2800" b="1" dirty="0" smtClean="0">
                <a:solidFill>
                  <a:schemeClr val="tx1"/>
                </a:solidFill>
                <a:latin typeface="Times New Roman" panose="02020603050405020304" pitchFamily="18" charset="0"/>
              </a:rPr>
              <a:t> </a:t>
            </a:r>
            <a:r>
              <a:rPr lang="en-US" sz="2800" b="1" dirty="0" err="1" smtClean="0">
                <a:solidFill>
                  <a:schemeClr val="tx1"/>
                </a:solidFill>
                <a:latin typeface="Times New Roman" panose="02020603050405020304" pitchFamily="18" charset="0"/>
              </a:rPr>
              <a:t>quan</a:t>
            </a:r>
            <a:br>
              <a:rPr lang="pt-BR" b="1" dirty="0" smtClean="0">
                <a:solidFill>
                  <a:schemeClr val="hlink"/>
                </a:solidFill>
                <a:latin typeface=".VnTime" panose="020B7200000000000000" pitchFamily="34" charset="0"/>
              </a:rPr>
            </a:br>
            <a:endParaRPr lang="en-US" b="1" dirty="0" smtClean="0"/>
          </a:p>
        </p:txBody>
      </p:sp>
      <p:sp>
        <p:nvSpPr>
          <p:cNvPr id="6147"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56425CE-1EEC-4D0D-BA9C-EF48BCDFD32A}" type="slidenum">
              <a:rPr lang="en-US" sz="1400" smtClean="0"/>
            </a:fld>
            <a:endParaRPr lang="en-US" sz="1400" smtClean="0"/>
          </a:p>
        </p:txBody>
      </p:sp>
      <p:grpSp>
        <p:nvGrpSpPr>
          <p:cNvPr id="6148" name="Group 62"/>
          <p:cNvGrpSpPr>
            <a:grpSpLocks noGrp="1"/>
          </p:cNvGrpSpPr>
          <p:nvPr/>
        </p:nvGrpSpPr>
        <p:grpSpPr bwMode="auto">
          <a:xfrm>
            <a:off x="228600" y="1433358"/>
            <a:ext cx="8338929" cy="4055979"/>
            <a:chOff x="216" y="1536"/>
            <a:chExt cx="5005" cy="1912"/>
          </a:xfrm>
        </p:grpSpPr>
        <p:sp>
          <p:nvSpPr>
            <p:cNvPr id="6151" name="WordArt 27"/>
            <p:cNvSpPr>
              <a:spLocks noChangeArrowheads="1" noChangeShapeType="1" noTextEdit="1"/>
            </p:cNvSpPr>
            <p:nvPr/>
          </p:nvSpPr>
          <p:spPr bwMode="auto">
            <a:xfrm>
              <a:off x="1776" y="1536"/>
              <a:ext cx="2208" cy="672"/>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endParaRPr lang="en-US" sz="2400" kern="10">
                <a:gradFill rotWithShape="1">
                  <a:gsLst>
                    <a:gs pos="0">
                      <a:srgbClr val="0047FF"/>
                    </a:gs>
                    <a:gs pos="6500">
                      <a:srgbClr val="000082"/>
                    </a:gs>
                    <a:gs pos="14000">
                      <a:srgbClr val="0047FF"/>
                    </a:gs>
                    <a:gs pos="21001">
                      <a:srgbClr val="000082"/>
                    </a:gs>
                    <a:gs pos="28500">
                      <a:srgbClr val="0047FF"/>
                    </a:gs>
                    <a:gs pos="36000">
                      <a:srgbClr val="000082"/>
                    </a:gs>
                    <a:gs pos="43500">
                      <a:srgbClr val="0047FF"/>
                    </a:gs>
                    <a:gs pos="50000">
                      <a:srgbClr val="000082"/>
                    </a:gs>
                    <a:gs pos="56500">
                      <a:srgbClr val="0047FF"/>
                    </a:gs>
                    <a:gs pos="64000">
                      <a:srgbClr val="000082"/>
                    </a:gs>
                    <a:gs pos="71500">
                      <a:srgbClr val="0047FF"/>
                    </a:gs>
                    <a:gs pos="78999">
                      <a:srgbClr val="000082"/>
                    </a:gs>
                    <a:gs pos="86000">
                      <a:srgbClr val="0047FF"/>
                    </a:gs>
                    <a:gs pos="93500">
                      <a:srgbClr val="000082"/>
                    </a:gs>
                    <a:gs pos="100000">
                      <a:srgbClr val="0047FF"/>
                    </a:gs>
                  </a:gsLst>
                  <a:lin ang="2700000" scaled="1"/>
                </a:gradFill>
                <a:effectLst>
                  <a:outerShdw dist="35921" dir="2700000" algn="ctr" rotWithShape="0">
                    <a:srgbClr val="C0C0C0">
                      <a:alpha val="79999"/>
                    </a:srgbClr>
                  </a:outerShdw>
                </a:effectLst>
                <a:cs typeface="Arial" panose="020B0604020202020204" pitchFamily="34" charset="0"/>
              </a:endParaRPr>
            </a:p>
          </p:txBody>
        </p:sp>
        <p:grpSp>
          <p:nvGrpSpPr>
            <p:cNvPr id="6152" name="Group 28"/>
            <p:cNvGrpSpPr/>
            <p:nvPr/>
          </p:nvGrpSpPr>
          <p:grpSpPr bwMode="auto">
            <a:xfrm>
              <a:off x="216" y="1536"/>
              <a:ext cx="5005" cy="1912"/>
              <a:chOff x="216" y="1850"/>
              <a:chExt cx="5005" cy="1912"/>
            </a:xfrm>
          </p:grpSpPr>
          <p:sp>
            <p:nvSpPr>
              <p:cNvPr id="12" name="Freeform 30"/>
              <p:cNvSpPr/>
              <p:nvPr/>
            </p:nvSpPr>
            <p:spPr bwMode="auto">
              <a:xfrm>
                <a:off x="1196" y="2207"/>
                <a:ext cx="3353" cy="572"/>
              </a:xfrm>
              <a:custGeom>
                <a:avLst/>
                <a:gdLst>
                  <a:gd name="T0" fmla="*/ 0 w 5450"/>
                  <a:gd name="T1" fmla="*/ 1260 h 1260"/>
                  <a:gd name="T2" fmla="*/ 0 w 5450"/>
                  <a:gd name="T3" fmla="*/ 0 h 1260"/>
                  <a:gd name="T4" fmla="*/ 5450 w 5450"/>
                  <a:gd name="T5" fmla="*/ 0 h 1260"/>
                  <a:gd name="T6" fmla="*/ 5450 w 5450"/>
                  <a:gd name="T7" fmla="*/ 1260 h 1260"/>
                  <a:gd name="T8" fmla="*/ 0 60000 65536"/>
                  <a:gd name="T9" fmla="*/ 0 60000 65536"/>
                  <a:gd name="T10" fmla="*/ 0 60000 65536"/>
                  <a:gd name="T11" fmla="*/ 0 60000 65536"/>
                  <a:gd name="T12" fmla="*/ 0 w 5450"/>
                  <a:gd name="T13" fmla="*/ 0 h 1260"/>
                  <a:gd name="T14" fmla="*/ 5450 w 5450"/>
                  <a:gd name="T15" fmla="*/ 1260 h 1260"/>
                </a:gdLst>
                <a:ahLst/>
                <a:cxnLst>
                  <a:cxn ang="T8">
                    <a:pos x="T0" y="T1"/>
                  </a:cxn>
                  <a:cxn ang="T9">
                    <a:pos x="T2" y="T3"/>
                  </a:cxn>
                  <a:cxn ang="T10">
                    <a:pos x="T4" y="T5"/>
                  </a:cxn>
                  <a:cxn ang="T11">
                    <a:pos x="T6" y="T7"/>
                  </a:cxn>
                </a:cxnLst>
                <a:rect l="T12" t="T13" r="T14" b="T15"/>
                <a:pathLst>
                  <a:path w="5450" h="1260">
                    <a:moveTo>
                      <a:pt x="0" y="1260"/>
                    </a:moveTo>
                    <a:lnTo>
                      <a:pt x="0" y="0"/>
                    </a:lnTo>
                    <a:lnTo>
                      <a:pt x="5450" y="0"/>
                    </a:lnTo>
                    <a:lnTo>
                      <a:pt x="5450" y="1260"/>
                    </a:lnTo>
                  </a:path>
                </a:pathLst>
              </a:custGeom>
              <a:ln>
                <a:headEnd type="stealth" w="med" len="lg"/>
                <a:tailEnd type="stealth" w="med" len="lg"/>
              </a:ln>
            </p:spPr>
            <p:style>
              <a:lnRef idx="3">
                <a:schemeClr val="dk1"/>
              </a:lnRef>
              <a:fillRef idx="0">
                <a:schemeClr val="dk1"/>
              </a:fillRef>
              <a:effectRef idx="2">
                <a:schemeClr val="dk1"/>
              </a:effectRef>
              <a:fontRef idx="minor">
                <a:schemeClr val="tx1"/>
              </a:fontRef>
            </p:style>
            <p:txBody>
              <a:bodyPr/>
              <a:lstStyle/>
              <a:p>
                <a:pPr eaLnBrk="1" hangingPunct="1">
                  <a:defRPr/>
                </a:pPr>
                <a:endParaRPr lang="en-US" sz="2400"/>
              </a:p>
            </p:txBody>
          </p:sp>
          <p:sp>
            <p:nvSpPr>
              <p:cNvPr id="9" name="Text Box 35" descr="White marble"/>
              <p:cNvSpPr txBox="1">
                <a:spLocks noChangeArrowheads="1"/>
              </p:cNvSpPr>
              <p:nvPr/>
            </p:nvSpPr>
            <p:spPr bwMode="auto">
              <a:xfrm>
                <a:off x="1634" y="1850"/>
                <a:ext cx="2443" cy="473"/>
              </a:xfrm>
              <a:prstGeom prst="rect">
                <a:avLst/>
              </a:prstGeom>
            </p:spPr>
            <p:style>
              <a:lnRef idx="2">
                <a:schemeClr val="accent6"/>
              </a:lnRef>
              <a:fillRef idx="1">
                <a:schemeClr val="lt1"/>
              </a:fillRef>
              <a:effectRef idx="0">
                <a:schemeClr val="accent6"/>
              </a:effectRef>
              <a:fontRef idx="minor">
                <a:schemeClr val="dk1"/>
              </a:fontRef>
            </p:style>
            <p:txBody>
              <a:bodyPr/>
              <a:lstStyle/>
              <a:p>
                <a:pPr algn="ctr" eaLnBrk="1" hangingPunct="1">
                  <a:defRPr/>
                </a:pPr>
                <a:r>
                  <a:rPr lang="vi-VN" sz="2400" b="1" dirty="0" smtClean="0">
                    <a:solidFill>
                      <a:srgbClr val="FF0000"/>
                    </a:solidFill>
                    <a:latin typeface="Times New Roman" panose="02020603050405020304" pitchFamily="18" charset="0"/>
                  </a:rPr>
                  <a:t>a. </a:t>
                </a:r>
                <a:r>
                  <a:rPr lang="en-US" sz="2400" b="1" dirty="0" err="1" smtClean="0">
                    <a:solidFill>
                      <a:srgbClr val="FF0000"/>
                    </a:solidFill>
                    <a:latin typeface="Times New Roman" panose="02020603050405020304" pitchFamily="18" charset="0"/>
                  </a:rPr>
                  <a:t>Bối</a:t>
                </a:r>
                <a:r>
                  <a:rPr lang="en-US" sz="2400" b="1" dirty="0" smtClean="0">
                    <a:solidFill>
                      <a:srgbClr val="FF0000"/>
                    </a:solidFill>
                    <a:latin typeface="Times New Roman" panose="02020603050405020304" pitchFamily="18" charset="0"/>
                  </a:rPr>
                  <a:t> </a:t>
                </a:r>
                <a:r>
                  <a:rPr lang="en-US" sz="2400" b="1" dirty="0" err="1">
                    <a:solidFill>
                      <a:srgbClr val="FF0000"/>
                    </a:solidFill>
                    <a:latin typeface="Times New Roman" panose="02020603050405020304" pitchFamily="18" charset="0"/>
                  </a:rPr>
                  <a:t>cảnh</a:t>
                </a:r>
                <a:r>
                  <a:rPr lang="en-US" sz="2400" b="1" dirty="0">
                    <a:solidFill>
                      <a:srgbClr val="FF0000"/>
                    </a:solidFill>
                    <a:latin typeface="Times New Roman" panose="02020603050405020304" pitchFamily="18" charset="0"/>
                  </a:rPr>
                  <a:t> </a:t>
                </a:r>
                <a:r>
                  <a:rPr lang="en-US" sz="2400" b="1" dirty="0" err="1">
                    <a:solidFill>
                      <a:srgbClr val="FF0000"/>
                    </a:solidFill>
                    <a:latin typeface="Times New Roman" panose="02020603050405020304" pitchFamily="18" charset="0"/>
                  </a:rPr>
                  <a:t>lịch</a:t>
                </a:r>
                <a:r>
                  <a:rPr lang="en-US" sz="2400" b="1" dirty="0">
                    <a:solidFill>
                      <a:srgbClr val="FF0000"/>
                    </a:solidFill>
                    <a:latin typeface="Times New Roman" panose="02020603050405020304" pitchFamily="18" charset="0"/>
                  </a:rPr>
                  <a:t> </a:t>
                </a:r>
                <a:r>
                  <a:rPr lang="en-US" sz="2400" b="1" dirty="0" err="1">
                    <a:solidFill>
                      <a:srgbClr val="FF0000"/>
                    </a:solidFill>
                    <a:latin typeface="Times New Roman" panose="02020603050405020304" pitchFamily="18" charset="0"/>
                  </a:rPr>
                  <a:t>sử</a:t>
                </a:r>
                <a:r>
                  <a:rPr lang="en-US" sz="2400" b="1" dirty="0">
                    <a:solidFill>
                      <a:srgbClr val="FF0000"/>
                    </a:solidFill>
                    <a:latin typeface="Times New Roman" panose="02020603050405020304" pitchFamily="18" charset="0"/>
                  </a:rPr>
                  <a:t> </a:t>
                </a:r>
                <a:r>
                  <a:rPr lang="en-US" sz="2400" b="1" dirty="0" err="1">
                    <a:solidFill>
                      <a:srgbClr val="FF0000"/>
                    </a:solidFill>
                    <a:latin typeface="Times New Roman" panose="02020603050405020304" pitchFamily="18" charset="0"/>
                  </a:rPr>
                  <a:t>hình</a:t>
                </a:r>
                <a:r>
                  <a:rPr lang="en-US" sz="2400" b="1" dirty="0">
                    <a:solidFill>
                      <a:srgbClr val="FF0000"/>
                    </a:solidFill>
                    <a:latin typeface="Times New Roman" panose="02020603050405020304" pitchFamily="18" charset="0"/>
                  </a:rPr>
                  <a:t> </a:t>
                </a:r>
                <a:r>
                  <a:rPr lang="en-US" sz="2400" b="1" dirty="0" err="1">
                    <a:solidFill>
                      <a:srgbClr val="FF0000"/>
                    </a:solidFill>
                    <a:latin typeface="Times New Roman" panose="02020603050405020304" pitchFamily="18" charset="0"/>
                  </a:rPr>
                  <a:t>thành</a:t>
                </a:r>
                <a:r>
                  <a:rPr lang="en-US" sz="2400" b="1" dirty="0">
                    <a:solidFill>
                      <a:srgbClr val="FF0000"/>
                    </a:solidFill>
                    <a:latin typeface="Times New Roman" panose="02020603050405020304" pitchFamily="18" charset="0"/>
                  </a:rPr>
                  <a:t> </a:t>
                </a:r>
                <a:endParaRPr lang="en-US" sz="2400" b="1" dirty="0">
                  <a:solidFill>
                    <a:srgbClr val="FF0000"/>
                  </a:solidFill>
                  <a:latin typeface="Times New Roman" panose="02020603050405020304" pitchFamily="18" charset="0"/>
                </a:endParaRPr>
              </a:p>
              <a:p>
                <a:pPr algn="ctr" eaLnBrk="1" hangingPunct="1">
                  <a:defRPr/>
                </a:pPr>
                <a:r>
                  <a:rPr lang="en-US" sz="2400" b="1" dirty="0">
                    <a:solidFill>
                      <a:srgbClr val="FF0000"/>
                    </a:solidFill>
                    <a:latin typeface="Times New Roman" panose="02020603050405020304" pitchFamily="18" charset="0"/>
                  </a:rPr>
                  <a:t>TT </a:t>
                </a:r>
                <a:r>
                  <a:rPr lang="en-US" sz="2400" b="1" dirty="0" err="1">
                    <a:solidFill>
                      <a:srgbClr val="FF0000"/>
                    </a:solidFill>
                    <a:latin typeface="Times New Roman" panose="02020603050405020304" pitchFamily="18" charset="0"/>
                  </a:rPr>
                  <a:t>Hồ</a:t>
                </a:r>
                <a:r>
                  <a:rPr lang="en-US" sz="2400" b="1" dirty="0">
                    <a:solidFill>
                      <a:srgbClr val="FF0000"/>
                    </a:solidFill>
                    <a:latin typeface="Times New Roman" panose="02020603050405020304" pitchFamily="18" charset="0"/>
                  </a:rPr>
                  <a:t> </a:t>
                </a:r>
                <a:r>
                  <a:rPr lang="en-US" sz="2400" b="1" dirty="0" err="1">
                    <a:solidFill>
                      <a:srgbClr val="FF0000"/>
                    </a:solidFill>
                    <a:latin typeface="Times New Roman" panose="02020603050405020304" pitchFamily="18" charset="0"/>
                  </a:rPr>
                  <a:t>Chí</a:t>
                </a:r>
                <a:r>
                  <a:rPr lang="en-US" sz="2400" b="1" dirty="0">
                    <a:solidFill>
                      <a:srgbClr val="FF0000"/>
                    </a:solidFill>
                    <a:latin typeface="Times New Roman" panose="02020603050405020304" pitchFamily="18" charset="0"/>
                  </a:rPr>
                  <a:t> Minh</a:t>
                </a:r>
                <a:endParaRPr lang="en-US" sz="2400" b="1" dirty="0">
                  <a:solidFill>
                    <a:srgbClr val="FF0000"/>
                  </a:solidFill>
                </a:endParaRPr>
              </a:p>
              <a:p>
                <a:pPr algn="ctr" eaLnBrk="1" hangingPunct="1">
                  <a:defRPr/>
                </a:pPr>
                <a:endParaRPr lang="en-US" sz="2000" dirty="0">
                  <a:solidFill>
                    <a:srgbClr val="CC0000"/>
                  </a:solidFill>
                  <a:effectLst>
                    <a:outerShdw blurRad="38100" dist="38100" dir="2700000" algn="tl">
                      <a:srgbClr val="C0C0C0"/>
                    </a:outerShdw>
                  </a:effectLst>
                  <a:latin typeface=".VnHelvetInsH" pitchFamily="34" charset="0"/>
                </a:endParaRPr>
              </a:p>
            </p:txBody>
          </p:sp>
          <p:sp>
            <p:nvSpPr>
              <p:cNvPr id="10" name="Text Box 36" descr="White marble"/>
              <p:cNvSpPr txBox="1">
                <a:spLocks noChangeArrowheads="1"/>
              </p:cNvSpPr>
              <p:nvPr/>
            </p:nvSpPr>
            <p:spPr bwMode="auto">
              <a:xfrm>
                <a:off x="216" y="2796"/>
                <a:ext cx="1359" cy="966"/>
              </a:xfrm>
              <a:prstGeom prst="rect">
                <a:avLst/>
              </a:prstGeom>
            </p:spPr>
            <p:style>
              <a:lnRef idx="2">
                <a:schemeClr val="dk1"/>
              </a:lnRef>
              <a:fillRef idx="1">
                <a:schemeClr val="lt1"/>
              </a:fillRef>
              <a:effectRef idx="0">
                <a:schemeClr val="dk1"/>
              </a:effectRef>
              <a:fontRef idx="minor">
                <a:schemeClr val="dk1"/>
              </a:fontRef>
            </p:style>
            <p:txBody>
              <a:bodyPr/>
              <a:lstStyle/>
              <a:p>
                <a:pPr algn="ctr" eaLnBrk="1" hangingPunct="1">
                  <a:defRPr/>
                </a:pPr>
                <a:endParaRPr lang="pt-BR" sz="2000" b="1" dirty="0">
                  <a:latin typeface="Times New Roman" panose="02020603050405020304" pitchFamily="18" charset="0"/>
                </a:endParaRPr>
              </a:p>
              <a:p>
                <a:pPr algn="ctr" eaLnBrk="1" hangingPunct="1">
                  <a:defRPr/>
                </a:pPr>
                <a:r>
                  <a:rPr lang="pt-BR" sz="2200" b="1" dirty="0" smtClean="0">
                    <a:latin typeface="Times New Roman" panose="02020603050405020304" pitchFamily="18" charset="0"/>
                  </a:rPr>
                  <a:t>Thực tiễn thế giới cuối </a:t>
                </a:r>
                <a:r>
                  <a:rPr lang="pt-BR" sz="2200" b="1" dirty="0">
                    <a:latin typeface="Times New Roman" panose="02020603050405020304" pitchFamily="18" charset="0"/>
                  </a:rPr>
                  <a:t>thế kỷ XIX, đầu </a:t>
                </a:r>
                <a:r>
                  <a:rPr lang="pt-BR" sz="2200" b="1" dirty="0" smtClean="0">
                    <a:latin typeface="Times New Roman" panose="02020603050405020304" pitchFamily="18" charset="0"/>
                  </a:rPr>
                  <a:t>XX</a:t>
                </a:r>
                <a:endParaRPr lang="en-US" sz="2200" dirty="0">
                  <a:solidFill>
                    <a:srgbClr val="CC0000"/>
                  </a:solidFill>
                  <a:effectLst>
                    <a:outerShdw blurRad="38100" dist="38100" dir="2700000" algn="tl">
                      <a:srgbClr val="C0C0C0"/>
                    </a:outerShdw>
                  </a:effectLst>
                  <a:latin typeface=".VnHelvetIns" pitchFamily="34" charset="0"/>
                </a:endParaRPr>
              </a:p>
            </p:txBody>
          </p:sp>
          <p:sp>
            <p:nvSpPr>
              <p:cNvPr id="11" name="Text Box 37" descr="White marble"/>
              <p:cNvSpPr txBox="1">
                <a:spLocks noChangeArrowheads="1"/>
              </p:cNvSpPr>
              <p:nvPr/>
            </p:nvSpPr>
            <p:spPr bwMode="auto">
              <a:xfrm>
                <a:off x="3942" y="2794"/>
                <a:ext cx="1279" cy="968"/>
              </a:xfrm>
              <a:prstGeom prst="rect">
                <a:avLst/>
              </a:prstGeom>
            </p:spPr>
            <p:style>
              <a:lnRef idx="2">
                <a:schemeClr val="dk1"/>
              </a:lnRef>
              <a:fillRef idx="1">
                <a:schemeClr val="lt1"/>
              </a:fillRef>
              <a:effectRef idx="0">
                <a:schemeClr val="dk1"/>
              </a:effectRef>
              <a:fontRef idx="minor">
                <a:schemeClr val="dk1"/>
              </a:fontRef>
            </p:style>
            <p:txBody>
              <a:bodyPr/>
              <a:lstStyle/>
              <a:p>
                <a:pPr algn="ctr" eaLnBrk="1" hangingPunct="1">
                  <a:defRPr/>
                </a:pPr>
                <a:endParaRPr lang="en-US" sz="2200" dirty="0">
                  <a:solidFill>
                    <a:srgbClr val="CC0000"/>
                  </a:solidFill>
                  <a:effectLst>
                    <a:outerShdw blurRad="38100" dist="38100" dir="2700000" algn="tl">
                      <a:srgbClr val="C0C0C0"/>
                    </a:outerShdw>
                  </a:effectLst>
                  <a:latin typeface=".VnHelvetIns" pitchFamily="34" charset="0"/>
                </a:endParaRPr>
              </a:p>
            </p:txBody>
          </p:sp>
        </p:grpSp>
      </p:grpSp>
      <p:sp>
        <p:nvSpPr>
          <p:cNvPr id="2" name="TextBox 1"/>
          <p:cNvSpPr txBox="1"/>
          <p:nvPr/>
        </p:nvSpPr>
        <p:spPr>
          <a:xfrm>
            <a:off x="6314162" y="3339625"/>
            <a:ext cx="2362200" cy="1938992"/>
          </a:xfrm>
          <a:prstGeom prst="rect">
            <a:avLst/>
          </a:prstGeom>
          <a:noFill/>
        </p:spPr>
        <p:txBody>
          <a:bodyPr wrap="square" rtlCol="0">
            <a:spAutoFit/>
          </a:bodyPr>
          <a:lstStyle/>
          <a:p>
            <a:endParaRPr lang="en-US" b="1" dirty="0" smtClean="0">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Thực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tiễn</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Việt</a:t>
            </a:r>
            <a:r>
              <a:rPr lang="en-US" b="1" dirty="0" smtClean="0">
                <a:latin typeface="Times New Roman" panose="02020603050405020304" pitchFamily="18" charset="0"/>
                <a:cs typeface="Times New Roman" panose="02020603050405020304" pitchFamily="18" charset="0"/>
              </a:rPr>
              <a:t> Nam </a:t>
            </a:r>
            <a:r>
              <a:rPr lang="en-US" b="1" dirty="0" err="1" smtClean="0">
                <a:latin typeface="Times New Roman" panose="02020603050405020304" pitchFamily="18" charset="0"/>
                <a:cs typeface="Times New Roman" panose="02020603050405020304" pitchFamily="18" charset="0"/>
              </a:rPr>
              <a:t>cuối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thế</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kỷ</a:t>
            </a:r>
            <a:r>
              <a:rPr lang="en-US" b="1" dirty="0" smtClean="0">
                <a:latin typeface="Times New Roman" panose="02020603050405020304" pitchFamily="18" charset="0"/>
                <a:cs typeface="Times New Roman" panose="02020603050405020304" pitchFamily="18" charset="0"/>
              </a:rPr>
              <a:t> XIX </a:t>
            </a:r>
            <a:r>
              <a:rPr lang="en-US" b="1" dirty="0" err="1" smtClean="0">
                <a:latin typeface="Times New Roman" panose="02020603050405020304" pitchFamily="18" charset="0"/>
                <a:cs typeface="Times New Roman" panose="02020603050405020304" pitchFamily="18" charset="0"/>
              </a:rPr>
              <a:t>đầu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thế</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kỷ</a:t>
            </a:r>
            <a:r>
              <a:rPr lang="en-US" b="1" dirty="0" smtClean="0">
                <a:latin typeface="Times New Roman" panose="02020603050405020304" pitchFamily="18" charset="0"/>
                <a:cs typeface="Times New Roman" panose="02020603050405020304" pitchFamily="18" charset="0"/>
              </a:rPr>
              <a:t> XX</a:t>
            </a:r>
            <a:endParaRPr lang="en-US"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304800" y="401976"/>
            <a:ext cx="8610600" cy="817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noAutofit/>
          </a:bodyPr>
          <a:lstStyle/>
          <a:p>
            <a:pPr lvl="0"/>
            <a:r>
              <a:rPr lang="vi-VN" sz="2400" b="1" dirty="0" smtClean="0">
                <a:solidFill>
                  <a:srgbClr val="FF0000"/>
                </a:solidFill>
                <a:latin typeface="Times New Roman" panose="02020603050405020304" pitchFamily="18" charset="0"/>
                <a:cs typeface="Times New Roman" panose="02020603050405020304" pitchFamily="18" charset="0"/>
              </a:rPr>
              <a:t>3. </a:t>
            </a:r>
            <a:r>
              <a:rPr lang="en-US" sz="2400" b="1" dirty="0" err="1" smtClean="0">
                <a:solidFill>
                  <a:srgbClr val="FF0000"/>
                </a:solidFill>
                <a:latin typeface="Times New Roman" panose="02020603050405020304" pitchFamily="18" charset="0"/>
                <a:cs typeface="Times New Roman" panose="02020603050405020304" pitchFamily="18" charset="0"/>
              </a:rPr>
              <a:t>Thời</a:t>
            </a:r>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kỳ</a:t>
            </a:r>
            <a:r>
              <a:rPr lang="en-US" sz="2400" b="1" dirty="0">
                <a:solidFill>
                  <a:srgbClr val="FF0000"/>
                </a:solidFill>
                <a:latin typeface="Times New Roman" panose="02020603050405020304" pitchFamily="18" charset="0"/>
                <a:cs typeface="Times New Roman" panose="02020603050405020304" pitchFamily="18" charset="0"/>
              </a:rPr>
              <a:t> </a:t>
            </a:r>
            <a:r>
              <a:rPr lang="vi-VN" sz="2400" b="1" dirty="0">
                <a:solidFill>
                  <a:srgbClr val="FF0000"/>
                </a:solidFill>
                <a:latin typeface="Times New Roman" panose="02020603050405020304" pitchFamily="18" charset="0"/>
                <a:cs typeface="Times New Roman" panose="02020603050405020304" pitchFamily="18" charset="0"/>
              </a:rPr>
              <a:t>1920 -</a:t>
            </a:r>
            <a:r>
              <a:rPr lang="en-US" sz="2400" b="1" dirty="0">
                <a:solidFill>
                  <a:srgbClr val="FF0000"/>
                </a:solidFill>
                <a:latin typeface="Times New Roman" panose="02020603050405020304" pitchFamily="18" charset="0"/>
                <a:cs typeface="Times New Roman" panose="02020603050405020304" pitchFamily="18" charset="0"/>
              </a:rPr>
              <a:t> 1930: </a:t>
            </a:r>
            <a:r>
              <a:rPr lang="en-US" sz="2400" b="1" dirty="0" err="1">
                <a:solidFill>
                  <a:srgbClr val="FF0000"/>
                </a:solidFill>
                <a:latin typeface="Times New Roman" panose="02020603050405020304" pitchFamily="18" charset="0"/>
                <a:cs typeface="Times New Roman" panose="02020603050405020304" pitchFamily="18" charset="0"/>
              </a:rPr>
              <a:t>Hình</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thành</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cơ</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bản</a:t>
            </a:r>
            <a:r>
              <a:rPr lang="en-US" sz="2400" b="1" dirty="0">
                <a:solidFill>
                  <a:srgbClr val="FF0000"/>
                </a:solidFill>
                <a:latin typeface="Times New Roman" panose="02020603050405020304" pitchFamily="18" charset="0"/>
                <a:cs typeface="Times New Roman" panose="02020603050405020304" pitchFamily="18" charset="0"/>
              </a:rPr>
              <a:t> t</a:t>
            </a:r>
            <a:r>
              <a:rPr lang="vi-VN" sz="2400" b="1" dirty="0">
                <a:solidFill>
                  <a:srgbClr val="FF0000"/>
                </a:solidFill>
                <a:latin typeface="Times New Roman" panose="02020603050405020304" pitchFamily="18" charset="0"/>
                <a:cs typeface="Times New Roman" panose="02020603050405020304" pitchFamily="18" charset="0"/>
              </a:rPr>
              <a:t>ư tưởng</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về</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cách</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mạng</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Việt</a:t>
            </a:r>
            <a:r>
              <a:rPr lang="en-US" sz="2400" b="1" dirty="0">
                <a:solidFill>
                  <a:srgbClr val="FF0000"/>
                </a:solidFill>
                <a:latin typeface="Times New Roman" panose="02020603050405020304" pitchFamily="18" charset="0"/>
                <a:cs typeface="Times New Roman" panose="02020603050405020304" pitchFamily="18" charset="0"/>
              </a:rPr>
              <a:t> Nam </a:t>
            </a:r>
            <a:endParaRPr lang="en-US" sz="1800" b="1" dirty="0">
              <a:solidFill>
                <a:srgbClr val="FF0000"/>
              </a:solidFill>
              <a:latin typeface="Times New Roman" panose="02020603050405020304" pitchFamily="18" charset="0"/>
              <a:cs typeface="Times New Roman" panose="02020603050405020304" pitchFamily="18" charset="0"/>
            </a:endParaRPr>
          </a:p>
        </p:txBody>
      </p:sp>
      <p:grpSp>
        <p:nvGrpSpPr>
          <p:cNvPr id="5" name="Group 21"/>
          <p:cNvGrpSpPr>
            <a:grpSpLocks noGrp="1"/>
          </p:cNvGrpSpPr>
          <p:nvPr/>
        </p:nvGrpSpPr>
        <p:grpSpPr>
          <a:xfrm>
            <a:off x="304800" y="1447800"/>
            <a:ext cx="8839200" cy="5029200"/>
            <a:chOff x="-495300" y="2286000"/>
            <a:chExt cx="9575800" cy="3796847"/>
          </a:xfrm>
        </p:grpSpPr>
        <p:sp>
          <p:nvSpPr>
            <p:cNvPr id="6" name="Arc 4"/>
            <p:cNvSpPr/>
            <p:nvPr/>
          </p:nvSpPr>
          <p:spPr bwMode="auto">
            <a:xfrm>
              <a:off x="-412750" y="2286000"/>
              <a:ext cx="3384550" cy="3624263"/>
            </a:xfrm>
            <a:custGeom>
              <a:avLst/>
              <a:gdLst>
                <a:gd name="T0" fmla="*/ 0 w 43200"/>
                <a:gd name="T1" fmla="*/ 0 h 43200"/>
                <a:gd name="T2" fmla="*/ 0 w 43200"/>
                <a:gd name="T3" fmla="*/ 0 h 43200"/>
                <a:gd name="T4" fmla="*/ 0 w 43200"/>
                <a:gd name="T5" fmla="*/ 294907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521"/>
                    <a:pt x="8381" y="1239"/>
                    <a:pt x="19402" y="11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521"/>
                    <a:pt x="8381" y="1239"/>
                    <a:pt x="19402" y="112"/>
                  </a:cubicBezTo>
                  <a:lnTo>
                    <a:pt x="21600" y="21600"/>
                  </a:lnTo>
                  <a:lnTo>
                    <a:pt x="21599" y="0"/>
                  </a:lnTo>
                  <a:close/>
                </a:path>
              </a:pathLst>
            </a:custGeom>
            <a:noFill/>
            <a:ln w="9525">
              <a:solidFill>
                <a:schemeClr val="tx1"/>
              </a:solidFill>
              <a:prstDash val="lgDashDotDot"/>
              <a:round/>
            </a:ln>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 name="Line 5"/>
            <p:cNvSpPr>
              <a:spLocks noChangeShapeType="1"/>
            </p:cNvSpPr>
            <p:nvPr/>
          </p:nvSpPr>
          <p:spPr bwMode="auto">
            <a:xfrm>
              <a:off x="2889250" y="4817231"/>
              <a:ext cx="457200" cy="446321"/>
            </a:xfrm>
            <a:prstGeom prst="line">
              <a:avLst/>
            </a:prstGeom>
            <a:noFill/>
            <a:ln w="19050">
              <a:solidFill>
                <a:schemeClr val="tx1"/>
              </a:solidFill>
              <a:prstDash val="dashDot"/>
              <a:round/>
            </a:ln>
          </p:spPr>
          <p:txBody>
            <a:bodyPr/>
            <a:lstStyle/>
            <a:p>
              <a:endParaRPr lang="en-US">
                <a:latin typeface="Times New Roman" panose="02020603050405020304" pitchFamily="18" charset="0"/>
                <a:cs typeface="Times New Roman" panose="02020603050405020304" pitchFamily="18" charset="0"/>
              </a:endParaRPr>
            </a:p>
          </p:txBody>
        </p:sp>
        <p:sp>
          <p:nvSpPr>
            <p:cNvPr id="8" name="Text Box 7"/>
            <p:cNvSpPr txBox="1">
              <a:spLocks noChangeArrowheads="1"/>
            </p:cNvSpPr>
            <p:nvPr/>
          </p:nvSpPr>
          <p:spPr bwMode="auto">
            <a:xfrm>
              <a:off x="533400" y="4706938"/>
              <a:ext cx="1736725" cy="598853"/>
            </a:xfrm>
            <a:prstGeom prst="rect">
              <a:avLst/>
            </a:prstGeom>
            <a:noFill/>
            <a:ln w="9525">
              <a:solidFill>
                <a:srgbClr val="810C15"/>
              </a:solidFill>
              <a:miter lim="800000"/>
            </a:ln>
          </p:spPr>
          <p:txBody>
            <a:bodyPr>
              <a:spAutoFit/>
            </a:bodyPr>
            <a:lstStyle/>
            <a:p>
              <a:pPr algn="ctr"/>
              <a:endParaRPr lang="vi-VN" sz="1600">
                <a:latin typeface="Times New Roman" panose="02020603050405020304" pitchFamily="18" charset="0"/>
                <a:cs typeface="Times New Roman" panose="02020603050405020304" pitchFamily="18" charset="0"/>
              </a:endParaRPr>
            </a:p>
            <a:p>
              <a:pPr algn="ctr"/>
              <a:r>
                <a:rPr lang="vi-VN" sz="1600">
                  <a:latin typeface="Times New Roman" panose="02020603050405020304" pitchFamily="18" charset="0"/>
                  <a:cs typeface="Times New Roman" panose="02020603050405020304" pitchFamily="18" charset="0"/>
                </a:rPr>
                <a:t> </a:t>
              </a:r>
              <a:endParaRPr lang="vi-VN" sz="1600">
                <a:latin typeface="Times New Roman" panose="02020603050405020304" pitchFamily="18" charset="0"/>
                <a:cs typeface="Times New Roman" panose="02020603050405020304" pitchFamily="18" charset="0"/>
              </a:endParaRPr>
            </a:p>
            <a:p>
              <a:pPr algn="ctr"/>
              <a:endParaRPr lang="vi-VN" sz="1600">
                <a:latin typeface="Times New Roman" panose="02020603050405020304" pitchFamily="18" charset="0"/>
                <a:cs typeface="Times New Roman" panose="02020603050405020304" pitchFamily="18" charset="0"/>
              </a:endParaRPr>
            </a:p>
          </p:txBody>
        </p:sp>
        <p:sp>
          <p:nvSpPr>
            <p:cNvPr id="9" name="Text Box 8"/>
            <p:cNvSpPr txBox="1">
              <a:spLocks noChangeArrowheads="1"/>
            </p:cNvSpPr>
            <p:nvPr/>
          </p:nvSpPr>
          <p:spPr bwMode="auto">
            <a:xfrm>
              <a:off x="82550" y="2688696"/>
              <a:ext cx="2363787" cy="766785"/>
            </a:xfrm>
            <a:prstGeom prst="rect">
              <a:avLst/>
            </a:prstGeom>
            <a:noFill/>
            <a:ln w="9525">
              <a:noFill/>
              <a:miter lim="800000"/>
            </a:ln>
          </p:spPr>
          <p:txBody>
            <a:bodyPr>
              <a:spAutoFit/>
            </a:bodyPr>
            <a:lstStyle/>
            <a:p>
              <a:pPr algn="ctr"/>
              <a:r>
                <a:rPr lang="en-US" sz="2000" b="1" dirty="0" err="1">
                  <a:solidFill>
                    <a:srgbClr val="810C15"/>
                  </a:solidFill>
                  <a:latin typeface="Times New Roman" panose="02020603050405020304" pitchFamily="18" charset="0"/>
                  <a:cs typeface="Times New Roman" panose="02020603050405020304" pitchFamily="18" charset="0"/>
                </a:rPr>
                <a:t>Đảng</a:t>
              </a:r>
              <a:r>
                <a:rPr lang="en-US" sz="2000" b="1" dirty="0">
                  <a:solidFill>
                    <a:srgbClr val="810C15"/>
                  </a:solidFill>
                  <a:latin typeface="Times New Roman" panose="02020603050405020304" pitchFamily="18" charset="0"/>
                  <a:cs typeface="Times New Roman" panose="02020603050405020304" pitchFamily="18" charset="0"/>
                </a:rPr>
                <a:t> </a:t>
              </a:r>
              <a:r>
                <a:rPr lang="en-US" sz="2000" b="1" dirty="0" err="1">
                  <a:solidFill>
                    <a:srgbClr val="810C15"/>
                  </a:solidFill>
                  <a:latin typeface="Times New Roman" panose="02020603050405020304" pitchFamily="18" charset="0"/>
                  <a:cs typeface="Times New Roman" panose="02020603050405020304" pitchFamily="18" charset="0"/>
                </a:rPr>
                <a:t>cộng</a:t>
              </a:r>
              <a:r>
                <a:rPr lang="en-US" sz="2000" b="1" dirty="0">
                  <a:solidFill>
                    <a:srgbClr val="810C15"/>
                  </a:solidFill>
                  <a:latin typeface="Times New Roman" panose="02020603050405020304" pitchFamily="18" charset="0"/>
                  <a:cs typeface="Times New Roman" panose="02020603050405020304" pitchFamily="18" charset="0"/>
                </a:rPr>
                <a:t> </a:t>
              </a:r>
              <a:r>
                <a:rPr lang="en-US" sz="2000" b="1" dirty="0" err="1">
                  <a:solidFill>
                    <a:srgbClr val="810C15"/>
                  </a:solidFill>
                  <a:latin typeface="Times New Roman" panose="02020603050405020304" pitchFamily="18" charset="0"/>
                  <a:cs typeface="Times New Roman" panose="02020603050405020304" pitchFamily="18" charset="0"/>
                </a:rPr>
                <a:t>sản</a:t>
              </a:r>
              <a:r>
                <a:rPr lang="en-US" sz="2000" b="1" dirty="0">
                  <a:solidFill>
                    <a:srgbClr val="810C15"/>
                  </a:solidFill>
                  <a:latin typeface="Times New Roman" panose="02020603050405020304" pitchFamily="18" charset="0"/>
                  <a:cs typeface="Times New Roman" panose="02020603050405020304" pitchFamily="18" charset="0"/>
                </a:rPr>
                <a:t> </a:t>
              </a:r>
              <a:r>
                <a:rPr lang="en-US" sz="2000" b="1" dirty="0" err="1">
                  <a:solidFill>
                    <a:srgbClr val="810C15"/>
                  </a:solidFill>
                  <a:latin typeface="Times New Roman" panose="02020603050405020304" pitchFamily="18" charset="0"/>
                  <a:cs typeface="Times New Roman" panose="02020603050405020304" pitchFamily="18" charset="0"/>
                </a:rPr>
                <a:t>Việt</a:t>
              </a:r>
              <a:r>
                <a:rPr lang="en-US" sz="2000" b="1" dirty="0">
                  <a:solidFill>
                    <a:srgbClr val="810C15"/>
                  </a:solidFill>
                  <a:latin typeface="Times New Roman" panose="02020603050405020304" pitchFamily="18" charset="0"/>
                  <a:cs typeface="Times New Roman" panose="02020603050405020304" pitchFamily="18" charset="0"/>
                </a:rPr>
                <a:t> Nam </a:t>
              </a:r>
              <a:r>
                <a:rPr lang="en-US" sz="2000" b="1" dirty="0" err="1">
                  <a:solidFill>
                    <a:srgbClr val="810C15"/>
                  </a:solidFill>
                  <a:latin typeface="Times New Roman" panose="02020603050405020304" pitchFamily="18" charset="0"/>
                  <a:cs typeface="Times New Roman" panose="02020603050405020304" pitchFamily="18" charset="0"/>
                </a:rPr>
                <a:t>ra</a:t>
              </a:r>
              <a:r>
                <a:rPr lang="en-US" sz="2000" b="1" dirty="0">
                  <a:solidFill>
                    <a:srgbClr val="810C15"/>
                  </a:solidFill>
                  <a:latin typeface="Times New Roman" panose="02020603050405020304" pitchFamily="18" charset="0"/>
                  <a:cs typeface="Times New Roman" panose="02020603050405020304" pitchFamily="18" charset="0"/>
                </a:rPr>
                <a:t> </a:t>
              </a:r>
              <a:r>
                <a:rPr lang="en-US" sz="2000" b="1" dirty="0" err="1">
                  <a:solidFill>
                    <a:srgbClr val="810C15"/>
                  </a:solidFill>
                  <a:latin typeface="Times New Roman" panose="02020603050405020304" pitchFamily="18" charset="0"/>
                  <a:cs typeface="Times New Roman" panose="02020603050405020304" pitchFamily="18" charset="0"/>
                </a:rPr>
                <a:t>đời</a:t>
              </a:r>
              <a:r>
                <a:rPr lang="en-US" sz="2000" b="1" dirty="0">
                  <a:solidFill>
                    <a:srgbClr val="810C15"/>
                  </a:solidFill>
                  <a:latin typeface="Times New Roman" panose="02020603050405020304" pitchFamily="18" charset="0"/>
                  <a:cs typeface="Times New Roman" panose="02020603050405020304" pitchFamily="18" charset="0"/>
                </a:rPr>
                <a:t> 1930</a:t>
              </a:r>
              <a:endParaRPr lang="vi-VN" sz="2000" b="1" dirty="0">
                <a:solidFill>
                  <a:srgbClr val="810C15"/>
                </a:solidFill>
                <a:latin typeface="Times New Roman" panose="02020603050405020304" pitchFamily="18" charset="0"/>
                <a:cs typeface="Times New Roman" panose="02020603050405020304" pitchFamily="18" charset="0"/>
              </a:endParaRPr>
            </a:p>
          </p:txBody>
        </p:sp>
        <p:sp>
          <p:nvSpPr>
            <p:cNvPr id="10" name="AutoShape 9"/>
            <p:cNvSpPr>
              <a:spLocks noChangeArrowheads="1"/>
            </p:cNvSpPr>
            <p:nvPr/>
          </p:nvSpPr>
          <p:spPr bwMode="auto">
            <a:xfrm>
              <a:off x="1155700" y="3429000"/>
              <a:ext cx="368300" cy="467783"/>
            </a:xfrm>
            <a:prstGeom prst="upArrow">
              <a:avLst>
                <a:gd name="adj1" fmla="val 50000"/>
                <a:gd name="adj2" fmla="val 60519"/>
              </a:avLst>
            </a:prstGeom>
            <a:noFill/>
            <a:ln w="9525">
              <a:solidFill>
                <a:schemeClr val="tx1"/>
              </a:solidFill>
              <a:miter lim="800000"/>
            </a:ln>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1" name="Oval 11"/>
            <p:cNvSpPr>
              <a:spLocks noChangeArrowheads="1"/>
            </p:cNvSpPr>
            <p:nvPr/>
          </p:nvSpPr>
          <p:spPr bwMode="auto">
            <a:xfrm>
              <a:off x="-495300" y="3896783"/>
              <a:ext cx="3219450" cy="2186064"/>
            </a:xfrm>
            <a:prstGeom prst="ellipse">
              <a:avLst/>
            </a:prstGeom>
            <a:solidFill>
              <a:srgbClr val="810C15"/>
            </a:solidFill>
            <a:ln w="57150" cmpd="thickThin">
              <a:solidFill>
                <a:srgbClr val="FF0000"/>
              </a:solidFill>
              <a:round/>
            </a:ln>
          </p:spPr>
          <p:txBody>
            <a:bodyPr wrap="none" anchor="ctr"/>
            <a:lstStyle/>
            <a:p>
              <a:r>
                <a:rPr lang="en-US" sz="2000" b="1" dirty="0" err="1" smtClean="0">
                  <a:solidFill>
                    <a:schemeClr val="bg1"/>
                  </a:solidFill>
                  <a:latin typeface="Times New Roman" panose="02020603050405020304" pitchFamily="18" charset="0"/>
                  <a:cs typeface="Times New Roman" panose="02020603050405020304" pitchFamily="18" charset="0"/>
                </a:rPr>
                <a:t>Giai</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đoạn</a:t>
              </a:r>
              <a:r>
                <a:rPr lang="en-US" sz="2000" b="1" dirty="0" smtClean="0">
                  <a:solidFill>
                    <a:schemeClr val="bg1"/>
                  </a:solidFill>
                  <a:latin typeface="Times New Roman" panose="02020603050405020304" pitchFamily="18" charset="0"/>
                  <a:cs typeface="Times New Roman" panose="02020603050405020304" pitchFamily="18" charset="0"/>
                </a:rPr>
                <a:t> 1921 -1930,</a:t>
              </a:r>
              <a:endParaRPr lang="en-US" sz="2000" b="1" dirty="0" smtClean="0">
                <a:solidFill>
                  <a:schemeClr val="bg1"/>
                </a:solidFill>
                <a:latin typeface="Times New Roman" panose="02020603050405020304" pitchFamily="18" charset="0"/>
                <a:cs typeface="Times New Roman" panose="02020603050405020304" pitchFamily="18" charset="0"/>
              </a:endParaRPr>
            </a:p>
            <a:p>
              <a:r>
                <a:rPr lang="en-US" sz="2000" b="1" dirty="0" err="1" smtClean="0">
                  <a:solidFill>
                    <a:schemeClr val="bg1"/>
                  </a:solidFill>
                  <a:latin typeface="Times New Roman" panose="02020603050405020304" pitchFamily="18" charset="0"/>
                  <a:cs typeface="Times New Roman" panose="02020603050405020304" pitchFamily="18" charset="0"/>
                </a:rPr>
                <a:t>Nguyễn</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Ái</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Quốc</a:t>
              </a:r>
              <a:r>
                <a:rPr lang="en-US" sz="2000" b="1" dirty="0" smtClean="0">
                  <a:solidFill>
                    <a:schemeClr val="bg1"/>
                  </a:solidFill>
                  <a:latin typeface="Times New Roman" panose="02020603050405020304" pitchFamily="18" charset="0"/>
                  <a:cs typeface="Times New Roman" panose="02020603050405020304" pitchFamily="18" charset="0"/>
                </a:rPr>
                <a:t> có </a:t>
              </a:r>
              <a:r>
                <a:rPr lang="en-US" sz="2000" b="1" dirty="0" err="1" smtClean="0">
                  <a:solidFill>
                    <a:schemeClr val="bg1"/>
                  </a:solidFill>
                  <a:latin typeface="Times New Roman" panose="02020603050405020304" pitchFamily="18" charset="0"/>
                  <a:cs typeface="Times New Roman" panose="02020603050405020304" pitchFamily="18" charset="0"/>
                </a:rPr>
                <a:t>những</a:t>
              </a:r>
              <a:r>
                <a:rPr lang="en-US" sz="2000" b="1" dirty="0" smtClean="0">
                  <a:solidFill>
                    <a:schemeClr val="bg1"/>
                  </a:solidFill>
                  <a:latin typeface="Times New Roman" panose="02020603050405020304" pitchFamily="18" charset="0"/>
                  <a:cs typeface="Times New Roman" panose="02020603050405020304" pitchFamily="18" charset="0"/>
                </a:rPr>
                <a:t> </a:t>
              </a:r>
              <a:endParaRPr lang="en-US" sz="2000" b="1" dirty="0" smtClean="0">
                <a:solidFill>
                  <a:schemeClr val="bg1"/>
                </a:solidFill>
                <a:latin typeface="Times New Roman" panose="02020603050405020304" pitchFamily="18" charset="0"/>
                <a:cs typeface="Times New Roman" panose="02020603050405020304" pitchFamily="18" charset="0"/>
              </a:endParaRPr>
            </a:p>
            <a:p>
              <a:r>
                <a:rPr lang="en-US" sz="2000" b="1" dirty="0" err="1" smtClean="0">
                  <a:solidFill>
                    <a:schemeClr val="bg1"/>
                  </a:solidFill>
                  <a:latin typeface="Times New Roman" panose="02020603050405020304" pitchFamily="18" charset="0"/>
                  <a:cs typeface="Times New Roman" panose="02020603050405020304" pitchFamily="18" charset="0"/>
                </a:rPr>
                <a:t>hoạt</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động</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thực</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tiễn</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va</a:t>
              </a:r>
              <a:r>
                <a:rPr lang="en-US" sz="2000" b="1" dirty="0" smtClean="0">
                  <a:solidFill>
                    <a:schemeClr val="bg1"/>
                  </a:solidFill>
                  <a:latin typeface="Times New Roman" panose="02020603050405020304" pitchFamily="18" charset="0"/>
                  <a:cs typeface="Times New Roman" panose="02020603050405020304" pitchFamily="18" charset="0"/>
                </a:rPr>
                <a:t>̀</a:t>
              </a:r>
              <a:endParaRPr lang="en-US" sz="2000" b="1" dirty="0" smtClean="0">
                <a:solidFill>
                  <a:schemeClr val="bg1"/>
                </a:solidFill>
                <a:latin typeface="Times New Roman" panose="02020603050405020304" pitchFamily="18" charset="0"/>
                <a:cs typeface="Times New Roman" panose="02020603050405020304" pitchFamily="18" charset="0"/>
              </a:endParaRPr>
            </a:p>
            <a:p>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ly</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luận</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hết</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sức</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phong</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phu</a:t>
              </a:r>
              <a:r>
                <a:rPr lang="en-US" sz="2000" b="1" dirty="0" smtClean="0">
                  <a:solidFill>
                    <a:schemeClr val="bg1"/>
                  </a:solidFill>
                  <a:latin typeface="Times New Roman" panose="02020603050405020304" pitchFamily="18" charset="0"/>
                  <a:cs typeface="Times New Roman" panose="02020603050405020304" pitchFamily="18" charset="0"/>
                </a:rPr>
                <a:t>́ </a:t>
              </a:r>
              <a:endParaRPr lang="en-US" sz="2000" b="1" dirty="0" smtClean="0">
                <a:solidFill>
                  <a:schemeClr val="bg1"/>
                </a:solidFill>
                <a:latin typeface="Times New Roman" panose="02020603050405020304" pitchFamily="18" charset="0"/>
                <a:cs typeface="Times New Roman" panose="02020603050405020304" pitchFamily="18" charset="0"/>
              </a:endParaRPr>
            </a:p>
            <a:p>
              <a:r>
                <a:rPr lang="en-US" sz="2000" b="1" dirty="0" err="1" smtClean="0">
                  <a:solidFill>
                    <a:schemeClr val="bg1"/>
                  </a:solidFill>
                  <a:latin typeface="Times New Roman" panose="02020603050405020304" pitchFamily="18" charset="0"/>
                  <a:cs typeface="Times New Roman" panose="02020603050405020304" pitchFamily="18" charset="0"/>
                </a:rPr>
                <a:t>va</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sôi</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nổi</a:t>
              </a:r>
              <a:r>
                <a:rPr lang="en-US" sz="2000" b="1" dirty="0" smtClean="0">
                  <a:solidFill>
                    <a:schemeClr val="bg1"/>
                  </a:solidFill>
                  <a:latin typeface="Times New Roman" panose="02020603050405020304" pitchFamily="18" charset="0"/>
                  <a:cs typeface="Times New Roman" panose="02020603050405020304" pitchFamily="18" charset="0"/>
                </a:rPr>
                <a:t>.</a:t>
              </a:r>
              <a:endParaRPr lang="vi-VN" sz="2000" b="1" dirty="0">
                <a:solidFill>
                  <a:schemeClr val="bg1"/>
                </a:solidFill>
                <a:latin typeface="Times New Roman" panose="02020603050405020304" pitchFamily="18" charset="0"/>
                <a:cs typeface="Times New Roman" panose="02020603050405020304" pitchFamily="18" charset="0"/>
              </a:endParaRPr>
            </a:p>
          </p:txBody>
        </p:sp>
        <p:sp>
          <p:nvSpPr>
            <p:cNvPr id="12" name="Text Box 14"/>
            <p:cNvSpPr txBox="1">
              <a:spLocks noChangeArrowheads="1"/>
            </p:cNvSpPr>
            <p:nvPr/>
          </p:nvSpPr>
          <p:spPr bwMode="auto">
            <a:xfrm>
              <a:off x="3384550" y="4620161"/>
              <a:ext cx="5530850" cy="766785"/>
            </a:xfrm>
            <a:prstGeom prst="rect">
              <a:avLst/>
            </a:prstGeom>
            <a:noFill/>
            <a:ln w="9525">
              <a:solidFill>
                <a:srgbClr val="810C15"/>
              </a:solidFill>
              <a:miter lim="800000"/>
            </a:ln>
          </p:spPr>
          <p:txBody>
            <a:bodyPr wrap="square">
              <a:spAutoFit/>
            </a:bodyPr>
            <a:lstStyle/>
            <a:p>
              <a:pPr>
                <a:spcBef>
                  <a:spcPts val="1200"/>
                </a:spcBef>
              </a:pPr>
              <a:r>
                <a:rPr lang="en-US" sz="2000" dirty="0">
                  <a:latin typeface="Times New Roman" panose="02020603050405020304" pitchFamily="18" charset="0"/>
                  <a:cs typeface="Times New Roman" panose="02020603050405020304" pitchFamily="18" charset="0"/>
                </a:rPr>
                <a:t>H</a:t>
              </a:r>
              <a:r>
                <a:rPr lang="vi-VN" sz="2000" dirty="0">
                  <a:latin typeface="Times New Roman" panose="02020603050405020304" pitchFamily="18" charset="0"/>
                  <a:cs typeface="Times New Roman" panose="02020603050405020304" pitchFamily="18" charset="0"/>
                </a:rPr>
                <a:t>oạt 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Pháp</a:t>
              </a:r>
              <a:r>
                <a:rPr lang="en-US" sz="2000" dirty="0">
                  <a:latin typeface="Times New Roman" panose="02020603050405020304" pitchFamily="18" charset="0"/>
                  <a:cs typeface="Times New Roman" panose="02020603050405020304" pitchFamily="18" charset="0"/>
                </a:rPr>
                <a:t> ( 1921 -1923),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Xô</a:t>
              </a:r>
              <a:r>
                <a:rPr lang="en-US" sz="2000" dirty="0">
                  <a:latin typeface="Times New Roman" panose="02020603050405020304" pitchFamily="18" charset="0"/>
                  <a:cs typeface="Times New Roman" panose="02020603050405020304" pitchFamily="18" charset="0"/>
                </a:rPr>
                <a:t> (1923-1924),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Quốc</a:t>
              </a:r>
              <a:r>
                <a:rPr lang="en-US" sz="2000" dirty="0">
                  <a:latin typeface="Times New Roman" panose="02020603050405020304" pitchFamily="18" charset="0"/>
                  <a:cs typeface="Times New Roman" panose="02020603050405020304" pitchFamily="18" charset="0"/>
                </a:rPr>
                <a:t>  (1924-1927), </a:t>
              </a:r>
              <a:r>
                <a:rPr lang="en-US" sz="2000" dirty="0" err="1">
                  <a:latin typeface="Times New Roman" panose="02020603050405020304" pitchFamily="18" charset="0"/>
                  <a:cs typeface="Times New Roman" panose="02020603050405020304" pitchFamily="18" charset="0"/>
                </a:rPr>
                <a:t>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Lan</a:t>
              </a:r>
              <a:r>
                <a:rPr lang="en-US" sz="2000" dirty="0">
                  <a:latin typeface="Times New Roman" panose="02020603050405020304" pitchFamily="18" charset="0"/>
                  <a:cs typeface="Times New Roman" panose="02020603050405020304" pitchFamily="18" charset="0"/>
                </a:rPr>
                <a:t> (1928-1929)</a:t>
              </a:r>
              <a:endParaRPr lang="en-US" sz="2000" dirty="0">
                <a:latin typeface="Times New Roman" panose="02020603050405020304" pitchFamily="18" charset="0"/>
                <a:cs typeface="Times New Roman" panose="02020603050405020304" pitchFamily="18" charset="0"/>
              </a:endParaRPr>
            </a:p>
          </p:txBody>
        </p:sp>
        <p:sp>
          <p:nvSpPr>
            <p:cNvPr id="13" name="Line 17"/>
            <p:cNvSpPr>
              <a:spLocks noChangeShapeType="1"/>
            </p:cNvSpPr>
            <p:nvPr/>
          </p:nvSpPr>
          <p:spPr bwMode="auto">
            <a:xfrm flipV="1">
              <a:off x="2889250" y="3091392"/>
              <a:ext cx="533400" cy="561439"/>
            </a:xfrm>
            <a:prstGeom prst="line">
              <a:avLst/>
            </a:prstGeom>
            <a:noFill/>
            <a:ln w="9525">
              <a:solidFill>
                <a:schemeClr val="tx1"/>
              </a:solidFill>
              <a:prstDash val="dash"/>
              <a:round/>
            </a:ln>
          </p:spPr>
          <p:txBody>
            <a:bodyPr/>
            <a:lstStyle/>
            <a:p>
              <a:endParaRPr lang="en-US">
                <a:latin typeface="Times New Roman" panose="02020603050405020304" pitchFamily="18" charset="0"/>
                <a:cs typeface="Times New Roman" panose="02020603050405020304" pitchFamily="18" charset="0"/>
              </a:endParaRPr>
            </a:p>
          </p:txBody>
        </p:sp>
        <p:sp>
          <p:nvSpPr>
            <p:cNvPr id="14" name="Text Box 15"/>
            <p:cNvSpPr txBox="1">
              <a:spLocks noChangeArrowheads="1"/>
            </p:cNvSpPr>
            <p:nvPr/>
          </p:nvSpPr>
          <p:spPr bwMode="auto">
            <a:xfrm>
              <a:off x="3301999" y="2410361"/>
              <a:ext cx="5778501" cy="1347683"/>
            </a:xfrm>
            <a:prstGeom prst="rect">
              <a:avLst/>
            </a:prstGeom>
            <a:noFill/>
            <a:ln w="9525">
              <a:solidFill>
                <a:srgbClr val="810C15"/>
              </a:solidFill>
              <a:miter lim="800000"/>
            </a:ln>
          </p:spPr>
          <p:txBody>
            <a:bodyPr wrap="square">
              <a:spAutoFit/>
            </a:bodyPr>
            <a:lstStyle/>
            <a:p>
              <a:pPr algn="ctr"/>
              <a:r>
                <a:rPr lang="en-US" sz="2000" dirty="0" err="1">
                  <a:latin typeface="Times New Roman" panose="02020603050405020304" pitchFamily="18" charset="0"/>
                  <a:cs typeface="Times New Roman" panose="02020603050405020304" pitchFamily="18" charset="0"/>
                </a:rPr>
                <a:t>Hình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vê</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nam</a:t>
              </a: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vi-VN" sz="2000" dirty="0">
                <a:latin typeface="Times New Roman" panose="02020603050405020304" pitchFamily="18" charset="0"/>
                <a:cs typeface="Times New Roman" panose="02020603050405020304" pitchFamily="18" charset="0"/>
              </a:endParaRPr>
            </a:p>
            <a:p>
              <a:pPr algn="ctr">
                <a:spcBef>
                  <a:spcPts val="1200"/>
                </a:spcBef>
              </a:pPr>
              <a:r>
                <a:rPr lang="vi-VN" sz="2000" dirty="0">
                  <a:latin typeface="Times New Roman" panose="02020603050405020304" pitchFamily="18" charset="0"/>
                  <a:cs typeface="Times New Roman" panose="02020603050405020304" pitchFamily="18" charset="0"/>
                </a:rPr>
                <a:t>H</a:t>
              </a:r>
              <a:r>
                <a:rPr lang="en-US" sz="2000" dirty="0" err="1">
                  <a:latin typeface="Times New Roman" panose="02020603050405020304" pitchFamily="18" charset="0"/>
                  <a:cs typeface="Times New Roman" panose="02020603050405020304" pitchFamily="18" charset="0"/>
                </a:rPr>
                <a:t>oạt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luận</a:t>
              </a:r>
              <a:endParaRPr lang="vi-VN" dirty="0">
                <a:latin typeface="Times New Roman" panose="02020603050405020304" pitchFamily="18" charset="0"/>
                <a:cs typeface="Times New Roman" panose="02020603050405020304" pitchFamily="18" charset="0"/>
              </a:endParaRPr>
            </a:p>
          </p:txBody>
        </p:sp>
        <p:sp>
          <p:nvSpPr>
            <p:cNvPr id="16" name="AutoShape 12"/>
            <p:cNvSpPr>
              <a:spLocks noChangeArrowheads="1"/>
            </p:cNvSpPr>
            <p:nvPr/>
          </p:nvSpPr>
          <p:spPr bwMode="auto">
            <a:xfrm>
              <a:off x="5943600" y="3033864"/>
              <a:ext cx="330200" cy="249616"/>
            </a:xfrm>
            <a:prstGeom prst="upArrow">
              <a:avLst>
                <a:gd name="adj1" fmla="val 50000"/>
                <a:gd name="adj2" fmla="val 25000"/>
              </a:avLst>
            </a:prstGeom>
            <a:noFill/>
            <a:ln w="57150" cmpd="thinThick">
              <a:solidFill>
                <a:srgbClr val="800000"/>
              </a:solidFill>
              <a:miter lim="800000"/>
            </a:ln>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 name="AutoShape 37"/>
            <p:cNvSpPr>
              <a:spLocks noChangeArrowheads="1"/>
            </p:cNvSpPr>
            <p:nvPr/>
          </p:nvSpPr>
          <p:spPr bwMode="gray">
            <a:xfrm rot="-5400000">
              <a:off x="5143500" y="4048661"/>
              <a:ext cx="762000" cy="228600"/>
            </a:xfrm>
            <a:prstGeom prst="rightArrow">
              <a:avLst>
                <a:gd name="adj1" fmla="val 35167"/>
                <a:gd name="adj2" fmla="val 133236"/>
              </a:avLst>
            </a:prstGeom>
            <a:gradFill rotWithShape="1">
              <a:gsLst>
                <a:gs pos="0">
                  <a:srgbClr val="FFA9A9">
                    <a:alpha val="0"/>
                  </a:srgbClr>
                </a:gs>
                <a:gs pos="100000">
                  <a:srgbClr val="FF0000"/>
                </a:gs>
              </a:gsLst>
              <a:lin ang="2700000" scaled="1"/>
            </a:gradFill>
            <a:ln w="0" algn="ctr">
              <a:noFill/>
              <a:miter lim="800000"/>
            </a:ln>
          </p:spPr>
          <p:txBody>
            <a:bodyPr vert="eaVert" wrap="none" anchor="ctr"/>
            <a:lstStyle/>
            <a:p>
              <a:endParaRPr lang="en-US">
                <a:latin typeface="Times New Roman" panose="02020603050405020304" pitchFamily="18" charset="0"/>
                <a:cs typeface="Times New Roman" panose="02020603050405020304" pitchFamily="18" charset="0"/>
              </a:endParaRPr>
            </a:p>
          </p:txBody>
        </p:sp>
        <p:sp>
          <p:nvSpPr>
            <p:cNvPr id="19" name="AutoShape 37"/>
            <p:cNvSpPr>
              <a:spLocks noChangeArrowheads="1"/>
            </p:cNvSpPr>
            <p:nvPr/>
          </p:nvSpPr>
          <p:spPr bwMode="gray">
            <a:xfrm rot="5400000">
              <a:off x="6134100" y="4048661"/>
              <a:ext cx="762000" cy="228600"/>
            </a:xfrm>
            <a:prstGeom prst="rightArrow">
              <a:avLst>
                <a:gd name="adj1" fmla="val 35167"/>
                <a:gd name="adj2" fmla="val 133236"/>
              </a:avLst>
            </a:prstGeom>
            <a:gradFill rotWithShape="1">
              <a:gsLst>
                <a:gs pos="0">
                  <a:srgbClr val="FFA9A9">
                    <a:alpha val="0"/>
                  </a:srgbClr>
                </a:gs>
                <a:gs pos="100000">
                  <a:srgbClr val="FF0000"/>
                </a:gs>
              </a:gsLst>
              <a:lin ang="2700000" scaled="1"/>
            </a:gradFill>
            <a:ln w="0" algn="ctr">
              <a:noFill/>
              <a:miter lim="800000"/>
            </a:ln>
          </p:spPr>
          <p:txBody>
            <a:bodyPr vert="eaVert" wrap="none" anchor="ctr"/>
            <a:lstStyle/>
            <a:p>
              <a:endParaRPr lang="en-US">
                <a:latin typeface="Times New Roman" panose="02020603050405020304" pitchFamily="18" charset="0"/>
                <a:cs typeface="Times New Roman" panose="02020603050405020304" pitchFamily="18" charset="0"/>
              </a:endParaRPr>
            </a:p>
          </p:txBody>
        </p:sp>
      </p:grpSp>
    </p:spTree>
  </p:cSld>
  <p:clrMapOvr>
    <a:masterClrMapping/>
  </p:clrMapOvr>
  <p:transition>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447800"/>
            <a:ext cx="8382000" cy="4114800"/>
          </a:xfrm>
        </p:spPr>
        <p:txBody>
          <a:bodyPr/>
          <a:lstStyle/>
          <a:p>
            <a:pPr>
              <a:buNone/>
            </a:pPr>
            <a:endParaRPr lang="en-US" dirty="0"/>
          </a:p>
        </p:txBody>
      </p:sp>
      <p:sp>
        <p:nvSpPr>
          <p:cNvPr id="4" name="Title 3"/>
          <p:cNvSpPr txBox="1">
            <a:spLocks noGrp="1"/>
          </p:cNvSpPr>
          <p:nvPr>
            <p:ph type="title"/>
          </p:nvPr>
        </p:nvSpPr>
        <p:spPr>
          <a:xfrm>
            <a:off x="152400" y="43790"/>
            <a:ext cx="8915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noAutofit/>
          </a:bodyPr>
          <a:lstStyle/>
          <a:p>
            <a:pPr>
              <a:spcBef>
                <a:spcPts val="0"/>
              </a:spcBef>
            </a:pPr>
            <a:br>
              <a:rPr lang="vi-VN" sz="2000" b="1" dirty="0" smtClean="0">
                <a:solidFill>
                  <a:srgbClr val="FF0000"/>
                </a:solidFill>
                <a:latin typeface="Times New Roman" panose="02020603050405020304" pitchFamily="18" charset="0"/>
                <a:cs typeface="Times New Roman" panose="02020603050405020304" pitchFamily="18" charset="0"/>
              </a:rPr>
            </a:br>
            <a:br>
              <a:rPr lang="vi-VN" sz="2000" b="1" dirty="0" smtClean="0">
                <a:solidFill>
                  <a:srgbClr val="FF0000"/>
                </a:solidFill>
                <a:latin typeface="Times New Roman" panose="02020603050405020304" pitchFamily="18" charset="0"/>
                <a:cs typeface="Times New Roman" panose="02020603050405020304" pitchFamily="18" charset="0"/>
              </a:rPr>
            </a:br>
            <a:r>
              <a:rPr lang="vi-VN" sz="2400" b="1" dirty="0" smtClean="0">
                <a:solidFill>
                  <a:srgbClr val="FF0000"/>
                </a:solidFill>
                <a:latin typeface="Times New Roman" panose="02020603050405020304" pitchFamily="18" charset="0"/>
                <a:cs typeface="Times New Roman" panose="02020603050405020304" pitchFamily="18" charset="0"/>
              </a:rPr>
              <a:t>4. </a:t>
            </a:r>
            <a:r>
              <a:rPr lang="en-US" sz="2400" b="1" dirty="0" err="1" smtClean="0">
                <a:solidFill>
                  <a:srgbClr val="FF0000"/>
                </a:solidFill>
                <a:latin typeface="Times New Roman" panose="02020603050405020304" pitchFamily="18" charset="0"/>
                <a:cs typeface="Times New Roman" panose="02020603050405020304" pitchFamily="18" charset="0"/>
              </a:rPr>
              <a:t>Thời</a:t>
            </a:r>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kỳ</a:t>
            </a:r>
            <a:r>
              <a:rPr lang="en-US" sz="2400" b="1" dirty="0">
                <a:solidFill>
                  <a:srgbClr val="FF0000"/>
                </a:solidFill>
                <a:latin typeface="Times New Roman" panose="02020603050405020304" pitchFamily="18" charset="0"/>
                <a:cs typeface="Times New Roman" panose="02020603050405020304" pitchFamily="18" charset="0"/>
              </a:rPr>
              <a:t> 1930</a:t>
            </a:r>
            <a:r>
              <a:rPr lang="vi-VN" sz="2400" b="1"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 194</a:t>
            </a:r>
            <a:r>
              <a:rPr lang="vi-VN" sz="2400" b="1" dirty="0">
                <a:solidFill>
                  <a:srgbClr val="FF0000"/>
                </a:solidFill>
                <a:latin typeface="Times New Roman" panose="02020603050405020304" pitchFamily="18" charset="0"/>
                <a:cs typeface="Times New Roman" panose="02020603050405020304" pitchFamily="18" charset="0"/>
              </a:rPr>
              <a:t>1</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Vượt</a:t>
            </a:r>
            <a:r>
              <a:rPr lang="en-US" sz="2400" b="1" dirty="0">
                <a:solidFill>
                  <a:srgbClr val="FF0000"/>
                </a:solidFill>
                <a:latin typeface="Times New Roman" panose="02020603050405020304" pitchFamily="18" charset="0"/>
                <a:cs typeface="Times New Roman" panose="02020603050405020304" pitchFamily="18" charset="0"/>
              </a:rPr>
              <a:t> qua </a:t>
            </a:r>
            <a:r>
              <a:rPr lang="en-US" sz="2400" b="1" dirty="0" err="1">
                <a:solidFill>
                  <a:srgbClr val="FF0000"/>
                </a:solidFill>
                <a:latin typeface="Times New Roman" panose="02020603050405020304" pitchFamily="18" charset="0"/>
                <a:cs typeface="Times New Roman" panose="02020603050405020304" pitchFamily="18" charset="0"/>
              </a:rPr>
              <a:t>thử</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thách</a:t>
            </a:r>
            <a:r>
              <a:rPr lang="en-US" sz="2400" b="1" dirty="0">
                <a:solidFill>
                  <a:srgbClr val="FF0000"/>
                </a:solidFill>
                <a:latin typeface="Times New Roman" panose="02020603050405020304" pitchFamily="18" charset="0"/>
                <a:cs typeface="Times New Roman" panose="02020603050405020304" pitchFamily="18" charset="0"/>
              </a:rPr>
              <a:t>,</a:t>
            </a:r>
            <a:r>
              <a:rPr lang="vi-VN" sz="2400" b="1" dirty="0">
                <a:solidFill>
                  <a:srgbClr val="FF0000"/>
                </a:solidFill>
                <a:latin typeface="Times New Roman" panose="02020603050405020304" pitchFamily="18" charset="0"/>
                <a:cs typeface="Times New Roman" panose="02020603050405020304" pitchFamily="18" charset="0"/>
              </a:rPr>
              <a:t> kiên định</a:t>
            </a:r>
            <a:r>
              <a:rPr lang="en-US" sz="2400" b="1" dirty="0">
                <a:solidFill>
                  <a:srgbClr val="FF0000"/>
                </a:solidFill>
                <a:latin typeface="Times New Roman" panose="02020603050405020304" pitchFamily="18" charset="0"/>
                <a:cs typeface="Times New Roman" panose="02020603050405020304" pitchFamily="18" charset="0"/>
              </a:rPr>
              <a:t> </a:t>
            </a:r>
            <a:r>
              <a:rPr lang="vi-VN" sz="2400" b="1" dirty="0">
                <a:solidFill>
                  <a:srgbClr val="FF0000"/>
                </a:solidFill>
                <a:latin typeface="Times New Roman" panose="02020603050405020304" pitchFamily="18" charset="0"/>
                <a:cs typeface="Times New Roman" panose="02020603050405020304" pitchFamily="18" charset="0"/>
              </a:rPr>
              <a:t>giữ vững đường lối, phương pháp cách mạng Việt Nam đúng đắn, sáng tạo.</a:t>
            </a:r>
            <a:br>
              <a:rPr lang="en-US" sz="2400" b="1" dirty="0">
                <a:solidFill>
                  <a:srgbClr val="FF0000"/>
                </a:solidFill>
                <a:latin typeface="Times New Roman" panose="02020603050405020304" pitchFamily="18" charset="0"/>
                <a:cs typeface="Times New Roman" panose="02020603050405020304" pitchFamily="18" charset="0"/>
              </a:rPr>
            </a:br>
            <a:endParaRPr kumimoji="0" lang="en-US" sz="32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5" name="Content Placeholder 8"/>
          <p:cNvSpPr txBox="1"/>
          <p:nvPr/>
        </p:nvSpPr>
        <p:spPr>
          <a:xfrm>
            <a:off x="914400" y="1600200"/>
            <a:ext cx="7772400" cy="2286000"/>
          </a:xfrm>
          <a:prstGeom prst="rect">
            <a:avLst/>
          </a:prstGeom>
        </p:spPr>
        <p:txBody>
          <a:bodyPr vert="horz">
            <a:normAutofit/>
          </a:bodyPr>
          <a:lstStyle/>
          <a:p>
            <a:pPr marL="228600" marR="0" lvl="1" indent="-228600" algn="l" defTabSz="914400" rtl="0" eaLnBrk="1" fontAlgn="auto" latinLnBrk="0" hangingPunct="1">
              <a:lnSpc>
                <a:spcPct val="100000"/>
              </a:lnSpc>
              <a:spcBef>
                <a:spcPts val="370"/>
              </a:spcBef>
              <a:spcAft>
                <a:spcPts val="0"/>
              </a:spcAft>
              <a:buClr>
                <a:schemeClr val="accent2"/>
              </a:buClr>
              <a:buSzPct val="85000"/>
              <a:buFont typeface="Wingdings 2" panose="05020102010507070707"/>
              <a:buNone/>
              <a:defRPr/>
            </a:pPr>
            <a:r>
              <a:rPr kumimoji="0" lang="en-US" sz="24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Thư</a:t>
            </a:r>
            <a:r>
              <a:rPr kumimoji="0" lang="en-US" sz="24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thách</a:t>
            </a:r>
            <a:r>
              <a:rPr kumimoji="0" lang="en-US" sz="24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Mâu</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thuẫn</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giữa</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Quốc</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tê</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cộng</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sản</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va</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Đường</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lối</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cách</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của</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Nguyễn</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Ái</a:t>
            </a:r>
            <a:r>
              <a:rPr kumimoji="0" lang="en-US" sz="24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Quốc</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6" name="Picture 5" descr="24.jpg"/>
          <p:cNvPicPr>
            <a:picLocks noChangeAspect="1"/>
          </p:cNvPicPr>
          <p:nvPr/>
        </p:nvPicPr>
        <p:blipFill>
          <a:blip r:embed="rId1" cstate="email"/>
          <a:srcRect/>
          <a:stretch>
            <a:fillRect/>
          </a:stretch>
        </p:blipFill>
        <p:spPr>
          <a:xfrm>
            <a:off x="3733800" y="3047999"/>
            <a:ext cx="4953000" cy="2144981"/>
          </a:xfrm>
          <a:prstGeom prst="rect">
            <a:avLst/>
          </a:prstGeom>
          <a:ln>
            <a:noFill/>
          </a:ln>
          <a:effectLst>
            <a:outerShdw blurRad="292100" dist="139700" dir="2700000" algn="tl" rotWithShape="0">
              <a:srgbClr val="333333">
                <a:alpha val="65000"/>
              </a:srgbClr>
            </a:outerShdw>
          </a:effectLst>
        </p:spPr>
      </p:pic>
      <p:pic>
        <p:nvPicPr>
          <p:cNvPr id="7" name="Picture 6" descr="NAQ o Hong Kong.jpg"/>
          <p:cNvPicPr>
            <a:picLocks noChangeAspect="1"/>
          </p:cNvPicPr>
          <p:nvPr/>
        </p:nvPicPr>
        <p:blipFill>
          <a:blip r:embed="rId2" cstate="email"/>
          <a:stretch>
            <a:fillRect/>
          </a:stretch>
        </p:blipFill>
        <p:spPr>
          <a:xfrm>
            <a:off x="1066800" y="3048000"/>
            <a:ext cx="1981200" cy="2144981"/>
          </a:xfrm>
          <a:prstGeom prst="rect">
            <a:avLst/>
          </a:prstGeom>
          <a:solidFill>
            <a:srgbClr val="FFFFFF">
              <a:shade val="85000"/>
            </a:srgbClr>
          </a:solidFill>
          <a:ln w="88900" cap="sq">
            <a:solidFill>
              <a:srgbClr val="C00000"/>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3"/>
          <p:cNvSpPr txBox="1">
            <a:spLocks noChangeArrowheads="1"/>
          </p:cNvSpPr>
          <p:nvPr/>
        </p:nvSpPr>
        <p:spPr bwMode="auto">
          <a:xfrm>
            <a:off x="457200" y="5715000"/>
            <a:ext cx="8305800" cy="609600"/>
          </a:xfrm>
          <a:prstGeom prst="rect">
            <a:avLst/>
          </a:prstGeom>
          <a:noFill/>
          <a:ln w="9525">
            <a:noFill/>
            <a:miter lim="800000"/>
          </a:ln>
          <a:effectLst/>
        </p:spPr>
        <p:txBody>
          <a:bodyPr/>
          <a:lstStyle/>
          <a:p>
            <a:pPr algn="ctr"/>
            <a:r>
              <a:rPr lang="vi-VN" sz="1600" b="1" dirty="0">
                <a:latin typeface="Times New Roman" panose="02020603050405020304" pitchFamily="18" charset="0"/>
                <a:cs typeface="Times New Roman" panose="02020603050405020304" pitchFamily="18" charset="0"/>
              </a:rPr>
              <a:t>Nhà </a:t>
            </a:r>
            <a:r>
              <a:rPr lang="vi-VN" sz="1600" b="1" dirty="0" smtClean="0">
                <a:latin typeface="Times New Roman" panose="02020603050405020304" pitchFamily="18" charset="0"/>
                <a:cs typeface="Times New Roman" panose="02020603050405020304" pitchFamily="18" charset="0"/>
              </a:rPr>
              <a:t>tù</a:t>
            </a:r>
            <a:r>
              <a:rPr lang="vi-VN" sz="1600" b="1" dirty="0" smtClean="0">
                <a:latin typeface="Times New Roman" panose="02020603050405020304" pitchFamily="18" charset="0"/>
                <a:cs typeface="Times New Roman" panose="02020603050405020304" pitchFamily="18" charset="0"/>
              </a:rPr>
              <a:t> </a:t>
            </a:r>
            <a:r>
              <a:rPr lang="vi-VN" sz="1600" b="1" dirty="0">
                <a:latin typeface="Times New Roman" panose="02020603050405020304" pitchFamily="18" charset="0"/>
                <a:cs typeface="Times New Roman" panose="02020603050405020304" pitchFamily="18" charset="0"/>
              </a:rPr>
              <a:t>Victoria ở Hồng Kông, nơi Người bị giam (1931 – 1933) và Nguyễn ái Quốc khi vừa ra khỏi nhà tù</a:t>
            </a:r>
            <a:r>
              <a:rPr lang="en-US" sz="1400" dirty="0">
                <a:latin typeface="Times New Roman" panose="02020603050405020304" pitchFamily="18" charset="0"/>
                <a:cs typeface="Times New Roman" panose="02020603050405020304" pitchFamily="18" charset="0"/>
              </a:rPr>
              <a:t>.</a:t>
            </a:r>
            <a:endParaRPr lang="vi-VN" sz="1400" dirty="0">
              <a:latin typeface="Times New Roman" panose="02020603050405020304" pitchFamily="18" charset="0"/>
              <a:cs typeface="Times New Roman" panose="02020603050405020304" pitchFamily="18" charset="0"/>
            </a:endParaRPr>
          </a:p>
        </p:txBody>
      </p:sp>
    </p:spTree>
  </p:cSld>
  <p:clrMapOvr>
    <a:masterClrMapping/>
  </p:clrMapOvr>
  <p:transition>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600200"/>
            <a:ext cx="8763000" cy="4525963"/>
          </a:xfrm>
        </p:spPr>
        <p:txBody>
          <a:bodyPr/>
          <a:lstStyle/>
          <a:p>
            <a:pPr>
              <a:buNone/>
            </a:pPr>
            <a:endParaRPr lang="en-US" dirty="0"/>
          </a:p>
        </p:txBody>
      </p:sp>
      <p:grpSp>
        <p:nvGrpSpPr>
          <p:cNvPr id="5" name="Group 9"/>
          <p:cNvGrpSpPr/>
          <p:nvPr/>
        </p:nvGrpSpPr>
        <p:grpSpPr bwMode="auto">
          <a:xfrm>
            <a:off x="4038600" y="2687638"/>
            <a:ext cx="4494213" cy="1655762"/>
            <a:chOff x="431" y="1797"/>
            <a:chExt cx="3790" cy="1361"/>
          </a:xfrm>
        </p:grpSpPr>
        <p:sp>
          <p:nvSpPr>
            <p:cNvPr id="6" name="Oval 10"/>
            <p:cNvSpPr>
              <a:spLocks noChangeArrowheads="1"/>
            </p:cNvSpPr>
            <p:nvPr/>
          </p:nvSpPr>
          <p:spPr bwMode="auto">
            <a:xfrm>
              <a:off x="431" y="1797"/>
              <a:ext cx="1445" cy="1361"/>
            </a:xfrm>
            <a:prstGeom prst="ellipse">
              <a:avLst/>
            </a:prstGeom>
          </p:spPr>
          <p:style>
            <a:lnRef idx="3">
              <a:schemeClr val="lt1"/>
            </a:lnRef>
            <a:fillRef idx="1">
              <a:schemeClr val="dk1"/>
            </a:fillRef>
            <a:effectRef idx="1">
              <a:schemeClr val="dk1"/>
            </a:effectRef>
            <a:fontRef idx="minor">
              <a:schemeClr val="lt1"/>
            </a:fontRef>
          </p:style>
          <p:txBody>
            <a:bodyPr/>
            <a:lstStyle/>
            <a:p>
              <a:pPr algn="ctr">
                <a:defRPr/>
              </a:pPr>
              <a:r>
                <a:rPr lang="en-US" sz="1400" b="1">
                  <a:latin typeface="Times New Roman" panose="02020603050405020304" pitchFamily="18" charset="0"/>
                  <a:cs typeface="Times New Roman" panose="02020603050405020304" pitchFamily="18" charset="0"/>
                </a:rPr>
                <a:t>KẺ THÙ CHÍNH CHỦ NGHĨA </a:t>
              </a:r>
              <a:endParaRPr lang="en-US" sz="1400" b="1">
                <a:latin typeface="Times New Roman" panose="02020603050405020304" pitchFamily="18" charset="0"/>
                <a:cs typeface="Times New Roman" panose="02020603050405020304" pitchFamily="18" charset="0"/>
              </a:endParaRPr>
            </a:p>
            <a:p>
              <a:pPr algn="ctr">
                <a:defRPr/>
              </a:pPr>
              <a:r>
                <a:rPr lang="en-US" sz="1400" b="1">
                  <a:latin typeface="Times New Roman" panose="02020603050405020304" pitchFamily="18" charset="0"/>
                  <a:cs typeface="Times New Roman" panose="02020603050405020304" pitchFamily="18" charset="0"/>
                </a:rPr>
                <a:t>PHÁT XÍT</a:t>
              </a:r>
              <a:endParaRPr lang="en-US" sz="1400" b="1">
                <a:latin typeface="Times New Roman" panose="02020603050405020304" pitchFamily="18" charset="0"/>
                <a:cs typeface="Times New Roman" panose="02020603050405020304" pitchFamily="18" charset="0"/>
              </a:endParaRPr>
            </a:p>
          </p:txBody>
        </p:sp>
        <p:sp>
          <p:nvSpPr>
            <p:cNvPr id="7" name="Oval 11"/>
            <p:cNvSpPr>
              <a:spLocks noChangeArrowheads="1"/>
            </p:cNvSpPr>
            <p:nvPr/>
          </p:nvSpPr>
          <p:spPr bwMode="auto">
            <a:xfrm>
              <a:off x="1582" y="1797"/>
              <a:ext cx="1445" cy="1361"/>
            </a:xfrm>
            <a:prstGeom prst="ellipse">
              <a:avLst/>
            </a:prstGeom>
          </p:spPr>
          <p:style>
            <a:lnRef idx="3">
              <a:schemeClr val="lt1"/>
            </a:lnRef>
            <a:fillRef idx="1">
              <a:schemeClr val="dk1"/>
            </a:fillRef>
            <a:effectRef idx="1">
              <a:schemeClr val="dk1"/>
            </a:effectRef>
            <a:fontRef idx="minor">
              <a:schemeClr val="lt1"/>
            </a:fontRef>
          </p:style>
          <p:txBody>
            <a:bodyPr/>
            <a:lstStyle/>
            <a:p>
              <a:pPr algn="ctr">
                <a:defRPr/>
              </a:pPr>
              <a:r>
                <a:rPr lang="en-US" sz="1400" b="1">
                  <a:latin typeface="Times New Roman" panose="02020603050405020304" pitchFamily="18" charset="0"/>
                  <a:cs typeface="Times New Roman" panose="02020603050405020304" pitchFamily="18" charset="0"/>
                </a:rPr>
                <a:t>NHIỆM VỤ CHÍNH: DÂN CHỦ HOÀ BÌNH</a:t>
              </a:r>
              <a:r>
                <a:rPr lang="en-US" sz="1600" b="1">
                  <a:latin typeface="Times New Roman" panose="02020603050405020304" pitchFamily="18" charset="0"/>
                  <a:cs typeface="Times New Roman" panose="02020603050405020304" pitchFamily="18" charset="0"/>
                </a:rPr>
                <a:t>.</a:t>
              </a:r>
              <a:endParaRPr lang="en-US" sz="1600" b="1">
                <a:latin typeface="Times New Roman" panose="02020603050405020304" pitchFamily="18" charset="0"/>
                <a:cs typeface="Times New Roman" panose="02020603050405020304" pitchFamily="18" charset="0"/>
              </a:endParaRPr>
            </a:p>
          </p:txBody>
        </p:sp>
        <p:sp>
          <p:nvSpPr>
            <p:cNvPr id="8" name="Oval 12"/>
            <p:cNvSpPr>
              <a:spLocks noChangeArrowheads="1"/>
            </p:cNvSpPr>
            <p:nvPr/>
          </p:nvSpPr>
          <p:spPr bwMode="auto">
            <a:xfrm>
              <a:off x="2776" y="1797"/>
              <a:ext cx="1445" cy="1361"/>
            </a:xfrm>
            <a:prstGeom prst="ellipse">
              <a:avLst/>
            </a:prstGeom>
          </p:spPr>
          <p:style>
            <a:lnRef idx="3">
              <a:schemeClr val="lt1"/>
            </a:lnRef>
            <a:fillRef idx="1">
              <a:schemeClr val="dk1"/>
            </a:fillRef>
            <a:effectRef idx="1">
              <a:schemeClr val="dk1"/>
            </a:effectRef>
            <a:fontRef idx="minor">
              <a:schemeClr val="lt1"/>
            </a:fontRef>
          </p:style>
          <p:txBody>
            <a:bodyPr/>
            <a:lstStyle/>
            <a:p>
              <a:pPr algn="ctr">
                <a:defRPr/>
              </a:pPr>
              <a:r>
                <a:rPr lang="en-US" sz="1400" b="1">
                  <a:latin typeface="Times New Roman" panose="02020603050405020304" pitchFamily="18" charset="0"/>
                  <a:cs typeface="Times New Roman" panose="02020603050405020304" pitchFamily="18" charset="0"/>
                </a:rPr>
                <a:t>THÀNH LẬP MẶT TRẬN NHÂN DÂN</a:t>
              </a:r>
              <a:endParaRPr lang="en-US" sz="1400" b="1">
                <a:latin typeface="Times New Roman" panose="02020603050405020304" pitchFamily="18" charset="0"/>
                <a:cs typeface="Times New Roman" panose="02020603050405020304" pitchFamily="18" charset="0"/>
              </a:endParaRPr>
            </a:p>
          </p:txBody>
        </p:sp>
      </p:grpSp>
      <p:sp>
        <p:nvSpPr>
          <p:cNvPr id="9" name="Rectangle 18"/>
          <p:cNvSpPr>
            <a:spLocks noChangeArrowheads="1"/>
          </p:cNvSpPr>
          <p:nvPr/>
        </p:nvSpPr>
        <p:spPr bwMode="auto">
          <a:xfrm>
            <a:off x="228600" y="5943600"/>
            <a:ext cx="3657600" cy="685800"/>
          </a:xfrm>
          <a:prstGeom prst="rect">
            <a:avLst/>
          </a:prstGeom>
          <a:noFill/>
          <a:ln w="9525">
            <a:noFill/>
            <a:miter lim="800000"/>
          </a:ln>
          <a:effectLst/>
        </p:spPr>
        <p:txBody>
          <a:bodyPr anchor="b"/>
          <a:lstStyle/>
          <a:p>
            <a:pPr algn="ctr">
              <a:lnSpc>
                <a:spcPct val="95000"/>
              </a:lnSpc>
            </a:pPr>
            <a:r>
              <a:rPr lang="en-US" sz="1200" b="1">
                <a:solidFill>
                  <a:srgbClr val="810C15"/>
                </a:solidFill>
                <a:latin typeface="Times New Roman" panose="02020603050405020304" pitchFamily="18" charset="0"/>
                <a:cs typeface="Times New Roman" panose="02020603050405020304" pitchFamily="18" charset="0"/>
              </a:rPr>
              <a:t>QUANG CẢNH ĐẠI HÔI VII CỦA QUỐC TẾ CỘNG SẢN VÀ G.DIMITƠRỐP</a:t>
            </a:r>
            <a:br>
              <a:rPr lang="en-US" sz="1200" b="1">
                <a:solidFill>
                  <a:srgbClr val="810C15"/>
                </a:solidFill>
                <a:latin typeface="Times New Roman" panose="02020603050405020304" pitchFamily="18" charset="0"/>
                <a:cs typeface="Times New Roman" panose="02020603050405020304" pitchFamily="18" charset="0"/>
              </a:rPr>
            </a:br>
            <a:r>
              <a:rPr lang="en-US" sz="1200" b="1">
                <a:solidFill>
                  <a:srgbClr val="810C15"/>
                </a:solidFill>
                <a:latin typeface="Times New Roman" panose="02020603050405020304" pitchFamily="18" charset="0"/>
                <a:cs typeface="Times New Roman" panose="02020603050405020304" pitchFamily="18" charset="0"/>
              </a:rPr>
              <a:t>TBT BAN CHẤP HÀNH QTCS</a:t>
            </a:r>
            <a:endParaRPr lang="en-US" sz="1200" b="1">
              <a:solidFill>
                <a:srgbClr val="810C15"/>
              </a:solidFill>
              <a:latin typeface="Times New Roman" panose="02020603050405020304" pitchFamily="18" charset="0"/>
              <a:cs typeface="Times New Roman" panose="02020603050405020304" pitchFamily="18" charset="0"/>
            </a:endParaRPr>
          </a:p>
        </p:txBody>
      </p:sp>
      <p:pic>
        <p:nvPicPr>
          <p:cNvPr id="10" name="Picture 9" descr="Le-Hong-Phong.jpg"/>
          <p:cNvPicPr>
            <a:picLocks noChangeAspect="1"/>
          </p:cNvPicPr>
          <p:nvPr/>
        </p:nvPicPr>
        <p:blipFill>
          <a:blip r:embed="rId1"/>
          <a:stretch>
            <a:fillRect/>
          </a:stretch>
        </p:blipFill>
        <p:spPr>
          <a:xfrm>
            <a:off x="4572000" y="4114800"/>
            <a:ext cx="1711325" cy="2133600"/>
          </a:xfrm>
          <a:prstGeom prst="rect">
            <a:avLst/>
          </a:prstGeom>
          <a:ln w="38100">
            <a:solidFill>
              <a:srgbClr val="C00000"/>
            </a:solidFill>
          </a:ln>
          <a:effectLst>
            <a:outerShdw blurRad="292100" dist="139700" dir="2700000" algn="tl" rotWithShape="0">
              <a:srgbClr val="333333">
                <a:alpha val="65000"/>
              </a:srgbClr>
            </a:outerShdw>
          </a:effectLst>
        </p:spPr>
      </p:pic>
      <p:pic>
        <p:nvPicPr>
          <p:cNvPr id="11" name="Picture 10" descr="34.jpg"/>
          <p:cNvPicPr>
            <a:picLocks noChangeAspect="1"/>
          </p:cNvPicPr>
          <p:nvPr/>
        </p:nvPicPr>
        <p:blipFill>
          <a:blip r:embed="rId2" cstate="email">
            <a:lum bright="-20000" contrast="10000"/>
          </a:blip>
          <a:srcRect/>
          <a:stretch>
            <a:fillRect/>
          </a:stretch>
        </p:blipFill>
        <p:spPr>
          <a:xfrm>
            <a:off x="6553200" y="4114800"/>
            <a:ext cx="1493838" cy="2133600"/>
          </a:xfrm>
          <a:prstGeom prst="rect">
            <a:avLst/>
          </a:prstGeom>
          <a:ln w="38100">
            <a:solidFill>
              <a:srgbClr val="C00000"/>
            </a:solidFill>
          </a:ln>
          <a:effectLst>
            <a:outerShdw blurRad="292100" dist="139700" dir="2700000" algn="tl" rotWithShape="0">
              <a:srgbClr val="333333">
                <a:alpha val="65000"/>
              </a:srgbClr>
            </a:outerShdw>
          </a:effectLst>
        </p:spPr>
      </p:pic>
      <p:sp>
        <p:nvSpPr>
          <p:cNvPr id="12" name="Rectangle 28"/>
          <p:cNvSpPr>
            <a:spLocks noChangeArrowheads="1"/>
          </p:cNvSpPr>
          <p:nvPr/>
        </p:nvSpPr>
        <p:spPr bwMode="auto">
          <a:xfrm>
            <a:off x="4572000" y="6324600"/>
            <a:ext cx="4114800" cy="457200"/>
          </a:xfrm>
          <a:prstGeom prst="rect">
            <a:avLst/>
          </a:prstGeom>
          <a:noFill/>
          <a:ln w="9525">
            <a:noFill/>
            <a:miter lim="800000"/>
          </a:ln>
        </p:spPr>
        <p:txBody>
          <a:bodyPr anchor="b"/>
          <a:lstStyle/>
          <a:p>
            <a:pPr>
              <a:lnSpc>
                <a:spcPct val="95000"/>
              </a:lnSpc>
            </a:pPr>
            <a:r>
              <a:rPr lang="en-US" sz="1600" b="1">
                <a:solidFill>
                  <a:srgbClr val="810C15"/>
                </a:solidFill>
                <a:latin typeface="Times New Roman" panose="02020603050405020304" pitchFamily="18" charset="0"/>
                <a:cs typeface="Times New Roman" panose="02020603050405020304" pitchFamily="18" charset="0"/>
              </a:rPr>
              <a:t>Lê Hồng Phong        Nguyễn Thị Minh Khai</a:t>
            </a:r>
            <a:endParaRPr lang="en-US" sz="1600" b="1">
              <a:solidFill>
                <a:srgbClr val="810C15"/>
              </a:solidFill>
              <a:latin typeface="Times New Roman" panose="02020603050405020304" pitchFamily="18" charset="0"/>
              <a:cs typeface="Times New Roman" panose="02020603050405020304" pitchFamily="18" charset="0"/>
            </a:endParaRPr>
          </a:p>
        </p:txBody>
      </p:sp>
      <p:pic>
        <p:nvPicPr>
          <p:cNvPr id="13" name="Picture 12" descr="Quốc tế cộng sản VII-1935.jpg"/>
          <p:cNvPicPr>
            <a:picLocks noChangeAspect="1"/>
          </p:cNvPicPr>
          <p:nvPr/>
        </p:nvPicPr>
        <p:blipFill>
          <a:blip r:embed="rId3"/>
          <a:stretch>
            <a:fillRect/>
          </a:stretch>
        </p:blipFill>
        <p:spPr>
          <a:xfrm>
            <a:off x="228600" y="3405188"/>
            <a:ext cx="3675063" cy="2538412"/>
          </a:xfrm>
          <a:prstGeom prst="rect">
            <a:avLst/>
          </a:prstGeom>
          <a:ln w="57150">
            <a:solidFill>
              <a:srgbClr val="C00000"/>
            </a:solidFill>
          </a:ln>
          <a:effectLst>
            <a:outerShdw blurRad="292100" dist="139700" dir="2700000" algn="tl" rotWithShape="0">
              <a:srgbClr val="333333">
                <a:alpha val="65000"/>
              </a:srgbClr>
            </a:outerShdw>
          </a:effectLst>
        </p:spPr>
      </p:pic>
      <p:pic>
        <p:nvPicPr>
          <p:cNvPr id="14" name="Picture 20" descr="IMG_0568"/>
          <p:cNvPicPr>
            <a:picLocks noChangeAspect="1" noChangeArrowheads="1"/>
          </p:cNvPicPr>
          <p:nvPr/>
        </p:nvPicPr>
        <p:blipFill>
          <a:blip r:embed="rId4" cstate="email"/>
          <a:srcRect/>
          <a:stretch>
            <a:fillRect/>
          </a:stretch>
        </p:blipFill>
        <p:spPr bwMode="auto">
          <a:xfrm>
            <a:off x="1530350" y="2406966"/>
            <a:ext cx="2591234" cy="1702988"/>
          </a:xfrm>
          <a:prstGeom prst="ellipse">
            <a:avLst/>
          </a:prstGeom>
          <a:ln>
            <a:noFill/>
          </a:ln>
          <a:effectLst>
            <a:softEdge rad="112500"/>
          </a:effectLst>
        </p:spPr>
      </p:pic>
      <p:sp>
        <p:nvSpPr>
          <p:cNvPr id="15" name="Content Placeholder 22"/>
          <p:cNvSpPr txBox="1"/>
          <p:nvPr/>
        </p:nvSpPr>
        <p:spPr>
          <a:xfrm>
            <a:off x="152400" y="1524000"/>
            <a:ext cx="8839200" cy="11430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Tx/>
              <a:buChar char="-"/>
              <a:defRPr/>
            </a:pPr>
            <a:r>
              <a:rPr kumimoji="0" lang="en-US" sz="200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Lập</a:t>
            </a:r>
            <a:r>
              <a:rPr kumimoji="0" lang="en-US" sz="20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trường</a:t>
            </a:r>
            <a:r>
              <a:rPr kumimoji="0" lang="en-US" sz="20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kiên</a:t>
            </a:r>
            <a:r>
              <a:rPr kumimoji="0" lang="en-US" sz="20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định</a:t>
            </a:r>
            <a:r>
              <a:rPr kumimoji="0" lang="en-US" sz="20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của</a:t>
            </a:r>
            <a:r>
              <a:rPr kumimoji="0" lang="en-US" sz="20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Nguyễn</a:t>
            </a:r>
            <a:r>
              <a:rPr kumimoji="0" lang="en-US" sz="20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Ái</a:t>
            </a:r>
            <a:r>
              <a:rPr kumimoji="0" lang="en-US" sz="20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Quốc</a:t>
            </a:r>
            <a:r>
              <a:rPr kumimoji="0" lang="en-US" sz="20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en-US" sz="20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Tx/>
              <a:buChar char="-"/>
              <a:defRPr/>
            </a:pP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Tháng</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7- 1935,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Đại</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hội</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VII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Quốc</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tê</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cộng</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sản</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đã</a:t>
            </a: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phê</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phán</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khuynh</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hướng</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tả</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trong</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phong</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trào</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cộng</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sản</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quốc</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tê</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6" name="Title 3"/>
          <p:cNvSpPr txBox="1"/>
          <p:nvPr/>
        </p:nvSpPr>
        <p:spPr bwMode="auto">
          <a:xfrm>
            <a:off x="190500" y="292274"/>
            <a:ext cx="8915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91440" numCol="1" rtlCol="0" anchor="ctr" anchorCtr="0" compatLnSpc="1">
            <a:noAutofit/>
          </a:bodyPr>
          <a:lstStyle>
            <a:lvl1pPr algn="ctr" rtl="0" eaLnBrk="0" fontAlgn="base" hangingPunct="0">
              <a:spcBef>
                <a:spcPct val="0"/>
              </a:spcBef>
              <a:spcAft>
                <a:spcPct val="0"/>
              </a:spcAft>
              <a:defRPr sz="44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pPr>
              <a:spcBef>
                <a:spcPts val="0"/>
              </a:spcBef>
            </a:pPr>
            <a:br>
              <a:rPr lang="vi-VN" sz="2000" b="1" kern="0" dirty="0" smtClean="0">
                <a:solidFill>
                  <a:srgbClr val="FF0000"/>
                </a:solidFill>
                <a:latin typeface="Times New Roman" panose="02020603050405020304" pitchFamily="18" charset="0"/>
                <a:cs typeface="Times New Roman" panose="02020603050405020304" pitchFamily="18" charset="0"/>
              </a:rPr>
            </a:br>
            <a:br>
              <a:rPr lang="vi-VN" sz="2000" b="1" kern="0" dirty="0" smtClean="0">
                <a:solidFill>
                  <a:srgbClr val="FF0000"/>
                </a:solidFill>
                <a:latin typeface="Times New Roman" panose="02020603050405020304" pitchFamily="18" charset="0"/>
                <a:cs typeface="Times New Roman" panose="02020603050405020304" pitchFamily="18" charset="0"/>
              </a:rPr>
            </a:br>
            <a:r>
              <a:rPr lang="vi-VN" sz="2400" b="1" kern="0" dirty="0" smtClean="0">
                <a:solidFill>
                  <a:srgbClr val="FF0000"/>
                </a:solidFill>
                <a:latin typeface="Times New Roman" panose="02020603050405020304" pitchFamily="18" charset="0"/>
                <a:cs typeface="Times New Roman" panose="02020603050405020304" pitchFamily="18" charset="0"/>
              </a:rPr>
              <a:t>4. </a:t>
            </a:r>
            <a:r>
              <a:rPr lang="en-US" sz="2400" b="1" kern="0" dirty="0" err="1" smtClean="0">
                <a:solidFill>
                  <a:srgbClr val="FF0000"/>
                </a:solidFill>
                <a:latin typeface="Times New Roman" panose="02020603050405020304" pitchFamily="18" charset="0"/>
                <a:cs typeface="Times New Roman" panose="02020603050405020304" pitchFamily="18" charset="0"/>
              </a:rPr>
              <a:t>Thời</a:t>
            </a:r>
            <a:r>
              <a:rPr lang="en-US" sz="2400" b="1" kern="0" dirty="0" smtClean="0">
                <a:solidFill>
                  <a:srgbClr val="FF0000"/>
                </a:solidFill>
                <a:latin typeface="Times New Roman" panose="02020603050405020304" pitchFamily="18" charset="0"/>
                <a:cs typeface="Times New Roman" panose="02020603050405020304" pitchFamily="18" charset="0"/>
              </a:rPr>
              <a:t>  </a:t>
            </a:r>
            <a:r>
              <a:rPr lang="en-US" sz="2400" b="1" kern="0" dirty="0" err="1" smtClean="0">
                <a:solidFill>
                  <a:srgbClr val="FF0000"/>
                </a:solidFill>
                <a:latin typeface="Times New Roman" panose="02020603050405020304" pitchFamily="18" charset="0"/>
                <a:cs typeface="Times New Roman" panose="02020603050405020304" pitchFamily="18" charset="0"/>
              </a:rPr>
              <a:t>kỳ</a:t>
            </a:r>
            <a:r>
              <a:rPr lang="en-US" sz="2400" b="1" kern="0" dirty="0" smtClean="0">
                <a:solidFill>
                  <a:srgbClr val="FF0000"/>
                </a:solidFill>
                <a:latin typeface="Times New Roman" panose="02020603050405020304" pitchFamily="18" charset="0"/>
                <a:cs typeface="Times New Roman" panose="02020603050405020304" pitchFamily="18" charset="0"/>
              </a:rPr>
              <a:t> 1930</a:t>
            </a:r>
            <a:r>
              <a:rPr lang="vi-VN" sz="2400" b="1" kern="0" dirty="0" smtClean="0">
                <a:solidFill>
                  <a:srgbClr val="FF0000"/>
                </a:solidFill>
                <a:latin typeface="Times New Roman" panose="02020603050405020304" pitchFamily="18" charset="0"/>
                <a:cs typeface="Times New Roman" panose="02020603050405020304" pitchFamily="18" charset="0"/>
              </a:rPr>
              <a:t> -</a:t>
            </a:r>
            <a:r>
              <a:rPr lang="en-US" sz="2400" b="1" kern="0" dirty="0" smtClean="0">
                <a:solidFill>
                  <a:srgbClr val="FF0000"/>
                </a:solidFill>
                <a:latin typeface="Times New Roman" panose="02020603050405020304" pitchFamily="18" charset="0"/>
                <a:cs typeface="Times New Roman" panose="02020603050405020304" pitchFamily="18" charset="0"/>
              </a:rPr>
              <a:t> 194</a:t>
            </a:r>
            <a:r>
              <a:rPr lang="vi-VN" sz="2400" b="1" kern="0" dirty="0" smtClean="0">
                <a:solidFill>
                  <a:srgbClr val="FF0000"/>
                </a:solidFill>
                <a:latin typeface="Times New Roman" panose="02020603050405020304" pitchFamily="18" charset="0"/>
                <a:cs typeface="Times New Roman" panose="02020603050405020304" pitchFamily="18" charset="0"/>
              </a:rPr>
              <a:t>1</a:t>
            </a:r>
            <a:r>
              <a:rPr lang="en-US" sz="2400" b="1" kern="0" dirty="0" smtClean="0">
                <a:solidFill>
                  <a:srgbClr val="FF0000"/>
                </a:solidFill>
                <a:latin typeface="Times New Roman" panose="02020603050405020304" pitchFamily="18" charset="0"/>
                <a:cs typeface="Times New Roman" panose="02020603050405020304" pitchFamily="18" charset="0"/>
              </a:rPr>
              <a:t>: </a:t>
            </a:r>
            <a:r>
              <a:rPr lang="en-US" sz="2400" b="1" kern="0" dirty="0" err="1" smtClean="0">
                <a:solidFill>
                  <a:srgbClr val="FF0000"/>
                </a:solidFill>
                <a:latin typeface="Times New Roman" panose="02020603050405020304" pitchFamily="18" charset="0"/>
                <a:cs typeface="Times New Roman" panose="02020603050405020304" pitchFamily="18" charset="0"/>
              </a:rPr>
              <a:t>Vượt</a:t>
            </a:r>
            <a:r>
              <a:rPr lang="en-US" sz="2400" b="1" kern="0" dirty="0" smtClean="0">
                <a:solidFill>
                  <a:srgbClr val="FF0000"/>
                </a:solidFill>
                <a:latin typeface="Times New Roman" panose="02020603050405020304" pitchFamily="18" charset="0"/>
                <a:cs typeface="Times New Roman" panose="02020603050405020304" pitchFamily="18" charset="0"/>
              </a:rPr>
              <a:t> qua </a:t>
            </a:r>
            <a:r>
              <a:rPr lang="en-US" sz="2400" b="1" kern="0" dirty="0" err="1" smtClean="0">
                <a:solidFill>
                  <a:srgbClr val="FF0000"/>
                </a:solidFill>
                <a:latin typeface="Times New Roman" panose="02020603050405020304" pitchFamily="18" charset="0"/>
                <a:cs typeface="Times New Roman" panose="02020603050405020304" pitchFamily="18" charset="0"/>
              </a:rPr>
              <a:t>thử</a:t>
            </a:r>
            <a:r>
              <a:rPr lang="en-US" sz="2400" b="1" kern="0" dirty="0" smtClean="0">
                <a:solidFill>
                  <a:srgbClr val="FF0000"/>
                </a:solidFill>
                <a:latin typeface="Times New Roman" panose="02020603050405020304" pitchFamily="18" charset="0"/>
                <a:cs typeface="Times New Roman" panose="02020603050405020304" pitchFamily="18" charset="0"/>
              </a:rPr>
              <a:t> </a:t>
            </a:r>
            <a:r>
              <a:rPr lang="en-US" sz="2400" b="1" kern="0" dirty="0" err="1" smtClean="0">
                <a:solidFill>
                  <a:srgbClr val="FF0000"/>
                </a:solidFill>
                <a:latin typeface="Times New Roman" panose="02020603050405020304" pitchFamily="18" charset="0"/>
                <a:cs typeface="Times New Roman" panose="02020603050405020304" pitchFamily="18" charset="0"/>
              </a:rPr>
              <a:t>thách</a:t>
            </a:r>
            <a:r>
              <a:rPr lang="en-US" sz="2400" b="1" kern="0" dirty="0" smtClean="0">
                <a:solidFill>
                  <a:srgbClr val="FF0000"/>
                </a:solidFill>
                <a:latin typeface="Times New Roman" panose="02020603050405020304" pitchFamily="18" charset="0"/>
                <a:cs typeface="Times New Roman" panose="02020603050405020304" pitchFamily="18" charset="0"/>
              </a:rPr>
              <a:t>,</a:t>
            </a:r>
            <a:r>
              <a:rPr lang="vi-VN" sz="2400" b="1" kern="0" dirty="0" smtClean="0">
                <a:solidFill>
                  <a:srgbClr val="FF0000"/>
                </a:solidFill>
                <a:latin typeface="Times New Roman" panose="02020603050405020304" pitchFamily="18" charset="0"/>
                <a:cs typeface="Times New Roman" panose="02020603050405020304" pitchFamily="18" charset="0"/>
              </a:rPr>
              <a:t> kiên định</a:t>
            </a:r>
            <a:r>
              <a:rPr lang="en-US" sz="2400" b="1" kern="0" dirty="0" smtClean="0">
                <a:solidFill>
                  <a:srgbClr val="FF0000"/>
                </a:solidFill>
                <a:latin typeface="Times New Roman" panose="02020603050405020304" pitchFamily="18" charset="0"/>
                <a:cs typeface="Times New Roman" panose="02020603050405020304" pitchFamily="18" charset="0"/>
              </a:rPr>
              <a:t> </a:t>
            </a:r>
            <a:r>
              <a:rPr lang="vi-VN" sz="2400" b="1" kern="0" dirty="0" smtClean="0">
                <a:solidFill>
                  <a:srgbClr val="FF0000"/>
                </a:solidFill>
                <a:latin typeface="Times New Roman" panose="02020603050405020304" pitchFamily="18" charset="0"/>
                <a:cs typeface="Times New Roman" panose="02020603050405020304" pitchFamily="18" charset="0"/>
              </a:rPr>
              <a:t>giữ vững đường lối, phương pháp cách mạng Việt Nam đúng đắn, sáng tạo.</a:t>
            </a:r>
            <a:br>
              <a:rPr lang="en-US" sz="2400" b="1" kern="0" dirty="0" smtClean="0">
                <a:solidFill>
                  <a:srgbClr val="FF0000"/>
                </a:solidFill>
                <a:latin typeface="Times New Roman" panose="02020603050405020304" pitchFamily="18" charset="0"/>
                <a:cs typeface="Times New Roman" panose="02020603050405020304" pitchFamily="18" charset="0"/>
              </a:rPr>
            </a:br>
            <a:endParaRPr lang="en-US" sz="3200" b="1" kern="12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447800"/>
            <a:ext cx="8534400" cy="4572000"/>
          </a:xfrm>
        </p:spPr>
        <p:txBody>
          <a:bodyPr/>
          <a:lstStyle/>
          <a:p>
            <a:pPr>
              <a:buNone/>
            </a:pPr>
            <a:endParaRPr lang="en-US" dirty="0"/>
          </a:p>
        </p:txBody>
      </p:sp>
      <p:sp>
        <p:nvSpPr>
          <p:cNvPr id="5" name="Rectangle 3"/>
          <p:cNvSpPr txBox="1">
            <a:spLocks noChangeArrowheads="1"/>
          </p:cNvSpPr>
          <p:nvPr/>
        </p:nvSpPr>
        <p:spPr bwMode="auto">
          <a:xfrm>
            <a:off x="76200" y="4343400"/>
            <a:ext cx="3094037" cy="1066800"/>
          </a:xfrm>
          <a:prstGeom prst="rect">
            <a:avLst/>
          </a:prstGeom>
          <a:noFill/>
          <a:ln w="9525">
            <a:noFill/>
            <a:miter lim="800000"/>
          </a:ln>
          <a:effectLst/>
        </p:spPr>
        <p:txBody>
          <a:bodyPr/>
          <a:lstStyle/>
          <a:p>
            <a:pPr algn="just">
              <a:lnSpc>
                <a:spcPts val="2000"/>
              </a:lnSpc>
              <a:spcBef>
                <a:spcPts val="300"/>
              </a:spcBef>
            </a:pPr>
            <a:r>
              <a:rPr lang="vi-VN" sz="1600" dirty="0">
                <a:latin typeface="Times New Roman" panose="02020603050405020304" pitchFamily="18" charset="0"/>
                <a:cs typeface="Times New Roman" panose="02020603050405020304" pitchFamily="18" charset="0"/>
              </a:rPr>
              <a:t>28.1.1941, Nguyễn </a:t>
            </a:r>
            <a:r>
              <a:rPr lang="en-US" sz="1600" dirty="0" err="1">
                <a:latin typeface="Times New Roman" panose="02020603050405020304" pitchFamily="18" charset="0"/>
                <a:cs typeface="Times New Roman" panose="02020603050405020304" pitchFamily="18" charset="0"/>
              </a:rPr>
              <a:t>Ái</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Quốc đặt chân tới biên giới nước ta ở cột mốc 108 tại Hà Quảng, Cao Bằng sau 30 năm xa cách</a:t>
            </a:r>
            <a:r>
              <a:rPr lang="en-US" sz="1600" dirty="0">
                <a:latin typeface="Times New Roman" panose="02020603050405020304" pitchFamily="18" charset="0"/>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152400" y="2362200"/>
            <a:ext cx="3200400" cy="1981200"/>
            <a:chOff x="0" y="2286000"/>
            <a:chExt cx="3306763" cy="3179763"/>
          </a:xfrm>
        </p:grpSpPr>
        <p:pic>
          <p:nvPicPr>
            <p:cNvPr id="7" name="Picture 6" descr="BAC HO O CAO BANG PAC BO.jpg"/>
            <p:cNvPicPr>
              <a:picLocks noChangeAspect="1"/>
            </p:cNvPicPr>
            <p:nvPr/>
          </p:nvPicPr>
          <p:blipFill>
            <a:blip r:embed="rId1"/>
            <a:srcRect l="2985" t="6834" r="4478"/>
            <a:stretch>
              <a:fillRect/>
            </a:stretch>
          </p:blipFill>
          <p:spPr bwMode="auto">
            <a:xfrm>
              <a:off x="887413" y="2286000"/>
              <a:ext cx="2419350" cy="3179763"/>
            </a:xfrm>
            <a:prstGeom prst="rect">
              <a:avLst/>
            </a:prstGeom>
            <a:ln>
              <a:noFill/>
            </a:ln>
            <a:effectLst>
              <a:outerShdw blurRad="292100" dist="139700" dir="2700000" algn="tl" rotWithShape="0">
                <a:srgbClr val="333333">
                  <a:alpha val="65000"/>
                </a:srgbClr>
              </a:outerShdw>
            </a:effectLst>
          </p:spPr>
        </p:pic>
        <p:pic>
          <p:nvPicPr>
            <p:cNvPr id="8" name="Picture 13" descr="Picture42.png"/>
            <p:cNvPicPr>
              <a:picLocks noChangeAspect="1"/>
            </p:cNvPicPr>
            <p:nvPr/>
          </p:nvPicPr>
          <p:blipFill>
            <a:blip r:embed="rId2"/>
            <a:srcRect/>
            <a:stretch>
              <a:fillRect/>
            </a:stretch>
          </p:blipFill>
          <p:spPr bwMode="auto">
            <a:xfrm>
              <a:off x="0" y="2286000"/>
              <a:ext cx="920796" cy="3179618"/>
            </a:xfrm>
            <a:prstGeom prst="rect">
              <a:avLst/>
            </a:prstGeom>
            <a:noFill/>
            <a:ln w="9525">
              <a:noFill/>
              <a:miter lim="800000"/>
              <a:headEnd/>
              <a:tailEnd/>
            </a:ln>
          </p:spPr>
        </p:pic>
      </p:grpSp>
      <p:sp>
        <p:nvSpPr>
          <p:cNvPr id="9" name="Rectangle 7">
            <a:hlinkClick r:id="rId3" action="ppaction://hlinkfile"/>
          </p:cNvPr>
          <p:cNvSpPr>
            <a:spLocks noChangeArrowheads="1"/>
          </p:cNvSpPr>
          <p:nvPr/>
        </p:nvSpPr>
        <p:spPr bwMode="auto">
          <a:xfrm>
            <a:off x="3352800" y="4495800"/>
            <a:ext cx="5715000" cy="1066800"/>
          </a:xfrm>
          <a:prstGeom prst="rect">
            <a:avLst/>
          </a:prstGeom>
          <a:noFill/>
          <a:ln w="9525">
            <a:noFill/>
            <a:miter lim="800000"/>
          </a:ln>
          <a:effectLst/>
        </p:spPr>
        <p:txBody>
          <a:bodyPr/>
          <a:lstStyle/>
          <a:p>
            <a:pPr algn="just">
              <a:lnSpc>
                <a:spcPts val="2000"/>
              </a:lnSpc>
              <a:spcBef>
                <a:spcPts val="300"/>
              </a:spcBef>
            </a:pPr>
            <a:r>
              <a:rPr lang="vi-VN" sz="1600" dirty="0">
                <a:latin typeface="Times New Roman" panose="02020603050405020304" pitchFamily="18" charset="0"/>
                <a:cs typeface="Times New Roman" panose="02020603050405020304" pitchFamily="18" charset="0"/>
              </a:rPr>
              <a:t>Lán Khuổi Nậm - Nơi Nguyễn Ái Quốc triệu tập và chủ tr</a:t>
            </a:r>
            <a:r>
              <a:rPr lang="en-US" sz="1600" dirty="0">
                <a:latin typeface="Times New Roman" panose="02020603050405020304" pitchFamily="18" charset="0"/>
                <a:cs typeface="Times New Roman" panose="02020603050405020304" pitchFamily="18" charset="0"/>
              </a:rPr>
              <a:t>ì</a:t>
            </a:r>
            <a:r>
              <a:rPr lang="vi-VN" sz="1600" dirty="0">
                <a:latin typeface="Times New Roman" panose="02020603050405020304" pitchFamily="18" charset="0"/>
                <a:cs typeface="Times New Roman" panose="02020603050405020304" pitchFamily="18" charset="0"/>
              </a:rPr>
              <a:t> hội nghị Ban chấp hành trung ương Đảng lần thứ 8 (5/1941) – Hội nghị đánh dấu sự trở về của tư tưởng Nguyễn Ái Quốc trong Cương lĩnh đầu tiên</a:t>
            </a:r>
            <a:r>
              <a:rPr lang="en-US" sz="1600" dirty="0">
                <a:latin typeface="Times New Roman" panose="02020603050405020304" pitchFamily="18" charset="0"/>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p:txBody>
      </p:sp>
      <p:pic>
        <p:nvPicPr>
          <p:cNvPr id="10" name="Picture 9" descr="29.jpg"/>
          <p:cNvPicPr>
            <a:picLocks noChangeAspect="1"/>
          </p:cNvPicPr>
          <p:nvPr/>
        </p:nvPicPr>
        <p:blipFill>
          <a:blip r:embed="rId4" cstate="email"/>
          <a:srcRect/>
          <a:stretch>
            <a:fillRect/>
          </a:stretch>
        </p:blipFill>
        <p:spPr>
          <a:xfrm>
            <a:off x="3352800" y="2286000"/>
            <a:ext cx="2971800" cy="2133600"/>
          </a:xfrm>
          <a:prstGeom prst="rect">
            <a:avLst/>
          </a:prstGeom>
          <a:ln>
            <a:noFill/>
          </a:ln>
          <a:effectLst>
            <a:outerShdw blurRad="292100" dist="139700" dir="2700000" algn="tl" rotWithShape="0">
              <a:srgbClr val="333333">
                <a:alpha val="65000"/>
              </a:srgbClr>
            </a:outerShdw>
          </a:effectLst>
        </p:spPr>
      </p:pic>
      <p:sp>
        <p:nvSpPr>
          <p:cNvPr id="11" name="Content Placeholder 13"/>
          <p:cNvSpPr txBox="1"/>
          <p:nvPr/>
        </p:nvSpPr>
        <p:spPr>
          <a:xfrm>
            <a:off x="457200" y="1676400"/>
            <a:ext cx="8458200" cy="609600"/>
          </a:xfrm>
          <a:prstGeom prst="rect">
            <a:avLst/>
          </a:prstGeom>
        </p:spPr>
        <p:txBody>
          <a:bodyPr vert="horz">
            <a:normAutofit fontScale="92500"/>
          </a:bodyPr>
          <a:lstStyle/>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2" panose="05020102010507070707"/>
              <a:buNone/>
              <a:defRPr/>
            </a:pPr>
            <a:r>
              <a:rPr kumimoji="0" lang="en-US" sz="26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Nguyễn</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6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Ái</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6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Quốc</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6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trơ</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6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vê</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6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nước</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6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sau</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30 </a:t>
            </a:r>
            <a:r>
              <a:rPr kumimoji="0" lang="en-US" sz="26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năm</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6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hoạt</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6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động</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ở </a:t>
            </a:r>
            <a:r>
              <a:rPr kumimoji="0" lang="en-US" sz="26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nước</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6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ngoài</a:t>
            </a:r>
            <a:r>
              <a:rPr lang="en-US" sz="2600" dirty="0">
                <a:latin typeface="Times New Roman" panose="02020603050405020304" pitchFamily="18" charset="0"/>
                <a:cs typeface="Times New Roman" panose="02020603050405020304" pitchFamily="18" charset="0"/>
              </a:rPr>
              <a:t>:</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endPar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12" name="Picture 15" descr="30"/>
          <p:cNvPicPr>
            <a:picLocks noChangeAspect="1" noChangeArrowheads="1"/>
          </p:cNvPicPr>
          <p:nvPr/>
        </p:nvPicPr>
        <p:blipFill>
          <a:blip r:embed="rId5" cstate="email"/>
          <a:srcRect/>
          <a:stretch>
            <a:fillRect/>
          </a:stretch>
        </p:blipFill>
        <p:spPr bwMode="auto">
          <a:xfrm>
            <a:off x="6400800" y="2438400"/>
            <a:ext cx="2743200" cy="1981200"/>
          </a:xfrm>
          <a:prstGeom prst="rect">
            <a:avLst/>
          </a:prstGeom>
          <a:noFill/>
          <a:ln w="57150">
            <a:solidFill>
              <a:srgbClr val="FF3399"/>
            </a:solidFill>
            <a:miter lim="800000"/>
            <a:headEnd/>
            <a:tailEnd/>
          </a:ln>
        </p:spPr>
      </p:pic>
      <p:sp>
        <p:nvSpPr>
          <p:cNvPr id="13" name="Content Placeholder 13"/>
          <p:cNvSpPr txBox="1"/>
          <p:nvPr/>
        </p:nvSpPr>
        <p:spPr bwMode="auto">
          <a:xfrm>
            <a:off x="0" y="5676900"/>
            <a:ext cx="9144000" cy="838200"/>
          </a:xfrm>
          <a:prstGeom prst="rect">
            <a:avLst/>
          </a:prstGeom>
          <a:noFill/>
          <a:ln w="9525">
            <a:noFill/>
            <a:miter lim="800000"/>
          </a:ln>
          <a:effectLst/>
        </p:spPr>
        <p:txBody>
          <a:bodyPr vert="horz" wrap="square" lIns="91424" tIns="45712" rIns="91424" bIns="45712" numCol="1" anchor="t" anchorCtr="0" compatLnSpc="1"/>
          <a:lstStyle/>
          <a:p>
            <a:pPr lvl="0" fontAlgn="base">
              <a:lnSpc>
                <a:spcPts val="2200"/>
              </a:lnSpc>
              <a:spcBef>
                <a:spcPts val="300"/>
              </a:spcBef>
              <a:spcAft>
                <a:spcPct val="0"/>
              </a:spcAft>
            </a:pPr>
            <a:r>
              <a:rPr kumimoji="0" lang="en-US" sz="1600" b="0" i="0" u="none" strike="noStrike" kern="0" cap="none" spc="0" normalizeH="0" noProof="0" dirty="0">
                <a:ln>
                  <a:noFill/>
                </a:ln>
                <a:solidFill>
                  <a:schemeClr val="tx1"/>
                </a:solidFill>
                <a:effectLst/>
                <a:uLnTx/>
                <a:uFillTx/>
                <a:ea typeface="+mn-ea"/>
                <a:cs typeface="+mn-cs"/>
              </a:rPr>
              <a:t> </a:t>
            </a:r>
            <a:r>
              <a:rPr lang="en-US" b="1" i="1" dirty="0" err="1">
                <a:latin typeface="Times New Roman" panose="02020603050405020304" pitchFamily="18" charset="0"/>
                <a:cs typeface="Times New Roman" panose="02020603050405020304" pitchFamily="18" charset="0"/>
              </a:rPr>
              <a:t>Cách</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mạng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Việt</a:t>
            </a:r>
            <a:r>
              <a:rPr lang="en-US" b="1" i="1" dirty="0">
                <a:latin typeface="Times New Roman" panose="02020603050405020304" pitchFamily="18" charset="0"/>
                <a:cs typeface="Times New Roman" panose="02020603050405020304" pitchFamily="18" charset="0"/>
              </a:rPr>
              <a:t> Nam </a:t>
            </a:r>
            <a:r>
              <a:rPr lang="en-US" b="1" i="1" dirty="0" err="1">
                <a:latin typeface="Times New Roman" panose="02020603050405020304" pitchFamily="18" charset="0"/>
                <a:cs typeface="Times New Roman" panose="02020603050405020304" pitchFamily="18" charset="0"/>
              </a:rPr>
              <a:t>từ</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đây</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bước</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vào</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giai</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đoạn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mới</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những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quan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điểm</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và</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đường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lối</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đúng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đắn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sáng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tạo</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của</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Hồ</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Chí</a:t>
            </a:r>
            <a:r>
              <a:rPr lang="en-US" b="1" i="1" dirty="0">
                <a:latin typeface="Times New Roman" panose="02020603050405020304" pitchFamily="18" charset="0"/>
                <a:cs typeface="Times New Roman" panose="02020603050405020304" pitchFamily="18" charset="0"/>
              </a:rPr>
              <a:t> Minh </a:t>
            </a:r>
            <a:r>
              <a:rPr lang="en-US" b="1" i="1" dirty="0" err="1">
                <a:latin typeface="Times New Roman" panose="02020603050405020304" pitchFamily="18" charset="0"/>
                <a:cs typeface="Times New Roman" panose="02020603050405020304" pitchFamily="18" charset="0"/>
              </a:rPr>
              <a:t>có</a:t>
            </a:r>
            <a:r>
              <a:rPr lang="en-US" b="1" i="1" dirty="0">
                <a:latin typeface="Times New Roman" panose="02020603050405020304" pitchFamily="18" charset="0"/>
                <a:cs typeface="Times New Roman" panose="02020603050405020304" pitchFamily="18" charset="0"/>
              </a:rPr>
              <a:t> ý </a:t>
            </a:r>
            <a:r>
              <a:rPr lang="en-US" b="1" i="1" dirty="0" err="1">
                <a:latin typeface="Times New Roman" panose="02020603050405020304" pitchFamily="18" charset="0"/>
                <a:cs typeface="Times New Roman" panose="02020603050405020304" pitchFamily="18" charset="0"/>
              </a:rPr>
              <a:t>nghĩa</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quyết</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định</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chiều</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hướng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phát</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triển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của</a:t>
            </a:r>
            <a:r>
              <a:rPr lang="en-US" b="1" i="1" dirty="0">
                <a:latin typeface="Times New Roman" panose="02020603050405020304" pitchFamily="18" charset="0"/>
                <a:cs typeface="Times New Roman" panose="02020603050405020304" pitchFamily="18" charset="0"/>
              </a:rPr>
              <a:t> </a:t>
            </a:r>
            <a:r>
              <a:rPr lang="vi-VN" b="1" i="1" dirty="0" smtClean="0">
                <a:latin typeface="Times New Roman" panose="02020603050405020304" pitchFamily="18" charset="0"/>
                <a:cs typeface="Times New Roman" panose="02020603050405020304" pitchFamily="18" charset="0"/>
              </a:rPr>
              <a:t>CMGPDT</a:t>
            </a:r>
            <a:r>
              <a:rPr lang="en-US" b="1" i="1" dirty="0" smtClean="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Việt</a:t>
            </a:r>
            <a:r>
              <a:rPr lang="en-US" b="1" i="1" dirty="0">
                <a:latin typeface="Times New Roman" panose="02020603050405020304" pitchFamily="18" charset="0"/>
                <a:cs typeface="Times New Roman" panose="02020603050405020304" pitchFamily="18" charset="0"/>
              </a:rPr>
              <a:t> Nam.</a:t>
            </a:r>
            <a:endParaRPr kumimoji="0" lang="en-US" sz="1600" b="1" i="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5" name="Title 3"/>
          <p:cNvSpPr txBox="1">
            <a:spLocks noGrp="1"/>
          </p:cNvSpPr>
          <p:nvPr>
            <p:ph type="title"/>
          </p:nvPr>
        </p:nvSpPr>
        <p:spPr>
          <a:xfrm>
            <a:off x="76200" y="190500"/>
            <a:ext cx="8991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noAutofit/>
          </a:bodyPr>
          <a:lstStyle/>
          <a:p>
            <a:pPr>
              <a:spcBef>
                <a:spcPts val="0"/>
              </a:spcBef>
            </a:pPr>
            <a:r>
              <a:rPr lang="vi-VN" sz="2400" b="1" dirty="0" smtClean="0">
                <a:solidFill>
                  <a:srgbClr val="FF0000"/>
                </a:solidFill>
                <a:latin typeface="Times New Roman" panose="02020603050405020304" pitchFamily="18" charset="0"/>
                <a:cs typeface="Times New Roman" panose="02020603050405020304" pitchFamily="18" charset="0"/>
              </a:rPr>
              <a:t>4. </a:t>
            </a:r>
            <a:r>
              <a:rPr lang="en-US" sz="2400" b="1" dirty="0" err="1" smtClean="0">
                <a:solidFill>
                  <a:srgbClr val="FF0000"/>
                </a:solidFill>
                <a:latin typeface="Times New Roman" panose="02020603050405020304" pitchFamily="18" charset="0"/>
                <a:cs typeface="Times New Roman" panose="02020603050405020304" pitchFamily="18" charset="0"/>
              </a:rPr>
              <a:t>Thời</a:t>
            </a:r>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kỳ</a:t>
            </a:r>
            <a:r>
              <a:rPr lang="en-US" sz="2400" b="1" dirty="0">
                <a:solidFill>
                  <a:srgbClr val="FF0000"/>
                </a:solidFill>
                <a:latin typeface="Times New Roman" panose="02020603050405020304" pitchFamily="18" charset="0"/>
                <a:cs typeface="Times New Roman" panose="02020603050405020304" pitchFamily="18" charset="0"/>
              </a:rPr>
              <a:t> 1930</a:t>
            </a:r>
            <a:r>
              <a:rPr lang="vi-VN" sz="2400" b="1"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 194</a:t>
            </a:r>
            <a:r>
              <a:rPr lang="vi-VN" sz="2400" b="1" dirty="0">
                <a:solidFill>
                  <a:srgbClr val="FF0000"/>
                </a:solidFill>
                <a:latin typeface="Times New Roman" panose="02020603050405020304" pitchFamily="18" charset="0"/>
                <a:cs typeface="Times New Roman" panose="02020603050405020304" pitchFamily="18" charset="0"/>
              </a:rPr>
              <a:t>1</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Vượt</a:t>
            </a:r>
            <a:r>
              <a:rPr lang="en-US" sz="2400" b="1" dirty="0">
                <a:solidFill>
                  <a:srgbClr val="FF0000"/>
                </a:solidFill>
                <a:latin typeface="Times New Roman" panose="02020603050405020304" pitchFamily="18" charset="0"/>
                <a:cs typeface="Times New Roman" panose="02020603050405020304" pitchFamily="18" charset="0"/>
              </a:rPr>
              <a:t> qua </a:t>
            </a:r>
            <a:r>
              <a:rPr lang="en-US" sz="2400" b="1" dirty="0" err="1">
                <a:solidFill>
                  <a:srgbClr val="FF0000"/>
                </a:solidFill>
                <a:latin typeface="Times New Roman" panose="02020603050405020304" pitchFamily="18" charset="0"/>
                <a:cs typeface="Times New Roman" panose="02020603050405020304" pitchFamily="18" charset="0"/>
              </a:rPr>
              <a:t>thử</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thách</a:t>
            </a:r>
            <a:r>
              <a:rPr lang="en-US" sz="2400" b="1" dirty="0">
                <a:solidFill>
                  <a:srgbClr val="FF0000"/>
                </a:solidFill>
                <a:latin typeface="Times New Roman" panose="02020603050405020304" pitchFamily="18" charset="0"/>
                <a:cs typeface="Times New Roman" panose="02020603050405020304" pitchFamily="18" charset="0"/>
              </a:rPr>
              <a:t>,</a:t>
            </a:r>
            <a:r>
              <a:rPr lang="vi-VN" sz="2400" b="1" dirty="0">
                <a:solidFill>
                  <a:srgbClr val="FF0000"/>
                </a:solidFill>
                <a:latin typeface="Times New Roman" panose="02020603050405020304" pitchFamily="18" charset="0"/>
                <a:cs typeface="Times New Roman" panose="02020603050405020304" pitchFamily="18" charset="0"/>
              </a:rPr>
              <a:t> kiên định</a:t>
            </a:r>
            <a:r>
              <a:rPr lang="en-US" sz="2400" b="1" dirty="0">
                <a:solidFill>
                  <a:srgbClr val="FF0000"/>
                </a:solidFill>
                <a:latin typeface="Times New Roman" panose="02020603050405020304" pitchFamily="18" charset="0"/>
                <a:cs typeface="Times New Roman" panose="02020603050405020304" pitchFamily="18" charset="0"/>
              </a:rPr>
              <a:t> </a:t>
            </a:r>
            <a:r>
              <a:rPr lang="vi-VN" sz="2400" b="1" dirty="0">
                <a:solidFill>
                  <a:srgbClr val="FF0000"/>
                </a:solidFill>
                <a:latin typeface="Times New Roman" panose="02020603050405020304" pitchFamily="18" charset="0"/>
                <a:cs typeface="Times New Roman" panose="02020603050405020304" pitchFamily="18" charset="0"/>
              </a:rPr>
              <a:t>giữ vững đường lối, phương pháp cách mạng Việt Nam đúng đắn, sáng </a:t>
            </a:r>
            <a:r>
              <a:rPr lang="vi-VN" sz="2400" b="1" dirty="0" smtClean="0">
                <a:solidFill>
                  <a:srgbClr val="FF0000"/>
                </a:solidFill>
                <a:latin typeface="Times New Roman" panose="02020603050405020304" pitchFamily="18" charset="0"/>
                <a:cs typeface="Times New Roman" panose="02020603050405020304" pitchFamily="18" charset="0"/>
              </a:rPr>
              <a:t>tạo</a:t>
            </a:r>
            <a:r>
              <a:rPr lang="vi-VN" sz="2400" b="1" dirty="0">
                <a:solidFill>
                  <a:srgbClr val="FF0000"/>
                </a:solidFill>
                <a:latin typeface="Times New Roman" panose="02020603050405020304" pitchFamily="18" charset="0"/>
                <a:cs typeface="Times New Roman" panose="02020603050405020304" pitchFamily="18" charset="0"/>
              </a:rPr>
              <a:t>.</a:t>
            </a:r>
            <a:endParaRPr kumimoji="0" lang="en-US" sz="32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ransition>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447800"/>
            <a:ext cx="8763000" cy="4572000"/>
          </a:xfrm>
        </p:spPr>
        <p:txBody>
          <a:bodyPr>
            <a:normAutofit/>
          </a:bodyPr>
          <a:lstStyle/>
          <a:p>
            <a:pPr algn="just">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Tư</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tưởng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kháng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hợp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quốc</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buNone/>
            </a:pPr>
            <a:endParaRPr lang="en-US" sz="2400" dirty="0">
              <a:latin typeface="Times New Roman" panose="02020603050405020304" pitchFamily="18" charset="0"/>
              <a:cs typeface="Times New Roman" panose="02020603050405020304" pitchFamily="18" charset="0"/>
            </a:endParaRPr>
          </a:p>
        </p:txBody>
      </p:sp>
      <p:sp>
        <p:nvSpPr>
          <p:cNvPr id="4" name="Title 3"/>
          <p:cNvSpPr txBox="1">
            <a:spLocks noGrp="1"/>
          </p:cNvSpPr>
          <p:nvPr>
            <p:ph type="title"/>
          </p:nvPr>
        </p:nvSpPr>
        <p:spPr>
          <a:xfrm>
            <a:off x="152400" y="274638"/>
            <a:ext cx="8686800" cy="1017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noAutofit/>
          </a:bodyPr>
          <a:lstStyle/>
          <a:p>
            <a:pPr lvl="0"/>
            <a:r>
              <a:rPr lang="vi-VN" sz="2400" b="1" dirty="0" smtClean="0">
                <a:solidFill>
                  <a:srgbClr val="FF0000"/>
                </a:solidFill>
                <a:latin typeface="Times New Roman" panose="02020603050405020304" pitchFamily="18" charset="0"/>
                <a:cs typeface="Times New Roman" panose="02020603050405020304" pitchFamily="18" charset="0"/>
              </a:rPr>
              <a:t>5. </a:t>
            </a:r>
            <a:r>
              <a:rPr lang="en-US" sz="2400" b="1" dirty="0" err="1" smtClean="0">
                <a:solidFill>
                  <a:srgbClr val="FF0000"/>
                </a:solidFill>
                <a:latin typeface="Times New Roman" panose="02020603050405020304" pitchFamily="18" charset="0"/>
                <a:cs typeface="Times New Roman" panose="02020603050405020304" pitchFamily="18" charset="0"/>
              </a:rPr>
              <a:t>Thời</a:t>
            </a:r>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kỳ</a:t>
            </a:r>
            <a:r>
              <a:rPr lang="vi-VN" sz="2400" b="1"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194</a:t>
            </a:r>
            <a:r>
              <a:rPr lang="vi-VN" sz="2400" b="1" dirty="0">
                <a:solidFill>
                  <a:srgbClr val="FF0000"/>
                </a:solidFill>
                <a:latin typeface="Times New Roman" panose="02020603050405020304" pitchFamily="18" charset="0"/>
                <a:cs typeface="Times New Roman" panose="02020603050405020304" pitchFamily="18" charset="0"/>
              </a:rPr>
              <a:t>1</a:t>
            </a:r>
            <a:r>
              <a:rPr lang="en-US" sz="2400" b="1" dirty="0">
                <a:solidFill>
                  <a:srgbClr val="FF0000"/>
                </a:solidFill>
                <a:latin typeface="Times New Roman" panose="02020603050405020304" pitchFamily="18" charset="0"/>
                <a:cs typeface="Times New Roman" panose="02020603050405020304" pitchFamily="18" charset="0"/>
              </a:rPr>
              <a:t> </a:t>
            </a:r>
            <a:r>
              <a:rPr lang="vi-VN" sz="2400" b="1"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1969: T</a:t>
            </a:r>
            <a:r>
              <a:rPr lang="vi-VN" sz="2400" b="1" dirty="0">
                <a:solidFill>
                  <a:srgbClr val="FF0000"/>
                </a:solidFill>
                <a:latin typeface="Times New Roman" panose="02020603050405020304" pitchFamily="18" charset="0"/>
                <a:cs typeface="Times New Roman" panose="02020603050405020304" pitchFamily="18" charset="0"/>
              </a:rPr>
              <a:t>ư tưởng</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Hồ</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Chí</a:t>
            </a:r>
            <a:r>
              <a:rPr lang="en-US" sz="2400" b="1" dirty="0">
                <a:solidFill>
                  <a:srgbClr val="FF0000"/>
                </a:solidFill>
                <a:latin typeface="Times New Roman" panose="02020603050405020304" pitchFamily="18" charset="0"/>
                <a:cs typeface="Times New Roman" panose="02020603050405020304" pitchFamily="18" charset="0"/>
              </a:rPr>
              <a:t> Minh </a:t>
            </a:r>
            <a:r>
              <a:rPr lang="en-US" sz="2400" b="1" dirty="0" err="1">
                <a:solidFill>
                  <a:srgbClr val="FF0000"/>
                </a:solidFill>
                <a:latin typeface="Times New Roman" panose="02020603050405020304" pitchFamily="18" charset="0"/>
                <a:cs typeface="Times New Roman" panose="02020603050405020304" pitchFamily="18" charset="0"/>
              </a:rPr>
              <a:t>tiếp</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tục</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hoàn</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thiệ</a:t>
            </a:r>
            <a:r>
              <a:rPr lang="vi-VN" sz="2400" b="1" dirty="0">
                <a:solidFill>
                  <a:srgbClr val="FF0000"/>
                </a:solidFill>
                <a:latin typeface="Times New Roman" panose="02020603050405020304" pitchFamily="18" charset="0"/>
                <a:cs typeface="Times New Roman" panose="02020603050405020304" pitchFamily="18" charset="0"/>
              </a:rPr>
              <a:t>n, phát triển và tỏa sáng.</a:t>
            </a:r>
            <a:endParaRPr lang="en-US" sz="1800" b="1" dirty="0">
              <a:solidFill>
                <a:srgbClr val="FF0000"/>
              </a:solidFill>
              <a:latin typeface="Times New Roman" panose="02020603050405020304" pitchFamily="18" charset="0"/>
              <a:cs typeface="Times New Roman" panose="02020603050405020304" pitchFamily="18" charset="0"/>
            </a:endParaRPr>
          </a:p>
        </p:txBody>
      </p:sp>
      <p:grpSp>
        <p:nvGrpSpPr>
          <p:cNvPr id="5" name="Group 7"/>
          <p:cNvGrpSpPr/>
          <p:nvPr/>
        </p:nvGrpSpPr>
        <p:grpSpPr bwMode="auto">
          <a:xfrm>
            <a:off x="713767" y="2383716"/>
            <a:ext cx="1332522" cy="1959684"/>
            <a:chOff x="720" y="1292"/>
            <a:chExt cx="1363" cy="1998"/>
          </a:xfrm>
        </p:grpSpPr>
        <p:sp>
          <p:nvSpPr>
            <p:cNvPr id="6" name="AutoShape 8"/>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ln>
            <a:effectLst/>
          </p:spPr>
          <p:txBody>
            <a:bodyPr wrap="square" anchor="ctr"/>
            <a:lstStyle/>
            <a:p>
              <a:pPr algn="ctr">
                <a:defRPr/>
              </a:pPr>
              <a:endParaRPr lang="en-US" sz="1800">
                <a:latin typeface="Arial" panose="020B0604020202020204" pitchFamily="34" charset="0"/>
                <a:cs typeface="Arial" panose="020B0604020202020204" pitchFamily="34" charset="0"/>
              </a:endParaRPr>
            </a:p>
          </p:txBody>
        </p:sp>
        <p:sp>
          <p:nvSpPr>
            <p:cNvPr id="7" name="AutoShape 9"/>
            <p:cNvSpPr>
              <a:spLocks noChangeArrowheads="1"/>
            </p:cNvSpPr>
            <p:nvPr/>
          </p:nvSpPr>
          <p:spPr bwMode="gray">
            <a:xfrm>
              <a:off x="741" y="1495"/>
              <a:ext cx="1322" cy="1766"/>
            </a:xfrm>
            <a:prstGeom prst="roundRect">
              <a:avLst>
                <a:gd name="adj" fmla="val 16667"/>
              </a:avLst>
            </a:prstGeom>
            <a:solidFill>
              <a:srgbClr val="3CA1E6"/>
            </a:solidFill>
            <a:ln w="9525">
              <a:noFill/>
              <a:round/>
            </a:ln>
            <a:effectLst/>
          </p:spPr>
          <p:txBody>
            <a:bodyPr wrap="square" anchor="ctr"/>
            <a:lstStyle/>
            <a:p>
              <a:pPr algn="ctr">
                <a:defRPr/>
              </a:pPr>
              <a:r>
                <a:rPr lang="en-US">
                  <a:latin typeface="Arial" panose="020B0604020202020204" pitchFamily="34" charset="0"/>
                  <a:cs typeface="Arial" panose="020B0604020202020204" pitchFamily="34" charset="0"/>
                </a:rPr>
                <a:t>Đấu tranh quân sự</a:t>
              </a:r>
              <a:endParaRPr lang="en-US" sz="1800">
                <a:latin typeface="Arial" panose="020B0604020202020204" pitchFamily="34" charset="0"/>
                <a:cs typeface="Arial" panose="020B0604020202020204" pitchFamily="34" charset="0"/>
              </a:endParaRPr>
            </a:p>
          </p:txBody>
        </p:sp>
        <p:sp>
          <p:nvSpPr>
            <p:cNvPr id="8" name="AutoShape 10"/>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ln>
            <a:effectLst/>
          </p:spPr>
          <p:txBody>
            <a:bodyPr wrap="square" anchor="ctr"/>
            <a:lstStyle/>
            <a:p>
              <a:pPr algn="ctr">
                <a:defRPr/>
              </a:pPr>
              <a:endParaRPr lang="en-US" sz="1800">
                <a:latin typeface="Arial" panose="020B0604020202020204" pitchFamily="34" charset="0"/>
                <a:cs typeface="Arial" panose="020B0604020202020204" pitchFamily="34" charset="0"/>
              </a:endParaRPr>
            </a:p>
          </p:txBody>
        </p:sp>
        <p:sp>
          <p:nvSpPr>
            <p:cNvPr id="9" name="AutoShape 11"/>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ln>
            <a:effectLst/>
          </p:spPr>
          <p:txBody>
            <a:bodyPr wrap="square" anchor="ctr"/>
            <a:lstStyle/>
            <a:p>
              <a:pPr algn="ctr">
                <a:defRPr/>
              </a:pPr>
              <a:endParaRPr lang="en-US" sz="1800">
                <a:latin typeface="Arial" panose="020B0604020202020204" pitchFamily="34" charset="0"/>
                <a:cs typeface="Arial" panose="020B0604020202020204" pitchFamily="34" charset="0"/>
              </a:endParaRPr>
            </a:p>
          </p:txBody>
        </p:sp>
        <p:grpSp>
          <p:nvGrpSpPr>
            <p:cNvPr id="10" name="Group 14"/>
            <p:cNvGrpSpPr/>
            <p:nvPr/>
          </p:nvGrpSpPr>
          <p:grpSpPr bwMode="auto">
            <a:xfrm>
              <a:off x="1189" y="1296"/>
              <a:ext cx="396" cy="395"/>
              <a:chOff x="1289" y="582"/>
              <a:chExt cx="653" cy="652"/>
            </a:xfrm>
          </p:grpSpPr>
          <p:sp>
            <p:nvSpPr>
              <p:cNvPr id="12" name="Oval 15"/>
              <p:cNvSpPr>
                <a:spLocks noChangeArrowheads="1"/>
              </p:cNvSpPr>
              <p:nvPr/>
            </p:nvSpPr>
            <p:spPr bwMode="gray">
              <a:xfrm>
                <a:off x="1289" y="582"/>
                <a:ext cx="346" cy="614"/>
              </a:xfrm>
              <a:prstGeom prst="ellipse">
                <a:avLst/>
              </a:prstGeom>
              <a:solidFill>
                <a:srgbClr val="333333"/>
              </a:solidFill>
              <a:ln w="38100" algn="ctr">
                <a:noFill/>
                <a:round/>
              </a:ln>
              <a:effectLst/>
            </p:spPr>
            <p:txBody>
              <a:bodyPr wrap="square" anchor="ctr">
                <a:spAutoFit/>
              </a:bodyPr>
              <a:lstStyle/>
              <a:p>
                <a:pPr algn="ctr">
                  <a:defRPr/>
                </a:pPr>
                <a:endParaRPr lang="en-US" sz="1800">
                  <a:latin typeface="Arial" panose="020B0604020202020204" pitchFamily="34" charset="0"/>
                  <a:cs typeface="Arial" panose="020B0604020202020204" pitchFamily="34" charset="0"/>
                </a:endParaRPr>
              </a:p>
            </p:txBody>
          </p:sp>
          <p:sp>
            <p:nvSpPr>
              <p:cNvPr id="13" name="Oval 16"/>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14" name="Oval 17"/>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15" name="Oval 18"/>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16" name="Oval 19"/>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grpSp>
        <p:sp>
          <p:nvSpPr>
            <p:cNvPr id="11" name="Text Box 20"/>
            <p:cNvSpPr txBox="1">
              <a:spLocks noChangeArrowheads="1"/>
            </p:cNvSpPr>
            <p:nvPr/>
          </p:nvSpPr>
          <p:spPr bwMode="gray">
            <a:xfrm>
              <a:off x="1231" y="1292"/>
              <a:ext cx="332" cy="419"/>
            </a:xfrm>
            <a:prstGeom prst="rect">
              <a:avLst/>
            </a:prstGeom>
            <a:noFill/>
            <a:ln w="9525" algn="ctr">
              <a:noFill/>
              <a:miter lim="800000"/>
            </a:ln>
            <a:effectLst/>
          </p:spPr>
          <p:txBody>
            <a:bodyPr wrap="square" lIns="90903" tIns="45452" rIns="90903" bIns="45452">
              <a:spAutoFit/>
            </a:bodyPr>
            <a:lstStyle/>
            <a:p>
              <a:pPr algn="ctr" defTabSz="909955">
                <a:defRPr/>
              </a:pPr>
              <a:r>
                <a:rPr lang="en-US" sz="200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1</a:t>
              </a:r>
              <a:endParaRPr lang="en-US" sz="2000">
                <a:effectLst>
                  <a:outerShdw blurRad="38100" dist="38100" dir="2700000" algn="tl">
                    <a:srgbClr val="C0C0C0"/>
                  </a:outerShdw>
                </a:effectLst>
                <a:latin typeface="Arial" panose="020B0604020202020204" pitchFamily="34" charset="0"/>
                <a:cs typeface="Arial" panose="020B0604020202020204" pitchFamily="34" charset="0"/>
              </a:endParaRPr>
            </a:p>
          </p:txBody>
        </p:sp>
      </p:grpSp>
      <p:grpSp>
        <p:nvGrpSpPr>
          <p:cNvPr id="17" name="Group 24"/>
          <p:cNvGrpSpPr/>
          <p:nvPr/>
        </p:nvGrpSpPr>
        <p:grpSpPr bwMode="auto">
          <a:xfrm>
            <a:off x="2265366" y="2382060"/>
            <a:ext cx="1392019" cy="2110567"/>
            <a:chOff x="2163" y="1727"/>
            <a:chExt cx="1346" cy="2096"/>
          </a:xfrm>
        </p:grpSpPr>
        <p:sp>
          <p:nvSpPr>
            <p:cNvPr id="18" name="AutoShape 25"/>
            <p:cNvSpPr>
              <a:spLocks noChangeArrowheads="1"/>
            </p:cNvSpPr>
            <p:nvPr/>
          </p:nvSpPr>
          <p:spPr bwMode="gray">
            <a:xfrm>
              <a:off x="2163" y="1920"/>
              <a:ext cx="1337" cy="1752"/>
            </a:xfrm>
            <a:prstGeom prst="roundRect">
              <a:avLst>
                <a:gd name="adj" fmla="val 17509"/>
              </a:avLst>
            </a:prstGeom>
            <a:gradFill rotWithShape="1">
              <a:gsLst>
                <a:gs pos="0">
                  <a:srgbClr val="34B034"/>
                </a:gs>
                <a:gs pos="100000">
                  <a:srgbClr val="3F8B4A"/>
                </a:gs>
              </a:gsLst>
              <a:lin ang="2700000" scaled="1"/>
            </a:gradFill>
            <a:ln w="9525">
              <a:noFill/>
              <a:round/>
            </a:ln>
            <a:effectLst/>
          </p:spPr>
          <p:txBody>
            <a:bodyPr wrap="square" anchor="ctr"/>
            <a:lstStyle/>
            <a:p>
              <a:pPr algn="ctr">
                <a:defRPr/>
              </a:pPr>
              <a:endParaRPr lang="en-US" sz="1800">
                <a:latin typeface="Arial" panose="020B0604020202020204" pitchFamily="34" charset="0"/>
                <a:cs typeface="Arial" panose="020B0604020202020204" pitchFamily="34" charset="0"/>
              </a:endParaRPr>
            </a:p>
          </p:txBody>
        </p:sp>
        <p:sp>
          <p:nvSpPr>
            <p:cNvPr id="19" name="AutoShape 26"/>
            <p:cNvSpPr>
              <a:spLocks noChangeArrowheads="1"/>
            </p:cNvSpPr>
            <p:nvPr/>
          </p:nvSpPr>
          <p:spPr bwMode="gray">
            <a:xfrm>
              <a:off x="2184" y="1925"/>
              <a:ext cx="1325" cy="1898"/>
            </a:xfrm>
            <a:prstGeom prst="roundRect">
              <a:avLst>
                <a:gd name="adj" fmla="val 16667"/>
              </a:avLst>
            </a:prstGeom>
            <a:solidFill>
              <a:srgbClr val="73E77E"/>
            </a:solidFill>
            <a:ln w="9525">
              <a:noFill/>
              <a:round/>
            </a:ln>
            <a:effectLst/>
          </p:spPr>
          <p:txBody>
            <a:bodyPr wrap="square" anchor="ctr"/>
            <a:lstStyle/>
            <a:p>
              <a:pPr algn="ctr">
                <a:defRPr/>
              </a:pPr>
              <a:r>
                <a:rPr lang="en-US" dirty="0" err="1">
                  <a:latin typeface="Arial" panose="020B0604020202020204" pitchFamily="34" charset="0"/>
                  <a:cs typeface="Arial" panose="020B0604020202020204" pitchFamily="34" charset="0"/>
                </a:rPr>
                <a:t>Đấu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endParaRPr lang="en-US" sz="1800" dirty="0">
                <a:latin typeface="Arial" panose="020B0604020202020204" pitchFamily="34" charset="0"/>
                <a:cs typeface="Arial" panose="020B0604020202020204" pitchFamily="34" charset="0"/>
              </a:endParaRPr>
            </a:p>
          </p:txBody>
        </p:sp>
        <p:sp>
          <p:nvSpPr>
            <p:cNvPr id="21" name="AutoShape 28"/>
            <p:cNvSpPr>
              <a:spLocks noChangeArrowheads="1"/>
            </p:cNvSpPr>
            <p:nvPr/>
          </p:nvSpPr>
          <p:spPr bwMode="gray">
            <a:xfrm>
              <a:off x="2194" y="1938"/>
              <a:ext cx="1280" cy="245"/>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ln>
            <a:effectLst/>
          </p:spPr>
          <p:txBody>
            <a:bodyPr wrap="square" anchor="ctr"/>
            <a:lstStyle/>
            <a:p>
              <a:pPr algn="ctr">
                <a:defRPr/>
              </a:pPr>
              <a:endParaRPr lang="en-US" sz="1800">
                <a:latin typeface="Arial" panose="020B0604020202020204" pitchFamily="34" charset="0"/>
                <a:cs typeface="Arial" panose="020B0604020202020204" pitchFamily="34" charset="0"/>
              </a:endParaRPr>
            </a:p>
          </p:txBody>
        </p:sp>
        <p:sp>
          <p:nvSpPr>
            <p:cNvPr id="22" name="Oval 29"/>
            <p:cNvSpPr>
              <a:spLocks noChangeArrowheads="1"/>
            </p:cNvSpPr>
            <p:nvPr/>
          </p:nvSpPr>
          <p:spPr bwMode="gray">
            <a:xfrm>
              <a:off x="2623" y="1731"/>
              <a:ext cx="199" cy="363"/>
            </a:xfrm>
            <a:prstGeom prst="ellipse">
              <a:avLst/>
            </a:prstGeom>
            <a:solidFill>
              <a:srgbClr val="333333"/>
            </a:solidFill>
            <a:ln w="38100" algn="ctr">
              <a:noFill/>
              <a:round/>
            </a:ln>
            <a:effectLst/>
          </p:spPr>
          <p:txBody>
            <a:bodyPr wrap="square" anchor="ctr">
              <a:spAutoFit/>
            </a:bodyPr>
            <a:lstStyle/>
            <a:p>
              <a:pPr algn="ctr">
                <a:defRPr/>
              </a:pPr>
              <a:endParaRPr lang="en-US" sz="1800">
                <a:latin typeface="Arial" panose="020B0604020202020204" pitchFamily="34" charset="0"/>
                <a:cs typeface="Arial" panose="020B0604020202020204" pitchFamily="34" charset="0"/>
              </a:endParaRPr>
            </a:p>
          </p:txBody>
        </p:sp>
        <p:sp>
          <p:nvSpPr>
            <p:cNvPr id="23" name="Oval 30"/>
            <p:cNvSpPr>
              <a:spLocks noChangeArrowheads="1"/>
            </p:cNvSpPr>
            <p:nvPr/>
          </p:nvSpPr>
          <p:spPr bwMode="gray">
            <a:xfrm>
              <a:off x="2627" y="1734"/>
              <a:ext cx="385" cy="381"/>
            </a:xfrm>
            <a:prstGeom prst="ellipse">
              <a:avLst/>
            </a:prstGeom>
            <a:gradFill rotWithShape="1">
              <a:gsLst>
                <a:gs pos="0">
                  <a:srgbClr val="D6E1E2">
                    <a:gamma/>
                    <a:shade val="46275"/>
                    <a:invGamma/>
                  </a:srgbClr>
                </a:gs>
                <a:gs pos="100000">
                  <a:srgbClr val="D6E1E2"/>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24" name="Oval 31"/>
            <p:cNvSpPr>
              <a:spLocks noChangeArrowheads="1"/>
            </p:cNvSpPr>
            <p:nvPr/>
          </p:nvSpPr>
          <p:spPr bwMode="gray">
            <a:xfrm>
              <a:off x="2632" y="1736"/>
              <a:ext cx="376" cy="37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25" name="Oval 32"/>
            <p:cNvSpPr>
              <a:spLocks noChangeArrowheads="1"/>
            </p:cNvSpPr>
            <p:nvPr/>
          </p:nvSpPr>
          <p:spPr bwMode="gray">
            <a:xfrm>
              <a:off x="2636" y="1740"/>
              <a:ext cx="357" cy="34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26" name="Oval 33"/>
            <p:cNvSpPr>
              <a:spLocks noChangeArrowheads="1"/>
            </p:cNvSpPr>
            <p:nvPr/>
          </p:nvSpPr>
          <p:spPr bwMode="gray">
            <a:xfrm>
              <a:off x="2657" y="1749"/>
              <a:ext cx="317" cy="28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27" name="Text Box 34"/>
            <p:cNvSpPr txBox="1">
              <a:spLocks noChangeArrowheads="1"/>
            </p:cNvSpPr>
            <p:nvPr/>
          </p:nvSpPr>
          <p:spPr bwMode="gray">
            <a:xfrm>
              <a:off x="2670" y="1727"/>
              <a:ext cx="314" cy="408"/>
            </a:xfrm>
            <a:prstGeom prst="rect">
              <a:avLst/>
            </a:prstGeom>
            <a:noFill/>
            <a:ln w="9525" algn="ctr">
              <a:noFill/>
              <a:miter lim="800000"/>
            </a:ln>
            <a:effectLst/>
          </p:spPr>
          <p:txBody>
            <a:bodyPr wrap="square" lIns="90903" tIns="45452" rIns="90903" bIns="45452">
              <a:spAutoFit/>
            </a:bodyPr>
            <a:lstStyle/>
            <a:p>
              <a:pPr algn="ctr" defTabSz="909955">
                <a:defRPr/>
              </a:pPr>
              <a:r>
                <a:rPr lang="en-US" sz="200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2</a:t>
              </a:r>
              <a:endParaRPr lang="en-US" sz="2000">
                <a:effectLst>
                  <a:outerShdw blurRad="38100" dist="38100" dir="2700000" algn="tl">
                    <a:srgbClr val="C0C0C0"/>
                  </a:outerShdw>
                </a:effectLst>
                <a:latin typeface="Arial" panose="020B0604020202020204" pitchFamily="34" charset="0"/>
                <a:cs typeface="Arial" panose="020B0604020202020204" pitchFamily="34" charset="0"/>
              </a:endParaRPr>
            </a:p>
          </p:txBody>
        </p:sp>
      </p:grpSp>
      <p:grpSp>
        <p:nvGrpSpPr>
          <p:cNvPr id="29" name="Group 40"/>
          <p:cNvGrpSpPr/>
          <p:nvPr/>
        </p:nvGrpSpPr>
        <p:grpSpPr bwMode="auto">
          <a:xfrm>
            <a:off x="3857704" y="2383716"/>
            <a:ext cx="1388985" cy="1959684"/>
            <a:chOff x="3696" y="1292"/>
            <a:chExt cx="1363" cy="1998"/>
          </a:xfrm>
        </p:grpSpPr>
        <p:sp>
          <p:nvSpPr>
            <p:cNvPr id="30" name="AutoShape 41"/>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ln>
            <a:effectLst/>
          </p:spPr>
          <p:txBody>
            <a:bodyPr wrap="square" anchor="ctr"/>
            <a:lstStyle/>
            <a:p>
              <a:pPr algn="ctr">
                <a:defRPr/>
              </a:pPr>
              <a:endParaRPr lang="en-US" sz="1800">
                <a:latin typeface="Arial" panose="020B0604020202020204" pitchFamily="34" charset="0"/>
                <a:cs typeface="Arial" panose="020B0604020202020204" pitchFamily="34" charset="0"/>
              </a:endParaRPr>
            </a:p>
          </p:txBody>
        </p:sp>
        <p:sp>
          <p:nvSpPr>
            <p:cNvPr id="31" name="AutoShape 42"/>
            <p:cNvSpPr>
              <a:spLocks noChangeArrowheads="1"/>
            </p:cNvSpPr>
            <p:nvPr/>
          </p:nvSpPr>
          <p:spPr bwMode="gray">
            <a:xfrm>
              <a:off x="3717" y="1495"/>
              <a:ext cx="1322" cy="1766"/>
            </a:xfrm>
            <a:prstGeom prst="roundRect">
              <a:avLst>
                <a:gd name="adj" fmla="val 16667"/>
              </a:avLst>
            </a:prstGeom>
            <a:solidFill>
              <a:srgbClr val="E9E065"/>
            </a:solidFill>
            <a:ln w="9525">
              <a:noFill/>
              <a:round/>
            </a:ln>
            <a:effectLst/>
          </p:spPr>
          <p:txBody>
            <a:bodyPr wrap="square" anchor="ctr"/>
            <a:lstStyle/>
            <a:p>
              <a:pPr algn="ctr">
                <a:defRPr/>
              </a:pPr>
              <a:r>
                <a:rPr lang="en-US" dirty="0" err="1">
                  <a:latin typeface="Arial" panose="020B0604020202020204" pitchFamily="34" charset="0"/>
                  <a:cs typeface="Arial" panose="020B0604020202020204" pitchFamily="34" charset="0"/>
                </a:rPr>
                <a:t>Đấu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endParaRPr lang="en-US" sz="1800" dirty="0">
                <a:latin typeface="Arial" panose="020B0604020202020204" pitchFamily="34" charset="0"/>
                <a:cs typeface="Arial" panose="020B0604020202020204" pitchFamily="34" charset="0"/>
              </a:endParaRPr>
            </a:p>
          </p:txBody>
        </p:sp>
        <p:grpSp>
          <p:nvGrpSpPr>
            <p:cNvPr id="34" name="Group 45"/>
            <p:cNvGrpSpPr/>
            <p:nvPr/>
          </p:nvGrpSpPr>
          <p:grpSpPr bwMode="auto">
            <a:xfrm>
              <a:off x="4163" y="1296"/>
              <a:ext cx="395" cy="395"/>
              <a:chOff x="1289" y="582"/>
              <a:chExt cx="653" cy="652"/>
            </a:xfrm>
          </p:grpSpPr>
          <p:sp>
            <p:nvSpPr>
              <p:cNvPr id="37" name="Oval 46"/>
              <p:cNvSpPr>
                <a:spLocks noChangeArrowheads="1"/>
              </p:cNvSpPr>
              <p:nvPr/>
            </p:nvSpPr>
            <p:spPr bwMode="gray">
              <a:xfrm>
                <a:off x="1289" y="582"/>
                <a:ext cx="332" cy="614"/>
              </a:xfrm>
              <a:prstGeom prst="ellipse">
                <a:avLst/>
              </a:prstGeom>
              <a:solidFill>
                <a:srgbClr val="333333"/>
              </a:solidFill>
              <a:ln w="38100" algn="ctr">
                <a:noFill/>
                <a:round/>
              </a:ln>
              <a:effectLst/>
            </p:spPr>
            <p:txBody>
              <a:bodyPr wrap="square" anchor="ctr">
                <a:spAutoFit/>
              </a:bodyPr>
              <a:lstStyle/>
              <a:p>
                <a:pPr algn="ctr">
                  <a:defRPr/>
                </a:pPr>
                <a:endParaRPr lang="en-US" sz="1800">
                  <a:latin typeface="Arial" panose="020B0604020202020204" pitchFamily="34" charset="0"/>
                  <a:cs typeface="Arial" panose="020B0604020202020204" pitchFamily="34" charset="0"/>
                </a:endParaRPr>
              </a:p>
            </p:txBody>
          </p:sp>
          <p:sp>
            <p:nvSpPr>
              <p:cNvPr id="38" name="Oval 47"/>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39" name="Oval 48"/>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40" name="Oval 49"/>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41" name="Oval 50"/>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grpSp>
        <p:sp>
          <p:nvSpPr>
            <p:cNvPr id="35" name="Text Box 51"/>
            <p:cNvSpPr txBox="1">
              <a:spLocks noChangeArrowheads="1"/>
            </p:cNvSpPr>
            <p:nvPr/>
          </p:nvSpPr>
          <p:spPr bwMode="gray">
            <a:xfrm>
              <a:off x="4214" y="1292"/>
              <a:ext cx="319" cy="419"/>
            </a:xfrm>
            <a:prstGeom prst="rect">
              <a:avLst/>
            </a:prstGeom>
            <a:noFill/>
            <a:ln w="9525" algn="ctr">
              <a:noFill/>
              <a:miter lim="800000"/>
            </a:ln>
            <a:effectLst/>
          </p:spPr>
          <p:txBody>
            <a:bodyPr wrap="square" lIns="90903" tIns="45452" rIns="90903" bIns="45452">
              <a:spAutoFit/>
            </a:bodyPr>
            <a:lstStyle/>
            <a:p>
              <a:pPr algn="ctr" defTabSz="909955">
                <a:defRPr/>
              </a:pPr>
              <a:r>
                <a:rPr lang="en-US" sz="200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3</a:t>
              </a:r>
              <a:endParaRPr lang="en-US" sz="200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36" name="Text Box 52"/>
            <p:cNvSpPr txBox="1">
              <a:spLocks noChangeArrowheads="1"/>
            </p:cNvSpPr>
            <p:nvPr/>
          </p:nvSpPr>
          <p:spPr bwMode="gray">
            <a:xfrm>
              <a:off x="3744" y="1776"/>
              <a:ext cx="142" cy="419"/>
            </a:xfrm>
            <a:prstGeom prst="rect">
              <a:avLst/>
            </a:prstGeom>
            <a:noFill/>
            <a:ln w="9525" algn="ctr">
              <a:noFill/>
              <a:miter lim="800000"/>
            </a:ln>
            <a:effectLst/>
          </p:spPr>
          <p:txBody>
            <a:bodyPr wrap="square" lIns="90903" tIns="45452" rIns="90903" bIns="45452">
              <a:spAutoFit/>
            </a:bodyPr>
            <a:lstStyle/>
            <a:p>
              <a:pPr algn="ctr" defTabSz="909955">
                <a:defRPr/>
              </a:pPr>
              <a:endParaRPr lang="en-US" sz="3200">
                <a:effectLst>
                  <a:outerShdw blurRad="38100" dist="38100" dir="2700000" algn="tl">
                    <a:srgbClr val="C0C0C0"/>
                  </a:outerShdw>
                </a:effectLst>
                <a:latin typeface="Arial" panose="020B0604020202020204" pitchFamily="34" charset="0"/>
                <a:cs typeface="Arial" panose="020B0604020202020204" pitchFamily="34" charset="0"/>
              </a:endParaRPr>
            </a:p>
          </p:txBody>
        </p:sp>
      </p:grpSp>
      <p:grpSp>
        <p:nvGrpSpPr>
          <p:cNvPr id="42" name="Group 57"/>
          <p:cNvGrpSpPr/>
          <p:nvPr/>
        </p:nvGrpSpPr>
        <p:grpSpPr bwMode="auto">
          <a:xfrm>
            <a:off x="5475289" y="2383716"/>
            <a:ext cx="1388985" cy="1959684"/>
            <a:chOff x="720" y="1292"/>
            <a:chExt cx="1363" cy="1998"/>
          </a:xfrm>
        </p:grpSpPr>
        <p:sp>
          <p:nvSpPr>
            <p:cNvPr id="43" name="AutoShape 58"/>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ln>
            <a:effectLst/>
          </p:spPr>
          <p:txBody>
            <a:bodyPr wrap="square" anchor="ctr"/>
            <a:lstStyle/>
            <a:p>
              <a:pPr algn="ctr">
                <a:defRPr/>
              </a:pPr>
              <a:endParaRPr lang="en-US" sz="1800">
                <a:latin typeface="Arial" panose="020B0604020202020204" pitchFamily="34" charset="0"/>
                <a:cs typeface="Arial" panose="020B0604020202020204" pitchFamily="34" charset="0"/>
              </a:endParaRPr>
            </a:p>
          </p:txBody>
        </p:sp>
        <p:sp>
          <p:nvSpPr>
            <p:cNvPr id="44" name="AutoShape 59"/>
            <p:cNvSpPr>
              <a:spLocks noChangeArrowheads="1"/>
            </p:cNvSpPr>
            <p:nvPr/>
          </p:nvSpPr>
          <p:spPr bwMode="gray">
            <a:xfrm>
              <a:off x="741" y="1495"/>
              <a:ext cx="1322" cy="1766"/>
            </a:xfrm>
            <a:prstGeom prst="roundRect">
              <a:avLst>
                <a:gd name="adj" fmla="val 16667"/>
              </a:avLst>
            </a:prstGeom>
            <a:solidFill>
              <a:srgbClr val="3CA1E6"/>
            </a:solidFill>
            <a:ln w="9525">
              <a:noFill/>
              <a:round/>
            </a:ln>
            <a:effectLst/>
          </p:spPr>
          <p:txBody>
            <a:bodyPr wrap="square" anchor="ctr"/>
            <a:lstStyle/>
            <a:p>
              <a:pPr algn="ctr">
                <a:defRPr/>
              </a:pPr>
              <a:r>
                <a:rPr lang="en-US" dirty="0" err="1">
                  <a:latin typeface="Arial" panose="020B0604020202020204" pitchFamily="34" charset="0"/>
                  <a:cs typeface="Arial" panose="020B0604020202020204" pitchFamily="34" charset="0"/>
                </a:rPr>
                <a:t>Đấu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tế</a:t>
              </a:r>
              <a:endParaRPr lang="en-US" sz="1800" dirty="0">
                <a:latin typeface="Arial" panose="020B0604020202020204" pitchFamily="34" charset="0"/>
                <a:cs typeface="Arial" panose="020B0604020202020204" pitchFamily="34" charset="0"/>
              </a:endParaRPr>
            </a:p>
          </p:txBody>
        </p:sp>
        <p:grpSp>
          <p:nvGrpSpPr>
            <p:cNvPr id="47" name="Group 64"/>
            <p:cNvGrpSpPr/>
            <p:nvPr/>
          </p:nvGrpSpPr>
          <p:grpSpPr bwMode="auto">
            <a:xfrm>
              <a:off x="1187" y="1296"/>
              <a:ext cx="395" cy="395"/>
              <a:chOff x="1289" y="582"/>
              <a:chExt cx="653" cy="652"/>
            </a:xfrm>
          </p:grpSpPr>
          <p:sp>
            <p:nvSpPr>
              <p:cNvPr id="49" name="Oval 65"/>
              <p:cNvSpPr>
                <a:spLocks noChangeArrowheads="1"/>
              </p:cNvSpPr>
              <p:nvPr/>
            </p:nvSpPr>
            <p:spPr bwMode="gray">
              <a:xfrm>
                <a:off x="1289" y="582"/>
                <a:ext cx="332" cy="614"/>
              </a:xfrm>
              <a:prstGeom prst="ellipse">
                <a:avLst/>
              </a:prstGeom>
              <a:solidFill>
                <a:srgbClr val="333333"/>
              </a:solidFill>
              <a:ln w="38100" algn="ctr">
                <a:noFill/>
                <a:round/>
              </a:ln>
              <a:effectLst/>
            </p:spPr>
            <p:txBody>
              <a:bodyPr wrap="square" anchor="ctr">
                <a:spAutoFit/>
              </a:bodyPr>
              <a:lstStyle/>
              <a:p>
                <a:pPr algn="ctr">
                  <a:defRPr/>
                </a:pPr>
                <a:endParaRPr lang="en-US" sz="1800">
                  <a:latin typeface="Arial" panose="020B0604020202020204" pitchFamily="34" charset="0"/>
                  <a:cs typeface="Arial" panose="020B0604020202020204" pitchFamily="34" charset="0"/>
                </a:endParaRPr>
              </a:p>
            </p:txBody>
          </p:sp>
          <p:sp>
            <p:nvSpPr>
              <p:cNvPr id="50" name="Oval 66"/>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51"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52" name="Oval 68"/>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53" name="Oval 69"/>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grpSp>
        <p:sp>
          <p:nvSpPr>
            <p:cNvPr id="48" name="Text Box 70"/>
            <p:cNvSpPr txBox="1">
              <a:spLocks noChangeArrowheads="1"/>
            </p:cNvSpPr>
            <p:nvPr/>
          </p:nvSpPr>
          <p:spPr bwMode="gray">
            <a:xfrm>
              <a:off x="1237" y="1292"/>
              <a:ext cx="319" cy="419"/>
            </a:xfrm>
            <a:prstGeom prst="rect">
              <a:avLst/>
            </a:prstGeom>
            <a:noFill/>
            <a:ln w="9525" algn="ctr">
              <a:noFill/>
              <a:miter lim="800000"/>
            </a:ln>
            <a:effectLst/>
          </p:spPr>
          <p:txBody>
            <a:bodyPr wrap="square" lIns="90903" tIns="45452" rIns="90903" bIns="45452">
              <a:spAutoFit/>
            </a:bodyPr>
            <a:lstStyle/>
            <a:p>
              <a:pPr algn="ctr" defTabSz="909955">
                <a:defRPr/>
              </a:pPr>
              <a:r>
                <a:rPr lang="en-US" sz="200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4</a:t>
              </a:r>
              <a:endParaRPr lang="en-US" sz="2000">
                <a:effectLst>
                  <a:outerShdw blurRad="38100" dist="38100" dir="2700000" algn="tl">
                    <a:srgbClr val="C0C0C0"/>
                  </a:outerShdw>
                </a:effectLst>
                <a:latin typeface="Arial" panose="020B0604020202020204" pitchFamily="34" charset="0"/>
                <a:cs typeface="Arial" panose="020B0604020202020204" pitchFamily="34" charset="0"/>
              </a:endParaRPr>
            </a:p>
          </p:txBody>
        </p:sp>
      </p:grpSp>
      <p:grpSp>
        <p:nvGrpSpPr>
          <p:cNvPr id="54" name="Group 73"/>
          <p:cNvGrpSpPr/>
          <p:nvPr/>
        </p:nvGrpSpPr>
        <p:grpSpPr bwMode="auto">
          <a:xfrm>
            <a:off x="7092874" y="2285999"/>
            <a:ext cx="1568809" cy="2095501"/>
            <a:chOff x="2163" y="1727"/>
            <a:chExt cx="1382" cy="1945"/>
          </a:xfrm>
        </p:grpSpPr>
        <p:sp>
          <p:nvSpPr>
            <p:cNvPr id="55" name="AutoShape 74"/>
            <p:cNvSpPr>
              <a:spLocks noChangeArrowheads="1"/>
            </p:cNvSpPr>
            <p:nvPr/>
          </p:nvSpPr>
          <p:spPr bwMode="gray">
            <a:xfrm>
              <a:off x="2163" y="1920"/>
              <a:ext cx="1337" cy="1752"/>
            </a:xfrm>
            <a:prstGeom prst="roundRect">
              <a:avLst>
                <a:gd name="adj" fmla="val 17509"/>
              </a:avLst>
            </a:prstGeom>
            <a:gradFill rotWithShape="1">
              <a:gsLst>
                <a:gs pos="0">
                  <a:srgbClr val="34B034"/>
                </a:gs>
                <a:gs pos="100000">
                  <a:srgbClr val="3F8B4A"/>
                </a:gs>
              </a:gsLst>
              <a:lin ang="2700000" scaled="1"/>
            </a:gradFill>
            <a:ln w="9525">
              <a:noFill/>
              <a:round/>
            </a:ln>
            <a:effectLst/>
          </p:spPr>
          <p:txBody>
            <a:bodyPr wrap="square" anchor="ctr"/>
            <a:lstStyle/>
            <a:p>
              <a:pPr algn="ctr">
                <a:defRPr/>
              </a:pPr>
              <a:endParaRPr lang="en-US" sz="1800">
                <a:latin typeface="Arial" panose="020B0604020202020204" pitchFamily="34" charset="0"/>
                <a:cs typeface="Arial" panose="020B0604020202020204" pitchFamily="34" charset="0"/>
              </a:endParaRPr>
            </a:p>
          </p:txBody>
        </p:sp>
        <p:sp>
          <p:nvSpPr>
            <p:cNvPr id="56" name="AutoShape 75"/>
            <p:cNvSpPr>
              <a:spLocks noChangeArrowheads="1"/>
            </p:cNvSpPr>
            <p:nvPr/>
          </p:nvSpPr>
          <p:spPr bwMode="gray">
            <a:xfrm>
              <a:off x="2184" y="1925"/>
              <a:ext cx="1361" cy="1718"/>
            </a:xfrm>
            <a:prstGeom prst="roundRect">
              <a:avLst>
                <a:gd name="adj" fmla="val 16667"/>
              </a:avLst>
            </a:prstGeom>
            <a:solidFill>
              <a:srgbClr val="73E77E"/>
            </a:solidFill>
            <a:ln w="9525">
              <a:noFill/>
              <a:round/>
            </a:ln>
            <a:effectLst/>
          </p:spPr>
          <p:txBody>
            <a:bodyPr wrap="square" anchor="ctr"/>
            <a:lstStyle/>
            <a:p>
              <a:pPr algn="ctr">
                <a:defRPr/>
              </a:pPr>
              <a:r>
                <a:rPr lang="en-US" dirty="0" err="1">
                  <a:latin typeface="Arial" panose="020B0604020202020204" pitchFamily="34" charset="0"/>
                  <a:cs typeface="Arial" panose="020B0604020202020204" pitchFamily="34" charset="0"/>
                </a:rPr>
                <a:t>Đấu</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tranh</a:t>
              </a:r>
              <a:r>
                <a:rPr lang="vi-VN" dirty="0" smtClean="0">
                  <a:latin typeface="Arial" panose="020B0604020202020204" pitchFamily="34" charset="0"/>
                  <a:cs typeface="Arial" panose="020B0604020202020204" pitchFamily="34" charset="0"/>
                </a:rPr>
                <a:t> văn hóa</a:t>
              </a:r>
              <a:r>
                <a:rPr lang="en-US" sz="1800"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tưởng</a:t>
              </a:r>
              <a:endParaRPr lang="en-US" sz="1800" dirty="0">
                <a:latin typeface="Arial" panose="020B0604020202020204" pitchFamily="34" charset="0"/>
                <a:cs typeface="Arial" panose="020B0604020202020204" pitchFamily="34" charset="0"/>
              </a:endParaRPr>
            </a:p>
          </p:txBody>
        </p:sp>
        <p:sp>
          <p:nvSpPr>
            <p:cNvPr id="59" name="Oval 78"/>
            <p:cNvSpPr>
              <a:spLocks noChangeArrowheads="1"/>
            </p:cNvSpPr>
            <p:nvPr/>
          </p:nvSpPr>
          <p:spPr bwMode="gray">
            <a:xfrm>
              <a:off x="2623" y="1731"/>
              <a:ext cx="199" cy="363"/>
            </a:xfrm>
            <a:prstGeom prst="ellipse">
              <a:avLst/>
            </a:prstGeom>
            <a:solidFill>
              <a:srgbClr val="333333"/>
            </a:solidFill>
            <a:ln w="38100" algn="ctr">
              <a:noFill/>
              <a:round/>
            </a:ln>
            <a:effectLst/>
          </p:spPr>
          <p:txBody>
            <a:bodyPr wrap="square" anchor="ctr">
              <a:spAutoFit/>
            </a:bodyPr>
            <a:lstStyle/>
            <a:p>
              <a:pPr algn="ctr">
                <a:defRPr/>
              </a:pPr>
              <a:endParaRPr lang="en-US" sz="1800">
                <a:latin typeface="Arial" panose="020B0604020202020204" pitchFamily="34" charset="0"/>
                <a:cs typeface="Arial" panose="020B0604020202020204" pitchFamily="34" charset="0"/>
              </a:endParaRPr>
            </a:p>
          </p:txBody>
        </p:sp>
        <p:sp>
          <p:nvSpPr>
            <p:cNvPr id="60" name="Oval 79"/>
            <p:cNvSpPr>
              <a:spLocks noChangeArrowheads="1"/>
            </p:cNvSpPr>
            <p:nvPr/>
          </p:nvSpPr>
          <p:spPr bwMode="gray">
            <a:xfrm>
              <a:off x="2627" y="1734"/>
              <a:ext cx="385" cy="381"/>
            </a:xfrm>
            <a:prstGeom prst="ellipse">
              <a:avLst/>
            </a:prstGeom>
            <a:gradFill rotWithShape="1">
              <a:gsLst>
                <a:gs pos="0">
                  <a:srgbClr val="D6E1E2">
                    <a:gamma/>
                    <a:shade val="46275"/>
                    <a:invGamma/>
                  </a:srgbClr>
                </a:gs>
                <a:gs pos="100000">
                  <a:srgbClr val="D6E1E2"/>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61" name="Oval 80"/>
            <p:cNvSpPr>
              <a:spLocks noChangeArrowheads="1"/>
            </p:cNvSpPr>
            <p:nvPr/>
          </p:nvSpPr>
          <p:spPr bwMode="gray">
            <a:xfrm>
              <a:off x="2632" y="1736"/>
              <a:ext cx="376" cy="37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62" name="Oval 81"/>
            <p:cNvSpPr>
              <a:spLocks noChangeArrowheads="1"/>
            </p:cNvSpPr>
            <p:nvPr/>
          </p:nvSpPr>
          <p:spPr bwMode="gray">
            <a:xfrm>
              <a:off x="2636" y="1740"/>
              <a:ext cx="357" cy="34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63" name="Oval 82"/>
            <p:cNvSpPr>
              <a:spLocks noChangeArrowheads="1"/>
            </p:cNvSpPr>
            <p:nvPr/>
          </p:nvSpPr>
          <p:spPr bwMode="gray">
            <a:xfrm>
              <a:off x="2657" y="1749"/>
              <a:ext cx="317" cy="28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ln>
            <a:effectLst/>
          </p:spPr>
          <p:txBody>
            <a:bodyPr vert="eaVert" wrap="square" anchor="ctr"/>
            <a:lstStyle/>
            <a:p>
              <a:pPr algn="ctr">
                <a:defRPr/>
              </a:pPr>
              <a:endParaRPr lang="en-US" sz="1800">
                <a:latin typeface="Arial" panose="020B0604020202020204" pitchFamily="34" charset="0"/>
                <a:cs typeface="Arial" panose="020B0604020202020204" pitchFamily="34" charset="0"/>
              </a:endParaRPr>
            </a:p>
          </p:txBody>
        </p:sp>
        <p:sp>
          <p:nvSpPr>
            <p:cNvPr id="64" name="Text Box 83"/>
            <p:cNvSpPr txBox="1">
              <a:spLocks noChangeArrowheads="1"/>
            </p:cNvSpPr>
            <p:nvPr/>
          </p:nvSpPr>
          <p:spPr bwMode="gray">
            <a:xfrm>
              <a:off x="2670" y="1727"/>
              <a:ext cx="314" cy="408"/>
            </a:xfrm>
            <a:prstGeom prst="rect">
              <a:avLst/>
            </a:prstGeom>
            <a:noFill/>
            <a:ln w="9525" algn="ctr">
              <a:noFill/>
              <a:miter lim="800000"/>
            </a:ln>
            <a:effectLst/>
          </p:spPr>
          <p:txBody>
            <a:bodyPr wrap="square" lIns="90903" tIns="45452" rIns="90903" bIns="45452">
              <a:spAutoFit/>
            </a:bodyPr>
            <a:lstStyle/>
            <a:p>
              <a:pPr algn="ctr" defTabSz="909955">
                <a:defRPr/>
              </a:pPr>
              <a:r>
                <a:rPr lang="en-US" sz="2000">
                  <a:solidFill>
                    <a:srgbClr val="000000"/>
                  </a:solidFill>
                  <a:effectLst>
                    <a:outerShdw blurRad="38100" dist="38100" dir="2700000" algn="tl">
                      <a:srgbClr val="C0C0C0"/>
                    </a:outerShdw>
                  </a:effectLst>
                  <a:latin typeface="Arial" panose="020B0604020202020204" pitchFamily="34" charset="0"/>
                  <a:cs typeface="Arial" panose="020B0604020202020204" pitchFamily="34" charset="0"/>
                </a:rPr>
                <a:t>5</a:t>
              </a:r>
              <a:endParaRPr lang="en-US" sz="200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65" name="Text Box 84"/>
            <p:cNvSpPr txBox="1">
              <a:spLocks noChangeArrowheads="1"/>
            </p:cNvSpPr>
            <p:nvPr/>
          </p:nvSpPr>
          <p:spPr bwMode="gray">
            <a:xfrm>
              <a:off x="2199" y="2007"/>
              <a:ext cx="140" cy="408"/>
            </a:xfrm>
            <a:prstGeom prst="rect">
              <a:avLst/>
            </a:prstGeom>
            <a:noFill/>
            <a:ln w="9525" algn="ctr">
              <a:noFill/>
              <a:miter lim="800000"/>
            </a:ln>
            <a:effectLst/>
          </p:spPr>
          <p:txBody>
            <a:bodyPr wrap="square" lIns="90903" tIns="45452" rIns="90903" bIns="45452">
              <a:spAutoFit/>
            </a:bodyPr>
            <a:lstStyle/>
            <a:p>
              <a:pPr algn="ctr" defTabSz="909955">
                <a:defRPr/>
              </a:pPr>
              <a:endParaRPr lang="en-US" sz="3200">
                <a:effectLst>
                  <a:outerShdw blurRad="38100" dist="38100" dir="2700000" algn="tl">
                    <a:srgbClr val="C0C0C0"/>
                  </a:outerShdw>
                </a:effectLst>
                <a:latin typeface="Arial" panose="020B0604020202020204" pitchFamily="34" charset="0"/>
                <a:cs typeface="Arial" panose="020B0604020202020204" pitchFamily="34" charset="0"/>
              </a:endParaRPr>
            </a:p>
          </p:txBody>
        </p:sp>
      </p:grpSp>
      <p:pic>
        <p:nvPicPr>
          <p:cNvPr id="66" name="Picture 16" descr="BH voi CDBG"/>
          <p:cNvPicPr>
            <a:picLocks noChangeAspect="1" noChangeArrowheads="1"/>
          </p:cNvPicPr>
          <p:nvPr/>
        </p:nvPicPr>
        <p:blipFill>
          <a:blip r:embed="rId1" cstate="email"/>
          <a:srcRect/>
          <a:stretch>
            <a:fillRect/>
          </a:stretch>
        </p:blipFill>
        <p:spPr bwMode="auto">
          <a:xfrm>
            <a:off x="228600" y="4495800"/>
            <a:ext cx="2514600" cy="1239645"/>
          </a:xfrm>
          <a:prstGeom prst="rect">
            <a:avLst/>
          </a:prstGeom>
          <a:ln w="57150">
            <a:solidFill>
              <a:srgbClr val="C00000"/>
            </a:solidFill>
          </a:ln>
          <a:effectLst>
            <a:outerShdw blurRad="292100" dist="139700" dir="2700000" algn="tl" rotWithShape="0">
              <a:srgbClr val="333333">
                <a:alpha val="65000"/>
              </a:srgbClr>
            </a:outerShdw>
          </a:effectLst>
        </p:spPr>
      </p:pic>
      <p:pic>
        <p:nvPicPr>
          <p:cNvPr id="67" name="Picture 15" descr="Hop Dien Bien Phu"/>
          <p:cNvPicPr>
            <a:picLocks noChangeAspect="1" noChangeArrowheads="1"/>
          </p:cNvPicPr>
          <p:nvPr/>
        </p:nvPicPr>
        <p:blipFill>
          <a:blip r:embed="rId2" cstate="email"/>
          <a:srcRect/>
          <a:stretch>
            <a:fillRect/>
          </a:stretch>
        </p:blipFill>
        <p:spPr bwMode="auto">
          <a:xfrm>
            <a:off x="3048000" y="4495800"/>
            <a:ext cx="2815605" cy="1219200"/>
          </a:xfrm>
          <a:prstGeom prst="rect">
            <a:avLst/>
          </a:prstGeom>
          <a:ln w="57150">
            <a:solidFill>
              <a:srgbClr val="C00000"/>
            </a:solidFill>
          </a:ln>
          <a:effectLst>
            <a:outerShdw blurRad="292100" dist="139700" dir="2700000" algn="tl" rotWithShape="0">
              <a:srgbClr val="333333">
                <a:alpha val="65000"/>
              </a:srgbClr>
            </a:outerShdw>
          </a:effectLst>
        </p:spPr>
      </p:pic>
      <p:pic>
        <p:nvPicPr>
          <p:cNvPr id="68" name="Picture 14" descr="dien bien phu toan thang"/>
          <p:cNvPicPr>
            <a:picLocks noChangeAspect="1" noChangeArrowheads="1"/>
          </p:cNvPicPr>
          <p:nvPr/>
        </p:nvPicPr>
        <p:blipFill>
          <a:blip r:embed="rId3">
            <a:lum bright="6000" contrast="12000"/>
          </a:blip>
          <a:srcRect/>
          <a:stretch>
            <a:fillRect/>
          </a:stretch>
        </p:blipFill>
        <p:spPr bwMode="auto">
          <a:xfrm>
            <a:off x="6172200" y="4495800"/>
            <a:ext cx="2760766" cy="1219200"/>
          </a:xfrm>
          <a:prstGeom prst="rect">
            <a:avLst/>
          </a:prstGeom>
          <a:ln w="57150">
            <a:solidFill>
              <a:srgbClr val="C00000"/>
            </a:solidFill>
          </a:ln>
          <a:effectLst>
            <a:outerShdw blurRad="292100" dist="139700" dir="2700000" algn="tl" rotWithShape="0">
              <a:srgbClr val="333333">
                <a:alpha val="65000"/>
              </a:srgbClr>
            </a:outerShdw>
          </a:effectLst>
        </p:spPr>
      </p:pic>
      <p:sp>
        <p:nvSpPr>
          <p:cNvPr id="69" name="Rectangle 18"/>
          <p:cNvSpPr>
            <a:spLocks noChangeArrowheads="1"/>
          </p:cNvSpPr>
          <p:nvPr/>
        </p:nvSpPr>
        <p:spPr bwMode="white">
          <a:xfrm>
            <a:off x="228600" y="5943600"/>
            <a:ext cx="2514600" cy="533400"/>
          </a:xfrm>
          <a:prstGeom prst="rect">
            <a:avLst/>
          </a:prstGeom>
          <a:noFill/>
          <a:ln w="9525">
            <a:noFill/>
            <a:miter lim="800000"/>
          </a:ln>
          <a:effectLst/>
        </p:spPr>
        <p:txBody>
          <a:bodyPr anchor="ctr"/>
          <a:lstStyle/>
          <a:p>
            <a:pPr algn="ctr">
              <a:defRPr/>
            </a:pPr>
            <a:r>
              <a:rPr lang="en-US" sz="1400" b="1" dirty="0" err="1">
                <a:latin typeface="Times New Roman" panose="02020603050405020304" pitchFamily="18" charset="0"/>
                <a:cs typeface="Times New Roman" panose="02020603050405020304" pitchFamily="18" charset="0"/>
              </a:rPr>
              <a:t>Bác</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Hồ</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lên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thăm</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trận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địa</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Biên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Giới</a:t>
            </a:r>
            <a:r>
              <a:rPr lang="en-US" sz="1400" b="1" dirty="0">
                <a:latin typeface="Times New Roman" panose="02020603050405020304" pitchFamily="18" charset="0"/>
                <a:cs typeface="Times New Roman" panose="02020603050405020304" pitchFamily="18" charset="0"/>
              </a:rPr>
              <a:t> (1950)</a:t>
            </a:r>
            <a:endParaRPr lang="en-US" sz="1400" b="1" dirty="0">
              <a:latin typeface="Times New Roman" panose="02020603050405020304" pitchFamily="18" charset="0"/>
              <a:cs typeface="Times New Roman" panose="02020603050405020304" pitchFamily="18" charset="0"/>
            </a:endParaRPr>
          </a:p>
        </p:txBody>
      </p:sp>
      <p:sp>
        <p:nvSpPr>
          <p:cNvPr id="70" name="Rectangle 19"/>
          <p:cNvSpPr>
            <a:spLocks noChangeArrowheads="1"/>
          </p:cNvSpPr>
          <p:nvPr/>
        </p:nvSpPr>
        <p:spPr bwMode="white">
          <a:xfrm>
            <a:off x="2819400" y="5867400"/>
            <a:ext cx="3429000" cy="685800"/>
          </a:xfrm>
          <a:prstGeom prst="rect">
            <a:avLst/>
          </a:prstGeom>
          <a:noFill/>
          <a:ln w="9525">
            <a:noFill/>
            <a:miter lim="800000"/>
          </a:ln>
          <a:effectLst/>
        </p:spPr>
        <p:txBody>
          <a:bodyPr anchor="ctr"/>
          <a:lstStyle/>
          <a:p>
            <a:pPr algn="ctr"/>
            <a:r>
              <a:rPr lang="en-US" sz="1400" b="1" dirty="0" err="1">
                <a:latin typeface="Times New Roman" panose="02020603050405020304" pitchFamily="18" charset="0"/>
                <a:cs typeface="Times New Roman" panose="02020603050405020304" pitchFamily="18" charset="0"/>
              </a:rPr>
              <a:t>Bác</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Hồ</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cùng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Võ</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Nguyên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Giáp</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Trường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Chinh</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Phạm</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Văn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Đồng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bàn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kế</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hoạch</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tác</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chiến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Điện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Biên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Phủ</a:t>
            </a:r>
            <a:endParaRPr lang="en-US" sz="1400" b="1" dirty="0">
              <a:latin typeface="Times New Roman" panose="02020603050405020304" pitchFamily="18" charset="0"/>
              <a:cs typeface="Times New Roman" panose="02020603050405020304" pitchFamily="18" charset="0"/>
            </a:endParaRPr>
          </a:p>
        </p:txBody>
      </p:sp>
      <p:sp>
        <p:nvSpPr>
          <p:cNvPr id="71" name="Rectangle 20"/>
          <p:cNvSpPr>
            <a:spLocks noChangeArrowheads="1"/>
          </p:cNvSpPr>
          <p:nvPr/>
        </p:nvSpPr>
        <p:spPr bwMode="white">
          <a:xfrm>
            <a:off x="6248400" y="5943600"/>
            <a:ext cx="2590800" cy="533400"/>
          </a:xfrm>
          <a:prstGeom prst="rect">
            <a:avLst/>
          </a:prstGeom>
          <a:noFill/>
          <a:ln w="9525">
            <a:noFill/>
            <a:miter lim="800000"/>
          </a:ln>
          <a:effectLst/>
        </p:spPr>
        <p:txBody>
          <a:bodyPr anchor="ctr"/>
          <a:lstStyle/>
          <a:p>
            <a:pPr algn="ctr">
              <a:defRPr/>
            </a:pPr>
            <a:r>
              <a:rPr lang="en-US" sz="1400" b="1" dirty="0" err="1">
                <a:latin typeface="Times New Roman" panose="02020603050405020304" pitchFamily="18" charset="0"/>
                <a:cs typeface="Times New Roman" panose="02020603050405020304" pitchFamily="18" charset="0"/>
              </a:rPr>
              <a:t>Bộ</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đội</a:t>
            </a:r>
            <a:r>
              <a:rPr lang="en-US" sz="1400" b="1" dirty="0">
                <a:latin typeface="Times New Roman" panose="02020603050405020304" pitchFamily="18" charset="0"/>
                <a:cs typeface="Times New Roman" panose="02020603050405020304" pitchFamily="18" charset="0"/>
              </a:rPr>
              <a:t> ta </a:t>
            </a:r>
            <a:r>
              <a:rPr lang="en-US" sz="1400" b="1" dirty="0" err="1">
                <a:latin typeface="Times New Roman" panose="02020603050405020304" pitchFamily="18" charset="0"/>
                <a:cs typeface="Times New Roman" panose="02020603050405020304" pitchFamily="18" charset="0"/>
              </a:rPr>
              <a:t>cắm</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cờ</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trên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nóc</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hầm</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Đờ</a:t>
            </a:r>
            <a:r>
              <a:rPr lang="en-US" sz="1400" b="1" dirty="0">
                <a:latin typeface="Times New Roman" panose="02020603050405020304" pitchFamily="18" charset="0"/>
                <a:cs typeface="Times New Roman" panose="02020603050405020304" pitchFamily="18" charset="0"/>
              </a:rPr>
              <a:t> - </a:t>
            </a:r>
            <a:r>
              <a:rPr lang="en-US" sz="1400" b="1" dirty="0" err="1">
                <a:latin typeface="Times New Roman" panose="02020603050405020304" pitchFamily="18" charset="0"/>
                <a:cs typeface="Times New Roman" panose="02020603050405020304" pitchFamily="18" charset="0"/>
              </a:rPr>
              <a:t>cát</a:t>
            </a:r>
            <a:r>
              <a:rPr lang="en-US" sz="1400" b="1" dirty="0">
                <a:latin typeface="Times New Roman" panose="02020603050405020304" pitchFamily="18" charset="0"/>
                <a:cs typeface="Times New Roman" panose="02020603050405020304" pitchFamily="18" charset="0"/>
              </a:rPr>
              <a:t> (7/5/1954)</a:t>
            </a:r>
            <a:endParaRPr lang="en-US" sz="1400" b="1" dirty="0">
              <a:latin typeface="Times New Roman" panose="02020603050405020304" pitchFamily="18" charset="0"/>
              <a:cs typeface="Times New Roman" panose="02020603050405020304" pitchFamily="18" charset="0"/>
            </a:endParaRPr>
          </a:p>
        </p:txBody>
      </p:sp>
    </p:spTree>
  </p:cSld>
  <p:clrMapOvr>
    <a:masterClrMapping/>
  </p:clrMapOvr>
  <p:transition>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400432"/>
            <a:ext cx="8534400" cy="4619368"/>
          </a:xfrm>
        </p:spPr>
        <p:txBody>
          <a:bodyPr/>
          <a:lstStyle/>
          <a:p>
            <a:pPr>
              <a:buNone/>
            </a:pPr>
            <a:endParaRPr lang="en-US" dirty="0"/>
          </a:p>
        </p:txBody>
      </p:sp>
      <p:sp>
        <p:nvSpPr>
          <p:cNvPr id="4" name="Title 3"/>
          <p:cNvSpPr txBox="1">
            <a:spLocks noGrp="1"/>
          </p:cNvSpPr>
          <p:nvPr>
            <p:ph type="title"/>
          </p:nvPr>
        </p:nvSpPr>
        <p:spPr>
          <a:xfrm>
            <a:off x="152400" y="274638"/>
            <a:ext cx="8534400" cy="8971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noAutofit/>
          </a:bodyPr>
          <a:lstStyle/>
          <a:p>
            <a:pPr lvl="0">
              <a:spcBef>
                <a:spcPts val="0"/>
              </a:spcBef>
            </a:pPr>
            <a:br>
              <a:rPr lang="vi-VN" sz="1800" kern="0" dirty="0">
                <a:solidFill>
                  <a:schemeClr val="bg1"/>
                </a:solidFill>
                <a:latin typeface="Times New Roman" panose="02020603050405020304" pitchFamily="18" charset="0"/>
                <a:cs typeface="Times New Roman" panose="02020603050405020304" pitchFamily="18" charset="0"/>
              </a:rPr>
            </a:br>
            <a:br>
              <a:rPr lang="vi-VN" sz="1800" kern="0" dirty="0">
                <a:solidFill>
                  <a:schemeClr val="bg1"/>
                </a:solidFill>
                <a:latin typeface="Times New Roman" panose="02020603050405020304" pitchFamily="18" charset="0"/>
                <a:cs typeface="Times New Roman" panose="02020603050405020304" pitchFamily="18" charset="0"/>
              </a:rPr>
            </a:br>
            <a:r>
              <a:rPr lang="vi-VN" sz="1800" kern="0" dirty="0">
                <a:solidFill>
                  <a:schemeClr val="bg1"/>
                </a:solidFill>
                <a:latin typeface="Times New Roman" panose="02020603050405020304" pitchFamily="18" charset="0"/>
                <a:cs typeface="Times New Roman" panose="02020603050405020304" pitchFamily="18" charset="0"/>
              </a:rPr>
              <a:t>5. </a:t>
            </a:r>
            <a:r>
              <a:rPr lang="en-US" sz="1800" kern="0" dirty="0" err="1">
                <a:solidFill>
                  <a:schemeClr val="bg1"/>
                </a:solidFill>
                <a:latin typeface="Times New Roman" panose="02020603050405020304" pitchFamily="18" charset="0"/>
                <a:cs typeface="Times New Roman" panose="02020603050405020304" pitchFamily="18" charset="0"/>
              </a:rPr>
              <a:t>Thời</a:t>
            </a:r>
            <a:r>
              <a:rPr lang="en-US" sz="1800" kern="0" dirty="0">
                <a:solidFill>
                  <a:schemeClr val="bg1"/>
                </a:solidFill>
                <a:latin typeface="Times New Roman" panose="02020603050405020304" pitchFamily="18" charset="0"/>
                <a:cs typeface="Times New Roman" panose="02020603050405020304" pitchFamily="18" charset="0"/>
              </a:rPr>
              <a:t>  </a:t>
            </a:r>
            <a:r>
              <a:rPr lang="en-US" sz="1800" kern="0" dirty="0" err="1">
                <a:solidFill>
                  <a:schemeClr val="bg1"/>
                </a:solidFill>
                <a:latin typeface="Times New Roman" panose="02020603050405020304" pitchFamily="18" charset="0"/>
                <a:cs typeface="Times New Roman" panose="02020603050405020304" pitchFamily="18" charset="0"/>
              </a:rPr>
              <a:t>kỳ</a:t>
            </a:r>
            <a:r>
              <a:rPr lang="vi-VN" sz="1800" kern="0" dirty="0">
                <a:solidFill>
                  <a:schemeClr val="bg1"/>
                </a:solidFill>
                <a:cs typeface="Times New Roman" panose="02020603050405020304" pitchFamily="18" charset="0"/>
              </a:rPr>
              <a:t> từ đầu năm</a:t>
            </a:r>
            <a:r>
              <a:rPr lang="en-US" sz="1800" kern="0" dirty="0">
                <a:solidFill>
                  <a:schemeClr val="bg1"/>
                </a:solidFill>
                <a:latin typeface="Times New Roman" panose="02020603050405020304" pitchFamily="18" charset="0"/>
                <a:cs typeface="Times New Roman" panose="02020603050405020304" pitchFamily="18" charset="0"/>
              </a:rPr>
              <a:t> 194</a:t>
            </a:r>
            <a:r>
              <a:rPr lang="vi-VN" sz="1800" kern="0" dirty="0">
                <a:solidFill>
                  <a:schemeClr val="bg1"/>
                </a:solidFill>
                <a:cs typeface="Times New Roman" panose="02020603050405020304" pitchFamily="18" charset="0"/>
              </a:rPr>
              <a:t>1</a:t>
            </a:r>
            <a:r>
              <a:rPr lang="en-US" sz="1800" kern="0" dirty="0">
                <a:solidFill>
                  <a:schemeClr val="bg1"/>
                </a:solidFill>
                <a:latin typeface="Times New Roman" panose="02020603050405020304" pitchFamily="18" charset="0"/>
                <a:cs typeface="Times New Roman" panose="02020603050405020304" pitchFamily="18" charset="0"/>
              </a:rPr>
              <a:t> </a:t>
            </a:r>
            <a:r>
              <a:rPr lang="vi-VN" sz="1800" kern="0" dirty="0">
                <a:solidFill>
                  <a:schemeClr val="bg1"/>
                </a:solidFill>
                <a:cs typeface="Times New Roman" panose="02020603050405020304" pitchFamily="18" charset="0"/>
              </a:rPr>
              <a:t>đến tháng 9-</a:t>
            </a:r>
            <a:r>
              <a:rPr lang="en-US" sz="1800" kern="0" dirty="0">
                <a:solidFill>
                  <a:schemeClr val="bg1"/>
                </a:solidFill>
                <a:latin typeface="Times New Roman" panose="02020603050405020304" pitchFamily="18" charset="0"/>
                <a:cs typeface="Times New Roman" panose="02020603050405020304" pitchFamily="18" charset="0"/>
              </a:rPr>
              <a:t>1969: T</a:t>
            </a:r>
            <a:r>
              <a:rPr lang="vi-VN" sz="1800" kern="0" dirty="0">
                <a:solidFill>
                  <a:schemeClr val="bg1"/>
                </a:solidFill>
                <a:cs typeface="Times New Roman" panose="02020603050405020304" pitchFamily="18" charset="0"/>
              </a:rPr>
              <a:t>ư tưởng</a:t>
            </a:r>
            <a:r>
              <a:rPr lang="en-US" sz="1800" kern="0" dirty="0">
                <a:solidFill>
                  <a:schemeClr val="bg1"/>
                </a:solidFill>
                <a:latin typeface="Times New Roman" panose="02020603050405020304" pitchFamily="18" charset="0"/>
                <a:cs typeface="Times New Roman" panose="02020603050405020304" pitchFamily="18" charset="0"/>
              </a:rPr>
              <a:t> </a:t>
            </a:r>
            <a:r>
              <a:rPr lang="en-US" sz="1800" kern="0" dirty="0" err="1">
                <a:solidFill>
                  <a:schemeClr val="bg1"/>
                </a:solidFill>
                <a:latin typeface="Times New Roman" panose="02020603050405020304" pitchFamily="18" charset="0"/>
                <a:cs typeface="Times New Roman" panose="02020603050405020304" pitchFamily="18" charset="0"/>
              </a:rPr>
              <a:t>Hồ</a:t>
            </a:r>
            <a:r>
              <a:rPr lang="en-US" sz="1800" kern="0" dirty="0">
                <a:solidFill>
                  <a:schemeClr val="bg1"/>
                </a:solidFill>
                <a:latin typeface="Times New Roman" panose="02020603050405020304" pitchFamily="18" charset="0"/>
                <a:cs typeface="Times New Roman" panose="02020603050405020304" pitchFamily="18" charset="0"/>
              </a:rPr>
              <a:t> </a:t>
            </a:r>
            <a:r>
              <a:rPr lang="en-US" sz="1800" kern="0" dirty="0" err="1">
                <a:solidFill>
                  <a:schemeClr val="bg1"/>
                </a:solidFill>
                <a:latin typeface="Times New Roman" panose="02020603050405020304" pitchFamily="18" charset="0"/>
                <a:cs typeface="Times New Roman" panose="02020603050405020304" pitchFamily="18" charset="0"/>
              </a:rPr>
              <a:t>Chí</a:t>
            </a:r>
            <a:r>
              <a:rPr lang="en-US" sz="1800" kern="0" dirty="0">
                <a:solidFill>
                  <a:schemeClr val="bg1"/>
                </a:solidFill>
                <a:latin typeface="Times New Roman" panose="02020603050405020304" pitchFamily="18" charset="0"/>
                <a:cs typeface="Times New Roman" panose="02020603050405020304" pitchFamily="18" charset="0"/>
              </a:rPr>
              <a:t> Minh </a:t>
            </a:r>
            <a:r>
              <a:rPr lang="en-US" sz="1800" kern="0" dirty="0" err="1">
                <a:solidFill>
                  <a:schemeClr val="bg1"/>
                </a:solidFill>
                <a:latin typeface="Times New Roman" panose="02020603050405020304" pitchFamily="18" charset="0"/>
                <a:cs typeface="Times New Roman" panose="02020603050405020304" pitchFamily="18" charset="0"/>
              </a:rPr>
              <a:t>tiếp</a:t>
            </a:r>
            <a:r>
              <a:rPr lang="en-US" sz="1800" kern="0" dirty="0">
                <a:solidFill>
                  <a:schemeClr val="bg1"/>
                </a:solidFill>
                <a:latin typeface="Times New Roman" panose="02020603050405020304" pitchFamily="18" charset="0"/>
                <a:cs typeface="Times New Roman" panose="02020603050405020304" pitchFamily="18" charset="0"/>
              </a:rPr>
              <a:t> </a:t>
            </a:r>
            <a:r>
              <a:rPr lang="en-US" sz="1800" kern="0" dirty="0" err="1">
                <a:solidFill>
                  <a:schemeClr val="bg1"/>
                </a:solidFill>
                <a:latin typeface="Times New Roman" panose="02020603050405020304" pitchFamily="18" charset="0"/>
                <a:cs typeface="Times New Roman" panose="02020603050405020304" pitchFamily="18" charset="0"/>
              </a:rPr>
              <a:t>tục</a:t>
            </a:r>
            <a:r>
              <a:rPr lang="en-US" sz="1800" kern="0" dirty="0">
                <a:solidFill>
                  <a:schemeClr val="bg1"/>
                </a:solidFill>
                <a:latin typeface="Times New Roman" panose="02020603050405020304" pitchFamily="18" charset="0"/>
                <a:cs typeface="Times New Roman" panose="02020603050405020304" pitchFamily="18" charset="0"/>
              </a:rPr>
              <a:t> </a:t>
            </a:r>
            <a:r>
              <a:rPr lang="en-US" sz="1800" kern="0" dirty="0" err="1">
                <a:solidFill>
                  <a:schemeClr val="bg1"/>
                </a:solidFill>
                <a:latin typeface="Times New Roman" panose="02020603050405020304" pitchFamily="18" charset="0"/>
                <a:cs typeface="Times New Roman" panose="02020603050405020304" pitchFamily="18" charset="0"/>
              </a:rPr>
              <a:t>phát</a:t>
            </a:r>
            <a:r>
              <a:rPr lang="en-US" sz="1800" kern="0" dirty="0">
                <a:solidFill>
                  <a:schemeClr val="bg1"/>
                </a:solidFill>
                <a:latin typeface="Times New Roman" panose="02020603050405020304" pitchFamily="18" charset="0"/>
                <a:cs typeface="Times New Roman" panose="02020603050405020304" pitchFamily="18" charset="0"/>
              </a:rPr>
              <a:t> </a:t>
            </a:r>
            <a:r>
              <a:rPr lang="en-US" sz="1800" kern="0" dirty="0" err="1">
                <a:solidFill>
                  <a:schemeClr val="bg1"/>
                </a:solidFill>
                <a:latin typeface="Times New Roman" panose="02020603050405020304" pitchFamily="18" charset="0"/>
                <a:cs typeface="Times New Roman" panose="02020603050405020304" pitchFamily="18" charset="0"/>
              </a:rPr>
              <a:t>triển</a:t>
            </a:r>
            <a:r>
              <a:rPr lang="en-US" sz="1800" kern="0" dirty="0">
                <a:solidFill>
                  <a:schemeClr val="bg1"/>
                </a:solidFill>
                <a:latin typeface="Times New Roman" panose="02020603050405020304" pitchFamily="18" charset="0"/>
                <a:cs typeface="Times New Roman" panose="02020603050405020304" pitchFamily="18" charset="0"/>
              </a:rPr>
              <a:t>, </a:t>
            </a:r>
            <a:r>
              <a:rPr lang="en-US" sz="1800" kern="0" dirty="0" err="1">
                <a:solidFill>
                  <a:schemeClr val="bg1"/>
                </a:solidFill>
                <a:latin typeface="Times New Roman" panose="02020603050405020304" pitchFamily="18" charset="0"/>
                <a:cs typeface="Times New Roman" panose="02020603050405020304" pitchFamily="18" charset="0"/>
              </a:rPr>
              <a:t>hoàn</a:t>
            </a:r>
            <a:r>
              <a:rPr lang="en-US" sz="1800" kern="0" dirty="0">
                <a:solidFill>
                  <a:schemeClr val="bg1"/>
                </a:solidFill>
                <a:latin typeface="Times New Roman" panose="02020603050405020304" pitchFamily="18" charset="0"/>
                <a:cs typeface="Times New Roman" panose="02020603050405020304" pitchFamily="18" charset="0"/>
              </a:rPr>
              <a:t> </a:t>
            </a:r>
            <a:r>
              <a:rPr lang="en-US" sz="1800" kern="0" dirty="0" err="1">
                <a:solidFill>
                  <a:schemeClr val="bg1"/>
                </a:solidFill>
                <a:latin typeface="Times New Roman" panose="02020603050405020304" pitchFamily="18" charset="0"/>
                <a:cs typeface="Times New Roman" panose="02020603050405020304" pitchFamily="18" charset="0"/>
              </a:rPr>
              <a:t>thiệ</a:t>
            </a:r>
            <a:r>
              <a:rPr lang="vi-VN" sz="1800" kern="0" dirty="0">
                <a:solidFill>
                  <a:schemeClr val="bg1"/>
                </a:solidFill>
                <a:cs typeface="Times New Roman" panose="02020603050405020304" pitchFamily="18" charset="0"/>
              </a:rPr>
              <a:t>n, soi đường cho sự nghiệp cách mạng của Đảng và nhân dân ta.</a:t>
            </a:r>
            <a:br>
              <a:rPr lang="en-US" sz="1800" kern="0" dirty="0">
                <a:solidFill>
                  <a:schemeClr val="bg1"/>
                </a:solidFill>
                <a:latin typeface="Times New Roman" panose="02020603050405020304" pitchFamily="18" charset="0"/>
                <a:cs typeface="Times New Roman" panose="02020603050405020304" pitchFamily="18" charset="0"/>
              </a:rPr>
            </a:br>
            <a:endParaRPr kumimoji="0" lang="en-US" sz="30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pic>
        <p:nvPicPr>
          <p:cNvPr id="5" name="Picture 7" descr="SL - HP 1959"/>
          <p:cNvPicPr>
            <a:picLocks noChangeAspect="1" noChangeArrowheads="1"/>
          </p:cNvPicPr>
          <p:nvPr/>
        </p:nvPicPr>
        <p:blipFill>
          <a:blip r:embed="rId1" cstate="email"/>
          <a:srcRect/>
          <a:stretch>
            <a:fillRect/>
          </a:stretch>
        </p:blipFill>
        <p:spPr bwMode="auto">
          <a:xfrm>
            <a:off x="4724400" y="3429000"/>
            <a:ext cx="2286000" cy="1793875"/>
          </a:xfrm>
          <a:prstGeom prst="rect">
            <a:avLst/>
          </a:prstGeom>
          <a:ln>
            <a:noFill/>
          </a:ln>
          <a:effectLst>
            <a:outerShdw blurRad="292100" dist="139700" dir="2700000" algn="tl" rotWithShape="0">
              <a:srgbClr val="333333">
                <a:alpha val="65000"/>
              </a:srgbClr>
            </a:outerShdw>
          </a:effectLst>
        </p:spPr>
      </p:pic>
      <p:pic>
        <p:nvPicPr>
          <p:cNvPr id="6" name="Picture 8" descr="QH1-khoa5-bho"/>
          <p:cNvPicPr>
            <a:picLocks noChangeAspect="1" noChangeArrowheads="1"/>
          </p:cNvPicPr>
          <p:nvPr/>
        </p:nvPicPr>
        <p:blipFill>
          <a:blip r:embed="rId2" cstate="email"/>
          <a:srcRect/>
          <a:stretch>
            <a:fillRect/>
          </a:stretch>
        </p:blipFill>
        <p:spPr bwMode="auto">
          <a:xfrm>
            <a:off x="2362200" y="4038600"/>
            <a:ext cx="2362200" cy="1838325"/>
          </a:xfrm>
          <a:prstGeom prst="rect">
            <a:avLst/>
          </a:prstGeom>
          <a:ln>
            <a:noFill/>
          </a:ln>
          <a:effectLst>
            <a:outerShdw blurRad="292100" dist="139700" dir="2700000" algn="tl" rotWithShape="0">
              <a:srgbClr val="333333">
                <a:alpha val="65000"/>
              </a:srgbClr>
            </a:outerShdw>
          </a:effectLst>
        </p:spPr>
      </p:pic>
      <p:pic>
        <p:nvPicPr>
          <p:cNvPr id="7" name="Picture 9" descr="QH 68- BH"/>
          <p:cNvPicPr>
            <a:picLocks noChangeAspect="1" noChangeArrowheads="1"/>
          </p:cNvPicPr>
          <p:nvPr/>
        </p:nvPicPr>
        <p:blipFill>
          <a:blip r:embed="rId3" cstate="email"/>
          <a:srcRect/>
          <a:stretch>
            <a:fillRect/>
          </a:stretch>
        </p:blipFill>
        <p:spPr bwMode="auto">
          <a:xfrm>
            <a:off x="6781800" y="1711325"/>
            <a:ext cx="2362200" cy="1731963"/>
          </a:xfrm>
          <a:prstGeom prst="rect">
            <a:avLst/>
          </a:prstGeom>
          <a:ln>
            <a:noFill/>
          </a:ln>
          <a:effectLst>
            <a:outerShdw blurRad="292100" dist="139700" dir="2700000" algn="tl" rotWithShape="0">
              <a:srgbClr val="333333">
                <a:alpha val="65000"/>
              </a:srgbClr>
            </a:outerShdw>
          </a:effectLst>
        </p:spPr>
      </p:pic>
      <p:pic>
        <p:nvPicPr>
          <p:cNvPr id="8" name="Picture 10" descr="qhoi1-bho"/>
          <p:cNvPicPr>
            <a:picLocks noChangeAspect="1" noChangeArrowheads="1"/>
          </p:cNvPicPr>
          <p:nvPr/>
        </p:nvPicPr>
        <p:blipFill>
          <a:blip r:embed="rId4" cstate="email"/>
          <a:srcRect/>
          <a:stretch>
            <a:fillRect/>
          </a:stretch>
        </p:blipFill>
        <p:spPr bwMode="auto">
          <a:xfrm>
            <a:off x="76200" y="4724400"/>
            <a:ext cx="2286000" cy="1746250"/>
          </a:xfrm>
          <a:prstGeom prst="rect">
            <a:avLst/>
          </a:prstGeom>
          <a:ln>
            <a:noFill/>
          </a:ln>
          <a:effectLst>
            <a:outerShdw blurRad="292100" dist="139700" dir="2700000" algn="tl" rotWithShape="0">
              <a:srgbClr val="333333">
                <a:alpha val="65000"/>
              </a:srgbClr>
            </a:outerShdw>
          </a:effectLst>
        </p:spPr>
      </p:pic>
      <p:sp>
        <p:nvSpPr>
          <p:cNvPr id="9" name="Freeform 11"/>
          <p:cNvSpPr/>
          <p:nvPr/>
        </p:nvSpPr>
        <p:spPr bwMode="gray">
          <a:xfrm rot="-10579381">
            <a:off x="1547813" y="4213225"/>
            <a:ext cx="693737" cy="754063"/>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BEDFFF"/>
              </a:gs>
              <a:gs pos="100000">
                <a:srgbClr val="3399FF"/>
              </a:gs>
            </a:gsLst>
            <a:lin ang="5400000" scaled="1"/>
          </a:gradFill>
          <a:ln w="0">
            <a:noFill/>
            <a:round/>
          </a:ln>
        </p:spPr>
        <p:txBody>
          <a:bodyPr/>
          <a:lstStyle/>
          <a:p>
            <a:endParaRPr lang="en-US">
              <a:latin typeface="Times New Roman" panose="02020603050405020304" pitchFamily="18" charset="0"/>
              <a:cs typeface="Times New Roman" panose="02020603050405020304" pitchFamily="18" charset="0"/>
            </a:endParaRPr>
          </a:p>
        </p:txBody>
      </p:sp>
      <p:sp>
        <p:nvSpPr>
          <p:cNvPr id="10" name="Freeform 12"/>
          <p:cNvSpPr/>
          <p:nvPr/>
        </p:nvSpPr>
        <p:spPr bwMode="gray">
          <a:xfrm rot="10800000">
            <a:off x="3733800" y="3414713"/>
            <a:ext cx="838200" cy="860425"/>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BEDFFF"/>
              </a:gs>
              <a:gs pos="100000">
                <a:srgbClr val="3399FF"/>
              </a:gs>
            </a:gsLst>
            <a:lin ang="5400000" scaled="1"/>
          </a:gradFill>
          <a:ln w="0">
            <a:noFill/>
            <a:round/>
          </a:ln>
        </p:spPr>
        <p:txBody>
          <a:bodyPr/>
          <a:lstStyle/>
          <a:p>
            <a:endParaRPr lang="en-US">
              <a:latin typeface="Times New Roman" panose="02020603050405020304" pitchFamily="18" charset="0"/>
              <a:cs typeface="Times New Roman" panose="02020603050405020304" pitchFamily="18" charset="0"/>
            </a:endParaRPr>
          </a:p>
        </p:txBody>
      </p:sp>
      <p:sp>
        <p:nvSpPr>
          <p:cNvPr id="11" name="Freeform 13"/>
          <p:cNvSpPr/>
          <p:nvPr/>
        </p:nvSpPr>
        <p:spPr bwMode="gray">
          <a:xfrm rot="10800000">
            <a:off x="5791200" y="2514600"/>
            <a:ext cx="914400" cy="874713"/>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BEDFFF"/>
              </a:gs>
              <a:gs pos="100000">
                <a:srgbClr val="3399FF"/>
              </a:gs>
            </a:gsLst>
            <a:lin ang="5400000" scaled="1"/>
          </a:gradFill>
          <a:ln w="0">
            <a:noFill/>
            <a:round/>
          </a:ln>
        </p:spPr>
        <p:txBody>
          <a:bodyPr/>
          <a:lstStyle/>
          <a:p>
            <a:endParaRPr lang="en-US">
              <a:latin typeface="Times New Roman" panose="02020603050405020304" pitchFamily="18" charset="0"/>
              <a:cs typeface="Times New Roman" panose="02020603050405020304" pitchFamily="18" charset="0"/>
            </a:endParaRPr>
          </a:p>
        </p:txBody>
      </p:sp>
      <p:sp>
        <p:nvSpPr>
          <p:cNvPr id="12" name="Rectangle 15"/>
          <p:cNvSpPr>
            <a:spLocks noChangeArrowheads="1"/>
          </p:cNvSpPr>
          <p:nvPr/>
        </p:nvSpPr>
        <p:spPr bwMode="auto">
          <a:xfrm>
            <a:off x="2314575" y="5867400"/>
            <a:ext cx="1952625" cy="762000"/>
          </a:xfrm>
          <a:prstGeom prst="rect">
            <a:avLst/>
          </a:prstGeom>
          <a:noFill/>
          <a:ln w="9525">
            <a:noFill/>
            <a:miter lim="800000"/>
          </a:ln>
        </p:spPr>
        <p:txBody>
          <a:bodyPr anchor="ctr"/>
          <a:lstStyle/>
          <a:p>
            <a:pPr algn="ctr"/>
            <a:r>
              <a:rPr lang="en-US" sz="1400">
                <a:solidFill>
                  <a:srgbClr val="810C15"/>
                </a:solidFill>
                <a:latin typeface="Times New Roman" panose="02020603050405020304" pitchFamily="18" charset="0"/>
                <a:cs typeface="Times New Roman" panose="02020603050405020304" pitchFamily="18" charset="0"/>
              </a:rPr>
              <a:t>Bác Hồ báo cáo tại kỳ họp  thứ nhất khóa I, 2-3-1946</a:t>
            </a:r>
            <a:endParaRPr lang="en-US" sz="1400">
              <a:solidFill>
                <a:srgbClr val="810C15"/>
              </a:solidFill>
              <a:latin typeface="Times New Roman" panose="02020603050405020304" pitchFamily="18" charset="0"/>
              <a:cs typeface="Times New Roman" panose="02020603050405020304" pitchFamily="18" charset="0"/>
            </a:endParaRPr>
          </a:p>
        </p:txBody>
      </p:sp>
      <p:sp>
        <p:nvSpPr>
          <p:cNvPr id="13" name="Rectangle 19"/>
          <p:cNvSpPr>
            <a:spLocks noChangeArrowheads="1"/>
          </p:cNvSpPr>
          <p:nvPr/>
        </p:nvSpPr>
        <p:spPr bwMode="auto">
          <a:xfrm>
            <a:off x="4648200" y="5486400"/>
            <a:ext cx="2209800" cy="685800"/>
          </a:xfrm>
          <a:prstGeom prst="rect">
            <a:avLst/>
          </a:prstGeom>
          <a:noFill/>
          <a:ln w="9525">
            <a:noFill/>
            <a:miter lim="800000"/>
          </a:ln>
        </p:spPr>
        <p:txBody>
          <a:bodyPr anchor="ctr"/>
          <a:lstStyle/>
          <a:p>
            <a:pPr algn="ctr"/>
            <a:r>
              <a:rPr lang="en-US" sz="1400">
                <a:solidFill>
                  <a:srgbClr val="810C15"/>
                </a:solidFill>
                <a:latin typeface="Times New Roman" panose="02020603050405020304" pitchFamily="18" charset="0"/>
                <a:cs typeface="Times New Roman" panose="02020603050405020304" pitchFamily="18" charset="0"/>
              </a:rPr>
              <a:t>Bác Hồ báo cáo tại kỳ họp thứ 5 Quốc hội khóa I, 20-9-1955</a:t>
            </a:r>
            <a:endParaRPr lang="en-US" sz="1400">
              <a:solidFill>
                <a:srgbClr val="810C15"/>
              </a:solidFill>
              <a:latin typeface="Times New Roman" panose="02020603050405020304" pitchFamily="18" charset="0"/>
              <a:cs typeface="Times New Roman" panose="02020603050405020304" pitchFamily="18" charset="0"/>
            </a:endParaRPr>
          </a:p>
        </p:txBody>
      </p:sp>
      <p:sp>
        <p:nvSpPr>
          <p:cNvPr id="14" name="Rectangle 20"/>
          <p:cNvSpPr>
            <a:spLocks noChangeArrowheads="1"/>
          </p:cNvSpPr>
          <p:nvPr/>
        </p:nvSpPr>
        <p:spPr bwMode="auto">
          <a:xfrm>
            <a:off x="6934200" y="4495800"/>
            <a:ext cx="1981200" cy="914400"/>
          </a:xfrm>
          <a:prstGeom prst="rect">
            <a:avLst/>
          </a:prstGeom>
          <a:noFill/>
          <a:ln w="9525">
            <a:noFill/>
            <a:miter lim="800000"/>
          </a:ln>
        </p:spPr>
        <p:txBody>
          <a:bodyPr anchor="ctr"/>
          <a:lstStyle/>
          <a:p>
            <a:pPr algn="ctr"/>
            <a:r>
              <a:rPr lang="en-US" sz="1400">
                <a:solidFill>
                  <a:srgbClr val="810C15"/>
                </a:solidFill>
                <a:latin typeface="Times New Roman" panose="02020603050405020304" pitchFamily="18" charset="0"/>
                <a:cs typeface="Times New Roman" panose="02020603050405020304" pitchFamily="18" charset="0"/>
              </a:rPr>
              <a:t>Bác Hồ ký sắc lệnh công bố Hiến pháp mới, 31-12-1959</a:t>
            </a:r>
            <a:endParaRPr lang="en-US" sz="1400">
              <a:solidFill>
                <a:srgbClr val="810C15"/>
              </a:solidFill>
              <a:latin typeface="Times New Roman" panose="02020603050405020304" pitchFamily="18" charset="0"/>
              <a:cs typeface="Times New Roman" panose="02020603050405020304" pitchFamily="18" charset="0"/>
            </a:endParaRPr>
          </a:p>
        </p:txBody>
      </p:sp>
      <p:sp>
        <p:nvSpPr>
          <p:cNvPr id="15" name="Rectangle 21"/>
          <p:cNvSpPr>
            <a:spLocks noChangeArrowheads="1"/>
          </p:cNvSpPr>
          <p:nvPr/>
        </p:nvSpPr>
        <p:spPr bwMode="auto">
          <a:xfrm>
            <a:off x="6934200" y="3581400"/>
            <a:ext cx="2209800" cy="685800"/>
          </a:xfrm>
          <a:prstGeom prst="rect">
            <a:avLst/>
          </a:prstGeom>
          <a:noFill/>
          <a:ln w="9525">
            <a:noFill/>
            <a:miter lim="800000"/>
          </a:ln>
        </p:spPr>
        <p:txBody>
          <a:bodyPr anchor="ctr"/>
          <a:lstStyle/>
          <a:p>
            <a:pPr algn="ctr"/>
            <a:r>
              <a:rPr lang="en-US" sz="1400">
                <a:solidFill>
                  <a:srgbClr val="810C15"/>
                </a:solidFill>
                <a:latin typeface="Times New Roman" panose="02020603050405020304" pitchFamily="18" charset="0"/>
                <a:cs typeface="Times New Roman" panose="02020603050405020304" pitchFamily="18" charset="0"/>
              </a:rPr>
              <a:t>Chủ tịch Hồ Chí Minh tại kỳ họp thứ 4 Quốc hội khóa III, 20-5-1968</a:t>
            </a:r>
            <a:endParaRPr lang="en-US" sz="1400">
              <a:solidFill>
                <a:srgbClr val="810C15"/>
              </a:solidFill>
              <a:latin typeface="Times New Roman" panose="02020603050405020304" pitchFamily="18" charset="0"/>
              <a:cs typeface="Times New Roman" panose="02020603050405020304" pitchFamily="18" charset="0"/>
            </a:endParaRPr>
          </a:p>
        </p:txBody>
      </p:sp>
      <p:sp>
        <p:nvSpPr>
          <p:cNvPr id="16" name="Rectangle 22"/>
          <p:cNvSpPr>
            <a:spLocks noChangeArrowheads="1"/>
          </p:cNvSpPr>
          <p:nvPr/>
        </p:nvSpPr>
        <p:spPr bwMode="auto">
          <a:xfrm>
            <a:off x="990600" y="1752600"/>
            <a:ext cx="5257800" cy="1219200"/>
          </a:xfrm>
          <a:prstGeom prst="rect">
            <a:avLst/>
          </a:prstGeom>
          <a:noFill/>
          <a:ln w="9525">
            <a:noFill/>
            <a:miter lim="800000"/>
          </a:ln>
          <a:effectLst/>
        </p:spPr>
        <p:txBody>
          <a:bodyPr anchor="ctr"/>
          <a:lstStyle/>
          <a:p>
            <a:endParaRPr lang="en-US" sz="16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lgn="ctr"/>
            <a:r>
              <a:rPr lang="en-US" sz="1600" b="1" dirty="0" err="1">
                <a:solidFill>
                  <a:srgbClr val="810C15"/>
                </a:solidFill>
                <a:latin typeface="Times New Roman" panose="02020603050405020304" pitchFamily="18" charset="0"/>
                <a:cs typeface="Times New Roman" panose="02020603050405020304" pitchFamily="18" charset="0"/>
              </a:rPr>
              <a:t>Một</a:t>
            </a:r>
            <a:r>
              <a:rPr lang="en-US" sz="1600" b="1" dirty="0">
                <a:solidFill>
                  <a:srgbClr val="810C15"/>
                </a:solidFill>
                <a:latin typeface="Times New Roman" panose="02020603050405020304" pitchFamily="18" charset="0"/>
                <a:cs typeface="Times New Roman" panose="02020603050405020304" pitchFamily="18" charset="0"/>
              </a:rPr>
              <a:t> </a:t>
            </a:r>
            <a:r>
              <a:rPr lang="en-US" sz="1600" b="1" dirty="0" err="1">
                <a:solidFill>
                  <a:srgbClr val="810C15"/>
                </a:solidFill>
                <a:latin typeface="Times New Roman" panose="02020603050405020304" pitchFamily="18" charset="0"/>
                <a:cs typeface="Times New Roman" panose="02020603050405020304" pitchFamily="18" charset="0"/>
              </a:rPr>
              <a:t>sô</a:t>
            </a:r>
            <a:r>
              <a:rPr lang="en-US" sz="1600" b="1" dirty="0">
                <a:solidFill>
                  <a:srgbClr val="810C15"/>
                </a:solidFill>
                <a:latin typeface="Times New Roman" panose="02020603050405020304" pitchFamily="18" charset="0"/>
                <a:cs typeface="Times New Roman" panose="02020603050405020304" pitchFamily="18" charset="0"/>
              </a:rPr>
              <a:t>́ </a:t>
            </a:r>
            <a:r>
              <a:rPr lang="en-US" sz="1600" b="1" dirty="0" err="1">
                <a:solidFill>
                  <a:srgbClr val="810C15"/>
                </a:solidFill>
                <a:latin typeface="Times New Roman" panose="02020603050405020304" pitchFamily="18" charset="0"/>
                <a:cs typeface="Times New Roman" panose="02020603050405020304" pitchFamily="18" charset="0"/>
              </a:rPr>
              <a:t>hoạt</a:t>
            </a:r>
            <a:r>
              <a:rPr lang="en-US" sz="1600" b="1" dirty="0">
                <a:solidFill>
                  <a:srgbClr val="810C15"/>
                </a:solidFill>
                <a:latin typeface="Times New Roman" panose="02020603050405020304" pitchFamily="18" charset="0"/>
                <a:cs typeface="Times New Roman" panose="02020603050405020304" pitchFamily="18" charset="0"/>
              </a:rPr>
              <a:t> </a:t>
            </a:r>
            <a:r>
              <a:rPr lang="en-US" sz="1600" b="1" dirty="0" err="1">
                <a:solidFill>
                  <a:srgbClr val="810C15"/>
                </a:solidFill>
                <a:latin typeface="Times New Roman" panose="02020603050405020304" pitchFamily="18" charset="0"/>
                <a:cs typeface="Times New Roman" panose="02020603050405020304" pitchFamily="18" charset="0"/>
              </a:rPr>
              <a:t>động</a:t>
            </a:r>
            <a:r>
              <a:rPr lang="en-US" sz="1600" b="1" dirty="0">
                <a:solidFill>
                  <a:srgbClr val="810C15"/>
                </a:solidFill>
                <a:latin typeface="Times New Roman" panose="02020603050405020304" pitchFamily="18" charset="0"/>
                <a:cs typeface="Times New Roman" panose="02020603050405020304" pitchFamily="18" charset="0"/>
              </a:rPr>
              <a:t> </a:t>
            </a:r>
            <a:r>
              <a:rPr lang="en-US" sz="1600" b="1" dirty="0" err="1">
                <a:solidFill>
                  <a:srgbClr val="810C15"/>
                </a:solidFill>
                <a:latin typeface="Times New Roman" panose="02020603050405020304" pitchFamily="18" charset="0"/>
                <a:cs typeface="Times New Roman" panose="02020603050405020304" pitchFamily="18" charset="0"/>
              </a:rPr>
              <a:t>của</a:t>
            </a:r>
            <a:r>
              <a:rPr lang="en-US" sz="1600" b="1" dirty="0">
                <a:solidFill>
                  <a:srgbClr val="810C15"/>
                </a:solidFill>
                <a:latin typeface="Times New Roman" panose="02020603050405020304" pitchFamily="18" charset="0"/>
                <a:cs typeface="Times New Roman" panose="02020603050405020304" pitchFamily="18" charset="0"/>
              </a:rPr>
              <a:t> Chủ </a:t>
            </a:r>
            <a:r>
              <a:rPr lang="en-US" sz="1600" b="1" dirty="0" err="1">
                <a:solidFill>
                  <a:srgbClr val="810C15"/>
                </a:solidFill>
                <a:latin typeface="Times New Roman" panose="02020603050405020304" pitchFamily="18" charset="0"/>
                <a:cs typeface="Times New Roman" panose="02020603050405020304" pitchFamily="18" charset="0"/>
              </a:rPr>
              <a:t>tịch</a:t>
            </a:r>
            <a:r>
              <a:rPr lang="en-US" sz="1600" b="1" dirty="0">
                <a:solidFill>
                  <a:srgbClr val="810C15"/>
                </a:solidFill>
                <a:latin typeface="Times New Roman" panose="02020603050405020304" pitchFamily="18" charset="0"/>
                <a:cs typeface="Times New Roman" panose="02020603050405020304" pitchFamily="18" charset="0"/>
              </a:rPr>
              <a:t> </a:t>
            </a:r>
            <a:r>
              <a:rPr lang="en-US" sz="1600" b="1" dirty="0" err="1">
                <a:solidFill>
                  <a:srgbClr val="810C15"/>
                </a:solidFill>
                <a:latin typeface="Times New Roman" panose="02020603050405020304" pitchFamily="18" charset="0"/>
                <a:cs typeface="Times New Roman" panose="02020603050405020304" pitchFamily="18" charset="0"/>
              </a:rPr>
              <a:t>Hô</a:t>
            </a:r>
            <a:r>
              <a:rPr lang="en-US" sz="1600" b="1" dirty="0">
                <a:solidFill>
                  <a:srgbClr val="810C15"/>
                </a:solidFill>
                <a:latin typeface="Times New Roman" panose="02020603050405020304" pitchFamily="18" charset="0"/>
                <a:cs typeface="Times New Roman" panose="02020603050405020304" pitchFamily="18" charset="0"/>
              </a:rPr>
              <a:t>̀ Chí Minh </a:t>
            </a:r>
            <a:r>
              <a:rPr lang="en-US" sz="1600" b="1" dirty="0" err="1">
                <a:solidFill>
                  <a:srgbClr val="810C15"/>
                </a:solidFill>
                <a:latin typeface="Times New Roman" panose="02020603050405020304" pitchFamily="18" charset="0"/>
                <a:cs typeface="Times New Roman" panose="02020603050405020304" pitchFamily="18" charset="0"/>
              </a:rPr>
              <a:t>trong</a:t>
            </a:r>
            <a:r>
              <a:rPr lang="en-US" sz="1600" b="1" dirty="0">
                <a:solidFill>
                  <a:srgbClr val="810C15"/>
                </a:solidFill>
                <a:latin typeface="Times New Roman" panose="02020603050405020304" pitchFamily="18" charset="0"/>
                <a:cs typeface="Times New Roman" panose="02020603050405020304" pitchFamily="18" charset="0"/>
              </a:rPr>
              <a:t> </a:t>
            </a:r>
            <a:r>
              <a:rPr lang="en-US" sz="1600" b="1" dirty="0" err="1">
                <a:solidFill>
                  <a:srgbClr val="810C15"/>
                </a:solidFill>
                <a:latin typeface="Times New Roman" panose="02020603050405020304" pitchFamily="18" charset="0"/>
                <a:cs typeface="Times New Roman" panose="02020603050405020304" pitchFamily="18" charset="0"/>
              </a:rPr>
              <a:t>xây</a:t>
            </a:r>
            <a:r>
              <a:rPr lang="en-US" sz="1600" b="1" dirty="0">
                <a:solidFill>
                  <a:srgbClr val="810C15"/>
                </a:solidFill>
                <a:latin typeface="Times New Roman" panose="02020603050405020304" pitchFamily="18" charset="0"/>
                <a:cs typeface="Times New Roman" panose="02020603050405020304" pitchFamily="18" charset="0"/>
              </a:rPr>
              <a:t> </a:t>
            </a:r>
            <a:r>
              <a:rPr lang="en-US" sz="1600" b="1" dirty="0" err="1">
                <a:solidFill>
                  <a:srgbClr val="810C15"/>
                </a:solidFill>
                <a:latin typeface="Times New Roman" panose="02020603050405020304" pitchFamily="18" charset="0"/>
                <a:cs typeface="Times New Roman" panose="02020603050405020304" pitchFamily="18" charset="0"/>
              </a:rPr>
              <a:t>dựng</a:t>
            </a:r>
            <a:r>
              <a:rPr lang="en-US" sz="1600" b="1" dirty="0">
                <a:solidFill>
                  <a:srgbClr val="810C15"/>
                </a:solidFill>
                <a:latin typeface="Times New Roman" panose="02020603050405020304" pitchFamily="18" charset="0"/>
                <a:cs typeface="Times New Roman" panose="02020603050405020304" pitchFamily="18" charset="0"/>
              </a:rPr>
              <a:t> </a:t>
            </a:r>
            <a:r>
              <a:rPr lang="en-US" sz="1600" b="1" dirty="0" err="1">
                <a:solidFill>
                  <a:srgbClr val="810C15"/>
                </a:solidFill>
                <a:latin typeface="Times New Roman" panose="02020603050405020304" pitchFamily="18" charset="0"/>
                <a:cs typeface="Times New Roman" panose="02020603050405020304" pitchFamily="18" charset="0"/>
              </a:rPr>
              <a:t>Nha</a:t>
            </a:r>
            <a:r>
              <a:rPr lang="en-US" sz="1600" b="1" dirty="0">
                <a:solidFill>
                  <a:srgbClr val="810C15"/>
                </a:solidFill>
                <a:latin typeface="Times New Roman" panose="02020603050405020304" pitchFamily="18" charset="0"/>
                <a:cs typeface="Times New Roman" panose="02020603050405020304" pitchFamily="18" charset="0"/>
              </a:rPr>
              <a:t>̀ </a:t>
            </a:r>
            <a:r>
              <a:rPr lang="en-US" sz="1600" b="1" dirty="0" err="1">
                <a:solidFill>
                  <a:srgbClr val="810C15"/>
                </a:solidFill>
                <a:latin typeface="Times New Roman" panose="02020603050405020304" pitchFamily="18" charset="0"/>
                <a:cs typeface="Times New Roman" panose="02020603050405020304" pitchFamily="18" charset="0"/>
              </a:rPr>
              <a:t>nước</a:t>
            </a:r>
            <a:r>
              <a:rPr lang="en-US" sz="1600" b="1" dirty="0">
                <a:solidFill>
                  <a:srgbClr val="810C15"/>
                </a:solidFill>
                <a:latin typeface="Times New Roman" panose="02020603050405020304" pitchFamily="18" charset="0"/>
                <a:cs typeface="Times New Roman" panose="02020603050405020304" pitchFamily="18" charset="0"/>
              </a:rPr>
              <a:t> </a:t>
            </a:r>
            <a:r>
              <a:rPr lang="en-US" sz="1600" b="1" dirty="0" err="1">
                <a:solidFill>
                  <a:srgbClr val="810C15"/>
                </a:solidFill>
                <a:latin typeface="Times New Roman" panose="02020603050405020304" pitchFamily="18" charset="0"/>
                <a:cs typeface="Times New Roman" panose="02020603050405020304" pitchFamily="18" charset="0"/>
              </a:rPr>
              <a:t>của</a:t>
            </a:r>
            <a:r>
              <a:rPr lang="en-US" sz="1600" b="1" dirty="0">
                <a:solidFill>
                  <a:srgbClr val="810C15"/>
                </a:solidFill>
                <a:latin typeface="Times New Roman" panose="02020603050405020304" pitchFamily="18" charset="0"/>
                <a:cs typeface="Times New Roman" panose="02020603050405020304" pitchFamily="18" charset="0"/>
              </a:rPr>
              <a:t> </a:t>
            </a:r>
            <a:r>
              <a:rPr lang="en-US" sz="1600" b="1" dirty="0" err="1">
                <a:solidFill>
                  <a:srgbClr val="810C15"/>
                </a:solidFill>
                <a:latin typeface="Times New Roman" panose="02020603050405020304" pitchFamily="18" charset="0"/>
                <a:cs typeface="Times New Roman" panose="02020603050405020304" pitchFamily="18" charset="0"/>
              </a:rPr>
              <a:t>dân</a:t>
            </a:r>
            <a:r>
              <a:rPr lang="en-US" sz="1600" b="1" dirty="0">
                <a:solidFill>
                  <a:srgbClr val="810C15"/>
                </a:solidFill>
                <a:latin typeface="Times New Roman" panose="02020603050405020304" pitchFamily="18" charset="0"/>
                <a:cs typeface="Times New Roman" panose="02020603050405020304" pitchFamily="18" charset="0"/>
              </a:rPr>
              <a:t>, do </a:t>
            </a:r>
            <a:r>
              <a:rPr lang="en-US" sz="1600" b="1" dirty="0" err="1">
                <a:solidFill>
                  <a:srgbClr val="810C15"/>
                </a:solidFill>
                <a:latin typeface="Times New Roman" panose="02020603050405020304" pitchFamily="18" charset="0"/>
                <a:cs typeface="Times New Roman" panose="02020603050405020304" pitchFamily="18" charset="0"/>
              </a:rPr>
              <a:t>dân</a:t>
            </a:r>
            <a:r>
              <a:rPr lang="en-US" sz="1600" b="1" dirty="0">
                <a:solidFill>
                  <a:srgbClr val="810C15"/>
                </a:solidFill>
                <a:latin typeface="Times New Roman" panose="02020603050405020304" pitchFamily="18" charset="0"/>
                <a:cs typeface="Times New Roman" panose="02020603050405020304" pitchFamily="18" charset="0"/>
              </a:rPr>
              <a:t>, vì </a:t>
            </a:r>
            <a:r>
              <a:rPr lang="en-US" sz="1600" b="1" dirty="0" err="1">
                <a:solidFill>
                  <a:srgbClr val="810C15"/>
                </a:solidFill>
                <a:latin typeface="Times New Roman" panose="02020603050405020304" pitchFamily="18" charset="0"/>
                <a:cs typeface="Times New Roman" panose="02020603050405020304" pitchFamily="18" charset="0"/>
              </a:rPr>
              <a:t>dân</a:t>
            </a:r>
            <a:r>
              <a:rPr lang="en-US" sz="1600" b="1" dirty="0">
                <a:solidFill>
                  <a:srgbClr val="810C15"/>
                </a:solidFill>
                <a:latin typeface="Times New Roman" panose="02020603050405020304" pitchFamily="18" charset="0"/>
                <a:cs typeface="Times New Roman" panose="02020603050405020304" pitchFamily="18" charset="0"/>
              </a:rPr>
              <a:t> </a:t>
            </a:r>
            <a:endParaRPr lang="en-US" sz="1600" b="1" dirty="0">
              <a:solidFill>
                <a:srgbClr val="810C15"/>
              </a:solidFill>
              <a:latin typeface="Times New Roman" panose="02020603050405020304" pitchFamily="18" charset="0"/>
              <a:cs typeface="Times New Roman" panose="02020603050405020304" pitchFamily="18" charset="0"/>
            </a:endParaRPr>
          </a:p>
        </p:txBody>
      </p:sp>
      <p:pic>
        <p:nvPicPr>
          <p:cNvPr id="17" name="Picture 16" descr="hien phap 46"/>
          <p:cNvPicPr>
            <a:picLocks noChangeAspect="1" noChangeArrowheads="1"/>
          </p:cNvPicPr>
          <p:nvPr/>
        </p:nvPicPr>
        <p:blipFill>
          <a:blip r:embed="rId5" cstate="email"/>
          <a:srcRect/>
          <a:stretch>
            <a:fillRect/>
          </a:stretch>
        </p:blipFill>
        <p:spPr bwMode="auto">
          <a:xfrm>
            <a:off x="457200" y="2895600"/>
            <a:ext cx="1219200" cy="1712913"/>
          </a:xfrm>
          <a:prstGeom prst="rect">
            <a:avLst/>
          </a:prstGeom>
          <a:ln>
            <a:noFill/>
          </a:ln>
          <a:effectLst>
            <a:outerShdw blurRad="292100" dist="139700" dir="2700000" algn="tl" rotWithShape="0">
              <a:srgbClr val="333333">
                <a:alpha val="65000"/>
              </a:srgbClr>
            </a:outerShdw>
          </a:effectLst>
        </p:spPr>
      </p:pic>
      <p:sp>
        <p:nvSpPr>
          <p:cNvPr id="18" name="Title 3"/>
          <p:cNvSpPr txBox="1"/>
          <p:nvPr/>
        </p:nvSpPr>
        <p:spPr bwMode="auto">
          <a:xfrm>
            <a:off x="152400" y="274638"/>
            <a:ext cx="8686800" cy="1017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91440" numCol="1" rtlCol="0" anchor="ctr" anchorCtr="0" compatLnSpc="1">
            <a:noAutofit/>
          </a:bodyPr>
          <a:lstStyle>
            <a:lvl1pPr algn="ctr" rtl="0" eaLnBrk="0" fontAlgn="base" hangingPunct="0">
              <a:spcBef>
                <a:spcPct val="0"/>
              </a:spcBef>
              <a:spcAft>
                <a:spcPct val="0"/>
              </a:spcAft>
              <a:defRPr sz="44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r>
              <a:rPr lang="vi-VN" sz="2400" b="1" kern="0" smtClean="0">
                <a:solidFill>
                  <a:srgbClr val="FF0000"/>
                </a:solidFill>
                <a:latin typeface="Times New Roman" panose="02020603050405020304" pitchFamily="18" charset="0"/>
                <a:cs typeface="Times New Roman" panose="02020603050405020304" pitchFamily="18" charset="0"/>
              </a:rPr>
              <a:t>5. </a:t>
            </a:r>
            <a:r>
              <a:rPr lang="en-US" sz="2400" b="1" kern="0" smtClean="0">
                <a:solidFill>
                  <a:srgbClr val="FF0000"/>
                </a:solidFill>
                <a:latin typeface="Times New Roman" panose="02020603050405020304" pitchFamily="18" charset="0"/>
                <a:cs typeface="Times New Roman" panose="02020603050405020304" pitchFamily="18" charset="0"/>
              </a:rPr>
              <a:t>Thời  kỳ</a:t>
            </a:r>
            <a:r>
              <a:rPr lang="vi-VN" sz="2400" b="1" kern="0" smtClean="0">
                <a:solidFill>
                  <a:srgbClr val="FF0000"/>
                </a:solidFill>
                <a:latin typeface="Times New Roman" panose="02020603050405020304" pitchFamily="18" charset="0"/>
                <a:cs typeface="Times New Roman" panose="02020603050405020304" pitchFamily="18" charset="0"/>
              </a:rPr>
              <a:t> </a:t>
            </a:r>
            <a:r>
              <a:rPr lang="en-US" sz="2400" b="1" kern="0" smtClean="0">
                <a:solidFill>
                  <a:srgbClr val="FF0000"/>
                </a:solidFill>
                <a:latin typeface="Times New Roman" panose="02020603050405020304" pitchFamily="18" charset="0"/>
                <a:cs typeface="Times New Roman" panose="02020603050405020304" pitchFamily="18" charset="0"/>
              </a:rPr>
              <a:t>194</a:t>
            </a:r>
            <a:r>
              <a:rPr lang="vi-VN" sz="2400" b="1" kern="0" smtClean="0">
                <a:solidFill>
                  <a:srgbClr val="FF0000"/>
                </a:solidFill>
                <a:latin typeface="Times New Roman" panose="02020603050405020304" pitchFamily="18" charset="0"/>
                <a:cs typeface="Times New Roman" panose="02020603050405020304" pitchFamily="18" charset="0"/>
              </a:rPr>
              <a:t>1</a:t>
            </a:r>
            <a:r>
              <a:rPr lang="en-US" sz="2400" b="1" kern="0" smtClean="0">
                <a:solidFill>
                  <a:srgbClr val="FF0000"/>
                </a:solidFill>
                <a:latin typeface="Times New Roman" panose="02020603050405020304" pitchFamily="18" charset="0"/>
                <a:cs typeface="Times New Roman" panose="02020603050405020304" pitchFamily="18" charset="0"/>
              </a:rPr>
              <a:t> </a:t>
            </a:r>
            <a:r>
              <a:rPr lang="vi-VN" sz="2400" b="1" kern="0" smtClean="0">
                <a:solidFill>
                  <a:srgbClr val="FF0000"/>
                </a:solidFill>
                <a:latin typeface="Times New Roman" panose="02020603050405020304" pitchFamily="18" charset="0"/>
                <a:cs typeface="Times New Roman" panose="02020603050405020304" pitchFamily="18" charset="0"/>
              </a:rPr>
              <a:t>- </a:t>
            </a:r>
            <a:r>
              <a:rPr lang="en-US" sz="2400" b="1" kern="0" smtClean="0">
                <a:solidFill>
                  <a:srgbClr val="FF0000"/>
                </a:solidFill>
                <a:latin typeface="Times New Roman" panose="02020603050405020304" pitchFamily="18" charset="0"/>
                <a:cs typeface="Times New Roman" panose="02020603050405020304" pitchFamily="18" charset="0"/>
              </a:rPr>
              <a:t>1969: T</a:t>
            </a:r>
            <a:r>
              <a:rPr lang="vi-VN" sz="2400" b="1" kern="0" smtClean="0">
                <a:solidFill>
                  <a:srgbClr val="FF0000"/>
                </a:solidFill>
                <a:latin typeface="Times New Roman" panose="02020603050405020304" pitchFamily="18" charset="0"/>
                <a:cs typeface="Times New Roman" panose="02020603050405020304" pitchFamily="18" charset="0"/>
              </a:rPr>
              <a:t>ư tưởng</a:t>
            </a:r>
            <a:r>
              <a:rPr lang="en-US" sz="2400" b="1" kern="0" smtClean="0">
                <a:solidFill>
                  <a:srgbClr val="FF0000"/>
                </a:solidFill>
                <a:latin typeface="Times New Roman" panose="02020603050405020304" pitchFamily="18" charset="0"/>
                <a:cs typeface="Times New Roman" panose="02020603050405020304" pitchFamily="18" charset="0"/>
              </a:rPr>
              <a:t> Hồ Chí Minh tiếp tục hoàn thiệ</a:t>
            </a:r>
            <a:r>
              <a:rPr lang="vi-VN" sz="2400" b="1" kern="0" smtClean="0">
                <a:solidFill>
                  <a:srgbClr val="FF0000"/>
                </a:solidFill>
                <a:latin typeface="Times New Roman" panose="02020603050405020304" pitchFamily="18" charset="0"/>
                <a:cs typeface="Times New Roman" panose="02020603050405020304" pitchFamily="18" charset="0"/>
              </a:rPr>
              <a:t>n, phát triển và tỏa sáng.</a:t>
            </a:r>
            <a:endParaRPr lang="en-US" sz="1800" b="1" kern="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dissolv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endParaRPr lang="en-US" dirty="0"/>
          </a:p>
        </p:txBody>
      </p:sp>
      <p:sp>
        <p:nvSpPr>
          <p:cNvPr id="5" name="Rectangle 4"/>
          <p:cNvSpPr>
            <a:spLocks noChangeArrowheads="1"/>
          </p:cNvSpPr>
          <p:nvPr/>
        </p:nvSpPr>
        <p:spPr bwMode="white">
          <a:xfrm>
            <a:off x="381000" y="5791200"/>
            <a:ext cx="2743200" cy="685800"/>
          </a:xfrm>
          <a:prstGeom prst="rect">
            <a:avLst/>
          </a:prstGeom>
          <a:noFill/>
          <a:ln w="9525">
            <a:noFill/>
            <a:miter lim="800000"/>
          </a:ln>
          <a:effectLst/>
        </p:spPr>
        <p:txBody>
          <a:bodyPr anchor="ctr"/>
          <a:lstStyle/>
          <a:p>
            <a:pPr algn="ctr"/>
            <a:r>
              <a:rPr lang="en-US" sz="1600">
                <a:solidFill>
                  <a:srgbClr val="810C15"/>
                </a:solidFill>
              </a:rPr>
              <a:t>Đ</a:t>
            </a:r>
            <a:r>
              <a:rPr lang="vi-VN" sz="1600">
                <a:solidFill>
                  <a:srgbClr val="810C15"/>
                </a:solidFill>
              </a:rPr>
              <a:t>ại hội đảng lần thứ hai (1951)</a:t>
            </a:r>
            <a:r>
              <a:rPr lang="en-US" sz="1600">
                <a:solidFill>
                  <a:srgbClr val="810C15"/>
                </a:solidFill>
              </a:rPr>
              <a:t> </a:t>
            </a:r>
            <a:r>
              <a:rPr lang="vi-VN" sz="1600">
                <a:solidFill>
                  <a:srgbClr val="810C15"/>
                </a:solidFill>
              </a:rPr>
              <a:t>thúc đẩy kháng chiến đi đến thắng lợi </a:t>
            </a:r>
            <a:endParaRPr lang="vi-VN" sz="1600">
              <a:solidFill>
                <a:srgbClr val="810C15"/>
              </a:solidFill>
            </a:endParaRPr>
          </a:p>
        </p:txBody>
      </p:sp>
      <p:pic>
        <p:nvPicPr>
          <p:cNvPr id="6" name="Picture 5" descr="daihoi3.jpg"/>
          <p:cNvPicPr>
            <a:picLocks noChangeAspect="1"/>
          </p:cNvPicPr>
          <p:nvPr/>
        </p:nvPicPr>
        <p:blipFill>
          <a:blip r:embed="rId1" cstate="email">
            <a:lum bright="10000" contrast="-10000"/>
          </a:blip>
          <a:stretch>
            <a:fillRect/>
          </a:stretch>
        </p:blipFill>
        <p:spPr>
          <a:xfrm>
            <a:off x="3124200" y="2895600"/>
            <a:ext cx="2895600" cy="2057400"/>
          </a:xfrm>
          <a:prstGeom prst="rect">
            <a:avLst/>
          </a:prstGeom>
          <a:ln w="57150">
            <a:solidFill>
              <a:srgbClr val="C00000"/>
            </a:solidFill>
          </a:ln>
          <a:effectLst>
            <a:outerShdw blurRad="292100" dist="139700" dir="2700000" algn="tl" rotWithShape="0">
              <a:srgbClr val="333333">
                <a:alpha val="65000"/>
              </a:srgbClr>
            </a:outerShdw>
          </a:effectLst>
        </p:spPr>
      </p:pic>
      <p:sp>
        <p:nvSpPr>
          <p:cNvPr id="7" name="Rectangle 6"/>
          <p:cNvSpPr>
            <a:spLocks noChangeArrowheads="1"/>
          </p:cNvSpPr>
          <p:nvPr/>
        </p:nvSpPr>
        <p:spPr bwMode="white">
          <a:xfrm>
            <a:off x="3276600" y="5029200"/>
            <a:ext cx="2514600" cy="838200"/>
          </a:xfrm>
          <a:prstGeom prst="rect">
            <a:avLst/>
          </a:prstGeom>
          <a:noFill/>
          <a:ln w="9525">
            <a:noFill/>
            <a:miter lim="800000"/>
          </a:ln>
          <a:effectLst/>
        </p:spPr>
        <p:txBody>
          <a:bodyPr anchor="ctr"/>
          <a:lstStyle/>
          <a:p>
            <a:pPr algn="ctr"/>
            <a:r>
              <a:rPr lang="en-US" sz="1600">
                <a:solidFill>
                  <a:srgbClr val="810C15"/>
                </a:solidFill>
              </a:rPr>
              <a:t>Đ</a:t>
            </a:r>
            <a:r>
              <a:rPr lang="vi-VN" sz="1600">
                <a:solidFill>
                  <a:srgbClr val="810C15"/>
                </a:solidFill>
              </a:rPr>
              <a:t>ại hội đảng lần thứ ba (1960) đưa ra chiến lược cách mạng hai miền</a:t>
            </a:r>
            <a:endParaRPr lang="vi-VN" sz="1600">
              <a:solidFill>
                <a:srgbClr val="810C15"/>
              </a:solidFill>
            </a:endParaRPr>
          </a:p>
        </p:txBody>
      </p:sp>
      <p:pic>
        <p:nvPicPr>
          <p:cNvPr id="8" name="Picture 7" descr="HCM- BAO CAO DAI HOI II.jpg"/>
          <p:cNvPicPr>
            <a:picLocks noChangeAspect="1"/>
          </p:cNvPicPr>
          <p:nvPr/>
        </p:nvPicPr>
        <p:blipFill>
          <a:blip r:embed="rId2" cstate="email"/>
          <a:stretch>
            <a:fillRect/>
          </a:stretch>
        </p:blipFill>
        <p:spPr>
          <a:xfrm>
            <a:off x="381000" y="3539066"/>
            <a:ext cx="2438400" cy="2099733"/>
          </a:xfrm>
          <a:prstGeom prst="rect">
            <a:avLst/>
          </a:prstGeom>
          <a:ln w="57150">
            <a:solidFill>
              <a:srgbClr val="C00000"/>
            </a:solidFill>
          </a:ln>
          <a:effectLst>
            <a:outerShdw blurRad="292100" dist="139700" dir="2700000" algn="tl" rotWithShape="0">
              <a:srgbClr val="333333">
                <a:alpha val="65000"/>
              </a:srgbClr>
            </a:outerShdw>
          </a:effectLst>
        </p:spPr>
      </p:pic>
      <p:sp>
        <p:nvSpPr>
          <p:cNvPr id="9" name="Text Box 12"/>
          <p:cNvSpPr txBox="1">
            <a:spLocks noChangeArrowheads="1"/>
          </p:cNvSpPr>
          <p:nvPr/>
        </p:nvSpPr>
        <p:spPr bwMode="auto">
          <a:xfrm>
            <a:off x="990600" y="1676400"/>
            <a:ext cx="4114800" cy="338554"/>
          </a:xfrm>
          <a:prstGeom prst="rect">
            <a:avLst/>
          </a:prstGeom>
          <a:noFill/>
          <a:ln w="9525">
            <a:noFill/>
            <a:miter lim="800000"/>
          </a:ln>
          <a:effectLst/>
        </p:spPr>
        <p:txBody>
          <a:bodyPr wrap="square">
            <a:spAutoFit/>
          </a:bodyPr>
          <a:lstStyle/>
          <a:p>
            <a:pPr>
              <a:spcBef>
                <a:spcPct val="50000"/>
              </a:spcBef>
            </a:pP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Tư</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tưởng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xây</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dựng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Đảng</a:t>
            </a:r>
            <a:r>
              <a:rPr lang="en-US" sz="1600" b="1"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p:txBody>
      </p:sp>
      <p:pic>
        <p:nvPicPr>
          <p:cNvPr id="10" name="Picture 14" descr="4931_09cd7"/>
          <p:cNvPicPr>
            <a:picLocks noChangeAspect="1" noChangeArrowheads="1"/>
          </p:cNvPicPr>
          <p:nvPr/>
        </p:nvPicPr>
        <p:blipFill>
          <a:blip r:embed="rId3"/>
          <a:srcRect/>
          <a:stretch>
            <a:fillRect/>
          </a:stretch>
        </p:blipFill>
        <p:spPr bwMode="auto">
          <a:xfrm>
            <a:off x="6324600" y="1828800"/>
            <a:ext cx="2438400" cy="2667000"/>
          </a:xfrm>
          <a:prstGeom prst="rect">
            <a:avLst/>
          </a:prstGeom>
          <a:noFill/>
        </p:spPr>
      </p:pic>
      <p:sp>
        <p:nvSpPr>
          <p:cNvPr id="11" name="Rectangle 11"/>
          <p:cNvSpPr>
            <a:spLocks noChangeArrowheads="1"/>
          </p:cNvSpPr>
          <p:nvPr/>
        </p:nvSpPr>
        <p:spPr bwMode="white">
          <a:xfrm>
            <a:off x="6324600" y="4495800"/>
            <a:ext cx="2514600" cy="838200"/>
          </a:xfrm>
          <a:prstGeom prst="rect">
            <a:avLst/>
          </a:prstGeom>
          <a:noFill/>
          <a:ln w="9525">
            <a:noFill/>
            <a:miter lim="800000"/>
          </a:ln>
          <a:effectLst/>
        </p:spPr>
        <p:txBody>
          <a:bodyPr anchor="ctr"/>
          <a:lstStyle/>
          <a:p>
            <a:pPr algn="ctr">
              <a:buFont typeface="Wingdings" panose="05000000000000000000" pitchFamily="2" charset="2"/>
              <a:buNone/>
            </a:pPr>
            <a:endParaRPr lang="en-US" sz="1600">
              <a:solidFill>
                <a:srgbClr val="810C15"/>
              </a:solidFill>
              <a:cs typeface="Arial" panose="020B0604020202020204" pitchFamily="34" charset="0"/>
            </a:endParaRPr>
          </a:p>
          <a:p>
            <a:pPr algn="ctr">
              <a:buFont typeface="Wingdings" panose="05000000000000000000" pitchFamily="2" charset="2"/>
              <a:buNone/>
            </a:pPr>
            <a:r>
              <a:rPr lang="en-US" sz="1600">
                <a:solidFill>
                  <a:srgbClr val="810C15"/>
                </a:solidFill>
                <a:cs typeface="Arial" panose="020B0604020202020204" pitchFamily="34" charset="0"/>
              </a:rPr>
              <a:t> Di chúc của chủ tịch Hồ Chí Minh (1965) trước hết nói về Đảng </a:t>
            </a:r>
            <a:br>
              <a:rPr lang="en-US" sz="1600">
                <a:solidFill>
                  <a:srgbClr val="810C15"/>
                </a:solidFill>
                <a:cs typeface="Arial" panose="020B0604020202020204" pitchFamily="34" charset="0"/>
              </a:rPr>
            </a:br>
            <a:endParaRPr lang="en-US" sz="1600">
              <a:solidFill>
                <a:srgbClr val="810C15"/>
              </a:solidFill>
              <a:cs typeface="Arial" panose="020B0604020202020204" pitchFamily="34" charset="0"/>
            </a:endParaRPr>
          </a:p>
        </p:txBody>
      </p:sp>
      <p:sp>
        <p:nvSpPr>
          <p:cNvPr id="12" name="Freeform 11"/>
          <p:cNvSpPr/>
          <p:nvPr/>
        </p:nvSpPr>
        <p:spPr bwMode="gray">
          <a:xfrm rot="-10579381">
            <a:off x="1963612" y="2358984"/>
            <a:ext cx="1094519" cy="1863023"/>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BEDFFF"/>
              </a:gs>
              <a:gs pos="100000">
                <a:srgbClr val="3399FF"/>
              </a:gs>
            </a:gsLst>
            <a:lin ang="5400000" scaled="1"/>
          </a:gradFill>
          <a:ln w="0">
            <a:noFill/>
            <a:round/>
          </a:ln>
        </p:spPr>
        <p:txBody>
          <a:bodyPr/>
          <a:lstStyle/>
          <a:p>
            <a:endParaRPr lang="en-US"/>
          </a:p>
        </p:txBody>
      </p:sp>
      <p:sp>
        <p:nvSpPr>
          <p:cNvPr id="13" name="Freeform 11"/>
          <p:cNvSpPr/>
          <p:nvPr/>
        </p:nvSpPr>
        <p:spPr bwMode="gray">
          <a:xfrm rot="-10579381">
            <a:off x="5078601" y="1633675"/>
            <a:ext cx="1094519" cy="1575726"/>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BEDFFF"/>
              </a:gs>
              <a:gs pos="100000">
                <a:srgbClr val="3399FF"/>
              </a:gs>
            </a:gsLst>
            <a:lin ang="5400000" scaled="1"/>
          </a:gradFill>
          <a:ln w="0">
            <a:noFill/>
            <a:round/>
          </a:ln>
        </p:spPr>
        <p:txBody>
          <a:bodyPr/>
          <a:lstStyle/>
          <a:p>
            <a:endParaRPr lang="en-US"/>
          </a:p>
        </p:txBody>
      </p:sp>
      <p:sp>
        <p:nvSpPr>
          <p:cNvPr id="15" name="Title 3"/>
          <p:cNvSpPr txBox="1"/>
          <p:nvPr/>
        </p:nvSpPr>
        <p:spPr bwMode="auto">
          <a:xfrm>
            <a:off x="117953" y="347609"/>
            <a:ext cx="8686800" cy="1017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91440" numCol="1" rtlCol="0" anchor="ctr" anchorCtr="0" compatLnSpc="1">
            <a:noAutofit/>
          </a:bodyPr>
          <a:lstStyle>
            <a:lvl1pPr algn="ctr" rtl="0" eaLnBrk="0" fontAlgn="base" hangingPunct="0">
              <a:spcBef>
                <a:spcPct val="0"/>
              </a:spcBef>
              <a:spcAft>
                <a:spcPct val="0"/>
              </a:spcAft>
              <a:defRPr sz="44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r>
              <a:rPr lang="vi-VN" sz="2800" b="1" kern="0" dirty="0" smtClean="0">
                <a:solidFill>
                  <a:srgbClr val="FF0000"/>
                </a:solidFill>
                <a:latin typeface="Times New Roman" panose="02020603050405020304" pitchFamily="18" charset="0"/>
                <a:cs typeface="Times New Roman" panose="02020603050405020304" pitchFamily="18" charset="0"/>
              </a:rPr>
              <a:t>5. </a:t>
            </a:r>
            <a:r>
              <a:rPr lang="en-US" sz="2800" b="1" kern="0" dirty="0" err="1" smtClean="0">
                <a:solidFill>
                  <a:srgbClr val="FF0000"/>
                </a:solidFill>
                <a:latin typeface="Times New Roman" panose="02020603050405020304" pitchFamily="18" charset="0"/>
                <a:cs typeface="Times New Roman" panose="02020603050405020304" pitchFamily="18" charset="0"/>
              </a:rPr>
              <a:t>Thời</a:t>
            </a:r>
            <a:r>
              <a:rPr lang="en-US" sz="2800" b="1" kern="0" dirty="0" smtClean="0">
                <a:solidFill>
                  <a:srgbClr val="FF0000"/>
                </a:solidFill>
                <a:latin typeface="Times New Roman" panose="02020603050405020304" pitchFamily="18" charset="0"/>
                <a:cs typeface="Times New Roman" panose="02020603050405020304" pitchFamily="18" charset="0"/>
              </a:rPr>
              <a:t>  </a:t>
            </a:r>
            <a:r>
              <a:rPr lang="en-US" sz="2800" b="1" kern="0" dirty="0" err="1" smtClean="0">
                <a:solidFill>
                  <a:srgbClr val="FF0000"/>
                </a:solidFill>
                <a:latin typeface="Times New Roman" panose="02020603050405020304" pitchFamily="18" charset="0"/>
                <a:cs typeface="Times New Roman" panose="02020603050405020304" pitchFamily="18" charset="0"/>
              </a:rPr>
              <a:t>kỳ</a:t>
            </a:r>
            <a:r>
              <a:rPr lang="vi-VN" sz="2800" b="1" kern="0" dirty="0" smtClean="0">
                <a:solidFill>
                  <a:srgbClr val="FF0000"/>
                </a:solidFill>
                <a:latin typeface="Times New Roman" panose="02020603050405020304" pitchFamily="18" charset="0"/>
                <a:cs typeface="Times New Roman" panose="02020603050405020304" pitchFamily="18" charset="0"/>
              </a:rPr>
              <a:t> </a:t>
            </a:r>
            <a:r>
              <a:rPr lang="en-US" sz="2800" b="1" kern="0" dirty="0" smtClean="0">
                <a:solidFill>
                  <a:srgbClr val="FF0000"/>
                </a:solidFill>
                <a:latin typeface="Times New Roman" panose="02020603050405020304" pitchFamily="18" charset="0"/>
                <a:cs typeface="Times New Roman" panose="02020603050405020304" pitchFamily="18" charset="0"/>
              </a:rPr>
              <a:t>194</a:t>
            </a:r>
            <a:r>
              <a:rPr lang="vi-VN" sz="2800" b="1" kern="0" dirty="0" smtClean="0">
                <a:solidFill>
                  <a:srgbClr val="FF0000"/>
                </a:solidFill>
                <a:latin typeface="Times New Roman" panose="02020603050405020304" pitchFamily="18" charset="0"/>
                <a:cs typeface="Times New Roman" panose="02020603050405020304" pitchFamily="18" charset="0"/>
              </a:rPr>
              <a:t>1</a:t>
            </a:r>
            <a:r>
              <a:rPr lang="en-US" sz="2800" b="1" kern="0" dirty="0" smtClean="0">
                <a:solidFill>
                  <a:srgbClr val="FF0000"/>
                </a:solidFill>
                <a:latin typeface="Times New Roman" panose="02020603050405020304" pitchFamily="18" charset="0"/>
                <a:cs typeface="Times New Roman" panose="02020603050405020304" pitchFamily="18" charset="0"/>
              </a:rPr>
              <a:t> </a:t>
            </a:r>
            <a:r>
              <a:rPr lang="vi-VN" sz="2800" b="1" kern="0" dirty="0" smtClean="0">
                <a:solidFill>
                  <a:srgbClr val="FF0000"/>
                </a:solidFill>
                <a:latin typeface="Times New Roman" panose="02020603050405020304" pitchFamily="18" charset="0"/>
                <a:cs typeface="Times New Roman" panose="02020603050405020304" pitchFamily="18" charset="0"/>
              </a:rPr>
              <a:t>- </a:t>
            </a:r>
            <a:r>
              <a:rPr lang="en-US" sz="2800" b="1" kern="0" dirty="0" smtClean="0">
                <a:solidFill>
                  <a:srgbClr val="FF0000"/>
                </a:solidFill>
                <a:latin typeface="Times New Roman" panose="02020603050405020304" pitchFamily="18" charset="0"/>
                <a:cs typeface="Times New Roman" panose="02020603050405020304" pitchFamily="18" charset="0"/>
              </a:rPr>
              <a:t>1969: T</a:t>
            </a:r>
            <a:r>
              <a:rPr lang="vi-VN" sz="2800" b="1" kern="0" dirty="0" smtClean="0">
                <a:solidFill>
                  <a:srgbClr val="FF0000"/>
                </a:solidFill>
                <a:latin typeface="Times New Roman" panose="02020603050405020304" pitchFamily="18" charset="0"/>
                <a:cs typeface="Times New Roman" panose="02020603050405020304" pitchFamily="18" charset="0"/>
              </a:rPr>
              <a:t>ư tưởng</a:t>
            </a:r>
            <a:r>
              <a:rPr lang="en-US" sz="2800" b="1" kern="0" dirty="0" smtClean="0">
                <a:solidFill>
                  <a:srgbClr val="FF0000"/>
                </a:solidFill>
                <a:latin typeface="Times New Roman" panose="02020603050405020304" pitchFamily="18" charset="0"/>
                <a:cs typeface="Times New Roman" panose="02020603050405020304" pitchFamily="18" charset="0"/>
              </a:rPr>
              <a:t> </a:t>
            </a:r>
            <a:r>
              <a:rPr lang="en-US" sz="2800" b="1" kern="0" dirty="0" err="1" smtClean="0">
                <a:solidFill>
                  <a:srgbClr val="FF0000"/>
                </a:solidFill>
                <a:latin typeface="Times New Roman" panose="02020603050405020304" pitchFamily="18" charset="0"/>
                <a:cs typeface="Times New Roman" panose="02020603050405020304" pitchFamily="18" charset="0"/>
              </a:rPr>
              <a:t>Hồ</a:t>
            </a:r>
            <a:r>
              <a:rPr lang="en-US" sz="2800" b="1" kern="0" dirty="0" smtClean="0">
                <a:solidFill>
                  <a:srgbClr val="FF0000"/>
                </a:solidFill>
                <a:latin typeface="Times New Roman" panose="02020603050405020304" pitchFamily="18" charset="0"/>
                <a:cs typeface="Times New Roman" panose="02020603050405020304" pitchFamily="18" charset="0"/>
              </a:rPr>
              <a:t> </a:t>
            </a:r>
            <a:r>
              <a:rPr lang="en-US" sz="2800" b="1" kern="0" dirty="0" err="1" smtClean="0">
                <a:solidFill>
                  <a:srgbClr val="FF0000"/>
                </a:solidFill>
                <a:latin typeface="Times New Roman" panose="02020603050405020304" pitchFamily="18" charset="0"/>
                <a:cs typeface="Times New Roman" panose="02020603050405020304" pitchFamily="18" charset="0"/>
              </a:rPr>
              <a:t>Chí</a:t>
            </a:r>
            <a:r>
              <a:rPr lang="en-US" sz="2800" b="1" kern="0" dirty="0" smtClean="0">
                <a:solidFill>
                  <a:srgbClr val="FF0000"/>
                </a:solidFill>
                <a:latin typeface="Times New Roman" panose="02020603050405020304" pitchFamily="18" charset="0"/>
                <a:cs typeface="Times New Roman" panose="02020603050405020304" pitchFamily="18" charset="0"/>
              </a:rPr>
              <a:t> Minh </a:t>
            </a:r>
            <a:r>
              <a:rPr lang="en-US" sz="2800" b="1" kern="0" dirty="0" err="1" smtClean="0">
                <a:solidFill>
                  <a:srgbClr val="FF0000"/>
                </a:solidFill>
                <a:latin typeface="Times New Roman" panose="02020603050405020304" pitchFamily="18" charset="0"/>
                <a:cs typeface="Times New Roman" panose="02020603050405020304" pitchFamily="18" charset="0"/>
              </a:rPr>
              <a:t>tiếp</a:t>
            </a:r>
            <a:r>
              <a:rPr lang="en-US" sz="2800" b="1" kern="0" dirty="0" smtClean="0">
                <a:solidFill>
                  <a:srgbClr val="FF0000"/>
                </a:solidFill>
                <a:latin typeface="Times New Roman" panose="02020603050405020304" pitchFamily="18" charset="0"/>
                <a:cs typeface="Times New Roman" panose="02020603050405020304" pitchFamily="18" charset="0"/>
              </a:rPr>
              <a:t> </a:t>
            </a:r>
            <a:r>
              <a:rPr lang="en-US" sz="2800" b="1" kern="0" dirty="0" err="1" smtClean="0">
                <a:solidFill>
                  <a:srgbClr val="FF0000"/>
                </a:solidFill>
                <a:latin typeface="Times New Roman" panose="02020603050405020304" pitchFamily="18" charset="0"/>
                <a:cs typeface="Times New Roman" panose="02020603050405020304" pitchFamily="18" charset="0"/>
              </a:rPr>
              <a:t>tục</a:t>
            </a:r>
            <a:r>
              <a:rPr lang="en-US" sz="2800" b="1" kern="0" dirty="0" smtClean="0">
                <a:solidFill>
                  <a:srgbClr val="FF0000"/>
                </a:solidFill>
                <a:latin typeface="Times New Roman" panose="02020603050405020304" pitchFamily="18" charset="0"/>
                <a:cs typeface="Times New Roman" panose="02020603050405020304" pitchFamily="18" charset="0"/>
              </a:rPr>
              <a:t> </a:t>
            </a:r>
            <a:r>
              <a:rPr lang="en-US" sz="2800" b="1" kern="0" dirty="0" err="1" smtClean="0">
                <a:solidFill>
                  <a:srgbClr val="FF0000"/>
                </a:solidFill>
                <a:latin typeface="Times New Roman" panose="02020603050405020304" pitchFamily="18" charset="0"/>
                <a:cs typeface="Times New Roman" panose="02020603050405020304" pitchFamily="18" charset="0"/>
              </a:rPr>
              <a:t>hoàn</a:t>
            </a:r>
            <a:r>
              <a:rPr lang="en-US" sz="2800" b="1" kern="0" dirty="0" smtClean="0">
                <a:solidFill>
                  <a:srgbClr val="FF0000"/>
                </a:solidFill>
                <a:latin typeface="Times New Roman" panose="02020603050405020304" pitchFamily="18" charset="0"/>
                <a:cs typeface="Times New Roman" panose="02020603050405020304" pitchFamily="18" charset="0"/>
              </a:rPr>
              <a:t> </a:t>
            </a:r>
            <a:r>
              <a:rPr lang="en-US" sz="2800" b="1" kern="0" dirty="0" err="1" smtClean="0">
                <a:solidFill>
                  <a:srgbClr val="FF0000"/>
                </a:solidFill>
                <a:latin typeface="Times New Roman" panose="02020603050405020304" pitchFamily="18" charset="0"/>
                <a:cs typeface="Times New Roman" panose="02020603050405020304" pitchFamily="18" charset="0"/>
              </a:rPr>
              <a:t>thiệ</a:t>
            </a:r>
            <a:r>
              <a:rPr lang="vi-VN" sz="2800" b="1" kern="0" dirty="0" smtClean="0">
                <a:solidFill>
                  <a:srgbClr val="FF0000"/>
                </a:solidFill>
                <a:latin typeface="Times New Roman" panose="02020603050405020304" pitchFamily="18" charset="0"/>
                <a:cs typeface="Times New Roman" panose="02020603050405020304" pitchFamily="18" charset="0"/>
              </a:rPr>
              <a:t>n, phát triển và tỏa sáng.</a:t>
            </a:r>
            <a:endParaRPr lang="en-US" sz="2000" b="1" kern="0" dirty="0">
              <a:solidFill>
                <a:srgbClr val="FF0000"/>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en-US" dirty="0"/>
          </a:p>
        </p:txBody>
      </p:sp>
    </p:spTree>
  </p:cSld>
  <p:clrMapOvr>
    <a:masterClrMapping/>
  </p:clrMapOvr>
  <p:transition>
    <p:dissolv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719138"/>
          </a:xfrm>
        </p:spPr>
        <p:txBody>
          <a:bodyPr>
            <a:normAutofit/>
          </a:bodyPr>
          <a:lstStyle/>
          <a:p>
            <a:r>
              <a:rPr lang="en-US" sz="3200" b="1" dirty="0">
                <a:latin typeface="Times New Roman" panose="02020603050405020304" pitchFamily="18" charset="0"/>
                <a:cs typeface="Times New Roman" panose="02020603050405020304" pitchFamily="18" charset="0"/>
              </a:rPr>
              <a:t>3. </a:t>
            </a:r>
            <a:r>
              <a:rPr lang="vi-VN" sz="3200" b="1" dirty="0" smtClean="0">
                <a:latin typeface="Times New Roman" panose="02020603050405020304" pitchFamily="18" charset="0"/>
                <a:cs typeface="Times New Roman" panose="02020603050405020304" pitchFamily="18" charset="0"/>
              </a:rPr>
              <a:t>Ý NGHĨA</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TƯ TƯỞNG HỒ CHÍ MINH</a:t>
            </a:r>
            <a:endParaRPr lang="en-US" sz="3200" b="1" dirty="0">
              <a:latin typeface="Times New Roman" panose="02020603050405020304" pitchFamily="18" charset="0"/>
              <a:cs typeface="Times New Roman" panose="02020603050405020304" pitchFamily="18" charset="0"/>
            </a:endParaRPr>
          </a:p>
        </p:txBody>
      </p:sp>
      <p:sp>
        <p:nvSpPr>
          <p:cNvPr id="4" name="AutoShape 9"/>
          <p:cNvSpPr>
            <a:spLocks noChangeArrowheads="1"/>
          </p:cNvSpPr>
          <p:nvPr/>
        </p:nvSpPr>
        <p:spPr bwMode="auto">
          <a:xfrm>
            <a:off x="1524000" y="3169860"/>
            <a:ext cx="228600" cy="609600"/>
          </a:xfrm>
          <a:prstGeom prst="upArrow">
            <a:avLst>
              <a:gd name="adj1" fmla="val 50000"/>
              <a:gd name="adj2" fmla="val 72093"/>
            </a:avLst>
          </a:prstGeom>
          <a:noFill/>
          <a:ln w="9525">
            <a:solidFill>
              <a:schemeClr val="tx1"/>
            </a:solidFill>
            <a:miter lim="800000"/>
          </a:ln>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 name="Oval 11"/>
          <p:cNvSpPr>
            <a:spLocks noChangeArrowheads="1"/>
          </p:cNvSpPr>
          <p:nvPr/>
        </p:nvSpPr>
        <p:spPr bwMode="auto">
          <a:xfrm>
            <a:off x="304800" y="3852485"/>
            <a:ext cx="2816225" cy="1755775"/>
          </a:xfrm>
          <a:prstGeom prst="ellipse">
            <a:avLst/>
          </a:prstGeom>
          <a:solidFill>
            <a:srgbClr val="810C15"/>
          </a:solidFill>
          <a:ln w="57150" cmpd="thickThin">
            <a:solidFill>
              <a:srgbClr val="FF0000"/>
            </a:solidFill>
            <a:round/>
          </a:ln>
        </p:spPr>
        <p:txBody>
          <a:bodyPr wrap="none" anchor="ctr"/>
          <a:lstStyle/>
          <a:p>
            <a:pPr algn="ctr">
              <a:lnSpc>
                <a:spcPts val="2000"/>
              </a:lnSpc>
              <a:spcBef>
                <a:spcPts val="300"/>
              </a:spcBef>
            </a:pPr>
            <a:r>
              <a:rPr lang="en-US" sz="1400" b="1" dirty="0">
                <a:solidFill>
                  <a:schemeClr val="bg1"/>
                </a:solidFill>
                <a:latin typeface="Times New Roman" panose="02020603050405020304" pitchFamily="18" charset="0"/>
                <a:cs typeface="Times New Roman" panose="02020603050405020304" pitchFamily="18" charset="0"/>
              </a:rPr>
              <a:t>TƯ TƯỞNG HỒ CHÍ MINH </a:t>
            </a:r>
            <a:endParaRPr lang="vi-VN" sz="1400" b="1" dirty="0" smtClean="0">
              <a:solidFill>
                <a:schemeClr val="bg1"/>
              </a:solidFill>
              <a:latin typeface="Times New Roman" panose="02020603050405020304" pitchFamily="18" charset="0"/>
              <a:cs typeface="Times New Roman" panose="02020603050405020304" pitchFamily="18" charset="0"/>
            </a:endParaRPr>
          </a:p>
          <a:p>
            <a:pPr algn="ctr">
              <a:lnSpc>
                <a:spcPts val="2000"/>
              </a:lnSpc>
              <a:spcBef>
                <a:spcPts val="300"/>
              </a:spcBef>
            </a:pPr>
            <a:r>
              <a:rPr lang="vi-VN" sz="1400" b="1" dirty="0" smtClean="0">
                <a:solidFill>
                  <a:schemeClr val="bg1"/>
                </a:solidFill>
                <a:latin typeface="Times New Roman" panose="02020603050405020304" pitchFamily="18" charset="0"/>
                <a:cs typeface="Times New Roman" panose="02020603050405020304" pitchFamily="18" charset="0"/>
              </a:rPr>
              <a:t>ĐỐI </a:t>
            </a:r>
            <a:r>
              <a:rPr lang="vi-VN" sz="1400" b="1" dirty="0">
                <a:solidFill>
                  <a:schemeClr val="bg1"/>
                </a:solidFill>
                <a:latin typeface="Times New Roman" panose="02020603050405020304" pitchFamily="18" charset="0"/>
                <a:cs typeface="Times New Roman" panose="02020603050405020304" pitchFamily="18" charset="0"/>
              </a:rPr>
              <a:t>VỚI</a:t>
            </a:r>
            <a:endParaRPr lang="vi-VN" sz="1400" b="1" dirty="0">
              <a:solidFill>
                <a:schemeClr val="bg1"/>
              </a:solidFill>
              <a:latin typeface="Times New Roman" panose="02020603050405020304" pitchFamily="18" charset="0"/>
              <a:cs typeface="Times New Roman" panose="02020603050405020304" pitchFamily="18" charset="0"/>
            </a:endParaRPr>
          </a:p>
          <a:p>
            <a:pPr algn="ctr">
              <a:lnSpc>
                <a:spcPts val="2000"/>
              </a:lnSpc>
              <a:spcBef>
                <a:spcPts val="300"/>
              </a:spcBef>
            </a:pPr>
            <a:r>
              <a:rPr lang="vi-VN" sz="1400" b="1" dirty="0">
                <a:solidFill>
                  <a:schemeClr val="bg1"/>
                </a:solidFill>
                <a:latin typeface="Times New Roman" panose="02020603050405020304" pitchFamily="18" charset="0"/>
                <a:cs typeface="Times New Roman" panose="02020603050405020304" pitchFamily="18" charset="0"/>
              </a:rPr>
              <a:t> </a:t>
            </a:r>
            <a:r>
              <a:rPr lang="vi-VN" sz="1400" b="1" dirty="0" smtClean="0">
                <a:solidFill>
                  <a:schemeClr val="bg1"/>
                </a:solidFill>
                <a:latin typeface="Times New Roman" panose="02020603050405020304" pitchFamily="18" charset="0"/>
                <a:cs typeface="Times New Roman" panose="02020603050405020304" pitchFamily="18" charset="0"/>
              </a:rPr>
              <a:t>SỰ  PHÁT TRIỂN</a:t>
            </a:r>
            <a:endParaRPr lang="vi-VN" sz="1400" b="1" dirty="0" smtClean="0">
              <a:solidFill>
                <a:schemeClr val="bg1"/>
              </a:solidFill>
              <a:latin typeface="Times New Roman" panose="02020603050405020304" pitchFamily="18" charset="0"/>
              <a:cs typeface="Times New Roman" panose="02020603050405020304" pitchFamily="18" charset="0"/>
            </a:endParaRPr>
          </a:p>
          <a:p>
            <a:pPr algn="ctr">
              <a:lnSpc>
                <a:spcPts val="2000"/>
              </a:lnSpc>
              <a:spcBef>
                <a:spcPts val="300"/>
              </a:spcBef>
            </a:pPr>
            <a:r>
              <a:rPr lang="vi-VN" sz="1400" b="1" dirty="0" smtClean="0">
                <a:solidFill>
                  <a:schemeClr val="bg1"/>
                </a:solidFill>
                <a:latin typeface="Times New Roman" panose="02020603050405020304" pitchFamily="18" charset="0"/>
                <a:cs typeface="Times New Roman" panose="02020603050405020304" pitchFamily="18" charset="0"/>
              </a:rPr>
              <a:t> CỦA NHÂN LOẠI</a:t>
            </a:r>
            <a:endParaRPr lang="vi-VN" sz="1400" b="1" dirty="0">
              <a:solidFill>
                <a:schemeClr val="bg1"/>
              </a:solidFill>
              <a:latin typeface="Times New Roman" panose="02020603050405020304" pitchFamily="18" charset="0"/>
              <a:cs typeface="Times New Roman" panose="02020603050405020304" pitchFamily="18" charset="0"/>
            </a:endParaRPr>
          </a:p>
        </p:txBody>
      </p:sp>
      <p:sp>
        <p:nvSpPr>
          <p:cNvPr id="6" name="Text Box 14"/>
          <p:cNvSpPr txBox="1">
            <a:spLocks noChangeArrowheads="1"/>
          </p:cNvSpPr>
          <p:nvPr/>
        </p:nvSpPr>
        <p:spPr bwMode="auto">
          <a:xfrm>
            <a:off x="3528686" y="4450139"/>
            <a:ext cx="5181600" cy="1569660"/>
          </a:xfrm>
          <a:prstGeom prst="rect">
            <a:avLst/>
          </a:prstGeom>
          <a:noFill/>
          <a:ln w="9525">
            <a:solidFill>
              <a:srgbClr val="810C15"/>
            </a:solidFill>
            <a:miter lim="800000"/>
          </a:ln>
        </p:spPr>
        <p:txBody>
          <a:bodyPr wrap="square">
            <a:spAutoFit/>
          </a:bodyPr>
          <a:lstStyle/>
          <a:p>
            <a:pPr algn="just"/>
            <a:r>
              <a:rPr lang="vi-VN" dirty="0" smtClean="0">
                <a:solidFill>
                  <a:prstClr val="black"/>
                </a:solidFill>
                <a:latin typeface="Times New Roman" panose="02020603050405020304" pitchFamily="18" charset="0"/>
                <a:cs typeface="Times New Roman" panose="02020603050405020304" pitchFamily="18" charset="0"/>
              </a:rPr>
              <a:t>b) </a:t>
            </a:r>
            <a:r>
              <a:rPr lang="vi-VN" dirty="0" smtClean="0">
                <a:solidFill>
                  <a:prstClr val="black"/>
                </a:solidFill>
                <a:latin typeface="Times New Roman" panose="02020603050405020304" pitchFamily="18" charset="0"/>
                <a:cs typeface="Times New Roman" panose="02020603050405020304" pitchFamily="18" charset="0"/>
              </a:rPr>
              <a:t>Tư </a:t>
            </a:r>
            <a:r>
              <a:rPr lang="vi-VN" dirty="0">
                <a:solidFill>
                  <a:prstClr val="black"/>
                </a:solidFill>
                <a:latin typeface="Times New Roman" panose="02020603050405020304" pitchFamily="18" charset="0"/>
                <a:cs typeface="Times New Roman" panose="02020603050405020304" pitchFamily="18" charset="0"/>
              </a:rPr>
              <a:t>tưởng Hồ Chí </a:t>
            </a:r>
            <a:r>
              <a:rPr lang="vi-VN" dirty="0" smtClean="0">
                <a:solidFill>
                  <a:prstClr val="black"/>
                </a:solidFill>
                <a:latin typeface="Times New Roman" panose="02020603050405020304" pitchFamily="18" charset="0"/>
                <a:cs typeface="Times New Roman" panose="02020603050405020304" pitchFamily="18" charset="0"/>
              </a:rPr>
              <a:t>Minh mở ra cho các dân tộc thuộc địa con đường giải phóng dân tộc gắn liền với giải phóng giai cấp và giải phóng con người.</a:t>
            </a:r>
            <a:endParaRPr lang="en-US" dirty="0">
              <a:latin typeface="Times New Roman" panose="02020603050405020304" pitchFamily="18" charset="0"/>
              <a:cs typeface="Times New Roman" panose="02020603050405020304" pitchFamily="18" charset="0"/>
            </a:endParaRPr>
          </a:p>
        </p:txBody>
      </p:sp>
      <p:sp>
        <p:nvSpPr>
          <p:cNvPr id="9" name="Rectangle 19"/>
          <p:cNvSpPr>
            <a:spLocks noChangeArrowheads="1"/>
          </p:cNvSpPr>
          <p:nvPr/>
        </p:nvSpPr>
        <p:spPr bwMode="auto">
          <a:xfrm>
            <a:off x="304800" y="1828800"/>
            <a:ext cx="2590800" cy="1264860"/>
          </a:xfrm>
          <a:prstGeom prst="rect">
            <a:avLst/>
          </a:prstGeom>
          <a:solidFill>
            <a:srgbClr val="FF3300"/>
          </a:solidFill>
          <a:ln w="9525">
            <a:solidFill>
              <a:schemeClr val="tx1"/>
            </a:solidFill>
            <a:miter lim="800000"/>
          </a:ln>
          <a:effectLst/>
        </p:spPr>
        <p:txBody>
          <a:bodyPr wrap="none" anchor="ctr"/>
          <a:lstStyle/>
          <a:p>
            <a:pPr algn="ctr">
              <a:lnSpc>
                <a:spcPts val="2000"/>
              </a:lnSpc>
              <a:spcBef>
                <a:spcPts val="300"/>
              </a:spcBef>
            </a:pPr>
            <a:r>
              <a:rPr lang="en-US" sz="1400" b="1" dirty="0" smtClean="0">
                <a:solidFill>
                  <a:srgbClr val="66CCFF"/>
                </a:solidFill>
                <a:latin typeface="Times New Roman" panose="02020603050405020304" pitchFamily="18" charset="0"/>
                <a:cs typeface="Times New Roman" panose="02020603050405020304" pitchFamily="18" charset="0"/>
              </a:rPr>
              <a:t>TƯ </a:t>
            </a:r>
            <a:r>
              <a:rPr lang="en-US" sz="1400" b="1" dirty="0">
                <a:solidFill>
                  <a:srgbClr val="66CCFF"/>
                </a:solidFill>
                <a:latin typeface="Times New Roman" panose="02020603050405020304" pitchFamily="18" charset="0"/>
                <a:cs typeface="Times New Roman" panose="02020603050405020304" pitchFamily="18" charset="0"/>
              </a:rPr>
              <a:t>TƯỞNG HỒ CHÍ MINH </a:t>
            </a:r>
            <a:endParaRPr lang="en-US" sz="1400" b="1" dirty="0">
              <a:solidFill>
                <a:srgbClr val="66CCFF"/>
              </a:solidFill>
              <a:latin typeface="Times New Roman" panose="02020603050405020304" pitchFamily="18" charset="0"/>
              <a:cs typeface="Times New Roman" panose="02020603050405020304" pitchFamily="18" charset="0"/>
            </a:endParaRPr>
          </a:p>
          <a:p>
            <a:pPr>
              <a:lnSpc>
                <a:spcPts val="2000"/>
              </a:lnSpc>
              <a:spcBef>
                <a:spcPts val="300"/>
              </a:spcBef>
            </a:pPr>
            <a:r>
              <a:rPr lang="vi-VN" sz="1400" b="1" dirty="0">
                <a:solidFill>
                  <a:srgbClr val="66CCFF"/>
                </a:solidFill>
                <a:latin typeface="Times New Roman" panose="02020603050405020304" pitchFamily="18" charset="0"/>
                <a:cs typeface="Times New Roman" panose="02020603050405020304" pitchFamily="18" charset="0"/>
              </a:rPr>
              <a:t>ĐỐI VỚI</a:t>
            </a:r>
            <a:endParaRPr lang="vi-VN" sz="1400" b="1" dirty="0">
              <a:solidFill>
                <a:srgbClr val="66CCFF"/>
              </a:solidFill>
              <a:latin typeface="Times New Roman" panose="02020603050405020304" pitchFamily="18" charset="0"/>
              <a:cs typeface="Times New Roman" panose="02020603050405020304" pitchFamily="18" charset="0"/>
            </a:endParaRPr>
          </a:p>
          <a:p>
            <a:pPr>
              <a:lnSpc>
                <a:spcPts val="2000"/>
              </a:lnSpc>
              <a:spcBef>
                <a:spcPts val="300"/>
              </a:spcBef>
            </a:pPr>
            <a:r>
              <a:rPr lang="vi-VN" sz="1400" b="1" dirty="0">
                <a:solidFill>
                  <a:srgbClr val="66CCFF"/>
                </a:solidFill>
                <a:latin typeface="Times New Roman" panose="02020603050405020304" pitchFamily="18" charset="0"/>
                <a:cs typeface="Times New Roman" panose="02020603050405020304" pitchFamily="18" charset="0"/>
              </a:rPr>
              <a:t> CÁCH MẠNG VIỆT NAM</a:t>
            </a:r>
            <a:endParaRPr lang="vi-VN" sz="1400" b="1" dirty="0">
              <a:solidFill>
                <a:srgbClr val="66CCFF"/>
              </a:solidFill>
              <a:latin typeface="Times New Roman" panose="02020603050405020304" pitchFamily="18" charset="0"/>
              <a:cs typeface="Times New Roman" panose="02020603050405020304" pitchFamily="18" charset="0"/>
            </a:endParaRPr>
          </a:p>
          <a:p>
            <a:pPr algn="ctr">
              <a:lnSpc>
                <a:spcPts val="2000"/>
              </a:lnSpc>
              <a:spcBef>
                <a:spcPts val="300"/>
              </a:spcBef>
            </a:pPr>
            <a:endParaRPr lang="en-US" sz="1400" b="1" dirty="0">
              <a:solidFill>
                <a:srgbClr val="66CCFF"/>
              </a:solidFill>
              <a:latin typeface="Times New Roman" panose="02020603050405020304" pitchFamily="18" charset="0"/>
              <a:cs typeface="Times New Roman" panose="02020603050405020304" pitchFamily="18" charset="0"/>
            </a:endParaRPr>
          </a:p>
        </p:txBody>
      </p:sp>
      <p:sp>
        <p:nvSpPr>
          <p:cNvPr id="10" name="Line 21"/>
          <p:cNvSpPr>
            <a:spLocks noChangeShapeType="1"/>
          </p:cNvSpPr>
          <p:nvPr/>
        </p:nvSpPr>
        <p:spPr bwMode="auto">
          <a:xfrm>
            <a:off x="3200400" y="4693860"/>
            <a:ext cx="228600" cy="0"/>
          </a:xfrm>
          <a:prstGeom prst="line">
            <a:avLst/>
          </a:prstGeom>
          <a:noFill/>
          <a:ln w="9525">
            <a:solidFill>
              <a:schemeClr val="tx1"/>
            </a:solidFill>
            <a:round/>
            <a:tailEnd type="triangle" w="med" len="med"/>
          </a:ln>
          <a:effectLst/>
        </p:spPr>
        <p:txBody>
          <a:bodyPr/>
          <a:lstStyle/>
          <a:p>
            <a:endParaRPr lang="en-US">
              <a:latin typeface="Times New Roman" panose="02020603050405020304" pitchFamily="18" charset="0"/>
              <a:cs typeface="Times New Roman" panose="02020603050405020304" pitchFamily="18" charset="0"/>
            </a:endParaRPr>
          </a:p>
        </p:txBody>
      </p:sp>
      <p:sp>
        <p:nvSpPr>
          <p:cNvPr id="11" name="Line 23"/>
          <p:cNvSpPr>
            <a:spLocks noChangeShapeType="1"/>
          </p:cNvSpPr>
          <p:nvPr/>
        </p:nvSpPr>
        <p:spPr bwMode="auto">
          <a:xfrm>
            <a:off x="2971800" y="2636460"/>
            <a:ext cx="533400" cy="0"/>
          </a:xfrm>
          <a:prstGeom prst="line">
            <a:avLst/>
          </a:prstGeom>
          <a:noFill/>
          <a:ln w="9525">
            <a:solidFill>
              <a:schemeClr val="tx1"/>
            </a:solidFill>
            <a:round/>
            <a:tailEnd type="triangle" w="med" len="med"/>
          </a:ln>
          <a:effectLst/>
        </p:spPr>
        <p:txBody>
          <a:bodyPr/>
          <a:lstStyle/>
          <a:p>
            <a:endParaRPr lang="en-US">
              <a:latin typeface="Times New Roman" panose="02020603050405020304" pitchFamily="18" charset="0"/>
              <a:cs typeface="Times New Roman" panose="02020603050405020304" pitchFamily="18" charset="0"/>
            </a:endParaRPr>
          </a:p>
        </p:txBody>
      </p:sp>
      <p:sp>
        <p:nvSpPr>
          <p:cNvPr id="13" name="Text Box 15"/>
          <p:cNvSpPr txBox="1">
            <a:spLocks noChangeArrowheads="1"/>
          </p:cNvSpPr>
          <p:nvPr/>
        </p:nvSpPr>
        <p:spPr bwMode="auto">
          <a:xfrm>
            <a:off x="3505200" y="1828800"/>
            <a:ext cx="5181600" cy="2308324"/>
          </a:xfrm>
          <a:prstGeom prst="rect">
            <a:avLst/>
          </a:prstGeom>
          <a:noFill/>
          <a:ln w="9525">
            <a:solidFill>
              <a:srgbClr val="810C15"/>
            </a:solidFill>
            <a:miter lim="800000"/>
          </a:ln>
        </p:spPr>
        <p:txBody>
          <a:bodyPr wrap="square">
            <a:spAutoFit/>
          </a:bodyPr>
          <a:lstStyle/>
          <a:p>
            <a:pPr marL="457200" indent="-457200" algn="just">
              <a:buAutoNum type="alphaLcParenR"/>
            </a:pPr>
            <a:r>
              <a:rPr lang="vi-VN" dirty="0">
                <a:latin typeface="Times New Roman" panose="02020603050405020304" pitchFamily="18" charset="0"/>
                <a:cs typeface="Times New Roman" panose="02020603050405020304" pitchFamily="18" charset="0"/>
              </a:rPr>
              <a:t>Tư tưởng Hồ Chí Minh góp phần ở ra cho các dân tộc </a:t>
            </a:r>
            <a:r>
              <a:rPr lang="vi-VN" dirty="0" smtClean="0">
                <a:latin typeface="Times New Roman" panose="02020603050405020304" pitchFamily="18" charset="0"/>
                <a:cs typeface="Times New Roman" panose="02020603050405020304" pitchFamily="18" charset="0"/>
              </a:rPr>
              <a:t>là nền tảng tư tưởng và kim chỉ nam cho cách mạng Việt Nam trong thời đại hiện nay.</a:t>
            </a:r>
            <a:endParaRPr lang="vi-VN" dirty="0">
              <a:latin typeface="Times New Roman" panose="02020603050405020304" pitchFamily="18" charset="0"/>
              <a:cs typeface="Times New Roman" panose="02020603050405020304" pitchFamily="18" charset="0"/>
            </a:endParaRPr>
          </a:p>
          <a:p>
            <a:pPr marL="457200" indent="-457200" algn="just">
              <a:buAutoNum type="alphaLcParenR"/>
            </a:pPr>
            <a:endParaRPr lang="vi-VN" dirty="0">
              <a:latin typeface="Times New Roman" panose="02020603050405020304" pitchFamily="18" charset="0"/>
              <a:cs typeface="Times New Roman" panose="02020603050405020304" pitchFamily="18" charset="0"/>
            </a:endParaRPr>
          </a:p>
        </p:txBody>
      </p:sp>
    </p:spTree>
  </p:cSld>
  <p:clrMapOvr>
    <a:masterClrMapping/>
  </p:clrMapOvr>
  <p:transition>
    <p:dissolv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a:bodyPr>
          <a:lstStyle/>
          <a:p>
            <a:pPr algn="ctr"/>
            <a:r>
              <a:rPr lang="en-US" sz="3200" b="1" dirty="0">
                <a:latin typeface="Times New Roman" panose="02020603050405020304" pitchFamily="18" charset="0"/>
                <a:cs typeface="Times New Roman" panose="02020603050405020304" pitchFamily="18" charset="0"/>
              </a:rPr>
              <a:t>TÓM TẮT</a:t>
            </a:r>
            <a:endParaRPr lang="en-US" sz="3200" b="1" dirty="0">
              <a:latin typeface="Times New Roman" panose="02020603050405020304" pitchFamily="18" charset="0"/>
              <a:cs typeface="Times New Roman" panose="02020603050405020304" pitchFamily="18" charset="0"/>
            </a:endParaRPr>
          </a:p>
        </p:txBody>
      </p:sp>
      <p:sp>
        <p:nvSpPr>
          <p:cNvPr id="4" name="AutoShape 6" descr="Parchment"/>
          <p:cNvSpPr>
            <a:spLocks noGrp="1" noChangeArrowheads="1"/>
          </p:cNvSpPr>
          <p:nvPr>
            <p:ph sz="quarter" idx="1"/>
          </p:nvPr>
        </p:nvSpPr>
        <p:spPr bwMode="auto">
          <a:xfrm>
            <a:off x="914400" y="1447800"/>
            <a:ext cx="7772400" cy="1676400"/>
          </a:xfrm>
          <a:prstGeom prst="octagon">
            <a:avLst>
              <a:gd name="adj" fmla="val 29287"/>
            </a:avLst>
          </a:prstGeom>
          <a:solidFill>
            <a:schemeClr val="accent1">
              <a:lumMod val="40000"/>
              <a:lumOff val="60000"/>
            </a:schemeClr>
          </a:solidFill>
          <a:ln w="9525" algn="ctr">
            <a:solidFill>
              <a:schemeClr val="bg1"/>
            </a:solidFill>
            <a:miter lim="800000"/>
          </a:ln>
          <a:effectLst>
            <a:outerShdw dist="107763" dir="18900000" algn="ctr" rotWithShape="0">
              <a:schemeClr val="bg2">
                <a:alpha val="50000"/>
              </a:schemeClr>
            </a:outerShdw>
          </a:effectLst>
        </p:spPr>
        <p:txBody>
          <a:bodyPr anchor="ctr">
            <a:noAutofit/>
          </a:bodyPr>
          <a:lstStyle/>
          <a:p>
            <a:pPr algn="just"/>
            <a:r>
              <a:rPr lang="en-US" sz="2000" dirty="0" err="1">
                <a:latin typeface="Times New Roman" panose="02020603050405020304" pitchFamily="18" charset="0"/>
                <a:cs typeface="Times New Roman" panose="02020603050405020304" pitchFamily="18" charset="0"/>
              </a:rPr>
              <a:t>Tư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Hô</a:t>
            </a:r>
            <a:r>
              <a:rPr lang="en-US" sz="2000" dirty="0">
                <a:latin typeface="Times New Roman" panose="02020603050405020304" pitchFamily="18" charset="0"/>
                <a:cs typeface="Times New Roman" panose="02020603050405020304" pitchFamily="18" charset="0"/>
              </a:rPr>
              <a:t>̀ Chí Minh là </a:t>
            </a:r>
            <a:r>
              <a:rPr lang="en-US" sz="2000" dirty="0" err="1">
                <a:latin typeface="Times New Roman" panose="02020603050405020304" pitchFamily="18" charset="0"/>
                <a:cs typeface="Times New Roman" panose="02020603050405020304" pitchFamily="18" charset="0"/>
              </a:rPr>
              <a:t>sản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T</a:t>
            </a:r>
            <a:r>
              <a:rPr lang="vi-VN" sz="2000" dirty="0">
                <a:latin typeface="Times New Roman" panose="02020603050405020304" pitchFamily="18" charset="0"/>
                <a:cs typeface="Times New Roman" panose="02020603050405020304" pitchFamily="18" charset="0"/>
              </a:rPr>
              <a:t>ừ </a:t>
            </a:r>
            <a:r>
              <a:rPr lang="en-US" sz="2000" dirty="0" err="1">
                <a:latin typeface="Times New Roman" panose="02020603050405020304" pitchFamily="18" charset="0"/>
                <a:cs typeface="Times New Roman" panose="02020603050405020304" pitchFamily="18" charset="0"/>
              </a:rPr>
              <a:t>thực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tộc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Hô</a:t>
            </a:r>
            <a:r>
              <a:rPr lang="en-US" sz="2000" dirty="0">
                <a:latin typeface="Times New Roman" panose="02020603050405020304" pitchFamily="18" charset="0"/>
                <a:cs typeface="Times New Roman" panose="02020603050405020304" pitchFamily="18" charset="0"/>
              </a:rPr>
              <a:t>̀ Chí Minh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kết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pháp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học,biện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tưởng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Hô</a:t>
            </a:r>
            <a:r>
              <a:rPr lang="en-US" sz="2000" i="1" dirty="0">
                <a:latin typeface="Times New Roman" panose="02020603050405020304" pitchFamily="18" charset="0"/>
                <a:cs typeface="Times New Roman" panose="02020603050405020304" pitchFamily="18" charset="0"/>
              </a:rPr>
              <a:t>̀ Chí Minh </a:t>
            </a:r>
            <a:r>
              <a:rPr lang="vi-VN" sz="2000" i="1" dirty="0">
                <a:latin typeface="Times New Roman" panose="02020603050405020304" pitchFamily="18" charset="0"/>
                <a:cs typeface="Times New Roman" panose="02020603050405020304" pitchFamily="18" charset="0"/>
              </a:rPr>
              <a:t>đã trở</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thành</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tư</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tưởng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Việt</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nam</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hiện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đại</a:t>
            </a:r>
            <a:r>
              <a:rPr lang="en-US" sz="2000" i="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5" name="AutoShape 6" descr="Parchment"/>
          <p:cNvSpPr txBox="1">
            <a:spLocks noChangeArrowheads="1"/>
          </p:cNvSpPr>
          <p:nvPr/>
        </p:nvSpPr>
        <p:spPr bwMode="auto">
          <a:xfrm>
            <a:off x="990600" y="3200400"/>
            <a:ext cx="7772400" cy="1676400"/>
          </a:xfrm>
          <a:prstGeom prst="octagon">
            <a:avLst>
              <a:gd name="adj" fmla="val 29287"/>
            </a:avLst>
          </a:prstGeom>
          <a:solidFill>
            <a:schemeClr val="accent1">
              <a:lumMod val="40000"/>
              <a:lumOff val="60000"/>
            </a:schemeClr>
          </a:solidFill>
          <a:ln w="9525" algn="ctr">
            <a:solidFill>
              <a:schemeClr val="bg1"/>
            </a:solidFill>
            <a:miter lim="800000"/>
          </a:ln>
          <a:effectLst>
            <a:outerShdw dist="107763" dir="18900000" algn="ctr" rotWithShape="0">
              <a:schemeClr val="bg2">
                <a:alpha val="50000"/>
              </a:schemeClr>
            </a:outerShdw>
          </a:effectLst>
        </p:spPr>
        <p:txBody>
          <a:bodyPr vert="horz" anchor="ctr">
            <a:normAutofit/>
          </a:bodyPr>
          <a:lstStyle/>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Wingdings 2" panose="05020102010507070707"/>
              <a:buChar char=""/>
              <a:defRPr/>
            </a:pP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p</a:t>
            </a:r>
            <a:r>
              <a:rPr lang="vi-VN" sz="2000" dirty="0">
                <a:latin typeface="Times New Roman" panose="02020603050405020304" pitchFamily="18" charset="0"/>
                <a:cs typeface="Times New Roman" panose="02020603050405020304" pitchFamily="18" charset="0"/>
              </a:rPr>
              <a:t>hát triển</a:t>
            </a:r>
            <a:r>
              <a:rPr lang="en-US" sz="2000" dirty="0">
                <a:latin typeface="Times New Roman" panose="02020603050405020304" pitchFamily="18" charset="0"/>
                <a:cs typeface="Times New Roman" panose="02020603050405020304" pitchFamily="18" charset="0"/>
              </a:rPr>
              <a:t> t</a:t>
            </a:r>
            <a:r>
              <a:rPr lang="vi-VN" sz="2000" dirty="0">
                <a:latin typeface="Times New Roman" panose="02020603050405020304" pitchFamily="18" charset="0"/>
                <a:cs typeface="Times New Roman" panose="02020603050405020304" pitchFamily="18" charset="0"/>
              </a:rPr>
              <a:t>ư tưởng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a:t>
            </a:r>
            <a:r>
              <a:rPr lang="en-US" sz="2000" dirty="0">
                <a:latin typeface="Times New Roman" panose="02020603050405020304" pitchFamily="18" charset="0"/>
                <a:cs typeface="Times New Roman" panose="02020603050405020304" pitchFamily="18" charset="0"/>
              </a:rPr>
              <a:t> Minh </a:t>
            </a:r>
            <a:r>
              <a:rPr lang="en-US" sz="2000" dirty="0" err="1">
                <a:latin typeface="Times New Roman" panose="02020603050405020304" pitchFamily="18" charset="0"/>
                <a:cs typeface="Times New Roman" panose="02020603050405020304" pitchFamily="18" charset="0"/>
              </a:rPr>
              <a:t>trải</a:t>
            </a:r>
            <a:r>
              <a:rPr lang="en-US" sz="2000" dirty="0">
                <a:latin typeface="Times New Roman" panose="02020603050405020304" pitchFamily="18" charset="0"/>
                <a:cs typeface="Times New Roman" panose="02020603050405020304" pitchFamily="18" charset="0"/>
              </a:rPr>
              <a:t> qua 5 </a:t>
            </a:r>
            <a:r>
              <a:rPr lang="en-US" sz="2000" dirty="0" err="1">
                <a:latin typeface="Times New Roman" panose="02020603050405020304" pitchFamily="18" charset="0"/>
                <a:cs typeface="Times New Roman" panose="02020603050405020304" pitchFamily="18" charset="0"/>
              </a:rPr>
              <a:t>giai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đoạn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1911;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1911 – 1920;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1921 – 1930;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1930 – 1945;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1945 – 1969.</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6" name="AutoShape 6" descr="Parchment"/>
          <p:cNvSpPr txBox="1">
            <a:spLocks noChangeArrowheads="1"/>
          </p:cNvSpPr>
          <p:nvPr/>
        </p:nvSpPr>
        <p:spPr bwMode="auto">
          <a:xfrm>
            <a:off x="990600" y="4953000"/>
            <a:ext cx="7772400" cy="1676400"/>
          </a:xfrm>
          <a:prstGeom prst="octagon">
            <a:avLst>
              <a:gd name="adj" fmla="val 29287"/>
            </a:avLst>
          </a:prstGeom>
          <a:solidFill>
            <a:schemeClr val="accent1">
              <a:lumMod val="40000"/>
              <a:lumOff val="60000"/>
            </a:schemeClr>
          </a:solidFill>
          <a:ln w="9525" algn="ctr">
            <a:solidFill>
              <a:schemeClr val="bg1"/>
            </a:solidFill>
            <a:miter lim="800000"/>
          </a:ln>
          <a:effectLst>
            <a:outerShdw dist="107763" dir="18900000" algn="ctr" rotWithShape="0">
              <a:schemeClr val="bg2">
                <a:alpha val="50000"/>
              </a:schemeClr>
            </a:outerShdw>
          </a:effectLst>
        </p:spPr>
        <p:txBody>
          <a:bodyPr vert="horz" anchor="ctr">
            <a:normAutofit/>
          </a:bodyPr>
          <a:lstStyle/>
          <a:p>
            <a:pPr marL="342900" indent="-342900" algn="just">
              <a:lnSpc>
                <a:spcPts val="2200"/>
              </a:lnSpc>
              <a:spcBef>
                <a:spcPts val="300"/>
              </a:spcBef>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Gi</a:t>
            </a:r>
            <a:r>
              <a:rPr lang="vi-VN" sz="2000" dirty="0">
                <a:latin typeface="Times New Roman" panose="02020603050405020304" pitchFamily="18" charset="0"/>
                <a:cs typeface="Times New Roman" panose="02020603050405020304" pitchFamily="18" charset="0"/>
              </a:rPr>
              <a:t>á</a:t>
            </a:r>
            <a:r>
              <a:rPr lang="en-US" sz="2000" dirty="0">
                <a:latin typeface="Times New Roman" panose="02020603050405020304" pitchFamily="18" charset="0"/>
                <a:cs typeface="Times New Roman" panose="02020603050405020304" pitchFamily="18" charset="0"/>
              </a:rPr>
              <a:t> trị </a:t>
            </a:r>
            <a:r>
              <a:rPr lang="en-US" sz="2000" dirty="0" err="1">
                <a:latin typeface="Times New Roman" panose="02020603050405020304" pitchFamily="18" charset="0"/>
                <a:cs typeface="Times New Roman" panose="02020603050405020304" pitchFamily="18" charset="0"/>
              </a:rPr>
              <a:t>tư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Hô</a:t>
            </a:r>
            <a:r>
              <a:rPr lang="en-US" sz="2000" dirty="0">
                <a:latin typeface="Times New Roman" panose="02020603050405020304" pitchFamily="18" charset="0"/>
                <a:cs typeface="Times New Roman" panose="02020603050405020304" pitchFamily="18" charset="0"/>
              </a:rPr>
              <a:t>̀ Chí Minh không chỉ </a:t>
            </a:r>
            <a:r>
              <a:rPr lang="en-US" sz="2000" dirty="0" err="1">
                <a:latin typeface="Times New Roman" panose="02020603050405020304" pitchFamily="18" charset="0"/>
                <a:cs typeface="Times New Roman" panose="02020603050405020304" pitchFamily="18" charset="0"/>
              </a:rPr>
              <a:t>soi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sáng</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đường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tộc</a:t>
            </a:r>
            <a:r>
              <a:rPr lang="en-US" sz="2000" dirty="0">
                <a:latin typeface="Times New Roman" panose="02020603050405020304" pitchFamily="18" charset="0"/>
                <a:cs typeface="Times New Roman" panose="02020603050405020304" pitchFamily="18" charset="0"/>
              </a:rPr>
              <a:t> mà con có ý </a:t>
            </a:r>
            <a:r>
              <a:rPr lang="en-US" sz="2000" dirty="0" err="1">
                <a:latin typeface="Times New Roman" panose="02020603050405020304" pitchFamily="18" charset="0"/>
                <a:cs typeface="Times New Roman" panose="02020603050405020304" pitchFamily="18" charset="0"/>
              </a:rPr>
              <a:t>nghĩa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đường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đấu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người</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p:dissolv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lvl1pPr eaLnBrk="0" hangingPunct="0">
              <a:defRPr sz="2400">
                <a:solidFill>
                  <a:schemeClr val="tx1"/>
                </a:solidFill>
                <a:latin typeface=".VnArial" panose="020B7200000000000000" pitchFamily="34" charset="0"/>
              </a:defRPr>
            </a:lvl1pPr>
            <a:lvl2pPr marL="742950" indent="-285750" eaLnBrk="0" hangingPunct="0">
              <a:defRPr sz="2400">
                <a:solidFill>
                  <a:schemeClr val="tx1"/>
                </a:solidFill>
                <a:latin typeface=".VnArial" panose="020B7200000000000000" pitchFamily="34" charset="0"/>
              </a:defRPr>
            </a:lvl2pPr>
            <a:lvl3pPr marL="1143000" indent="-228600" eaLnBrk="0" hangingPunct="0">
              <a:defRPr sz="2400">
                <a:solidFill>
                  <a:schemeClr val="tx1"/>
                </a:solidFill>
                <a:latin typeface=".VnArial" panose="020B7200000000000000" pitchFamily="34" charset="0"/>
              </a:defRPr>
            </a:lvl3pPr>
            <a:lvl4pPr marL="1600200" indent="-228600" eaLnBrk="0" hangingPunct="0">
              <a:defRPr sz="2400">
                <a:solidFill>
                  <a:schemeClr val="tx1"/>
                </a:solidFill>
                <a:latin typeface=".VnArial" panose="020B7200000000000000" pitchFamily="34" charset="0"/>
              </a:defRPr>
            </a:lvl4pPr>
            <a:lvl5pPr marL="2057400" indent="-228600" eaLnBrk="0" hangingPunct="0">
              <a:defRPr sz="2400">
                <a:solidFill>
                  <a:schemeClr val="tx1"/>
                </a:solidFill>
                <a:latin typeface=".VnArial" panose="020B7200000000000000" pitchFamily="34" charset="0"/>
              </a:defRPr>
            </a:lvl5pPr>
            <a:lvl6pPr marL="2514600" indent="-228600" algn="ctr" eaLnBrk="0" fontAlgn="base" hangingPunct="0">
              <a:spcBef>
                <a:spcPct val="0"/>
              </a:spcBef>
              <a:spcAft>
                <a:spcPct val="0"/>
              </a:spcAft>
              <a:defRPr sz="2400">
                <a:solidFill>
                  <a:schemeClr val="tx1"/>
                </a:solidFill>
                <a:latin typeface=".VnArial" panose="020B7200000000000000" pitchFamily="34" charset="0"/>
              </a:defRPr>
            </a:lvl6pPr>
            <a:lvl7pPr marL="2971800" indent="-228600" algn="ctr" eaLnBrk="0" fontAlgn="base" hangingPunct="0">
              <a:spcBef>
                <a:spcPct val="0"/>
              </a:spcBef>
              <a:spcAft>
                <a:spcPct val="0"/>
              </a:spcAft>
              <a:defRPr sz="2400">
                <a:solidFill>
                  <a:schemeClr val="tx1"/>
                </a:solidFill>
                <a:latin typeface=".VnArial" panose="020B7200000000000000" pitchFamily="34" charset="0"/>
              </a:defRPr>
            </a:lvl7pPr>
            <a:lvl8pPr marL="3429000" indent="-228600" algn="ctr" eaLnBrk="0" fontAlgn="base" hangingPunct="0">
              <a:spcBef>
                <a:spcPct val="0"/>
              </a:spcBef>
              <a:spcAft>
                <a:spcPct val="0"/>
              </a:spcAft>
              <a:defRPr sz="2400">
                <a:solidFill>
                  <a:schemeClr val="tx1"/>
                </a:solidFill>
                <a:latin typeface=".VnArial" panose="020B7200000000000000" pitchFamily="34" charset="0"/>
              </a:defRPr>
            </a:lvl8pPr>
            <a:lvl9pPr marL="3886200" indent="-228600" algn="ctr" eaLnBrk="0" fontAlgn="base" hangingPunct="0">
              <a:spcBef>
                <a:spcPct val="0"/>
              </a:spcBef>
              <a:spcAft>
                <a:spcPct val="0"/>
              </a:spcAft>
              <a:defRPr sz="2400">
                <a:solidFill>
                  <a:schemeClr val="tx1"/>
                </a:solidFill>
                <a:latin typeface=".VnArial" panose="020B7200000000000000" pitchFamily="34" charset="0"/>
              </a:defRPr>
            </a:lvl9pPr>
          </a:lstStyle>
          <a:p>
            <a:pPr eaLnBrk="1" hangingPunct="1"/>
            <a:fld id="{739F48EB-4F40-4A47-A8D3-17E5782D03E2}" type="slidenum">
              <a:rPr lang="en-US" altLang="en-US" sz="1400">
                <a:solidFill>
                  <a:srgbClr val="000000"/>
                </a:solidFill>
                <a:latin typeface="Arial" panose="020B0604020202020204" pitchFamily="34" charset="0"/>
              </a:rPr>
            </a:fld>
            <a:endParaRPr lang="en-US" altLang="en-US" sz="1400">
              <a:solidFill>
                <a:srgbClr val="000000"/>
              </a:solidFill>
              <a:latin typeface="Arial" panose="020B0604020202020204" pitchFamily="34" charset="0"/>
            </a:endParaRPr>
          </a:p>
        </p:txBody>
      </p:sp>
      <p:sp>
        <p:nvSpPr>
          <p:cNvPr id="234498" name="Rectangle 2"/>
          <p:cNvSpPr>
            <a:spLocks noChangeArrowheads="1"/>
          </p:cNvSpPr>
          <p:nvPr/>
        </p:nvSpPr>
        <p:spPr bwMode="auto">
          <a:xfrm>
            <a:off x="381000" y="2224315"/>
            <a:ext cx="8458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60680"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sv-SE" altLang="en-US" sz="2800" b="1" i="1" dirty="0" smtClean="0">
                <a:solidFill>
                  <a:srgbClr val="FF0000"/>
                </a:solidFill>
                <a:latin typeface="Times New Roman" panose="02020603050405020304" pitchFamily="18" charset="0"/>
                <a:cs typeface="Times New Roman" panose="02020603050405020304" pitchFamily="18" charset="0"/>
              </a:rPr>
              <a:t>Nghiên </a:t>
            </a:r>
            <a:r>
              <a:rPr lang="sv-SE" altLang="en-US" sz="2800" b="1" i="1" dirty="0">
                <a:solidFill>
                  <a:srgbClr val="FF0000"/>
                </a:solidFill>
                <a:latin typeface="Times New Roman" panose="02020603050405020304" pitchFamily="18" charset="0"/>
                <a:cs typeface="Times New Roman" panose="02020603050405020304" pitchFamily="18" charset="0"/>
              </a:rPr>
              <a:t>cứu, học tập tư tưởng Hồ Chí Minh là để nâng cao thêm lòng yêu nước, tinh thần phục vụ nhân dân; nâng cao đạo đức cách mạng của mỗi người, để làm cho chủ nghĩa Mác - Lênin, tư tưởng Hồ Chí Minh thực sự trở thành nền tảng tư tưởng và kim chỉ nam cho hành động của chúng ta.</a:t>
            </a:r>
            <a:endParaRPr lang="sv-SE" altLang="en-US" sz="2800" b="1" i="1" dirty="0">
              <a:solidFill>
                <a:srgbClr val="FF0000"/>
              </a:solidFill>
              <a:latin typeface="Times New Roman" panose="02020603050405020304" pitchFamily="18" charset="0"/>
              <a:cs typeface="Times New Roman" panose="02020603050405020304" pitchFamily="18" charset="0"/>
            </a:endParaRPr>
          </a:p>
        </p:txBody>
      </p:sp>
      <p:sp>
        <p:nvSpPr>
          <p:cNvPr id="275460" name="Rectangle 3"/>
          <p:cNvSpPr>
            <a:spLocks noChangeArrowheads="1"/>
          </p:cNvSpPr>
          <p:nvPr/>
        </p:nvSpPr>
        <p:spPr bwMode="auto">
          <a:xfrm>
            <a:off x="0" y="6477000"/>
            <a:ext cx="1066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rgbClr val="EAEAEA"/>
                </a:solidFill>
                <a:cs typeface="Arial" panose="020B0604020202020204" pitchFamily="34" charset="0"/>
              </a:rPr>
              <a:t>Hình 59</a:t>
            </a:r>
            <a:endParaRPr lang="en-US" altLang="en-US" sz="1800">
              <a:solidFill>
                <a:srgbClr val="EAEAEA"/>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wedge">
                                      <p:cBhvr>
                                        <p:cTn id="7" dur="2000"/>
                                        <p:tgtEl>
                                          <p:spTgt spid="234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endParaRPr lang="en-US" smtClean="0"/>
          </a:p>
        </p:txBody>
      </p:sp>
      <p:sp>
        <p:nvSpPr>
          <p:cNvPr id="9219" name="Text Placeholder 3"/>
          <p:cNvSpPr>
            <a:spLocks noGrp="1"/>
          </p:cNvSpPr>
          <p:nvPr>
            <p:ph type="body" sz="half" idx="2"/>
          </p:nvPr>
        </p:nvSpPr>
        <p:spPr/>
        <p:style>
          <a:lnRef idx="2">
            <a:schemeClr val="accent1"/>
          </a:lnRef>
          <a:fillRef idx="1">
            <a:schemeClr val="lt1"/>
          </a:fillRef>
          <a:effectRef idx="0">
            <a:schemeClr val="accent1"/>
          </a:effectRef>
          <a:fontRef idx="minor">
            <a:schemeClr val="dk1"/>
          </a:fontRef>
        </p:style>
        <p:txBody>
          <a:bodyPr/>
          <a:lstStyle/>
          <a:p>
            <a:pPr eaLnBrk="1" hangingPunct="1"/>
            <a:endParaRPr lang="en-US" dirty="0" smtClean="0"/>
          </a:p>
        </p:txBody>
      </p:sp>
      <p:graphicFrame>
        <p:nvGraphicFramePr>
          <p:cNvPr id="13" name="Diagram 12"/>
          <p:cNvGraphicFramePr/>
          <p:nvPr/>
        </p:nvGraphicFramePr>
        <p:xfrm>
          <a:off x="3352800" y="1447800"/>
          <a:ext cx="533400" cy="304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28" name="Diagram 27"/>
          <p:cNvGraphicFramePr/>
          <p:nvPr/>
        </p:nvGraphicFramePr>
        <p:xfrm>
          <a:off x="4876800" y="4267200"/>
          <a:ext cx="3962400" cy="1371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p:cNvGraphicFramePr/>
          <p:nvPr/>
        </p:nvGraphicFramePr>
        <p:xfrm>
          <a:off x="228600" y="4191000"/>
          <a:ext cx="4343400" cy="1447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4" name="Diagram 13"/>
          <p:cNvGraphicFramePr/>
          <p:nvPr/>
        </p:nvGraphicFramePr>
        <p:xfrm>
          <a:off x="1295400" y="762000"/>
          <a:ext cx="7543800" cy="495300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20" name="Rounded Rectangle 19"/>
          <p:cNvSpPr/>
          <p:nvPr/>
        </p:nvSpPr>
        <p:spPr>
          <a:xfrm>
            <a:off x="533400" y="1066800"/>
            <a:ext cx="2057400" cy="1306513"/>
          </a:xfrm>
          <a:prstGeom prst="roundRect">
            <a:avLst>
              <a:gd name="adj" fmla="val 10000"/>
            </a:avLst>
          </a:prstGeom>
        </p:spPr>
        <p:style>
          <a:lnRef idx="1">
            <a:schemeClr val="accent3"/>
          </a:lnRef>
          <a:fillRef idx="2">
            <a:schemeClr val="accent3"/>
          </a:fillRef>
          <a:effectRef idx="1">
            <a:schemeClr val="accent3"/>
          </a:effectRef>
          <a:fontRef idx="minor">
            <a:schemeClr val="dk1"/>
          </a:fontRef>
        </p:style>
      </p:sp>
      <p:grpSp>
        <p:nvGrpSpPr>
          <p:cNvPr id="9225" name="Group 20"/>
          <p:cNvGrpSpPr/>
          <p:nvPr/>
        </p:nvGrpSpPr>
        <p:grpSpPr bwMode="auto">
          <a:xfrm>
            <a:off x="685800" y="990600"/>
            <a:ext cx="2133600" cy="1535113"/>
            <a:chOff x="2057399" y="-1611250"/>
            <a:chExt cx="2133600" cy="1535049"/>
          </a:xfrm>
        </p:grpSpPr>
        <p:sp>
          <p:nvSpPr>
            <p:cNvPr id="24" name="Rounded Rectangle 23"/>
            <p:cNvSpPr/>
            <p:nvPr/>
          </p:nvSpPr>
          <p:spPr>
            <a:xfrm>
              <a:off x="2133599" y="-1382660"/>
              <a:ext cx="2057400" cy="1306459"/>
            </a:xfrm>
            <a:prstGeom prst="roundRect">
              <a:avLst>
                <a:gd name="adj" fmla="val 10000"/>
              </a:avLst>
            </a:prstGeom>
          </p:spPr>
          <p:style>
            <a:lnRef idx="1">
              <a:schemeClr val="dk1"/>
            </a:lnRef>
            <a:fillRef idx="2">
              <a:schemeClr val="dk1"/>
            </a:fillRef>
            <a:effectRef idx="1">
              <a:schemeClr val="dk1"/>
            </a:effectRef>
            <a:fontRef idx="minor">
              <a:schemeClr val="dk1"/>
            </a:fontRef>
          </p:style>
        </p:sp>
        <p:sp>
          <p:nvSpPr>
            <p:cNvPr id="25" name="Rounded Rectangle 4"/>
            <p:cNvSpPr/>
            <p:nvPr/>
          </p:nvSpPr>
          <p:spPr>
            <a:xfrm>
              <a:off x="2057399" y="-1611250"/>
              <a:ext cx="1981200" cy="1230262"/>
            </a:xfrm>
            <a:prstGeom prst="rect">
              <a:avLst/>
            </a:prstGeom>
          </p:spPr>
          <p:style>
            <a:lnRef idx="1">
              <a:schemeClr val="accent2"/>
            </a:lnRef>
            <a:fillRef idx="2">
              <a:schemeClr val="accent2"/>
            </a:fillRef>
            <a:effectRef idx="1">
              <a:schemeClr val="accent2"/>
            </a:effectRef>
            <a:fontRef idx="minor">
              <a:schemeClr val="dk1"/>
            </a:fontRef>
          </p:style>
          <p:txBody>
            <a:bodyPr lIns="95250" tIns="95250" rIns="95250" bIns="95250" spcCol="1270" anchor="ctr"/>
            <a:lstStyle/>
            <a:p>
              <a:pPr algn="ctr" defTabSz="1111250" eaLnBrk="1" fontAlgn="auto" hangingPunct="1">
                <a:lnSpc>
                  <a:spcPct val="90000"/>
                </a:lnSpc>
                <a:spcAft>
                  <a:spcPct val="35000"/>
                </a:spcAft>
                <a:defRPr/>
              </a:pPr>
              <a:endParaRPr lang="en-US" sz="2500" b="1" dirty="0">
                <a:solidFill>
                  <a:schemeClr val="tx1"/>
                </a:solidFill>
                <a:latin typeface="Times New Roman" panose="02020603050405020304" pitchFamily="18" charset="0"/>
                <a:cs typeface="Times New Roman" panose="02020603050405020304" pitchFamily="18" charset="0"/>
              </a:endParaRPr>
            </a:p>
            <a:p>
              <a:pPr algn="ctr" defTabSz="1111250" eaLnBrk="1" fontAlgn="auto" hangingPunct="1">
                <a:lnSpc>
                  <a:spcPct val="90000"/>
                </a:lnSpc>
                <a:spcAft>
                  <a:spcPct val="35000"/>
                </a:spcAft>
                <a:defRPr/>
              </a:pPr>
              <a:r>
                <a:rPr lang="en-US" sz="2500" b="1" dirty="0">
                  <a:solidFill>
                    <a:schemeClr val="tx1"/>
                  </a:solidFill>
                  <a:latin typeface="Times New Roman" panose="02020603050405020304" pitchFamily="18" charset="0"/>
                  <a:cs typeface="Times New Roman" panose="02020603050405020304" pitchFamily="18" charset="0"/>
                </a:rPr>
                <a:t>CNTB</a:t>
              </a:r>
              <a:endParaRPr lang="en-US" sz="2500" b="1" dirty="0"/>
            </a:p>
          </p:txBody>
        </p:sp>
      </p:grpSp>
      <p:cxnSp>
        <p:nvCxnSpPr>
          <p:cNvPr id="16" name="Straight Arrow Connector 15"/>
          <p:cNvCxnSpPr/>
          <p:nvPr/>
        </p:nvCxnSpPr>
        <p:spPr>
          <a:xfrm flipV="1">
            <a:off x="2819400" y="1905000"/>
            <a:ext cx="1143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4877594" y="2742406"/>
            <a:ext cx="304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4495800" y="4114800"/>
            <a:ext cx="3810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16200000" flipH="1">
            <a:off x="5410200" y="4114800"/>
            <a:ext cx="3810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152400" y="151538"/>
            <a:ext cx="8956906" cy="523220"/>
          </a:xfrm>
          <a:prstGeom prst="rect">
            <a:avLst/>
          </a:prstGeom>
        </p:spPr>
        <p:txBody>
          <a:bodyPr wrap="square">
            <a:spAutoFit/>
          </a:bodyPr>
          <a:lstStyle/>
          <a:p>
            <a:pPr>
              <a:defRPr/>
            </a:pPr>
            <a:r>
              <a:rPr lang="en-US" sz="2800" b="1" i="1" dirty="0" err="1" smtClean="0">
                <a:solidFill>
                  <a:srgbClr val="FF0000"/>
                </a:solidFill>
                <a:latin typeface="Times New Roman" panose="02020603050405020304" pitchFamily="18" charset="0"/>
                <a:cs typeface="Times New Roman" panose="02020603050405020304" pitchFamily="18" charset="0"/>
              </a:rPr>
              <a:t>Thực</a:t>
            </a:r>
            <a:r>
              <a:rPr lang="en-US" sz="2800" b="1" i="1" dirty="0" smtClean="0">
                <a:solidFill>
                  <a:srgbClr val="FF0000"/>
                </a:solidFill>
                <a:latin typeface="Times New Roman" panose="02020603050405020304" pitchFamily="18" charset="0"/>
                <a:cs typeface="Times New Roman" panose="02020603050405020304" pitchFamily="18" charset="0"/>
              </a:rPr>
              <a:t> </a:t>
            </a:r>
            <a:r>
              <a:rPr lang="en-US" sz="2800" b="1" i="1" dirty="0" err="1" smtClean="0">
                <a:solidFill>
                  <a:srgbClr val="FF0000"/>
                </a:solidFill>
                <a:latin typeface="Times New Roman" panose="02020603050405020304" pitchFamily="18" charset="0"/>
                <a:cs typeface="Times New Roman" panose="02020603050405020304" pitchFamily="18" charset="0"/>
              </a:rPr>
              <a:t>tiễn</a:t>
            </a:r>
            <a:r>
              <a:rPr lang="en-US" sz="2800" b="1" i="1" dirty="0" smtClean="0">
                <a:solidFill>
                  <a:srgbClr val="FF0000"/>
                </a:solidFill>
                <a:latin typeface="Times New Roman" panose="02020603050405020304" pitchFamily="18" charset="0"/>
                <a:cs typeface="Times New Roman" panose="02020603050405020304" pitchFamily="18" charset="0"/>
              </a:rPr>
              <a:t> </a:t>
            </a:r>
            <a:r>
              <a:rPr lang="en-US" sz="2800" b="1" i="1" dirty="0" err="1" smtClean="0">
                <a:solidFill>
                  <a:srgbClr val="FF0000"/>
                </a:solidFill>
                <a:latin typeface="Times New Roman" panose="02020603050405020304" pitchFamily="18" charset="0"/>
                <a:cs typeface="Times New Roman" panose="02020603050405020304" pitchFamily="18" charset="0"/>
              </a:rPr>
              <a:t>thế</a:t>
            </a:r>
            <a:r>
              <a:rPr lang="en-US" sz="2800" b="1" i="1" dirty="0" smtClean="0">
                <a:solidFill>
                  <a:srgbClr val="FF0000"/>
                </a:solidFill>
                <a:latin typeface="Times New Roman" panose="02020603050405020304" pitchFamily="18" charset="0"/>
                <a:cs typeface="Times New Roman" panose="02020603050405020304" pitchFamily="18" charset="0"/>
              </a:rPr>
              <a:t> </a:t>
            </a:r>
            <a:r>
              <a:rPr lang="en-US" sz="2800" b="1" i="1" dirty="0" err="1" smtClean="0">
                <a:solidFill>
                  <a:srgbClr val="FF0000"/>
                </a:solidFill>
                <a:latin typeface="Times New Roman" panose="02020603050405020304" pitchFamily="18" charset="0"/>
                <a:cs typeface="Times New Roman" panose="02020603050405020304" pitchFamily="18" charset="0"/>
              </a:rPr>
              <a:t>giới</a:t>
            </a:r>
            <a:r>
              <a:rPr lang="en-US" sz="2800" b="1" i="1" dirty="0" smtClean="0">
                <a:solidFill>
                  <a:srgbClr val="FF0000"/>
                </a:solidFill>
                <a:latin typeface="Times New Roman" panose="02020603050405020304" pitchFamily="18" charset="0"/>
                <a:cs typeface="Times New Roman" panose="02020603050405020304" pitchFamily="18" charset="0"/>
              </a:rPr>
              <a:t> </a:t>
            </a:r>
            <a:r>
              <a:rPr lang="en-US" sz="2800" b="1" i="1" dirty="0" err="1" smtClean="0">
                <a:solidFill>
                  <a:srgbClr val="FF0000"/>
                </a:solidFill>
                <a:latin typeface="Times New Roman" panose="02020603050405020304" pitchFamily="18" charset="0"/>
                <a:cs typeface="Times New Roman" panose="02020603050405020304" pitchFamily="18" charset="0"/>
              </a:rPr>
              <a:t>cuối</a:t>
            </a:r>
            <a:r>
              <a:rPr lang="en-US" sz="2800" b="1" i="1" dirty="0" smtClean="0">
                <a:solidFill>
                  <a:srgbClr val="FF0000"/>
                </a:solidFill>
                <a:latin typeface="Times New Roman" panose="02020603050405020304" pitchFamily="18" charset="0"/>
                <a:cs typeface="Times New Roman" panose="02020603050405020304" pitchFamily="18" charset="0"/>
              </a:rPr>
              <a:t> </a:t>
            </a:r>
            <a:r>
              <a:rPr lang="en-US" sz="2800" b="1" i="1" dirty="0" err="1" smtClean="0">
                <a:solidFill>
                  <a:srgbClr val="FF0000"/>
                </a:solidFill>
                <a:latin typeface="Times New Roman" panose="02020603050405020304" pitchFamily="18" charset="0"/>
                <a:cs typeface="Times New Roman" panose="02020603050405020304" pitchFamily="18" charset="0"/>
              </a:rPr>
              <a:t>thế</a:t>
            </a:r>
            <a:r>
              <a:rPr lang="en-US" sz="2800" b="1" i="1" dirty="0" smtClean="0">
                <a:solidFill>
                  <a:srgbClr val="FF0000"/>
                </a:solidFill>
                <a:latin typeface="Times New Roman" panose="02020603050405020304" pitchFamily="18" charset="0"/>
                <a:cs typeface="Times New Roman" panose="02020603050405020304" pitchFamily="18" charset="0"/>
              </a:rPr>
              <a:t> </a:t>
            </a:r>
            <a:r>
              <a:rPr lang="en-US" sz="2800" b="1" i="1" dirty="0" err="1" smtClean="0">
                <a:solidFill>
                  <a:srgbClr val="FF0000"/>
                </a:solidFill>
                <a:latin typeface="Times New Roman" panose="02020603050405020304" pitchFamily="18" charset="0"/>
                <a:cs typeface="Times New Roman" panose="02020603050405020304" pitchFamily="18" charset="0"/>
              </a:rPr>
              <a:t>kỷ</a:t>
            </a:r>
            <a:r>
              <a:rPr lang="en-US" sz="2800" b="1" i="1" dirty="0" smtClean="0">
                <a:solidFill>
                  <a:srgbClr val="FF0000"/>
                </a:solidFill>
                <a:latin typeface="Times New Roman" panose="02020603050405020304" pitchFamily="18" charset="0"/>
                <a:cs typeface="Times New Roman" panose="02020603050405020304" pitchFamily="18" charset="0"/>
              </a:rPr>
              <a:t> XIX, </a:t>
            </a:r>
            <a:r>
              <a:rPr lang="en-US" sz="2800" b="1" i="1" dirty="0" err="1" smtClean="0">
                <a:solidFill>
                  <a:srgbClr val="FF0000"/>
                </a:solidFill>
                <a:latin typeface="Times New Roman" panose="02020603050405020304" pitchFamily="18" charset="0"/>
                <a:cs typeface="Times New Roman" panose="02020603050405020304" pitchFamily="18" charset="0"/>
              </a:rPr>
              <a:t>đầu</a:t>
            </a:r>
            <a:r>
              <a:rPr lang="en-US" sz="2800" b="1" i="1" dirty="0" smtClean="0">
                <a:solidFill>
                  <a:srgbClr val="FF0000"/>
                </a:solidFill>
                <a:latin typeface="Times New Roman" panose="02020603050405020304" pitchFamily="18" charset="0"/>
                <a:cs typeface="Times New Roman" panose="02020603050405020304" pitchFamily="18" charset="0"/>
              </a:rPr>
              <a:t> </a:t>
            </a:r>
            <a:r>
              <a:rPr lang="en-US" sz="2800" b="1" i="1" dirty="0" err="1" smtClean="0">
                <a:solidFill>
                  <a:srgbClr val="FF0000"/>
                </a:solidFill>
                <a:latin typeface="Times New Roman" panose="02020603050405020304" pitchFamily="18" charset="0"/>
                <a:cs typeface="Times New Roman" panose="02020603050405020304" pitchFamily="18" charset="0"/>
              </a:rPr>
              <a:t>thế</a:t>
            </a:r>
            <a:r>
              <a:rPr lang="en-US" sz="2800" b="1" i="1" dirty="0" smtClean="0">
                <a:solidFill>
                  <a:srgbClr val="FF0000"/>
                </a:solidFill>
                <a:latin typeface="Times New Roman" panose="02020603050405020304" pitchFamily="18" charset="0"/>
                <a:cs typeface="Times New Roman" panose="02020603050405020304" pitchFamily="18" charset="0"/>
              </a:rPr>
              <a:t> </a:t>
            </a:r>
            <a:r>
              <a:rPr lang="en-US" sz="2800" b="1" i="1" dirty="0" err="1" smtClean="0">
                <a:solidFill>
                  <a:srgbClr val="FF0000"/>
                </a:solidFill>
                <a:latin typeface="Times New Roman" panose="02020603050405020304" pitchFamily="18" charset="0"/>
                <a:cs typeface="Times New Roman" panose="02020603050405020304" pitchFamily="18" charset="0"/>
              </a:rPr>
              <a:t>kỷ</a:t>
            </a:r>
            <a:r>
              <a:rPr lang="en-US" sz="2800" b="1" i="1" dirty="0" smtClean="0">
                <a:solidFill>
                  <a:srgbClr val="FF0000"/>
                </a:solidFill>
                <a:latin typeface="Times New Roman" panose="02020603050405020304" pitchFamily="18" charset="0"/>
                <a:cs typeface="Times New Roman" panose="02020603050405020304" pitchFamily="18" charset="0"/>
              </a:rPr>
              <a:t> XX</a:t>
            </a:r>
            <a:endParaRPr lang="en-US" sz="2800" b="1" i="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43600"/>
            <a:ext cx="9144000" cy="609600"/>
          </a:xfrm>
        </p:spPr>
        <p:style>
          <a:lnRef idx="1">
            <a:schemeClr val="accent2"/>
          </a:lnRef>
          <a:fillRef idx="2">
            <a:schemeClr val="accent2"/>
          </a:fillRef>
          <a:effectRef idx="1">
            <a:schemeClr val="accent2"/>
          </a:effectRef>
          <a:fontRef idx="minor">
            <a:schemeClr val="dk1"/>
          </a:fontRef>
        </p:style>
        <p:txBody>
          <a:bodyPr rtlCol="0">
            <a:noAutofit/>
          </a:bodyPr>
          <a:lstStyle/>
          <a:p>
            <a:pPr eaLnBrk="1" fontAlgn="auto" hangingPunct="1">
              <a:spcAft>
                <a:spcPts val="0"/>
              </a:spcAft>
              <a:defRPr/>
            </a:pPr>
            <a:r>
              <a:rPr lang="en-US" sz="2700" b="1" i="1" dirty="0" err="1" smtClean="0">
                <a:latin typeface="Times New Roman" panose="02020603050405020304" pitchFamily="18" charset="0"/>
                <a:cs typeface="Times New Roman" panose="02020603050405020304" pitchFamily="18" charset="0"/>
              </a:rPr>
              <a:t>Chủ</a:t>
            </a:r>
            <a:r>
              <a:rPr lang="en-US" sz="2700" b="1" i="1" dirty="0" smtClean="0">
                <a:latin typeface="Times New Roman" panose="02020603050405020304" pitchFamily="18" charset="0"/>
                <a:cs typeface="Times New Roman" panose="02020603050405020304" pitchFamily="18" charset="0"/>
              </a:rPr>
              <a:t> </a:t>
            </a:r>
            <a:r>
              <a:rPr lang="en-US" sz="2700" b="1" i="1" dirty="0" err="1" smtClean="0">
                <a:latin typeface="Times New Roman" panose="02020603050405020304" pitchFamily="18" charset="0"/>
                <a:cs typeface="Times New Roman" panose="02020603050405020304" pitchFamily="18" charset="0"/>
              </a:rPr>
              <a:t>nghĩa</a:t>
            </a:r>
            <a:r>
              <a:rPr lang="en-US" sz="2700" b="1" i="1" dirty="0" smtClean="0">
                <a:latin typeface="Times New Roman" panose="02020603050405020304" pitchFamily="18" charset="0"/>
                <a:cs typeface="Times New Roman" panose="02020603050405020304" pitchFamily="18" charset="0"/>
              </a:rPr>
              <a:t> </a:t>
            </a:r>
            <a:r>
              <a:rPr lang="en-US" sz="2700" b="1" i="1" dirty="0" err="1" smtClean="0">
                <a:latin typeface="Times New Roman" panose="02020603050405020304" pitchFamily="18" charset="0"/>
                <a:cs typeface="Times New Roman" panose="02020603050405020304" pitchFamily="18" charset="0"/>
              </a:rPr>
              <a:t>đế</a:t>
            </a:r>
            <a:r>
              <a:rPr lang="en-US" sz="2700" b="1" i="1" dirty="0" smtClean="0">
                <a:latin typeface="Times New Roman" panose="02020603050405020304" pitchFamily="18" charset="0"/>
                <a:cs typeface="Times New Roman" panose="02020603050405020304" pitchFamily="18" charset="0"/>
              </a:rPr>
              <a:t> </a:t>
            </a:r>
            <a:r>
              <a:rPr lang="en-US" sz="2700" b="1" i="1" dirty="0" err="1" smtClean="0">
                <a:latin typeface="Times New Roman" panose="02020603050405020304" pitchFamily="18" charset="0"/>
                <a:cs typeface="Times New Roman" panose="02020603050405020304" pitchFamily="18" charset="0"/>
              </a:rPr>
              <a:t>quốc</a:t>
            </a:r>
            <a:r>
              <a:rPr lang="en-US" sz="2700" b="1" i="1" dirty="0" smtClean="0">
                <a:latin typeface="Times New Roman" panose="02020603050405020304" pitchFamily="18" charset="0"/>
                <a:cs typeface="Times New Roman" panose="02020603050405020304" pitchFamily="18" charset="0"/>
              </a:rPr>
              <a:t> </a:t>
            </a:r>
            <a:r>
              <a:rPr lang="en-US" sz="2700" b="1" i="1" dirty="0" err="1" smtClean="0">
                <a:latin typeface="Times New Roman" panose="02020603050405020304" pitchFamily="18" charset="0"/>
                <a:cs typeface="Times New Roman" panose="02020603050405020304" pitchFamily="18" charset="0"/>
              </a:rPr>
              <a:t>mở</a:t>
            </a:r>
            <a:r>
              <a:rPr lang="en-US" sz="2700" b="1" i="1" dirty="0" smtClean="0">
                <a:latin typeface="Times New Roman" panose="02020603050405020304" pitchFamily="18" charset="0"/>
                <a:cs typeface="Times New Roman" panose="02020603050405020304" pitchFamily="18" charset="0"/>
              </a:rPr>
              <a:t> </a:t>
            </a:r>
            <a:r>
              <a:rPr lang="en-US" sz="2700" b="1" i="1" dirty="0" err="1" smtClean="0">
                <a:latin typeface="Times New Roman" panose="02020603050405020304" pitchFamily="18" charset="0"/>
                <a:cs typeface="Times New Roman" panose="02020603050405020304" pitchFamily="18" charset="0"/>
              </a:rPr>
              <a:t>rộng</a:t>
            </a:r>
            <a:r>
              <a:rPr lang="en-US" sz="2700" b="1" i="1" dirty="0" smtClean="0">
                <a:latin typeface="Times New Roman" panose="02020603050405020304" pitchFamily="18" charset="0"/>
                <a:cs typeface="Times New Roman" panose="02020603050405020304" pitchFamily="18" charset="0"/>
              </a:rPr>
              <a:t> </a:t>
            </a:r>
            <a:r>
              <a:rPr lang="en-US" sz="2700" b="1" i="1" dirty="0" err="1" smtClean="0">
                <a:latin typeface="Times New Roman" panose="02020603050405020304" pitchFamily="18" charset="0"/>
                <a:cs typeface="Times New Roman" panose="02020603050405020304" pitchFamily="18" charset="0"/>
              </a:rPr>
              <a:t>chiến</a:t>
            </a:r>
            <a:r>
              <a:rPr lang="en-US" sz="2700" b="1" i="1" dirty="0" smtClean="0">
                <a:latin typeface="Times New Roman" panose="02020603050405020304" pitchFamily="18" charset="0"/>
                <a:cs typeface="Times New Roman" panose="02020603050405020304" pitchFamily="18" charset="0"/>
              </a:rPr>
              <a:t> </a:t>
            </a:r>
            <a:r>
              <a:rPr lang="en-US" sz="2700" b="1" i="1" dirty="0" err="1" smtClean="0">
                <a:latin typeface="Times New Roman" panose="02020603050405020304" pitchFamily="18" charset="0"/>
                <a:cs typeface="Times New Roman" panose="02020603050405020304" pitchFamily="18" charset="0"/>
              </a:rPr>
              <a:t>tranh</a:t>
            </a:r>
            <a:r>
              <a:rPr lang="en-US" sz="2700" b="1" i="1" dirty="0" smtClean="0">
                <a:latin typeface="Times New Roman" panose="02020603050405020304" pitchFamily="18" charset="0"/>
                <a:cs typeface="Times New Roman" panose="02020603050405020304" pitchFamily="18" charset="0"/>
              </a:rPr>
              <a:t> </a:t>
            </a:r>
            <a:r>
              <a:rPr lang="en-US" sz="2700" b="1" i="1" dirty="0" err="1" smtClean="0">
                <a:latin typeface="Times New Roman" panose="02020603050405020304" pitchFamily="18" charset="0"/>
                <a:cs typeface="Times New Roman" panose="02020603050405020304" pitchFamily="18" charset="0"/>
              </a:rPr>
              <a:t>xâm</a:t>
            </a:r>
            <a:r>
              <a:rPr lang="en-US" sz="2700" b="1" i="1" dirty="0" smtClean="0">
                <a:latin typeface="Times New Roman" panose="02020603050405020304" pitchFamily="18" charset="0"/>
                <a:cs typeface="Times New Roman" panose="02020603050405020304" pitchFamily="18" charset="0"/>
              </a:rPr>
              <a:t> </a:t>
            </a:r>
            <a:r>
              <a:rPr lang="en-US" sz="2700" b="1" i="1" dirty="0" err="1" smtClean="0">
                <a:latin typeface="Times New Roman" panose="02020603050405020304" pitchFamily="18" charset="0"/>
                <a:cs typeface="Times New Roman" panose="02020603050405020304" pitchFamily="18" charset="0"/>
              </a:rPr>
              <a:t>lược</a:t>
            </a:r>
            <a:r>
              <a:rPr lang="en-US" sz="2700" b="1" i="1" dirty="0" smtClean="0">
                <a:latin typeface="Times New Roman" panose="02020603050405020304" pitchFamily="18" charset="0"/>
                <a:cs typeface="Times New Roman" panose="02020603050405020304" pitchFamily="18" charset="0"/>
              </a:rPr>
              <a:t> </a:t>
            </a:r>
            <a:r>
              <a:rPr lang="en-US" sz="2700" b="1" i="1" dirty="0" err="1" smtClean="0">
                <a:latin typeface="Times New Roman" panose="02020603050405020304" pitchFamily="18" charset="0"/>
                <a:cs typeface="Times New Roman" panose="02020603050405020304" pitchFamily="18" charset="0"/>
              </a:rPr>
              <a:t>thuộc</a:t>
            </a:r>
            <a:r>
              <a:rPr lang="en-US" sz="2700" b="1" i="1" dirty="0" smtClean="0">
                <a:latin typeface="Times New Roman" panose="02020603050405020304" pitchFamily="18" charset="0"/>
                <a:cs typeface="Times New Roman" panose="02020603050405020304" pitchFamily="18" charset="0"/>
              </a:rPr>
              <a:t> </a:t>
            </a:r>
            <a:r>
              <a:rPr lang="en-US" sz="2700" b="1" i="1" dirty="0" err="1" smtClean="0">
                <a:latin typeface="Times New Roman" panose="02020603050405020304" pitchFamily="18" charset="0"/>
                <a:cs typeface="Times New Roman" panose="02020603050405020304" pitchFamily="18" charset="0"/>
              </a:rPr>
              <a:t>địa</a:t>
            </a:r>
            <a:endParaRPr lang="en-US" sz="2700" b="1" i="1" dirty="0">
              <a:latin typeface="Times New Roman" panose="02020603050405020304" pitchFamily="18" charset="0"/>
              <a:cs typeface="Times New Roman" panose="02020603050405020304" pitchFamily="18" charset="0"/>
            </a:endParaRPr>
          </a:p>
        </p:txBody>
      </p:sp>
      <p:pic>
        <p:nvPicPr>
          <p:cNvPr id="5" name="Picture Placeholder 4" descr="images (4).jpg"/>
          <p:cNvPicPr>
            <a:picLocks noGrp="1" noChangeAspect="1"/>
          </p:cNvPicPr>
          <p:nvPr>
            <p:ph idx="1"/>
          </p:nvPr>
        </p:nvPicPr>
        <p:blipFill>
          <a:blip r:embed="rId1"/>
          <a:srcRect l="12667" r="12667"/>
          <a:stretch>
            <a:fillRect/>
          </a:stretch>
        </p:blipFill>
        <p:spPr>
          <a:xfrm>
            <a:off x="304800" y="990600"/>
            <a:ext cx="3962400" cy="4800600"/>
          </a:xfrm>
        </p:spPr>
        <p:style>
          <a:lnRef idx="2">
            <a:schemeClr val="accent2"/>
          </a:lnRef>
          <a:fillRef idx="1">
            <a:schemeClr val="lt1"/>
          </a:fillRef>
          <a:effectRef idx="0">
            <a:schemeClr val="accent2"/>
          </a:effectRef>
          <a:fontRef idx="minor">
            <a:schemeClr val="dk1"/>
          </a:fontRef>
        </p:style>
      </p:pic>
      <p:pic>
        <p:nvPicPr>
          <p:cNvPr id="6" name="Picture 2" descr="C:\Documents and Settings\Admin\Desktop\New Folder\a15.jpg"/>
          <p:cNvPicPr>
            <a:picLocks noChangeAspect="1" noChangeArrowheads="1"/>
          </p:cNvPicPr>
          <p:nvPr/>
        </p:nvPicPr>
        <p:blipFill>
          <a:blip r:embed="rId2"/>
          <a:srcRect l="1250" r="1250"/>
          <a:stretch>
            <a:fillRect/>
          </a:stretch>
        </p:blipFill>
        <p:spPr bwMode="auto">
          <a:xfrm>
            <a:off x="4343400" y="1066800"/>
            <a:ext cx="4648200" cy="4724400"/>
          </a:xfrm>
          <a:prstGeom prst="rect">
            <a:avLst/>
          </a:prstGeom>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endParaRPr lang="en-US" smtClean="0"/>
          </a:p>
        </p:txBody>
      </p:sp>
      <p:graphicFrame>
        <p:nvGraphicFramePr>
          <p:cNvPr id="5" name="Picture Placeholder 4"/>
          <p:cNvGraphicFramePr>
            <a:graphicFrameLocks noGrp="1"/>
          </p:cNvGraphicFramePr>
          <p:nvPr>
            <p:ph type="pic" idx="1"/>
          </p:nvPr>
        </p:nvGraphicFramePr>
        <p:xfrm>
          <a:off x="228600" y="0"/>
          <a:ext cx="8915400" cy="6858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ext Placeholder 3"/>
          <p:cNvSpPr>
            <a:spLocks noGrp="1"/>
          </p:cNvSpPr>
          <p:nvPr>
            <p:ph type="body" sz="half" idx="2"/>
          </p:nvPr>
        </p:nvSpPr>
        <p:spPr>
          <a:xfrm>
            <a:off x="7307" y="5562600"/>
            <a:ext cx="8610600" cy="804863"/>
          </a:xfrm>
        </p:spPr>
        <p:style>
          <a:lnRef idx="1">
            <a:schemeClr val="accent1"/>
          </a:lnRef>
          <a:fillRef idx="2">
            <a:schemeClr val="accent1"/>
          </a:fillRef>
          <a:effectRef idx="1">
            <a:schemeClr val="accent1"/>
          </a:effectRef>
          <a:fontRef idx="minor">
            <a:schemeClr val="dk1"/>
          </a:fontRef>
        </p:style>
        <p:txBody>
          <a:bodyPr rtlCol="0">
            <a:noAutofit/>
          </a:bodyPr>
          <a:lstStyle/>
          <a:p>
            <a:pPr algn="ctr" eaLnBrk="1" fontAlgn="auto" hangingPunct="1">
              <a:spcAft>
                <a:spcPts val="0"/>
              </a:spcAft>
              <a:defRPr/>
            </a:pPr>
            <a:r>
              <a:rPr lang="en-US" sz="2800" b="1" dirty="0" err="1" smtClean="0">
                <a:solidFill>
                  <a:srgbClr val="FF0000"/>
                </a:solidFill>
                <a:latin typeface="Times New Roman" panose="02020603050405020304" pitchFamily="18" charset="0"/>
                <a:cs typeface="Times New Roman" panose="02020603050405020304" pitchFamily="18" charset="0"/>
              </a:rPr>
              <a:t>Các</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dân</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tộc</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thuộc</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địa</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phụ</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thuộc</a:t>
            </a:r>
            <a:r>
              <a:rPr lang="en-US" sz="2800" b="1" dirty="0" smtClean="0">
                <a:solidFill>
                  <a:srgbClr val="FF0000"/>
                </a:solidFill>
                <a:latin typeface="Times New Roman" panose="02020603050405020304" pitchFamily="18" charset="0"/>
                <a:cs typeface="Times New Roman" panose="02020603050405020304" pitchFamily="18" charset="0"/>
              </a:rPr>
              <a:t> &gt;&lt; CNĐQ =&gt;  gay </a:t>
            </a:r>
            <a:r>
              <a:rPr lang="en-US" sz="2800" b="1" dirty="0" err="1" smtClean="0">
                <a:solidFill>
                  <a:srgbClr val="FF0000"/>
                </a:solidFill>
                <a:latin typeface="Times New Roman" panose="02020603050405020304" pitchFamily="18" charset="0"/>
                <a:cs typeface="Times New Roman" panose="02020603050405020304" pitchFamily="18" charset="0"/>
              </a:rPr>
              <a:t>gắt</a:t>
            </a:r>
            <a:r>
              <a:rPr lang="en-US" sz="2800" b="1" dirty="0" smtClean="0">
                <a:solidFill>
                  <a:srgbClr val="FF0000"/>
                </a:solidFill>
                <a:latin typeface="Times New Roman" panose="02020603050405020304" pitchFamily="18" charset="0"/>
                <a:cs typeface="Times New Roman" panose="02020603050405020304" pitchFamily="18" charset="0"/>
              </a:rPr>
              <a:t>  </a:t>
            </a:r>
            <a:endParaRPr lang="en-US"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blinds(horizontal)">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endParaRPr lang="en-US" smtClean="0"/>
          </a:p>
        </p:txBody>
      </p:sp>
      <p:pic>
        <p:nvPicPr>
          <p:cNvPr id="5" name="Picture Placeholder 4" descr="cmt__nga_500.jpg"/>
          <p:cNvPicPr>
            <a:picLocks noGrp="1" noChangeAspect="1"/>
          </p:cNvPicPr>
          <p:nvPr>
            <p:ph type="pic" idx="1"/>
          </p:nvPr>
        </p:nvPicPr>
        <p:blipFill>
          <a:blip r:embed="rId1">
            <a:extLst>
              <a:ext uri="{28A0092B-C50C-407E-A947-70E740481C1C}">
                <a14:useLocalDpi xmlns:a14="http://schemas.microsoft.com/office/drawing/2010/main" val="0"/>
              </a:ext>
            </a:extLst>
          </a:blip>
          <a:srcRect l="133" r="133"/>
          <a:stretch>
            <a:fillRect/>
          </a:stretch>
        </p:blipFill>
        <p:spPr>
          <a:xfrm>
            <a:off x="153988" y="0"/>
            <a:ext cx="8763000" cy="5943600"/>
          </a:xfrm>
        </p:spPr>
      </p:pic>
      <p:sp>
        <p:nvSpPr>
          <p:cNvPr id="2" name="Rectangle 1"/>
          <p:cNvSpPr/>
          <p:nvPr/>
        </p:nvSpPr>
        <p:spPr>
          <a:xfrm>
            <a:off x="1066800" y="6096000"/>
            <a:ext cx="7620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rgbClr val="FF0000"/>
                </a:solidFill>
                <a:latin typeface="Times New Roman" panose="02020603050405020304" pitchFamily="18" charset="0"/>
                <a:cs typeface="Times New Roman" panose="02020603050405020304" pitchFamily="18" charset="0"/>
              </a:rPr>
              <a:t>Cách</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mạng</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tháng</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mười</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Nga</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thành</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công</a:t>
            </a:r>
            <a:r>
              <a:rPr lang="en-US" sz="2800" b="1" dirty="0" smtClean="0">
                <a:solidFill>
                  <a:srgbClr val="FF0000"/>
                </a:solidFill>
                <a:latin typeface="Times New Roman" panose="02020603050405020304" pitchFamily="18" charset="0"/>
                <a:cs typeface="Times New Roman" panose="02020603050405020304" pitchFamily="18" charset="0"/>
              </a:rPr>
              <a:t> 1917</a:t>
            </a:r>
            <a:endParaRPr lang="en-US"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endParaRPr lang="en-US" smtClean="0"/>
          </a:p>
        </p:txBody>
      </p:sp>
      <p:sp>
        <p:nvSpPr>
          <p:cNvPr id="2" name="Rectangle 1"/>
          <p:cNvSpPr/>
          <p:nvPr/>
        </p:nvSpPr>
        <p:spPr>
          <a:xfrm>
            <a:off x="573088" y="5791200"/>
            <a:ext cx="7924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err="1" smtClean="0">
                <a:solidFill>
                  <a:srgbClr val="FF0000"/>
                </a:solidFill>
                <a:latin typeface="Times New Roman" panose="02020603050405020304" pitchFamily="18" charset="0"/>
                <a:cs typeface="Times New Roman" panose="02020603050405020304" pitchFamily="18" charset="0"/>
              </a:rPr>
              <a:t>Quốc</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err="1" smtClean="0">
                <a:solidFill>
                  <a:srgbClr val="FF0000"/>
                </a:solidFill>
                <a:latin typeface="Times New Roman" panose="02020603050405020304" pitchFamily="18" charset="0"/>
                <a:cs typeface="Times New Roman" panose="02020603050405020304" pitchFamily="18" charset="0"/>
              </a:rPr>
              <a:t>tế</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err="1" smtClean="0">
                <a:solidFill>
                  <a:srgbClr val="FF0000"/>
                </a:solidFill>
                <a:latin typeface="Times New Roman" panose="02020603050405020304" pitchFamily="18" charset="0"/>
                <a:cs typeface="Times New Roman" panose="02020603050405020304" pitchFamily="18" charset="0"/>
              </a:rPr>
              <a:t>Cộng</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err="1" smtClean="0">
                <a:solidFill>
                  <a:srgbClr val="FF0000"/>
                </a:solidFill>
                <a:latin typeface="Times New Roman" panose="02020603050405020304" pitchFamily="18" charset="0"/>
                <a:cs typeface="Times New Roman" panose="02020603050405020304" pitchFamily="18" charset="0"/>
              </a:rPr>
              <a:t>sản</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err="1" smtClean="0">
                <a:solidFill>
                  <a:srgbClr val="FF0000"/>
                </a:solidFill>
                <a:latin typeface="Times New Roman" panose="02020603050405020304" pitchFamily="18" charset="0"/>
                <a:cs typeface="Times New Roman" panose="02020603050405020304" pitchFamily="18" charset="0"/>
              </a:rPr>
              <a:t>ra</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err="1" smtClean="0">
                <a:solidFill>
                  <a:srgbClr val="FF0000"/>
                </a:solidFill>
                <a:latin typeface="Times New Roman" panose="02020603050405020304" pitchFamily="18" charset="0"/>
                <a:cs typeface="Times New Roman" panose="02020603050405020304" pitchFamily="18" charset="0"/>
              </a:rPr>
              <a:t>đời</a:t>
            </a:r>
            <a:r>
              <a:rPr lang="en-US" sz="3200" b="1" dirty="0" smtClean="0">
                <a:solidFill>
                  <a:srgbClr val="FF0000"/>
                </a:solidFill>
                <a:latin typeface="Times New Roman" panose="02020603050405020304" pitchFamily="18" charset="0"/>
                <a:cs typeface="Times New Roman" panose="02020603050405020304" pitchFamily="18" charset="0"/>
              </a:rPr>
              <a:t> (2/3/1919)</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4104" y="192066"/>
            <a:ext cx="8702768" cy="5138738"/>
          </a:xfrm>
          <a:prstGeom prst="rect">
            <a:avLst/>
          </a:prstGeom>
        </p:spPr>
      </p:pic>
    </p:spTree>
  </p:cSld>
  <p:clrMapOvr>
    <a:masterClrMapping/>
  </p:clrMapOvr>
  <p:timing>
    <p:tnLst>
      <p:par>
        <p:cTn id="1" dur="indefinite" restart="never" nodeType="tmRoot"/>
      </p:par>
    </p:tnLst>
  </p:timing>
</p:sld>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VNI-Avo"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VNI-Avo" pitchFamily="2"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VNI-Avo"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VNI-Avo" pitchFamily="2"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liff">
  <a:themeElements>
    <a:clrScheme name="Cliff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fontScheme name="Cliff">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sz="1800" b="0" i="0" u="none" strike="noStrike" cap="none" normalizeH="0" baseline="0" smtClean="0">
            <a:ln>
              <a:noFill/>
            </a:ln>
            <a:solidFill>
              <a:schemeClr val="tx1"/>
            </a:solidFill>
            <a:effectLst/>
            <a:latin typeface="VNI-Avo"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VNI-Avo" pitchFamily="2" charset="0"/>
          </a:defRPr>
        </a:defPPr>
      </a:lstStyle>
    </a:lnDef>
  </a:objectDefaults>
  <a:extraClrSchemeLst>
    <a:extraClrScheme>
      <a:clrScheme name="Cliff 1">
        <a:dk1>
          <a:srgbClr val="5B5B49"/>
        </a:dk1>
        <a:lt1>
          <a:srgbClr val="DDDDDD"/>
        </a:lt1>
        <a:dk2>
          <a:srgbClr val="2B2A00"/>
        </a:dk2>
        <a:lt2>
          <a:srgbClr val="E0DFBE"/>
        </a:lt2>
        <a:accent1>
          <a:srgbClr val="878543"/>
        </a:accent1>
        <a:accent2>
          <a:srgbClr val="716E00"/>
        </a:accent2>
        <a:accent3>
          <a:srgbClr val="ACACAA"/>
        </a:accent3>
        <a:accent4>
          <a:srgbClr val="BDBDBD"/>
        </a:accent4>
        <a:accent5>
          <a:srgbClr val="C3C2B0"/>
        </a:accent5>
        <a:accent6>
          <a:srgbClr val="666300"/>
        </a:accent6>
        <a:hlink>
          <a:srgbClr val="CC9900"/>
        </a:hlink>
        <a:folHlink>
          <a:srgbClr val="996600"/>
        </a:folHlink>
      </a:clrScheme>
      <a:clrMap bg1="dk2" tx1="lt1" bg2="dk1" tx2="lt2" accent1="accent1" accent2="accent2" accent3="accent3" accent4="accent4" accent5="accent5" accent6="accent6" hlink="hlink" folHlink="folHlink"/>
    </a:extraClrScheme>
    <a:extraClrScheme>
      <a:clrScheme name="Cliff 2">
        <a:dk1>
          <a:srgbClr val="746354"/>
        </a:dk1>
        <a:lt1>
          <a:srgbClr val="FFFFFF"/>
        </a:lt1>
        <a:dk2>
          <a:srgbClr val="523E26"/>
        </a:dk2>
        <a:lt2>
          <a:srgbClr val="E1DFAF"/>
        </a:lt2>
        <a:accent1>
          <a:srgbClr val="CC9900"/>
        </a:accent1>
        <a:accent2>
          <a:srgbClr val="669900"/>
        </a:accent2>
        <a:accent3>
          <a:srgbClr val="B3AFAC"/>
        </a:accent3>
        <a:accent4>
          <a:srgbClr val="DADADA"/>
        </a:accent4>
        <a:accent5>
          <a:srgbClr val="E2CAAA"/>
        </a:accent5>
        <a:accent6>
          <a:srgbClr val="5C8A00"/>
        </a:accent6>
        <a:hlink>
          <a:srgbClr val="CCCC00"/>
        </a:hlink>
        <a:folHlink>
          <a:srgbClr val="AC7934"/>
        </a:folHlink>
      </a:clrScheme>
      <a:clrMap bg1="dk2" tx1="lt1" bg2="dk1" tx2="lt2" accent1="accent1" accent2="accent2" accent3="accent3" accent4="accent4" accent5="accent5" accent6="accent6" hlink="hlink" folHlink="folHlink"/>
    </a:extraClrScheme>
    <a:extraClrScheme>
      <a:clrScheme name="Cliff 3">
        <a:dk1>
          <a:srgbClr val="667B5B"/>
        </a:dk1>
        <a:lt1>
          <a:srgbClr val="E6E6DA"/>
        </a:lt1>
        <a:dk2>
          <a:srgbClr val="295200"/>
        </a:dk2>
        <a:lt2>
          <a:srgbClr val="F3F2D9"/>
        </a:lt2>
        <a:accent1>
          <a:srgbClr val="808000"/>
        </a:accent1>
        <a:accent2>
          <a:srgbClr val="838D75"/>
        </a:accent2>
        <a:accent3>
          <a:srgbClr val="ACB3AA"/>
        </a:accent3>
        <a:accent4>
          <a:srgbClr val="C4C4BA"/>
        </a:accent4>
        <a:accent5>
          <a:srgbClr val="C0C0AA"/>
        </a:accent5>
        <a:accent6>
          <a:srgbClr val="767F69"/>
        </a:accent6>
        <a:hlink>
          <a:srgbClr val="33CC33"/>
        </a:hlink>
        <a:folHlink>
          <a:srgbClr val="339966"/>
        </a:folHlink>
      </a:clrScheme>
      <a:clrMap bg1="dk2" tx1="lt1" bg2="dk1" tx2="lt2" accent1="accent1" accent2="accent2" accent3="accent3" accent4="accent4" accent5="accent5" accent6="accent6" hlink="hlink" folHlink="folHlink"/>
    </a:extraClrScheme>
    <a:extraClrScheme>
      <a:clrScheme name="Cliff 4">
        <a:dk1>
          <a:srgbClr val="86615A"/>
        </a:dk1>
        <a:lt1>
          <a:srgbClr val="FFFFFF"/>
        </a:lt1>
        <a:dk2>
          <a:srgbClr val="633427"/>
        </a:dk2>
        <a:lt2>
          <a:srgbClr val="E9DDCD"/>
        </a:lt2>
        <a:accent1>
          <a:srgbClr val="A34545"/>
        </a:accent1>
        <a:accent2>
          <a:srgbClr val="C86400"/>
        </a:accent2>
        <a:accent3>
          <a:srgbClr val="B7AEAC"/>
        </a:accent3>
        <a:accent4>
          <a:srgbClr val="DADADA"/>
        </a:accent4>
        <a:accent5>
          <a:srgbClr val="CEB0B0"/>
        </a:accent5>
        <a:accent6>
          <a:srgbClr val="B55A00"/>
        </a:accent6>
        <a:hlink>
          <a:srgbClr val="ECAE00"/>
        </a:hlink>
        <a:folHlink>
          <a:srgbClr val="BAA88A"/>
        </a:folHlink>
      </a:clrScheme>
      <a:clrMap bg1="dk2" tx1="lt1" bg2="dk1" tx2="lt2" accent1="accent1" accent2="accent2" accent3="accent3" accent4="accent4" accent5="accent5" accent6="accent6" hlink="hlink" folHlink="folHlink"/>
    </a:extraClrScheme>
    <a:extraClrScheme>
      <a:clrScheme name="Cliff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clrMap bg1="dk2" tx1="lt1" bg2="dk1" tx2="lt2" accent1="accent1" accent2="accent2" accent3="accent3" accent4="accent4" accent5="accent5" accent6="accent6" hlink="hlink" folHlink="folHlink"/>
    </a:extraClrScheme>
    <a:extraClrScheme>
      <a:clrScheme name="Cliff 6">
        <a:dk1>
          <a:srgbClr val="B8A47C"/>
        </a:dk1>
        <a:lt1>
          <a:srgbClr val="FFFFFF"/>
        </a:lt1>
        <a:dk2>
          <a:srgbClr val="A68A58"/>
        </a:dk2>
        <a:lt2>
          <a:srgbClr val="DAD79C"/>
        </a:lt2>
        <a:accent1>
          <a:srgbClr val="816B35"/>
        </a:accent1>
        <a:accent2>
          <a:srgbClr val="FFCC00"/>
        </a:accent2>
        <a:accent3>
          <a:srgbClr val="D0C4B4"/>
        </a:accent3>
        <a:accent4>
          <a:srgbClr val="DADADA"/>
        </a:accent4>
        <a:accent5>
          <a:srgbClr val="C1BAAE"/>
        </a:accent5>
        <a:accent6>
          <a:srgbClr val="E7B900"/>
        </a:accent6>
        <a:hlink>
          <a:srgbClr val="0066CC"/>
        </a:hlink>
        <a:folHlink>
          <a:srgbClr val="009900"/>
        </a:folHlink>
      </a:clrScheme>
      <a:clrMap bg1="dk2" tx1="lt1" bg2="dk1" tx2="lt2" accent1="accent1" accent2="accent2" accent3="accent3" accent4="accent4" accent5="accent5" accent6="accent6" hlink="hlink" folHlink="folHlink"/>
    </a:extraClrScheme>
    <a:extraClrScheme>
      <a:clrScheme name="Cliff 7">
        <a:dk1>
          <a:srgbClr val="336699"/>
        </a:dk1>
        <a:lt1>
          <a:srgbClr val="F8F8F8"/>
        </a:lt1>
        <a:dk2>
          <a:srgbClr val="003366"/>
        </a:dk2>
        <a:lt2>
          <a:srgbClr val="D1DDD4"/>
        </a:lt2>
        <a:accent1>
          <a:srgbClr val="3399FF"/>
        </a:accent1>
        <a:accent2>
          <a:srgbClr val="006699"/>
        </a:accent2>
        <a:accent3>
          <a:srgbClr val="AAADB8"/>
        </a:accent3>
        <a:accent4>
          <a:srgbClr val="D4D4D4"/>
        </a:accent4>
        <a:accent5>
          <a:srgbClr val="ADCAFF"/>
        </a:accent5>
        <a:accent6>
          <a:srgbClr val="005C8A"/>
        </a:accent6>
        <a:hlink>
          <a:srgbClr val="86C0CE"/>
        </a:hlink>
        <a:folHlink>
          <a:srgbClr val="0080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CC"/>
        </a:solidFill>
        <a:ln w="28575" cap="flat" cmpd="sng" algn="ctr">
          <a:solidFill>
            <a:schemeClr val="accent2"/>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FFFFCC"/>
        </a:solidFill>
        <a:ln w="28575" cap="flat" cmpd="sng" algn="ctr">
          <a:solidFill>
            <a:schemeClr val="accent2"/>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Cliff">
  <a:themeElements>
    <a:clrScheme name="Cliff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fontScheme name="Cliff">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VNI-Avo"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VNI-Avo" pitchFamily="2" charset="0"/>
          </a:defRPr>
        </a:defPPr>
      </a:lstStyle>
    </a:lnDef>
  </a:objectDefaults>
  <a:extraClrSchemeLst>
    <a:extraClrScheme>
      <a:clrScheme name="Cliff 1">
        <a:dk1>
          <a:srgbClr val="5B5B49"/>
        </a:dk1>
        <a:lt1>
          <a:srgbClr val="DDDDDD"/>
        </a:lt1>
        <a:dk2>
          <a:srgbClr val="2B2A00"/>
        </a:dk2>
        <a:lt2>
          <a:srgbClr val="E0DFBE"/>
        </a:lt2>
        <a:accent1>
          <a:srgbClr val="878543"/>
        </a:accent1>
        <a:accent2>
          <a:srgbClr val="716E00"/>
        </a:accent2>
        <a:accent3>
          <a:srgbClr val="ACACAA"/>
        </a:accent3>
        <a:accent4>
          <a:srgbClr val="BDBDBD"/>
        </a:accent4>
        <a:accent5>
          <a:srgbClr val="C3C2B0"/>
        </a:accent5>
        <a:accent6>
          <a:srgbClr val="666300"/>
        </a:accent6>
        <a:hlink>
          <a:srgbClr val="CC9900"/>
        </a:hlink>
        <a:folHlink>
          <a:srgbClr val="996600"/>
        </a:folHlink>
      </a:clrScheme>
      <a:clrMap bg1="dk2" tx1="lt1" bg2="dk1" tx2="lt2" accent1="accent1" accent2="accent2" accent3="accent3" accent4="accent4" accent5="accent5" accent6="accent6" hlink="hlink" folHlink="folHlink"/>
    </a:extraClrScheme>
    <a:extraClrScheme>
      <a:clrScheme name="Cliff 2">
        <a:dk1>
          <a:srgbClr val="746354"/>
        </a:dk1>
        <a:lt1>
          <a:srgbClr val="FFFFFF"/>
        </a:lt1>
        <a:dk2>
          <a:srgbClr val="523E26"/>
        </a:dk2>
        <a:lt2>
          <a:srgbClr val="E1DFAF"/>
        </a:lt2>
        <a:accent1>
          <a:srgbClr val="CC9900"/>
        </a:accent1>
        <a:accent2>
          <a:srgbClr val="669900"/>
        </a:accent2>
        <a:accent3>
          <a:srgbClr val="B3AFAC"/>
        </a:accent3>
        <a:accent4>
          <a:srgbClr val="DADADA"/>
        </a:accent4>
        <a:accent5>
          <a:srgbClr val="E2CAAA"/>
        </a:accent5>
        <a:accent6>
          <a:srgbClr val="5C8A00"/>
        </a:accent6>
        <a:hlink>
          <a:srgbClr val="CCCC00"/>
        </a:hlink>
        <a:folHlink>
          <a:srgbClr val="AC7934"/>
        </a:folHlink>
      </a:clrScheme>
      <a:clrMap bg1="dk2" tx1="lt1" bg2="dk1" tx2="lt2" accent1="accent1" accent2="accent2" accent3="accent3" accent4="accent4" accent5="accent5" accent6="accent6" hlink="hlink" folHlink="folHlink"/>
    </a:extraClrScheme>
    <a:extraClrScheme>
      <a:clrScheme name="Cliff 3">
        <a:dk1>
          <a:srgbClr val="667B5B"/>
        </a:dk1>
        <a:lt1>
          <a:srgbClr val="E6E6DA"/>
        </a:lt1>
        <a:dk2>
          <a:srgbClr val="295200"/>
        </a:dk2>
        <a:lt2>
          <a:srgbClr val="F3F2D9"/>
        </a:lt2>
        <a:accent1>
          <a:srgbClr val="808000"/>
        </a:accent1>
        <a:accent2>
          <a:srgbClr val="838D75"/>
        </a:accent2>
        <a:accent3>
          <a:srgbClr val="ACB3AA"/>
        </a:accent3>
        <a:accent4>
          <a:srgbClr val="C4C4BA"/>
        </a:accent4>
        <a:accent5>
          <a:srgbClr val="C0C0AA"/>
        </a:accent5>
        <a:accent6>
          <a:srgbClr val="767F69"/>
        </a:accent6>
        <a:hlink>
          <a:srgbClr val="33CC33"/>
        </a:hlink>
        <a:folHlink>
          <a:srgbClr val="339966"/>
        </a:folHlink>
      </a:clrScheme>
      <a:clrMap bg1="dk2" tx1="lt1" bg2="dk1" tx2="lt2" accent1="accent1" accent2="accent2" accent3="accent3" accent4="accent4" accent5="accent5" accent6="accent6" hlink="hlink" folHlink="folHlink"/>
    </a:extraClrScheme>
    <a:extraClrScheme>
      <a:clrScheme name="Cliff 4">
        <a:dk1>
          <a:srgbClr val="86615A"/>
        </a:dk1>
        <a:lt1>
          <a:srgbClr val="FFFFFF"/>
        </a:lt1>
        <a:dk2>
          <a:srgbClr val="633427"/>
        </a:dk2>
        <a:lt2>
          <a:srgbClr val="E9DDCD"/>
        </a:lt2>
        <a:accent1>
          <a:srgbClr val="A34545"/>
        </a:accent1>
        <a:accent2>
          <a:srgbClr val="C86400"/>
        </a:accent2>
        <a:accent3>
          <a:srgbClr val="B7AEAC"/>
        </a:accent3>
        <a:accent4>
          <a:srgbClr val="DADADA"/>
        </a:accent4>
        <a:accent5>
          <a:srgbClr val="CEB0B0"/>
        </a:accent5>
        <a:accent6>
          <a:srgbClr val="B55A00"/>
        </a:accent6>
        <a:hlink>
          <a:srgbClr val="ECAE00"/>
        </a:hlink>
        <a:folHlink>
          <a:srgbClr val="BAA88A"/>
        </a:folHlink>
      </a:clrScheme>
      <a:clrMap bg1="dk2" tx1="lt1" bg2="dk1" tx2="lt2" accent1="accent1" accent2="accent2" accent3="accent3" accent4="accent4" accent5="accent5" accent6="accent6" hlink="hlink" folHlink="folHlink"/>
    </a:extraClrScheme>
    <a:extraClrScheme>
      <a:clrScheme name="Cliff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clrMap bg1="dk2" tx1="lt1" bg2="dk1" tx2="lt2" accent1="accent1" accent2="accent2" accent3="accent3" accent4="accent4" accent5="accent5" accent6="accent6" hlink="hlink" folHlink="folHlink"/>
    </a:extraClrScheme>
    <a:extraClrScheme>
      <a:clrScheme name="Cliff 6">
        <a:dk1>
          <a:srgbClr val="B8A47C"/>
        </a:dk1>
        <a:lt1>
          <a:srgbClr val="FFFFFF"/>
        </a:lt1>
        <a:dk2>
          <a:srgbClr val="A68A58"/>
        </a:dk2>
        <a:lt2>
          <a:srgbClr val="DAD79C"/>
        </a:lt2>
        <a:accent1>
          <a:srgbClr val="816B35"/>
        </a:accent1>
        <a:accent2>
          <a:srgbClr val="FFCC00"/>
        </a:accent2>
        <a:accent3>
          <a:srgbClr val="D0C4B4"/>
        </a:accent3>
        <a:accent4>
          <a:srgbClr val="DADADA"/>
        </a:accent4>
        <a:accent5>
          <a:srgbClr val="C1BAAE"/>
        </a:accent5>
        <a:accent6>
          <a:srgbClr val="E7B900"/>
        </a:accent6>
        <a:hlink>
          <a:srgbClr val="0066CC"/>
        </a:hlink>
        <a:folHlink>
          <a:srgbClr val="009900"/>
        </a:folHlink>
      </a:clrScheme>
      <a:clrMap bg1="dk2" tx1="lt1" bg2="dk1" tx2="lt2" accent1="accent1" accent2="accent2" accent3="accent3" accent4="accent4" accent5="accent5" accent6="accent6" hlink="hlink" folHlink="folHlink"/>
    </a:extraClrScheme>
    <a:extraClrScheme>
      <a:clrScheme name="Cliff 7">
        <a:dk1>
          <a:srgbClr val="336699"/>
        </a:dk1>
        <a:lt1>
          <a:srgbClr val="F8F8F8"/>
        </a:lt1>
        <a:dk2>
          <a:srgbClr val="003366"/>
        </a:dk2>
        <a:lt2>
          <a:srgbClr val="D1DDD4"/>
        </a:lt2>
        <a:accent1>
          <a:srgbClr val="3399FF"/>
        </a:accent1>
        <a:accent2>
          <a:srgbClr val="006699"/>
        </a:accent2>
        <a:accent3>
          <a:srgbClr val="AAADB8"/>
        </a:accent3>
        <a:accent4>
          <a:srgbClr val="D4D4D4"/>
        </a:accent4>
        <a:accent5>
          <a:srgbClr val="ADCAFF"/>
        </a:accent5>
        <a:accent6>
          <a:srgbClr val="005C8A"/>
        </a:accent6>
        <a:hlink>
          <a:srgbClr val="86C0CE"/>
        </a:hlink>
        <a:folHlink>
          <a:srgbClr val="0080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CDE74C~1</Template>
  <TotalTime>0</TotalTime>
  <Words>14828</Words>
  <Application>WPS Presentation</Application>
  <PresentationFormat>On-screen Show (4:3)</PresentationFormat>
  <Paragraphs>494</Paragraphs>
  <Slides>49</Slides>
  <Notes>5</Notes>
  <HiddenSlides>0</HiddenSlides>
  <MMClips>0</MMClips>
  <ScaleCrop>false</ScaleCrop>
  <HeadingPairs>
    <vt:vector size="6" baseType="variant">
      <vt:variant>
        <vt:lpstr>已用的字体</vt:lpstr>
      </vt:variant>
      <vt:variant>
        <vt:i4>26</vt:i4>
      </vt:variant>
      <vt:variant>
        <vt:lpstr>主题</vt:lpstr>
      </vt:variant>
      <vt:variant>
        <vt:i4>9</vt:i4>
      </vt:variant>
      <vt:variant>
        <vt:lpstr>幻灯片标题</vt:lpstr>
      </vt:variant>
      <vt:variant>
        <vt:i4>49</vt:i4>
      </vt:variant>
    </vt:vector>
  </HeadingPairs>
  <TitlesOfParts>
    <vt:vector size="84" baseType="lpstr">
      <vt:lpstr>Arial</vt:lpstr>
      <vt:lpstr>SimSun</vt:lpstr>
      <vt:lpstr>Wingdings</vt:lpstr>
      <vt:lpstr>.VnArial</vt:lpstr>
      <vt:lpstr>VNI-Avo</vt:lpstr>
      <vt:lpstr>Verdana</vt:lpstr>
      <vt:lpstr>Georgia</vt:lpstr>
      <vt:lpstr>Trebuchet MS</vt:lpstr>
      <vt:lpstr>Calibri</vt:lpstr>
      <vt:lpstr>Calibri</vt:lpstr>
      <vt:lpstr>Lucida Sans Unicode</vt:lpstr>
      <vt:lpstr>Wingdings 3</vt:lpstr>
      <vt:lpstr>Wingdings 2</vt:lpstr>
      <vt:lpstr>Wingdings 2</vt:lpstr>
      <vt:lpstr>Times New Roman</vt:lpstr>
      <vt:lpstr>.VnTime</vt:lpstr>
      <vt:lpstr>.VnHelvetInsH</vt:lpstr>
      <vt:lpstr>.VnHelvetIns</vt:lpstr>
      <vt:lpstr>Segoe Print</vt:lpstr>
      <vt:lpstr>Microsoft YaHei</vt:lpstr>
      <vt:lpstr>Arial Unicode MS</vt:lpstr>
      <vt:lpstr>Tahoma</vt:lpstr>
      <vt:lpstr>VNI-Times</vt:lpstr>
      <vt:lpstr>.VnVogue</vt:lpstr>
      <vt:lpstr>.VnArial Narrow</vt:lpstr>
      <vt:lpstr>Symbol</vt:lpstr>
      <vt:lpstr>Default Design</vt:lpstr>
      <vt:lpstr>1_Default Design</vt:lpstr>
      <vt:lpstr>3_Cliff</vt:lpstr>
      <vt:lpstr>1_Slipstream</vt:lpstr>
      <vt:lpstr>Office Theme</vt:lpstr>
      <vt:lpstr>1_Concourse</vt:lpstr>
      <vt:lpstr>4_Default Design</vt:lpstr>
      <vt:lpstr>1_Cliff</vt:lpstr>
      <vt:lpstr>1_Office Theme</vt:lpstr>
      <vt:lpstr>Chương 2</vt:lpstr>
      <vt:lpstr>PowerPoint 演示文稿</vt:lpstr>
      <vt:lpstr>PowerPoint 演示文稿</vt:lpstr>
      <vt:lpstr> I. CƠ SỞ HÌNH THÀNH TTHCM 1. Cơ sở khách quan </vt:lpstr>
      <vt:lpstr>PowerPoint 演示文稿</vt:lpstr>
      <vt:lpstr>Chủ nghĩa đế quốc mở rộng chiến tranh xâm lược thuộc địa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Giai cấp công nhân và giai cấp nông dân  Việt Nam thời Pháp thuộc </vt:lpstr>
      <vt:lpstr>PowerPoint 演示文稿</vt:lpstr>
      <vt:lpstr>PowerPoint 演示文稿</vt:lpstr>
      <vt:lpstr>PowerPoint 演示文稿</vt:lpstr>
      <vt:lpstr>PowerPoint 演示文稿</vt:lpstr>
      <vt:lpstr>*Giá trị truyền thống tốt đẹp của dân tộc </vt:lpstr>
      <vt:lpstr>PowerPoint 演示文稿</vt:lpstr>
      <vt:lpstr>Tinh hoa văn hóa nhân loại</vt:lpstr>
      <vt:lpstr>PowerPoint 演示文稿</vt:lpstr>
      <vt:lpstr>PowerPoint 演示文稿</vt:lpstr>
      <vt:lpstr>PowerPoint 演示文稿</vt:lpstr>
      <vt:lpstr>PowerPoint 演示文稿</vt:lpstr>
      <vt:lpstr>Tinh hoa văn hóa phương Tây</vt:lpstr>
      <vt:lpstr>PowerPoint 演示文稿</vt:lpstr>
      <vt:lpstr>PowerPoint 演示文稿</vt:lpstr>
      <vt:lpstr>Chủ nghĩa Mác - Lênin là nguồn gốc lý luận trực tiếp, quyết định bản chất của tư tưởng Hồ Chí Minh </vt:lpstr>
      <vt:lpstr>PowerPoint 演示文稿</vt:lpstr>
      <vt:lpstr>PowerPoint 演示文稿</vt:lpstr>
      <vt:lpstr>PowerPoint 演示文稿</vt:lpstr>
      <vt:lpstr>b. Hoạt động thực tiễn Hồ Chí Minh</vt:lpstr>
      <vt:lpstr>II. QUÁ TRÌNH HÌNH THÀNH, PHÁT TRIỂN TƯ TƯỞNG HỒ CHÍ MINH</vt:lpstr>
      <vt:lpstr>1. Thời kỳ trước năm 1911: Hình thành tư tưởng yêu nước và tìm phương hướng cứu nước.</vt:lpstr>
      <vt:lpstr>2. Thời kỳ 1911 - 1920: Hình thành phương hướng cứu nước, giải phóng dân tộc Việt Nam theo con đường cách mạng vô sản.</vt:lpstr>
      <vt:lpstr>3. Thời kỳ 1920 - 1930: Hình thành cơ bản tư tưởng về cách mạng Việt Nam</vt:lpstr>
      <vt:lpstr>PowerPoint 演示文稿</vt:lpstr>
      <vt:lpstr> 2. Thời kỳ từ giữa năm 1911 đến cuối năm 1920: Dần dần hình thành tư tưởng cứu nước, giải phóng dân tộc Việt Nam theo con đường cách mạng vô sản. </vt:lpstr>
      <vt:lpstr>3. Thời kỳ 1920 - 1930: Hình thành cơ bản tư tưởng về cách mạng Việt Nam </vt:lpstr>
      <vt:lpstr>  4. Thời  kỳ 1930 - 1941: Vượt qua thử thách, kiên định giữ vững đường lối, phương pháp cách mạng Việt Nam đúng đắn, sáng tạo. </vt:lpstr>
      <vt:lpstr>PowerPoint 演示文稿</vt:lpstr>
      <vt:lpstr>4. Thời  kỳ 1930 - 1941: Vượt qua thử thách, kiên định giữ vững đường lối, phương pháp cách mạng Việt Nam đúng đắn, sáng tạo.</vt:lpstr>
      <vt:lpstr>5. Thời  kỳ 1941 - 1969: Tư tưởng Hồ Chí Minh tiếp tục hoàn thiện, phát triển và tỏa sáng.</vt:lpstr>
      <vt:lpstr>  5. Thời  kỳ từ đầu năm 1941 đến tháng 9-1969: Tư tưởng Hồ Chí Minh tiếp tục phát triển, hoàn thiện, soi đường cho sự nghiệp cách mạng của Đảng và nhân dân ta. </vt:lpstr>
      <vt:lpstr>PowerPoint 演示文稿</vt:lpstr>
      <vt:lpstr>3. Ý NGHĨA TƯ TƯỞNG HỒ CHÍ MINH</vt:lpstr>
      <vt:lpstr>TÓM TẮT</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Baøi thöù ba</dc:title>
  <dc:creator>User</dc:creator>
  <cp:lastModifiedBy>ACER</cp:lastModifiedBy>
  <cp:revision>1115</cp:revision>
  <dcterms:created xsi:type="dcterms:W3CDTF">2008-05-02T12:43:00Z</dcterms:created>
  <dcterms:modified xsi:type="dcterms:W3CDTF">2021-01-26T04:14:53Z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