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23"/>
  </p:notesMasterIdLst>
  <p:sldIdLst>
    <p:sldId id="653" r:id="rId5"/>
    <p:sldId id="564" r:id="rId6"/>
    <p:sldId id="540" r:id="rId7"/>
    <p:sldId id="773" r:id="rId8"/>
    <p:sldId id="776" r:id="rId9"/>
    <p:sldId id="778" r:id="rId10"/>
    <p:sldId id="780" r:id="rId11"/>
    <p:sldId id="775" r:id="rId12"/>
    <p:sldId id="781" r:id="rId13"/>
    <p:sldId id="797" r:id="rId14"/>
    <p:sldId id="782" r:id="rId15"/>
    <p:sldId id="783" r:id="rId16"/>
    <p:sldId id="798" r:id="rId17"/>
    <p:sldId id="784" r:id="rId18"/>
    <p:sldId id="799" r:id="rId19"/>
    <p:sldId id="800" r:id="rId20"/>
    <p:sldId id="786" r:id="rId21"/>
    <p:sldId id="787" r:id="rId22"/>
    <p:sldId id="788" r:id="rId24"/>
    <p:sldId id="801" r:id="rId25"/>
    <p:sldId id="802" r:id="rId26"/>
    <p:sldId id="804" r:id="rId27"/>
    <p:sldId id="805" r:id="rId28"/>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VnArial" panose="020B7200000000000000" pitchFamily="34" charset="0"/>
        <a:ea typeface="+mn-ea"/>
        <a:cs typeface="+mn-cs"/>
      </a:defRPr>
    </a:lvl1pPr>
    <a:lvl2pPr marL="457200" algn="ctr" rtl="0" fontAlgn="base">
      <a:spcBef>
        <a:spcPct val="0"/>
      </a:spcBef>
      <a:spcAft>
        <a:spcPct val="0"/>
      </a:spcAft>
      <a:defRPr sz="2400" kern="1200">
        <a:solidFill>
          <a:schemeClr val="tx1"/>
        </a:solidFill>
        <a:latin typeface=".VnArial" panose="020B7200000000000000" pitchFamily="34" charset="0"/>
        <a:ea typeface="+mn-ea"/>
        <a:cs typeface="+mn-cs"/>
      </a:defRPr>
    </a:lvl2pPr>
    <a:lvl3pPr marL="914400" algn="ctr" rtl="0" fontAlgn="base">
      <a:spcBef>
        <a:spcPct val="0"/>
      </a:spcBef>
      <a:spcAft>
        <a:spcPct val="0"/>
      </a:spcAft>
      <a:defRPr sz="2400" kern="1200">
        <a:solidFill>
          <a:schemeClr val="tx1"/>
        </a:solidFill>
        <a:latin typeface=".VnArial" panose="020B7200000000000000" pitchFamily="34" charset="0"/>
        <a:ea typeface="+mn-ea"/>
        <a:cs typeface="+mn-cs"/>
      </a:defRPr>
    </a:lvl3pPr>
    <a:lvl4pPr marL="1371600" algn="ctr" rtl="0" fontAlgn="base">
      <a:spcBef>
        <a:spcPct val="0"/>
      </a:spcBef>
      <a:spcAft>
        <a:spcPct val="0"/>
      </a:spcAft>
      <a:defRPr sz="2400" kern="1200">
        <a:solidFill>
          <a:schemeClr val="tx1"/>
        </a:solidFill>
        <a:latin typeface=".VnArial" panose="020B7200000000000000" pitchFamily="34" charset="0"/>
        <a:ea typeface="+mn-ea"/>
        <a:cs typeface="+mn-cs"/>
      </a:defRPr>
    </a:lvl4pPr>
    <a:lvl5pPr marL="1828800" algn="ctr" rtl="0" fontAlgn="base">
      <a:spcBef>
        <a:spcPct val="0"/>
      </a:spcBef>
      <a:spcAft>
        <a:spcPct val="0"/>
      </a:spcAft>
      <a:defRPr sz="2400" kern="1200">
        <a:solidFill>
          <a:schemeClr val="tx1"/>
        </a:solidFill>
        <a:latin typeface=".VnArial" panose="020B7200000000000000" pitchFamily="34" charset="0"/>
        <a:ea typeface="+mn-ea"/>
        <a:cs typeface="+mn-cs"/>
      </a:defRPr>
    </a:lvl5pPr>
    <a:lvl6pPr marL="2286000" algn="l" defTabSz="914400" rtl="0" eaLnBrk="1" latinLnBrk="0" hangingPunct="1">
      <a:defRPr sz="2400" kern="1200">
        <a:solidFill>
          <a:schemeClr val="tx1"/>
        </a:solidFill>
        <a:latin typeface=".VnArial" panose="020B7200000000000000" pitchFamily="34" charset="0"/>
        <a:ea typeface="+mn-ea"/>
        <a:cs typeface="+mn-cs"/>
      </a:defRPr>
    </a:lvl6pPr>
    <a:lvl7pPr marL="2743200" algn="l" defTabSz="914400" rtl="0" eaLnBrk="1" latinLnBrk="0" hangingPunct="1">
      <a:defRPr sz="2400" kern="1200">
        <a:solidFill>
          <a:schemeClr val="tx1"/>
        </a:solidFill>
        <a:latin typeface=".VnArial" panose="020B7200000000000000" pitchFamily="34" charset="0"/>
        <a:ea typeface="+mn-ea"/>
        <a:cs typeface="+mn-cs"/>
      </a:defRPr>
    </a:lvl7pPr>
    <a:lvl8pPr marL="3200400" algn="l" defTabSz="914400" rtl="0" eaLnBrk="1" latinLnBrk="0" hangingPunct="1">
      <a:defRPr sz="2400" kern="1200">
        <a:solidFill>
          <a:schemeClr val="tx1"/>
        </a:solidFill>
        <a:latin typeface=".VnArial" panose="020B7200000000000000" pitchFamily="34" charset="0"/>
        <a:ea typeface="+mn-ea"/>
        <a:cs typeface="+mn-cs"/>
      </a:defRPr>
    </a:lvl8pPr>
    <a:lvl9pPr marL="3657600" algn="l" defTabSz="914400" rtl="0" eaLnBrk="1" latinLnBrk="0" hangingPunct="1">
      <a:defRPr sz="2400" kern="1200">
        <a:solidFill>
          <a:schemeClr val="tx1"/>
        </a:solidFill>
        <a:latin typeface=".VnArial" panose="020B7200000000000000" pitchFamily="34" charset="0"/>
        <a:ea typeface="+mn-ea"/>
        <a:cs typeface="+mn-cs"/>
      </a:defRPr>
    </a:lvl9pPr>
  </p:defaultTextStyle>
  <p:extLst>
    <p:ext uri="{521415D9-36F7-43E2-AB2F-B90AF26B5E84}">
      <p14:sectionLst xmlns:p14="http://schemas.microsoft.com/office/powerpoint/2010/main">
        <p14:section name="Default Section" id="{6c8fb1e3-0da2-406f-8f8f-e03374180ace}">
          <p14:sldIdLst>
            <p14:sldId id="653"/>
            <p14:sldId id="564"/>
            <p14:sldId id="540"/>
          </p14:sldIdLst>
        </p14:section>
        <p14:section name="Untitled Section" id="{0260a4d8-63cd-458d-b7da-ddc18ea4fe0c}">
          <p14:sldIdLst>
            <p14:sldId id="773"/>
            <p14:sldId id="776"/>
            <p14:sldId id="778"/>
            <p14:sldId id="780"/>
            <p14:sldId id="775"/>
            <p14:sldId id="781"/>
            <p14:sldId id="797"/>
            <p14:sldId id="782"/>
            <p14:sldId id="783"/>
            <p14:sldId id="798"/>
            <p14:sldId id="784"/>
            <p14:sldId id="799"/>
            <p14:sldId id="800"/>
            <p14:sldId id="786"/>
            <p14:sldId id="787"/>
            <p14:sldId id="788"/>
            <p14:sldId id="801"/>
            <p14:sldId id="802"/>
            <p14:sldId id="804"/>
            <p14:sldId id="805"/>
          </p14:sldIdLst>
        </p14:section>
      </p14:sectionLst>
    </p:ext>
  </p:extLst>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ong. Son" initials="NH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CCFF"/>
    <a:srgbClr val="FFFF66"/>
    <a:srgbClr val="CCFFCC"/>
    <a:srgbClr val="FFFF99"/>
    <a:srgbClr val="99CC00"/>
    <a:srgbClr val="FF00FF"/>
    <a:srgbClr val="FFCC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64" autoAdjust="0"/>
    <p:restoredTop sz="83072" autoAdjust="0"/>
  </p:normalViewPr>
  <p:slideViewPr>
    <p:cSldViewPr>
      <p:cViewPr varScale="1">
        <p:scale>
          <a:sx n="76" d="100"/>
          <a:sy n="76" d="100"/>
        </p:scale>
        <p:origin x="858" y="54"/>
      </p:cViewPr>
      <p:guideLst>
        <p:guide orient="horz" pos="2160"/>
        <p:guide pos="28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notesMaster" Target="notesMasters/notes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1C80C4-3C37-4B06-AC2A-25F05322FDE0}" type="doc">
      <dgm:prSet loTypeId="list" loCatId="list" qsTypeId="urn:microsoft.com/office/officeart/2005/8/quickstyle/simple1" qsCatId="simple" csTypeId="urn:microsoft.com/office/officeart/2005/8/colors/accent1_2" csCatId="accent1" phldr="0"/>
      <dgm:spPr/>
      <dgm:t>
        <a:bodyPr/>
        <a:p>
          <a:endParaRPr lang="en-US"/>
        </a:p>
      </dgm:t>
    </dgm:pt>
    <dgm:pt modelId="{79F64CC5-B0A0-473A-A647-A8DB6562D23B}">
      <dgm:prSet phldrT="[Text]" phldr="1" custT="0"/>
      <dgm:spPr/>
      <dgm:t>
        <a:bodyPr vert="horz" wrap="square"/>
        <a:p>
          <a:pPr algn="l">
            <a:lnSpc>
              <a:spcPct val="100000"/>
            </a:lnSpc>
            <a:spcBef>
              <a:spcPct val="0"/>
            </a:spcBef>
            <a:spcAft>
              <a:spcPct val="35000"/>
            </a:spcAft>
          </a:pPr>
          <a:r>
            <a:rPr lang="en-US"/>
            <a:t/>
          </a:r>
          <a:endParaRPr lang="en-US"/>
        </a:p>
      </dgm:t>
    </dgm:pt>
    <dgm:pt modelId="{702F6268-E14C-45D5-8115-297DAA4B759C}" cxnId="{90EC1687-DED1-4A74-9C3F-BE070953A949}" type="parTrans">
      <dgm:prSet/>
      <dgm:spPr/>
      <dgm:t>
        <a:bodyPr/>
        <a:p>
          <a:endParaRPr lang="en-US"/>
        </a:p>
      </dgm:t>
    </dgm:pt>
    <dgm:pt modelId="{981E424B-A63B-4DF7-BC97-1D5B2B7044B1}" cxnId="{90EC1687-DED1-4A74-9C3F-BE070953A949}" type="sibTrans">
      <dgm:prSet/>
      <dgm:spPr/>
      <dgm:t>
        <a:bodyPr/>
        <a:p>
          <a:endParaRPr lang="en-US"/>
        </a:p>
      </dgm:t>
    </dgm:pt>
    <dgm:pt modelId="{D4AB1542-9F74-4E45-B615-57F5DFDC43EE}">
      <dgm:prSet phldrT="[Text]" phldr="1" custT="0"/>
      <dgm:spPr/>
      <dgm:t>
        <a:bodyPr vert="horz" wrap="square"/>
        <a:p>
          <a:pPr algn="ctr">
            <a:lnSpc>
              <a:spcPct val="100000"/>
            </a:lnSpc>
            <a:spcBef>
              <a:spcPct val="0"/>
            </a:spcBef>
            <a:spcAft>
              <a:spcPct val="35000"/>
            </a:spcAft>
          </a:pPr>
          <a:r>
            <a:rPr lang="en-US"/>
            <a:t/>
          </a:r>
          <a:endParaRPr lang="en-US"/>
        </a:p>
      </dgm:t>
    </dgm:pt>
    <dgm:pt modelId="{DCA1BD93-FD98-4A06-8ECE-28E6935BECED}" cxnId="{CEC2E6A6-4856-49E7-84BC-77B1DBF406B0}" type="parTrans">
      <dgm:prSet/>
      <dgm:spPr/>
      <dgm:t>
        <a:bodyPr/>
        <a:p>
          <a:endParaRPr lang="en-US"/>
        </a:p>
      </dgm:t>
    </dgm:pt>
    <dgm:pt modelId="{69748832-ECC5-4F63-A6AC-8504A7E906B9}" cxnId="{CEC2E6A6-4856-49E7-84BC-77B1DBF406B0}" type="sibTrans">
      <dgm:prSet/>
      <dgm:spPr/>
      <dgm:t>
        <a:bodyPr/>
        <a:p>
          <a:endParaRPr lang="en-US"/>
        </a:p>
      </dgm:t>
    </dgm:pt>
    <dgm:pt modelId="{E484A0DB-ADE2-41BB-B1F9-A397557174FE}">
      <dgm:prSet phldrT="[Text]" phldr="1"/>
      <dgm:spPr/>
      <dgm:t>
        <a:bodyPr/>
        <a:p>
          <a:endParaRPr lang="en-US"/>
        </a:p>
      </dgm:t>
    </dgm:pt>
    <dgm:pt modelId="{0D3844BD-A934-4ADF-8CEC-4B7101CACCC9}" cxnId="{A3429B57-F87B-4D0E-9D7E-3CF9BBCC6B67}" type="parTrans">
      <dgm:prSet/>
      <dgm:spPr/>
      <dgm:t>
        <a:bodyPr/>
        <a:p>
          <a:endParaRPr lang="en-US"/>
        </a:p>
      </dgm:t>
    </dgm:pt>
    <dgm:pt modelId="{FC59B45A-A616-4E16-B98F-7EBC1D5DDF85}" cxnId="{A3429B57-F87B-4D0E-9D7E-3CF9BBCC6B67}" type="sibTrans">
      <dgm:prSet/>
      <dgm:spPr/>
      <dgm:t>
        <a:bodyPr/>
        <a:p>
          <a:endParaRPr lang="en-US"/>
        </a:p>
      </dgm:t>
    </dgm:pt>
    <dgm:pt modelId="{EE3CB678-3AF3-48EB-A9A3-4C9B3B638DF4}" type="pres">
      <dgm:prSet presAssocID="{501C80C4-3C37-4B06-AC2A-25F05322FDE0}" presName="linear" presStyleCnt="0">
        <dgm:presLayoutVars>
          <dgm:dir/>
          <dgm:animLvl val="lvl"/>
          <dgm:resizeHandles val="exact"/>
        </dgm:presLayoutVars>
      </dgm:prSet>
      <dgm:spPr/>
    </dgm:pt>
    <dgm:pt modelId="{A787D67B-DDA1-4988-8415-DCD48FC3EA83}" type="pres">
      <dgm:prSet presAssocID="{79F64CC5-B0A0-473A-A647-A8DB6562D23B}" presName="parentLin" presStyleCnt="0"/>
      <dgm:spPr/>
    </dgm:pt>
    <dgm:pt modelId="{0797CEA2-9F9D-4159-A8DC-2F0D60611F3B}" type="pres">
      <dgm:prSet presAssocID="{79F64CC5-B0A0-473A-A647-A8DB6562D23B}" presName="parentLeftMargin" presStyleCnt="0"/>
      <dgm:spPr/>
    </dgm:pt>
    <dgm:pt modelId="{2968AA41-C1D3-4EDF-9DB3-378F66B2FD39}" type="pres">
      <dgm:prSet presAssocID="{79F64CC5-B0A0-473A-A647-A8DB6562D23B}" presName="parentText" presStyleLbl="node1" presStyleIdx="0" presStyleCnt="3">
        <dgm:presLayoutVars>
          <dgm:chMax val="0"/>
          <dgm:bulletEnabled val="1"/>
        </dgm:presLayoutVars>
      </dgm:prSet>
      <dgm:spPr/>
    </dgm:pt>
    <dgm:pt modelId="{D61417B3-60F3-4BE3-8E8F-9CEC27ECBCDA}" type="pres">
      <dgm:prSet presAssocID="{79F64CC5-B0A0-473A-A647-A8DB6562D23B}" presName="negativeSpace" presStyleCnt="0"/>
      <dgm:spPr/>
    </dgm:pt>
    <dgm:pt modelId="{D167D85B-ED5F-4134-9F18-E6B4BAE0C614}" type="pres">
      <dgm:prSet presAssocID="{79F64CC5-B0A0-473A-A647-A8DB6562D23B}" presName="childText" presStyleLbl="conFgAcc1" presStyleIdx="0" presStyleCnt="3">
        <dgm:presLayoutVars>
          <dgm:bulletEnabled val="1"/>
        </dgm:presLayoutVars>
      </dgm:prSet>
      <dgm:spPr/>
    </dgm:pt>
    <dgm:pt modelId="{6402558A-B637-4118-8793-2FA57B2393DA}" type="pres">
      <dgm:prSet presAssocID="{981E424B-A63B-4DF7-BC97-1D5B2B7044B1}" presName="spaceBetweenRectangles" presStyleCnt="0"/>
      <dgm:spPr/>
    </dgm:pt>
    <dgm:pt modelId="{8E561E53-8519-43F2-B9E7-546C3EB01970}" type="pres">
      <dgm:prSet presAssocID="{D4AB1542-9F74-4E45-B615-57F5DFDC43EE}" presName="parentLin" presStyleCnt="0"/>
      <dgm:spPr/>
    </dgm:pt>
    <dgm:pt modelId="{3559B5A5-3E91-49F5-A868-297DBB575668}" type="pres">
      <dgm:prSet presAssocID="{D4AB1542-9F74-4E45-B615-57F5DFDC43EE}" presName="parentLeftMargin" presStyleCnt="0"/>
      <dgm:spPr/>
    </dgm:pt>
    <dgm:pt modelId="{48FABA9F-C289-434B-8864-E8FC1B5C2F60}" type="pres">
      <dgm:prSet presAssocID="{D4AB1542-9F74-4E45-B615-57F5DFDC43EE}" presName="parentText" presStyleLbl="node1" presStyleIdx="1" presStyleCnt="3">
        <dgm:presLayoutVars>
          <dgm:chMax val="0"/>
          <dgm:bulletEnabled val="1"/>
        </dgm:presLayoutVars>
      </dgm:prSet>
      <dgm:spPr/>
    </dgm:pt>
    <dgm:pt modelId="{72F65D9D-7898-4EE1-ADBC-A6F5139DEC13}" type="pres">
      <dgm:prSet presAssocID="{D4AB1542-9F74-4E45-B615-57F5DFDC43EE}" presName="negativeSpace" presStyleCnt="0"/>
      <dgm:spPr/>
    </dgm:pt>
    <dgm:pt modelId="{6B4B0D2A-F76A-4881-A678-1599A9C1764F}" type="pres">
      <dgm:prSet presAssocID="{D4AB1542-9F74-4E45-B615-57F5DFDC43EE}" presName="childText" presStyleLbl="conFgAcc1" presStyleIdx="1" presStyleCnt="3">
        <dgm:presLayoutVars>
          <dgm:bulletEnabled val="1"/>
        </dgm:presLayoutVars>
      </dgm:prSet>
      <dgm:spPr/>
    </dgm:pt>
    <dgm:pt modelId="{4CCA9E30-BEB2-4B5D-BA10-E5FCB43776E3}" type="pres">
      <dgm:prSet presAssocID="{69748832-ECC5-4F63-A6AC-8504A7E906B9}" presName="spaceBetweenRectangles" presStyleCnt="0"/>
      <dgm:spPr/>
    </dgm:pt>
    <dgm:pt modelId="{E366F1EF-FE80-457B-9C6A-8A0AC673FB1B}" type="pres">
      <dgm:prSet presAssocID="{E484A0DB-ADE2-41BB-B1F9-A397557174FE}" presName="parentLin" presStyleCnt="0"/>
      <dgm:spPr/>
    </dgm:pt>
    <dgm:pt modelId="{06AA40BB-9886-4B46-8ECB-F4B42996D2E4}" type="pres">
      <dgm:prSet presAssocID="{E484A0DB-ADE2-41BB-B1F9-A397557174FE}" presName="parentLeftMargin" presStyleCnt="0"/>
      <dgm:spPr/>
    </dgm:pt>
    <dgm:pt modelId="{E2F3FA2F-E1C7-4C05-8B05-C32B42A9A930}" type="pres">
      <dgm:prSet presAssocID="{E484A0DB-ADE2-41BB-B1F9-A397557174FE}" presName="parentText" presStyleLbl="node1" presStyleIdx="2" presStyleCnt="3">
        <dgm:presLayoutVars>
          <dgm:chMax val="0"/>
          <dgm:bulletEnabled val="1"/>
        </dgm:presLayoutVars>
      </dgm:prSet>
      <dgm:spPr/>
    </dgm:pt>
    <dgm:pt modelId="{C36A5161-621C-488B-95ED-161DD8C18700}" type="pres">
      <dgm:prSet presAssocID="{E484A0DB-ADE2-41BB-B1F9-A397557174FE}" presName="negativeSpace" presStyleCnt="0"/>
      <dgm:spPr/>
    </dgm:pt>
    <dgm:pt modelId="{F2D507D6-5CB7-4C81-896F-18FAF0126329}" type="pres">
      <dgm:prSet presAssocID="{E484A0DB-ADE2-41BB-B1F9-A397557174FE}" presName="childText" presStyleLbl="conFgAcc1" presStyleIdx="2" presStyleCnt="3">
        <dgm:presLayoutVars>
          <dgm:bulletEnabled val="1"/>
        </dgm:presLayoutVars>
      </dgm:prSet>
      <dgm:spPr/>
    </dgm:pt>
  </dgm:ptLst>
  <dgm:cxnLst>
    <dgm:cxn modelId="{90EC1687-DED1-4A74-9C3F-BE070953A949}" srcId="{501C80C4-3C37-4B06-AC2A-25F05322FDE0}" destId="{79F64CC5-B0A0-473A-A647-A8DB6562D23B}" srcOrd="0" destOrd="0" parTransId="{702F6268-E14C-45D5-8115-297DAA4B759C}" sibTransId="{981E424B-A63B-4DF7-BC97-1D5B2B7044B1}"/>
    <dgm:cxn modelId="{CEC2E6A6-4856-49E7-84BC-77B1DBF406B0}" srcId="{501C80C4-3C37-4B06-AC2A-25F05322FDE0}" destId="{D4AB1542-9F74-4E45-B615-57F5DFDC43EE}" srcOrd="1" destOrd="0" parTransId="{DCA1BD93-FD98-4A06-8ECE-28E6935BECED}" sibTransId="{69748832-ECC5-4F63-A6AC-8504A7E906B9}"/>
    <dgm:cxn modelId="{A3429B57-F87B-4D0E-9D7E-3CF9BBCC6B67}" srcId="{501C80C4-3C37-4B06-AC2A-25F05322FDE0}" destId="{E484A0DB-ADE2-41BB-B1F9-A397557174FE}" srcOrd="2" destOrd="0" parTransId="{0D3844BD-A934-4ADF-8CEC-4B7101CACCC9}" sibTransId="{FC59B45A-A616-4E16-B98F-7EBC1D5DDF85}"/>
    <dgm:cxn modelId="{464338D2-0DDE-4ACA-9C4E-D7D47C5607B0}" type="presOf" srcId="{501C80C4-3C37-4B06-AC2A-25F05322FDE0}" destId="{EE3CB678-3AF3-48EB-A9A3-4C9B3B638DF4}" srcOrd="0" destOrd="0" presId="urn:microsoft.com/office/officeart/2005/8/layout/list1"/>
    <dgm:cxn modelId="{2554FE4D-E2B2-4DEE-BE14-EB394E1066E1}" type="presParOf" srcId="{EE3CB678-3AF3-48EB-A9A3-4C9B3B638DF4}" destId="{A787D67B-DDA1-4988-8415-DCD48FC3EA83}" srcOrd="0" destOrd="0" presId="urn:microsoft.com/office/officeart/2005/8/layout/list1"/>
    <dgm:cxn modelId="{4170623D-1F19-4390-9966-5D9266B45D49}" type="presParOf" srcId="{A787D67B-DDA1-4988-8415-DCD48FC3EA83}" destId="{0797CEA2-9F9D-4159-A8DC-2F0D60611F3B}" srcOrd="0" destOrd="0" presId="urn:microsoft.com/office/officeart/2005/8/layout/list1"/>
    <dgm:cxn modelId="{37F3BF4D-2649-4F25-864F-6104F6CE0A57}" type="presOf" srcId="{79F64CC5-B0A0-473A-A647-A8DB6562D23B}" destId="{0797CEA2-9F9D-4159-A8DC-2F0D60611F3B}" srcOrd="0" destOrd="0" presId="urn:microsoft.com/office/officeart/2005/8/layout/list1"/>
    <dgm:cxn modelId="{81C2F8ED-6E95-42D3-8009-4D56E74C2492}" type="presParOf" srcId="{A787D67B-DDA1-4988-8415-DCD48FC3EA83}" destId="{2968AA41-C1D3-4EDF-9DB3-378F66B2FD39}" srcOrd="1" destOrd="0" presId="urn:microsoft.com/office/officeart/2005/8/layout/list1"/>
    <dgm:cxn modelId="{00519608-958A-4895-9F2A-C035C85550C8}" type="presOf" srcId="{79F64CC5-B0A0-473A-A647-A8DB6562D23B}" destId="{2968AA41-C1D3-4EDF-9DB3-378F66B2FD39}" srcOrd="0" destOrd="0" presId="urn:microsoft.com/office/officeart/2005/8/layout/list1"/>
    <dgm:cxn modelId="{DB0D7131-A3AA-435F-9DEC-746AEC53B363}" type="presParOf" srcId="{EE3CB678-3AF3-48EB-A9A3-4C9B3B638DF4}" destId="{D61417B3-60F3-4BE3-8E8F-9CEC27ECBCDA}" srcOrd="1" destOrd="0" presId="urn:microsoft.com/office/officeart/2005/8/layout/list1"/>
    <dgm:cxn modelId="{BCA2DB89-D05E-4345-8B23-95624974EF6B}" type="presParOf" srcId="{EE3CB678-3AF3-48EB-A9A3-4C9B3B638DF4}" destId="{D167D85B-ED5F-4134-9F18-E6B4BAE0C614}" srcOrd="2" destOrd="0" presId="urn:microsoft.com/office/officeart/2005/8/layout/list1"/>
    <dgm:cxn modelId="{C0FEA380-C13D-4C08-A3FF-A569D1BA802F}" type="presParOf" srcId="{EE3CB678-3AF3-48EB-A9A3-4C9B3B638DF4}" destId="{6402558A-B637-4118-8793-2FA57B2393DA}" srcOrd="3" destOrd="0" presId="urn:microsoft.com/office/officeart/2005/8/layout/list1"/>
    <dgm:cxn modelId="{C2047D10-5781-4EB9-8802-C74B3A988B85}" type="presParOf" srcId="{EE3CB678-3AF3-48EB-A9A3-4C9B3B638DF4}" destId="{8E561E53-8519-43F2-B9E7-546C3EB01970}" srcOrd="4" destOrd="0" presId="urn:microsoft.com/office/officeart/2005/8/layout/list1"/>
    <dgm:cxn modelId="{258C8F89-1AC0-45F7-8F08-8AF09C2E73C1}" type="presParOf" srcId="{8E561E53-8519-43F2-B9E7-546C3EB01970}" destId="{3559B5A5-3E91-49F5-A868-297DBB575668}" srcOrd="0" destOrd="4" presId="urn:microsoft.com/office/officeart/2005/8/layout/list1"/>
    <dgm:cxn modelId="{CD402C27-5634-46E8-B88F-DE673912F25F}" type="presOf" srcId="{D4AB1542-9F74-4E45-B615-57F5DFDC43EE}" destId="{3559B5A5-3E91-49F5-A868-297DBB575668}" srcOrd="0" destOrd="0" presId="urn:microsoft.com/office/officeart/2005/8/layout/list1"/>
    <dgm:cxn modelId="{8F1AE204-4C72-4635-8705-3D75263C6E69}" type="presParOf" srcId="{8E561E53-8519-43F2-B9E7-546C3EB01970}" destId="{48FABA9F-C289-434B-8864-E8FC1B5C2F60}" srcOrd="1" destOrd="4" presId="urn:microsoft.com/office/officeart/2005/8/layout/list1"/>
    <dgm:cxn modelId="{87A63107-0C26-48C5-9A71-7B833ED8DEF8}" type="presOf" srcId="{D4AB1542-9F74-4E45-B615-57F5DFDC43EE}" destId="{48FABA9F-C289-434B-8864-E8FC1B5C2F60}" srcOrd="0" destOrd="0" presId="urn:microsoft.com/office/officeart/2005/8/layout/list1"/>
    <dgm:cxn modelId="{D187B9CC-BAFF-4D29-8455-7A46E25960A0}" type="presParOf" srcId="{EE3CB678-3AF3-48EB-A9A3-4C9B3B638DF4}" destId="{72F65D9D-7898-4EE1-ADBC-A6F5139DEC13}" srcOrd="5" destOrd="0" presId="urn:microsoft.com/office/officeart/2005/8/layout/list1"/>
    <dgm:cxn modelId="{5629D92B-11DD-4A64-9283-47D7D6A61373}" type="presParOf" srcId="{EE3CB678-3AF3-48EB-A9A3-4C9B3B638DF4}" destId="{6B4B0D2A-F76A-4881-A678-1599A9C1764F}" srcOrd="6" destOrd="0" presId="urn:microsoft.com/office/officeart/2005/8/layout/list1"/>
    <dgm:cxn modelId="{1374C3AC-A56E-4C60-9B81-2F2C6863E799}" type="presParOf" srcId="{EE3CB678-3AF3-48EB-A9A3-4C9B3B638DF4}" destId="{4CCA9E30-BEB2-4B5D-BA10-E5FCB43776E3}" srcOrd="7" destOrd="0" presId="urn:microsoft.com/office/officeart/2005/8/layout/list1"/>
    <dgm:cxn modelId="{64607878-7A63-4EA3-8F19-0DC29523ADDB}" type="presParOf" srcId="{EE3CB678-3AF3-48EB-A9A3-4C9B3B638DF4}" destId="{E366F1EF-FE80-457B-9C6A-8A0AC673FB1B}" srcOrd="8" destOrd="0" presId="urn:microsoft.com/office/officeart/2005/8/layout/list1"/>
    <dgm:cxn modelId="{42EF18DC-9B42-40B1-AA24-9DFC0529315D}" type="presParOf" srcId="{E366F1EF-FE80-457B-9C6A-8A0AC673FB1B}" destId="{06AA40BB-9886-4B46-8ECB-F4B42996D2E4}" srcOrd="0" destOrd="8" presId="urn:microsoft.com/office/officeart/2005/8/layout/list1"/>
    <dgm:cxn modelId="{CC7D775F-F599-49D5-9E86-5A78CBB8A7BF}" type="presOf" srcId="{E484A0DB-ADE2-41BB-B1F9-A397557174FE}" destId="{06AA40BB-9886-4B46-8ECB-F4B42996D2E4}" srcOrd="0" destOrd="0" presId="urn:microsoft.com/office/officeart/2005/8/layout/list1"/>
    <dgm:cxn modelId="{BDE249C8-FF4F-4158-B013-04D7F212A60A}" type="presParOf" srcId="{E366F1EF-FE80-457B-9C6A-8A0AC673FB1B}" destId="{E2F3FA2F-E1C7-4C05-8B05-C32B42A9A930}" srcOrd="1" destOrd="8" presId="urn:microsoft.com/office/officeart/2005/8/layout/list1"/>
    <dgm:cxn modelId="{35B6C47F-20BD-41F2-8409-835978DC2449}" type="presOf" srcId="{E484A0DB-ADE2-41BB-B1F9-A397557174FE}" destId="{E2F3FA2F-E1C7-4C05-8B05-C32B42A9A930}" srcOrd="0" destOrd="0" presId="urn:microsoft.com/office/officeart/2005/8/layout/list1"/>
    <dgm:cxn modelId="{09DAD567-1AC0-4BFD-AF5A-C5D2526F57A4}" type="presParOf" srcId="{EE3CB678-3AF3-48EB-A9A3-4C9B3B638DF4}" destId="{C36A5161-621C-488B-95ED-161DD8C18700}" srcOrd="9" destOrd="0" presId="urn:microsoft.com/office/officeart/2005/8/layout/list1"/>
    <dgm:cxn modelId="{29006B22-7B55-4186-8748-248CE70E1D96}" type="presParOf" srcId="{EE3CB678-3AF3-48EB-A9A3-4C9B3B638DF4}" destId="{F2D507D6-5CB7-4C81-896F-18FAF0126329}"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FBB55-74B2-44BC-AC78-9C8120541354}" type="doc">
      <dgm:prSet loTypeId="urn:microsoft.com/office/officeart/2005/8/layout/cycle7" loCatId="cycle" qsTypeId="urn:microsoft.com/office/officeart/2005/8/quickstyle/simple1" qsCatId="simple" csTypeId="urn:microsoft.com/office/officeart/2005/8/colors/accent1_2" csCatId="accent1" phldr="0"/>
      <dgm:spPr/>
      <dgm:t>
        <a:bodyPr/>
        <a:p>
          <a:endParaRPr lang="en-US"/>
        </a:p>
      </dgm:t>
    </dgm:pt>
    <dgm:pt modelId="{FD81B4A0-A345-47B8-9034-54FAD7F16EEA}">
      <dgm:prSet phldrT="[Text]" phldr="1"/>
      <dgm:spPr/>
      <dgm:t>
        <a:bodyPr/>
        <a:p>
          <a:endParaRPr lang="en-US"/>
        </a:p>
      </dgm:t>
    </dgm:pt>
    <dgm:pt modelId="{E5F7B21D-EDDB-4955-880B-EEB76C1FBF59}" cxnId="{3C1D707C-7099-467F-8540-7CC29727854B}" type="parTrans">
      <dgm:prSet/>
      <dgm:spPr/>
      <dgm:t>
        <a:bodyPr/>
        <a:p>
          <a:endParaRPr lang="en-US"/>
        </a:p>
      </dgm:t>
    </dgm:pt>
    <dgm:pt modelId="{1EF361B0-10D3-4975-BCEB-0A2159A1CAE4}" cxnId="{3C1D707C-7099-467F-8540-7CC29727854B}" type="sibTrans">
      <dgm:prSet/>
      <dgm:spPr/>
      <dgm:t>
        <a:bodyPr/>
        <a:p>
          <a:endParaRPr lang="en-US"/>
        </a:p>
      </dgm:t>
    </dgm:pt>
    <dgm:pt modelId="{B3995DE3-A920-49BD-B90D-49DF4D6B94F9}">
      <dgm:prSet phldrT="[Text]" phldr="1"/>
      <dgm:spPr/>
      <dgm:t>
        <a:bodyPr/>
        <a:p>
          <a:endParaRPr lang="en-US"/>
        </a:p>
      </dgm:t>
    </dgm:pt>
    <dgm:pt modelId="{0B5786FC-6F01-4387-BA93-C2ED8F2F5F9F}" cxnId="{67A0B115-81F1-4E59-BA4F-5CCF42314845}" type="parTrans">
      <dgm:prSet/>
      <dgm:spPr/>
      <dgm:t>
        <a:bodyPr/>
        <a:p>
          <a:endParaRPr lang="en-US"/>
        </a:p>
      </dgm:t>
    </dgm:pt>
    <dgm:pt modelId="{B5EFECF8-F5E2-41D1-B747-7DC03FDA2049}" cxnId="{67A0B115-81F1-4E59-BA4F-5CCF42314845}" type="sibTrans">
      <dgm:prSet/>
      <dgm:spPr/>
      <dgm:t>
        <a:bodyPr/>
        <a:p>
          <a:endParaRPr lang="en-US"/>
        </a:p>
      </dgm:t>
    </dgm:pt>
    <dgm:pt modelId="{75AE001A-7AA3-4D0D-8AEC-957FF2B7D3BE}">
      <dgm:prSet phldrT="[Text]" phldr="1"/>
      <dgm:spPr/>
      <dgm:t>
        <a:bodyPr/>
        <a:p>
          <a:endParaRPr lang="en-US"/>
        </a:p>
      </dgm:t>
    </dgm:pt>
    <dgm:pt modelId="{AA8EA639-CBEC-4D14-84DF-6FD6A7CA2AAC}" cxnId="{52F794E5-793B-42FF-87EC-1CD5DD4CAA79}" type="parTrans">
      <dgm:prSet/>
      <dgm:spPr/>
      <dgm:t>
        <a:bodyPr/>
        <a:p>
          <a:endParaRPr lang="en-US"/>
        </a:p>
      </dgm:t>
    </dgm:pt>
    <dgm:pt modelId="{E405E0E1-B30E-4F09-96E1-A6304DA3EA52}" cxnId="{52F794E5-793B-42FF-87EC-1CD5DD4CAA79}" type="sibTrans">
      <dgm:prSet/>
      <dgm:spPr/>
      <dgm:t>
        <a:bodyPr/>
        <a:p>
          <a:endParaRPr lang="en-US"/>
        </a:p>
      </dgm:t>
    </dgm:pt>
    <dgm:pt modelId="{CCF7C031-5F3B-494B-9CA8-C75E89BC6D59}" type="pres">
      <dgm:prSet presAssocID="{6E5FBB55-74B2-44BC-AC78-9C8120541354}" presName="Name0" presStyleCnt="0">
        <dgm:presLayoutVars>
          <dgm:dir/>
          <dgm:resizeHandles val="exact"/>
        </dgm:presLayoutVars>
      </dgm:prSet>
      <dgm:spPr/>
    </dgm:pt>
    <dgm:pt modelId="{08AB63ED-303C-4535-83BE-CFA56B755A49}" type="pres">
      <dgm:prSet presAssocID="{FD81B4A0-A345-47B8-9034-54FAD7F16EEA}" presName="node" presStyleLbl="node1" presStyleIdx="0" presStyleCnt="3">
        <dgm:presLayoutVars>
          <dgm:bulletEnabled val="1"/>
        </dgm:presLayoutVars>
      </dgm:prSet>
      <dgm:spPr/>
    </dgm:pt>
    <dgm:pt modelId="{97F39950-454C-43F9-9796-3DBC01350EA2}" type="pres">
      <dgm:prSet presAssocID="{1EF361B0-10D3-4975-BCEB-0A2159A1CAE4}" presName="sibTrans" presStyleLbl="sibTrans2D1" presStyleIdx="0" presStyleCnt="3"/>
      <dgm:spPr/>
    </dgm:pt>
    <dgm:pt modelId="{0C18B507-9B20-414B-AB3C-235076D54769}" type="pres">
      <dgm:prSet presAssocID="{1EF361B0-10D3-4975-BCEB-0A2159A1CAE4}" presName="connectorText" presStyleLbl="sibTrans2D1" presStyleIdx="0" presStyleCnt="3"/>
      <dgm:spPr/>
    </dgm:pt>
    <dgm:pt modelId="{54F1E4FC-40C7-436A-952E-A33C90D6EA21}" type="pres">
      <dgm:prSet presAssocID="{B3995DE3-A920-49BD-B90D-49DF4D6B94F9}" presName="node" presStyleLbl="node1" presStyleIdx="1" presStyleCnt="3">
        <dgm:presLayoutVars>
          <dgm:bulletEnabled val="1"/>
        </dgm:presLayoutVars>
      </dgm:prSet>
      <dgm:spPr/>
    </dgm:pt>
    <dgm:pt modelId="{E068CDE7-4F94-46CD-9906-0B60DF0B6ACB}" type="pres">
      <dgm:prSet presAssocID="{B5EFECF8-F5E2-41D1-B747-7DC03FDA2049}" presName="sibTrans" presStyleLbl="sibTrans2D1" presStyleIdx="1" presStyleCnt="3"/>
      <dgm:spPr/>
    </dgm:pt>
    <dgm:pt modelId="{CE17F78B-B90E-44D4-8C83-46147AFCCD4F}" type="pres">
      <dgm:prSet presAssocID="{B5EFECF8-F5E2-41D1-B747-7DC03FDA2049}" presName="connectorText" presStyleLbl="sibTrans2D1" presStyleIdx="1" presStyleCnt="3"/>
      <dgm:spPr/>
    </dgm:pt>
    <dgm:pt modelId="{16E6D73D-0C2D-4F2E-8F54-ED0B6238B1DF}" type="pres">
      <dgm:prSet presAssocID="{75AE001A-7AA3-4D0D-8AEC-957FF2B7D3BE}" presName="node" presStyleLbl="node1" presStyleIdx="2" presStyleCnt="3">
        <dgm:presLayoutVars>
          <dgm:bulletEnabled val="1"/>
        </dgm:presLayoutVars>
      </dgm:prSet>
      <dgm:spPr/>
    </dgm:pt>
    <dgm:pt modelId="{0E1DC624-06E4-4837-AFAE-09183CBBBDF0}" type="pres">
      <dgm:prSet presAssocID="{E405E0E1-B30E-4F09-96E1-A6304DA3EA52}" presName="sibTrans" presStyleLbl="sibTrans2D1" presStyleIdx="2" presStyleCnt="3"/>
      <dgm:spPr/>
    </dgm:pt>
    <dgm:pt modelId="{FECB3C4C-2D55-4804-A958-985CE091DD6A}" type="pres">
      <dgm:prSet presAssocID="{E405E0E1-B30E-4F09-96E1-A6304DA3EA52}" presName="connectorText" presStyleLbl="sibTrans2D1" presStyleIdx="2" presStyleCnt="3"/>
      <dgm:spPr/>
    </dgm:pt>
  </dgm:ptLst>
  <dgm:cxnLst>
    <dgm:cxn modelId="{9186D947-DF15-4F56-932C-0F88F52FEDE6}" type="presOf" srcId="{1EF361B0-10D3-4975-BCEB-0A2159A1CAE4}" destId="{0C18B507-9B20-414B-AB3C-235076D54769}" srcOrd="1" destOrd="0" presId="urn:microsoft.com/office/officeart/2005/8/layout/cycle7"/>
    <dgm:cxn modelId="{52F794E5-793B-42FF-87EC-1CD5DD4CAA79}" srcId="{6E5FBB55-74B2-44BC-AC78-9C8120541354}" destId="{75AE001A-7AA3-4D0D-8AEC-957FF2B7D3BE}" srcOrd="2" destOrd="0" parTransId="{AA8EA639-CBEC-4D14-84DF-6FD6A7CA2AAC}" sibTransId="{E405E0E1-B30E-4F09-96E1-A6304DA3EA52}"/>
    <dgm:cxn modelId="{3C1D707C-7099-467F-8540-7CC29727854B}" srcId="{6E5FBB55-74B2-44BC-AC78-9C8120541354}" destId="{FD81B4A0-A345-47B8-9034-54FAD7F16EEA}" srcOrd="0" destOrd="0" parTransId="{E5F7B21D-EDDB-4955-880B-EEB76C1FBF59}" sibTransId="{1EF361B0-10D3-4975-BCEB-0A2159A1CAE4}"/>
    <dgm:cxn modelId="{6F151BDE-4CAF-4318-9B18-F936AE4BD57E}" type="presOf" srcId="{B5EFECF8-F5E2-41D1-B747-7DC03FDA2049}" destId="{CE17F78B-B90E-44D4-8C83-46147AFCCD4F}" srcOrd="1" destOrd="0" presId="urn:microsoft.com/office/officeart/2005/8/layout/cycle7"/>
    <dgm:cxn modelId="{2524FBF1-36FB-4373-88DE-59F2DD2F5D6E}" type="presOf" srcId="{B3995DE3-A920-49BD-B90D-49DF4D6B94F9}" destId="{54F1E4FC-40C7-436A-952E-A33C90D6EA21}" srcOrd="0" destOrd="0" presId="urn:microsoft.com/office/officeart/2005/8/layout/cycle7"/>
    <dgm:cxn modelId="{CF63103E-498F-4600-AD4A-AABE64FEEFFB}" type="presOf" srcId="{E405E0E1-B30E-4F09-96E1-A6304DA3EA52}" destId="{FECB3C4C-2D55-4804-A958-985CE091DD6A}" srcOrd="1" destOrd="0" presId="urn:microsoft.com/office/officeart/2005/8/layout/cycle7"/>
    <dgm:cxn modelId="{A2633F92-5925-4878-8FDF-7167CDBB1EE3}" type="presOf" srcId="{1EF361B0-10D3-4975-BCEB-0A2159A1CAE4}" destId="{97F39950-454C-43F9-9796-3DBC01350EA2}" srcOrd="0" destOrd="0" presId="urn:microsoft.com/office/officeart/2005/8/layout/cycle7"/>
    <dgm:cxn modelId="{C61928D6-E81B-4B0D-9530-CB07C7BFFFF0}" type="presOf" srcId="{E405E0E1-B30E-4F09-96E1-A6304DA3EA52}" destId="{0E1DC624-06E4-4837-AFAE-09183CBBBDF0}" srcOrd="0" destOrd="0" presId="urn:microsoft.com/office/officeart/2005/8/layout/cycle7"/>
    <dgm:cxn modelId="{F8358D3C-C953-4496-AF48-1F3ECEFF8DBD}" type="presOf" srcId="{B5EFECF8-F5E2-41D1-B747-7DC03FDA2049}" destId="{E068CDE7-4F94-46CD-9906-0B60DF0B6ACB}" srcOrd="0" destOrd="0" presId="urn:microsoft.com/office/officeart/2005/8/layout/cycle7"/>
    <dgm:cxn modelId="{AAD79487-2185-40B9-8640-59E1F9D8FDD5}" type="presOf" srcId="{75AE001A-7AA3-4D0D-8AEC-957FF2B7D3BE}" destId="{16E6D73D-0C2D-4F2E-8F54-ED0B6238B1DF}" srcOrd="0" destOrd="0" presId="urn:microsoft.com/office/officeart/2005/8/layout/cycle7"/>
    <dgm:cxn modelId="{74D489D2-F98C-4EF0-9561-32B76DBBBFD9}" type="presOf" srcId="{6E5FBB55-74B2-44BC-AC78-9C8120541354}" destId="{CCF7C031-5F3B-494B-9CA8-C75E89BC6D59}" srcOrd="0" destOrd="0" presId="urn:microsoft.com/office/officeart/2005/8/layout/cycle7"/>
    <dgm:cxn modelId="{DA3C8AE6-56EE-4A66-8B9E-3331A89364F6}" type="presOf" srcId="{FD81B4A0-A345-47B8-9034-54FAD7F16EEA}" destId="{08AB63ED-303C-4535-83BE-CFA56B755A49}" srcOrd="0" destOrd="0" presId="urn:microsoft.com/office/officeart/2005/8/layout/cycle7"/>
    <dgm:cxn modelId="{67A0B115-81F1-4E59-BA4F-5CCF42314845}" srcId="{6E5FBB55-74B2-44BC-AC78-9C8120541354}" destId="{B3995DE3-A920-49BD-B90D-49DF4D6B94F9}" srcOrd="1" destOrd="0" parTransId="{0B5786FC-6F01-4387-BA93-C2ED8F2F5F9F}" sibTransId="{B5EFECF8-F5E2-41D1-B747-7DC03FDA2049}"/>
    <dgm:cxn modelId="{6D9F6888-E56F-409F-B431-5D2391792062}" type="presParOf" srcId="{CCF7C031-5F3B-494B-9CA8-C75E89BC6D59}" destId="{08AB63ED-303C-4535-83BE-CFA56B755A49}" srcOrd="0" destOrd="0" presId="urn:microsoft.com/office/officeart/2005/8/layout/cycle7"/>
    <dgm:cxn modelId="{15FD5360-F583-46D7-9D4C-9D7C7D1C133C}" type="presParOf" srcId="{CCF7C031-5F3B-494B-9CA8-C75E89BC6D59}" destId="{97F39950-454C-43F9-9796-3DBC01350EA2}" srcOrd="1" destOrd="0" presId="urn:microsoft.com/office/officeart/2005/8/layout/cycle7"/>
    <dgm:cxn modelId="{9D625C65-A331-4143-B75B-96CE7FC09872}" type="presParOf" srcId="{97F39950-454C-43F9-9796-3DBC01350EA2}" destId="{0C18B507-9B20-414B-AB3C-235076D54769}" srcOrd="0" destOrd="0" presId="urn:microsoft.com/office/officeart/2005/8/layout/cycle7"/>
    <dgm:cxn modelId="{84DDD759-DF0D-4547-8575-F33432A37682}" type="presParOf" srcId="{CCF7C031-5F3B-494B-9CA8-C75E89BC6D59}" destId="{54F1E4FC-40C7-436A-952E-A33C90D6EA21}" srcOrd="2" destOrd="0" presId="urn:microsoft.com/office/officeart/2005/8/layout/cycle7"/>
    <dgm:cxn modelId="{B88DC17C-D52F-47CB-B5C8-C6E820D5B9D2}" type="presParOf" srcId="{CCF7C031-5F3B-494B-9CA8-C75E89BC6D59}" destId="{E068CDE7-4F94-46CD-9906-0B60DF0B6ACB}" srcOrd="3" destOrd="0" presId="urn:microsoft.com/office/officeart/2005/8/layout/cycle7"/>
    <dgm:cxn modelId="{E53EF5F5-ACAF-4EE3-A06A-9A7D8BF2DCCF}" type="presParOf" srcId="{E068CDE7-4F94-46CD-9906-0B60DF0B6ACB}" destId="{CE17F78B-B90E-44D4-8C83-46147AFCCD4F}" srcOrd="0" destOrd="0" presId="urn:microsoft.com/office/officeart/2005/8/layout/cycle7"/>
    <dgm:cxn modelId="{2BBC62DE-54D6-4050-9589-BB281B6697C1}" type="presParOf" srcId="{CCF7C031-5F3B-494B-9CA8-C75E89BC6D59}" destId="{16E6D73D-0C2D-4F2E-8F54-ED0B6238B1DF}" srcOrd="4" destOrd="0" presId="urn:microsoft.com/office/officeart/2005/8/layout/cycle7"/>
    <dgm:cxn modelId="{ED16AD12-15DA-4A8D-8F3C-B352F8D831B3}" type="presParOf" srcId="{CCF7C031-5F3B-494B-9CA8-C75E89BC6D59}" destId="{0E1DC624-06E4-4837-AFAE-09183CBBBDF0}" srcOrd="5" destOrd="0" presId="urn:microsoft.com/office/officeart/2005/8/layout/cycle7"/>
    <dgm:cxn modelId="{A7FDAE16-C436-4E39-A088-144B9D339948}" type="presParOf" srcId="{0E1DC624-06E4-4837-AFAE-09183CBBBDF0}" destId="{FECB3C4C-2D55-4804-A958-985CE091DD6A}" srcOrd="0" destOrd="0" presId="urn:microsoft.com/office/officeart/2005/8/layout/cycle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1" qsCatId="simple" csTypeId="urn:microsoft.com/office/officeart/2005/8/colors/accent1_2" csCatId="accent1" phldr="0"/>
      <dgm:spPr/>
      <dgm:t>
        <a:bodyPr/>
        <a:p>
          <a:endParaRPr lang="en-US"/>
        </a:p>
      </dgm:t>
    </dgm:pt>
    <dgm:pt modelId="{FCC504F5-317D-4294-815B-28489BDC5845}">
      <dgm:prSet phldrT="[Text]" phldr="0" custT="1"/>
      <dgm:spPr/>
      <dgm:t>
        <a:bodyPr vert="horz" wrap="square"/>
        <a:p>
          <a:pPr>
            <a:lnSpc>
              <a:spcPct val="100000"/>
            </a:lnSpc>
            <a:spcBef>
              <a:spcPct val="0"/>
            </a:spcBef>
            <a:spcAft>
              <a:spcPct val="35000"/>
            </a:spcAft>
          </a:pPr>
          <a:r>
            <a:rPr lang="en-US" sz="1200"/>
            <a:t/>
          </a:r>
          <a:endParaRPr lang="en-US" sz="1200"/>
        </a:p>
      </dgm:t>
    </dgm:pt>
    <dgm:pt modelId="{8F05BE86-1921-41BD-B82E-72272E9475E9}" cxnId="{EAC279AA-6DDC-47AF-A36C-7E3668C81BB7}" type="parTrans">
      <dgm:prSet/>
      <dgm:spPr/>
      <dgm:t>
        <a:bodyPr/>
        <a:p>
          <a:endParaRPr lang="en-US"/>
        </a:p>
      </dgm:t>
    </dgm:pt>
    <dgm:pt modelId="{67223200-D196-44B3-9DFD-D095DDBC10AB}" cxnId="{EAC279AA-6DDC-47AF-A36C-7E3668C81BB7}" type="sibTrans">
      <dgm:prSet/>
      <dgm:spPr/>
      <dgm:t>
        <a:bodyPr/>
        <a:p>
          <a:endParaRPr lang="en-US"/>
        </a:p>
      </dgm:t>
    </dgm:pt>
    <dgm:pt modelId="{F3F66F6A-184E-4CBB-A544-AC2BF2A74FC0}">
      <dgm:prSet phldrT="[Text]" phldr="0" custT="1"/>
      <dgm:spPr/>
      <dgm:t>
        <a:bodyPr vert="horz" wrap="square"/>
        <a:p>
          <a:pPr>
            <a:lnSpc>
              <a:spcPct val="100000"/>
            </a:lnSpc>
            <a:spcBef>
              <a:spcPct val="0"/>
            </a:spcBef>
            <a:spcAft>
              <a:spcPct val="15000"/>
            </a:spcAft>
          </a:pPr>
          <a:r>
            <a:rPr lang="en-US" sz="2400">
              <a:sym typeface="+mn-ea"/>
            </a:rPr>
            <a:t/>
          </a:r>
          <a:endParaRPr lang="en-US" sz="2400">
            <a:sym typeface="+mn-ea"/>
          </a:endParaRPr>
        </a:p>
      </dgm:t>
    </dgm:pt>
    <dgm:pt modelId="{7A0C70B0-5DAE-45AB-9915-863AC3FA4D2D}" cxnId="{537FAC28-6186-4A6C-962E-C021EE723204}" type="parTrans">
      <dgm:prSet/>
      <dgm:spPr/>
      <dgm:t>
        <a:bodyPr/>
        <a:p>
          <a:endParaRPr lang="en-US"/>
        </a:p>
      </dgm:t>
    </dgm:pt>
    <dgm:pt modelId="{47DD308A-8526-455B-A37F-FEE2CC1C75AF}" cxnId="{537FAC28-6186-4A6C-962E-C021EE723204}" type="sibTrans">
      <dgm:prSet/>
      <dgm:spPr/>
      <dgm:t>
        <a:bodyPr/>
        <a:p>
          <a:endParaRPr lang="en-US"/>
        </a:p>
      </dgm:t>
    </dgm:pt>
    <dgm:pt modelId="{F7A9BC94-8AEE-43B8-BB25-877C65B5E186}">
      <dgm:prSet phldr="0" custT="1"/>
      <dgm:spPr/>
      <dgm:t>
        <a:bodyPr vert="horz" wrap="square"/>
        <a:p>
          <a:pPr>
            <a:lnSpc>
              <a:spcPct val="100000"/>
            </a:lnSpc>
            <a:spcBef>
              <a:spcPct val="0"/>
            </a:spcBef>
            <a:spcAft>
              <a:spcPct val="15000"/>
            </a:spcAft>
          </a:pPr>
          <a:r>
            <a:rPr lang="en-US" sz="2400">
              <a:solidFill>
                <a:schemeClr val="accent2"/>
              </a:solidFill>
              <a:sym typeface="+mn-ea"/>
            </a:rPr>
            <a:t>Làm cho dân có ăn</a:t>
          </a:r>
          <a:r>
            <a:rPr lang="en-US" sz="2400">
              <a:solidFill>
                <a:schemeClr val="accent2"/>
              </a:solidFill>
            </a:rPr>
            <a:t/>
          </a:r>
          <a:endParaRPr lang="en-US" sz="2400">
            <a:solidFill>
              <a:schemeClr val="accent2"/>
            </a:solidFill>
          </a:endParaRPr>
        </a:p>
      </dgm:t>
    </dgm:pt>
    <dgm:pt modelId="{AE785A4D-7DED-40C7-902D-B2940DA4826A}" cxnId="{A6929B7F-2BD2-4D14-A12C-6DBFBC487488}" type="parTrans">
      <dgm:prSet/>
      <dgm:spPr/>
    </dgm:pt>
    <dgm:pt modelId="{931AF550-25AD-419C-AEB4-319939B36E2D}" cxnId="{A6929B7F-2BD2-4D14-A12C-6DBFBC487488}" type="sibTrans">
      <dgm:prSet/>
      <dgm:spPr/>
    </dgm:pt>
    <dgm:pt modelId="{BB741184-890B-4AE4-A3C1-4FF5CAA76866}">
      <dgm:prSet phldr="0" custT="1"/>
      <dgm:spPr/>
      <dgm:t>
        <a:bodyPr vert="horz" wrap="square"/>
        <a:p>
          <a:pPr>
            <a:lnSpc>
              <a:spcPct val="100000"/>
            </a:lnSpc>
            <a:spcBef>
              <a:spcPct val="0"/>
            </a:spcBef>
            <a:spcAft>
              <a:spcPct val="15000"/>
            </a:spcAft>
          </a:pPr>
          <a:r>
            <a:rPr lang="en-US" sz="2400">
              <a:solidFill>
                <a:schemeClr val="accent2"/>
              </a:solidFill>
            </a:rPr>
            <a:t/>
          </a:r>
          <a:endParaRPr lang="en-US" sz="2400">
            <a:solidFill>
              <a:schemeClr val="accent2"/>
            </a:solidFill>
          </a:endParaRPr>
        </a:p>
      </dgm:t>
    </dgm:pt>
    <dgm:pt modelId="{5A9D228A-1C46-4963-A41B-8678AA101A18}" cxnId="{9B9C2B9B-0694-470E-894C-17428DA4F609}" type="parTrans">
      <dgm:prSet/>
      <dgm:spPr/>
    </dgm:pt>
    <dgm:pt modelId="{0968B0AB-2EF5-4F50-9F38-E33734A7B3C0}" cxnId="{9B9C2B9B-0694-470E-894C-17428DA4F609}" type="sibTrans">
      <dgm:prSet/>
      <dgm:spPr/>
    </dgm:pt>
    <dgm:pt modelId="{780FAED3-C4BD-4FF1-8B67-8499CCFAE2ED}">
      <dgm:prSet phldrT="[Text]" phldr="0" custT="1"/>
      <dgm:spPr/>
      <dgm:t>
        <a:bodyPr vert="horz" wrap="square"/>
        <a:p>
          <a:pPr>
            <a:lnSpc>
              <a:spcPct val="100000"/>
            </a:lnSpc>
            <a:spcBef>
              <a:spcPct val="0"/>
            </a:spcBef>
            <a:spcAft>
              <a:spcPct val="35000"/>
            </a:spcAft>
          </a:pPr>
          <a:r>
            <a:rPr lang="en-US" sz="1600" b="1">
              <a:latin typeface="Times New Roman" panose="02020603050405020304" pitchFamily="18" charset="0"/>
              <a:cs typeface="Times New Roman" panose="02020603050405020304" pitchFamily="18" charset="0"/>
            </a:rPr>
            <a:t/>
          </a:r>
          <a:endParaRPr lang="en-US" sz="1600" b="1">
            <a:latin typeface="Times New Roman" panose="02020603050405020304" pitchFamily="18" charset="0"/>
            <a:cs typeface="Times New Roman" panose="02020603050405020304" pitchFamily="18" charset="0"/>
          </a:endParaRPr>
        </a:p>
      </dgm:t>
    </dgm:pt>
    <dgm:pt modelId="{88C57C74-C9C4-46CF-A10B-13A1A1E7714C}" cxnId="{4316C886-D312-44DA-BD0C-4B8F9F64FAA0}" type="parTrans">
      <dgm:prSet/>
      <dgm:spPr/>
      <dgm:t>
        <a:bodyPr/>
        <a:p>
          <a:endParaRPr lang="en-US"/>
        </a:p>
      </dgm:t>
    </dgm:pt>
    <dgm:pt modelId="{34435F2A-D730-405E-99D5-BBC9FB7499FA}" cxnId="{4316C886-D312-44DA-BD0C-4B8F9F64FAA0}" type="sibTrans">
      <dgm:prSet/>
      <dgm:spPr/>
      <dgm:t>
        <a:bodyPr/>
        <a:p>
          <a:endParaRPr lang="en-US"/>
        </a:p>
      </dgm:t>
    </dgm:pt>
    <dgm:pt modelId="{3E6D5D4F-935E-467F-A6CA-DFB49E904BF2}">
      <dgm:prSet phldrT="[Text]" phldr="1" custT="0"/>
      <dgm:spPr/>
      <dgm:t>
        <a:bodyPr vert="horz" wrap="square"/>
        <a:p>
          <a:pPr>
            <a:lnSpc>
              <a:spcPct val="100000"/>
            </a:lnSpc>
            <a:spcBef>
              <a:spcPct val="0"/>
            </a:spcBef>
            <a:spcAft>
              <a:spcPct val="15000"/>
            </a:spcAft>
          </a:pPr>
          <a:r>
            <a:rPr lang="en-US"/>
            <a:t/>
          </a:r>
          <a:endParaRPr lang="en-US"/>
        </a:p>
      </dgm:t>
    </dgm:pt>
    <dgm:pt modelId="{DFE6860A-9AF6-4E3A-8810-968954321458}" cxnId="{ADD9C767-9BC8-469A-89C5-DF897115EDF1}" type="parTrans">
      <dgm:prSet/>
      <dgm:spPr/>
      <dgm:t>
        <a:bodyPr/>
        <a:p>
          <a:endParaRPr lang="en-US"/>
        </a:p>
      </dgm:t>
    </dgm:pt>
    <dgm:pt modelId="{F6E211F9-5728-4C1B-B4EC-036ED0730A63}" cxnId="{ADD9C767-9BC8-469A-89C5-DF897115EDF1}" type="sibTrans">
      <dgm:prSet/>
      <dgm:spPr/>
      <dgm:t>
        <a:bodyPr/>
        <a:p>
          <a:endParaRPr lang="en-US"/>
        </a:p>
      </dgm:t>
    </dgm:pt>
    <dgm:pt modelId="{E8A1BEB8-463D-48F3-8AF4-AB1753F09F2E}">
      <dgm:prSet phldr="0" custT="0"/>
      <dgm:spPr/>
      <dgm:t>
        <a:bodyPr vert="horz" wrap="square"/>
        <a:p>
          <a:pPr>
            <a:lnSpc>
              <a:spcPct val="100000"/>
            </a:lnSpc>
            <a:spcBef>
              <a:spcPct val="0"/>
            </a:spcBef>
            <a:spcAft>
              <a:spcPct val="15000"/>
            </a:spcAft>
          </a:pPr>
          <a:r>
            <a:rPr lang="en-US">
              <a:solidFill>
                <a:schemeClr val="accent2"/>
              </a:solidFill>
            </a:rPr>
            <a:t>Làm cho dân có mặc</a:t>
          </a:r>
          <a:endParaRPr lang="en-US">
            <a:solidFill>
              <a:schemeClr val="accent2"/>
            </a:solidFill>
          </a:endParaRPr>
        </a:p>
      </dgm:t>
    </dgm:pt>
    <dgm:pt modelId="{B5085E43-D15E-496B-A03A-81492B100719}" cxnId="{C52B5447-D2CD-42EC-9DD7-97BA4F34094F}" type="parTrans">
      <dgm:prSet/>
      <dgm:spPr/>
    </dgm:pt>
    <dgm:pt modelId="{8EC01A10-9D09-480A-BE56-E485ABC32292}" cxnId="{C52B5447-D2CD-42EC-9DD7-97BA4F34094F}" type="sibTrans">
      <dgm:prSet/>
      <dgm:spPr/>
    </dgm:pt>
    <dgm:pt modelId="{1D70B282-9875-47E1-864B-0DB9F83A3309}">
      <dgm:prSet phldrT="[Text]" phldr="1"/>
      <dgm:spPr/>
      <dgm:t>
        <a:bodyPr/>
        <a:p>
          <a:endParaRPr lang="en-US"/>
        </a:p>
      </dgm:t>
    </dgm:pt>
    <dgm:pt modelId="{4682E278-8387-4875-A48B-989607C0A09E}" cxnId="{0D136B9E-3852-44BA-AC45-F50082A4CF48}" type="parTrans">
      <dgm:prSet/>
      <dgm:spPr/>
      <dgm:t>
        <a:bodyPr/>
        <a:p>
          <a:endParaRPr lang="en-US"/>
        </a:p>
      </dgm:t>
    </dgm:pt>
    <dgm:pt modelId="{DF77052B-043C-4E4A-8039-9D1D7DFB40F4}" cxnId="{0D136B9E-3852-44BA-AC45-F50082A4CF48}" type="sibTrans">
      <dgm:prSet/>
      <dgm:spPr/>
      <dgm:t>
        <a:bodyPr/>
        <a:p>
          <a:endParaRPr lang="en-US"/>
        </a:p>
      </dgm:t>
    </dgm:pt>
    <dgm:pt modelId="{30BE85C4-8BB0-4C0C-B58F-618B83FFA907}">
      <dgm:prSet phldrT="[Text]" phldr="1" custT="0"/>
      <dgm:spPr/>
      <dgm:t>
        <a:bodyPr vert="horz" wrap="square"/>
        <a:p>
          <a:pPr>
            <a:lnSpc>
              <a:spcPct val="100000"/>
            </a:lnSpc>
            <a:spcBef>
              <a:spcPct val="0"/>
            </a:spcBef>
            <a:spcAft>
              <a:spcPct val="15000"/>
            </a:spcAft>
          </a:pPr>
          <a:r>
            <a:rPr lang="en-US"/>
            <a:t/>
          </a:r>
          <a:endParaRPr lang="en-US"/>
        </a:p>
      </dgm:t>
    </dgm:pt>
    <dgm:pt modelId="{99A19955-80B2-46DE-B74C-C0C8C4D708F2}" cxnId="{A0D3E623-39AB-41CC-9E1B-5A40B4C8AC88}" type="parTrans">
      <dgm:prSet/>
      <dgm:spPr/>
      <dgm:t>
        <a:bodyPr/>
        <a:p>
          <a:endParaRPr lang="en-US"/>
        </a:p>
      </dgm:t>
    </dgm:pt>
    <dgm:pt modelId="{CB48F5C6-507D-451D-9B2B-7C607BFEAF95}" cxnId="{A0D3E623-39AB-41CC-9E1B-5A40B4C8AC88}" type="sibTrans">
      <dgm:prSet/>
      <dgm:spPr/>
      <dgm:t>
        <a:bodyPr/>
        <a:p>
          <a:endParaRPr lang="en-US"/>
        </a:p>
      </dgm:t>
    </dgm:pt>
    <dgm:pt modelId="{35E349B0-6503-4179-A67E-A29C5CB9D06E}">
      <dgm:prSet phldr="0" custT="0"/>
      <dgm:spPr/>
      <dgm:t>
        <a:bodyPr vert="horz" wrap="square"/>
        <a:p>
          <a:pPr>
            <a:lnSpc>
              <a:spcPct val="100000"/>
            </a:lnSpc>
            <a:spcBef>
              <a:spcPct val="0"/>
            </a:spcBef>
            <a:spcAft>
              <a:spcPct val="15000"/>
            </a:spcAft>
          </a:pPr>
          <a:r>
            <a:rPr lang="en-US">
              <a:solidFill>
                <a:schemeClr val="accent2"/>
              </a:solidFill>
            </a:rPr>
            <a:t>Làm cho dân có học hành</a:t>
          </a:r>
          <a:endParaRPr lang="en-US">
            <a:solidFill>
              <a:schemeClr val="accent2"/>
            </a:solidFill>
          </a:endParaRPr>
        </a:p>
      </dgm:t>
    </dgm:pt>
    <dgm:pt modelId="{7D3648C5-B84B-47F4-80B2-A47AD27D5A03}" cxnId="{E40296C3-A64A-4724-9A95-5431E9B9F14C}" type="parTrans">
      <dgm:prSet/>
      <dgm:spPr/>
    </dgm:pt>
    <dgm:pt modelId="{185854F2-044C-4413-810B-0570E610731A}" cxnId="{E40296C3-A64A-4724-9A95-5431E9B9F14C}" type="sibTrans">
      <dgm:prSet/>
      <dgm:spPr/>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3">
        <dgm:presLayoutVars>
          <dgm:chMax val="1"/>
          <dgm:bulletEnabled val="1"/>
        </dgm:presLayoutVars>
      </dgm:prSet>
      <dgm:spPr/>
    </dgm:pt>
    <dgm:pt modelId="{544D3F38-216B-445A-B1B9-8008AEDB7A9D}" type="pres">
      <dgm:prSet presAssocID="{FCC504F5-317D-4294-815B-28489BDC5845}" presName="descendantText" presStyleLbl="alignAcc1" presStyleIdx="0" presStyleCnt="3">
        <dgm:presLayoutVars>
          <dgm:bulletEnabled val="1"/>
        </dgm:presLayoutVars>
      </dgm:prSet>
      <dgm:spPr/>
    </dgm:pt>
    <dgm:pt modelId="{D3A691E5-F443-4F8D-81BB-9D15C0875E8C}" type="pres">
      <dgm:prSet presAssocID="{67223200-D196-44B3-9DFD-D095DDBC10AB}" presName="sp" presStyleCnt="0"/>
      <dgm:spPr/>
    </dgm:pt>
    <dgm:pt modelId="{D4BECBBB-7CE2-4791-839D-9FE6F36B775D}" type="pres">
      <dgm:prSet presAssocID="{780FAED3-C4BD-4FF1-8B67-8499CCFAE2ED}" presName="composite" presStyleCnt="0"/>
      <dgm:spPr/>
    </dgm:pt>
    <dgm:pt modelId="{722E1094-83C7-45E2-B20F-DB9D09AD94F0}" type="pres">
      <dgm:prSet presAssocID="{780FAED3-C4BD-4FF1-8B67-8499CCFAE2ED}" presName="parentText" presStyleLbl="alignNode1" presStyleIdx="1" presStyleCnt="3">
        <dgm:presLayoutVars>
          <dgm:chMax val="1"/>
          <dgm:bulletEnabled val="1"/>
        </dgm:presLayoutVars>
      </dgm:prSet>
      <dgm:spPr/>
    </dgm:pt>
    <dgm:pt modelId="{AC67BBE6-9B82-4D3D-BF22-48713AF46E9C}" type="pres">
      <dgm:prSet presAssocID="{780FAED3-C4BD-4FF1-8B67-8499CCFAE2ED}" presName="descendantText" presStyleLbl="alignAcc1" presStyleIdx="1" presStyleCnt="3">
        <dgm:presLayoutVars>
          <dgm:bulletEnabled val="1"/>
        </dgm:presLayoutVars>
      </dgm:prSet>
      <dgm:spPr/>
    </dgm:pt>
    <dgm:pt modelId="{5C381A65-34D3-41B1-9499-0884AAA35FC6}" type="pres">
      <dgm:prSet presAssocID="{34435F2A-D730-405E-99D5-BBC9FB7499FA}" presName="sp" presStyleCnt="0"/>
      <dgm:spPr/>
    </dgm:pt>
    <dgm:pt modelId="{C1BF0EA4-CB4D-4391-82EF-EC1874A282F9}" type="pres">
      <dgm:prSet presAssocID="{1D70B282-9875-47E1-864B-0DB9F83A3309}" presName="composite" presStyleCnt="0"/>
      <dgm:spPr/>
    </dgm:pt>
    <dgm:pt modelId="{95C8A2DE-C1F8-4D5A-A3A4-1DC2FA1C0073}" type="pres">
      <dgm:prSet presAssocID="{1D70B282-9875-47E1-864B-0DB9F83A3309}" presName="parentText" presStyleLbl="alignNode1" presStyleIdx="2" presStyleCnt="3">
        <dgm:presLayoutVars>
          <dgm:chMax val="1"/>
          <dgm:bulletEnabled val="1"/>
        </dgm:presLayoutVars>
      </dgm:prSet>
      <dgm:spPr/>
    </dgm:pt>
    <dgm:pt modelId="{BE17FEF5-EEE1-41BB-96FD-8FBB3FCF3860}" type="pres">
      <dgm:prSet presAssocID="{1D70B282-9875-47E1-864B-0DB9F83A3309}" presName="descendantText" presStyleLbl="alignAcc1" presStyleIdx="2" presStyleCnt="3">
        <dgm:presLayoutVars>
          <dgm:bulletEnabled val="1"/>
        </dgm:presLayoutVars>
      </dgm:prSet>
      <dgm:spPr/>
    </dgm:pt>
  </dgm:ptLst>
  <dgm:cxnLst>
    <dgm:cxn modelId="{EAC279AA-6DDC-47AF-A36C-7E3668C81BB7}" srcId="{DF9829FD-DD90-4EE7-BCD7-4AF299D6F45A}" destId="{FCC504F5-317D-4294-815B-28489BDC5845}" srcOrd="0" destOrd="0" parTransId="{8F05BE86-1921-41BD-B82E-72272E9475E9}" sibTransId="{67223200-D196-44B3-9DFD-D095DDBC10AB}"/>
    <dgm:cxn modelId="{537FAC28-6186-4A6C-962E-C021EE723204}" srcId="{FCC504F5-317D-4294-815B-28489BDC5845}" destId="{F3F66F6A-184E-4CBB-A544-AC2BF2A74FC0}" srcOrd="0" destOrd="0" parTransId="{7A0C70B0-5DAE-45AB-9915-863AC3FA4D2D}" sibTransId="{47DD308A-8526-455B-A37F-FEE2CC1C75AF}"/>
    <dgm:cxn modelId="{A6929B7F-2BD2-4D14-A12C-6DBFBC487488}" srcId="{FCC504F5-317D-4294-815B-28489BDC5845}" destId="{F7A9BC94-8AEE-43B8-BB25-877C65B5E186}" srcOrd="1" destOrd="0" parTransId="{AE785A4D-7DED-40C7-902D-B2940DA4826A}" sibTransId="{931AF550-25AD-419C-AEB4-319939B36E2D}"/>
    <dgm:cxn modelId="{9B9C2B9B-0694-470E-894C-17428DA4F609}" srcId="{FCC504F5-317D-4294-815B-28489BDC5845}" destId="{BB741184-890B-4AE4-A3C1-4FF5CAA76866}" srcOrd="2" destOrd="0" parTransId="{5A9D228A-1C46-4963-A41B-8678AA101A18}" sibTransId="{0968B0AB-2EF5-4F50-9F38-E33734A7B3C0}"/>
    <dgm:cxn modelId="{4316C886-D312-44DA-BD0C-4B8F9F64FAA0}" srcId="{DF9829FD-DD90-4EE7-BCD7-4AF299D6F45A}" destId="{780FAED3-C4BD-4FF1-8B67-8499CCFAE2ED}" srcOrd="1" destOrd="0" parTransId="{88C57C74-C9C4-46CF-A10B-13A1A1E7714C}" sibTransId="{34435F2A-D730-405E-99D5-BBC9FB7499FA}"/>
    <dgm:cxn modelId="{ADD9C767-9BC8-469A-89C5-DF897115EDF1}" srcId="{780FAED3-C4BD-4FF1-8B67-8499CCFAE2ED}" destId="{3E6D5D4F-935E-467F-A6CA-DFB49E904BF2}" srcOrd="0" destOrd="1" parTransId="{DFE6860A-9AF6-4E3A-8810-968954321458}" sibTransId="{F6E211F9-5728-4C1B-B4EC-036ED0730A63}"/>
    <dgm:cxn modelId="{C52B5447-D2CD-42EC-9DD7-97BA4F34094F}" srcId="{780FAED3-C4BD-4FF1-8B67-8499CCFAE2ED}" destId="{E8A1BEB8-463D-48F3-8AF4-AB1753F09F2E}" srcOrd="1" destOrd="1" parTransId="{B5085E43-D15E-496B-A03A-81492B100719}" sibTransId="{8EC01A10-9D09-480A-BE56-E485ABC32292}"/>
    <dgm:cxn modelId="{0D136B9E-3852-44BA-AC45-F50082A4CF48}" srcId="{DF9829FD-DD90-4EE7-BCD7-4AF299D6F45A}" destId="{1D70B282-9875-47E1-864B-0DB9F83A3309}" srcOrd="2" destOrd="0" parTransId="{4682E278-8387-4875-A48B-989607C0A09E}" sibTransId="{DF77052B-043C-4E4A-8039-9D1D7DFB40F4}"/>
    <dgm:cxn modelId="{A0D3E623-39AB-41CC-9E1B-5A40B4C8AC88}" srcId="{1D70B282-9875-47E1-864B-0DB9F83A3309}" destId="{30BE85C4-8BB0-4C0C-B58F-618B83FFA907}" srcOrd="0" destOrd="2" parTransId="{99A19955-80B2-46DE-B74C-C0C8C4D708F2}" sibTransId="{CB48F5C6-507D-451D-9B2B-7C607BFEAF95}"/>
    <dgm:cxn modelId="{E40296C3-A64A-4724-9A95-5431E9B9F14C}" srcId="{1D70B282-9875-47E1-864B-0DB9F83A3309}" destId="{35E349B0-6503-4179-A67E-A29C5CB9D06E}" srcOrd="1" destOrd="2" parTransId="{7D3648C5-B84B-47F4-80B2-A47AD27D5A03}" sibTransId="{185854F2-044C-4413-810B-0570E610731A}"/>
    <dgm:cxn modelId="{215DF284-0036-4120-ADC7-95C3E6E83761}" type="presOf" srcId="{DF9829FD-DD90-4EE7-BCD7-4AF299D6F45A}" destId="{7BB0B505-7D43-42E4-8FC0-6C91316CBFEB}" srcOrd="0" destOrd="0" presId="urn:microsoft.com/office/officeart/2005/8/layout/chevron2"/>
    <dgm:cxn modelId="{68BD9895-E36E-419C-B6C0-9BF63A64BFB2}" type="presParOf" srcId="{7BB0B505-7D43-42E4-8FC0-6C91316CBFEB}" destId="{97F2BEE4-0E0F-4FCA-A4B0-E20AD8C04C13}" srcOrd="0" destOrd="0" presId="urn:microsoft.com/office/officeart/2005/8/layout/chevron2"/>
    <dgm:cxn modelId="{82EC7269-7DC5-4CAD-8166-C4035C86A797}" type="presParOf" srcId="{97F2BEE4-0E0F-4FCA-A4B0-E20AD8C04C13}" destId="{A16E3110-57E1-4619-A55C-DCD0DD5CE084}" srcOrd="0" destOrd="0" presId="urn:microsoft.com/office/officeart/2005/8/layout/chevron2"/>
    <dgm:cxn modelId="{1438E8F3-6C30-45D5-A782-D2B3127CA7FC}" type="presOf" srcId="{FCC504F5-317D-4294-815B-28489BDC5845}" destId="{A16E3110-57E1-4619-A55C-DCD0DD5CE084}" srcOrd="0" destOrd="0" presId="urn:microsoft.com/office/officeart/2005/8/layout/chevron2"/>
    <dgm:cxn modelId="{1A13044F-F005-4A0F-9FC0-6AE5F8F60BA2}" type="presParOf" srcId="{97F2BEE4-0E0F-4FCA-A4B0-E20AD8C04C13}" destId="{544D3F38-216B-445A-B1B9-8008AEDB7A9D}" srcOrd="1" destOrd="0" presId="urn:microsoft.com/office/officeart/2005/8/layout/chevron2"/>
    <dgm:cxn modelId="{3287057B-5EE6-47D1-9769-9426D473AFC1}" type="presOf" srcId="{F3F66F6A-184E-4CBB-A544-AC2BF2A74FC0}" destId="{544D3F38-216B-445A-B1B9-8008AEDB7A9D}" srcOrd="0" destOrd="0" presId="urn:microsoft.com/office/officeart/2005/8/layout/chevron2"/>
    <dgm:cxn modelId="{9DA0CEC7-42B4-4AF3-98CF-C0C78C624351}" type="presOf" srcId="{F7A9BC94-8AEE-43B8-BB25-877C65B5E186}" destId="{544D3F38-216B-445A-B1B9-8008AEDB7A9D}" srcOrd="0" destOrd="1" presId="urn:microsoft.com/office/officeart/2005/8/layout/chevron2"/>
    <dgm:cxn modelId="{49B02990-9D42-41DE-A725-52963428DC4F}" type="presOf" srcId="{BB741184-890B-4AE4-A3C1-4FF5CAA76866}" destId="{544D3F38-216B-445A-B1B9-8008AEDB7A9D}" srcOrd="0" destOrd="2" presId="urn:microsoft.com/office/officeart/2005/8/layout/chevron2"/>
    <dgm:cxn modelId="{8264EE2C-5E3B-446D-A41F-D7C071C80B5C}" type="presParOf" srcId="{7BB0B505-7D43-42E4-8FC0-6C91316CBFEB}" destId="{D3A691E5-F443-4F8D-81BB-9D15C0875E8C}" srcOrd="1" destOrd="0" presId="urn:microsoft.com/office/officeart/2005/8/layout/chevron2"/>
    <dgm:cxn modelId="{0D4B244F-D2CA-4914-B10A-18CA9924947B}" type="presOf" srcId="{67223200-D196-44B3-9DFD-D095DDBC10AB}" destId="{D3A691E5-F443-4F8D-81BB-9D15C0875E8C}" srcOrd="0" destOrd="0" presId="urn:microsoft.com/office/officeart/2005/8/layout/chevron2"/>
    <dgm:cxn modelId="{F3F349B4-B52A-4738-9EDA-870E17C60685}" type="presParOf" srcId="{7BB0B505-7D43-42E4-8FC0-6C91316CBFEB}" destId="{D4BECBBB-7CE2-4791-839D-9FE6F36B775D}" srcOrd="2" destOrd="0" presId="urn:microsoft.com/office/officeart/2005/8/layout/chevron2"/>
    <dgm:cxn modelId="{09106992-5160-47E3-851B-38E95F37B082}" type="presParOf" srcId="{D4BECBBB-7CE2-4791-839D-9FE6F36B775D}" destId="{722E1094-83C7-45E2-B20F-DB9D09AD94F0}" srcOrd="0" destOrd="2" presId="urn:microsoft.com/office/officeart/2005/8/layout/chevron2"/>
    <dgm:cxn modelId="{151D27BE-3D37-410F-B418-D882CCD8983E}" type="presOf" srcId="{780FAED3-C4BD-4FF1-8B67-8499CCFAE2ED}" destId="{722E1094-83C7-45E2-B20F-DB9D09AD94F0}" srcOrd="0" destOrd="0" presId="urn:microsoft.com/office/officeart/2005/8/layout/chevron2"/>
    <dgm:cxn modelId="{17D925F7-4D6A-44DF-BB2A-9F8C5785C2C8}" type="presParOf" srcId="{D4BECBBB-7CE2-4791-839D-9FE6F36B775D}" destId="{AC67BBE6-9B82-4D3D-BF22-48713AF46E9C}" srcOrd="1" destOrd="2" presId="urn:microsoft.com/office/officeart/2005/8/layout/chevron2"/>
    <dgm:cxn modelId="{2552F29B-1E5D-48FA-AD49-0A3C9EC92C4A}" type="presOf" srcId="{3E6D5D4F-935E-467F-A6CA-DFB49E904BF2}" destId="{AC67BBE6-9B82-4D3D-BF22-48713AF46E9C}" srcOrd="0" destOrd="0" presId="urn:microsoft.com/office/officeart/2005/8/layout/chevron2"/>
    <dgm:cxn modelId="{42C6D924-6519-4960-9D49-54D4A09E07A7}" type="presOf" srcId="{E8A1BEB8-463D-48F3-8AF4-AB1753F09F2E}" destId="{AC67BBE6-9B82-4D3D-BF22-48713AF46E9C}" srcOrd="0" destOrd="1" presId="urn:microsoft.com/office/officeart/2005/8/layout/chevron2"/>
    <dgm:cxn modelId="{0FE5CAA4-1C1C-4133-AF02-5640EDBAF339}" type="presParOf" srcId="{7BB0B505-7D43-42E4-8FC0-6C91316CBFEB}" destId="{5C381A65-34D3-41B1-9499-0884AAA35FC6}" srcOrd="3" destOrd="0" presId="urn:microsoft.com/office/officeart/2005/8/layout/chevron2"/>
    <dgm:cxn modelId="{FA8EC3C6-3FE6-4AC7-B570-EA76D9ECD11A}" type="presOf" srcId="{34435F2A-D730-405E-99D5-BBC9FB7499FA}" destId="{5C381A65-34D3-41B1-9499-0884AAA35FC6}" srcOrd="0" destOrd="0" presId="urn:microsoft.com/office/officeart/2005/8/layout/chevron2"/>
    <dgm:cxn modelId="{39E34C35-14BD-45BF-AD22-076471885F0F}" type="presParOf" srcId="{7BB0B505-7D43-42E4-8FC0-6C91316CBFEB}" destId="{C1BF0EA4-CB4D-4391-82EF-EC1874A282F9}" srcOrd="4" destOrd="0" presId="urn:microsoft.com/office/officeart/2005/8/layout/chevron2"/>
    <dgm:cxn modelId="{70CC94FF-BA63-4D2B-9F29-E0181F3563DE}" type="presParOf" srcId="{C1BF0EA4-CB4D-4391-82EF-EC1874A282F9}" destId="{95C8A2DE-C1F8-4D5A-A3A4-1DC2FA1C0073}" srcOrd="0" destOrd="4" presId="urn:microsoft.com/office/officeart/2005/8/layout/chevron2"/>
    <dgm:cxn modelId="{DE40B459-5D15-4D78-8E7B-FE8A0A9781EC}" type="presOf" srcId="{1D70B282-9875-47E1-864B-0DB9F83A3309}" destId="{95C8A2DE-C1F8-4D5A-A3A4-1DC2FA1C0073}" srcOrd="0" destOrd="0" presId="urn:microsoft.com/office/officeart/2005/8/layout/chevron2"/>
    <dgm:cxn modelId="{5F0355AF-52F3-4D01-96F3-0DE9A3FBF0B0}" type="presParOf" srcId="{C1BF0EA4-CB4D-4391-82EF-EC1874A282F9}" destId="{BE17FEF5-EEE1-41BB-96FD-8FBB3FCF3860}" srcOrd="1" destOrd="4" presId="urn:microsoft.com/office/officeart/2005/8/layout/chevron2"/>
    <dgm:cxn modelId="{6EBAC251-F451-4DD1-B198-A6DD9176B863}" type="presOf" srcId="{30BE85C4-8BB0-4C0C-B58F-618B83FFA907}" destId="{BE17FEF5-EEE1-41BB-96FD-8FBB3FCF3860}" srcOrd="0" destOrd="0" presId="urn:microsoft.com/office/officeart/2005/8/layout/chevron2"/>
    <dgm:cxn modelId="{12878589-D3C9-4849-8680-BC2361AB7E00}" type="presOf" srcId="{35E349B0-6503-4179-A67E-A29C5CB9D06E}" destId="{BE17FEF5-EEE1-41BB-96FD-8FBB3FCF3860}" srcOrd="0" destOrd="1"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DBEC0D-3228-4D94-B6A9-7DC29421F586}" type="doc">
      <dgm:prSet loTypeId="urn:microsoft.com/office/officeart/2005/8/layout/hProcess3" loCatId="process" qsTypeId="urn:microsoft.com/office/officeart/2005/8/quickstyle/simple3" qsCatId="simple" csTypeId="urn:microsoft.com/office/officeart/2005/8/colors/accent1_2" csCatId="accent1" phldr="0"/>
      <dgm:spPr/>
    </dgm:pt>
    <dgm:pt modelId="{F5C0C213-BCEA-4C9C-AB32-A08FA3EBB066}">
      <dgm:prSet phldrT="[Text]" phldr="1"/>
      <dgm:spPr/>
      <dgm:t>
        <a:bodyPr/>
        <a:p>
          <a:endParaRPr lang="en-US"/>
        </a:p>
      </dgm:t>
    </dgm:pt>
    <dgm:pt modelId="{6E4AC384-5EE6-4911-B9B1-DA79B719BDC0}" cxnId="{9EA8F387-1E73-42DE-9BDE-9B6E7E1BBB05}" type="parTrans">
      <dgm:prSet/>
      <dgm:spPr/>
    </dgm:pt>
    <dgm:pt modelId="{1E5D234C-F179-4E4F-BAE9-B81F3FCC8813}" cxnId="{9EA8F387-1E73-42DE-9BDE-9B6E7E1BBB05}" type="sibTrans">
      <dgm:prSet/>
      <dgm:spPr/>
    </dgm:pt>
    <dgm:pt modelId="{9A3FCB0A-4CCC-43D3-94CF-93AE13B1B8CC}" type="pres">
      <dgm:prSet presAssocID="{D9DBEC0D-3228-4D94-B6A9-7DC29421F586}" presName="Name0" presStyleCnt="0">
        <dgm:presLayoutVars>
          <dgm:dir/>
          <dgm:animLvl val="lvl"/>
          <dgm:resizeHandles val="exact"/>
        </dgm:presLayoutVars>
      </dgm:prSet>
      <dgm:spPr/>
    </dgm:pt>
    <dgm:pt modelId="{70D47F91-7FB2-4CD8-9A24-A43456964789}" type="pres">
      <dgm:prSet presAssocID="{D9DBEC0D-3228-4D94-B6A9-7DC29421F586}" presName="dummy" presStyleCnt="0"/>
      <dgm:spPr/>
    </dgm:pt>
    <dgm:pt modelId="{AEB5B7CB-ACC5-4FD0-A6CB-9E4450DCC121}" type="pres">
      <dgm:prSet presAssocID="{D9DBEC0D-3228-4D94-B6A9-7DC29421F586}" presName="linH" presStyleCnt="0"/>
      <dgm:spPr/>
    </dgm:pt>
    <dgm:pt modelId="{6079EE43-7223-4044-88AF-4F6AC0469A7D}" type="pres">
      <dgm:prSet presAssocID="{D9DBEC0D-3228-4D94-B6A9-7DC29421F586}" presName="padding1" presStyleCnt="0"/>
      <dgm:spPr/>
    </dgm:pt>
    <dgm:pt modelId="{AA72A2E9-EB5B-405D-BF18-F013FE88746B}" type="pres">
      <dgm:prSet presAssocID="{F5C0C213-BCEA-4C9C-AB32-A08FA3EBB066}" presName="linV" presStyleCnt="0"/>
      <dgm:spPr/>
    </dgm:pt>
    <dgm:pt modelId="{6EEB2E6A-ECA0-452F-8767-071AF00A9B45}" type="pres">
      <dgm:prSet presAssocID="{F5C0C213-BCEA-4C9C-AB32-A08FA3EBB066}" presName="spVertical1" presStyleCnt="0"/>
      <dgm:spPr/>
    </dgm:pt>
    <dgm:pt modelId="{B08FC8A3-E9C6-4C4D-BEB3-1402053317A0}" type="pres">
      <dgm:prSet presAssocID="{F5C0C213-BCEA-4C9C-AB32-A08FA3EBB066}" presName="parTx" presStyleLbl="revTx" presStyleIdx="0" presStyleCnt="1">
        <dgm:presLayoutVars>
          <dgm:chMax val="0"/>
          <dgm:chPref val="0"/>
          <dgm:bulletEnabled val="1"/>
        </dgm:presLayoutVars>
      </dgm:prSet>
      <dgm:spPr/>
    </dgm:pt>
    <dgm:pt modelId="{ACBB3A7B-444E-47E1-A619-CE9CEF6A2F00}" type="pres">
      <dgm:prSet presAssocID="{F5C0C213-BCEA-4C9C-AB32-A08FA3EBB066}" presName="spVertical2" presStyleCnt="0"/>
      <dgm:spPr/>
    </dgm:pt>
    <dgm:pt modelId="{6E2D2FBC-93D9-43A5-8A6A-386D687C0A6E}" type="pres">
      <dgm:prSet presAssocID="{F5C0C213-BCEA-4C9C-AB32-A08FA3EBB066}" presName="spVertical3" presStyleCnt="0"/>
      <dgm:spPr/>
    </dgm:pt>
    <dgm:pt modelId="{C6E6D5DA-2142-4311-B4A3-8853B3D395CE}" type="pres">
      <dgm:prSet presAssocID="{D9DBEC0D-3228-4D94-B6A9-7DC29421F586}" presName="padding2" presStyleCnt="0"/>
      <dgm:spPr/>
    </dgm:pt>
    <dgm:pt modelId="{A0B6043F-1DE0-4553-9FFF-75829C586A51}" type="pres">
      <dgm:prSet presAssocID="{D9DBEC0D-3228-4D94-B6A9-7DC29421F586}" presName="negArrow" presStyleCnt="0"/>
      <dgm:spPr/>
    </dgm:pt>
    <dgm:pt modelId="{BE4AC2E3-1CE5-4186-AE56-712663C7BBBF}" type="pres">
      <dgm:prSet presAssocID="{D9DBEC0D-3228-4D94-B6A9-7DC29421F586}" presName="backgroundArrow" presStyleLbl="node1" presStyleIdx="0" presStyleCnt="1"/>
      <dgm:spPr/>
    </dgm:pt>
  </dgm:ptLst>
  <dgm:cxnLst>
    <dgm:cxn modelId="{9EA8F387-1E73-42DE-9BDE-9B6E7E1BBB05}" srcId="{D9DBEC0D-3228-4D94-B6A9-7DC29421F586}" destId="{F5C0C213-BCEA-4C9C-AB32-A08FA3EBB066}" srcOrd="0" destOrd="0" parTransId="{6E4AC384-5EE6-4911-B9B1-DA79B719BDC0}" sibTransId="{1E5D234C-F179-4E4F-BAE9-B81F3FCC8813}"/>
    <dgm:cxn modelId="{C8A97BF4-DFFF-4072-AB6E-6591135805EE}" type="presOf" srcId="{D9DBEC0D-3228-4D94-B6A9-7DC29421F586}" destId="{9A3FCB0A-4CCC-43D3-94CF-93AE13B1B8CC}" srcOrd="0" destOrd="0" presId="urn:microsoft.com/office/officeart/2005/8/layout/hProcess3"/>
    <dgm:cxn modelId="{51576796-141A-4705-A297-4BCB1EECAF66}" type="presParOf" srcId="{9A3FCB0A-4CCC-43D3-94CF-93AE13B1B8CC}" destId="{70D47F91-7FB2-4CD8-9A24-A43456964789}" srcOrd="0" destOrd="0" presId="urn:microsoft.com/office/officeart/2005/8/layout/hProcess3"/>
    <dgm:cxn modelId="{BE92A183-4645-4482-87EB-ED758328ADDF}" type="presParOf" srcId="{9A3FCB0A-4CCC-43D3-94CF-93AE13B1B8CC}" destId="{AEB5B7CB-ACC5-4FD0-A6CB-9E4450DCC121}" srcOrd="1" destOrd="0" presId="urn:microsoft.com/office/officeart/2005/8/layout/hProcess3"/>
    <dgm:cxn modelId="{2622CA9E-4F64-4B32-8FBF-8832C96CC489}" type="presParOf" srcId="{AEB5B7CB-ACC5-4FD0-A6CB-9E4450DCC121}" destId="{6079EE43-7223-4044-88AF-4F6AC0469A7D}" srcOrd="0" destOrd="1" presId="urn:microsoft.com/office/officeart/2005/8/layout/hProcess3"/>
    <dgm:cxn modelId="{F5CB5570-5D33-4159-A712-1235CCDEA6B0}" type="presParOf" srcId="{AEB5B7CB-ACC5-4FD0-A6CB-9E4450DCC121}" destId="{AA72A2E9-EB5B-405D-BF18-F013FE88746B}" srcOrd="1" destOrd="1" presId="urn:microsoft.com/office/officeart/2005/8/layout/hProcess3"/>
    <dgm:cxn modelId="{5870C7CA-487D-44F3-88B6-01C9C552229B}" type="presParOf" srcId="{AA72A2E9-EB5B-405D-BF18-F013FE88746B}" destId="{6EEB2E6A-ECA0-452F-8767-071AF00A9B45}" srcOrd="0" destOrd="1" presId="urn:microsoft.com/office/officeart/2005/8/layout/hProcess3"/>
    <dgm:cxn modelId="{D1A39481-0B22-48DB-A02E-C2CEFB791A1B}" type="presParOf" srcId="{AA72A2E9-EB5B-405D-BF18-F013FE88746B}" destId="{B08FC8A3-E9C6-4C4D-BEB3-1402053317A0}" srcOrd="1" destOrd="1" presId="urn:microsoft.com/office/officeart/2005/8/layout/hProcess3"/>
    <dgm:cxn modelId="{41307CA8-CDC5-4F4E-BDF9-78E510144BF7}" type="presOf" srcId="{F5C0C213-BCEA-4C9C-AB32-A08FA3EBB066}" destId="{B08FC8A3-E9C6-4C4D-BEB3-1402053317A0}" srcOrd="0" destOrd="0" presId="urn:microsoft.com/office/officeart/2005/8/layout/hProcess3"/>
    <dgm:cxn modelId="{2A4A62B4-F1C5-4613-96BF-CCC643313DF6}" type="presParOf" srcId="{AA72A2E9-EB5B-405D-BF18-F013FE88746B}" destId="{ACBB3A7B-444E-47E1-A619-CE9CEF6A2F00}" srcOrd="2" destOrd="1" presId="urn:microsoft.com/office/officeart/2005/8/layout/hProcess3"/>
    <dgm:cxn modelId="{06AFFB7A-4654-4D7D-99B6-A41764C83620}" type="presParOf" srcId="{AA72A2E9-EB5B-405D-BF18-F013FE88746B}" destId="{6E2D2FBC-93D9-43A5-8A6A-386D687C0A6E}" srcOrd="3" destOrd="1" presId="urn:microsoft.com/office/officeart/2005/8/layout/hProcess3"/>
    <dgm:cxn modelId="{6AED3E04-D8D9-4756-9361-9E76D632C0BE}" type="presParOf" srcId="{AEB5B7CB-ACC5-4FD0-A6CB-9E4450DCC121}" destId="{C6E6D5DA-2142-4311-B4A3-8853B3D395CE}" srcOrd="2" destOrd="1" presId="urn:microsoft.com/office/officeart/2005/8/layout/hProcess3"/>
    <dgm:cxn modelId="{E48BE985-28C2-4D06-8D8E-DC1AB17EE8ED}" type="presParOf" srcId="{AEB5B7CB-ACC5-4FD0-A6CB-9E4450DCC121}" destId="{A0B6043F-1DE0-4553-9FFF-75829C586A51}" srcOrd="3" destOrd="1" presId="urn:microsoft.com/office/officeart/2005/8/layout/hProcess3"/>
    <dgm:cxn modelId="{E8C76B2C-288C-4B74-B1CA-0E28B9DA80E7}" type="presParOf" srcId="{AEB5B7CB-ACC5-4FD0-A6CB-9E4450DCC121}" destId="{BE4AC2E3-1CE5-4186-AE56-712663C7BBBF}" srcOrd="4" destOrd="1" presId="urn:microsoft.com/office/officeart/2005/8/layout/h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E259BE-FD81-44F8-8AD8-696122467FE8}" type="doc">
      <dgm:prSet loTypeId="urn:microsoft.com/office/officeart/2005/8/layout/hList9" loCatId="list" qsTypeId="urn:microsoft.com/office/officeart/2005/8/quickstyle/simple1" qsCatId="simple" csTypeId="urn:microsoft.com/office/officeart/2005/8/colors/accent1_2" csCatId="accent1" phldr="0"/>
      <dgm:spPr/>
      <dgm:t>
        <a:bodyPr/>
        <a:p>
          <a:endParaRPr lang="en-US"/>
        </a:p>
      </dgm:t>
    </dgm:pt>
    <dgm:pt modelId="{D49F27BA-C7D4-47F5-A566-6558CB160CCE}">
      <dgm:prSet phldrT="[Text]" phldr="0" custT="0"/>
      <dgm:spPr/>
      <dgm:t>
        <a:bodyPr vert="horz" wrap="square"/>
        <a:p>
          <a:pPr>
            <a:lnSpc>
              <a:spcPct val="100000"/>
            </a:lnSpc>
            <a:spcBef>
              <a:spcPct val="0"/>
            </a:spcBef>
            <a:spcAft>
              <a:spcPct val="35000"/>
            </a:spcAft>
          </a:pPr>
          <a:r>
            <a:rPr lang="en-US"/>
            <a:t>Theo Mác-Ăng ghen</a:t>
          </a:r>
          <a:endParaRPr lang="en-US"/>
        </a:p>
      </dgm:t>
    </dgm:pt>
    <dgm:pt modelId="{DFF52EEB-FE15-4438-9ABF-8177F955BE98}" cxnId="{75CDF042-6EBF-4AF9-8C4D-EC80DF1FE897}" type="parTrans">
      <dgm:prSet/>
      <dgm:spPr/>
      <dgm:t>
        <a:bodyPr/>
        <a:p>
          <a:endParaRPr lang="en-US"/>
        </a:p>
      </dgm:t>
    </dgm:pt>
    <dgm:pt modelId="{6C7F23EE-527F-445D-A03B-C095553F5BFB}" cxnId="{75CDF042-6EBF-4AF9-8C4D-EC80DF1FE897}" type="sibTrans">
      <dgm:prSet/>
      <dgm:spPr/>
      <dgm:t>
        <a:bodyPr/>
        <a:p>
          <a:endParaRPr lang="en-US"/>
        </a:p>
      </dgm:t>
    </dgm:pt>
    <dgm:pt modelId="{1A95FDA0-3844-435D-9E9C-86ADA9E455A3}">
      <dgm:prSet phldrT="[Text]" phldr="0" custT="0"/>
      <dgm:spPr/>
      <dgm:t>
        <a:bodyPr vert="horz" wrap="square"/>
        <a:p>
          <a:pPr>
            <a:lnSpc>
              <a:spcPct val="100000"/>
            </a:lnSpc>
            <a:spcBef>
              <a:spcPct val="0"/>
            </a:spcBef>
            <a:spcAft>
              <a:spcPct val="35000"/>
            </a:spcAft>
          </a:pPr>
          <a:r>
            <a:rPr lang="en-US"/>
            <a:t/>
          </a:r>
          <a:endParaRPr lang="en-US"/>
        </a:p>
      </dgm:t>
    </dgm:pt>
    <dgm:pt modelId="{087CCA06-0DDB-4D11-83D1-BCE3FCB04E7F}" cxnId="{32227928-7F96-49AF-9824-27995198CA59}" type="parTrans">
      <dgm:prSet/>
      <dgm:spPr/>
      <dgm:t>
        <a:bodyPr/>
        <a:p>
          <a:endParaRPr lang="en-US"/>
        </a:p>
      </dgm:t>
    </dgm:pt>
    <dgm:pt modelId="{8D56E4F9-6742-478E-A47A-C0FA477F77A1}" cxnId="{32227928-7F96-49AF-9824-27995198CA59}" type="sibTrans">
      <dgm:prSet/>
      <dgm:spPr/>
      <dgm:t>
        <a:bodyPr/>
        <a:p>
          <a:endParaRPr lang="en-US"/>
        </a:p>
      </dgm:t>
    </dgm:pt>
    <dgm:pt modelId="{9EA2BCD1-0D78-4E94-A73B-32D726AF7A4B}">
      <dgm:prSet phldrT="[Text]" phldr="1"/>
      <dgm:spPr/>
      <dgm:t>
        <a:bodyPr/>
        <a:p>
          <a:endParaRPr lang="en-US"/>
        </a:p>
      </dgm:t>
    </dgm:pt>
    <dgm:pt modelId="{953B678C-BBCF-4B85-A6D8-4576A3CAAE8A}" cxnId="{189EC733-C214-41DF-9EE6-7DBB4CDCE1D1}" type="parTrans">
      <dgm:prSet/>
      <dgm:spPr/>
      <dgm:t>
        <a:bodyPr/>
        <a:p>
          <a:endParaRPr lang="en-US"/>
        </a:p>
      </dgm:t>
    </dgm:pt>
    <dgm:pt modelId="{987F1CEA-C3B3-4FDA-9632-03C9D800C3D3}" cxnId="{189EC733-C214-41DF-9EE6-7DBB4CDCE1D1}" type="sibTrans">
      <dgm:prSet/>
      <dgm:spPr/>
      <dgm:t>
        <a:bodyPr/>
        <a:p>
          <a:endParaRPr lang="en-US"/>
        </a:p>
      </dgm:t>
    </dgm:pt>
    <dgm:pt modelId="{A8D79439-D5EC-4A2C-8886-3366D5388AE4}">
      <dgm:prSet phldrT="[Text]" phldr="0" custT="0"/>
      <dgm:spPr/>
      <dgm:t>
        <a:bodyPr vert="horz" wrap="square"/>
        <a:p>
          <a:pPr>
            <a:lnSpc>
              <a:spcPct val="100000"/>
            </a:lnSpc>
            <a:spcBef>
              <a:spcPct val="0"/>
            </a:spcBef>
            <a:spcAft>
              <a:spcPct val="35000"/>
            </a:spcAft>
          </a:pPr>
          <a:r>
            <a:rPr lang="en-US"/>
            <a:t>Theo HCM</a:t>
          </a:r>
          <a:r>
            <a:rPr lang="en-US"/>
            <a:t/>
          </a:r>
          <a:endParaRPr lang="en-US"/>
        </a:p>
      </dgm:t>
    </dgm:pt>
    <dgm:pt modelId="{76D1CF85-CE3E-482B-BBDE-33CB26C491B3}" cxnId="{8A8D3F6F-9586-4432-8313-A89D94B7FC5C}" type="parTrans">
      <dgm:prSet/>
      <dgm:spPr/>
      <dgm:t>
        <a:bodyPr/>
        <a:p>
          <a:endParaRPr lang="en-US"/>
        </a:p>
      </dgm:t>
    </dgm:pt>
    <dgm:pt modelId="{894E5B85-0B0F-4179-80FC-578AC7607573}" cxnId="{8A8D3F6F-9586-4432-8313-A89D94B7FC5C}" type="sibTrans">
      <dgm:prSet/>
      <dgm:spPr/>
      <dgm:t>
        <a:bodyPr/>
        <a:p>
          <a:endParaRPr lang="en-US"/>
        </a:p>
      </dgm:t>
    </dgm:pt>
    <dgm:pt modelId="{3551B63F-97E5-4C25-8E48-EA3324E4693A}">
      <dgm:prSet phldrT="[Text]" phldr="1" custT="0"/>
      <dgm:spPr/>
      <dgm:t>
        <a:bodyPr vert="horz" wrap="square"/>
        <a:p>
          <a:pPr>
            <a:lnSpc>
              <a:spcPct val="100000"/>
            </a:lnSpc>
            <a:spcBef>
              <a:spcPct val="0"/>
            </a:spcBef>
            <a:spcAft>
              <a:spcPct val="35000"/>
            </a:spcAft>
          </a:pPr>
          <a:r>
            <a:rPr lang="en-US">
              <a:latin typeface="Times New Roman" panose="02020603050405020304" pitchFamily="18" charset="0"/>
              <a:cs typeface="Times New Roman" panose="02020603050405020304" pitchFamily="18" charset="0"/>
            </a:rPr>
            <a:t/>
          </a:r>
          <a:endParaRPr lang="en-US">
            <a:latin typeface="Times New Roman" panose="02020603050405020304" pitchFamily="18" charset="0"/>
            <a:cs typeface="Times New Roman" panose="02020603050405020304" pitchFamily="18" charset="0"/>
          </a:endParaRPr>
        </a:p>
      </dgm:t>
    </dgm:pt>
    <dgm:pt modelId="{D45CBEB4-CA5A-42B2-A8B1-A227C3D51854}" cxnId="{92A7BAEC-E1FB-41AF-B3E4-DB07877BE847}" type="parTrans">
      <dgm:prSet/>
      <dgm:spPr/>
      <dgm:t>
        <a:bodyPr/>
        <a:p>
          <a:endParaRPr lang="en-US"/>
        </a:p>
      </dgm:t>
    </dgm:pt>
    <dgm:pt modelId="{2A745622-EF74-41CE-8640-57C9EC089F05}" cxnId="{92A7BAEC-E1FB-41AF-B3E4-DB07877BE847}" type="sibTrans">
      <dgm:prSet/>
      <dgm:spPr/>
      <dgm:t>
        <a:bodyPr/>
        <a:p>
          <a:endParaRPr lang="en-US"/>
        </a:p>
      </dgm:t>
    </dgm:pt>
    <dgm:pt modelId="{D04FF620-4B41-4CAA-8929-514DCBD2266E}">
      <dgm:prSet phldrT="[Text]" phldr="1"/>
      <dgm:spPr/>
      <dgm:t>
        <a:bodyPr/>
        <a:p>
          <a:endParaRPr lang="en-US"/>
        </a:p>
      </dgm:t>
    </dgm:pt>
    <dgm:pt modelId="{3BC6F2F2-8C49-4C58-B5DA-8E98379C9847}" cxnId="{A41696A7-F746-44F6-896B-CB3A0F0653DF}" type="parTrans">
      <dgm:prSet/>
      <dgm:spPr/>
      <dgm:t>
        <a:bodyPr/>
        <a:p>
          <a:endParaRPr lang="en-US"/>
        </a:p>
      </dgm:t>
    </dgm:pt>
    <dgm:pt modelId="{0E2F740E-37D3-4AE1-8588-8A1DD86262F2}" cxnId="{A41696A7-F746-44F6-896B-CB3A0F0653DF}" type="sibTrans">
      <dgm:prSet/>
      <dgm:spPr/>
      <dgm:t>
        <a:bodyPr/>
        <a:p>
          <a:endParaRPr lang="en-US"/>
        </a:p>
      </dgm:t>
    </dgm:pt>
    <dgm:pt modelId="{73F0E6AA-1B12-4917-A5B9-27714EB21A6F}" type="pres">
      <dgm:prSet presAssocID="{70E259BE-FD81-44F8-8AD8-696122467FE8}" presName="list" presStyleCnt="0">
        <dgm:presLayoutVars>
          <dgm:dir/>
          <dgm:animLvl val="lvl"/>
        </dgm:presLayoutVars>
      </dgm:prSet>
      <dgm:spPr/>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4"/>
      <dgm:spPr/>
    </dgm:pt>
    <dgm:pt modelId="{28FDBCD3-F61A-450D-892D-E8EA240C3445}" type="pres">
      <dgm:prSet presAssocID="{D49F27BA-C7D4-47F5-A566-6558CB160CCE}" presName="firstChildTx" presStyleCnt="0">
        <dgm:presLayoutVars>
          <dgm:bulletEnabled val="1"/>
        </dgm:presLayoutVars>
      </dgm:prSet>
      <dgm:spPr/>
    </dgm:pt>
    <dgm:pt modelId="{36B998BC-CC63-4AE7-B372-7EA6115622C7}" type="pres">
      <dgm:prSet presAssocID="{9EA2BCD1-0D78-4E94-A73B-32D726AF7A4B}" presName="comp" presStyleCnt="0"/>
      <dgm:spPr/>
    </dgm:pt>
    <dgm:pt modelId="{01119332-89A2-4784-81C1-FF89BAFEA3B2}" type="pres">
      <dgm:prSet presAssocID="{9EA2BCD1-0D78-4E94-A73B-32D726AF7A4B}" presName="child" presStyleLbl="bgAccFollowNode1" presStyleIdx="1" presStyleCnt="4"/>
      <dgm:spPr/>
    </dgm:pt>
    <dgm:pt modelId="{EB91C378-F5E2-4623-A32D-0429BACB9378}" type="pres">
      <dgm:prSet presAssocID="{9EA2BCD1-0D78-4E94-A73B-32D726AF7A4B}" presName="childTx" presStyleCnt="0">
        <dgm:presLayoutVars>
          <dgm:bulletEnabled val="1"/>
        </dgm:presLayoutVars>
      </dgm:prSet>
      <dgm:spPr/>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2" presStyleCnt="4"/>
      <dgm:spPr/>
    </dgm:pt>
    <dgm:pt modelId="{FFBACF87-1AED-4FB0-90AE-33D277960054}" type="pres">
      <dgm:prSet presAssocID="{A8D79439-D5EC-4A2C-8886-3366D5388AE4}" presName="firstChildTx" presStyleCnt="0">
        <dgm:presLayoutVars>
          <dgm:bulletEnabled val="1"/>
        </dgm:presLayoutVars>
      </dgm:prSet>
      <dgm:spPr/>
    </dgm:pt>
    <dgm:pt modelId="{CBE40A5F-D0EC-4B4A-A524-5B4A3F2C8285}" type="pres">
      <dgm:prSet presAssocID="{D04FF620-4B41-4CAA-8929-514DCBD2266E}" presName="comp" presStyleCnt="0"/>
      <dgm:spPr/>
    </dgm:pt>
    <dgm:pt modelId="{9C36922A-5FA7-4B49-8BAB-B4B99DE5740F}" type="pres">
      <dgm:prSet presAssocID="{D04FF620-4B41-4CAA-8929-514DCBD2266E}" presName="child" presStyleLbl="bgAccFollowNode1" presStyleIdx="3" presStyleCnt="4"/>
      <dgm:spPr/>
    </dgm:pt>
    <dgm:pt modelId="{FF591285-8ECD-4413-A53B-011294184BA2}" type="pres">
      <dgm:prSet presAssocID="{D04FF620-4B41-4CAA-8929-514DCBD2266E}" presName="childTx" presStyleCnt="0">
        <dgm:presLayoutVars>
          <dgm:bulletEnabled val="1"/>
        </dgm:presLayoutVars>
      </dgm:prSet>
      <dgm:spPr/>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pt>
  </dgm:ptLst>
  <dgm:cxnLst>
    <dgm:cxn modelId="{75CDF042-6EBF-4AF9-8C4D-EC80DF1FE897}" srcId="{70E259BE-FD81-44F8-8AD8-696122467FE8}" destId="{D49F27BA-C7D4-47F5-A566-6558CB160CCE}" srcOrd="0" destOrd="0" parTransId="{DFF52EEB-FE15-4438-9ABF-8177F955BE98}" sibTransId="{6C7F23EE-527F-445D-A03B-C095553F5BFB}"/>
    <dgm:cxn modelId="{32227928-7F96-49AF-9824-27995198CA59}" srcId="{D49F27BA-C7D4-47F5-A566-6558CB160CCE}" destId="{1A95FDA0-3844-435D-9E9C-86ADA9E455A3}" srcOrd="0" destOrd="0" parTransId="{087CCA06-0DDB-4D11-83D1-BCE3FCB04E7F}" sibTransId="{8D56E4F9-6742-478E-A47A-C0FA477F77A1}"/>
    <dgm:cxn modelId="{189EC733-C214-41DF-9EE6-7DBB4CDCE1D1}" srcId="{D49F27BA-C7D4-47F5-A566-6558CB160CCE}" destId="{9EA2BCD1-0D78-4E94-A73B-32D726AF7A4B}" srcOrd="1" destOrd="0" parTransId="{953B678C-BBCF-4B85-A6D8-4576A3CAAE8A}" sibTransId="{987F1CEA-C3B3-4FDA-9632-03C9D800C3D3}"/>
    <dgm:cxn modelId="{8A8D3F6F-9586-4432-8313-A89D94B7FC5C}" srcId="{70E259BE-FD81-44F8-8AD8-696122467FE8}" destId="{A8D79439-D5EC-4A2C-8886-3366D5388AE4}" srcOrd="1" destOrd="0" parTransId="{76D1CF85-CE3E-482B-BBDE-33CB26C491B3}" sibTransId="{894E5B85-0B0F-4179-80FC-578AC7607573}"/>
    <dgm:cxn modelId="{92A7BAEC-E1FB-41AF-B3E4-DB07877BE847}" srcId="{A8D79439-D5EC-4A2C-8886-3366D5388AE4}" destId="{3551B63F-97E5-4C25-8E48-EA3324E4693A}" srcOrd="0" destOrd="1" parTransId="{D45CBEB4-CA5A-42B2-A8B1-A227C3D51854}" sibTransId="{2A745622-EF74-41CE-8640-57C9EC089F05}"/>
    <dgm:cxn modelId="{A41696A7-F746-44F6-896B-CB3A0F0653DF}" srcId="{A8D79439-D5EC-4A2C-8886-3366D5388AE4}" destId="{D04FF620-4B41-4CAA-8929-514DCBD2266E}" srcOrd="1" destOrd="1" parTransId="{3BC6F2F2-8C49-4C58-B5DA-8E98379C9847}" sibTransId="{0E2F740E-37D3-4AE1-8588-8A1DD86262F2}"/>
    <dgm:cxn modelId="{AB1928CB-D190-48D5-884F-CE626D95557B}" type="presOf" srcId="{70E259BE-FD81-44F8-8AD8-696122467FE8}" destId="{73F0E6AA-1B12-4917-A5B9-27714EB21A6F}" srcOrd="0" destOrd="0" presId="urn:microsoft.com/office/officeart/2005/8/layout/hList9"/>
    <dgm:cxn modelId="{E16621B6-7E2B-4C55-9CD1-B873E61B9089}" type="presParOf" srcId="{73F0E6AA-1B12-4917-A5B9-27714EB21A6F}" destId="{9EB08046-B0A8-40D6-9F0C-C2EFDB819E01}" srcOrd="0" destOrd="0" presId="urn:microsoft.com/office/officeart/2005/8/layout/hList9"/>
    <dgm:cxn modelId="{EBBA891C-E9C0-4D7E-A8B9-FA0A763D0772}" type="presParOf" srcId="{73F0E6AA-1B12-4917-A5B9-27714EB21A6F}" destId="{771756F4-E425-4246-8438-12F2B4FD2670}" srcOrd="1" destOrd="0" presId="urn:microsoft.com/office/officeart/2005/8/layout/hList9"/>
    <dgm:cxn modelId="{149714C3-C643-4D0F-87B0-C49455C12F43}" type="presParOf" srcId="{771756F4-E425-4246-8438-12F2B4FD2670}" destId="{55853259-BBE5-4C45-95ED-7DCB7230171A}" srcOrd="0" destOrd="1" presId="urn:microsoft.com/office/officeart/2005/8/layout/hList9"/>
    <dgm:cxn modelId="{30847E28-911E-4F1E-89E9-1E9431A64255}" type="presParOf" srcId="{771756F4-E425-4246-8438-12F2B4FD2670}" destId="{8C960F9D-26EC-4627-9CF2-7B18C666CB35}" srcOrd="1" destOrd="1" presId="urn:microsoft.com/office/officeart/2005/8/layout/hList9"/>
    <dgm:cxn modelId="{1EC19260-672E-4BB0-8CEC-BEB9D05C113A}" type="presParOf" srcId="{8C960F9D-26EC-4627-9CF2-7B18C666CB35}" destId="{F8D49E38-B053-4501-BD89-EB8E5A6A61CD}" srcOrd="0" destOrd="1" presId="urn:microsoft.com/office/officeart/2005/8/layout/hList9"/>
    <dgm:cxn modelId="{EA948F00-6BC1-405C-86F9-7ED3EE130C0E}" type="presOf" srcId="{1A95FDA0-3844-435D-9E9C-86ADA9E455A3}" destId="{F8D49E38-B053-4501-BD89-EB8E5A6A61CD}" srcOrd="0" destOrd="0" presId="urn:microsoft.com/office/officeart/2005/8/layout/hList9"/>
    <dgm:cxn modelId="{87F5F0AC-58A8-4DD5-8671-F4CE1744345C}" type="presParOf" srcId="{8C960F9D-26EC-4627-9CF2-7B18C666CB35}" destId="{28FDBCD3-F61A-450D-892D-E8EA240C3445}" srcOrd="1" destOrd="1" presId="urn:microsoft.com/office/officeart/2005/8/layout/hList9"/>
    <dgm:cxn modelId="{DE6D504E-B0C6-4BB8-9DED-F69F35412120}" type="presOf" srcId="{1A95FDA0-3844-435D-9E9C-86ADA9E455A3}" destId="{28FDBCD3-F61A-450D-892D-E8EA240C3445}" srcOrd="1" destOrd="0" presId="urn:microsoft.com/office/officeart/2005/8/layout/hList9"/>
    <dgm:cxn modelId="{A91CB9A9-5E49-44FE-8AA6-F5158D65C5AF}" type="presParOf" srcId="{771756F4-E425-4246-8438-12F2B4FD2670}" destId="{36B998BC-CC63-4AE7-B372-7EA6115622C7}" srcOrd="2" destOrd="1" presId="urn:microsoft.com/office/officeart/2005/8/layout/hList9"/>
    <dgm:cxn modelId="{EE0529E9-E860-48DF-9822-0F5AA615238E}" type="presParOf" srcId="{36B998BC-CC63-4AE7-B372-7EA6115622C7}" destId="{01119332-89A2-4784-81C1-FF89BAFEA3B2}" srcOrd="0" destOrd="2" presId="urn:microsoft.com/office/officeart/2005/8/layout/hList9"/>
    <dgm:cxn modelId="{1EBDBEAA-ABB4-45B0-8328-846C186E8625}" type="presOf" srcId="{9EA2BCD1-0D78-4E94-A73B-32D726AF7A4B}" destId="{01119332-89A2-4784-81C1-FF89BAFEA3B2}" srcOrd="0" destOrd="0" presId="urn:microsoft.com/office/officeart/2005/8/layout/hList9"/>
    <dgm:cxn modelId="{D1BB3BE5-8593-46E4-9B2F-05BBE83DE934}" type="presParOf" srcId="{36B998BC-CC63-4AE7-B372-7EA6115622C7}" destId="{EB91C378-F5E2-4623-A32D-0429BACB9378}" srcOrd="1" destOrd="2" presId="urn:microsoft.com/office/officeart/2005/8/layout/hList9"/>
    <dgm:cxn modelId="{D6775475-FFB4-4EB6-B75D-75BFB823E132}" type="presOf" srcId="{9EA2BCD1-0D78-4E94-A73B-32D726AF7A4B}" destId="{EB91C378-F5E2-4623-A32D-0429BACB9378}" srcOrd="1" destOrd="0" presId="urn:microsoft.com/office/officeart/2005/8/layout/hList9"/>
    <dgm:cxn modelId="{909B6786-D4B8-4E9A-A84E-2C351A42AB04}" type="presParOf" srcId="{73F0E6AA-1B12-4917-A5B9-27714EB21A6F}" destId="{E16CB8C9-D1FB-4FF3-8667-AEACA8E83E5C}" srcOrd="2" destOrd="0" presId="urn:microsoft.com/office/officeart/2005/8/layout/hList9"/>
    <dgm:cxn modelId="{34705854-16E2-4117-8A60-1B72CC45B68E}" type="presParOf" srcId="{73F0E6AA-1B12-4917-A5B9-27714EB21A6F}" destId="{92447B8B-B043-4F04-A3B7-D0DE831D4431}" srcOrd="3" destOrd="0" presId="urn:microsoft.com/office/officeart/2005/8/layout/hList9"/>
    <dgm:cxn modelId="{EA81D201-DA08-43CA-8A72-23E6615B9D33}" type="presOf" srcId="{D49F27BA-C7D4-47F5-A566-6558CB160CCE}" destId="{92447B8B-B043-4F04-A3B7-D0DE831D4431}" srcOrd="0" destOrd="0" presId="urn:microsoft.com/office/officeart/2005/8/layout/hList9"/>
    <dgm:cxn modelId="{4F5C4C6A-A8C9-40EA-8494-54E783833523}" type="presParOf" srcId="{73F0E6AA-1B12-4917-A5B9-27714EB21A6F}" destId="{86EC9F84-227C-4E06-9DF9-580577FF07E6}" srcOrd="4" destOrd="0" presId="urn:microsoft.com/office/officeart/2005/8/layout/hList9"/>
    <dgm:cxn modelId="{10D7286B-57D8-4579-BE42-316E30C2FA07}" type="presParOf" srcId="{73F0E6AA-1B12-4917-A5B9-27714EB21A6F}" destId="{18930822-DE8A-4ABA-986D-CE814670A45E}" srcOrd="5" destOrd="0" presId="urn:microsoft.com/office/officeart/2005/8/layout/hList9"/>
    <dgm:cxn modelId="{EE6918FC-E16F-4CF8-9A49-3DDC7B2E41D8}" type="presParOf" srcId="{73F0E6AA-1B12-4917-A5B9-27714EB21A6F}" destId="{0A15879E-9902-4979-B022-1C436A8138BA}" srcOrd="6" destOrd="0" presId="urn:microsoft.com/office/officeart/2005/8/layout/hList9"/>
    <dgm:cxn modelId="{859AD773-BF09-4A19-8260-19CDD378881F}" type="presParOf" srcId="{0A15879E-9902-4979-B022-1C436A8138BA}" destId="{B212BFCE-AFC4-4470-9DE6-F92A458943E5}" srcOrd="0" destOrd="6" presId="urn:microsoft.com/office/officeart/2005/8/layout/hList9"/>
    <dgm:cxn modelId="{9B33D54B-20E3-4432-9198-04651CB8881F}" type="presParOf" srcId="{0A15879E-9902-4979-B022-1C436A8138BA}" destId="{9C59777D-1DF0-421E-9582-AB045FE3CF8B}" srcOrd="1" destOrd="6" presId="urn:microsoft.com/office/officeart/2005/8/layout/hList9"/>
    <dgm:cxn modelId="{B3AAEFF3-89A3-43BF-A1E5-81D76979D210}" type="presParOf" srcId="{9C59777D-1DF0-421E-9582-AB045FE3CF8B}" destId="{B4EA86C9-9645-41DF-AB1C-E026D8E8F43F}" srcOrd="0" destOrd="1" presId="urn:microsoft.com/office/officeart/2005/8/layout/hList9"/>
    <dgm:cxn modelId="{944955AD-1590-478E-AB6D-61DE2AC370FB}" type="presOf" srcId="{3551B63F-97E5-4C25-8E48-EA3324E4693A}" destId="{B4EA86C9-9645-41DF-AB1C-E026D8E8F43F}" srcOrd="0" destOrd="0" presId="urn:microsoft.com/office/officeart/2005/8/layout/hList9"/>
    <dgm:cxn modelId="{E6485646-5884-420F-ABA4-BACE4034D21B}" type="presParOf" srcId="{9C59777D-1DF0-421E-9582-AB045FE3CF8B}" destId="{FFBACF87-1AED-4FB0-90AE-33D277960054}" srcOrd="1" destOrd="1" presId="urn:microsoft.com/office/officeart/2005/8/layout/hList9"/>
    <dgm:cxn modelId="{319ECB78-3393-49AF-B7F0-6B69BC75B6AC}" type="presOf" srcId="{3551B63F-97E5-4C25-8E48-EA3324E4693A}" destId="{FFBACF87-1AED-4FB0-90AE-33D277960054}" srcOrd="1" destOrd="0" presId="urn:microsoft.com/office/officeart/2005/8/layout/hList9"/>
    <dgm:cxn modelId="{E00F0B33-88AE-4B29-B65C-F895A954825A}" type="presParOf" srcId="{0A15879E-9902-4979-B022-1C436A8138BA}" destId="{CBE40A5F-D0EC-4B4A-A524-5B4A3F2C8285}" srcOrd="2" destOrd="6" presId="urn:microsoft.com/office/officeart/2005/8/layout/hList9"/>
    <dgm:cxn modelId="{C89B28CF-45EC-4546-AD43-ED90E59DEC09}" type="presParOf" srcId="{CBE40A5F-D0EC-4B4A-A524-5B4A3F2C8285}" destId="{9C36922A-5FA7-4B49-8BAB-B4B99DE5740F}" srcOrd="0" destOrd="2" presId="urn:microsoft.com/office/officeart/2005/8/layout/hList9"/>
    <dgm:cxn modelId="{97C4E579-1A54-4B95-94B6-1226C585EA53}" type="presOf" srcId="{D04FF620-4B41-4CAA-8929-514DCBD2266E}" destId="{9C36922A-5FA7-4B49-8BAB-B4B99DE5740F}" srcOrd="0" destOrd="0" presId="urn:microsoft.com/office/officeart/2005/8/layout/hList9"/>
    <dgm:cxn modelId="{1EA1D731-34A4-45A2-A9DF-D6F3D725E3F3}" type="presParOf" srcId="{CBE40A5F-D0EC-4B4A-A524-5B4A3F2C8285}" destId="{FF591285-8ECD-4413-A53B-011294184BA2}" srcOrd="1" destOrd="2" presId="urn:microsoft.com/office/officeart/2005/8/layout/hList9"/>
    <dgm:cxn modelId="{C782B6D6-3A96-4C44-A74B-C28235B9E9B5}" type="presOf" srcId="{D04FF620-4B41-4CAA-8929-514DCBD2266E}" destId="{FF591285-8ECD-4413-A53B-011294184BA2}" srcOrd="1" destOrd="0" presId="urn:microsoft.com/office/officeart/2005/8/layout/hList9"/>
    <dgm:cxn modelId="{62C527D4-44B0-4B66-BD2E-B64D02416081}" type="presParOf" srcId="{73F0E6AA-1B12-4917-A5B9-27714EB21A6F}" destId="{F8B169DC-C365-4F65-9BF5-245F62A807F7}" srcOrd="7" destOrd="0" presId="urn:microsoft.com/office/officeart/2005/8/layout/hList9"/>
    <dgm:cxn modelId="{066B7177-D90C-4FF0-A663-A9027CE8F900}" type="presParOf" srcId="{73F0E6AA-1B12-4917-A5B9-27714EB21A6F}" destId="{789C2E5F-53BE-4B9F-8B8F-155498EB6E4B}" srcOrd="8" destOrd="0" presId="urn:microsoft.com/office/officeart/2005/8/layout/hList9"/>
    <dgm:cxn modelId="{C07B7139-C25A-4CE4-B97D-46E6B5CD7ACF}" type="presOf" srcId="{A8D79439-D5EC-4A2C-8886-3366D5388AE4}" destId="{789C2E5F-53BE-4B9F-8B8F-155498EB6E4B}"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E259BE-FD81-44F8-8AD8-696122467FE8}" type="doc">
      <dgm:prSet loTypeId="list" loCatId="list" qsTypeId="urn:microsoft.com/office/officeart/2005/8/quickstyle/simple1" qsCatId="simple" csTypeId="urn:microsoft.com/office/officeart/2005/8/colors/accent1_2" csCatId="accent1" phldr="0"/>
      <dgm:spPr/>
      <dgm:t>
        <a:bodyPr/>
        <a:p>
          <a:endParaRPr lang="en-US"/>
        </a:p>
      </dgm:t>
    </dgm:pt>
    <dgm:pt modelId="{D49F27BA-C7D4-47F5-A566-6558CB160CCE}">
      <dgm:prSet phldrT="[Text]" phldr="0" custT="0"/>
      <dgm:spPr/>
      <dgm:t>
        <a:bodyPr vert="horz" wrap="square"/>
        <a:p>
          <a:pPr>
            <a:lnSpc>
              <a:spcPct val="100000"/>
            </a:lnSpc>
            <a:spcBef>
              <a:spcPct val="0"/>
            </a:spcBef>
            <a:spcAft>
              <a:spcPct val="35000"/>
            </a:spcAft>
          </a:pPr>
          <a:r>
            <a:rPr lang="en-US"/>
            <a:t/>
          </a:r>
          <a:endParaRPr lang="en-US"/>
        </a:p>
      </dgm:t>
    </dgm:pt>
    <dgm:pt modelId="{DFF52EEB-FE15-4438-9ABF-8177F955BE98}" cxnId="{EEFBCA17-C234-4283-A80E-CBA26A9BD20D}" type="parTrans">
      <dgm:prSet/>
      <dgm:spPr/>
      <dgm:t>
        <a:bodyPr/>
        <a:p>
          <a:endParaRPr lang="en-US"/>
        </a:p>
      </dgm:t>
    </dgm:pt>
    <dgm:pt modelId="{6C7F23EE-527F-445D-A03B-C095553F5BFB}" cxnId="{EEFBCA17-C234-4283-A80E-CBA26A9BD20D}" type="sibTrans">
      <dgm:prSet/>
      <dgm:spPr/>
      <dgm:t>
        <a:bodyPr/>
        <a:p>
          <a:endParaRPr lang="en-US"/>
        </a:p>
      </dgm:t>
    </dgm:pt>
    <dgm:pt modelId="{1A95FDA0-3844-435D-9E9C-86ADA9E455A3}">
      <dgm:prSet phldrT="[Text]" phldr="0" custT="0"/>
      <dgm:spPr/>
      <dgm:t>
        <a:bodyPr vert="horz" wrap="square"/>
        <a:p>
          <a:pPr>
            <a:lnSpc>
              <a:spcPct val="100000"/>
            </a:lnSpc>
            <a:spcBef>
              <a:spcPct val="0"/>
            </a:spcBef>
            <a:spcAft>
              <a:spcPct val="35000"/>
            </a:spcAft>
          </a:pPr>
          <a:r>
            <a:rPr lang="en-US"/>
            <a:t/>
          </a:r>
          <a:endParaRPr lang="en-US"/>
        </a:p>
      </dgm:t>
    </dgm:pt>
    <dgm:pt modelId="{087CCA06-0DDB-4D11-83D1-BCE3FCB04E7F}" cxnId="{52D3FDED-77E4-4FD7-A931-07EFD42B4A04}" type="parTrans">
      <dgm:prSet/>
      <dgm:spPr/>
      <dgm:t>
        <a:bodyPr/>
        <a:p>
          <a:endParaRPr lang="en-US"/>
        </a:p>
      </dgm:t>
    </dgm:pt>
    <dgm:pt modelId="{8D56E4F9-6742-478E-A47A-C0FA477F77A1}" cxnId="{52D3FDED-77E4-4FD7-A931-07EFD42B4A04}" type="sibTrans">
      <dgm:prSet/>
      <dgm:spPr/>
      <dgm:t>
        <a:bodyPr/>
        <a:p>
          <a:endParaRPr lang="en-US"/>
        </a:p>
      </dgm:t>
    </dgm:pt>
    <dgm:pt modelId="{9EA2BCD1-0D78-4E94-A73B-32D726AF7A4B}">
      <dgm:prSet phldrT="[Text]" phldr="1"/>
      <dgm:spPr/>
      <dgm:t>
        <a:bodyPr/>
        <a:p>
          <a:endParaRPr lang="en-US"/>
        </a:p>
      </dgm:t>
    </dgm:pt>
    <dgm:pt modelId="{953B678C-BBCF-4B85-A6D8-4576A3CAAE8A}" cxnId="{7D174CA5-21D2-48D9-8DD4-04E66FA56907}" type="parTrans">
      <dgm:prSet/>
      <dgm:spPr/>
      <dgm:t>
        <a:bodyPr/>
        <a:p>
          <a:endParaRPr lang="en-US"/>
        </a:p>
      </dgm:t>
    </dgm:pt>
    <dgm:pt modelId="{987F1CEA-C3B3-4FDA-9632-03C9D800C3D3}" cxnId="{7D174CA5-21D2-48D9-8DD4-04E66FA56907}" type="sibTrans">
      <dgm:prSet/>
      <dgm:spPr/>
      <dgm:t>
        <a:bodyPr/>
        <a:p>
          <a:endParaRPr lang="en-US"/>
        </a:p>
      </dgm:t>
    </dgm:pt>
    <dgm:pt modelId="{A8D79439-D5EC-4A2C-8886-3366D5388AE4}">
      <dgm:prSet phldrT="[Text]" phldr="0" custT="0"/>
      <dgm:spPr/>
      <dgm:t>
        <a:bodyPr vert="horz" wrap="square"/>
        <a:p>
          <a:pPr>
            <a:lnSpc>
              <a:spcPct val="100000"/>
            </a:lnSpc>
            <a:spcBef>
              <a:spcPct val="0"/>
            </a:spcBef>
            <a:spcAft>
              <a:spcPct val="35000"/>
            </a:spcAft>
          </a:pPr>
          <a:r>
            <a:rPr lang="en-US"/>
            <a:t/>
          </a:r>
          <a:endParaRPr lang="en-US"/>
        </a:p>
      </dgm:t>
    </dgm:pt>
    <dgm:pt modelId="{76D1CF85-CE3E-482B-BBDE-33CB26C491B3}" cxnId="{113C77BD-38CF-4B59-9082-8C06231D9356}" type="parTrans">
      <dgm:prSet/>
      <dgm:spPr/>
      <dgm:t>
        <a:bodyPr/>
        <a:p>
          <a:endParaRPr lang="en-US"/>
        </a:p>
      </dgm:t>
    </dgm:pt>
    <dgm:pt modelId="{894E5B85-0B0F-4179-80FC-578AC7607573}" cxnId="{113C77BD-38CF-4B59-9082-8C06231D9356}" type="sibTrans">
      <dgm:prSet/>
      <dgm:spPr/>
      <dgm:t>
        <a:bodyPr/>
        <a:p>
          <a:endParaRPr lang="en-US"/>
        </a:p>
      </dgm:t>
    </dgm:pt>
    <dgm:pt modelId="{3551B63F-97E5-4C25-8E48-EA3324E4693A}">
      <dgm:prSet phldrT="[Text]" phldr="1" custT="0"/>
      <dgm:spPr/>
      <dgm:t>
        <a:bodyPr vert="horz" wrap="square"/>
        <a:p>
          <a:pPr>
            <a:lnSpc>
              <a:spcPct val="100000"/>
            </a:lnSpc>
            <a:spcBef>
              <a:spcPct val="0"/>
            </a:spcBef>
            <a:spcAft>
              <a:spcPct val="35000"/>
            </a:spcAft>
          </a:pPr>
          <a:r>
            <a:rPr lang="en-US">
              <a:latin typeface="Times New Roman" panose="02020603050405020304" pitchFamily="18" charset="0"/>
              <a:cs typeface="Times New Roman" panose="02020603050405020304" pitchFamily="18" charset="0"/>
            </a:rPr>
            <a:t/>
          </a:r>
          <a:endParaRPr lang="en-US">
            <a:latin typeface="Times New Roman" panose="02020603050405020304" pitchFamily="18" charset="0"/>
            <a:cs typeface="Times New Roman" panose="02020603050405020304" pitchFamily="18" charset="0"/>
          </a:endParaRPr>
        </a:p>
      </dgm:t>
    </dgm:pt>
    <dgm:pt modelId="{D45CBEB4-CA5A-42B2-A8B1-A227C3D51854}" cxnId="{B3EB1650-B9AF-4F2C-9228-E519952AD513}" type="parTrans">
      <dgm:prSet/>
      <dgm:spPr/>
      <dgm:t>
        <a:bodyPr/>
        <a:p>
          <a:endParaRPr lang="en-US"/>
        </a:p>
      </dgm:t>
    </dgm:pt>
    <dgm:pt modelId="{2A745622-EF74-41CE-8640-57C9EC089F05}" cxnId="{B3EB1650-B9AF-4F2C-9228-E519952AD513}" type="sibTrans">
      <dgm:prSet/>
      <dgm:spPr/>
      <dgm:t>
        <a:bodyPr/>
        <a:p>
          <a:endParaRPr lang="en-US"/>
        </a:p>
      </dgm:t>
    </dgm:pt>
    <dgm:pt modelId="{D04FF620-4B41-4CAA-8929-514DCBD2266E}">
      <dgm:prSet phldrT="[Text]" phldr="1"/>
      <dgm:spPr/>
      <dgm:t>
        <a:bodyPr/>
        <a:p>
          <a:endParaRPr lang="en-US"/>
        </a:p>
      </dgm:t>
    </dgm:pt>
    <dgm:pt modelId="{3BC6F2F2-8C49-4C58-B5DA-8E98379C9847}" cxnId="{908331CF-7D9E-4DB5-A476-BDE5B96BB184}" type="parTrans">
      <dgm:prSet/>
      <dgm:spPr/>
      <dgm:t>
        <a:bodyPr/>
        <a:p>
          <a:endParaRPr lang="en-US"/>
        </a:p>
      </dgm:t>
    </dgm:pt>
    <dgm:pt modelId="{0E2F740E-37D3-4AE1-8588-8A1DD86262F2}" cxnId="{908331CF-7D9E-4DB5-A476-BDE5B96BB184}" type="sibTrans">
      <dgm:prSet/>
      <dgm:spPr/>
      <dgm:t>
        <a:bodyPr/>
        <a:p>
          <a:endParaRPr lang="en-US"/>
        </a:p>
      </dgm:t>
    </dgm:pt>
    <dgm:pt modelId="{73F0E6AA-1B12-4917-A5B9-27714EB21A6F}" type="pres">
      <dgm:prSet presAssocID="{70E259BE-FD81-44F8-8AD8-696122467FE8}" presName="list" presStyleCnt="0">
        <dgm:presLayoutVars>
          <dgm:dir/>
          <dgm:animLvl val="lvl"/>
        </dgm:presLayoutVars>
      </dgm:prSet>
      <dgm:spPr/>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4"/>
      <dgm:spPr/>
    </dgm:pt>
    <dgm:pt modelId="{28FDBCD3-F61A-450D-892D-E8EA240C3445}" type="pres">
      <dgm:prSet presAssocID="{D49F27BA-C7D4-47F5-A566-6558CB160CCE}" presName="firstChildTx" presStyleCnt="0">
        <dgm:presLayoutVars>
          <dgm:bulletEnabled val="1"/>
        </dgm:presLayoutVars>
      </dgm:prSet>
      <dgm:spPr/>
    </dgm:pt>
    <dgm:pt modelId="{36B998BC-CC63-4AE7-B372-7EA6115622C7}" type="pres">
      <dgm:prSet presAssocID="{9EA2BCD1-0D78-4E94-A73B-32D726AF7A4B}" presName="comp" presStyleCnt="0"/>
      <dgm:spPr/>
    </dgm:pt>
    <dgm:pt modelId="{01119332-89A2-4784-81C1-FF89BAFEA3B2}" type="pres">
      <dgm:prSet presAssocID="{9EA2BCD1-0D78-4E94-A73B-32D726AF7A4B}" presName="child" presStyleLbl="bgAccFollowNode1" presStyleIdx="1" presStyleCnt="4"/>
      <dgm:spPr/>
    </dgm:pt>
    <dgm:pt modelId="{EB91C378-F5E2-4623-A32D-0429BACB9378}" type="pres">
      <dgm:prSet presAssocID="{9EA2BCD1-0D78-4E94-A73B-32D726AF7A4B}" presName="childTx" presStyleCnt="0">
        <dgm:presLayoutVars>
          <dgm:bulletEnabled val="1"/>
        </dgm:presLayoutVars>
      </dgm:prSet>
      <dgm:spPr/>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dgm:spPr/>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2" presStyleCnt="4"/>
      <dgm:spPr/>
    </dgm:pt>
    <dgm:pt modelId="{FFBACF87-1AED-4FB0-90AE-33D277960054}" type="pres">
      <dgm:prSet presAssocID="{A8D79439-D5EC-4A2C-8886-3366D5388AE4}" presName="firstChildTx" presStyleCnt="0">
        <dgm:presLayoutVars>
          <dgm:bulletEnabled val="1"/>
        </dgm:presLayoutVars>
      </dgm:prSet>
      <dgm:spPr/>
    </dgm:pt>
    <dgm:pt modelId="{CBE40A5F-D0EC-4B4A-A524-5B4A3F2C8285}" type="pres">
      <dgm:prSet presAssocID="{D04FF620-4B41-4CAA-8929-514DCBD2266E}" presName="comp" presStyleCnt="0"/>
      <dgm:spPr/>
    </dgm:pt>
    <dgm:pt modelId="{9C36922A-5FA7-4B49-8BAB-B4B99DE5740F}" type="pres">
      <dgm:prSet presAssocID="{D04FF620-4B41-4CAA-8929-514DCBD2266E}" presName="child" presStyleLbl="bgAccFollowNode1" presStyleIdx="3" presStyleCnt="4"/>
      <dgm:spPr/>
    </dgm:pt>
    <dgm:pt modelId="{FF591285-8ECD-4413-A53B-011294184BA2}" type="pres">
      <dgm:prSet presAssocID="{D04FF620-4B41-4CAA-8929-514DCBD2266E}" presName="childTx" presStyleCnt="0">
        <dgm:presLayoutVars>
          <dgm:bulletEnabled val="1"/>
        </dgm:presLayoutVars>
      </dgm:prSet>
      <dgm:spPr/>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dgm:spPr/>
    </dgm:pt>
  </dgm:ptLst>
  <dgm:cxnLst>
    <dgm:cxn modelId="{EEFBCA17-C234-4283-A80E-CBA26A9BD20D}" srcId="{70E259BE-FD81-44F8-8AD8-696122467FE8}" destId="{D49F27BA-C7D4-47F5-A566-6558CB160CCE}" srcOrd="0" destOrd="0" parTransId="{DFF52EEB-FE15-4438-9ABF-8177F955BE98}" sibTransId="{6C7F23EE-527F-445D-A03B-C095553F5BFB}"/>
    <dgm:cxn modelId="{52D3FDED-77E4-4FD7-A931-07EFD42B4A04}" srcId="{D49F27BA-C7D4-47F5-A566-6558CB160CCE}" destId="{1A95FDA0-3844-435D-9E9C-86ADA9E455A3}" srcOrd="0" destOrd="0" parTransId="{087CCA06-0DDB-4D11-83D1-BCE3FCB04E7F}" sibTransId="{8D56E4F9-6742-478E-A47A-C0FA477F77A1}"/>
    <dgm:cxn modelId="{7D174CA5-21D2-48D9-8DD4-04E66FA56907}" srcId="{D49F27BA-C7D4-47F5-A566-6558CB160CCE}" destId="{9EA2BCD1-0D78-4E94-A73B-32D726AF7A4B}" srcOrd="1" destOrd="0" parTransId="{953B678C-BBCF-4B85-A6D8-4576A3CAAE8A}" sibTransId="{987F1CEA-C3B3-4FDA-9632-03C9D800C3D3}"/>
    <dgm:cxn modelId="{113C77BD-38CF-4B59-9082-8C06231D9356}" srcId="{70E259BE-FD81-44F8-8AD8-696122467FE8}" destId="{A8D79439-D5EC-4A2C-8886-3366D5388AE4}" srcOrd="1" destOrd="0" parTransId="{76D1CF85-CE3E-482B-BBDE-33CB26C491B3}" sibTransId="{894E5B85-0B0F-4179-80FC-578AC7607573}"/>
    <dgm:cxn modelId="{B3EB1650-B9AF-4F2C-9228-E519952AD513}" srcId="{A8D79439-D5EC-4A2C-8886-3366D5388AE4}" destId="{3551B63F-97E5-4C25-8E48-EA3324E4693A}" srcOrd="0" destOrd="1" parTransId="{D45CBEB4-CA5A-42B2-A8B1-A227C3D51854}" sibTransId="{2A745622-EF74-41CE-8640-57C9EC089F05}"/>
    <dgm:cxn modelId="{908331CF-7D9E-4DB5-A476-BDE5B96BB184}" srcId="{A8D79439-D5EC-4A2C-8886-3366D5388AE4}" destId="{D04FF620-4B41-4CAA-8929-514DCBD2266E}" srcOrd="1" destOrd="1" parTransId="{3BC6F2F2-8C49-4C58-B5DA-8E98379C9847}" sibTransId="{0E2F740E-37D3-4AE1-8588-8A1DD86262F2}"/>
    <dgm:cxn modelId="{884143FE-7456-4193-A745-B2D96175F977}" type="presOf" srcId="{70E259BE-FD81-44F8-8AD8-696122467FE8}" destId="{73F0E6AA-1B12-4917-A5B9-27714EB21A6F}" srcOrd="0" destOrd="0" presId="urn:microsoft.com/office/officeart/2005/8/layout/hList9"/>
    <dgm:cxn modelId="{FBE25210-9BBE-417E-981C-768A3C5E22D6}" type="presParOf" srcId="{73F0E6AA-1B12-4917-A5B9-27714EB21A6F}" destId="{9EB08046-B0A8-40D6-9F0C-C2EFDB819E01}" srcOrd="0" destOrd="0" presId="urn:microsoft.com/office/officeart/2005/8/layout/hList9"/>
    <dgm:cxn modelId="{DA6955E1-6A90-4D74-8782-391752FA4826}" type="presParOf" srcId="{73F0E6AA-1B12-4917-A5B9-27714EB21A6F}" destId="{771756F4-E425-4246-8438-12F2B4FD2670}" srcOrd="1" destOrd="0" presId="urn:microsoft.com/office/officeart/2005/8/layout/hList9"/>
    <dgm:cxn modelId="{A0603D06-0128-4929-917B-5B8AB1A03711}" type="presParOf" srcId="{771756F4-E425-4246-8438-12F2B4FD2670}" destId="{55853259-BBE5-4C45-95ED-7DCB7230171A}" srcOrd="0" destOrd="1" presId="urn:microsoft.com/office/officeart/2005/8/layout/hList9"/>
    <dgm:cxn modelId="{8C134BB5-642D-4A86-BF9F-E8C64E66536C}" type="presParOf" srcId="{771756F4-E425-4246-8438-12F2B4FD2670}" destId="{8C960F9D-26EC-4627-9CF2-7B18C666CB35}" srcOrd="1" destOrd="1" presId="urn:microsoft.com/office/officeart/2005/8/layout/hList9"/>
    <dgm:cxn modelId="{916BF65F-1F3C-400C-9100-35E923E2CD29}" type="presParOf" srcId="{8C960F9D-26EC-4627-9CF2-7B18C666CB35}" destId="{F8D49E38-B053-4501-BD89-EB8E5A6A61CD}" srcOrd="0" destOrd="1" presId="urn:microsoft.com/office/officeart/2005/8/layout/hList9"/>
    <dgm:cxn modelId="{3630E6EB-0EE1-4E86-BC99-676A5FB2A28C}" type="presOf" srcId="{1A95FDA0-3844-435D-9E9C-86ADA9E455A3}" destId="{F8D49E38-B053-4501-BD89-EB8E5A6A61CD}" srcOrd="0" destOrd="0" presId="urn:microsoft.com/office/officeart/2005/8/layout/hList9"/>
    <dgm:cxn modelId="{6DD554EE-3119-4FBA-98BD-DEC71F9D688D}" type="presParOf" srcId="{8C960F9D-26EC-4627-9CF2-7B18C666CB35}" destId="{28FDBCD3-F61A-450D-892D-E8EA240C3445}" srcOrd="1" destOrd="1" presId="urn:microsoft.com/office/officeart/2005/8/layout/hList9"/>
    <dgm:cxn modelId="{0C24D3A5-6298-4F96-8C70-B44DD3D0A155}" type="presOf" srcId="{1A95FDA0-3844-435D-9E9C-86ADA9E455A3}" destId="{28FDBCD3-F61A-450D-892D-E8EA240C3445}" srcOrd="1" destOrd="0" presId="urn:microsoft.com/office/officeart/2005/8/layout/hList9"/>
    <dgm:cxn modelId="{AF636D0E-4551-46E5-A781-D1E42CE69133}" type="presParOf" srcId="{771756F4-E425-4246-8438-12F2B4FD2670}" destId="{36B998BC-CC63-4AE7-B372-7EA6115622C7}" srcOrd="2" destOrd="1" presId="urn:microsoft.com/office/officeart/2005/8/layout/hList9"/>
    <dgm:cxn modelId="{06938BFA-B06D-42A7-8D17-9F7FDEFD2628}" type="presParOf" srcId="{36B998BC-CC63-4AE7-B372-7EA6115622C7}" destId="{01119332-89A2-4784-81C1-FF89BAFEA3B2}" srcOrd="0" destOrd="2" presId="urn:microsoft.com/office/officeart/2005/8/layout/hList9"/>
    <dgm:cxn modelId="{02CC1E7D-24B7-442B-94C8-CAB5856BEA96}" type="presOf" srcId="{9EA2BCD1-0D78-4E94-A73B-32D726AF7A4B}" destId="{01119332-89A2-4784-81C1-FF89BAFEA3B2}" srcOrd="0" destOrd="0" presId="urn:microsoft.com/office/officeart/2005/8/layout/hList9"/>
    <dgm:cxn modelId="{32ABDC4D-2154-4ACE-8C92-05DAED4E2325}" type="presParOf" srcId="{36B998BC-CC63-4AE7-B372-7EA6115622C7}" destId="{EB91C378-F5E2-4623-A32D-0429BACB9378}" srcOrd="1" destOrd="2" presId="urn:microsoft.com/office/officeart/2005/8/layout/hList9"/>
    <dgm:cxn modelId="{7EAAE51D-B7C1-4408-BA92-7452CF3CFA2B}" type="presOf" srcId="{9EA2BCD1-0D78-4E94-A73B-32D726AF7A4B}" destId="{EB91C378-F5E2-4623-A32D-0429BACB9378}" srcOrd="1" destOrd="0" presId="urn:microsoft.com/office/officeart/2005/8/layout/hList9"/>
    <dgm:cxn modelId="{E2769179-0893-477A-A0F8-28C6A78479D0}" type="presParOf" srcId="{73F0E6AA-1B12-4917-A5B9-27714EB21A6F}" destId="{E16CB8C9-D1FB-4FF3-8667-AEACA8E83E5C}" srcOrd="2" destOrd="0" presId="urn:microsoft.com/office/officeart/2005/8/layout/hList9"/>
    <dgm:cxn modelId="{A0FD1B4C-AEA5-40BE-8204-6FCA8FE840C4}" type="presParOf" srcId="{73F0E6AA-1B12-4917-A5B9-27714EB21A6F}" destId="{92447B8B-B043-4F04-A3B7-D0DE831D4431}" srcOrd="3" destOrd="0" presId="urn:microsoft.com/office/officeart/2005/8/layout/hList9"/>
    <dgm:cxn modelId="{F7C0B523-1E2B-4303-8097-7F336927776E}" type="presOf" srcId="{D49F27BA-C7D4-47F5-A566-6558CB160CCE}" destId="{92447B8B-B043-4F04-A3B7-D0DE831D4431}" srcOrd="0" destOrd="0" presId="urn:microsoft.com/office/officeart/2005/8/layout/hList9"/>
    <dgm:cxn modelId="{0CED8F1D-9B2F-4B19-88A4-208AF7824547}" type="presParOf" srcId="{73F0E6AA-1B12-4917-A5B9-27714EB21A6F}" destId="{86EC9F84-227C-4E06-9DF9-580577FF07E6}" srcOrd="4" destOrd="0" presId="urn:microsoft.com/office/officeart/2005/8/layout/hList9"/>
    <dgm:cxn modelId="{25B3D779-1106-4192-AE4A-6A19A4F82BCC}" type="presParOf" srcId="{73F0E6AA-1B12-4917-A5B9-27714EB21A6F}" destId="{18930822-DE8A-4ABA-986D-CE814670A45E}" srcOrd="5" destOrd="0" presId="urn:microsoft.com/office/officeart/2005/8/layout/hList9"/>
    <dgm:cxn modelId="{D0CC5F5C-B731-4FE0-8E58-9AEA42069505}" type="presParOf" srcId="{73F0E6AA-1B12-4917-A5B9-27714EB21A6F}" destId="{0A15879E-9902-4979-B022-1C436A8138BA}" srcOrd="6" destOrd="0" presId="urn:microsoft.com/office/officeart/2005/8/layout/hList9"/>
    <dgm:cxn modelId="{F8CF6A48-D954-4599-AB2E-97C7544779BA}" type="presParOf" srcId="{0A15879E-9902-4979-B022-1C436A8138BA}" destId="{B212BFCE-AFC4-4470-9DE6-F92A458943E5}" srcOrd="0" destOrd="6" presId="urn:microsoft.com/office/officeart/2005/8/layout/hList9"/>
    <dgm:cxn modelId="{A042870B-379D-4484-B6A2-66B7608826AC}" type="presParOf" srcId="{0A15879E-9902-4979-B022-1C436A8138BA}" destId="{9C59777D-1DF0-421E-9582-AB045FE3CF8B}" srcOrd="1" destOrd="6" presId="urn:microsoft.com/office/officeart/2005/8/layout/hList9"/>
    <dgm:cxn modelId="{E40DE102-6B53-4753-B5EE-C2EAF7156AB2}" type="presParOf" srcId="{9C59777D-1DF0-421E-9582-AB045FE3CF8B}" destId="{B4EA86C9-9645-41DF-AB1C-E026D8E8F43F}" srcOrd="0" destOrd="1" presId="urn:microsoft.com/office/officeart/2005/8/layout/hList9"/>
    <dgm:cxn modelId="{9E343207-688A-4DDD-8494-2DEE9346478B}" type="presOf" srcId="{3551B63F-97E5-4C25-8E48-EA3324E4693A}" destId="{B4EA86C9-9645-41DF-AB1C-E026D8E8F43F}" srcOrd="0" destOrd="0" presId="urn:microsoft.com/office/officeart/2005/8/layout/hList9"/>
    <dgm:cxn modelId="{E18733A7-40FF-4F02-8ED5-4F036E8E8465}" type="presParOf" srcId="{9C59777D-1DF0-421E-9582-AB045FE3CF8B}" destId="{FFBACF87-1AED-4FB0-90AE-33D277960054}" srcOrd="1" destOrd="1" presId="urn:microsoft.com/office/officeart/2005/8/layout/hList9"/>
    <dgm:cxn modelId="{B0864552-5908-41D1-BDF5-6572AEF90585}" type="presOf" srcId="{3551B63F-97E5-4C25-8E48-EA3324E4693A}" destId="{FFBACF87-1AED-4FB0-90AE-33D277960054}" srcOrd="1" destOrd="0" presId="urn:microsoft.com/office/officeart/2005/8/layout/hList9"/>
    <dgm:cxn modelId="{1FCBC3DB-D768-47F1-A6F7-19DEA223600C}" type="presParOf" srcId="{0A15879E-9902-4979-B022-1C436A8138BA}" destId="{CBE40A5F-D0EC-4B4A-A524-5B4A3F2C8285}" srcOrd="2" destOrd="6" presId="urn:microsoft.com/office/officeart/2005/8/layout/hList9"/>
    <dgm:cxn modelId="{2C05496B-4C4E-4798-9E32-653818D0ECEE}" type="presParOf" srcId="{CBE40A5F-D0EC-4B4A-A524-5B4A3F2C8285}" destId="{9C36922A-5FA7-4B49-8BAB-B4B99DE5740F}" srcOrd="0" destOrd="2" presId="urn:microsoft.com/office/officeart/2005/8/layout/hList9"/>
    <dgm:cxn modelId="{CD495BD1-5EC8-4A4F-B016-3376161CA2A6}" type="presOf" srcId="{D04FF620-4B41-4CAA-8929-514DCBD2266E}" destId="{9C36922A-5FA7-4B49-8BAB-B4B99DE5740F}" srcOrd="0" destOrd="0" presId="urn:microsoft.com/office/officeart/2005/8/layout/hList9"/>
    <dgm:cxn modelId="{4145071C-4D24-4144-AB58-E8B86DF86619}" type="presParOf" srcId="{CBE40A5F-D0EC-4B4A-A524-5B4A3F2C8285}" destId="{FF591285-8ECD-4413-A53B-011294184BA2}" srcOrd="1" destOrd="2" presId="urn:microsoft.com/office/officeart/2005/8/layout/hList9"/>
    <dgm:cxn modelId="{9C2E7D5C-3090-4FE2-92D9-AA9D04703EAF}" type="presOf" srcId="{D04FF620-4B41-4CAA-8929-514DCBD2266E}" destId="{FF591285-8ECD-4413-A53B-011294184BA2}" srcOrd="1" destOrd="0" presId="urn:microsoft.com/office/officeart/2005/8/layout/hList9"/>
    <dgm:cxn modelId="{7B593EA3-EC38-4AE4-950D-4B96F014067A}" type="presParOf" srcId="{73F0E6AA-1B12-4917-A5B9-27714EB21A6F}" destId="{F8B169DC-C365-4F65-9BF5-245F62A807F7}" srcOrd="7" destOrd="0" presId="urn:microsoft.com/office/officeart/2005/8/layout/hList9"/>
    <dgm:cxn modelId="{03A000EB-30B2-4996-93BD-DB04BCA2FC14}" type="presParOf" srcId="{73F0E6AA-1B12-4917-A5B9-27714EB21A6F}" destId="{789C2E5F-53BE-4B9F-8B8F-155498EB6E4B}" srcOrd="8" destOrd="0" presId="urn:microsoft.com/office/officeart/2005/8/layout/hList9"/>
    <dgm:cxn modelId="{C73DF19C-6733-497B-A432-134D335E4F83}" type="presOf" srcId="{A8D79439-D5EC-4A2C-8886-3366D5388AE4}" destId="{789C2E5F-53BE-4B9F-8B8F-155498EB6E4B}" srcOrd="0"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75315" cy="5681980"/>
        <a:chOff x="0" y="0"/>
        <a:chExt cx="10775315" cy="5681980"/>
      </a:xfrm>
    </dsp:grpSpPr>
    <dsp:sp modelId="{D167D85B-ED5F-4134-9F18-E6B4BAE0C614}">
      <dsp:nvSpPr>
        <dsp:cNvPr id="5" name="Rectangles 4"/>
        <dsp:cNvSpPr/>
      </dsp:nvSpPr>
      <dsp:spPr bwMode="white">
        <a:xfrm>
          <a:off x="0" y="666050"/>
          <a:ext cx="10775315" cy="1083600"/>
        </a:xfrm>
        <a:prstGeom prst="rect">
          <a:avLst/>
        </a:prstGeom>
      </dsp:spPr>
      <dsp:style>
        <a:lnRef idx="2">
          <a:schemeClr val="accent1"/>
        </a:lnRef>
        <a:fillRef idx="1">
          <a:schemeClr val="lt1">
            <a:alpha val="90000"/>
          </a:schemeClr>
        </a:fillRef>
        <a:effectRef idx="0">
          <a:scrgbClr r="0" g="0" b="0"/>
        </a:effectRef>
        <a:fontRef idx="minor"/>
      </dsp:style>
      <dsp:txBody>
        <a:bodyPr lIns="836284" tIns="895604" rIns="836284" bIns="305816" anchor="t"/>
        <a:lstStyle>
          <a:lvl1pPr algn="l">
            <a:defRPr sz="4300"/>
          </a:lvl1pPr>
          <a:lvl2pPr marL="285750" indent="-285750" algn="l">
            <a:defRPr sz="4300"/>
          </a:lvl2pPr>
          <a:lvl3pPr marL="571500" indent="-285750" algn="l">
            <a:defRPr sz="4300"/>
          </a:lvl3pPr>
          <a:lvl4pPr marL="857250" indent="-285750" algn="l">
            <a:defRPr sz="4300"/>
          </a:lvl4pPr>
          <a:lvl5pPr marL="1143000" indent="-285750" algn="l">
            <a:defRPr sz="4300"/>
          </a:lvl5pPr>
          <a:lvl6pPr marL="1428750" indent="-285750" algn="l">
            <a:defRPr sz="4300"/>
          </a:lvl6pPr>
          <a:lvl7pPr marL="1714500" indent="-285750" algn="l">
            <a:defRPr sz="4300"/>
          </a:lvl7pPr>
          <a:lvl8pPr marL="2000250" indent="-285750" algn="l">
            <a:defRPr sz="4300"/>
          </a:lvl8pPr>
          <a:lvl9pPr marL="2286000" indent="-285750" algn="l">
            <a:defRPr sz="4300"/>
          </a:lvl9pPr>
        </a:lstStyle>
        <a:p>
          <a:endParaRPr>
            <a:solidFill>
              <a:schemeClr val="dk1"/>
            </a:solidFill>
          </a:endParaRPr>
        </a:p>
      </dsp:txBody>
      <dsp:txXfrm>
        <a:off x="0" y="666050"/>
        <a:ext cx="10775315" cy="1083600"/>
      </dsp:txXfrm>
    </dsp:sp>
    <dsp:sp modelId="{2968AA41-C1D3-4EDF-9DB3-378F66B2FD39}">
      <dsp:nvSpPr>
        <dsp:cNvPr id="4" name="Rounded Rectangle 3"/>
        <dsp:cNvSpPr/>
      </dsp:nvSpPr>
      <dsp:spPr bwMode="white">
        <a:xfrm>
          <a:off x="538766" y="31370"/>
          <a:ext cx="7542721" cy="126936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85096" tIns="0" rIns="285096" bIns="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gn="l">
            <a:lnSpc>
              <a:spcPct val="100000"/>
            </a:lnSpc>
            <a:spcBef>
              <a:spcPct val="0"/>
            </a:spcBef>
            <a:spcAft>
              <a:spcPct val="35000"/>
            </a:spcAft>
          </a:pPr>
          <a:endParaRPr lang="en-US"/>
        </a:p>
      </dsp:txBody>
      <dsp:txXfrm>
        <a:off x="538766" y="31370"/>
        <a:ext cx="7542721" cy="1269360"/>
      </dsp:txXfrm>
    </dsp:sp>
    <dsp:sp modelId="{6B4B0D2A-F76A-4881-A678-1599A9C1764F}">
      <dsp:nvSpPr>
        <dsp:cNvPr id="8" name="Rectangles 7"/>
        <dsp:cNvSpPr/>
      </dsp:nvSpPr>
      <dsp:spPr bwMode="white">
        <a:xfrm>
          <a:off x="0" y="2616530"/>
          <a:ext cx="10775315" cy="1083600"/>
        </a:xfrm>
        <a:prstGeom prst="rect">
          <a:avLst/>
        </a:prstGeom>
      </dsp:spPr>
      <dsp:style>
        <a:lnRef idx="2">
          <a:schemeClr val="accent1"/>
        </a:lnRef>
        <a:fillRef idx="1">
          <a:schemeClr val="lt1">
            <a:alpha val="90000"/>
          </a:schemeClr>
        </a:fillRef>
        <a:effectRef idx="0">
          <a:scrgbClr r="0" g="0" b="0"/>
        </a:effectRef>
        <a:fontRef idx="minor"/>
      </dsp:style>
      <dsp:txBody>
        <a:bodyPr lIns="836284" tIns="895604" rIns="836284" bIns="305816" anchor="t"/>
        <a:lstStyle>
          <a:lvl1pPr algn="l">
            <a:defRPr sz="4300"/>
          </a:lvl1pPr>
          <a:lvl2pPr marL="285750" indent="-285750" algn="l">
            <a:defRPr sz="4300"/>
          </a:lvl2pPr>
          <a:lvl3pPr marL="571500" indent="-285750" algn="l">
            <a:defRPr sz="4300"/>
          </a:lvl3pPr>
          <a:lvl4pPr marL="857250" indent="-285750" algn="l">
            <a:defRPr sz="4300"/>
          </a:lvl4pPr>
          <a:lvl5pPr marL="1143000" indent="-285750" algn="l">
            <a:defRPr sz="4300"/>
          </a:lvl5pPr>
          <a:lvl6pPr marL="1428750" indent="-285750" algn="l">
            <a:defRPr sz="4300"/>
          </a:lvl6pPr>
          <a:lvl7pPr marL="1714500" indent="-285750" algn="l">
            <a:defRPr sz="4300"/>
          </a:lvl7pPr>
          <a:lvl8pPr marL="2000250" indent="-285750" algn="l">
            <a:defRPr sz="4300"/>
          </a:lvl8pPr>
          <a:lvl9pPr marL="2286000" indent="-285750" algn="l">
            <a:defRPr sz="4300"/>
          </a:lvl9pPr>
        </a:lstStyle>
        <a:p>
          <a:endParaRPr>
            <a:solidFill>
              <a:schemeClr val="dk1"/>
            </a:solidFill>
          </a:endParaRPr>
        </a:p>
      </dsp:txBody>
      <dsp:txXfrm>
        <a:off x="0" y="2616530"/>
        <a:ext cx="10775315" cy="1083600"/>
      </dsp:txXfrm>
    </dsp:sp>
    <dsp:sp modelId="{48FABA9F-C289-434B-8864-E8FC1B5C2F60}">
      <dsp:nvSpPr>
        <dsp:cNvPr id="7" name="Rounded Rectangle 6"/>
        <dsp:cNvSpPr/>
      </dsp:nvSpPr>
      <dsp:spPr bwMode="white">
        <a:xfrm>
          <a:off x="538766" y="1981850"/>
          <a:ext cx="7542721" cy="1269360"/>
        </a:xfrm>
        <a:prstGeom prst="roundRect">
          <a:avLst/>
        </a:prstGeom>
      </dsp:spPr>
      <dsp:style>
        <a:lnRef idx="2">
          <a:schemeClr val="lt1"/>
        </a:lnRef>
        <a:fillRef idx="1">
          <a:schemeClr val="accent1"/>
        </a:fillRef>
        <a:effectRef idx="0">
          <a:scrgbClr r="0" g="0" b="0"/>
        </a:effectRef>
        <a:fontRef idx="minor">
          <a:schemeClr val="lt1"/>
        </a:fontRef>
      </dsp:style>
      <dsp:txBody>
        <a:bodyPr lIns="285096" tIns="0" rIns="285096" bIns="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gn="ctr">
            <a:lnSpc>
              <a:spcPct val="100000"/>
            </a:lnSpc>
            <a:spcBef>
              <a:spcPct val="0"/>
            </a:spcBef>
            <a:spcAft>
              <a:spcPct val="35000"/>
            </a:spcAft>
            <a:buNone/>
          </a:pPr>
          <a:endParaRPr lang="en-US"/>
        </a:p>
      </dsp:txBody>
      <dsp:txXfrm>
        <a:off x="538766" y="1981850"/>
        <a:ext cx="7542721" cy="1269360"/>
      </dsp:txXfrm>
    </dsp:sp>
    <dsp:sp modelId="{F2D507D6-5CB7-4C81-896F-18FAF0126329}">
      <dsp:nvSpPr>
        <dsp:cNvPr id="11" name="Rectangles 10"/>
        <dsp:cNvSpPr/>
      </dsp:nvSpPr>
      <dsp:spPr bwMode="white">
        <a:xfrm>
          <a:off x="0" y="4567010"/>
          <a:ext cx="10775315" cy="1083600"/>
        </a:xfrm>
        <a:prstGeom prst="rect">
          <a:avLst/>
        </a:prstGeom>
      </dsp:spPr>
      <dsp:style>
        <a:lnRef idx="2">
          <a:schemeClr val="accent1"/>
        </a:lnRef>
        <a:fillRef idx="1">
          <a:schemeClr val="lt1">
            <a:alpha val="90000"/>
          </a:schemeClr>
        </a:fillRef>
        <a:effectRef idx="0">
          <a:scrgbClr r="0" g="0" b="0"/>
        </a:effectRef>
        <a:fontRef idx="minor"/>
      </dsp:style>
      <dsp:txBody>
        <a:bodyPr lIns="836284" tIns="895604" rIns="836284" bIns="305816" anchor="t"/>
        <a:lstStyle>
          <a:lvl1pPr algn="l">
            <a:defRPr sz="4300"/>
          </a:lvl1pPr>
          <a:lvl2pPr marL="285750" indent="-285750" algn="l">
            <a:defRPr sz="4300"/>
          </a:lvl2pPr>
          <a:lvl3pPr marL="571500" indent="-285750" algn="l">
            <a:defRPr sz="4300"/>
          </a:lvl3pPr>
          <a:lvl4pPr marL="857250" indent="-285750" algn="l">
            <a:defRPr sz="4300"/>
          </a:lvl4pPr>
          <a:lvl5pPr marL="1143000" indent="-285750" algn="l">
            <a:defRPr sz="4300"/>
          </a:lvl5pPr>
          <a:lvl6pPr marL="1428750" indent="-285750" algn="l">
            <a:defRPr sz="4300"/>
          </a:lvl6pPr>
          <a:lvl7pPr marL="1714500" indent="-285750" algn="l">
            <a:defRPr sz="4300"/>
          </a:lvl7pPr>
          <a:lvl8pPr marL="2000250" indent="-285750" algn="l">
            <a:defRPr sz="4300"/>
          </a:lvl8pPr>
          <a:lvl9pPr marL="2286000" indent="-285750" algn="l">
            <a:defRPr sz="4300"/>
          </a:lvl9pPr>
        </a:lstStyle>
        <a:p>
          <a:endParaRPr>
            <a:solidFill>
              <a:schemeClr val="dk1"/>
            </a:solidFill>
          </a:endParaRPr>
        </a:p>
      </dsp:txBody>
      <dsp:txXfrm>
        <a:off x="0" y="4567010"/>
        <a:ext cx="10775315" cy="1083600"/>
      </dsp:txXfrm>
    </dsp:sp>
    <dsp:sp modelId="{E2F3FA2F-E1C7-4C05-8B05-C32B42A9A930}">
      <dsp:nvSpPr>
        <dsp:cNvPr id="10" name="Rounded Rectangle 9"/>
        <dsp:cNvSpPr/>
      </dsp:nvSpPr>
      <dsp:spPr bwMode="white">
        <a:xfrm>
          <a:off x="538766" y="3932330"/>
          <a:ext cx="7542721" cy="1269360"/>
        </a:xfrm>
        <a:prstGeom prst="roundRect">
          <a:avLst/>
        </a:prstGeom>
      </dsp:spPr>
      <dsp:style>
        <a:lnRef idx="2">
          <a:schemeClr val="lt1"/>
        </a:lnRef>
        <a:fillRef idx="1">
          <a:schemeClr val="accent1"/>
        </a:fillRef>
        <a:effectRef idx="0">
          <a:scrgbClr r="0" g="0" b="0"/>
        </a:effectRef>
        <a:fontRef idx="minor">
          <a:schemeClr val="lt1"/>
        </a:fontRef>
      </dsp:style>
      <dsp:txBody>
        <a:bodyPr lIns="285096" tIns="0" rIns="285096" bIns="0" anchor="ctr"/>
        <a:lstStyle>
          <a:lvl1pPr algn="l">
            <a:defRPr sz="4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pPr lvl="0">
            <a:lnSpc>
              <a:spcPct val="100000"/>
            </a:lnSpc>
            <a:spcBef>
              <a:spcPct val="0"/>
            </a:spcBef>
            <a:spcAft>
              <a:spcPct val="35000"/>
            </a:spcAft>
          </a:pPr>
          <a:endParaRPr lang="en-US"/>
        </a:p>
      </dsp:txBody>
      <dsp:txXfrm>
        <a:off x="538766" y="3932330"/>
        <a:ext cx="7542721" cy="1269360"/>
      </dsp:txXfrm>
    </dsp:sp>
    <dsp:sp modelId="{0797CEA2-9F9D-4159-A8DC-2F0D60611F3B}">
      <dsp:nvSpPr>
        <dsp:cNvPr id="3" name="Rectangles 2" hidden="1"/>
        <dsp:cNvSpPr/>
      </dsp:nvSpPr>
      <dsp:spPr>
        <a:xfrm>
          <a:off x="0" y="31370"/>
          <a:ext cx="538766" cy="1269360"/>
        </a:xfrm>
        <a:prstGeom prst="rect">
          <a:avLst/>
        </a:prstGeom>
      </dsp:spPr>
      <dsp:txXfrm>
        <a:off x="0" y="31370"/>
        <a:ext cx="538766" cy="1269360"/>
      </dsp:txXfrm>
    </dsp:sp>
    <dsp:sp modelId="{3559B5A5-3E91-49F5-A868-297DBB575668}">
      <dsp:nvSpPr>
        <dsp:cNvPr id="6" name="Rectangles 5" hidden="1"/>
        <dsp:cNvSpPr/>
      </dsp:nvSpPr>
      <dsp:spPr>
        <a:xfrm>
          <a:off x="0" y="1981850"/>
          <a:ext cx="538766" cy="1269360"/>
        </a:xfrm>
        <a:prstGeom prst="rect">
          <a:avLst/>
        </a:prstGeom>
      </dsp:spPr>
      <dsp:txXfrm>
        <a:off x="0" y="1981850"/>
        <a:ext cx="538766" cy="1269360"/>
      </dsp:txXfrm>
    </dsp:sp>
    <dsp:sp modelId="{06AA40BB-9886-4B46-8ECB-F4B42996D2E4}">
      <dsp:nvSpPr>
        <dsp:cNvPr id="9" name="Rectangles 8" hidden="1"/>
        <dsp:cNvSpPr/>
      </dsp:nvSpPr>
      <dsp:spPr>
        <a:xfrm>
          <a:off x="0" y="3932330"/>
          <a:ext cx="538766" cy="1269360"/>
        </a:xfrm>
        <a:prstGeom prst="rect">
          <a:avLst/>
        </a:prstGeom>
      </dsp:spPr>
      <dsp:txXfrm>
        <a:off x="0" y="3932330"/>
        <a:ext cx="538766" cy="1269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98790" cy="5846445"/>
        <a:chOff x="0" y="0"/>
        <a:chExt cx="8098790" cy="5846445"/>
      </a:xfrm>
    </dsp:grpSpPr>
    <dsp:sp modelId="{08AB63ED-303C-4535-83BE-CFA56B755A49}">
      <dsp:nvSpPr>
        <dsp:cNvPr id="3" name="Rounded Rectangle 2"/>
        <dsp:cNvSpPr/>
      </dsp:nvSpPr>
      <dsp:spPr bwMode="white">
        <a:xfrm>
          <a:off x="2533941" y="0"/>
          <a:ext cx="3030908" cy="151545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236219" tIns="236219" rIns="236219"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endParaRPr lang="en-US"/>
        </a:p>
      </dsp:txBody>
      <dsp:txXfrm>
        <a:off x="2533941" y="0"/>
        <a:ext cx="3030908" cy="1515454"/>
      </dsp:txXfrm>
    </dsp:sp>
    <dsp:sp modelId="{97F39950-454C-43F9-9796-3DBC01350EA2}">
      <dsp:nvSpPr>
        <dsp:cNvPr id="4" name="Left-Right Arrow 3"/>
        <dsp:cNvSpPr/>
      </dsp:nvSpPr>
      <dsp:spPr bwMode="white">
        <a:xfrm rot="3599999">
          <a:off x="4511608" y="2658018"/>
          <a:ext cx="1576072" cy="53040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rot="3599999">
        <a:off x="4511608" y="2658018"/>
        <a:ext cx="1576072" cy="530409"/>
      </dsp:txXfrm>
    </dsp:sp>
    <dsp:sp modelId="{54F1E4FC-40C7-436A-952E-A33C90D6EA21}">
      <dsp:nvSpPr>
        <dsp:cNvPr id="5" name="Rounded Rectangle 4"/>
        <dsp:cNvSpPr/>
      </dsp:nvSpPr>
      <dsp:spPr bwMode="white">
        <a:xfrm>
          <a:off x="5034440" y="4330991"/>
          <a:ext cx="3030908" cy="151545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236219" tIns="236219" rIns="236219"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endParaRPr lang="en-US"/>
        </a:p>
      </dsp:txBody>
      <dsp:txXfrm>
        <a:off x="5034440" y="4330991"/>
        <a:ext cx="3030908" cy="1515454"/>
      </dsp:txXfrm>
    </dsp:sp>
    <dsp:sp modelId="{E068CDE7-4F94-46CD-9906-0B60DF0B6ACB}">
      <dsp:nvSpPr>
        <dsp:cNvPr id="6" name="Left-Right Arrow 5"/>
        <dsp:cNvSpPr/>
      </dsp:nvSpPr>
      <dsp:spPr bwMode="white">
        <a:xfrm rot="10800000">
          <a:off x="3261359" y="4823514"/>
          <a:ext cx="1576072" cy="53040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rot="10800000">
        <a:off x="3261359" y="4823514"/>
        <a:ext cx="1576072" cy="530409"/>
      </dsp:txXfrm>
    </dsp:sp>
    <dsp:sp modelId="{16E6D73D-0C2D-4F2E-8F54-ED0B6238B1DF}">
      <dsp:nvSpPr>
        <dsp:cNvPr id="7" name="Rounded Rectangle 6"/>
        <dsp:cNvSpPr/>
      </dsp:nvSpPr>
      <dsp:spPr bwMode="white">
        <a:xfrm>
          <a:off x="33442" y="4330991"/>
          <a:ext cx="3030908" cy="151545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236219" tIns="236219" rIns="236219" bIns="236219" anchor="ctr"/>
        <a:lstStyle>
          <a:lvl1pPr algn="ctr">
            <a:defRPr sz="6200"/>
          </a:lvl1pPr>
          <a:lvl2pPr marL="285750" indent="-285750" algn="ctr">
            <a:defRPr sz="4800"/>
          </a:lvl2pPr>
          <a:lvl3pPr marL="571500" indent="-285750" algn="ctr">
            <a:defRPr sz="4800"/>
          </a:lvl3pPr>
          <a:lvl4pPr marL="857250" indent="-285750" algn="ctr">
            <a:defRPr sz="4800"/>
          </a:lvl4pPr>
          <a:lvl5pPr marL="1143000" indent="-285750" algn="ctr">
            <a:defRPr sz="4800"/>
          </a:lvl5pPr>
          <a:lvl6pPr marL="1428750" indent="-285750" algn="ctr">
            <a:defRPr sz="4800"/>
          </a:lvl6pPr>
          <a:lvl7pPr marL="1714500" indent="-285750" algn="ctr">
            <a:defRPr sz="4800"/>
          </a:lvl7pPr>
          <a:lvl8pPr marL="2000250" indent="-285750" algn="ctr">
            <a:defRPr sz="4800"/>
          </a:lvl8pPr>
          <a:lvl9pPr marL="2286000" indent="-285750" algn="ctr">
            <a:defRPr sz="4800"/>
          </a:lvl9pPr>
        </a:lstStyle>
        <a:p>
          <a:pPr lvl="0">
            <a:lnSpc>
              <a:spcPct val="100000"/>
            </a:lnSpc>
            <a:spcBef>
              <a:spcPct val="0"/>
            </a:spcBef>
            <a:spcAft>
              <a:spcPct val="35000"/>
            </a:spcAft>
          </a:pPr>
          <a:endParaRPr lang="en-US"/>
        </a:p>
      </dsp:txBody>
      <dsp:txXfrm>
        <a:off x="33442" y="4330991"/>
        <a:ext cx="3030908" cy="1515454"/>
      </dsp:txXfrm>
    </dsp:sp>
    <dsp:sp modelId="{0E1DC624-06E4-4837-AFAE-09183CBBBDF0}">
      <dsp:nvSpPr>
        <dsp:cNvPr id="8" name="Left-Right Arrow 7"/>
        <dsp:cNvSpPr/>
      </dsp:nvSpPr>
      <dsp:spPr bwMode="white">
        <a:xfrm rot="-3599999">
          <a:off x="2011110" y="2658018"/>
          <a:ext cx="1576072" cy="530409"/>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en-US"/>
        </a:p>
      </dsp:txBody>
      <dsp:txXfrm rot="-3599999">
        <a:off x="2011110" y="2658018"/>
        <a:ext cx="1576072" cy="530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26705" cy="4312285"/>
        <a:chOff x="0" y="0"/>
        <a:chExt cx="7926705" cy="4312285"/>
      </a:xfrm>
    </dsp:grpSpPr>
    <dsp:sp modelId="{A16E3110-57E1-4619-A55C-DCD0DD5CE084}">
      <dsp:nvSpPr>
        <dsp:cNvPr id="3" name="Chevron 2"/>
        <dsp:cNvSpPr/>
      </dsp:nvSpPr>
      <dsp:spPr bwMode="white">
        <a:xfrm rot="5400000">
          <a:off x="-235083" y="235083"/>
          <a:ext cx="1567217" cy="1097052"/>
        </a:xfrm>
        <a:prstGeom prst="chevron">
          <a:avLst/>
        </a:prstGeom>
      </dsp:spPr>
      <dsp:style>
        <a:lnRef idx="2">
          <a:schemeClr val="accent1"/>
        </a:lnRef>
        <a:fillRef idx="1">
          <a:schemeClr val="accent1"/>
        </a:fillRef>
        <a:effectRef idx="0">
          <a:scrgbClr r="0" g="0" b="0"/>
        </a:effectRef>
        <a:fontRef idx="minor">
          <a:schemeClr val="lt1"/>
        </a:fontRef>
      </dsp:style>
      <dsp:txBody>
        <a:bodyPr rot="-5400000" vert="horz" wrap="square"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sz="1200"/>
        </a:p>
      </dsp:txBody>
      <dsp:txXfrm rot="5400000">
        <a:off x="-235083" y="235083"/>
        <a:ext cx="1567217" cy="1097052"/>
      </dsp:txXfrm>
    </dsp:sp>
    <dsp:sp modelId="{544D3F38-216B-445A-B1B9-8008AEDB7A9D}">
      <dsp:nvSpPr>
        <dsp:cNvPr id="4" name="Round Same Side Corner Rectangle 3"/>
        <dsp:cNvSpPr/>
      </dsp:nvSpPr>
      <dsp:spPr bwMode="white">
        <a:xfrm rot="5400000">
          <a:off x="4002533" y="-2905481"/>
          <a:ext cx="1018691" cy="682965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70688" tIns="15240" rIns="15240" bIns="15240" anchor="ctr"/>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228600" lvl="1" indent="-228600">
            <a:lnSpc>
              <a:spcPct val="100000"/>
            </a:lnSpc>
            <a:spcBef>
              <a:spcPct val="0"/>
            </a:spcBef>
            <a:spcAft>
              <a:spcPct val="15000"/>
            </a:spcAft>
            <a:buChar char="•"/>
          </a:pPr>
          <a:endParaRPr lang="en-US" sz="2400">
            <a:solidFill>
              <a:schemeClr val="dk1"/>
            </a:solidFill>
            <a:sym typeface="+mn-ea"/>
          </a:endParaRPr>
        </a:p>
        <a:p>
          <a:pPr marL="228600" lvl="1" indent="-228600">
            <a:lnSpc>
              <a:spcPct val="100000"/>
            </a:lnSpc>
            <a:spcBef>
              <a:spcPct val="0"/>
            </a:spcBef>
            <a:spcAft>
              <a:spcPct val="15000"/>
            </a:spcAft>
            <a:buChar char="•"/>
          </a:pPr>
          <a:r>
            <a:rPr lang="en-US" sz="2400">
              <a:solidFill>
                <a:schemeClr val="accent2"/>
              </a:solidFill>
              <a:sym typeface="+mn-ea"/>
            </a:rPr>
            <a:t>Làm cho dân có ăn</a:t>
          </a:r>
          <a:endParaRPr lang="en-US" sz="2400">
            <a:solidFill>
              <a:schemeClr val="accent2"/>
            </a:solidFill>
          </a:endParaRPr>
        </a:p>
        <a:p>
          <a:pPr marL="228600" lvl="1" indent="-228600">
            <a:lnSpc>
              <a:spcPct val="100000"/>
            </a:lnSpc>
            <a:spcBef>
              <a:spcPct val="0"/>
            </a:spcBef>
            <a:spcAft>
              <a:spcPct val="15000"/>
            </a:spcAft>
            <a:buChar char="•"/>
          </a:pPr>
          <a:endParaRPr lang="en-US" sz="2400">
            <a:solidFill>
              <a:schemeClr val="accent2"/>
            </a:solidFill>
          </a:endParaRPr>
        </a:p>
      </dsp:txBody>
      <dsp:txXfrm rot="5400000">
        <a:off x="4002533" y="-2905481"/>
        <a:ext cx="1018691" cy="6829653"/>
      </dsp:txXfrm>
    </dsp:sp>
    <dsp:sp modelId="{722E1094-83C7-45E2-B20F-DB9D09AD94F0}">
      <dsp:nvSpPr>
        <dsp:cNvPr id="5" name="Chevron 4"/>
        <dsp:cNvSpPr/>
      </dsp:nvSpPr>
      <dsp:spPr bwMode="white">
        <a:xfrm rot="5400000">
          <a:off x="-235083" y="1607617"/>
          <a:ext cx="1567217" cy="1097052"/>
        </a:xfrm>
        <a:prstGeom prst="chevron">
          <a:avLst/>
        </a:prstGeom>
      </dsp:spPr>
      <dsp:style>
        <a:lnRef idx="2">
          <a:schemeClr val="accent1"/>
        </a:lnRef>
        <a:fillRef idx="1">
          <a:schemeClr val="accent1"/>
        </a:fillRef>
        <a:effectRef idx="0">
          <a:scrgbClr r="0" g="0" b="0"/>
        </a:effectRef>
        <a:fontRef idx="minor">
          <a:schemeClr val="lt1"/>
        </a:fontRef>
      </dsp:style>
      <dsp:txBody>
        <a:bodyPr rot="-5400000" vert="horz" wrap="square"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sz="1600" b="1">
            <a:latin typeface="Times New Roman" panose="02020603050405020304" pitchFamily="18" charset="0"/>
            <a:cs typeface="Times New Roman" panose="02020603050405020304" pitchFamily="18" charset="0"/>
          </a:endParaRPr>
        </a:p>
      </dsp:txBody>
      <dsp:txXfrm rot="5400000">
        <a:off x="-235083" y="1607617"/>
        <a:ext cx="1567217" cy="1097052"/>
      </dsp:txXfrm>
    </dsp:sp>
    <dsp:sp modelId="{AC67BBE6-9B82-4D3D-BF22-48713AF46E9C}">
      <dsp:nvSpPr>
        <dsp:cNvPr id="6" name="Round Same Side Corner Rectangle 5"/>
        <dsp:cNvSpPr/>
      </dsp:nvSpPr>
      <dsp:spPr bwMode="white">
        <a:xfrm rot="5400000">
          <a:off x="4002533" y="-1532947"/>
          <a:ext cx="1018691" cy="682965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84912" tIns="16510" rIns="16510" bIns="16510" anchor="ctr"/>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1">
            <a:lnSpc>
              <a:spcPct val="100000"/>
            </a:lnSpc>
            <a:spcBef>
              <a:spcPct val="0"/>
            </a:spcBef>
            <a:spcAft>
              <a:spcPct val="15000"/>
            </a:spcAft>
            <a:buChar char="•"/>
          </a:pPr>
          <a:endParaRPr lang="en-US">
            <a:solidFill>
              <a:schemeClr val="dk1"/>
            </a:solidFill>
          </a:endParaRPr>
        </a:p>
        <a:p>
          <a:pPr lvl="1">
            <a:lnSpc>
              <a:spcPct val="100000"/>
            </a:lnSpc>
            <a:spcBef>
              <a:spcPct val="0"/>
            </a:spcBef>
            <a:spcAft>
              <a:spcPct val="15000"/>
            </a:spcAft>
            <a:buChar char="•"/>
          </a:pPr>
          <a:r>
            <a:rPr lang="en-US">
              <a:solidFill>
                <a:schemeClr val="accent2"/>
              </a:solidFill>
            </a:rPr>
            <a:t>Làm cho dân có mặc</a:t>
          </a:r>
          <a:endParaRPr lang="en-US">
            <a:solidFill>
              <a:schemeClr val="accent2"/>
            </a:solidFill>
          </a:endParaRPr>
        </a:p>
      </dsp:txBody>
      <dsp:txXfrm rot="5400000">
        <a:off x="4002533" y="-1532947"/>
        <a:ext cx="1018691" cy="6829653"/>
      </dsp:txXfrm>
    </dsp:sp>
    <dsp:sp modelId="{95C8A2DE-C1F8-4D5A-A3A4-1DC2FA1C0073}">
      <dsp:nvSpPr>
        <dsp:cNvPr id="7" name="Chevron 6"/>
        <dsp:cNvSpPr/>
      </dsp:nvSpPr>
      <dsp:spPr bwMode="white">
        <a:xfrm rot="5400000">
          <a:off x="-235083" y="2980151"/>
          <a:ext cx="1567217" cy="1097052"/>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rot="5400000">
        <a:off x="-235083" y="2980151"/>
        <a:ext cx="1567217" cy="1097052"/>
      </dsp:txXfrm>
    </dsp:sp>
    <dsp:sp modelId="{BE17FEF5-EEE1-41BB-96FD-8FBB3FCF3860}">
      <dsp:nvSpPr>
        <dsp:cNvPr id="8" name="Round Same Side Corner Rectangle 7"/>
        <dsp:cNvSpPr/>
      </dsp:nvSpPr>
      <dsp:spPr bwMode="white">
        <a:xfrm rot="5400000">
          <a:off x="4002533" y="-160413"/>
          <a:ext cx="1018691" cy="6829653"/>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vert="horz" wrap="square" lIns="184912" tIns="16510" rIns="16510" bIns="16510" anchor="ctr"/>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1">
            <a:lnSpc>
              <a:spcPct val="100000"/>
            </a:lnSpc>
            <a:spcBef>
              <a:spcPct val="0"/>
            </a:spcBef>
            <a:spcAft>
              <a:spcPct val="15000"/>
            </a:spcAft>
            <a:buChar char="•"/>
          </a:pPr>
          <a:endParaRPr lang="en-US">
            <a:solidFill>
              <a:schemeClr val="dk1"/>
            </a:solidFill>
          </a:endParaRPr>
        </a:p>
        <a:p>
          <a:pPr lvl="1">
            <a:lnSpc>
              <a:spcPct val="100000"/>
            </a:lnSpc>
            <a:spcBef>
              <a:spcPct val="0"/>
            </a:spcBef>
            <a:spcAft>
              <a:spcPct val="15000"/>
            </a:spcAft>
            <a:buChar char="•"/>
          </a:pPr>
          <a:r>
            <a:rPr lang="en-US">
              <a:solidFill>
                <a:schemeClr val="accent2"/>
              </a:solidFill>
            </a:rPr>
            <a:t>Làm cho dân có học hành</a:t>
          </a:r>
          <a:endParaRPr lang="en-US">
            <a:solidFill>
              <a:schemeClr val="accent2"/>
            </a:solidFill>
          </a:endParaRPr>
        </a:p>
      </dsp:txBody>
      <dsp:txXfrm rot="5400000">
        <a:off x="4002533" y="-160413"/>
        <a:ext cx="1018691" cy="6829653"/>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36000" cy="7353935"/>
        <a:chOff x="0" y="0"/>
        <a:chExt cx="8636000" cy="7353935"/>
      </a:xfrm>
    </dsp:grpSpPr>
    <dsp:sp modelId="{BE4AC2E3-1CE5-4186-AE56-712663C7BBBF}">
      <dsp:nvSpPr>
        <dsp:cNvPr id="6" name="Right Arrow 5"/>
        <dsp:cNvSpPr/>
      </dsp:nvSpPr>
      <dsp:spPr bwMode="white">
        <a:xfrm>
          <a:off x="0" y="1336967"/>
          <a:ext cx="8636000" cy="4680000"/>
        </a:xfrm>
        <a:prstGeom prst="rightArrow">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0" y="1336967"/>
        <a:ext cx="8636000" cy="4680000"/>
      </dsp:txXfrm>
    </dsp:sp>
    <dsp:sp modelId="{B08FC8A3-E9C6-4C4D-BEB3-1402053317A0}">
      <dsp:nvSpPr>
        <dsp:cNvPr id="5" name="Rectangles 4"/>
        <dsp:cNvSpPr/>
      </dsp:nvSpPr>
      <dsp:spPr bwMode="white">
        <a:xfrm>
          <a:off x="690880" y="2506968"/>
          <a:ext cx="7081520" cy="234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660400" rIns="0" bIns="660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en-US">
            <a:solidFill>
              <a:schemeClr val="tx1"/>
            </a:solidFill>
          </a:endParaRPr>
        </a:p>
      </dsp:txBody>
      <dsp:txXfrm>
        <a:off x="690880" y="2506968"/>
        <a:ext cx="7081520" cy="234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78140" cy="3358515"/>
        <a:chOff x="0" y="0"/>
        <a:chExt cx="7978140" cy="3358515"/>
      </a:xfrm>
    </dsp:grpSpPr>
    <dsp:sp modelId="{F8D49E38-B053-4501-BD89-EB8E5A6A61CD}">
      <dsp:nvSpPr>
        <dsp:cNvPr id="3" name="Rectangles 2"/>
        <dsp:cNvSpPr/>
      </dsp:nvSpPr>
      <dsp:spPr bwMode="white">
        <a:xfrm>
          <a:off x="1750993" y="559519"/>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1750993" y="559519"/>
        <a:ext cx="2098198" cy="1399498"/>
      </dsp:txXfrm>
    </dsp:sp>
    <dsp:sp modelId="{01119332-89A2-4784-81C1-FF89BAFEA3B2}">
      <dsp:nvSpPr>
        <dsp:cNvPr id="4" name="Rectangles 3"/>
        <dsp:cNvSpPr/>
      </dsp:nvSpPr>
      <dsp:spPr bwMode="white">
        <a:xfrm>
          <a:off x="1750993" y="1959017"/>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1750993" y="1959017"/>
        <a:ext cx="2098198" cy="1399498"/>
      </dsp:txXfrm>
    </dsp:sp>
    <dsp:sp modelId="{92447B8B-B043-4F04-A3B7-D0DE831D4431}">
      <dsp:nvSpPr>
        <dsp:cNvPr id="5" name="Oval 4"/>
        <dsp:cNvSpPr/>
      </dsp:nvSpPr>
      <dsp:spPr bwMode="white">
        <a:xfrm>
          <a:off x="631954" y="0"/>
          <a:ext cx="1398798" cy="1398798"/>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Theo Mác-Ăng ghen</a:t>
          </a:r>
          <a:endParaRPr lang="en-US"/>
        </a:p>
      </dsp:txBody>
      <dsp:txXfrm>
        <a:off x="631954" y="0"/>
        <a:ext cx="1398798" cy="1398798"/>
      </dsp:txXfrm>
    </dsp:sp>
    <dsp:sp modelId="{B4EA86C9-9645-41DF-AB1C-E026D8E8F43F}">
      <dsp:nvSpPr>
        <dsp:cNvPr id="6" name="Rectangles 5"/>
        <dsp:cNvSpPr/>
      </dsp:nvSpPr>
      <dsp:spPr bwMode="white">
        <a:xfrm>
          <a:off x="5247989" y="559519"/>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latin typeface="Times New Roman" panose="02020603050405020304" pitchFamily="18" charset="0"/>
            <a:cs typeface="Times New Roman" panose="02020603050405020304" pitchFamily="18" charset="0"/>
          </a:endParaRPr>
        </a:p>
      </dsp:txBody>
      <dsp:txXfrm>
        <a:off x="5247989" y="559519"/>
        <a:ext cx="2098198" cy="1399498"/>
      </dsp:txXfrm>
    </dsp:sp>
    <dsp:sp modelId="{9C36922A-5FA7-4B49-8BAB-B4B99DE5740F}">
      <dsp:nvSpPr>
        <dsp:cNvPr id="7" name="Rectangles 6"/>
        <dsp:cNvSpPr/>
      </dsp:nvSpPr>
      <dsp:spPr bwMode="white">
        <a:xfrm>
          <a:off x="5247989" y="1959017"/>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5247989" y="1959017"/>
        <a:ext cx="2098198" cy="1399498"/>
      </dsp:txXfrm>
    </dsp:sp>
    <dsp:sp modelId="{789C2E5F-53BE-4B9F-8B8F-155498EB6E4B}">
      <dsp:nvSpPr>
        <dsp:cNvPr id="8" name="Oval 7"/>
        <dsp:cNvSpPr/>
      </dsp:nvSpPr>
      <dsp:spPr bwMode="white">
        <a:xfrm>
          <a:off x="4128950" y="0"/>
          <a:ext cx="1398798" cy="1398798"/>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Theo HCM</a:t>
          </a:r>
          <a:endParaRPr lang="en-US"/>
        </a:p>
      </dsp:txBody>
      <dsp:txXfrm>
        <a:off x="4128950" y="0"/>
        <a:ext cx="1398798" cy="1398798"/>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78140" cy="3358515"/>
        <a:chOff x="0" y="0"/>
        <a:chExt cx="7978140" cy="3358515"/>
      </a:xfrm>
    </dsp:grpSpPr>
    <dsp:sp modelId="{F8D49E38-B053-4501-BD89-EB8E5A6A61CD}">
      <dsp:nvSpPr>
        <dsp:cNvPr id="3" name="Rectangles 2"/>
        <dsp:cNvSpPr/>
      </dsp:nvSpPr>
      <dsp:spPr bwMode="white">
        <a:xfrm>
          <a:off x="1750993" y="559519"/>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1750993" y="559519"/>
        <a:ext cx="2098198" cy="1399498"/>
      </dsp:txXfrm>
    </dsp:sp>
    <dsp:sp modelId="{01119332-89A2-4784-81C1-FF89BAFEA3B2}">
      <dsp:nvSpPr>
        <dsp:cNvPr id="4" name="Rectangles 3"/>
        <dsp:cNvSpPr/>
      </dsp:nvSpPr>
      <dsp:spPr bwMode="white">
        <a:xfrm>
          <a:off x="1750993" y="1959017"/>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1750993" y="1959017"/>
        <a:ext cx="2098198" cy="1399498"/>
      </dsp:txXfrm>
    </dsp:sp>
    <dsp:sp modelId="{92447B8B-B043-4F04-A3B7-D0DE831D4431}">
      <dsp:nvSpPr>
        <dsp:cNvPr id="5" name="Oval 4"/>
        <dsp:cNvSpPr/>
      </dsp:nvSpPr>
      <dsp:spPr bwMode="white">
        <a:xfrm>
          <a:off x="631954" y="0"/>
          <a:ext cx="1398798" cy="1398798"/>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Theo Mác-Ăng ghen</a:t>
          </a:r>
          <a:endParaRPr lang="en-US"/>
        </a:p>
      </dsp:txBody>
      <dsp:txXfrm>
        <a:off x="631954" y="0"/>
        <a:ext cx="1398798" cy="1398798"/>
      </dsp:txXfrm>
    </dsp:sp>
    <dsp:sp modelId="{B4EA86C9-9645-41DF-AB1C-E026D8E8F43F}">
      <dsp:nvSpPr>
        <dsp:cNvPr id="6" name="Rectangles 5"/>
        <dsp:cNvSpPr/>
      </dsp:nvSpPr>
      <dsp:spPr bwMode="white">
        <a:xfrm>
          <a:off x="5247989" y="559519"/>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latin typeface="Times New Roman" panose="02020603050405020304" pitchFamily="18" charset="0"/>
            <a:cs typeface="Times New Roman" panose="02020603050405020304" pitchFamily="18" charset="0"/>
          </a:endParaRPr>
        </a:p>
      </dsp:txBody>
      <dsp:txXfrm>
        <a:off x="5247989" y="559519"/>
        <a:ext cx="2098198" cy="1399498"/>
      </dsp:txXfrm>
    </dsp:sp>
    <dsp:sp modelId="{9C36922A-5FA7-4B49-8BAB-B4B99DE5740F}">
      <dsp:nvSpPr>
        <dsp:cNvPr id="7" name="Rectangles 6"/>
        <dsp:cNvSpPr/>
      </dsp:nvSpPr>
      <dsp:spPr bwMode="white">
        <a:xfrm>
          <a:off x="5247989" y="1959017"/>
          <a:ext cx="2098198" cy="139949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0" tIns="320040" rIns="320040" bIns="32004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endParaRPr lang="en-US">
            <a:solidFill>
              <a:schemeClr val="dk1"/>
            </a:solidFill>
          </a:endParaRPr>
        </a:p>
      </dsp:txBody>
      <dsp:txXfrm>
        <a:off x="5247989" y="1959017"/>
        <a:ext cx="2098198" cy="1399498"/>
      </dsp:txXfrm>
    </dsp:sp>
    <dsp:sp modelId="{789C2E5F-53BE-4B9F-8B8F-155498EB6E4B}">
      <dsp:nvSpPr>
        <dsp:cNvPr id="8" name="Oval 7"/>
        <dsp:cNvSpPr/>
      </dsp:nvSpPr>
      <dsp:spPr bwMode="white">
        <a:xfrm>
          <a:off x="4128950" y="0"/>
          <a:ext cx="1398798" cy="1398798"/>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0" tIns="0" rIns="0" bIns="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Theo HCM</a:t>
          </a:r>
          <a:endParaRPr lang="en-US"/>
        </a:p>
      </dsp:txBody>
      <dsp:txXfrm>
        <a:off x="4128950" y="0"/>
        <a:ext cx="1398798" cy="13987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p>
        </p:txBody>
      </p:sp>
      <p:sp>
        <p:nvSpPr>
          <p:cNvPr id="3768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p>
        </p:txBody>
      </p:sp>
      <p:sp>
        <p:nvSpPr>
          <p:cNvPr id="276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68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3768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p>
        </p:txBody>
      </p:sp>
      <p:sp>
        <p:nvSpPr>
          <p:cNvPr id="376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9D2B5B33-D309-4710-9653-649D12726D27}"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CABE8537-1CFD-406E-B6BB-B13B47D70F8F}" type="slidenum">
              <a:rPr lang="en-US" altLang="en-US"/>
            </a:fld>
            <a:endParaRPr lang="en-US" altLang="en-US"/>
          </a:p>
        </p:txBody>
      </p:sp>
    </p:spTree>
  </p:cSld>
  <p:clrMapOvr>
    <a:masterClrMapping/>
  </p:clrMapOvr>
  <p:transition spd="slow"/>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099AAB1-166F-4905-AB47-A3B509997D20}" type="slidenum">
              <a:rPr lang="en-US" altLang="en-US"/>
            </a:fld>
            <a:endParaRPr lang="en-US" altLang="en-US"/>
          </a:p>
        </p:txBody>
      </p:sp>
    </p:spTree>
  </p:cSld>
  <p:clrMapOvr>
    <a:masterClrMapping/>
  </p:clrMapOvr>
  <p:transition spd="slow"/>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8E7943F3-94C3-465E-8A96-C973180BF2CA}" type="slidenum">
              <a:rPr lang="en-US" altLang="en-US"/>
            </a:fld>
            <a:endParaRPr lang="en-US" altLang="en-US"/>
          </a:p>
        </p:txBody>
      </p:sp>
    </p:spTree>
  </p:cSld>
  <p:clrMapOvr>
    <a:masterClrMapping/>
  </p:clrMapOvr>
  <p:transition spd="slow"/>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00F788A-C925-4997-BB45-2587CBC7FB33}" type="slidenum">
              <a:rPr lang="en-US" altLang="en-US"/>
            </a:fld>
            <a:endParaRPr lang="en-US" altLang="en-US"/>
          </a:p>
        </p:txBody>
      </p:sp>
    </p:spTree>
  </p:cSld>
  <p:clrMapOvr>
    <a:masterClrMapping/>
  </p:clrMapOvr>
  <p:transition spd="slow"/>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1E5D8CD1-84D7-4162-A199-31D20363779E}" type="slidenum">
              <a:rPr lang="en-US" altLang="en-US"/>
            </a:fld>
            <a:endParaRPr lang="en-US" altLang="en-US"/>
          </a:p>
        </p:txBody>
      </p:sp>
    </p:spTree>
  </p:cSld>
  <p:clrMapOvr>
    <a:masterClrMapping/>
  </p:clrMapOvr>
  <p:transition spd="slow"/>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E6F5736-B701-4EB2-B40C-068EE37C0FB7}" type="slidenum">
              <a:rPr lang="en-US" altLang="en-US"/>
            </a:fld>
            <a:endParaRPr lang="en-US" altLang="en-US"/>
          </a:p>
        </p:txBody>
      </p:sp>
    </p:spTree>
  </p:cSld>
  <p:clrMapOvr>
    <a:masterClrMapping/>
  </p:clrMapOvr>
  <p:transition spd="slow"/>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8A785646-C6A4-4C8B-A541-E1DB275E85C6}" type="slidenum">
              <a:rPr lang="en-US" altLang="en-US"/>
            </a:fld>
            <a:endParaRPr lang="en-US" altLang="en-US"/>
          </a:p>
        </p:txBody>
      </p:sp>
    </p:spTree>
  </p:cSld>
  <p:clrMapOvr>
    <a:masterClrMapping/>
  </p:clrMapOvr>
  <p:transition spd="slow"/>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22505450-C463-4976-B644-000F2D410398}" type="slidenum">
              <a:rPr lang="en-US" altLang="en-US"/>
            </a:fld>
            <a:endParaRPr lang="en-US" altLang="en-US"/>
          </a:p>
        </p:txBody>
      </p:sp>
    </p:spTree>
  </p:cSld>
  <p:clrMapOvr>
    <a:masterClrMapping/>
  </p:clrMapOvr>
  <p:transition spd="slow"/>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16F80B66-73B4-49DC-A94E-024F5D2F7A0E}" type="slidenum">
              <a:rPr lang="en-US" altLang="en-US"/>
            </a:fld>
            <a:endParaRPr lang="en-US" altLang="en-US"/>
          </a:p>
        </p:txBody>
      </p:sp>
    </p:spTree>
  </p:cSld>
  <p:clrMapOvr>
    <a:masterClrMapping/>
  </p:clrMapOvr>
  <p:transition spd="slow"/>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80C7DCA8-5DD8-4498-9923-F43BCDAC07FB}" type="slidenum">
              <a:rPr lang="en-US" altLang="en-US"/>
            </a:fld>
            <a:endParaRPr lang="en-US" altLang="en-US"/>
          </a:p>
        </p:txBody>
      </p:sp>
    </p:spTree>
  </p:cSld>
  <p:clrMapOvr>
    <a:masterClrMapping/>
  </p:clrMapOvr>
  <p:transition spd="slow"/>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E90E25E9-30B2-42E5-8D54-02115DE1B2F1}" type="slidenum">
              <a:rPr lang="en-US" altLang="en-US"/>
            </a:fld>
            <a:endParaRPr lang="en-US" altLang="en-US"/>
          </a:p>
        </p:txBody>
      </p:sp>
    </p:spTree>
  </p:cSld>
  <p:clrMapOvr>
    <a:masterClrMapping/>
  </p:clrMapOvr>
  <p:transition spd="slow"/>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113CF42-62DD-4AA2-80C7-BE065D0A8351}" type="slidenum">
              <a:rPr lang="en-US" altLang="en-US"/>
            </a:fld>
            <a:endParaRPr lang="en-US" altLang="en-US"/>
          </a:p>
        </p:txBody>
      </p:sp>
    </p:spTree>
  </p:cSld>
  <p:clrMapOvr>
    <a:masterClrMapping/>
  </p:clrMapOvr>
  <p:transition spd="slow"/>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53B81EA1-6EFE-4644-8E39-500F0B19A7B3}" type="slidenum">
              <a:rPr lang="en-US" altLang="en-US"/>
            </a:fld>
            <a:endParaRPr lang="en-US" altLang="en-US"/>
          </a:p>
        </p:txBody>
      </p:sp>
    </p:spTree>
  </p:cSld>
  <p:clrMapOvr>
    <a:masterClrMapping/>
  </p:clrMapOvr>
  <p:transition spd="slow"/>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204572D-CBD4-43C6-92CE-2264848B1730}" type="slidenum">
              <a:rPr lang="en-US" altLang="en-US"/>
            </a:fld>
            <a:endParaRPr lang="en-US" altLang="en-US"/>
          </a:p>
        </p:txBody>
      </p:sp>
    </p:spTree>
  </p:cSld>
  <p:clrMapOvr>
    <a:masterClrMapping/>
  </p:clrMapOvr>
  <p:transition spd="slow"/>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BE50C96E-7E15-46EA-A5F8-6145DE973C3F}" type="slidenum">
              <a:rPr lang="en-US" altLang="en-US"/>
            </a:fld>
            <a:endParaRPr lang="en-US" altLang="en-US"/>
          </a:p>
        </p:txBody>
      </p:sp>
    </p:spTree>
  </p:cSld>
  <p:clrMapOvr>
    <a:masterClrMapping/>
  </p:clrMapOvr>
  <p:transition spd="slow"/>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lt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lt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00F788A-C925-4997-BB45-2587CBC7FB33}" type="slidenum">
              <a:rPr lang="en-US" altLang="en-US"/>
            </a:fld>
            <a:endParaRPr lang="en-US" altLang="en-US"/>
          </a:p>
        </p:txBody>
      </p:sp>
    </p:spTree>
  </p:cSld>
  <p:clrMapOvr>
    <a:masterClrMapping/>
  </p:clrMapOvr>
  <p:transition spd="slow"/>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a:defRPr/>
            </a:pPr>
            <a:endParaRPr lang="en-US" altLang="en-US"/>
          </a:p>
        </p:txBody>
      </p:sp>
      <p:sp>
        <p:nvSpPr>
          <p:cNvPr id="5" name="Footer Placeholder 4"/>
          <p:cNvSpPr>
            <a:spLocks noGrp="1"/>
          </p:cNvSpPr>
          <p:nvPr>
            <p:ph type="ftr" sz="quarter" idx="11"/>
          </p:nvPr>
        </p:nvSpPr>
        <p:spPr/>
        <p:txBody>
          <a:bodyPr/>
          <a:p>
            <a:pPr>
              <a:defRPr/>
            </a:pPr>
            <a:endParaRPr lang="en-US" altLang="en-US"/>
          </a:p>
        </p:txBody>
      </p:sp>
      <p:sp>
        <p:nvSpPr>
          <p:cNvPr id="6" name="Slide Number Placeholder 5"/>
          <p:cNvSpPr>
            <a:spLocks noGrp="1"/>
          </p:cNvSpPr>
          <p:nvPr>
            <p:ph type="sldNum" sz="quarter" idx="12"/>
          </p:nvPr>
        </p:nvSpPr>
        <p:spPr/>
        <p:txBody>
          <a:bodyPr/>
          <a:p>
            <a:fld id="{1E5D8CD1-84D7-4162-A199-31D20363779E}" type="slidenum">
              <a:rPr lang="en-US" altLang="en-US"/>
            </a:fld>
            <a:endParaRPr lang="en-US" altLang="en-US"/>
          </a:p>
        </p:txBody>
      </p:sp>
    </p:spTree>
  </p:cSld>
  <p:clrMapOvr>
    <a:masterClrMapping/>
  </p:clrMapOvr>
  <p:transition spd="slow"/>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a:defRPr/>
            </a:pPr>
            <a:endParaRPr lang="en-US" altLang="en-US"/>
          </a:p>
        </p:txBody>
      </p:sp>
      <p:sp>
        <p:nvSpPr>
          <p:cNvPr id="5" name="Footer Placeholder 4"/>
          <p:cNvSpPr>
            <a:spLocks noGrp="1"/>
          </p:cNvSpPr>
          <p:nvPr>
            <p:ph type="ftr" sz="quarter" idx="11"/>
          </p:nvPr>
        </p:nvSpPr>
        <p:spPr/>
        <p:txBody>
          <a:bodyPr/>
          <a:p>
            <a:pPr>
              <a:defRPr/>
            </a:pPr>
            <a:endParaRPr lang="en-US" altLang="en-US"/>
          </a:p>
        </p:txBody>
      </p:sp>
      <p:sp>
        <p:nvSpPr>
          <p:cNvPr id="6" name="Slide Number Placeholder 5"/>
          <p:cNvSpPr>
            <a:spLocks noGrp="1"/>
          </p:cNvSpPr>
          <p:nvPr>
            <p:ph type="sldNum" sz="quarter" idx="12"/>
          </p:nvPr>
        </p:nvSpPr>
        <p:spPr/>
        <p:txBody>
          <a:bodyPr/>
          <a:p>
            <a:fld id="{0E6F5736-B701-4EB2-B40C-068EE37C0FB7}" type="slidenum">
              <a:rPr lang="en-US" altLang="en-US"/>
            </a:fld>
            <a:endParaRPr lang="en-US" altLang="en-US"/>
          </a:p>
        </p:txBody>
      </p:sp>
    </p:spTree>
  </p:cSld>
  <p:clrMapOvr>
    <a:masterClrMapping/>
  </p:clrMapOvr>
  <p:transition spd="slow"/>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a:defRPr/>
            </a:pPr>
            <a:endParaRPr lang="en-US" altLang="en-US"/>
          </a:p>
        </p:txBody>
      </p:sp>
      <p:sp>
        <p:nvSpPr>
          <p:cNvPr id="6" name="Footer Placeholder 5"/>
          <p:cNvSpPr>
            <a:spLocks noGrp="1"/>
          </p:cNvSpPr>
          <p:nvPr>
            <p:ph type="ftr" sz="quarter" idx="11"/>
          </p:nvPr>
        </p:nvSpPr>
        <p:spPr/>
        <p:txBody>
          <a:bodyPr/>
          <a:p>
            <a:pPr>
              <a:defRPr/>
            </a:pPr>
            <a:endParaRPr lang="en-US" altLang="en-US"/>
          </a:p>
        </p:txBody>
      </p:sp>
      <p:sp>
        <p:nvSpPr>
          <p:cNvPr id="7" name="Slide Number Placeholder 6"/>
          <p:cNvSpPr>
            <a:spLocks noGrp="1"/>
          </p:cNvSpPr>
          <p:nvPr>
            <p:ph type="sldNum" sz="quarter" idx="12"/>
          </p:nvPr>
        </p:nvSpPr>
        <p:spPr/>
        <p:txBody>
          <a:bodyPr/>
          <a:p>
            <a:fld id="{8A785646-C6A4-4C8B-A541-E1DB275E85C6}" type="slidenum">
              <a:rPr lang="en-US" altLang="en-US"/>
            </a:fld>
            <a:endParaRPr lang="en-US" altLang="en-US"/>
          </a:p>
        </p:txBody>
      </p:sp>
    </p:spTree>
  </p:cSld>
  <p:clrMapOvr>
    <a:masterClrMapping/>
  </p:clrMapOvr>
  <p:transition spd="slow"/>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a:defRPr/>
            </a:pPr>
            <a:endParaRPr lang="en-US" altLang="en-US"/>
          </a:p>
        </p:txBody>
      </p:sp>
      <p:sp>
        <p:nvSpPr>
          <p:cNvPr id="8" name="Footer Placeholder 7"/>
          <p:cNvSpPr>
            <a:spLocks noGrp="1"/>
          </p:cNvSpPr>
          <p:nvPr>
            <p:ph type="ftr" sz="quarter" idx="11"/>
          </p:nvPr>
        </p:nvSpPr>
        <p:spPr/>
        <p:txBody>
          <a:bodyPr/>
          <a:p>
            <a:pPr>
              <a:defRPr/>
            </a:pPr>
            <a:endParaRPr lang="en-US" altLang="en-US"/>
          </a:p>
        </p:txBody>
      </p:sp>
      <p:sp>
        <p:nvSpPr>
          <p:cNvPr id="9" name="Slide Number Placeholder 8"/>
          <p:cNvSpPr>
            <a:spLocks noGrp="1"/>
          </p:cNvSpPr>
          <p:nvPr>
            <p:ph type="sldNum" sz="quarter" idx="12"/>
          </p:nvPr>
        </p:nvSpPr>
        <p:spPr/>
        <p:txBody>
          <a:bodyPr/>
          <a:p>
            <a:fld id="{22505450-C463-4976-B644-000F2D410398}" type="slidenum">
              <a:rPr lang="en-US" altLang="en-US"/>
            </a:fld>
            <a:endParaRPr lang="en-US" altLang="en-US"/>
          </a:p>
        </p:txBody>
      </p:sp>
    </p:spTree>
  </p:cSld>
  <p:clrMapOvr>
    <a:masterClrMapping/>
  </p:clrMapOvr>
  <p:transition spd="slow"/>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a:defRPr/>
            </a:pPr>
            <a:endParaRPr lang="en-US" altLang="en-US"/>
          </a:p>
        </p:txBody>
      </p:sp>
      <p:sp>
        <p:nvSpPr>
          <p:cNvPr id="4" name="Footer Placeholder 3"/>
          <p:cNvSpPr>
            <a:spLocks noGrp="1"/>
          </p:cNvSpPr>
          <p:nvPr>
            <p:ph type="ftr" sz="quarter" idx="11"/>
          </p:nvPr>
        </p:nvSpPr>
        <p:spPr/>
        <p:txBody>
          <a:bodyPr/>
          <a:p>
            <a:pPr>
              <a:defRPr/>
            </a:pPr>
            <a:endParaRPr lang="en-US" altLang="en-US"/>
          </a:p>
        </p:txBody>
      </p:sp>
      <p:sp>
        <p:nvSpPr>
          <p:cNvPr id="5" name="Slide Number Placeholder 4"/>
          <p:cNvSpPr>
            <a:spLocks noGrp="1"/>
          </p:cNvSpPr>
          <p:nvPr>
            <p:ph type="sldNum" sz="quarter" idx="12"/>
          </p:nvPr>
        </p:nvSpPr>
        <p:spPr/>
        <p:txBody>
          <a:bodyPr/>
          <a:p>
            <a:fld id="{16F80B66-73B4-49DC-A94E-024F5D2F7A0E}" type="slidenum">
              <a:rPr lang="en-US" altLang="en-US"/>
            </a:fld>
            <a:endParaRPr lang="en-US" altLang="en-US"/>
          </a:p>
        </p:txBody>
      </p:sp>
    </p:spTree>
  </p:cSld>
  <p:clrMapOvr>
    <a:masterClrMapping/>
  </p:clrMapOvr>
  <p:transition spd="slow"/>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a:defRPr/>
            </a:pPr>
            <a:endParaRPr lang="en-US" altLang="en-US"/>
          </a:p>
        </p:txBody>
      </p:sp>
      <p:sp>
        <p:nvSpPr>
          <p:cNvPr id="3" name="Footer Placeholder 2"/>
          <p:cNvSpPr>
            <a:spLocks noGrp="1"/>
          </p:cNvSpPr>
          <p:nvPr>
            <p:ph type="ftr" sz="quarter" idx="11"/>
          </p:nvPr>
        </p:nvSpPr>
        <p:spPr/>
        <p:txBody>
          <a:bodyPr/>
          <a:p>
            <a:pPr>
              <a:defRPr/>
            </a:pPr>
            <a:endParaRPr lang="en-US" altLang="en-US"/>
          </a:p>
        </p:txBody>
      </p:sp>
      <p:sp>
        <p:nvSpPr>
          <p:cNvPr id="4" name="Slide Number Placeholder 3"/>
          <p:cNvSpPr>
            <a:spLocks noGrp="1"/>
          </p:cNvSpPr>
          <p:nvPr>
            <p:ph type="sldNum" sz="quarter" idx="12"/>
          </p:nvPr>
        </p:nvSpPr>
        <p:spPr/>
        <p:txBody>
          <a:bodyPr/>
          <a:p>
            <a:fld id="{80C7DCA8-5DD8-4498-9923-F43BCDAC07FB}" type="slidenum">
              <a:rPr lang="en-US" altLang="en-US"/>
            </a:fld>
            <a:endParaRPr lang="en-US" altLang="en-US"/>
          </a:p>
        </p:txBody>
      </p:sp>
    </p:spTree>
  </p:cSld>
  <p:clrMapOvr>
    <a:masterClrMapping/>
  </p:clrMapOvr>
  <p:transition spd="slow"/>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85E31016-1920-4F46-BFA5-81D1472A7040}" type="slidenum">
              <a:rPr lang="en-US" altLang="en-US"/>
            </a:fld>
            <a:endParaRPr lang="en-US" altLang="en-US"/>
          </a:p>
        </p:txBody>
      </p:sp>
    </p:spTree>
  </p:cSld>
  <p:clrMapOvr>
    <a:masterClrMapping/>
  </p:clrMapOvr>
  <p:transition spd="slow"/>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a:defRPr/>
            </a:pPr>
            <a:endParaRPr lang="en-US" altLang="en-US"/>
          </a:p>
        </p:txBody>
      </p:sp>
      <p:sp>
        <p:nvSpPr>
          <p:cNvPr id="6" name="Footer Placeholder 5"/>
          <p:cNvSpPr>
            <a:spLocks noGrp="1"/>
          </p:cNvSpPr>
          <p:nvPr>
            <p:ph type="ftr" sz="quarter" idx="11"/>
          </p:nvPr>
        </p:nvSpPr>
        <p:spPr/>
        <p:txBody>
          <a:bodyPr/>
          <a:p>
            <a:pPr>
              <a:defRPr/>
            </a:pPr>
            <a:endParaRPr lang="en-US" altLang="en-US"/>
          </a:p>
        </p:txBody>
      </p:sp>
      <p:sp>
        <p:nvSpPr>
          <p:cNvPr id="7" name="Slide Number Placeholder 6"/>
          <p:cNvSpPr>
            <a:spLocks noGrp="1"/>
          </p:cNvSpPr>
          <p:nvPr>
            <p:ph type="sldNum" sz="quarter" idx="12"/>
          </p:nvPr>
        </p:nvSpPr>
        <p:spPr/>
        <p:txBody>
          <a:bodyPr/>
          <a:p>
            <a:fld id="{E90E25E9-30B2-42E5-8D54-02115DE1B2F1}" type="slidenum">
              <a:rPr lang="en-US" altLang="en-US"/>
            </a:fld>
            <a:endParaRPr lang="en-US" altLang="en-US"/>
          </a:p>
        </p:txBody>
      </p:sp>
    </p:spTree>
  </p:cSld>
  <p:clrMapOvr>
    <a:masterClrMapping/>
  </p:clrMapOvr>
  <p:transition spd="slow"/>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a:defRPr/>
            </a:pPr>
            <a:endParaRPr lang="en-US" altLang="en-US"/>
          </a:p>
        </p:txBody>
      </p:sp>
      <p:sp>
        <p:nvSpPr>
          <p:cNvPr id="6" name="Footer Placeholder 5"/>
          <p:cNvSpPr>
            <a:spLocks noGrp="1"/>
          </p:cNvSpPr>
          <p:nvPr>
            <p:ph type="ftr" sz="quarter" idx="11"/>
          </p:nvPr>
        </p:nvSpPr>
        <p:spPr/>
        <p:txBody>
          <a:bodyPr/>
          <a:p>
            <a:pPr>
              <a:defRPr/>
            </a:pPr>
            <a:endParaRPr lang="en-US" altLang="en-US"/>
          </a:p>
        </p:txBody>
      </p:sp>
      <p:sp>
        <p:nvSpPr>
          <p:cNvPr id="7" name="Slide Number Placeholder 6"/>
          <p:cNvSpPr>
            <a:spLocks noGrp="1"/>
          </p:cNvSpPr>
          <p:nvPr>
            <p:ph type="sldNum" sz="quarter" idx="12"/>
          </p:nvPr>
        </p:nvSpPr>
        <p:spPr/>
        <p:txBody>
          <a:bodyPr/>
          <a:p>
            <a:fld id="{53B81EA1-6EFE-4644-8E39-500F0B19A7B3}" type="slidenum">
              <a:rPr lang="en-US" altLang="en-US"/>
            </a:fld>
            <a:endParaRPr lang="en-US" altLang="en-US"/>
          </a:p>
        </p:txBody>
      </p:sp>
    </p:spTree>
  </p:cSld>
  <p:clrMapOvr>
    <a:masterClrMapping/>
  </p:clrMapOvr>
  <p:transition spd="slow"/>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a:defRPr/>
            </a:pPr>
            <a:endParaRPr lang="en-US" altLang="en-US"/>
          </a:p>
        </p:txBody>
      </p:sp>
      <p:sp>
        <p:nvSpPr>
          <p:cNvPr id="5" name="Footer Placeholder 4"/>
          <p:cNvSpPr>
            <a:spLocks noGrp="1"/>
          </p:cNvSpPr>
          <p:nvPr>
            <p:ph type="ftr" sz="quarter" idx="11"/>
          </p:nvPr>
        </p:nvSpPr>
        <p:spPr/>
        <p:txBody>
          <a:bodyPr/>
          <a:p>
            <a:pPr>
              <a:defRPr/>
            </a:pPr>
            <a:endParaRPr lang="en-US" altLang="en-US"/>
          </a:p>
        </p:txBody>
      </p:sp>
      <p:sp>
        <p:nvSpPr>
          <p:cNvPr id="6" name="Slide Number Placeholder 5"/>
          <p:cNvSpPr>
            <a:spLocks noGrp="1"/>
          </p:cNvSpPr>
          <p:nvPr>
            <p:ph type="sldNum" sz="quarter" idx="12"/>
          </p:nvPr>
        </p:nvSpPr>
        <p:spPr/>
        <p:txBody>
          <a:bodyPr/>
          <a:p>
            <a:fld id="{5204572D-CBD4-43C6-92CE-2264848B1730}" type="slidenum">
              <a:rPr lang="en-US" altLang="en-US"/>
            </a:fld>
            <a:endParaRPr lang="en-US" altLang="en-US"/>
          </a:p>
        </p:txBody>
      </p:sp>
    </p:spTree>
  </p:cSld>
  <p:clrMapOvr>
    <a:masterClrMapping/>
  </p:clrMapOvr>
  <p:transition spd="slow"/>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a:defRPr/>
            </a:pPr>
            <a:endParaRPr lang="en-US" altLang="en-US"/>
          </a:p>
        </p:txBody>
      </p:sp>
      <p:sp>
        <p:nvSpPr>
          <p:cNvPr id="5" name="Footer Placeholder 4"/>
          <p:cNvSpPr>
            <a:spLocks noGrp="1"/>
          </p:cNvSpPr>
          <p:nvPr>
            <p:ph type="ftr" sz="quarter" idx="11"/>
          </p:nvPr>
        </p:nvSpPr>
        <p:spPr/>
        <p:txBody>
          <a:bodyPr/>
          <a:p>
            <a:pPr>
              <a:defRPr/>
            </a:pPr>
            <a:endParaRPr lang="en-US" altLang="en-US"/>
          </a:p>
        </p:txBody>
      </p:sp>
      <p:sp>
        <p:nvSpPr>
          <p:cNvPr id="6" name="Slide Number Placeholder 5"/>
          <p:cNvSpPr>
            <a:spLocks noGrp="1"/>
          </p:cNvSpPr>
          <p:nvPr>
            <p:ph type="sldNum" sz="quarter" idx="12"/>
          </p:nvPr>
        </p:nvSpPr>
        <p:spPr/>
        <p:txBody>
          <a:bodyPr/>
          <a:p>
            <a:fld id="{BE50C96E-7E15-46EA-A5F8-6145DE973C3F}" type="slidenum">
              <a:rPr lang="en-US" altLang="en-US"/>
            </a:fld>
            <a:endParaRPr lang="en-US" altLang="en-US"/>
          </a:p>
        </p:txBody>
      </p:sp>
    </p:spTree>
  </p:cSld>
  <p:clrMapOvr>
    <a:masterClrMapping/>
  </p:clrMapOvr>
  <p:transition spd="slow"/>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F501B8DB-0FFB-4599-921D-53965F8CFE01}" type="slidenum">
              <a:rPr lang="en-US" altLang="en-US"/>
            </a:fld>
            <a:endParaRPr lang="en-US" altLang="en-US"/>
          </a:p>
        </p:txBody>
      </p:sp>
    </p:spTree>
  </p:cSld>
  <p:clrMapOvr>
    <a:masterClrMapping/>
  </p:clrMapOvr>
  <p:transition spd="slow"/>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693B9621-E059-42D8-B2CF-46DD001967AC}" type="slidenum">
              <a:rPr lang="en-US" altLang="en-US"/>
            </a:fld>
            <a:endParaRPr lang="en-US" altLang="en-US"/>
          </a:p>
        </p:txBody>
      </p:sp>
    </p:spTree>
  </p:cSld>
  <p:clrMapOvr>
    <a:masterClrMapping/>
  </p:clrMapOvr>
  <p:transition spd="slow"/>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16718A01-9F74-4966-851D-5D8D1D40328E}" type="slidenum">
              <a:rPr lang="en-US" altLang="en-US"/>
            </a:fld>
            <a:endParaRPr lang="en-US" altLang="en-US"/>
          </a:p>
        </p:txBody>
      </p:sp>
    </p:spTree>
  </p:cSld>
  <p:clrMapOvr>
    <a:masterClrMapping/>
  </p:clrMapOvr>
  <p:transition spd="slow"/>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D642486C-B2DE-4B81-B651-9F2B8C516866}" type="slidenum">
              <a:rPr lang="en-US" altLang="en-US"/>
            </a:fld>
            <a:endParaRPr lang="en-US" altLang="en-US"/>
          </a:p>
        </p:txBody>
      </p:sp>
    </p:spTree>
  </p:cSld>
  <p:clrMapOvr>
    <a:masterClrMapping/>
  </p:clrMapOvr>
  <p:transition spd="slow"/>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0BCFF8-23CA-4A41-9285-A35D7EBCD03A}" type="slidenum">
              <a:rPr lang="en-US" altLang="en-US"/>
            </a:fld>
            <a:endParaRPr lang="en-US" altLang="en-US"/>
          </a:p>
        </p:txBody>
      </p:sp>
    </p:spTree>
  </p:cSld>
  <p:clrMapOvr>
    <a:masterClrMapping/>
  </p:clrMapOvr>
  <p:transition spd="slow"/>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F3D3E63D-FC89-49E1-B3D6-34EA1BF53949}" type="slidenum">
              <a:rPr lang="en-US" altLang="en-US"/>
            </a:fld>
            <a:endParaRPr lang="en-US" altLang="en-US"/>
          </a:p>
        </p:txBody>
      </p:sp>
    </p:spTree>
  </p:cSld>
  <p:clrMapOvr>
    <a:masterClrMapping/>
  </p:clrMapOvr>
  <p:transition spd="slow"/>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pPr>
              <a:defRPr/>
            </a:pPr>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a:defRPr/>
            </a:pPr>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037ABE6D-255C-419A-BEFF-98FCB0A7D093}"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pPr>
              <a:defRPr/>
            </a:pPr>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a:defRPr/>
            </a:pPr>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99360F3C-9950-4531-B27A-7EEC60EA7886}"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en-US" alt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lt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9360F3C-9950-4531-B27A-7EEC60EA7886}"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80C7DCA8-5DD8-4498-9923-F43BCDAC07FB}" type="slidenum">
              <a:rPr lang="en-US" altLang="en-US"/>
            </a:fld>
            <a:endParaRPr lang="en-US" altLang="en-US"/>
          </a:p>
        </p:txBody>
      </p:sp>
      <p:pic>
        <p:nvPicPr>
          <p:cNvPr id="1026" name="Picture 2" descr="C:\Users\MINH HUONG\Downloads\HEADLIN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nvSpPr>
        <p:spPr>
          <a:xfrm>
            <a:off x="469900" y="2422525"/>
            <a:ext cx="8212138" cy="1752600"/>
          </a:xfrm>
          <a:prstGeom prst="rect">
            <a:avLst/>
          </a:prstGeom>
          <a:noFill/>
          <a:ln w="9525">
            <a:noFill/>
          </a:ln>
        </p:spPr>
        <p:txBody>
          <a:bodyPr>
            <a:noAutofit/>
          </a:bodyPr>
          <a:lstStyle>
            <a:lvl1pPr marL="0" indent="0" algn="ct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solidFill>
                  <a:srgbClr val="FF0000"/>
                </a:solidFill>
              </a:rPr>
              <a:t>BÀI GIẢNG MÔN</a:t>
            </a:r>
            <a:endParaRPr lang="en-US" sz="4400" dirty="0">
              <a:solidFill>
                <a:srgbClr val="FF0000"/>
              </a:solidFill>
            </a:endParaRPr>
          </a:p>
          <a:p>
            <a:r>
              <a:rPr lang="en-US" sz="4400" b="1" dirty="0">
                <a:solidFill>
                  <a:srgbClr val="FF0000"/>
                </a:solidFill>
              </a:rPr>
              <a:t>TƯ TƯỞNG HỒ CHÍ MINH</a:t>
            </a:r>
            <a:endParaRPr lang="en-US" sz="4400" dirty="0">
              <a:solidFill>
                <a:srgbClr val="FF0000"/>
              </a:solidFill>
            </a:endParaRPr>
          </a:p>
          <a:p>
            <a:endParaRPr lang="en-US" sz="4400" b="1" dirty="0">
              <a:solidFill>
                <a:srgbClr val="FF0000"/>
              </a:solidFill>
            </a:endParaRPr>
          </a:p>
        </p:txBody>
      </p:sp>
      <p:sp>
        <p:nvSpPr>
          <p:cNvPr id="4" name="Text Box 3"/>
          <p:cNvSpPr txBox="1"/>
          <p:nvPr/>
        </p:nvSpPr>
        <p:spPr>
          <a:xfrm>
            <a:off x="1052195" y="4972685"/>
            <a:ext cx="7629525" cy="953135"/>
          </a:xfrm>
          <a:prstGeom prst="rect">
            <a:avLst/>
          </a:prstGeom>
          <a:noFill/>
        </p:spPr>
        <p:txBody>
          <a:bodyPr wrap="square" rtlCol="0">
            <a:spAutoFit/>
            <a:scene3d>
              <a:camera prst="orthographicFront"/>
              <a:lightRig rig="threePt" dir="t"/>
            </a:scene3d>
          </a:bodyPr>
          <a:p>
            <a:r>
              <a:rPr lang="en-US" altLang="vi-VN"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TS. </a:t>
            </a:r>
            <a:r>
              <a:rPr lang="vi-VN" alt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Trương Thị Mai</a:t>
            </a:r>
            <a:endParaRPr lang="vi-VN" alt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vi-VN" alt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Khoa Chính trị - Hành chính  ĐHQGTPHCM</a:t>
            </a:r>
            <a:endParaRPr lang="vi-VN" altLang="en-US" sz="28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b. </a:t>
            </a:r>
            <a:r>
              <a:rPr lang="en-US" sz="2400" b="1" dirty="0" err="1">
                <a:solidFill>
                  <a:schemeClr val="tx1"/>
                </a:solidFill>
                <a:latin typeface="Times New Roman" panose="02020603050405020304" pitchFamily="18" charset="0"/>
                <a:cs typeface="Times New Roman" panose="02020603050405020304" pitchFamily="18" charset="0"/>
              </a:rPr>
              <a:t>Độc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lập</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phải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gắn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liền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với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tự</a:t>
            </a:r>
            <a:r>
              <a:rPr lang="en-US" sz="2400" b="1" dirty="0">
                <a:solidFill>
                  <a:schemeClr val="tx1"/>
                </a:solidFill>
                <a:latin typeface="Times New Roman" panose="02020603050405020304" pitchFamily="18" charset="0"/>
                <a:cs typeface="Times New Roman" panose="02020603050405020304" pitchFamily="18" charset="0"/>
              </a:rPr>
              <a:t> do, </a:t>
            </a:r>
            <a:r>
              <a:rPr lang="en-US" sz="2400" b="1" dirty="0" err="1">
                <a:solidFill>
                  <a:schemeClr val="tx1"/>
                </a:solidFill>
                <a:latin typeface="Times New Roman" panose="02020603050405020304" pitchFamily="18" charset="0"/>
                <a:cs typeface="Times New Roman" panose="02020603050405020304" pitchFamily="18" charset="0"/>
              </a:rPr>
              <a:t>cơm</a:t>
            </a:r>
            <a:r>
              <a:rPr lang="en-US" sz="2400" b="1" dirty="0">
                <a:solidFill>
                  <a:schemeClr val="tx1"/>
                </a:solidFill>
                <a:latin typeface="Times New Roman" panose="02020603050405020304" pitchFamily="18" charset="0"/>
                <a:cs typeface="Times New Roman" panose="02020603050405020304" pitchFamily="18" charset="0"/>
              </a:rPr>
              <a:t> no, </a:t>
            </a:r>
            <a:r>
              <a:rPr lang="en-US" sz="2400" b="1" dirty="0" err="1">
                <a:solidFill>
                  <a:schemeClr val="tx1"/>
                </a:solidFill>
                <a:latin typeface="Times New Roman" panose="02020603050405020304" pitchFamily="18" charset="0"/>
                <a:cs typeface="Times New Roman" panose="02020603050405020304" pitchFamily="18" charset="0"/>
              </a:rPr>
              <a:t>áo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ấm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và</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hạnh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phúc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của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nhân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endParaRPr lang="en-US" sz="2400" dirty="0"/>
          </a:p>
        </p:txBody>
      </p:sp>
      <p:sp>
        <p:nvSpPr>
          <p:cNvPr id="3" name="Content Placeholder 2"/>
          <p:cNvSpPr>
            <a:spLocks noGrp="1"/>
          </p:cNvSpPr>
          <p:nvPr>
            <p:ph sz="quarter" idx="1"/>
          </p:nvPr>
        </p:nvSpPr>
        <p:spPr>
          <a:xfrm>
            <a:off x="990600" y="1747838"/>
            <a:ext cx="3124200" cy="4572000"/>
          </a:xfrm>
        </p:spPr>
        <p:txBody>
          <a:bodyPr/>
          <a:lstStyle/>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ham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ham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ta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dân</a:t>
            </a:r>
            <a:r>
              <a:rPr lang="en-US" sz="2000" dirty="0">
                <a:latin typeface="Times New Roman" panose="02020603050405020304" pitchFamily="18" charset="0"/>
                <a:cs typeface="Times New Roman" panose="02020603050405020304" pitchFamily="18" charset="0"/>
              </a:rPr>
              <a:t> ta </a:t>
            </a:r>
            <a:r>
              <a:rPr lang="vi-VN" sz="2000" dirty="0">
                <a:latin typeface="Times New Roman" panose="02020603050405020304" pitchFamily="18" charset="0"/>
                <a:cs typeface="Times New Roman" panose="02020603050405020304" pitchFamily="18" charset="0"/>
              </a:rPr>
              <a:t>đượ</a:t>
            </a: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bào</a:t>
            </a:r>
            <a:r>
              <a:rPr lang="en-US" sz="2000" dirty="0">
                <a:latin typeface="Times New Roman" panose="02020603050405020304" pitchFamily="18" charset="0"/>
                <a:cs typeface="Times New Roman" panose="02020603050405020304" pitchFamily="18" charset="0"/>
              </a:rPr>
              <a:t> ai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m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ai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đượ</a:t>
            </a: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1600" b="1" i="1" dirty="0" err="1">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Hồ</a:t>
            </a:r>
            <a:r>
              <a:rPr lang="en-US" sz="1600" b="1" i="1" dirty="0">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1600" b="1" i="1" dirty="0" err="1">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Chí</a:t>
            </a:r>
            <a:r>
              <a:rPr lang="en-US" sz="1600" b="1" i="1" dirty="0">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Minh </a:t>
            </a:r>
            <a:r>
              <a:rPr lang="en-US" sz="1600" b="1" i="1" dirty="0" err="1">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toàn</a:t>
            </a:r>
            <a:r>
              <a:rPr lang="en-US" sz="1600" b="1" i="1" dirty="0">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1600" b="1" i="1" dirty="0" err="1">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tập</a:t>
            </a:r>
            <a:r>
              <a:rPr lang="en-US" sz="1600" b="1" i="1" dirty="0">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1600" b="1" i="1" dirty="0" err="1">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tập</a:t>
            </a:r>
            <a:r>
              <a:rPr lang="en-US" sz="1600" b="1" i="1" dirty="0">
                <a:solidFill>
                  <a:schemeClr val="accent2"/>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4, tr.187</a:t>
            </a:r>
            <a:endParaRPr lang="en-US" sz="1600" b="1" dirty="0">
              <a:solidFill>
                <a:schemeClr val="accent2"/>
              </a:solidFill>
            </a:endParaRPr>
          </a:p>
        </p:txBody>
      </p:sp>
      <p:pic>
        <p:nvPicPr>
          <p:cNvPr id="7" name="Content Placeholder 6"/>
          <p:cNvPicPr>
            <a:picLocks noGrp="1" noChangeAspect="1"/>
          </p:cNvPicPr>
          <p:nvPr>
            <p:ph sz="quarter" idx="2"/>
          </p:nvPr>
        </p:nvPicPr>
        <p:blipFill>
          <a:blip r:embed="rId1">
            <a:extLst>
              <a:ext uri="{28A0092B-C50C-407E-A947-70E740481C1C}">
                <a14:useLocalDpi xmlns:a14="http://schemas.microsoft.com/office/drawing/2010/main" val="0"/>
              </a:ext>
            </a:extLst>
          </a:blip>
          <a:stretch>
            <a:fillRect/>
          </a:stretch>
        </p:blipFill>
        <p:spPr bwMode="auto">
          <a:xfrm>
            <a:off x="4800600" y="1752600"/>
            <a:ext cx="3749675" cy="3046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3" name="Flowchart: Alternate Process 2"/>
          <p:cNvSpPr/>
          <p:nvPr/>
        </p:nvSpPr>
        <p:spPr>
          <a:xfrm>
            <a:off x="416560" y="609600"/>
            <a:ext cx="7924800" cy="54864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Text Box 4"/>
          <p:cNvSpPr txBox="1"/>
          <p:nvPr/>
        </p:nvSpPr>
        <p:spPr>
          <a:xfrm>
            <a:off x="635000" y="1177290"/>
            <a:ext cx="7926070" cy="4831080"/>
          </a:xfrm>
          <a:prstGeom prst="rect">
            <a:avLst/>
          </a:prstGeom>
          <a:noFill/>
        </p:spPr>
        <p:txBody>
          <a:bodyPr wrap="square" rtlCol="0">
            <a:spAutoFit/>
          </a:bodyPr>
          <a:p>
            <a:endParaRPr lang="en-US" sz="2800">
              <a:solidFill>
                <a:schemeClr val="accent2"/>
              </a:solidFill>
              <a:latin typeface="Times New Roman" panose="02020603050405020304" pitchFamily="18" charset="0"/>
              <a:cs typeface="Times New Roman" panose="02020603050405020304" pitchFamily="18" charset="0"/>
            </a:endParaRPr>
          </a:p>
          <a:p>
            <a:r>
              <a:rPr lang="en-US" sz="2800">
                <a:solidFill>
                  <a:schemeClr val="accent2"/>
                </a:solidFill>
                <a:latin typeface="Times New Roman" panose="02020603050405020304" pitchFamily="18" charset="0"/>
                <a:cs typeface="Times New Roman" panose="02020603050405020304" pitchFamily="18" charset="0"/>
              </a:rPr>
              <a:t>- Trong học thuyết “</a:t>
            </a:r>
            <a:r>
              <a:rPr lang="en-US" sz="2800" i="1">
                <a:solidFill>
                  <a:schemeClr val="accent2"/>
                </a:solidFill>
                <a:latin typeface="Times New Roman" panose="02020603050405020304" pitchFamily="18" charset="0"/>
                <a:cs typeface="Times New Roman" panose="02020603050405020304" pitchFamily="18" charset="0"/>
              </a:rPr>
              <a:t>Tam dân</a:t>
            </a:r>
            <a:r>
              <a:rPr lang="en-US" sz="2800">
                <a:solidFill>
                  <a:schemeClr val="accent2"/>
                </a:solidFill>
                <a:latin typeface="Times New Roman" panose="02020603050405020304" pitchFamily="18" charset="0"/>
                <a:cs typeface="Times New Roman" panose="02020603050405020304" pitchFamily="18" charset="0"/>
              </a:rPr>
              <a:t>” của Tôn Trung Sơn: Dân tộc độc lập, dân quyền tự do, dân sinh hạnh phúc.</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solidFill>
                  <a:srgbClr val="002060"/>
                </a:solidFill>
                <a:latin typeface="Times New Roman" panose="02020603050405020304" pitchFamily="18" charset="0"/>
                <a:cs typeface="Times New Roman" panose="02020603050405020304" pitchFamily="18" charset="0"/>
              </a:rPr>
              <a:t>- Trong </a:t>
            </a:r>
            <a:r>
              <a:rPr lang="en-US" sz="2800" i="1">
                <a:solidFill>
                  <a:srgbClr val="002060"/>
                </a:solidFill>
                <a:latin typeface="Times New Roman" panose="02020603050405020304" pitchFamily="18" charset="0"/>
                <a:cs typeface="Times New Roman" panose="02020603050405020304" pitchFamily="18" charset="0"/>
              </a:rPr>
              <a:t>Tuyên ngôn Nhân quyền và Dân quyền </a:t>
            </a:r>
            <a:r>
              <a:rPr lang="en-US" sz="2800">
                <a:solidFill>
                  <a:srgbClr val="002060"/>
                </a:solidFill>
                <a:latin typeface="Times New Roman" panose="02020603050405020304" pitchFamily="18" charset="0"/>
                <a:cs typeface="Times New Roman" panose="02020603050405020304" pitchFamily="18" charset="0"/>
              </a:rPr>
              <a:t>của Cách mạng Pháp: “Người ta sinh ra tự do và bình đẳng về quyền lợi và phải luôn được tự do và bình đẳng về quyền lợi”.</a:t>
            </a:r>
            <a:endParaRPr lang="en-US" sz="2800">
              <a:solidFill>
                <a:schemeClr val="accent1">
                  <a:lumMod val="75000"/>
                </a:schemeClr>
              </a:solidFill>
              <a:latin typeface="Times New Roman" panose="02020603050405020304" pitchFamily="18" charset="0"/>
              <a:cs typeface="Times New Roman" panose="02020603050405020304" pitchFamily="18" charset="0"/>
            </a:endParaRPr>
          </a:p>
          <a:p>
            <a:r>
              <a:rPr lang="en-US" sz="2800">
                <a:solidFill>
                  <a:schemeClr val="accent1">
                    <a:lumMod val="75000"/>
                  </a:schemeClr>
                </a:solidFill>
                <a:latin typeface="Times New Roman" panose="02020603050405020304" pitchFamily="18" charset="0"/>
                <a:cs typeface="Times New Roman" panose="02020603050405020304" pitchFamily="18" charset="0"/>
              </a:rPr>
              <a:t>- Trong </a:t>
            </a:r>
            <a:r>
              <a:rPr lang="en-US" sz="2800" i="1">
                <a:solidFill>
                  <a:schemeClr val="accent1">
                    <a:lumMod val="75000"/>
                  </a:schemeClr>
                </a:solidFill>
                <a:latin typeface="Times New Roman" panose="02020603050405020304" pitchFamily="18" charset="0"/>
                <a:cs typeface="Times New Roman" panose="02020603050405020304" pitchFamily="18" charset="0"/>
              </a:rPr>
              <a:t>Chánh cương văn tắt của Đảng</a:t>
            </a:r>
            <a:r>
              <a:rPr lang="en-US" sz="2800">
                <a:solidFill>
                  <a:schemeClr val="accent1">
                    <a:lumMod val="75000"/>
                  </a:schemeClr>
                </a:solidFill>
                <a:latin typeface="Times New Roman" panose="02020603050405020304" pitchFamily="18" charset="0"/>
                <a:cs typeface="Times New Roman" panose="02020603050405020304" pitchFamily="18" charset="0"/>
              </a:rPr>
              <a:t>: Làm cho nước Nam được hoàn toàn độc lập...dân chúng được tự do...”</a:t>
            </a:r>
            <a:endParaRPr lang="en-US" sz="28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Notched Right Arrow 6"/>
          <p:cNvSpPr/>
          <p:nvPr/>
        </p:nvSpPr>
        <p:spPr>
          <a:xfrm>
            <a:off x="734695" y="78105"/>
            <a:ext cx="7726680" cy="1279525"/>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threePt" dir="t"/>
            </a:scene3d>
          </a:bodyPr>
          <a:p>
            <a:pPr algn="ctr"/>
            <a:r>
              <a:rPr lang="en-US" b="1">
                <a:solidFill>
                  <a:schemeClr val="tx1"/>
                </a:solidFill>
                <a:effectLst>
                  <a:outerShdw blurRad="38100" dist="19050" dir="2700000" algn="tl" rotWithShape="0">
                    <a:schemeClr val="dk1">
                      <a:alpha val="40000"/>
                    </a:schemeClr>
                  </a:outerShdw>
                </a:effectLst>
              </a:rPr>
              <a:t>Độc lập dân tộc phải gắn với tự do của nhân dân</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7" name="Flowchart: Alternate Process 6"/>
          <p:cNvSpPr/>
          <p:nvPr/>
        </p:nvSpPr>
        <p:spPr>
          <a:xfrm>
            <a:off x="708660" y="337185"/>
            <a:ext cx="7726680" cy="12795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b="1">
                <a:solidFill>
                  <a:schemeClr val="tx1"/>
                </a:solidFill>
                <a:effectLst>
                  <a:outerShdw blurRad="38100" dist="19050" dir="2700000" algn="tl" rotWithShape="0">
                    <a:schemeClr val="dk1">
                      <a:alpha val="40000"/>
                    </a:schemeClr>
                  </a:outerShdw>
                </a:effectLst>
              </a:rPr>
              <a:t>Độc lập dân tộc phải gắn với cơm no, áo ấm hạnh phúc của nhân dân</a:t>
            </a:r>
            <a:endParaRPr lang="en-US" b="1">
              <a:solidFill>
                <a:schemeClr val="tx1"/>
              </a:solidFill>
              <a:effectLst>
                <a:outerShdw blurRad="38100" dist="19050" dir="2700000" algn="tl" rotWithShape="0">
                  <a:schemeClr val="dk1">
                    <a:alpha val="40000"/>
                  </a:schemeClr>
                </a:outerShdw>
              </a:effectLst>
            </a:endParaRPr>
          </a:p>
        </p:txBody>
      </p:sp>
      <p:graphicFrame>
        <p:nvGraphicFramePr>
          <p:cNvPr id="4" name="Diagram 3"/>
          <p:cNvGraphicFramePr/>
          <p:nvPr/>
        </p:nvGraphicFramePr>
        <p:xfrm>
          <a:off x="709295" y="1825625"/>
          <a:ext cx="7926705" cy="4312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normAutofit/>
          </a:bodyPr>
          <a:lstStyle/>
          <a:p>
            <a:r>
              <a:rPr lang="en-US" sz="2700" b="1" dirty="0">
                <a:solidFill>
                  <a:schemeClr val="tx1"/>
                </a:solidFill>
                <a:latin typeface="Times New Roman" panose="02020603050405020304" pitchFamily="18" charset="0"/>
                <a:cs typeface="Times New Roman" panose="02020603050405020304" pitchFamily="18" charset="0"/>
              </a:rPr>
              <a:t>c. </a:t>
            </a:r>
            <a:r>
              <a:rPr lang="en-US" sz="2700" b="1" dirty="0" err="1">
                <a:solidFill>
                  <a:schemeClr val="tx1"/>
                </a:solidFill>
                <a:latin typeface="Times New Roman" panose="02020603050405020304" pitchFamily="18" charset="0"/>
                <a:cs typeface="Times New Roman" panose="02020603050405020304" pitchFamily="18" charset="0"/>
              </a:rPr>
              <a:t>Độc</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lập</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dân</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tộc</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phải</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là</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nền</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độc</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lập</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thật</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sự</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hoàn</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toàn</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và</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triệt</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để</a:t>
            </a:r>
            <a:endParaRPr lang="en-US" sz="27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7020" y="1447800"/>
            <a:ext cx="4285615" cy="4648200"/>
          </a:xfrm>
        </p:spPr>
        <p:txBody>
          <a:bodyPr>
            <a:normAutofit/>
          </a:bodyPr>
          <a:lstStyle/>
          <a:p>
            <a:pPr marL="0" indent="0">
              <a:lnSpc>
                <a:spcPct val="130000"/>
              </a:lnSpc>
              <a:buNone/>
            </a:pPr>
            <a:r>
              <a:rPr lang="en-US" sz="2000" b="1" dirty="0" err="1">
                <a:latin typeface="Times New Roman" panose="02020603050405020304" pitchFamily="18" charset="0"/>
                <a:ea typeface="+mj-ea"/>
                <a:cs typeface="Times New Roman" panose="02020603050405020304" pitchFamily="18" charset="0"/>
              </a:rPr>
              <a:t>Độc</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lập</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dân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tộc</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phải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đảm</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bảo</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toàn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diện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triệt</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để</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trên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mọi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lĩnh</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vực</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Hồ</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Chí</a:t>
            </a:r>
            <a:r>
              <a:rPr lang="en-US" sz="2000" b="1" dirty="0">
                <a:latin typeface="Times New Roman" panose="02020603050405020304" pitchFamily="18" charset="0"/>
                <a:ea typeface="+mj-ea"/>
                <a:cs typeface="Times New Roman" panose="02020603050405020304" pitchFamily="18" charset="0"/>
              </a:rPr>
              <a:t> Minh </a:t>
            </a:r>
            <a:r>
              <a:rPr lang="en-US" sz="2000" b="1" dirty="0" err="1">
                <a:latin typeface="Times New Roman" panose="02020603050405020304" pitchFamily="18" charset="0"/>
                <a:ea typeface="+mj-ea"/>
                <a:cs typeface="Times New Roman" panose="02020603050405020304" pitchFamily="18" charset="0"/>
              </a:rPr>
              <a:t>nhấn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mạnh</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Độc</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lập</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mà</a:t>
            </a:r>
            <a:r>
              <a:rPr lang="en-US" sz="2000" b="1" dirty="0">
                <a:latin typeface="Times New Roman" panose="02020603050405020304" pitchFamily="18" charset="0"/>
                <a:ea typeface="+mj-ea"/>
                <a:cs typeface="Times New Roman" panose="02020603050405020304" pitchFamily="18" charset="0"/>
              </a:rPr>
              <a:t> ng</a:t>
            </a:r>
            <a:r>
              <a:rPr lang="vi-VN" sz="2000" b="1" dirty="0">
                <a:latin typeface="Times New Roman" panose="02020603050405020304" pitchFamily="18" charset="0"/>
                <a:ea typeface="+mj-ea"/>
                <a:cs typeface="Times New Roman" panose="02020603050405020304" pitchFamily="18" charset="0"/>
              </a:rPr>
              <a:t>ư</a:t>
            </a:r>
            <a:r>
              <a:rPr lang="en-US" sz="2000" b="1" dirty="0" err="1">
                <a:latin typeface="Times New Roman" panose="02020603050405020304" pitchFamily="18" charset="0"/>
                <a:ea typeface="+mj-ea"/>
                <a:cs typeface="Times New Roman" panose="02020603050405020304" pitchFamily="18" charset="0"/>
              </a:rPr>
              <a:t>ời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dân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không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có</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quyền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tự</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quyết</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về</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ngoại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giao</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không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có</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quân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đội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riêng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không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có</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nền</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tài</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chính</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riêng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thì</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độc</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lập</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chẳng</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có</a:t>
            </a:r>
            <a:r>
              <a:rPr lang="en-US" sz="2000" b="1" dirty="0">
                <a:latin typeface="Times New Roman" panose="02020603050405020304" pitchFamily="18" charset="0"/>
                <a:ea typeface="+mj-ea"/>
                <a:cs typeface="Times New Roman" panose="02020603050405020304" pitchFamily="18" charset="0"/>
              </a:rPr>
              <a:t> ý </a:t>
            </a:r>
            <a:r>
              <a:rPr lang="en-US" sz="2000" b="1" dirty="0" err="1">
                <a:latin typeface="Times New Roman" panose="02020603050405020304" pitchFamily="18" charset="0"/>
                <a:ea typeface="+mj-ea"/>
                <a:cs typeface="Times New Roman" panose="02020603050405020304" pitchFamily="18" charset="0"/>
              </a:rPr>
              <a:t>nghĩa</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gì</a:t>
            </a:r>
            <a:r>
              <a:rPr lang="en-US" sz="2000" b="1" dirty="0">
                <a:latin typeface="Times New Roman" panose="02020603050405020304" pitchFamily="18" charset="0"/>
                <a:ea typeface="+mj-ea"/>
                <a:cs typeface="Times New Roman" panose="02020603050405020304" pitchFamily="18" charset="0"/>
              </a:rPr>
              <a:t>.</a:t>
            </a:r>
            <a:endParaRPr lang="en-US" sz="2000" b="1" dirty="0">
              <a:latin typeface="Times New Roman" panose="02020603050405020304" pitchFamily="18" charset="0"/>
              <a:ea typeface="+mj-ea"/>
              <a:cs typeface="Times New Roman" panose="02020603050405020304" pitchFamily="18" charset="0"/>
            </a:endParaRPr>
          </a:p>
        </p:txBody>
      </p:sp>
      <p:pic>
        <p:nvPicPr>
          <p:cNvPr id="8" name="Content Placeholder 7" descr="A close up of a mans face&#10;&#10;Description automatically generated"/>
          <p:cNvPicPr>
            <a:picLocks noGrp="1" noChangeAspect="1"/>
          </p:cNvPicPr>
          <p:nvPr>
            <p:ph sz="quarter" idx="2"/>
          </p:nvPr>
        </p:nvPicPr>
        <p:blipFill>
          <a:blip r:embed="rId1">
            <a:extLst>
              <a:ext uri="{28A0092B-C50C-407E-A947-70E740481C1C}">
                <a14:useLocalDpi xmlns:a14="http://schemas.microsoft.com/office/drawing/2010/main" val="0"/>
              </a:ext>
            </a:extLst>
          </a:blip>
          <a:stretch>
            <a:fillRect/>
          </a:stretch>
        </p:blipFill>
        <p:spPr>
          <a:xfrm>
            <a:off x="4933950" y="1524000"/>
            <a:ext cx="3749675" cy="3305655"/>
          </a:xfr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3" name="Rounded Rectangle 2"/>
          <p:cNvSpPr/>
          <p:nvPr/>
        </p:nvSpPr>
        <p:spPr>
          <a:xfrm>
            <a:off x="457200" y="762000"/>
            <a:ext cx="8229600" cy="5486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en-US"/>
          </a:p>
        </p:txBody>
      </p:sp>
      <p:sp>
        <p:nvSpPr>
          <p:cNvPr id="4" name="Title 1"/>
          <p:cNvSpPr>
            <a:spLocks noGrp="1"/>
          </p:cNvSpPr>
          <p:nvPr/>
        </p:nvSpPr>
        <p:spPr>
          <a:xfrm>
            <a:off x="880745" y="347345"/>
            <a:ext cx="7772400" cy="114300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dk1"/>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d. </a:t>
            </a:r>
            <a:r>
              <a:rPr lang="en-US" sz="2400" b="1" dirty="0" err="1">
                <a:solidFill>
                  <a:schemeClr val="tx1"/>
                </a:solidFill>
                <a:latin typeface="Times New Roman" panose="02020603050405020304" pitchFamily="18" charset="0"/>
                <a:cs typeface="Times New Roman" panose="02020603050405020304" pitchFamily="18" charset="0"/>
              </a:rPr>
              <a:t>Độc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lập</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gắn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liền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với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thống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nhất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và</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toàn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vẹn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lãnh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thổ</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5"/>
          <p:cNvSpPr txBox="1"/>
          <p:nvPr/>
        </p:nvSpPr>
        <p:spPr>
          <a:xfrm>
            <a:off x="457835" y="2312035"/>
            <a:ext cx="8102600" cy="2245360"/>
          </a:xfrm>
          <a:prstGeom prst="rect">
            <a:avLst/>
          </a:prstGeom>
          <a:noFill/>
        </p:spPr>
        <p:txBody>
          <a:bodyPr wrap="square" rtlCol="0">
            <a:spAutoFit/>
          </a:bodyPr>
          <a:p>
            <a:r>
              <a:rPr 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Trong </a:t>
            </a:r>
            <a:r>
              <a:rPr lang="en-US" sz="2800" i="1">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Di chúc</a:t>
            </a:r>
            <a:r>
              <a:rPr 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 HCM có niềm tin tuyệt đối vào sự thống nhất nước nhà: “ Dù khó khăn gian khổ đến mấy, nhân dân ta nhất định sẽ hoàn toàn thắng lợi. Đế quốc Mỹ nhất định phải cút khỏi nước ta..Đồng bào Nam Bắc nhất định sẽ sum họp một nhà”</a:t>
            </a:r>
            <a:endParaRPr 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745" y="347345"/>
            <a:ext cx="77724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 </a:t>
            </a:r>
            <a:r>
              <a:rPr lang="en-US" sz="2400" b="1" dirty="0" err="1">
                <a:solidFill>
                  <a:schemeClr val="tx1"/>
                </a:solidFill>
                <a:latin typeface="Times New Roman" panose="02020603050405020304" pitchFamily="18" charset="0"/>
                <a:cs typeface="Times New Roman" panose="02020603050405020304" pitchFamily="18" charset="0"/>
              </a:rPr>
              <a:t>Độc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lập</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gắn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liền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với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thống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nhất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và</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toàn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vẹn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lãnh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thổ</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80533" y="2133600"/>
            <a:ext cx="3005667" cy="4572000"/>
          </a:xfrm>
        </p:spPr>
        <p:txBody>
          <a:bodyPr>
            <a:normAutofit/>
          </a:bodyPr>
          <a:lstStyle/>
          <a:p>
            <a:pPr marL="0" indent="0">
              <a:lnSpc>
                <a:spcPct val="130000"/>
              </a:lnSpc>
              <a:buNone/>
            </a:pPr>
            <a:r>
              <a:rPr lang="en-US" sz="2400" dirty="0">
                <a:latin typeface="Times New Roman" panose="02020603050405020304" pitchFamily="18" charset="0"/>
                <a:ea typeface="+mj-ea"/>
                <a:cs typeface="Times New Roman" panose="02020603050405020304" pitchFamily="18" charset="0"/>
              </a:rPr>
              <a:t>“</a:t>
            </a:r>
            <a:r>
              <a:rPr lang="en-US" sz="2400" dirty="0" err="1">
                <a:latin typeface="Times New Roman" panose="02020603050405020304" pitchFamily="18" charset="0"/>
                <a:ea typeface="+mj-ea"/>
                <a:cs typeface="Times New Roman" panose="02020603050405020304" pitchFamily="18" charset="0"/>
              </a:rPr>
              <a:t>Đồng</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bào</a:t>
            </a:r>
            <a:r>
              <a:rPr lang="en-US" sz="2400" dirty="0">
                <a:latin typeface="Times New Roman" panose="02020603050405020304" pitchFamily="18" charset="0"/>
                <a:ea typeface="+mj-ea"/>
                <a:cs typeface="Times New Roman" panose="02020603050405020304" pitchFamily="18" charset="0"/>
              </a:rPr>
              <a:t> Nam </a:t>
            </a:r>
            <a:r>
              <a:rPr lang="en-US" sz="2400" dirty="0" err="1">
                <a:latin typeface="Times New Roman" panose="02020603050405020304" pitchFamily="18" charset="0"/>
                <a:ea typeface="+mj-ea"/>
                <a:cs typeface="Times New Roman" panose="02020603050405020304" pitchFamily="18" charset="0"/>
              </a:rPr>
              <a:t>Bộ</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là</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dân</a:t>
            </a:r>
            <a:r>
              <a:rPr lang="en-US" sz="2400" dirty="0">
                <a:latin typeface="Times New Roman" panose="02020603050405020304" pitchFamily="18" charset="0"/>
                <a:ea typeface="+mj-ea"/>
                <a:cs typeface="Times New Roman" panose="02020603050405020304" pitchFamily="18" charset="0"/>
              </a:rPr>
              <a:t> n</a:t>
            </a:r>
            <a:r>
              <a:rPr lang="vi-VN" sz="2400" dirty="0">
                <a:latin typeface="Times New Roman" panose="02020603050405020304" pitchFamily="18" charset="0"/>
                <a:ea typeface="+mj-ea"/>
                <a:cs typeface="Times New Roman" panose="02020603050405020304" pitchFamily="18" charset="0"/>
              </a:rPr>
              <a:t>ư</a:t>
            </a:r>
            <a:r>
              <a:rPr lang="en-US" sz="2400" dirty="0" err="1">
                <a:latin typeface="Times New Roman" panose="02020603050405020304" pitchFamily="18" charset="0"/>
                <a:ea typeface="+mj-ea"/>
                <a:cs typeface="Times New Roman" panose="02020603050405020304" pitchFamily="18" charset="0"/>
              </a:rPr>
              <a:t>ớc</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Việt</a:t>
            </a:r>
            <a:r>
              <a:rPr lang="en-US" sz="2400" dirty="0">
                <a:latin typeface="Times New Roman" panose="02020603050405020304" pitchFamily="18" charset="0"/>
                <a:ea typeface="+mj-ea"/>
                <a:cs typeface="Times New Roman" panose="02020603050405020304" pitchFamily="18" charset="0"/>
              </a:rPr>
              <a:t> Nam. </a:t>
            </a:r>
            <a:r>
              <a:rPr lang="en-US" sz="2400" dirty="0" err="1">
                <a:latin typeface="Times New Roman" panose="02020603050405020304" pitchFamily="18" charset="0"/>
                <a:ea typeface="+mj-ea"/>
                <a:cs typeface="Times New Roman" panose="02020603050405020304" pitchFamily="18" charset="0"/>
              </a:rPr>
              <a:t>Sông</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có</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thể</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cạn</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núi</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có</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thể</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mòn</a:t>
            </a:r>
            <a:r>
              <a:rPr lang="en-US" sz="2400" dirty="0">
                <a:latin typeface="Times New Roman" panose="02020603050405020304" pitchFamily="18" charset="0"/>
                <a:ea typeface="+mj-ea"/>
                <a:cs typeface="Times New Roman" panose="02020603050405020304" pitchFamily="18" charset="0"/>
              </a:rPr>
              <a:t>, song </a:t>
            </a:r>
            <a:r>
              <a:rPr lang="en-US" sz="2400" dirty="0" err="1">
                <a:latin typeface="Times New Roman" panose="02020603050405020304" pitchFamily="18" charset="0"/>
                <a:ea typeface="+mj-ea"/>
                <a:cs typeface="Times New Roman" panose="02020603050405020304" pitchFamily="18" charset="0"/>
              </a:rPr>
              <a:t>chân</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lý</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đó</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không</a:t>
            </a:r>
            <a:r>
              <a:rPr lang="en-US" sz="2400" dirty="0">
                <a:latin typeface="Times New Roman" panose="02020603050405020304" pitchFamily="18" charset="0"/>
                <a:ea typeface="+mj-ea"/>
                <a:cs typeface="Times New Roman" panose="02020603050405020304" pitchFamily="18" charset="0"/>
              </a:rPr>
              <a:t> bao </a:t>
            </a:r>
            <a:r>
              <a:rPr lang="en-US" sz="2400" dirty="0" err="1">
                <a:latin typeface="Times New Roman" panose="02020603050405020304" pitchFamily="18" charset="0"/>
                <a:ea typeface="+mj-ea"/>
                <a:cs typeface="Times New Roman" panose="02020603050405020304" pitchFamily="18" charset="0"/>
              </a:rPr>
              <a:t>giờ</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thay</a:t>
            </a:r>
            <a:r>
              <a:rPr lang="en-US" sz="2400" dirty="0">
                <a:latin typeface="Times New Roman" panose="02020603050405020304" pitchFamily="18" charset="0"/>
                <a:ea typeface="+mj-ea"/>
                <a:cs typeface="Times New Roman" panose="02020603050405020304" pitchFamily="18" charset="0"/>
              </a:rPr>
              <a:t> </a:t>
            </a:r>
            <a:r>
              <a:rPr lang="en-US" sz="2400" dirty="0" err="1">
                <a:latin typeface="Times New Roman" panose="02020603050405020304" pitchFamily="18" charset="0"/>
                <a:ea typeface="+mj-ea"/>
                <a:cs typeface="Times New Roman" panose="02020603050405020304" pitchFamily="18" charset="0"/>
              </a:rPr>
              <a:t>đổi</a:t>
            </a:r>
            <a:r>
              <a:rPr lang="en-US" sz="2400" dirty="0">
                <a:latin typeface="Times New Roman" panose="02020603050405020304" pitchFamily="18" charset="0"/>
                <a:ea typeface="+mj-ea"/>
                <a:cs typeface="Times New Roman" panose="02020603050405020304" pitchFamily="18" charset="0"/>
              </a:rPr>
              <a:t>”</a:t>
            </a:r>
            <a:endParaRPr lang="en-US" sz="2400" dirty="0">
              <a:latin typeface="Times New Roman" panose="02020603050405020304" pitchFamily="18" charset="0"/>
              <a:ea typeface="+mj-ea"/>
              <a:cs typeface="Times New Roman" panose="02020603050405020304" pitchFamily="18" charset="0"/>
            </a:endParaRPr>
          </a:p>
          <a:p>
            <a:pPr marL="0" indent="0">
              <a:lnSpc>
                <a:spcPct val="130000"/>
              </a:lnSpc>
              <a:buNone/>
            </a:pPr>
            <a:r>
              <a:rPr lang="en-US" sz="1800" b="1" i="1" dirty="0" err="1">
                <a:solidFill>
                  <a:schemeClr val="accent2"/>
                </a:solidFill>
                <a:latin typeface="Times New Roman" panose="02020603050405020304" pitchFamily="18" charset="0"/>
                <a:ea typeface="+mj-ea"/>
                <a:cs typeface="Times New Roman" panose="02020603050405020304" pitchFamily="18" charset="0"/>
              </a:rPr>
              <a:t>Hồ</a:t>
            </a:r>
            <a:r>
              <a:rPr lang="en-US" sz="1800" b="1" i="1" dirty="0">
                <a:solidFill>
                  <a:schemeClr val="accent2"/>
                </a:solidFill>
                <a:latin typeface="Times New Roman" panose="02020603050405020304" pitchFamily="18" charset="0"/>
                <a:ea typeface="+mj-ea"/>
                <a:cs typeface="Times New Roman" panose="02020603050405020304" pitchFamily="18" charset="0"/>
              </a:rPr>
              <a:t> </a:t>
            </a:r>
            <a:r>
              <a:rPr lang="en-US" sz="1800" b="1" i="1" dirty="0" err="1">
                <a:solidFill>
                  <a:schemeClr val="accent2"/>
                </a:solidFill>
                <a:latin typeface="Times New Roman" panose="02020603050405020304" pitchFamily="18" charset="0"/>
                <a:ea typeface="+mj-ea"/>
                <a:cs typeface="Times New Roman" panose="02020603050405020304" pitchFamily="18" charset="0"/>
              </a:rPr>
              <a:t>Chí</a:t>
            </a:r>
            <a:r>
              <a:rPr lang="en-US" sz="1800" b="1" i="1" dirty="0">
                <a:solidFill>
                  <a:schemeClr val="accent2"/>
                </a:solidFill>
                <a:latin typeface="Times New Roman" panose="02020603050405020304" pitchFamily="18" charset="0"/>
                <a:ea typeface="+mj-ea"/>
                <a:cs typeface="Times New Roman" panose="02020603050405020304" pitchFamily="18" charset="0"/>
              </a:rPr>
              <a:t> Minh </a:t>
            </a:r>
            <a:r>
              <a:rPr lang="en-US" sz="1800" b="1" i="1" dirty="0" err="1">
                <a:solidFill>
                  <a:schemeClr val="accent2"/>
                </a:solidFill>
                <a:latin typeface="Times New Roman" panose="02020603050405020304" pitchFamily="18" charset="0"/>
                <a:ea typeface="+mj-ea"/>
                <a:cs typeface="Times New Roman" panose="02020603050405020304" pitchFamily="18" charset="0"/>
              </a:rPr>
              <a:t>toàn</a:t>
            </a:r>
            <a:r>
              <a:rPr lang="en-US" sz="1800" b="1" i="1" dirty="0">
                <a:solidFill>
                  <a:schemeClr val="accent2"/>
                </a:solidFill>
                <a:latin typeface="Times New Roman" panose="02020603050405020304" pitchFamily="18" charset="0"/>
                <a:ea typeface="+mj-ea"/>
                <a:cs typeface="Times New Roman" panose="02020603050405020304" pitchFamily="18" charset="0"/>
              </a:rPr>
              <a:t> </a:t>
            </a:r>
            <a:r>
              <a:rPr lang="en-US" sz="1800" b="1" i="1" dirty="0" err="1">
                <a:solidFill>
                  <a:schemeClr val="accent2"/>
                </a:solidFill>
                <a:latin typeface="Times New Roman" panose="02020603050405020304" pitchFamily="18" charset="0"/>
                <a:ea typeface="+mj-ea"/>
                <a:cs typeface="Times New Roman" panose="02020603050405020304" pitchFamily="18" charset="0"/>
              </a:rPr>
              <a:t>tập</a:t>
            </a:r>
            <a:r>
              <a:rPr lang="en-US" sz="1800" b="1" i="1" dirty="0">
                <a:solidFill>
                  <a:schemeClr val="accent2"/>
                </a:solidFill>
                <a:latin typeface="Times New Roman" panose="02020603050405020304" pitchFamily="18" charset="0"/>
                <a:ea typeface="+mj-ea"/>
                <a:cs typeface="Times New Roman" panose="02020603050405020304" pitchFamily="18" charset="0"/>
              </a:rPr>
              <a:t>, </a:t>
            </a:r>
            <a:r>
              <a:rPr lang="en-US" sz="1800" b="1" i="1" dirty="0" err="1">
                <a:solidFill>
                  <a:schemeClr val="accent2"/>
                </a:solidFill>
                <a:latin typeface="Times New Roman" panose="02020603050405020304" pitchFamily="18" charset="0"/>
                <a:ea typeface="+mj-ea"/>
                <a:cs typeface="Times New Roman" panose="02020603050405020304" pitchFamily="18" charset="0"/>
              </a:rPr>
              <a:t>tập</a:t>
            </a:r>
            <a:r>
              <a:rPr lang="en-US" sz="1800" b="1" i="1" dirty="0">
                <a:solidFill>
                  <a:schemeClr val="accent2"/>
                </a:solidFill>
                <a:latin typeface="Times New Roman" panose="02020603050405020304" pitchFamily="18" charset="0"/>
                <a:ea typeface="+mj-ea"/>
                <a:cs typeface="Times New Roman" panose="02020603050405020304" pitchFamily="18" charset="0"/>
              </a:rPr>
              <a:t> 4, </a:t>
            </a:r>
            <a:r>
              <a:rPr lang="en-US" sz="1800" b="1" i="1" dirty="0" err="1">
                <a:solidFill>
                  <a:schemeClr val="accent2"/>
                </a:solidFill>
                <a:latin typeface="Times New Roman" panose="02020603050405020304" pitchFamily="18" charset="0"/>
                <a:ea typeface="+mj-ea"/>
                <a:cs typeface="Times New Roman" panose="02020603050405020304" pitchFamily="18" charset="0"/>
              </a:rPr>
              <a:t>trang</a:t>
            </a:r>
            <a:r>
              <a:rPr lang="en-US" sz="1800" b="1" i="1" dirty="0">
                <a:solidFill>
                  <a:schemeClr val="accent2"/>
                </a:solidFill>
                <a:latin typeface="Times New Roman" panose="02020603050405020304" pitchFamily="18" charset="0"/>
                <a:ea typeface="+mj-ea"/>
                <a:cs typeface="Times New Roman" panose="02020603050405020304" pitchFamily="18" charset="0"/>
              </a:rPr>
              <a:t> 280.</a:t>
            </a:r>
            <a:endParaRPr lang="en-US" sz="1800" b="1" i="1" dirty="0">
              <a:solidFill>
                <a:schemeClr val="accent2"/>
              </a:solidFill>
              <a:latin typeface="Times New Roman" panose="02020603050405020304" pitchFamily="18" charset="0"/>
              <a:ea typeface="+mj-ea"/>
              <a:cs typeface="Times New Roman" panose="02020603050405020304" pitchFamily="18" charset="0"/>
            </a:endParaRPr>
          </a:p>
        </p:txBody>
      </p:sp>
      <p:pic>
        <p:nvPicPr>
          <p:cNvPr id="6" name="Content Placeholder 5" descr="A group of people standing in front of a crowd&#10;&#10;Description automatically generated"/>
          <p:cNvPicPr>
            <a:picLocks noGrp="1" noChangeAspect="1"/>
          </p:cNvPicPr>
          <p:nvPr>
            <p:ph sz="quarter" idx="2"/>
          </p:nvPr>
        </p:nvPicPr>
        <p:blipFill>
          <a:blip r:embed="rId1">
            <a:extLst>
              <a:ext uri="{28A0092B-C50C-407E-A947-70E740481C1C}">
                <a14:useLocalDpi xmlns:a14="http://schemas.microsoft.com/office/drawing/2010/main" val="0"/>
              </a:ext>
            </a:extLst>
          </a:blip>
          <a:stretch>
            <a:fillRect/>
          </a:stretch>
        </p:blipFill>
        <p:spPr>
          <a:xfrm>
            <a:off x="4572000" y="2125133"/>
            <a:ext cx="3749675" cy="2889150"/>
          </a:xfr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4114800" cy="5029200"/>
          </a:xfrm>
        </p:spPr>
        <p:txBody>
          <a:bodyPr>
            <a:normAutofit/>
          </a:bodyPr>
          <a:lstStyle/>
          <a:p>
            <a:pPr marL="0" indent="0">
              <a:lnSpc>
                <a:spcPct val="140000"/>
              </a:lnSpc>
              <a:buNone/>
            </a:pPr>
            <a:r>
              <a:rPr lang="en-US" sz="3100" b="1" dirty="0">
                <a:solidFill>
                  <a:srgbClr val="C00000"/>
                </a:solidFill>
                <a:latin typeface="Times New Roman" panose="02020603050405020304" pitchFamily="18" charset="0"/>
                <a:cs typeface="Times New Roman" panose="02020603050405020304" pitchFamily="18" charset="0"/>
              </a:rPr>
              <a:t>a</a:t>
            </a:r>
            <a:r>
              <a:rPr lang="en-US" sz="2300" b="1" dirty="0">
                <a:solidFill>
                  <a:srgbClr val="C00000"/>
                </a:solidFill>
                <a:latin typeface="Times New Roman" panose="02020603050405020304" pitchFamily="18" charset="0"/>
                <a:cs typeface="Times New Roman" panose="02020603050405020304" pitchFamily="18" charset="0"/>
              </a:rPr>
              <a:t>. Trước hết, </a:t>
            </a:r>
            <a:r>
              <a:rPr lang="en-US" sz="2300" b="1" dirty="0" err="1">
                <a:solidFill>
                  <a:srgbClr val="C00000"/>
                </a:solidFill>
                <a:latin typeface="Times New Roman" panose="02020603050405020304" pitchFamily="18" charset="0"/>
                <a:cs typeface="Times New Roman" panose="02020603050405020304" pitchFamily="18" charset="0"/>
              </a:rPr>
              <a:t>Cách</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mạng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giải</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phóng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dân</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tộc</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muốn</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thắng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lợi</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phải</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đi</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theo</a:t>
            </a:r>
            <a:r>
              <a:rPr lang="en-US" sz="2300" b="1" dirty="0">
                <a:solidFill>
                  <a:srgbClr val="C00000"/>
                </a:solidFill>
                <a:latin typeface="Times New Roman" panose="02020603050405020304" pitchFamily="18" charset="0"/>
                <a:cs typeface="Times New Roman" panose="02020603050405020304" pitchFamily="18" charset="0"/>
              </a:rPr>
              <a:t> con đ</a:t>
            </a:r>
            <a:r>
              <a:rPr lang="vi-VN" sz="2300" b="1" dirty="0">
                <a:solidFill>
                  <a:srgbClr val="C00000"/>
                </a:solidFill>
                <a:latin typeface="Times New Roman" panose="02020603050405020304" pitchFamily="18" charset="0"/>
                <a:cs typeface="Times New Roman" panose="02020603050405020304" pitchFamily="18" charset="0"/>
              </a:rPr>
              <a:t>ư</a:t>
            </a:r>
            <a:r>
              <a:rPr lang="en-US" sz="2300" b="1" dirty="0" err="1">
                <a:solidFill>
                  <a:srgbClr val="C00000"/>
                </a:solidFill>
                <a:latin typeface="Times New Roman" panose="02020603050405020304" pitchFamily="18" charset="0"/>
                <a:cs typeface="Times New Roman" panose="02020603050405020304" pitchFamily="18" charset="0"/>
              </a:rPr>
              <a:t>ờng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cách</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mạng</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vô</a:t>
            </a:r>
            <a:r>
              <a:rPr lang="en-US" sz="2300" b="1" dirty="0">
                <a:solidFill>
                  <a:srgbClr val="C00000"/>
                </a:solidFill>
                <a:latin typeface="Times New Roman" panose="02020603050405020304" pitchFamily="18" charset="0"/>
                <a:cs typeface="Times New Roman" panose="02020603050405020304" pitchFamily="18" charset="0"/>
              </a:rPr>
              <a:t> </a:t>
            </a:r>
            <a:r>
              <a:rPr lang="en-US" sz="2300" b="1" dirty="0" err="1">
                <a:solidFill>
                  <a:srgbClr val="C00000"/>
                </a:solidFill>
                <a:latin typeface="Times New Roman" panose="02020603050405020304" pitchFamily="18" charset="0"/>
                <a:cs typeface="Times New Roman" panose="02020603050405020304" pitchFamily="18" charset="0"/>
              </a:rPr>
              <a:t>sản</a:t>
            </a:r>
            <a:r>
              <a:rPr lang="en-US" sz="2300" b="1" dirty="0">
                <a:solidFill>
                  <a:srgbClr val="C00000"/>
                </a:solidFill>
                <a:latin typeface="Times New Roman" panose="02020603050405020304" pitchFamily="18" charset="0"/>
                <a:cs typeface="Times New Roman" panose="02020603050405020304" pitchFamily="18" charset="0"/>
              </a:rPr>
              <a:t> </a:t>
            </a:r>
            <a:endParaRPr lang="en-US" sz="2300" b="1" dirty="0">
              <a:solidFill>
                <a:srgbClr val="C00000"/>
              </a:solidFill>
              <a:latin typeface="Times New Roman" panose="02020603050405020304" pitchFamily="18" charset="0"/>
              <a:cs typeface="Times New Roman" panose="02020603050405020304" pitchFamily="18" charset="0"/>
            </a:endParaRPr>
          </a:p>
          <a:p>
            <a:pPr marL="0" indent="0">
              <a:lnSpc>
                <a:spcPct val="14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Hồ</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a:t>
            </a:r>
            <a:r>
              <a:rPr lang="en-US" sz="2200" dirty="0">
                <a:latin typeface="Times New Roman" panose="02020603050405020304" pitchFamily="18" charset="0"/>
                <a:cs typeface="Times New Roman" panose="02020603050405020304" pitchFamily="18" charset="0"/>
              </a:rPr>
              <a:t> Minh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giới</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nSpc>
                <a:spcPct val="140000"/>
              </a:lnSpc>
              <a:buNone/>
            </a:pPr>
            <a:r>
              <a:rPr lang="en-US" sz="2200" i="1"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Cách</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mạng</a:t>
            </a:r>
            <a:r>
              <a:rPr lang="en-US" sz="2200" b="1" i="1" dirty="0">
                <a:latin typeface="Times New Roman" panose="02020603050405020304" pitchFamily="18" charset="0"/>
                <a:cs typeface="Times New Roman" panose="02020603050405020304" pitchFamily="18" charset="0"/>
              </a:rPr>
              <a:t> t</a:t>
            </a:r>
            <a:r>
              <a:rPr lang="vi-VN" sz="2200" b="1" i="1" dirty="0">
                <a:latin typeface="Times New Roman" panose="02020603050405020304" pitchFamily="18" charset="0"/>
                <a:cs typeface="Times New Roman" panose="02020603050405020304" pitchFamily="18" charset="0"/>
              </a:rPr>
              <a:t>ư</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sản</a:t>
            </a:r>
            <a:r>
              <a:rPr lang="en-US" sz="2200" b="1" i="1" dirty="0">
                <a:latin typeface="Times New Roman" panose="02020603050405020304" pitchFamily="18" charset="0"/>
                <a:cs typeface="Times New Roman" panose="02020603050405020304" pitchFamily="18" charset="0"/>
              </a:rPr>
              <a:t> </a:t>
            </a:r>
            <a:endParaRPr lang="en-US" sz="2200" b="1" i="1" dirty="0">
              <a:latin typeface="Times New Roman" panose="02020603050405020304" pitchFamily="18" charset="0"/>
              <a:cs typeface="Times New Roman" panose="02020603050405020304" pitchFamily="18" charset="0"/>
            </a:endParaRPr>
          </a:p>
          <a:p>
            <a:pPr marL="0" indent="0">
              <a:lnSpc>
                <a:spcPct val="140000"/>
              </a:lnSpc>
              <a:buNone/>
            </a:pP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Cách</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mạng</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Tháng</a:t>
            </a:r>
            <a:r>
              <a:rPr lang="en-US" sz="2200" b="1" i="1" dirty="0">
                <a:latin typeface="Times New Roman" panose="02020603050405020304" pitchFamily="18" charset="0"/>
                <a:cs typeface="Times New Roman" panose="02020603050405020304" pitchFamily="18" charset="0"/>
              </a:rPr>
              <a:t> M</a:t>
            </a:r>
            <a:r>
              <a:rPr lang="vi-VN" sz="2200" b="1" i="1" dirty="0">
                <a:latin typeface="Times New Roman" panose="02020603050405020304" pitchFamily="18" charset="0"/>
                <a:cs typeface="Times New Roman" panose="02020603050405020304" pitchFamily="18" charset="0"/>
              </a:rPr>
              <a:t>ư</a:t>
            </a:r>
            <a:r>
              <a:rPr lang="en-US" sz="2200" b="1" i="1" dirty="0" err="1">
                <a:latin typeface="Times New Roman" panose="02020603050405020304" pitchFamily="18" charset="0"/>
                <a:cs typeface="Times New Roman" panose="02020603050405020304" pitchFamily="18" charset="0"/>
              </a:rPr>
              <a:t>ời</a:t>
            </a:r>
            <a:r>
              <a:rPr lang="en-US" sz="2200" b="1" i="1" dirty="0">
                <a:latin typeface="Times New Roman" panose="02020603050405020304" pitchFamily="18" charset="0"/>
                <a:cs typeface="Times New Roman" panose="02020603050405020304" pitchFamily="18" charset="0"/>
              </a:rPr>
              <a:t> Nga 1917 thắng lợi.</a:t>
            </a:r>
            <a:endParaRPr lang="en-US" sz="2200" b="1" i="1" dirty="0">
              <a:latin typeface="Times New Roman" panose="02020603050405020304" pitchFamily="18" charset="0"/>
              <a:cs typeface="Times New Roman" panose="02020603050405020304" pitchFamily="18" charset="0"/>
            </a:endParaRPr>
          </a:p>
          <a:p>
            <a:pPr marL="0" indent="0">
              <a:lnSpc>
                <a:spcPct val="140000"/>
              </a:lnSpc>
              <a:buNone/>
            </a:pPr>
            <a:endParaRPr lang="en-US" sz="22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48285" y="195580"/>
            <a:ext cx="8715375" cy="871220"/>
          </a:xfrm>
        </p:spPr>
        <p:style>
          <a:lnRef idx="3">
            <a:schemeClr val="lt1"/>
          </a:lnRef>
          <a:fillRef idx="1">
            <a:schemeClr val="accent1"/>
          </a:fillRef>
          <a:effectRef idx="1">
            <a:schemeClr val="accent1"/>
          </a:effectRef>
          <a:fontRef idx="minor">
            <a:schemeClr val="lt1"/>
          </a:fontRef>
        </p:style>
        <p:txBody>
          <a:bodyPr>
            <a:normAutofit fontScale="90000"/>
            <a:scene3d>
              <a:camera prst="orthographicFront"/>
              <a:lightRig rig="threePt" dir="t"/>
            </a:scene3d>
          </a:bodyPr>
          <a:lstStyle/>
          <a:p>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Tư tưởng HCM về con đường giành độc lập dân tộc</a:t>
            </a:r>
            <a:endPar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Content Placeholder 3"/>
          <p:cNvPicPr>
            <a:picLocks noGrp="1" noChangeAspect="1"/>
          </p:cNvPicPr>
          <p:nvPr>
            <p:ph sz="quarter" idx="2"/>
          </p:nvPr>
        </p:nvPicPr>
        <p:blipFill>
          <a:blip r:embed="rId1"/>
          <a:stretch>
            <a:fillRect/>
          </a:stretch>
        </p:blipFill>
        <p:spPr>
          <a:xfrm>
            <a:off x="4775200" y="1617752"/>
            <a:ext cx="3959225" cy="2360963"/>
          </a:xfrm>
          <a:prstGeom prst="rect">
            <a:avLst/>
          </a:prstGeom>
        </p:spPr>
      </p:pic>
      <p:pic>
        <p:nvPicPr>
          <p:cNvPr id="7" name="Picture 6"/>
          <p:cNvPicPr>
            <a:picLocks noChangeAspect="1"/>
          </p:cNvPicPr>
          <p:nvPr/>
        </p:nvPicPr>
        <p:blipFill>
          <a:blip r:embed="rId2"/>
          <a:stretch>
            <a:fillRect/>
          </a:stretch>
        </p:blipFill>
        <p:spPr>
          <a:xfrm>
            <a:off x="4572000" y="4419600"/>
            <a:ext cx="4485259" cy="1075426"/>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graphicFrame>
        <p:nvGraphicFramePr>
          <p:cNvPr id="3" name="Diagram 2"/>
          <p:cNvGraphicFramePr/>
          <p:nvPr/>
        </p:nvGraphicFramePr>
        <p:xfrm>
          <a:off x="254000" y="304800"/>
          <a:ext cx="8636000" cy="7353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90170" y="2482215"/>
            <a:ext cx="8053705" cy="2799715"/>
          </a:xfrm>
          <a:prstGeom prst="rect">
            <a:avLst/>
          </a:prstGeom>
          <a:noFill/>
        </p:spPr>
        <p:txBody>
          <a:bodyPr wrap="square" rtlCol="0">
            <a:spAutoFit/>
            <a:scene3d>
              <a:camera prst="orthographicFront"/>
              <a:lightRig rig="threePt" dir="t"/>
            </a:scene3d>
          </a:bodyPr>
          <a:p>
            <a:endParaRPr lang="en-US"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HCM đọc </a:t>
            </a:r>
            <a:r>
              <a:rPr lang="en-US" b="1" i="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Sơ thảo lần thứ nhất những luận cương về vấn đề dân tộc và vấn đề thuộc địa</a:t>
            </a:r>
            <a:r>
              <a:rPr lang="en-US"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của Lênin, HCM đã tìm thấy con đường cứu nước cho dân tộc:</a:t>
            </a:r>
            <a:endParaRPr lang="en-US"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800"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“Muốn cứu nước và giải phóng dân tộc không có con đường nào khác con đường cách mạng vô sản”</a:t>
            </a:r>
            <a:endParaRPr lang="en-US" sz="2800" b="1">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3" name="Flowchart: Alternate Process 2"/>
          <p:cNvSpPr/>
          <p:nvPr/>
        </p:nvSpPr>
        <p:spPr>
          <a:xfrm>
            <a:off x="197485" y="310515"/>
            <a:ext cx="8534400" cy="59436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Text Box 3"/>
          <p:cNvSpPr txBox="1"/>
          <p:nvPr/>
        </p:nvSpPr>
        <p:spPr>
          <a:xfrm>
            <a:off x="508000" y="349885"/>
            <a:ext cx="7913370" cy="1383665"/>
          </a:xfrm>
          <a:prstGeom prst="rect">
            <a:avLst/>
          </a:prstGeom>
          <a:noFill/>
          <a:extLst>
            <a:ext uri="{909E8E84-426E-40DD-AFC4-6F175D3DCCD1}">
              <a14:hiddenFill xmlns:a14="http://schemas.microsoft.com/office/drawing/2010/main">
                <a:solidFill>
                  <a:schemeClr val="accent5">
                    <a:lumMod val="75000"/>
                  </a:schemeClr>
                </a:solidFill>
              </a14:hiddenFill>
            </a:ext>
          </a:extLst>
        </p:spPr>
        <p:txBody>
          <a:bodyPr wrap="square" rtlCol="0">
            <a:spAutoFit/>
          </a:bodyPr>
          <a:p>
            <a:r>
              <a:rPr lang="en-US" sz="2800" b="1">
                <a:latin typeface="Times New Roman" panose="02020603050405020304" pitchFamily="18" charset="0"/>
                <a:cs typeface="Times New Roman" panose="02020603050405020304" pitchFamily="18" charset="0"/>
              </a:rPr>
              <a:t>Con đường cách mạng vô sản được HCM thể hiện qua những nội dung sau:</a:t>
            </a:r>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p:txBody>
      </p:sp>
      <p:sp>
        <p:nvSpPr>
          <p:cNvPr id="6" name="Text Box 5"/>
          <p:cNvSpPr txBox="1"/>
          <p:nvPr/>
        </p:nvSpPr>
        <p:spPr>
          <a:xfrm>
            <a:off x="306070" y="1364615"/>
            <a:ext cx="8316595" cy="95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Giải</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phóng</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dân</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tộc</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gắn</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với</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giải</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phóng</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giai</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cấp</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trong</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đó</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giải</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phóng</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dân</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tộc</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là</a:t>
            </a:r>
            <a:r>
              <a:rPr lang="en-US"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tr</a:t>
            </a:r>
            <a:r>
              <a:rPr lang="vi-VN"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ư</a:t>
            </a:r>
            <a:r>
              <a:rPr lang="en-US" b="1" i="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ớc</a:t>
            </a:r>
            <a:r>
              <a:rPr lang="en-US"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i="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hết</a:t>
            </a:r>
            <a:r>
              <a:rPr lang="en-US"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i="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trên</a:t>
            </a:r>
            <a:r>
              <a:rPr lang="en-US" b="1"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b="1" i="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hết</a:t>
            </a:r>
            <a:r>
              <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endParaRPr lang="en-US"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graphicFrame>
        <p:nvGraphicFramePr>
          <p:cNvPr id="10" name="Diagram 9"/>
          <p:cNvGraphicFramePr/>
          <p:nvPr/>
        </p:nvGraphicFramePr>
        <p:xfrm>
          <a:off x="508000" y="2779395"/>
          <a:ext cx="7978140" cy="33585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 Box 10"/>
          <p:cNvSpPr txBox="1"/>
          <p:nvPr/>
        </p:nvSpPr>
        <p:spPr>
          <a:xfrm>
            <a:off x="2016125" y="3656330"/>
            <a:ext cx="2153285" cy="2030095"/>
          </a:xfrm>
          <a:prstGeom prst="rect">
            <a:avLst/>
          </a:prstGeom>
          <a:noFill/>
        </p:spPr>
        <p:txBody>
          <a:bodyPr wrap="square" rtlCol="0">
            <a:spAutoFit/>
          </a:bodyPr>
          <a:p>
            <a:r>
              <a:rPr lang="en-US" sz="1800" b="1">
                <a:latin typeface="Times New Roman" panose="02020603050405020304" pitchFamily="18" charset="0"/>
                <a:cs typeface="Times New Roman" panose="02020603050405020304" pitchFamily="18" charset="0"/>
              </a:rPr>
              <a:t>- Giải phóng giai cấp</a:t>
            </a:r>
            <a:endParaRPr lang="en-US" sz="1800" b="1">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 Giải phóng dân tộc</a:t>
            </a:r>
            <a:endParaRPr lang="en-US" sz="1800" b="1">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 Giải phóng xã hội.</a:t>
            </a:r>
            <a:endParaRPr lang="en-US" sz="1800" b="1">
              <a:latin typeface="Times New Roman" panose="02020603050405020304" pitchFamily="18" charset="0"/>
              <a:cs typeface="Times New Roman" panose="02020603050405020304" pitchFamily="18" charset="0"/>
            </a:endParaRPr>
          </a:p>
          <a:p>
            <a:r>
              <a:rPr lang="en-US" sz="1800" b="1">
                <a:latin typeface="Times New Roman" panose="02020603050405020304" pitchFamily="18" charset="0"/>
                <a:cs typeface="Times New Roman" panose="02020603050405020304" pitchFamily="18" charset="0"/>
              </a:rPr>
              <a:t>-  Giải phóng con người.</a:t>
            </a:r>
            <a:endParaRPr lang="en-US" sz="1800" b="1">
              <a:latin typeface="Times New Roman" panose="02020603050405020304" pitchFamily="18" charset="0"/>
              <a:cs typeface="Times New Roman" panose="02020603050405020304" pitchFamily="18" charset="0"/>
            </a:endParaRPr>
          </a:p>
        </p:txBody>
      </p:sp>
      <p:sp>
        <p:nvSpPr>
          <p:cNvPr id="12" name="Text Box 11"/>
          <p:cNvSpPr txBox="1"/>
          <p:nvPr/>
        </p:nvSpPr>
        <p:spPr>
          <a:xfrm>
            <a:off x="5883275" y="3418205"/>
            <a:ext cx="2084705" cy="255333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sym typeface="+mn-ea"/>
              </a:rPr>
              <a:t>- Giải phóng dân tộc</a:t>
            </a:r>
            <a:endParaRPr lang="en-US" sz="2000" b="1">
              <a:latin typeface="Times New Roman" panose="02020603050405020304" pitchFamily="18" charset="0"/>
              <a:cs typeface="Times New Roman" panose="02020603050405020304" pitchFamily="18" charset="0"/>
              <a:sym typeface="+mn-ea"/>
            </a:endParaRPr>
          </a:p>
          <a:p>
            <a:r>
              <a:rPr lang="en-US" sz="2000" b="1">
                <a:latin typeface="Times New Roman" panose="02020603050405020304" pitchFamily="18" charset="0"/>
                <a:cs typeface="Times New Roman" panose="02020603050405020304" pitchFamily="18" charset="0"/>
              </a:rPr>
              <a:t>- Giải phóng xã hội.</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 Giải phóng giai cấp.</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 Giải phóng con người.</a:t>
            </a:r>
            <a:endParaRPr lang="en-US" sz="2000" b="1">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8" name="Text Box 7"/>
          <p:cNvSpPr txBox="1"/>
          <p:nvPr/>
        </p:nvSpPr>
        <p:spPr>
          <a:xfrm>
            <a:off x="177800" y="468630"/>
            <a:ext cx="8204835" cy="953135"/>
          </a:xfrm>
          <a:prstGeom prst="rect">
            <a:avLst/>
          </a:prstGeom>
          <a:solidFill>
            <a:schemeClr val="accent1"/>
          </a:solidFill>
        </p:spPr>
        <p:style>
          <a:lnRef idx="1">
            <a:schemeClr val="accent5"/>
          </a:lnRef>
          <a:fillRef idx="2">
            <a:schemeClr val="accent5"/>
          </a:fillRef>
          <a:effectRef idx="1">
            <a:schemeClr val="accent5"/>
          </a:effectRef>
          <a:fontRef idx="minor">
            <a:schemeClr val="dk1"/>
          </a:fontRef>
        </p:style>
        <p:txBody>
          <a:bodyPr wrap="square" rtlCol="0">
            <a:spAutoFit/>
          </a:bodyPr>
          <a:p>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Độc</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lập</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dân</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tộc</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gắn</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liền</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với</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chủ</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nghĩa</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xã</a:t>
            </a:r>
            <a:r>
              <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8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hội.</a:t>
            </a:r>
            <a:endParaRPr lang="en-US" sz="2800">
              <a:solidFill>
                <a:schemeClr val="bg2"/>
              </a:solidFill>
              <a:effectLst>
                <a:innerShdw blurRad="63500" dist="50800" dir="13500000">
                  <a:srgbClr val="000000">
                    <a:alpha val="50000"/>
                  </a:srgbClr>
                </a:innerShdw>
              </a:effectLst>
            </a:endParaRPr>
          </a:p>
          <a:p>
            <a:endParaRPr lang="en-US" sz="2800">
              <a:solidFill>
                <a:schemeClr val="bg2"/>
              </a:solidFill>
              <a:effectLst>
                <a:innerShdw blurRad="63500" dist="50800" dir="13500000">
                  <a:srgbClr val="000000">
                    <a:alpha val="50000"/>
                  </a:srgbClr>
                </a:innerShdw>
              </a:effectLst>
            </a:endParaRPr>
          </a:p>
        </p:txBody>
      </p:sp>
      <p:graphicFrame>
        <p:nvGraphicFramePr>
          <p:cNvPr id="10" name="Diagram 9"/>
          <p:cNvGraphicFramePr/>
          <p:nvPr/>
        </p:nvGraphicFramePr>
        <p:xfrm>
          <a:off x="252730" y="2155825"/>
          <a:ext cx="8054340" cy="4090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321310" y="2491740"/>
            <a:ext cx="1598930" cy="922020"/>
          </a:xfrm>
          <a:prstGeom prst="rect">
            <a:avLst/>
          </a:prstGeom>
          <a:noFill/>
        </p:spPr>
        <p:txBody>
          <a:bodyPr wrap="square" rtlCol="0">
            <a:spAutoFit/>
          </a:bodyPr>
          <a:p>
            <a:r>
              <a:rPr lang="en-US" sz="1800" b="1">
                <a:latin typeface="Times New Roman" panose="02020603050405020304" pitchFamily="18" charset="0"/>
                <a:cs typeface="Times New Roman" panose="02020603050405020304" pitchFamily="18" charset="0"/>
              </a:rPr>
              <a:t>Trong </a:t>
            </a:r>
            <a:r>
              <a:rPr lang="en-US" sz="1800" b="1" i="1">
                <a:latin typeface="Times New Roman" panose="02020603050405020304" pitchFamily="18" charset="0"/>
                <a:cs typeface="Times New Roman" panose="02020603050405020304" pitchFamily="18" charset="0"/>
              </a:rPr>
              <a:t>Chánh cương vắn tắt của Đảng </a:t>
            </a:r>
            <a:endParaRPr lang="en-US" sz="1800" b="1" i="1">
              <a:latin typeface="Times New Roman" panose="02020603050405020304" pitchFamily="18" charset="0"/>
              <a:cs typeface="Times New Roman" panose="02020603050405020304" pitchFamily="18" charset="0"/>
            </a:endParaRPr>
          </a:p>
        </p:txBody>
      </p:sp>
      <p:sp>
        <p:nvSpPr>
          <p:cNvPr id="4" name="Text Box 3"/>
          <p:cNvSpPr txBox="1"/>
          <p:nvPr/>
        </p:nvSpPr>
        <p:spPr>
          <a:xfrm>
            <a:off x="1666240" y="3049905"/>
            <a:ext cx="2527935" cy="2676525"/>
          </a:xfrm>
          <a:prstGeom prst="rect">
            <a:avLst/>
          </a:prstGeom>
          <a:noFill/>
        </p:spPr>
        <p:txBody>
          <a:bodyPr wrap="square" rtlCol="0">
            <a:spAutoFit/>
          </a:bodyPr>
          <a:p>
            <a:r>
              <a:rPr lang="en-US" sz="2800" b="1">
                <a:latin typeface="Times New Roman" panose="02020603050405020304" pitchFamily="18" charset="0"/>
                <a:cs typeface="Times New Roman" panose="02020603050405020304" pitchFamily="18" charset="0"/>
              </a:rPr>
              <a:t>Làm tư sản dân quyền cách mạng và thổ địa cách mạng để đi tới xã hội cộng sản</a:t>
            </a:r>
            <a:endParaRPr lang="en-US" sz="2800" b="1">
              <a:latin typeface="Times New Roman" panose="02020603050405020304" pitchFamily="18" charset="0"/>
              <a:cs typeface="Times New Roman" panose="02020603050405020304" pitchFamily="18" charset="0"/>
            </a:endParaRPr>
          </a:p>
        </p:txBody>
      </p:sp>
      <p:sp>
        <p:nvSpPr>
          <p:cNvPr id="5" name="Text Box 4"/>
          <p:cNvSpPr txBox="1"/>
          <p:nvPr/>
        </p:nvSpPr>
        <p:spPr>
          <a:xfrm>
            <a:off x="4731385" y="2660650"/>
            <a:ext cx="1213485" cy="82994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Nghĩa là</a:t>
            </a:r>
            <a:endParaRPr lang="en-US" b="1">
              <a:latin typeface="Times New Roman" panose="02020603050405020304" pitchFamily="18" charset="0"/>
              <a:cs typeface="Times New Roman" panose="02020603050405020304" pitchFamily="18" charset="0"/>
            </a:endParaRPr>
          </a:p>
        </p:txBody>
      </p:sp>
      <p:sp>
        <p:nvSpPr>
          <p:cNvPr id="6" name="Text Box 5"/>
          <p:cNvSpPr txBox="1"/>
          <p:nvPr/>
        </p:nvSpPr>
        <p:spPr>
          <a:xfrm>
            <a:off x="6111875" y="3079115"/>
            <a:ext cx="2195195" cy="230695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Đánh đổ đế quóc và bọn phong kiến.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Làm cho nước Nam hoàn toàn độc lập.</a:t>
            </a:r>
            <a:endParaRPr lang="en-US" b="1">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NH HUONG\Downloads\HEADLIN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78778" y="857885"/>
            <a:ext cx="8207375" cy="1082675"/>
          </a:xfrm>
        </p:spPr>
        <p:txBody>
          <a:bodyPr/>
          <a:lstStyle/>
          <a:p>
            <a:r>
              <a:rPr lang="en-US" b="1" dirty="0" err="1" smtClean="0">
                <a:latin typeface="Times New Roman" panose="02020603050405020304" pitchFamily="18" charset="0"/>
                <a:cs typeface="Times New Roman" panose="02020603050405020304" pitchFamily="18" charset="0"/>
              </a:rPr>
              <a:t>Chương</a:t>
            </a:r>
            <a:r>
              <a:rPr lang="en-US" b="1" dirty="0" smtClean="0">
                <a:latin typeface="Times New Roman" panose="02020603050405020304" pitchFamily="18" charset="0"/>
                <a:cs typeface="Times New Roman" panose="02020603050405020304" pitchFamily="18" charset="0"/>
              </a:rPr>
              <a:t> 2</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2502535"/>
            <a:ext cx="9211310" cy="2459990"/>
          </a:xfrm>
        </p:spPr>
        <p:txBody>
          <a:bodyPr>
            <a:noAutofit/>
          </a:bodyPr>
          <a:lstStyle/>
          <a:p>
            <a:r>
              <a:rPr lang="en-US" sz="4400" b="1" dirty="0">
                <a:solidFill>
                  <a:srgbClr val="FF0000"/>
                </a:solidFill>
              </a:rPr>
              <a:t>TƯ TƯỞNG HỒ CHÍ MINH VỀ ĐỘC LẬP DÂN TỘC VÀ</a:t>
            </a:r>
            <a:endParaRPr lang="en-US" sz="4400" b="1" dirty="0">
              <a:solidFill>
                <a:srgbClr val="FF0000"/>
              </a:solidFill>
            </a:endParaRPr>
          </a:p>
          <a:p>
            <a:r>
              <a:rPr lang="en-US" sz="4400" b="1" dirty="0">
                <a:solidFill>
                  <a:srgbClr val="FF0000"/>
                </a:solidFill>
              </a:rPr>
              <a:t>CHỦ NGHĨA XÃ HỘI</a:t>
            </a:r>
            <a:endParaRPr lang="en-US" sz="4400" dirty="0">
              <a:solidFill>
                <a:srgbClr val="FF0000"/>
              </a:solidFill>
            </a:endParaRPr>
          </a:p>
          <a:p>
            <a:endParaRPr lang="en-US" sz="4400" b="1" dirty="0">
              <a:solidFill>
                <a:srgbClr val="FF0000"/>
              </a:solidFill>
            </a:endParaRPr>
          </a:p>
        </p:txBody>
      </p:sp>
      <p:sp>
        <p:nvSpPr>
          <p:cNvPr id="5" name="Text Box 4"/>
          <p:cNvSpPr txBox="1"/>
          <p:nvPr/>
        </p:nvSpPr>
        <p:spPr>
          <a:xfrm>
            <a:off x="2663825" y="1335405"/>
            <a:ext cx="4318635" cy="706755"/>
          </a:xfrm>
          <a:prstGeom prst="rect">
            <a:avLst/>
          </a:prstGeom>
          <a:noFill/>
        </p:spPr>
        <p:txBody>
          <a:bodyPr wrap="square" rtlCol="0">
            <a:spAutoFit/>
            <a:scene3d>
              <a:camera prst="orthographicFront"/>
              <a:lightRig rig="threePt" dir="t"/>
            </a:scene3d>
          </a:bodyPr>
          <a:p>
            <a:r>
              <a:rPr lang="en-US" sz="4000" b="1">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Chương 3</a:t>
            </a:r>
            <a:endParaRPr lang="en-US" sz="4000" b="1">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1"/>
          <a:stretch>
            <a:fillRect/>
          </a:stretch>
        </p:blipFill>
        <p:spPr>
          <a:xfrm>
            <a:off x="4190999" y="1493352"/>
            <a:ext cx="4114801" cy="3871296"/>
          </a:xfrm>
          <a:prstGeom prst="rect">
            <a:avLst/>
          </a:prstGeom>
        </p:spPr>
      </p:pic>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b. </a:t>
            </a:r>
            <a:r>
              <a:rPr lang="en-US" sz="2400" b="1" dirty="0" err="1">
                <a:solidFill>
                  <a:schemeClr val="tx1"/>
                </a:solidFill>
                <a:latin typeface="Times New Roman" panose="02020603050405020304" pitchFamily="18" charset="0"/>
                <a:cs typeface="Times New Roman" panose="02020603050405020304" pitchFamily="18" charset="0"/>
              </a:rPr>
              <a:t>Cách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mạng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muốn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thành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công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phải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đặt</a:t>
            </a:r>
            <a:r>
              <a:rPr lang="en-US" sz="2400" b="1" dirty="0">
                <a:solidFill>
                  <a:schemeClr val="tx1"/>
                </a:solidFill>
                <a:latin typeface="Times New Roman" panose="02020603050405020304" pitchFamily="18" charset="0"/>
                <a:cs typeface="Times New Roman" panose="02020603050405020304" pitchFamily="18" charset="0"/>
              </a:rPr>
              <a:t> d</a:t>
            </a:r>
            <a:r>
              <a:rPr lang="vi-VN" sz="2400" b="1" dirty="0">
                <a:solidFill>
                  <a:schemeClr val="tx1"/>
                </a:solidFill>
                <a:latin typeface="Times New Roman" panose="02020603050405020304" pitchFamily="18" charset="0"/>
                <a:cs typeface="Times New Roman" panose="02020603050405020304" pitchFamily="18" charset="0"/>
              </a:rPr>
              <a:t>ư</a:t>
            </a:r>
            <a:r>
              <a:rPr lang="en-US" sz="2400" b="1" dirty="0" err="1">
                <a:solidFill>
                  <a:schemeClr val="tx1"/>
                </a:solidFill>
                <a:latin typeface="Times New Roman" panose="02020603050405020304" pitchFamily="18" charset="0"/>
                <a:cs typeface="Times New Roman" panose="02020603050405020304" pitchFamily="18" charset="0"/>
              </a:rPr>
              <a:t>ới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sự</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lãnh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đạo</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của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Đảng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cộng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sản</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5090" y="1676400"/>
            <a:ext cx="3635375" cy="2971800"/>
          </a:xfrm>
          <a:prstGeom prst="rect">
            <a:avLst/>
          </a:prstGeom>
        </p:spPr>
        <p:txBody>
          <a:bodyPr wrap="square">
            <a:spAutoFit/>
          </a:bodyPr>
          <a:lstStyle/>
          <a:p>
            <a:pPr lvl="0" indent="406400" algn="l">
              <a:lnSpc>
                <a:spcPct val="130000"/>
              </a:lnSpc>
            </a:pPr>
            <a:r>
              <a:rPr lang="en-US" sz="2000" b="1"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Đảng</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hoạch</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định</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đường</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lối</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chiến</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lược</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sách</a:t>
            </a:r>
            <a:r>
              <a:rPr lang="en-US" sz="2000" b="1" spc="-30" dirty="0">
                <a:latin typeface="Times New Roman" panose="02020603050405020304" pitchFamily="18" charset="0"/>
                <a:cs typeface="Times New Roman" panose="02020603050405020304" pitchFamily="18" charset="0"/>
              </a:rPr>
              <a:t> </a:t>
            </a:r>
            <a:r>
              <a:rPr lang="en-US" sz="2000" b="1" spc="-30" dirty="0" err="1">
                <a:latin typeface="Times New Roman" panose="02020603050405020304" pitchFamily="18" charset="0"/>
                <a:cs typeface="Times New Roman" panose="02020603050405020304" pitchFamily="18" charset="0"/>
              </a:rPr>
              <a:t>lược</a:t>
            </a:r>
            <a:r>
              <a:rPr lang="en-US" sz="2000" b="1" spc="-30" dirty="0">
                <a:latin typeface="Times New Roman" panose="02020603050405020304" pitchFamily="18" charset="0"/>
                <a:cs typeface="Times New Roman" panose="02020603050405020304" pitchFamily="18" charset="0"/>
              </a:rPr>
              <a:t>.</a:t>
            </a:r>
            <a:endParaRPr lang="en-US" sz="2000" b="1" spc="-30" dirty="0">
              <a:latin typeface="Times New Roman" panose="02020603050405020304" pitchFamily="18" charset="0"/>
              <a:cs typeface="Times New Roman" panose="02020603050405020304" pitchFamily="18" charset="0"/>
            </a:endParaRPr>
          </a:p>
          <a:p>
            <a:pPr lvl="0" indent="406400" algn="l">
              <a:lnSpc>
                <a:spcPct val="130000"/>
              </a:lnSpc>
            </a:pP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Đảng</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tuyên</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truyền</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giác</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ngộ</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tập</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hợp</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nhân</a:t>
            </a:r>
            <a:r>
              <a:rPr lang="en-US" sz="2000" b="1" spc="-40" dirty="0">
                <a:latin typeface="Times New Roman" panose="02020603050405020304" pitchFamily="18" charset="0"/>
                <a:cs typeface="Times New Roman" panose="02020603050405020304" pitchFamily="18" charset="0"/>
              </a:rPr>
              <a:t> </a:t>
            </a:r>
            <a:r>
              <a:rPr lang="en-US" sz="2000" b="1" spc="-40" dirty="0" err="1">
                <a:latin typeface="Times New Roman" panose="02020603050405020304" pitchFamily="18" charset="0"/>
                <a:cs typeface="Times New Roman" panose="02020603050405020304" pitchFamily="18" charset="0"/>
              </a:rPr>
              <a:t>dân</a:t>
            </a:r>
            <a:r>
              <a:rPr lang="en-US" sz="2000" b="1" spc="-40" dirty="0">
                <a:latin typeface="Times New Roman" panose="02020603050405020304" pitchFamily="18" charset="0"/>
                <a:cs typeface="Times New Roman" panose="02020603050405020304" pitchFamily="18" charset="0"/>
              </a:rPr>
              <a:t>.</a:t>
            </a:r>
            <a:endParaRPr lang="en-US" sz="2000" b="1" spc="-40" dirty="0">
              <a:latin typeface="Times New Roman" panose="02020603050405020304" pitchFamily="18" charset="0"/>
              <a:cs typeface="Times New Roman" panose="02020603050405020304" pitchFamily="18" charset="0"/>
            </a:endParaRPr>
          </a:p>
          <a:p>
            <a:pPr lvl="0" indent="406400" algn="l">
              <a:lnSpc>
                <a:spcPct val="130000"/>
              </a:lnSpc>
            </a:pP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Đảng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tố</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chặt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nước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2" name="Pentagon 1"/>
          <p:cNvSpPr/>
          <p:nvPr/>
        </p:nvSpPr>
        <p:spPr>
          <a:xfrm>
            <a:off x="457200" y="5365750"/>
            <a:ext cx="8140700" cy="1187450"/>
          </a:xfrm>
          <a:prstGeom prst="homePlate">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scene3d>
              <a:camera prst="orthographicFront"/>
              <a:lightRig rig="threePt" dir="t"/>
            </a:scene3d>
          </a:bodyPr>
          <a:p>
            <a:pPr algn="ctr"/>
            <a:endParaRPr lang="en-US">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 Box 2"/>
          <p:cNvSpPr txBox="1"/>
          <p:nvPr/>
        </p:nvSpPr>
        <p:spPr>
          <a:xfrm>
            <a:off x="377190" y="5577840"/>
            <a:ext cx="8098155" cy="1014730"/>
          </a:xfrm>
          <a:prstGeom prst="rect">
            <a:avLst/>
          </a:prstGeom>
          <a:noFill/>
        </p:spPr>
        <p:txBody>
          <a:bodyPr wrap="square" rtlCol="0">
            <a:spAutoFit/>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ĐCS VN vừa là đội tiên phong của GCCN vừa là đội tiên phong của NDLĐ = Đảng của dân tộc Việt Nam=&gt; bổ sung, phát triển lý luận Mác xít về ĐCS.</a:t>
            </a:r>
            <a:endParaRPr lang="en-US" sz="20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10293"/>
            <a:ext cx="7772400" cy="857653"/>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2400" b="1" dirty="0">
                <a:solidFill>
                  <a:schemeClr val="tx1"/>
                </a:solidFill>
                <a:latin typeface="Times New Roman" panose="02020603050405020304" pitchFamily="18" charset="0"/>
                <a:cs typeface="Times New Roman" panose="02020603050405020304" pitchFamily="18" charset="0"/>
              </a:rPr>
              <a:t>c. </a:t>
            </a:r>
            <a:r>
              <a:rPr lang="en-US" sz="2400" b="1" dirty="0" err="1">
                <a:solidFill>
                  <a:schemeClr val="tx1"/>
                </a:solidFill>
                <a:latin typeface="Times New Roman" panose="02020603050405020304" pitchFamily="18" charset="0"/>
                <a:cs typeface="Times New Roman" panose="02020603050405020304" pitchFamily="18" charset="0"/>
              </a:rPr>
              <a:t>Cách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mạng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giải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phóng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tộc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phải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dựa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trên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lực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lượng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đại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đoàn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kết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toàn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dân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lấy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minh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công</a:t>
            </a:r>
            <a:r>
              <a:rPr lang="en-US" sz="2400" b="1" dirty="0">
                <a:solidFill>
                  <a:schemeClr val="tx1"/>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nông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làm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nền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tảng</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24932" y="1447800"/>
            <a:ext cx="4301067" cy="4572000"/>
          </a:xfrm>
        </p:spPr>
        <p:txBody>
          <a:bodyPr>
            <a:normAutofit fontScale="92500" lnSpcReduction="10000"/>
          </a:bodyPr>
          <a:lstStyle/>
          <a:p>
            <a:pPr marL="0" indent="0">
              <a:lnSpc>
                <a:spcPct val="130000"/>
              </a:lnSpc>
              <a:buNone/>
            </a:pPr>
            <a:r>
              <a:rPr lang="en-US" sz="2400" dirty="0">
                <a:latin typeface="Times New Roman" panose="02020603050405020304" pitchFamily="18" charset="0"/>
                <a:cs typeface="Times New Roman" panose="02020603050405020304" pitchFamily="18" charset="0"/>
              </a:rPr>
              <a:t>- Quan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Mác</a:t>
            </a:r>
            <a:r>
              <a:rPr lang="en-US" sz="2400" dirty="0">
                <a:latin typeface="Times New Roman" panose="02020603050405020304" pitchFamily="18" charset="0"/>
                <a:cs typeface="Times New Roman" panose="02020603050405020304" pitchFamily="18" charset="0"/>
              </a:rPr>
              <a:t> – Lê</a:t>
            </a:r>
            <a:r>
              <a:rPr lang="en-US" sz="2400" dirty="0" err="1">
                <a:latin typeface="Times New Roman" panose="02020603050405020304" pitchFamily="18" charset="0"/>
                <a:cs typeface="Times New Roman" panose="02020603050405020304" pitchFamily="18" charset="0"/>
              </a:rPr>
              <a:t>nin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Cách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mạng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sự</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nghiệp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dân</a:t>
            </a:r>
            <a:endParaRPr lang="en-US" sz="2400" dirty="0">
              <a:latin typeface="Times New Roman" panose="02020603050405020304" pitchFamily="18" charset="0"/>
              <a:cs typeface="Times New Roman" panose="02020603050405020304" pitchFamily="18" charset="0"/>
            </a:endParaRPr>
          </a:p>
          <a:p>
            <a:pPr marL="0" indent="0">
              <a:lnSpc>
                <a:spcPct val="130000"/>
              </a:lnSpc>
              <a:buNone/>
            </a:pPr>
            <a:r>
              <a:rPr lang="en-US" sz="2400" dirty="0">
                <a:latin typeface="Times New Roman" panose="02020603050405020304" pitchFamily="18" charset="0"/>
                <a:cs typeface="Times New Roman" panose="02020603050405020304" pitchFamily="18" charset="0"/>
              </a:rPr>
              <a:t>- Quan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Minh: </a:t>
            </a:r>
            <a:endParaRPr lang="en-US" sz="2400" dirty="0">
              <a:latin typeface="Times New Roman" panose="02020603050405020304" pitchFamily="18" charset="0"/>
              <a:cs typeface="Times New Roman" panose="02020603050405020304" pitchFamily="18" charset="0"/>
            </a:endParaRPr>
          </a:p>
          <a:p>
            <a:pPr marL="0" lvl="0" indent="0" algn="just">
              <a:lnSpc>
                <a:spcPct val="130000"/>
              </a:lnSpc>
              <a:buNone/>
            </a:pP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Cách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mạng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việc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chung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chúng</a:t>
            </a:r>
            <a:endParaRPr lang="en-US" sz="2400" i="1" dirty="0">
              <a:latin typeface="Times New Roman" panose="02020603050405020304" pitchFamily="18" charset="0"/>
              <a:cs typeface="Times New Roman" panose="02020603050405020304" pitchFamily="18" charset="0"/>
            </a:endParaRPr>
          </a:p>
          <a:p>
            <a:pPr marL="0" lvl="0" indent="0" algn="just">
              <a:lnSpc>
                <a:spcPct val="130000"/>
              </a:lnSpc>
              <a:buNone/>
            </a:pP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dân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gốc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cách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mạng</a:t>
            </a:r>
            <a:endParaRPr lang="en-US" sz="2400" i="1" dirty="0">
              <a:latin typeface="Times New Roman" panose="02020603050405020304" pitchFamily="18" charset="0"/>
              <a:cs typeface="Times New Roman" panose="02020603050405020304" pitchFamily="18" charset="0"/>
            </a:endParaRPr>
          </a:p>
          <a:p>
            <a:pPr marL="0" lvl="0" indent="0" algn="just">
              <a:lnSpc>
                <a:spcPct val="130000"/>
              </a:lnSpc>
              <a:buNone/>
            </a:pP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Cần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hút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sự</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tham</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giai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cấp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tầng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lớp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xã</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hội</a:t>
            </a:r>
            <a:endParaRPr lang="en-US" sz="2400" i="1" dirty="0">
              <a:latin typeface="Times New Roman" panose="02020603050405020304" pitchFamily="18" charset="0"/>
              <a:cs typeface="Times New Roman" panose="02020603050405020304" pitchFamily="18" charset="0"/>
            </a:endParaRPr>
          </a:p>
          <a:p>
            <a:pPr marL="0" lvl="0" indent="0" algn="just">
              <a:lnSpc>
                <a:spcPct val="130000"/>
              </a:lnSpc>
              <a:buNone/>
            </a:pPr>
            <a:endParaRPr lang="en-US" sz="2400" i="1" dirty="0">
              <a:latin typeface="Times New Roman" panose="02020603050405020304" pitchFamily="18" charset="0"/>
              <a:cs typeface="Times New Roman" panose="02020603050405020304" pitchFamily="18" charset="0"/>
            </a:endParaRPr>
          </a:p>
        </p:txBody>
      </p:sp>
      <p:sp>
        <p:nvSpPr>
          <p:cNvPr id="6" name="Rectangle 5"/>
          <p:cNvSpPr/>
          <p:nvPr/>
        </p:nvSpPr>
        <p:spPr>
          <a:xfrm>
            <a:off x="5257799" y="3166533"/>
            <a:ext cx="3352801" cy="3928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algn="just">
              <a:lnSpc>
                <a:spcPct val="130000"/>
              </a:lnSpc>
            </a:pP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Bất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đàn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ông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đàn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bất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kỳ</a:t>
            </a:r>
            <a:r>
              <a:rPr lang="en-US" i="1" dirty="0">
                <a:latin typeface="Times New Roman" panose="02020603050405020304" pitchFamily="18" charset="0"/>
                <a:cs typeface="Times New Roman" panose="02020603050405020304" pitchFamily="18" charset="0"/>
              </a:rPr>
              <a:t> ng</a:t>
            </a:r>
            <a:r>
              <a:rPr lang="vi-VN" i="1" dirty="0">
                <a:cs typeface="Times New Roman" panose="02020603050405020304" pitchFamily="18" charset="0"/>
              </a:rPr>
              <a:t>ư</a:t>
            </a:r>
            <a:r>
              <a:rPr lang="en-US" i="1" dirty="0" err="1">
                <a:latin typeface="Times New Roman" panose="02020603050405020304" pitchFamily="18" charset="0"/>
                <a:cs typeface="Times New Roman" panose="02020603050405020304" pitchFamily="18" charset="0"/>
              </a:rPr>
              <a:t>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già</a:t>
            </a:r>
            <a:r>
              <a:rPr lang="en-US" i="1" dirty="0">
                <a:latin typeface="Times New Roman" panose="02020603050405020304" pitchFamily="18" charset="0"/>
                <a:cs typeface="Times New Roman" panose="02020603050405020304" pitchFamily="18" charset="0"/>
              </a:rPr>
              <a:t>, ng</a:t>
            </a:r>
            <a:r>
              <a:rPr lang="vi-VN" i="1" dirty="0">
                <a:cs typeface="Times New Roman" panose="02020603050405020304" pitchFamily="18" charset="0"/>
              </a:rPr>
              <a:t>ư</a:t>
            </a:r>
            <a:r>
              <a:rPr lang="en-US" i="1" dirty="0" err="1">
                <a:latin typeface="Times New Roman" panose="02020603050405020304" pitchFamily="18" charset="0"/>
                <a:cs typeface="Times New Roman" panose="02020603050405020304" pitchFamily="18" charset="0"/>
              </a:rPr>
              <a:t>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trẻ</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không</a:t>
            </a:r>
            <a:r>
              <a:rPr lang="en-US" i="1" dirty="0">
                <a:latin typeface="Times New Roman" panose="02020603050405020304" pitchFamily="18" charset="0"/>
                <a:cs typeface="Times New Roman" panose="02020603050405020304" pitchFamily="18" charset="0"/>
              </a:rPr>
              <a:t> chia </a:t>
            </a:r>
            <a:r>
              <a:rPr lang="en-US" i="1" dirty="0" err="1">
                <a:latin typeface="Times New Roman" panose="02020603050405020304" pitchFamily="18" charset="0"/>
                <a:cs typeface="Times New Roman" panose="02020603050405020304" pitchFamily="18" charset="0"/>
              </a:rPr>
              <a:t>tôn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tộc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Hễ</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là</a:t>
            </a:r>
            <a:r>
              <a:rPr lang="en-US" i="1" dirty="0">
                <a:latin typeface="Times New Roman" panose="02020603050405020304" pitchFamily="18" charset="0"/>
                <a:cs typeface="Times New Roman" panose="02020603050405020304" pitchFamily="18" charset="0"/>
              </a:rPr>
              <a:t> ng</a:t>
            </a:r>
            <a:r>
              <a:rPr lang="vi-VN" i="1" dirty="0">
                <a:cs typeface="Times New Roman" panose="02020603050405020304" pitchFamily="18" charset="0"/>
              </a:rPr>
              <a:t>ư</a:t>
            </a:r>
            <a:r>
              <a:rPr lang="en-US" i="1" dirty="0" err="1">
                <a:latin typeface="Times New Roman" panose="02020603050405020304" pitchFamily="18" charset="0"/>
                <a:cs typeface="Times New Roman" panose="02020603050405020304" pitchFamily="18" charset="0"/>
              </a:rPr>
              <a:t>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Việt</a:t>
            </a:r>
            <a:r>
              <a:rPr lang="en-US" i="1" dirty="0">
                <a:latin typeface="Times New Roman" panose="02020603050405020304" pitchFamily="18" charset="0"/>
                <a:cs typeface="Times New Roman" panose="02020603050405020304" pitchFamily="18" charset="0"/>
              </a:rPr>
              <a:t> Nam </a:t>
            </a:r>
            <a:r>
              <a:rPr lang="en-US" i="1" dirty="0" err="1">
                <a:latin typeface="Times New Roman" panose="02020603050405020304" pitchFamily="18" charset="0"/>
                <a:cs typeface="Times New Roman" panose="02020603050405020304" pitchFamily="18" charset="0"/>
              </a:rPr>
              <a:t>thì</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phải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đứng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đánh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Pháp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cứu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Tổ</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quốc</a:t>
            </a:r>
            <a:r>
              <a:rPr lang="en-US"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lvl="0" algn="just">
              <a:lnSpc>
                <a:spcPct val="130000"/>
              </a:lnSpc>
            </a:pPr>
            <a:r>
              <a:rPr lang="en-US" b="1" dirty="0">
                <a:latin typeface="Times New Roman" panose="02020603050405020304" pitchFamily="18" charset="0"/>
                <a:cs typeface="Times New Roman" panose="02020603050405020304" pitchFamily="18" charset="0"/>
              </a:rPr>
              <a:t>( T</a:t>
            </a:r>
            <a:r>
              <a:rPr lang="en-US" dirty="0" err="1">
                <a:latin typeface="Times New Roman" panose="02020603050405020304" pitchFamily="18" charset="0"/>
                <a:cs typeface="Times New Roman" panose="02020603050405020304" pitchFamily="18" charset="0"/>
              </a:rPr>
              <a:t>ập</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534)</a:t>
            </a: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1219200"/>
            <a:ext cx="3048000" cy="1913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45" y="228600"/>
            <a:ext cx="8669655" cy="735330"/>
          </a:xfrm>
        </p:spPr>
        <p:style>
          <a:lnRef idx="1">
            <a:schemeClr val="accent1"/>
          </a:lnRef>
          <a:fillRef idx="2">
            <a:schemeClr val="accent1"/>
          </a:fillRef>
          <a:effectRef idx="1">
            <a:schemeClr val="accent1"/>
          </a:effectRef>
          <a:fontRef idx="minor">
            <a:schemeClr val="dk1"/>
          </a:fontRef>
        </p:style>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d. </a:t>
            </a:r>
            <a:r>
              <a:rPr lang="en-US" sz="2000" b="1" dirty="0" err="1">
                <a:solidFill>
                  <a:schemeClr val="tx1"/>
                </a:solidFill>
                <a:latin typeface="Times New Roman" panose="02020603050405020304" pitchFamily="18" charset="0"/>
                <a:cs typeface="Times New Roman" panose="02020603050405020304" pitchFamily="18" charset="0"/>
              </a:rPr>
              <a:t>Cách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mạng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giải</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phóng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dân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tộc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cần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chủ</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động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sáng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tạo</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có</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khả</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năng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giành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thắng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lợi</a:t>
            </a:r>
            <a:r>
              <a:rPr lang="en-US" sz="2000" b="1" dirty="0">
                <a:solidFill>
                  <a:schemeClr val="tx1"/>
                </a:solidFill>
                <a:latin typeface="Times New Roman" panose="02020603050405020304" pitchFamily="18" charset="0"/>
                <a:cs typeface="Times New Roman" panose="02020603050405020304" pitchFamily="18" charset="0"/>
              </a:rPr>
              <a:t> tr</a:t>
            </a:r>
            <a:r>
              <a:rPr lang="vi-VN" sz="2000" b="1" dirty="0">
                <a:solidFill>
                  <a:schemeClr val="tx1"/>
                </a:solidFill>
                <a:latin typeface="Times New Roman" panose="02020603050405020304" pitchFamily="18" charset="0"/>
                <a:cs typeface="Times New Roman" panose="02020603050405020304" pitchFamily="18" charset="0"/>
              </a:rPr>
              <a:t>ư</a:t>
            </a:r>
            <a:r>
              <a:rPr lang="en-US" sz="2000" b="1" dirty="0" err="1">
                <a:solidFill>
                  <a:schemeClr val="tx1"/>
                </a:solidFill>
                <a:latin typeface="Times New Roman" panose="02020603050405020304" pitchFamily="18" charset="0"/>
                <a:cs typeface="Times New Roman" panose="02020603050405020304" pitchFamily="18" charset="0"/>
              </a:rPr>
              <a:t>ớc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cách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mạng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chính</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quốc</a:t>
            </a:r>
            <a:endParaRPr lang="en-US" sz="2000" b="1" dirty="0" err="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46380" y="1143000"/>
            <a:ext cx="8986520" cy="5656580"/>
          </a:xfrm>
        </p:spPr>
        <p:txBody>
          <a:bodyPr>
            <a:normAutofit fontScale="60000" lnSpcReduction="20000"/>
          </a:bodyPr>
          <a:lstStyle/>
          <a:p>
            <a:pPr marL="0" indent="0">
              <a:lnSpc>
                <a:spcPct val="150000"/>
              </a:lnSpc>
              <a:buNone/>
            </a:pPr>
            <a:r>
              <a:rPr lang="en-US" sz="3500" b="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Quan </a:t>
            </a:r>
            <a:r>
              <a:rPr lang="en-US" sz="2500" b="1" dirty="0" err="1">
                <a:latin typeface="Times New Roman" panose="02020603050405020304" pitchFamily="18" charset="0"/>
                <a:cs typeface="Times New Roman" panose="02020603050405020304" pitchFamily="18" charset="0"/>
              </a:rPr>
              <a:t>điểm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cộng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sản</a:t>
            </a:r>
            <a:r>
              <a:rPr lang="en-US" sz="2500" b="1" dirty="0">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Chỉ</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có</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thể</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thực</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hiện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hoàn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toàn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công</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cuộc</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giải</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phóng</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các</a:t>
            </a:r>
            <a:r>
              <a:rPr lang="en-US" sz="2500" i="1" dirty="0">
                <a:solidFill>
                  <a:srgbClr val="FF0000"/>
                </a:solidFill>
                <a:latin typeface="Times New Roman" panose="02020603050405020304" pitchFamily="18" charset="0"/>
                <a:cs typeface="Times New Roman" panose="02020603050405020304" pitchFamily="18" charset="0"/>
              </a:rPr>
              <a:t> n</a:t>
            </a:r>
            <a:r>
              <a:rPr lang="vi-VN" sz="2500" i="1" dirty="0">
                <a:solidFill>
                  <a:srgbClr val="FF0000"/>
                </a:solidFill>
                <a:latin typeface="Times New Roman" panose="02020603050405020304" pitchFamily="18" charset="0"/>
                <a:cs typeface="Times New Roman" panose="02020603050405020304" pitchFamily="18" charset="0"/>
              </a:rPr>
              <a:t>ư</a:t>
            </a:r>
            <a:r>
              <a:rPr lang="en-US" sz="2500" i="1" dirty="0" err="1">
                <a:solidFill>
                  <a:srgbClr val="FF0000"/>
                </a:solidFill>
                <a:latin typeface="Times New Roman" panose="02020603050405020304" pitchFamily="18" charset="0"/>
                <a:cs typeface="Times New Roman" panose="02020603050405020304" pitchFamily="18" charset="0"/>
              </a:rPr>
              <a:t>ớc</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thuộc</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địa</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khi</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giai</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cấp</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vô</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sản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giành</a:t>
            </a:r>
            <a:r>
              <a:rPr lang="en-US" sz="2500" i="1" dirty="0">
                <a:solidFill>
                  <a:srgbClr val="FF0000"/>
                </a:solidFill>
                <a:latin typeface="Times New Roman" panose="02020603050405020304" pitchFamily="18" charset="0"/>
                <a:cs typeface="Times New Roman" panose="02020603050405020304" pitchFamily="18" charset="0"/>
              </a:rPr>
              <a:t> </a:t>
            </a:r>
            <a:r>
              <a:rPr lang="vi-VN" sz="2500" i="1" dirty="0">
                <a:solidFill>
                  <a:srgbClr val="FF0000"/>
                </a:solidFill>
                <a:latin typeface="Times New Roman" panose="02020603050405020304" pitchFamily="18" charset="0"/>
                <a:cs typeface="Times New Roman" panose="02020603050405020304" pitchFamily="18" charset="0"/>
              </a:rPr>
              <a:t>đượ</a:t>
            </a:r>
            <a:r>
              <a:rPr lang="en-US" sz="2500" i="1" dirty="0">
                <a:solidFill>
                  <a:srgbClr val="FF0000"/>
                </a:solidFill>
                <a:latin typeface="Times New Roman" panose="02020603050405020304" pitchFamily="18" charset="0"/>
                <a:cs typeface="Times New Roman" panose="02020603050405020304" pitchFamily="18" charset="0"/>
              </a:rPr>
              <a:t>c </a:t>
            </a:r>
            <a:r>
              <a:rPr lang="en-US" sz="2500" i="1" dirty="0" err="1">
                <a:solidFill>
                  <a:srgbClr val="FF0000"/>
                </a:solidFill>
                <a:latin typeface="Times New Roman" panose="02020603050405020304" pitchFamily="18" charset="0"/>
                <a:cs typeface="Times New Roman" panose="02020603050405020304" pitchFamily="18" charset="0"/>
              </a:rPr>
              <a:t>thắng</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lợi</a:t>
            </a:r>
            <a:r>
              <a:rPr lang="en-US" sz="2500" i="1" dirty="0">
                <a:solidFill>
                  <a:srgbClr val="FF0000"/>
                </a:solidFill>
                <a:latin typeface="Times New Roman" panose="02020603050405020304" pitchFamily="18" charset="0"/>
                <a:cs typeface="Times New Roman" panose="02020603050405020304" pitchFamily="18" charset="0"/>
              </a:rPr>
              <a:t> ở </a:t>
            </a:r>
            <a:r>
              <a:rPr lang="en-US" sz="2500" i="1" dirty="0" err="1">
                <a:solidFill>
                  <a:srgbClr val="FF0000"/>
                </a:solidFill>
                <a:latin typeface="Times New Roman" panose="02020603050405020304" pitchFamily="18" charset="0"/>
                <a:cs typeface="Times New Roman" panose="02020603050405020304" pitchFamily="18" charset="0"/>
              </a:rPr>
              <a:t>các</a:t>
            </a:r>
            <a:r>
              <a:rPr lang="en-US" sz="2500" i="1" dirty="0">
                <a:solidFill>
                  <a:srgbClr val="FF0000"/>
                </a:solidFill>
                <a:latin typeface="Times New Roman" panose="02020603050405020304" pitchFamily="18" charset="0"/>
                <a:cs typeface="Times New Roman" panose="02020603050405020304" pitchFamily="18" charset="0"/>
              </a:rPr>
              <a:t> n</a:t>
            </a:r>
            <a:r>
              <a:rPr lang="vi-VN" sz="2500" i="1" dirty="0">
                <a:solidFill>
                  <a:srgbClr val="FF0000"/>
                </a:solidFill>
                <a:latin typeface="Times New Roman" panose="02020603050405020304" pitchFamily="18" charset="0"/>
                <a:cs typeface="Times New Roman" panose="02020603050405020304" pitchFamily="18" charset="0"/>
              </a:rPr>
              <a:t>ư</a:t>
            </a:r>
            <a:r>
              <a:rPr lang="en-US" sz="2500" i="1" dirty="0" err="1">
                <a:solidFill>
                  <a:srgbClr val="FF0000"/>
                </a:solidFill>
                <a:latin typeface="Times New Roman" panose="02020603050405020304" pitchFamily="18" charset="0"/>
                <a:cs typeface="Times New Roman" panose="02020603050405020304" pitchFamily="18" charset="0"/>
              </a:rPr>
              <a:t>ớc</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tư</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bản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tiên</a:t>
            </a:r>
            <a:r>
              <a:rPr lang="en-US" sz="2500" i="1" dirty="0">
                <a:solidFill>
                  <a:srgbClr val="FF0000"/>
                </a:solidFill>
                <a:latin typeface="Times New Roman" panose="02020603050405020304" pitchFamily="18" charset="0"/>
                <a:cs typeface="Times New Roman" panose="02020603050405020304" pitchFamily="18" charset="0"/>
              </a:rPr>
              <a:t> </a:t>
            </a:r>
            <a:r>
              <a:rPr lang="en-US" sz="2500" i="1" dirty="0" err="1">
                <a:solidFill>
                  <a:srgbClr val="FF0000"/>
                </a:solidFill>
                <a:latin typeface="Times New Roman" panose="02020603050405020304" pitchFamily="18" charset="0"/>
                <a:cs typeface="Times New Roman" panose="02020603050405020304" pitchFamily="18" charset="0"/>
              </a:rPr>
              <a:t>tiến =&gt; xem nhẹ vai trò của cách mạng thuộc địa.</a:t>
            </a:r>
            <a:endParaRPr lang="en-US" sz="2500" i="1"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2500" b="1" dirty="0">
                <a:latin typeface="Times New Roman" panose="02020603050405020304" pitchFamily="18" charset="0"/>
                <a:cs typeface="Times New Roman" panose="02020603050405020304" pitchFamily="18" charset="0"/>
              </a:rPr>
              <a:t>* Quan </a:t>
            </a:r>
            <a:r>
              <a:rPr lang="en-US" sz="2500" b="1" dirty="0" err="1">
                <a:latin typeface="Times New Roman" panose="02020603050405020304" pitchFamily="18" charset="0"/>
                <a:cs typeface="Times New Roman" panose="02020603050405020304" pitchFamily="18" charset="0"/>
              </a:rPr>
              <a:t>điểm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Hồ</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Chí</a:t>
            </a:r>
            <a:r>
              <a:rPr lang="en-US" sz="2500" b="1" dirty="0">
                <a:latin typeface="Times New Roman" panose="02020603050405020304" pitchFamily="18" charset="0"/>
                <a:cs typeface="Times New Roman" panose="02020603050405020304" pitchFamily="18" charset="0"/>
              </a:rPr>
              <a:t> Minh: </a:t>
            </a:r>
            <a:r>
              <a:rPr lang="en-US" sz="2500" i="1" dirty="0">
                <a:solidFill>
                  <a:srgbClr val="FF0000"/>
                </a:solidFill>
                <a:latin typeface="Times New Roman" panose="02020603050405020304" pitchFamily="18" charset="0"/>
                <a:cs typeface="Times New Roman" panose="02020603050405020304" pitchFamily="18" charset="0"/>
              </a:rPr>
              <a:t>C</a:t>
            </a:r>
            <a:r>
              <a:rPr lang="en-US" sz="2500" i="1" dirty="0" err="1">
                <a:solidFill>
                  <a:srgbClr val="FF0000"/>
                </a:solidFill>
                <a:latin typeface="Times New Roman" panose="02020603050405020304" pitchFamily="18" charset="0"/>
                <a:cs typeface="Times New Roman" panose="02020603050405020304" pitchFamily="18" charset="0"/>
                <a:sym typeface="+mn-ea"/>
              </a:rPr>
              <a:t>ách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mạng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dân</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tộc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thuộc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địa</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và</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cách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mạng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vô</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sản</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chính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quốc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quan</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hệ mât thiết, </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nhưng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không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lệ</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thuộc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vào</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nhau; Cách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mạng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dân</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tộc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có</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thể</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nổ</a:t>
            </a:r>
            <a:r>
              <a:rPr lang="en-US" sz="2500" i="1" dirty="0">
                <a:solidFill>
                  <a:srgbClr val="FF0000"/>
                </a:solidFill>
                <a:latin typeface="Times New Roman" panose="02020603050405020304" pitchFamily="18" charset="0"/>
                <a:cs typeface="Times New Roman" panose="02020603050405020304" pitchFamily="18" charset="0"/>
                <a:sym typeface="+mn-ea"/>
              </a:rPr>
              <a:t> ra </a:t>
            </a:r>
            <a:r>
              <a:rPr lang="en-US" sz="2500" i="1" dirty="0" err="1">
                <a:solidFill>
                  <a:srgbClr val="FF0000"/>
                </a:solidFill>
                <a:latin typeface="Times New Roman" panose="02020603050405020304" pitchFamily="18" charset="0"/>
                <a:cs typeface="Times New Roman" panose="02020603050405020304" pitchFamily="18" charset="0"/>
                <a:sym typeface="+mn-ea"/>
              </a:rPr>
              <a:t>và</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giành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thắng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lợi</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trước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cách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mạng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chính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quốc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đồng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thời</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thúc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đẩy</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cách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mạng</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chính</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quốc</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phát</a:t>
            </a:r>
            <a:r>
              <a:rPr lang="en-US" sz="2500" i="1" dirty="0">
                <a:solidFill>
                  <a:srgbClr val="FF0000"/>
                </a:solidFill>
                <a:latin typeface="Times New Roman" panose="02020603050405020304" pitchFamily="18" charset="0"/>
                <a:cs typeface="Times New Roman" panose="02020603050405020304" pitchFamily="18" charset="0"/>
                <a:sym typeface="+mn-ea"/>
              </a:rPr>
              <a:t> </a:t>
            </a:r>
            <a:r>
              <a:rPr lang="en-US" sz="2500" i="1" dirty="0" err="1">
                <a:solidFill>
                  <a:srgbClr val="FF0000"/>
                </a:solidFill>
                <a:latin typeface="Times New Roman" panose="02020603050405020304" pitchFamily="18" charset="0"/>
                <a:cs typeface="Times New Roman" panose="02020603050405020304" pitchFamily="18" charset="0"/>
                <a:sym typeface="+mn-ea"/>
              </a:rPr>
              <a:t>triển</a:t>
            </a:r>
            <a:r>
              <a:rPr lang="en-US" sz="2500" i="1" dirty="0">
                <a:solidFill>
                  <a:srgbClr val="FF0000"/>
                </a:solidFill>
                <a:latin typeface="Times New Roman" panose="02020603050405020304" pitchFamily="18" charset="0"/>
                <a:cs typeface="Times New Roman" panose="02020603050405020304" pitchFamily="18" charset="0"/>
                <a:sym typeface="+mn-ea"/>
              </a:rPr>
              <a:t>.</a:t>
            </a:r>
            <a:endParaRPr lang="en-US" sz="2500" i="1" dirty="0">
              <a:solidFill>
                <a:srgbClr val="FF0000"/>
              </a:solidFill>
              <a:latin typeface="Times New Roman" panose="02020603050405020304" pitchFamily="18" charset="0"/>
              <a:cs typeface="Times New Roman" panose="02020603050405020304" pitchFamily="18" charset="0"/>
              <a:sym typeface="+mn-ea"/>
            </a:endParaRPr>
          </a:p>
          <a:p>
            <a:pPr marL="0" indent="0">
              <a:lnSpc>
                <a:spcPct val="150000"/>
              </a:lnSpc>
              <a:buNone/>
            </a:pPr>
            <a:r>
              <a:rPr lang="en-US" sz="2500" b="1" i="1" u="sng" dirty="0">
                <a:solidFill>
                  <a:schemeClr val="tx1"/>
                </a:solidFill>
                <a:latin typeface="Times New Roman" panose="02020603050405020304" pitchFamily="18" charset="0"/>
                <a:cs typeface="Times New Roman" panose="02020603050405020304" pitchFamily="18" charset="0"/>
                <a:sym typeface="+mn-ea"/>
              </a:rPr>
              <a:t>Bởi vì:</a:t>
            </a:r>
            <a:endParaRPr lang="en-US" sz="2500" i="1"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2500"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Khẳng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định</a:t>
            </a:r>
            <a:r>
              <a:rPr lang="en-US" sz="2500" i="1" dirty="0">
                <a:latin typeface="Times New Roman" panose="02020603050405020304" pitchFamily="18" charset="0"/>
                <a:cs typeface="Times New Roman" panose="02020603050405020304" pitchFamily="18" charset="0"/>
              </a:rPr>
              <a:t> vị trí, </a:t>
            </a:r>
            <a:r>
              <a:rPr lang="en-US" sz="2500" i="1" dirty="0" err="1">
                <a:latin typeface="Times New Roman" panose="02020603050405020304" pitchFamily="18" charset="0"/>
                <a:cs typeface="Times New Roman" panose="02020603050405020304" pitchFamily="18" charset="0"/>
              </a:rPr>
              <a:t>vai</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trò</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của</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cách</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mạng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thuộc</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địa đối với chính quốc</a:t>
            </a:r>
            <a:r>
              <a:rPr lang="en-US" sz="2500" i="1" dirty="0">
                <a:latin typeface="Times New Roman" panose="02020603050405020304" pitchFamily="18" charset="0"/>
                <a:cs typeface="Times New Roman" panose="02020603050405020304" pitchFamily="18" charset="0"/>
              </a:rPr>
              <a:t>.</a:t>
            </a:r>
            <a:endParaRPr lang="en-US" sz="2500" i="1" dirty="0">
              <a:latin typeface="Times New Roman" panose="02020603050405020304" pitchFamily="18" charset="0"/>
              <a:cs typeface="Times New Roman" panose="02020603050405020304" pitchFamily="18" charset="0"/>
            </a:endParaRPr>
          </a:p>
          <a:p>
            <a:pPr marL="0" indent="0">
              <a:lnSpc>
                <a:spcPct val="150000"/>
              </a:lnSpc>
              <a:buNone/>
            </a:pPr>
            <a:r>
              <a:rPr lang="en-US" sz="2500" i="1" dirty="0">
                <a:latin typeface="Times New Roman" panose="02020603050405020304" pitchFamily="18" charset="0"/>
                <a:cs typeface="Times New Roman" panose="02020603050405020304" pitchFamily="18" charset="0"/>
              </a:rPr>
              <a:t>- Khẳng định tinh thần đấu tranh hết sức quyết liệt của các dân tộc thuộc địa.</a:t>
            </a:r>
            <a:endParaRPr lang="en-US" sz="2500" i="1" dirty="0">
              <a:latin typeface="Times New Roman" panose="02020603050405020304" pitchFamily="18" charset="0"/>
              <a:cs typeface="Times New Roman" panose="02020603050405020304" pitchFamily="18" charset="0"/>
            </a:endParaRPr>
          </a:p>
          <a:p>
            <a:pPr>
              <a:lnSpc>
                <a:spcPct val="150000"/>
              </a:lnSpc>
              <a:buNone/>
            </a:pP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Kêu</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gọi</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quốc</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tế</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cộng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sản</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và</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các</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Đảng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cộng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sản</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châu</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Âu</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quan</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tâm</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tới</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cách</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mạng</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thuộc</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địa</a:t>
            </a:r>
            <a:r>
              <a:rPr lang="en-US" sz="2500" i="1" dirty="0">
                <a:latin typeface="Times New Roman" panose="02020603050405020304" pitchFamily="18" charset="0"/>
                <a:cs typeface="Times New Roman" panose="02020603050405020304" pitchFamily="18" charset="0"/>
              </a:rPr>
              <a:t>.</a:t>
            </a:r>
            <a:endParaRPr lang="en-US" sz="2500" i="1" dirty="0">
              <a:latin typeface="Times New Roman" panose="02020603050405020304" pitchFamily="18" charset="0"/>
              <a:cs typeface="Times New Roman" panose="02020603050405020304" pitchFamily="18" charset="0"/>
            </a:endParaRPr>
          </a:p>
          <a:p>
            <a:pPr>
              <a:lnSpc>
                <a:spcPct val="150000"/>
              </a:lnSpc>
              <a:buNone/>
            </a:pPr>
            <a:r>
              <a:rPr lang="en-US" sz="2500" i="1" dirty="0">
                <a:latin typeface="Times New Roman" panose="02020603050405020304" pitchFamily="18" charset="0"/>
                <a:cs typeface="Times New Roman" panose="02020603050405020304" pitchFamily="18" charset="0"/>
              </a:rPr>
              <a:t>- Căn cứ vào luận điểm của C.Mác : Về khả năng tự giải phóng của giai cấp công nhân: “Công cuộc giải phóng anh em chỉ có thể thực hiện bằng nổ lực của bản thân anh em”.</a:t>
            </a:r>
            <a:endParaRPr lang="en-US" sz="2500" i="1" dirty="0">
              <a:latin typeface="Times New Roman" panose="02020603050405020304" pitchFamily="18" charset="0"/>
              <a:cs typeface="Times New Roman" panose="02020603050405020304" pitchFamily="18" charset="0"/>
            </a:endParaRPr>
          </a:p>
          <a:p>
            <a:pPr>
              <a:lnSpc>
                <a:spcPct val="150000"/>
              </a:lnSpc>
              <a:buNone/>
            </a:pPr>
            <a:r>
              <a:rPr lang="en-US" sz="2500" i="1" dirty="0">
                <a:latin typeface="Times New Roman" panose="02020603050405020304" pitchFamily="18" charset="0"/>
                <a:cs typeface="Times New Roman" panose="02020603050405020304" pitchFamily="18" charset="0"/>
              </a:rPr>
              <a:t>- Thực tiễn CMT8 năm 1945 đã chứng minh tính đúng đắn trên của HCM. </a:t>
            </a:r>
            <a:endParaRPr lang="en-US" sz="2500" i="1" dirty="0">
              <a:latin typeface="Times New Roman" panose="02020603050405020304" pitchFamily="18" charset="0"/>
              <a:cs typeface="Times New Roman" panose="02020603050405020304" pitchFamily="18" charset="0"/>
            </a:endParaRPr>
          </a:p>
          <a:p>
            <a:pPr>
              <a:lnSpc>
                <a:spcPct val="150000"/>
              </a:lnSpc>
              <a:buNone/>
            </a:pPr>
            <a:r>
              <a:rPr lang="en-US" i="1" dirty="0">
                <a:latin typeface="Times New Roman" panose="02020603050405020304" pitchFamily="18" charset="0"/>
                <a:cs typeface="Times New Roman" panose="02020603050405020304" pitchFamily="18" charset="0"/>
              </a:rPr>
              <a:t>=&gt; </a:t>
            </a:r>
            <a:r>
              <a:rPr lang="en-US" b="1" i="1" dirty="0">
                <a:latin typeface="Times New Roman" panose="02020603050405020304" pitchFamily="18" charset="0"/>
                <a:cs typeface="Times New Roman" panose="02020603050405020304" pitchFamily="18" charset="0"/>
              </a:rPr>
              <a:t>Luận điểm này là độc đáo, sáng tạo và có giá trị về mặt lý luận và thực tiễn</a:t>
            </a:r>
            <a:endParaRPr lang="en-US" b="1" i="1"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lvl="0" indent="0" algn="just" fontAlgn="base">
              <a:spcBef>
                <a:spcPct val="0"/>
              </a:spcBef>
              <a:spcAft>
                <a:spcPct val="0"/>
              </a:spcAft>
              <a:buClrTx/>
              <a:buSzTx/>
              <a:buFontTx/>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Sự</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bạo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lực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phóng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dân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tộc</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ClrTx/>
              <a:buSzTx/>
              <a:buFontTx/>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bạo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lực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ClrTx/>
              <a:buSzTx/>
              <a:buFont typeface="Wingdings" panose="05000000000000000000" pitchFamily="2" charset="2"/>
              <a:buChar char="ü"/>
            </a:pPr>
            <a:r>
              <a:rPr lang="en-US" sz="2800" dirty="0" err="1">
                <a:latin typeface="Times New Roman" panose="02020603050405020304" pitchFamily="18" charset="0"/>
                <a:ea typeface="Calibri" panose="020F0502020204030204" pitchFamily="34" charset="0"/>
                <a:cs typeface="Times New Roman" panose="02020603050405020304" pitchFamily="18" charset="0"/>
              </a:rPr>
              <a:t>Tự</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lực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cánh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sinh</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ClrTx/>
              <a:buSzTx/>
              <a:buFont typeface="Wingdings" panose="05000000000000000000" pitchFamily="2" charset="2"/>
              <a:buChar char="ü"/>
            </a:pPr>
            <a:r>
              <a:rPr lang="en-US" sz="2800" dirty="0" err="1">
                <a:latin typeface="Times New Roman" panose="02020603050405020304" pitchFamily="18" charset="0"/>
                <a:ea typeface="Calibri" panose="020F0502020204030204" pitchFamily="34" charset="0"/>
                <a:cs typeface="Times New Roman" panose="02020603050405020304" pitchFamily="18" charset="0"/>
              </a:rPr>
              <a:t>Kháng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chiến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dân</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ClrTx/>
              <a:buSzTx/>
              <a:buFont typeface="Wingdings" panose="05000000000000000000" pitchFamily="2" charset="2"/>
              <a:buChar char="ü"/>
            </a:pPr>
            <a:r>
              <a:rPr lang="en-US" sz="28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đấu</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tranh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trị</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vũ</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trang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đấu</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tranh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kinh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tế</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đấu</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tranh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ngoại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eaLnBrk="0" fontAlgn="base" hangingPunct="0">
              <a:spcBef>
                <a:spcPct val="0"/>
              </a:spcBef>
              <a:spcAft>
                <a:spcPct val="0"/>
              </a:spcAft>
              <a:buClrTx/>
              <a:buSzTx/>
              <a:buFontTx/>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nhân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văn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tư</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tưởng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bạo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lực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4" name="Title 3"/>
          <p:cNvSpPr txBox="1">
            <a:spLocks noGrp="1"/>
          </p:cNvSpPr>
          <p:nvPr>
            <p:ph type="title"/>
          </p:nvPr>
        </p:nvSpPr>
        <p:spPr>
          <a:xfrm>
            <a:off x="914400" y="274638"/>
            <a:ext cx="7772400" cy="1143000"/>
          </a:xfrm>
          <a:prstGeom prst="roundRect">
            <a:avLst/>
          </a:prstGeom>
          <a:solidFill>
            <a:schemeClr val="accent1"/>
          </a:solidFill>
        </p:spPr>
        <p:style>
          <a:lnRef idx="1">
            <a:schemeClr val="dk1"/>
          </a:lnRef>
          <a:fillRef idx="2">
            <a:schemeClr val="dk1"/>
          </a:fillRef>
          <a:effectRef idx="1">
            <a:schemeClr val="dk1"/>
          </a:effectRef>
          <a:fontRef idx="minor">
            <a:schemeClr val="dk1"/>
          </a:fontRef>
        </p:style>
        <p:txBody>
          <a:bodyPr bIns="91440" rtlCol="0" anchor="ctr" anchorCtr="0">
            <a:noAutofit/>
          </a:bodyPr>
          <a:lstStyle/>
          <a:p>
            <a:pPr marL="0" marR="0" lvl="0" indent="0" defTabSz="914400" rtl="0" eaLnBrk="1" fontAlgn="auto" latinLnBrk="0" hangingPunct="1">
              <a:lnSpc>
                <a:spcPct val="100000"/>
              </a:lnSpc>
              <a:spcBef>
                <a:spcPct val="0"/>
              </a:spcBef>
              <a:spcAft>
                <a:spcPts val="0"/>
              </a:spcAft>
              <a:buClrTx/>
              <a:buSzTx/>
              <a:buFontTx/>
              <a:buNone/>
              <a:defRPr/>
            </a:pP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e.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Cách</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mạng</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giải</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phóng</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dân</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tộc</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cần</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được</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tiến</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hành</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bằng</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con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đường</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bạo</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lực</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cách</a:t>
            </a: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 </a:t>
            </a:r>
            <a:r>
              <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rPr>
              <a:t>mạng</a:t>
            </a:r>
            <a:endParaRPr lang="en-US" sz="2400" b="1" dirty="0" err="1">
              <a:solidFill>
                <a:schemeClr val="tx1"/>
              </a:solidFill>
              <a:effectLst>
                <a:outerShdw blurRad="38100" dist="19050" dir="2700000" algn="tl" rotWithShape="0">
                  <a:schemeClr val="dk1">
                    <a:alpha val="40000"/>
                  </a:scheme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lvl1pPr eaLnBrk="0" hangingPunct="0">
              <a:defRPr sz="2400">
                <a:solidFill>
                  <a:schemeClr val="tx1"/>
                </a:solidFill>
                <a:latin typeface=".VnArial" panose="020B7200000000000000" pitchFamily="34" charset="0"/>
              </a:defRPr>
            </a:lvl1pPr>
            <a:lvl2pPr marL="742950" indent="-285750" eaLnBrk="0" hangingPunct="0">
              <a:defRPr sz="2400">
                <a:solidFill>
                  <a:schemeClr val="tx1"/>
                </a:solidFill>
                <a:latin typeface=".VnArial" panose="020B7200000000000000" pitchFamily="34" charset="0"/>
              </a:defRPr>
            </a:lvl2pPr>
            <a:lvl3pPr marL="1143000" indent="-228600" eaLnBrk="0" hangingPunct="0">
              <a:defRPr sz="2400">
                <a:solidFill>
                  <a:schemeClr val="tx1"/>
                </a:solidFill>
                <a:latin typeface=".VnArial" panose="020B7200000000000000" pitchFamily="34" charset="0"/>
              </a:defRPr>
            </a:lvl3pPr>
            <a:lvl4pPr marL="1600200" indent="-228600" eaLnBrk="0" hangingPunct="0">
              <a:defRPr sz="2400">
                <a:solidFill>
                  <a:schemeClr val="tx1"/>
                </a:solidFill>
                <a:latin typeface=".VnArial" panose="020B7200000000000000" pitchFamily="34" charset="0"/>
              </a:defRPr>
            </a:lvl4pPr>
            <a:lvl5pPr marL="2057400" indent="-228600" eaLnBrk="0" hangingPunct="0">
              <a:defRPr sz="2400">
                <a:solidFill>
                  <a:schemeClr val="tx1"/>
                </a:solidFill>
                <a:latin typeface=".VnArial" panose="020B7200000000000000" pitchFamily="34" charset="0"/>
              </a:defRPr>
            </a:lvl5pPr>
            <a:lvl6pPr marL="2514600" indent="-228600" algn="ctr" eaLnBrk="0" fontAlgn="base" hangingPunct="0">
              <a:spcBef>
                <a:spcPct val="0"/>
              </a:spcBef>
              <a:spcAft>
                <a:spcPct val="0"/>
              </a:spcAft>
              <a:defRPr sz="2400">
                <a:solidFill>
                  <a:schemeClr val="tx1"/>
                </a:solidFill>
                <a:latin typeface=".VnArial" panose="020B7200000000000000" pitchFamily="34" charset="0"/>
              </a:defRPr>
            </a:lvl6pPr>
            <a:lvl7pPr marL="2971800" indent="-228600" algn="ctr" eaLnBrk="0" fontAlgn="base" hangingPunct="0">
              <a:spcBef>
                <a:spcPct val="0"/>
              </a:spcBef>
              <a:spcAft>
                <a:spcPct val="0"/>
              </a:spcAft>
              <a:defRPr sz="2400">
                <a:solidFill>
                  <a:schemeClr val="tx1"/>
                </a:solidFill>
                <a:latin typeface=".VnArial" panose="020B7200000000000000" pitchFamily="34" charset="0"/>
              </a:defRPr>
            </a:lvl7pPr>
            <a:lvl8pPr marL="3429000" indent="-228600" algn="ctr" eaLnBrk="0" fontAlgn="base" hangingPunct="0">
              <a:spcBef>
                <a:spcPct val="0"/>
              </a:spcBef>
              <a:spcAft>
                <a:spcPct val="0"/>
              </a:spcAft>
              <a:defRPr sz="2400">
                <a:solidFill>
                  <a:schemeClr val="tx1"/>
                </a:solidFill>
                <a:latin typeface=".VnArial" panose="020B7200000000000000" pitchFamily="34" charset="0"/>
              </a:defRPr>
            </a:lvl8pPr>
            <a:lvl9pPr marL="3886200" indent="-228600" algn="ctr" eaLnBrk="0" fontAlgn="base" hangingPunct="0">
              <a:spcBef>
                <a:spcPct val="0"/>
              </a:spcBef>
              <a:spcAft>
                <a:spcPct val="0"/>
              </a:spcAft>
              <a:defRPr sz="2400">
                <a:solidFill>
                  <a:schemeClr val="tx1"/>
                </a:solidFill>
                <a:latin typeface=".VnArial" panose="020B7200000000000000" pitchFamily="34" charset="0"/>
              </a:defRPr>
            </a:lvl9pPr>
          </a:lstStyle>
          <a:p>
            <a:pPr eaLnBrk="1" hangingPunct="1"/>
            <a:fld id="{C8F85E36-91B7-4BBD-9716-ADD4C23EE311}" type="slidenum">
              <a:rPr lang="en-US" altLang="en-US" sz="1400">
                <a:solidFill>
                  <a:srgbClr val="000000"/>
                </a:solidFill>
                <a:latin typeface="Arial" panose="020B0604020202020204" pitchFamily="34" charset="0"/>
              </a:rPr>
            </a:fld>
            <a:endParaRPr lang="en-US" altLang="en-US" sz="1400">
              <a:solidFill>
                <a:srgbClr val="000000"/>
              </a:solidFill>
              <a:latin typeface="Arial" panose="020B0604020202020204" pitchFamily="34" charset="0"/>
            </a:endParaRPr>
          </a:p>
        </p:txBody>
      </p:sp>
      <p:sp>
        <p:nvSpPr>
          <p:cNvPr id="6" name="Freeform 5"/>
          <p:cNvSpPr/>
          <p:nvPr/>
        </p:nvSpPr>
        <p:spPr>
          <a:xfrm>
            <a:off x="132080" y="739140"/>
            <a:ext cx="8962390" cy="119761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5"/>
          </a:lnRef>
          <a:fillRef idx="2">
            <a:schemeClr val="accent5"/>
          </a:fillRef>
          <a:effectRef idx="1">
            <a:schemeClr val="accent5"/>
          </a:effectRef>
          <a:fontRef idx="minor">
            <a:schemeClr val="dk1"/>
          </a:fontRef>
        </p:style>
        <p:txBody>
          <a:bodyPr lIns="191552" tIns="30262" rIns="191552" bIns="30262" spcCol="1270" anchor="ctr"/>
          <a:lstStyle/>
          <a:p>
            <a:pPr algn="just" defTabSz="933450">
              <a:lnSpc>
                <a:spcPct val="90000"/>
              </a:lnSpc>
              <a:spcAft>
                <a:spcPct val="35000"/>
              </a:spcAft>
              <a:defRPr/>
            </a:pPr>
            <a:r>
              <a:rPr lang="vi-VN" altLang="en-US" sz="3000" b="1" dirty="0" smtClean="0">
                <a:latin typeface="Times New Roman" panose="02020603050405020304" pitchFamily="18" charset="0"/>
                <a:cs typeface="Times New Roman" panose="02020603050405020304" pitchFamily="18" charset="0"/>
              </a:rPr>
              <a:t>I. </a:t>
            </a:r>
            <a:r>
              <a:rPr lang="en-US" altLang="en-US" sz="3000" b="1" dirty="0" smtClean="0">
                <a:latin typeface="Times New Roman" panose="02020603050405020304" pitchFamily="18" charset="0"/>
                <a:cs typeface="Times New Roman" panose="02020603050405020304" pitchFamily="18" charset="0"/>
              </a:rPr>
              <a:t> T</a:t>
            </a:r>
            <a:r>
              <a:rPr lang="vi-VN" altLang="en-US" sz="3000" b="1" dirty="0" smtClean="0">
                <a:latin typeface="Times New Roman" panose="02020603050405020304" pitchFamily="18" charset="0"/>
                <a:cs typeface="Times New Roman" panose="02020603050405020304" pitchFamily="18" charset="0"/>
              </a:rPr>
              <a:t>Ư TƯỞNG </a:t>
            </a:r>
            <a:r>
              <a:rPr lang="en-US" altLang="en-US" sz="3000" b="1" dirty="0" smtClean="0">
                <a:latin typeface="Times New Roman" panose="02020603050405020304" pitchFamily="18" charset="0"/>
                <a:cs typeface="Times New Roman" panose="02020603050405020304" pitchFamily="18" charset="0"/>
              </a:rPr>
              <a:t>HỒ CHÍ MINH VỀ ĐỘC LẬP DÂN TỘC</a:t>
            </a:r>
            <a:endParaRPr lang="en-US" altLang="en-US" sz="3000" b="1" dirty="0">
              <a:latin typeface="Times New Roman" panose="02020603050405020304" pitchFamily="18" charset="0"/>
              <a:cs typeface="Times New Roman" panose="02020603050405020304" pitchFamily="18" charset="0"/>
            </a:endParaRPr>
          </a:p>
        </p:txBody>
      </p:sp>
      <p:sp>
        <p:nvSpPr>
          <p:cNvPr id="8" name="Freeform 7"/>
          <p:cNvSpPr/>
          <p:nvPr/>
        </p:nvSpPr>
        <p:spPr>
          <a:xfrm>
            <a:off x="132715" y="2061845"/>
            <a:ext cx="8961755" cy="1332865"/>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2"/>
          </a:lnRef>
          <a:fillRef idx="2">
            <a:schemeClr val="accent2"/>
          </a:fillRef>
          <a:effectRef idx="1">
            <a:schemeClr val="accent2"/>
          </a:effectRef>
          <a:fontRef idx="minor">
            <a:schemeClr val="dk1"/>
          </a:fontRef>
        </p:style>
        <p:txBody>
          <a:bodyPr lIns="191552" tIns="30262" rIns="191552" bIns="30262" spcCol="1270" anchor="ctr"/>
          <a:lstStyle/>
          <a:p>
            <a:pPr algn="l" defTabSz="933450">
              <a:lnSpc>
                <a:spcPct val="90000"/>
              </a:lnSpc>
              <a:spcAft>
                <a:spcPct val="35000"/>
              </a:spcAft>
              <a:defRPr/>
            </a:pPr>
            <a:r>
              <a:rPr lang="vi-VN" altLang="en-US" sz="3000" b="1" dirty="0" smtClean="0">
                <a:latin typeface="Times New Roman" panose="02020603050405020304" pitchFamily="18" charset="0"/>
                <a:cs typeface="Times New Roman" panose="02020603050405020304" pitchFamily="18" charset="0"/>
              </a:rPr>
              <a:t>II.</a:t>
            </a:r>
            <a:r>
              <a:rPr lang="en-US" altLang="en-US" sz="3000" b="1" dirty="0" smtClean="0">
                <a:latin typeface="Times New Roman" panose="02020603050405020304" pitchFamily="18" charset="0"/>
                <a:cs typeface="Times New Roman" panose="02020603050405020304" pitchFamily="18" charset="0"/>
              </a:rPr>
              <a:t> T</a:t>
            </a:r>
            <a:r>
              <a:rPr lang="vi-VN" altLang="en-US" sz="3000" b="1" dirty="0" smtClean="0">
                <a:latin typeface="Times New Roman" panose="02020603050405020304" pitchFamily="18" charset="0"/>
                <a:cs typeface="Times New Roman" panose="02020603050405020304" pitchFamily="18" charset="0"/>
              </a:rPr>
              <a:t>Ư TƯỞNG</a:t>
            </a:r>
            <a:r>
              <a:rPr lang="en-US" altLang="en-US" sz="3000" b="1" dirty="0" smtClean="0">
                <a:latin typeface="Times New Roman" panose="02020603050405020304" pitchFamily="18" charset="0"/>
                <a:cs typeface="Times New Roman" panose="02020603050405020304" pitchFamily="18" charset="0"/>
              </a:rPr>
              <a:t> HỒ CHÍ MINH VỀ CHỦ NGHĨA XÃ HỘI</a:t>
            </a:r>
            <a:endParaRPr lang="en-US" altLang="en-US" sz="3000" b="1" dirty="0">
              <a:latin typeface="Times New Roman" panose="02020603050405020304" pitchFamily="18" charset="0"/>
              <a:cs typeface="Times New Roman" panose="02020603050405020304" pitchFamily="18" charset="0"/>
            </a:endParaRPr>
          </a:p>
        </p:txBody>
      </p:sp>
      <p:sp>
        <p:nvSpPr>
          <p:cNvPr id="10" name="Freeform 9"/>
          <p:cNvSpPr/>
          <p:nvPr/>
        </p:nvSpPr>
        <p:spPr>
          <a:xfrm>
            <a:off x="132080" y="3587115"/>
            <a:ext cx="8962390" cy="129286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a:gradFill>
            <a:gsLst>
              <a:gs pos="0">
                <a:srgbClr val="FECF40"/>
              </a:gs>
              <a:gs pos="100000">
                <a:srgbClr val="846C21"/>
              </a:gs>
            </a:gsLst>
            <a:lin ang="5400000" scaled="0"/>
          </a:gradFill>
          <a:ln>
            <a:solidFill>
              <a:schemeClr val="accent2"/>
            </a:solidFill>
          </a:ln>
        </p:spPr>
        <p:style>
          <a:lnRef idx="1">
            <a:schemeClr val="accent5"/>
          </a:lnRef>
          <a:fillRef idx="2">
            <a:schemeClr val="accent5"/>
          </a:fillRef>
          <a:effectRef idx="1">
            <a:schemeClr val="accent5"/>
          </a:effectRef>
          <a:fontRef idx="minor">
            <a:schemeClr val="dk1"/>
          </a:fontRef>
        </p:style>
        <p:txBody>
          <a:bodyPr lIns="191552" tIns="30262" rIns="191552" bIns="30262" spcCol="1270" anchor="ctr"/>
          <a:lstStyle/>
          <a:p>
            <a:pPr algn="l" defTabSz="933450">
              <a:lnSpc>
                <a:spcPct val="90000"/>
              </a:lnSpc>
              <a:spcAft>
                <a:spcPct val="35000"/>
              </a:spcAft>
              <a:defRPr/>
            </a:pPr>
            <a:r>
              <a:rPr lang="vi-VN" altLang="en-US" sz="3000" b="1" dirty="0" smtClean="0">
                <a:latin typeface="Times New Roman" panose="02020603050405020304" pitchFamily="18" charset="0"/>
                <a:cs typeface="Times New Roman" panose="02020603050405020304" pitchFamily="18" charset="0"/>
              </a:rPr>
              <a:t>III. </a:t>
            </a:r>
            <a:r>
              <a:rPr lang="en-US" sz="3000" b="1" dirty="0" smtClean="0">
                <a:latin typeface="Times New Roman" panose="02020603050405020304" pitchFamily="18" charset="0"/>
                <a:cs typeface="Times New Roman" panose="02020603050405020304" pitchFamily="18" charset="0"/>
              </a:rPr>
              <a:t>TƯ TƯỞNG HỒ CHÍ MINH VỀ MQH GIỮA ĐỘC LẬP DÂN TỘC VÀ CHỦ NGHĨA XÃ HỘI</a:t>
            </a:r>
            <a:endParaRPr lang="en-US" sz="30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630045" y="92575"/>
            <a:ext cx="4572000" cy="521970"/>
          </a:xfrm>
          <a:prstGeom prst="rect">
            <a:avLst/>
          </a:prstGeom>
        </p:spPr>
        <p:txBody>
          <a:bodyPr>
            <a:spAutoFit/>
          </a:bodyPr>
          <a:lstStyle/>
          <a:p>
            <a:pPr>
              <a:defRPr/>
            </a:pPr>
            <a:r>
              <a:rPr lang="en-US" altLang="en-US" sz="2800" b="1" kern="0" dirty="0" err="1">
                <a:solidFill>
                  <a:srgbClr val="000000"/>
                </a:solidFill>
                <a:latin typeface="+mj-lt"/>
              </a:rPr>
              <a:t>KẾT</a:t>
            </a:r>
            <a:r>
              <a:rPr lang="en-US" altLang="en-US" sz="2800" b="1" kern="0" dirty="0">
                <a:solidFill>
                  <a:srgbClr val="000000"/>
                </a:solidFill>
                <a:latin typeface="+mj-lt"/>
              </a:rPr>
              <a:t> </a:t>
            </a:r>
            <a:r>
              <a:rPr lang="en-US" altLang="en-US" sz="2800" b="1" kern="0" dirty="0" err="1">
                <a:solidFill>
                  <a:srgbClr val="000000"/>
                </a:solidFill>
                <a:latin typeface="+mj-lt"/>
              </a:rPr>
              <a:t>CẤU</a:t>
            </a:r>
            <a:r>
              <a:rPr lang="en-US" altLang="en-US" sz="2800" b="1" kern="0" dirty="0">
                <a:solidFill>
                  <a:srgbClr val="000000"/>
                </a:solidFill>
                <a:latin typeface="+mj-lt"/>
              </a:rPr>
              <a:t> </a:t>
            </a:r>
            <a:r>
              <a:rPr lang="en-US" altLang="en-US" sz="2800" b="1" kern="0" dirty="0" err="1">
                <a:solidFill>
                  <a:srgbClr val="000000"/>
                </a:solidFill>
                <a:latin typeface="+mj-lt"/>
              </a:rPr>
              <a:t>CỦA</a:t>
            </a:r>
            <a:r>
              <a:rPr lang="en-US" altLang="en-US" sz="2800" b="1" kern="0" dirty="0">
                <a:solidFill>
                  <a:srgbClr val="000000"/>
                </a:solidFill>
                <a:latin typeface="+mj-lt"/>
              </a:rPr>
              <a:t> </a:t>
            </a:r>
            <a:r>
              <a:rPr lang="en-US" altLang="en-US" sz="2800" b="1" kern="0" dirty="0" err="1">
                <a:solidFill>
                  <a:srgbClr val="000000"/>
                </a:solidFill>
                <a:latin typeface="+mj-lt"/>
              </a:rPr>
              <a:t>BÀI</a:t>
            </a:r>
            <a:endParaRPr lang="en-US" altLang="en-US" sz="2800" b="1" kern="0" dirty="0" err="1">
              <a:solidFill>
                <a:srgbClr val="000000"/>
              </a:solidFill>
              <a:latin typeface="+mj-lt"/>
            </a:endParaRPr>
          </a:p>
        </p:txBody>
      </p:sp>
      <p:sp>
        <p:nvSpPr>
          <p:cNvPr id="3" name="Freeform 2"/>
          <p:cNvSpPr/>
          <p:nvPr/>
        </p:nvSpPr>
        <p:spPr>
          <a:xfrm>
            <a:off x="132715" y="5287645"/>
            <a:ext cx="8962390" cy="129286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1"/>
          </a:lnRef>
          <a:fillRef idx="3">
            <a:schemeClr val="accent1"/>
          </a:fillRef>
          <a:effectRef idx="2">
            <a:schemeClr val="accent1"/>
          </a:effectRef>
          <a:fontRef idx="minor">
            <a:schemeClr val="lt1"/>
          </a:fontRef>
        </p:style>
        <p:txBody>
          <a:bodyPr lIns="191552" tIns="30262" rIns="191552" bIns="30262" spcCol="1270" anchor="ctr"/>
          <a:p>
            <a:pPr algn="ctr" defTabSz="933450">
              <a:lnSpc>
                <a:spcPct val="90000"/>
              </a:lnSpc>
              <a:spcAft>
                <a:spcPct val="35000"/>
              </a:spcAft>
              <a:defRPr/>
            </a:pPr>
            <a:r>
              <a:rPr lang="vi-VN" altLang="en-US" sz="3000" b="1" dirty="0" smtClean="0">
                <a:latin typeface="Times New Roman" panose="02020603050405020304" pitchFamily="18" charset="0"/>
                <a:cs typeface="Times New Roman" panose="02020603050405020304" pitchFamily="18" charset="0"/>
              </a:rPr>
              <a:t>I</a:t>
            </a:r>
            <a:r>
              <a:rPr lang="en-US" altLang="vi-VN" sz="3000" b="1" dirty="0" smtClean="0">
                <a:latin typeface="Times New Roman" panose="02020603050405020304" pitchFamily="18" charset="0"/>
                <a:cs typeface="Times New Roman" panose="02020603050405020304" pitchFamily="18" charset="0"/>
              </a:rPr>
              <a:t>V</a:t>
            </a:r>
            <a:r>
              <a:rPr lang="vi-VN" altLang="en-US" sz="3000" b="1" dirty="0" smtClean="0">
                <a:latin typeface="Times New Roman" panose="02020603050405020304" pitchFamily="18" charset="0"/>
                <a:cs typeface="Times New Roman" panose="02020603050405020304" pitchFamily="18" charset="0"/>
              </a:rPr>
              <a:t>. </a:t>
            </a:r>
            <a:r>
              <a:rPr lang="en-US" altLang="vi-VN" sz="3000" b="1" dirty="0" smtClean="0">
                <a:latin typeface="Times New Roman" panose="02020603050405020304" pitchFamily="18" charset="0"/>
                <a:cs typeface="Times New Roman" panose="02020603050405020304" pitchFamily="18" charset="0"/>
              </a:rPr>
              <a:t>VẬN DỤNG </a:t>
            </a:r>
            <a:r>
              <a:rPr lang="en-US" sz="3000" b="1" dirty="0" smtClean="0">
                <a:latin typeface="Times New Roman" panose="02020603050405020304" pitchFamily="18" charset="0"/>
                <a:cs typeface="Times New Roman" panose="02020603050405020304" pitchFamily="18" charset="0"/>
              </a:rPr>
              <a:t>TƯ TƯỞNG HỒ CHÍ MINH VỀ ĐLDT VỚI CNXH TRONG SỰ NGHIỆP CÁCH MẠNG VIỆT NAM HIỆN NAY</a:t>
            </a:r>
            <a:endParaRPr lang="en-US" sz="3000" b="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 calcmode="lin" valueType="num">
                                      <p:cBhvr>
                                        <p:cTn id="29" dur="1000" fill="hold"/>
                                        <p:tgtEl>
                                          <p:spTgt spid="3"/>
                                        </p:tgtEl>
                                        <p:attrNameLst>
                                          <p:attrName>style.rotation</p:attrName>
                                        </p:attrNameLst>
                                      </p:cBhvr>
                                      <p:tavLst>
                                        <p:tav tm="0">
                                          <p:val>
                                            <p:fltVal val="90"/>
                                          </p:val>
                                        </p:tav>
                                        <p:tav tm="100000">
                                          <p:val>
                                            <p:fltVal val="0"/>
                                          </p:val>
                                        </p:tav>
                                      </p:tavLst>
                                    </p:anim>
                                    <p:animEffect transition="in" filter="fade">
                                      <p:cBhvr>
                                        <p:cTn id="3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r>
              <a:rPr lang="en-US" altLang="en-US"/>
              <a:t>*</a:t>
            </a:r>
            <a:endParaRPr lang="en-US" altLang="en-US"/>
          </a:p>
        </p:txBody>
      </p:sp>
      <p:sp>
        <p:nvSpPr>
          <p:cNvPr id="6" name="Freeform 5"/>
          <p:cNvSpPr/>
          <p:nvPr/>
        </p:nvSpPr>
        <p:spPr>
          <a:xfrm>
            <a:off x="129540" y="210820"/>
            <a:ext cx="8792210" cy="1197610"/>
          </a:xfrm>
          <a:custGeom>
            <a:avLst/>
            <a:gdLst>
              <a:gd name="connsiteX0" fmla="*/ 0 w 4267200"/>
              <a:gd name="connsiteY0" fmla="*/ 103322 h 619920"/>
              <a:gd name="connsiteX1" fmla="*/ 103322 w 4267200"/>
              <a:gd name="connsiteY1" fmla="*/ 0 h 619920"/>
              <a:gd name="connsiteX2" fmla="*/ 4163878 w 4267200"/>
              <a:gd name="connsiteY2" fmla="*/ 0 h 619920"/>
              <a:gd name="connsiteX3" fmla="*/ 4267200 w 4267200"/>
              <a:gd name="connsiteY3" fmla="*/ 103322 h 619920"/>
              <a:gd name="connsiteX4" fmla="*/ 4267200 w 4267200"/>
              <a:gd name="connsiteY4" fmla="*/ 516598 h 619920"/>
              <a:gd name="connsiteX5" fmla="*/ 4163878 w 4267200"/>
              <a:gd name="connsiteY5" fmla="*/ 619920 h 619920"/>
              <a:gd name="connsiteX6" fmla="*/ 103322 w 4267200"/>
              <a:gd name="connsiteY6" fmla="*/ 619920 h 619920"/>
              <a:gd name="connsiteX7" fmla="*/ 0 w 4267200"/>
              <a:gd name="connsiteY7" fmla="*/ 516598 h 619920"/>
              <a:gd name="connsiteX8" fmla="*/ 0 w 4267200"/>
              <a:gd name="connsiteY8" fmla="*/ 103322 h 61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619920">
                <a:moveTo>
                  <a:pt x="0" y="103322"/>
                </a:moveTo>
                <a:cubicBezTo>
                  <a:pt x="0" y="46259"/>
                  <a:pt x="46259" y="0"/>
                  <a:pt x="103322" y="0"/>
                </a:cubicBezTo>
                <a:lnTo>
                  <a:pt x="4163878" y="0"/>
                </a:lnTo>
                <a:cubicBezTo>
                  <a:pt x="4220941" y="0"/>
                  <a:pt x="4267200" y="46259"/>
                  <a:pt x="4267200" y="103322"/>
                </a:cubicBezTo>
                <a:lnTo>
                  <a:pt x="4267200" y="516598"/>
                </a:lnTo>
                <a:cubicBezTo>
                  <a:pt x="4267200" y="573661"/>
                  <a:pt x="4220941" y="619920"/>
                  <a:pt x="4163878" y="619920"/>
                </a:cubicBezTo>
                <a:lnTo>
                  <a:pt x="103322" y="619920"/>
                </a:lnTo>
                <a:cubicBezTo>
                  <a:pt x="46259" y="619920"/>
                  <a:pt x="0" y="573661"/>
                  <a:pt x="0" y="516598"/>
                </a:cubicBezTo>
                <a:lnTo>
                  <a:pt x="0" y="103322"/>
                </a:lnTo>
                <a:close/>
              </a:path>
            </a:pathLst>
          </a:custGeom>
        </p:spPr>
        <p:style>
          <a:lnRef idx="1">
            <a:schemeClr val="accent5"/>
          </a:lnRef>
          <a:fillRef idx="2">
            <a:schemeClr val="accent5"/>
          </a:fillRef>
          <a:effectRef idx="1">
            <a:schemeClr val="accent5"/>
          </a:effectRef>
          <a:fontRef idx="minor">
            <a:schemeClr val="dk1"/>
          </a:fontRef>
        </p:style>
        <p:txBody>
          <a:bodyPr lIns="191552" tIns="30262" rIns="191552" bIns="30262" spcCol="1270" anchor="ctr"/>
          <a:p>
            <a:pPr algn="ctr" defTabSz="933450">
              <a:lnSpc>
                <a:spcPct val="90000"/>
              </a:lnSpc>
              <a:spcAft>
                <a:spcPct val="35000"/>
              </a:spcAft>
              <a:defRPr/>
            </a:pPr>
            <a:r>
              <a:rPr lang="vi-VN" altLang="en-US" sz="3000" b="1" dirty="0" smtClean="0">
                <a:latin typeface="Times New Roman" panose="02020603050405020304" pitchFamily="18" charset="0"/>
                <a:cs typeface="Times New Roman" panose="02020603050405020304" pitchFamily="18" charset="0"/>
              </a:rPr>
              <a:t>I. </a:t>
            </a:r>
            <a:r>
              <a:rPr lang="en-US" altLang="en-US" sz="3000" b="1" dirty="0" smtClean="0">
                <a:latin typeface="Times New Roman" panose="02020603050405020304" pitchFamily="18" charset="0"/>
                <a:cs typeface="Times New Roman" panose="02020603050405020304" pitchFamily="18" charset="0"/>
              </a:rPr>
              <a:t> T</a:t>
            </a:r>
            <a:r>
              <a:rPr lang="vi-VN" altLang="en-US" sz="3000" b="1" dirty="0" smtClean="0">
                <a:latin typeface="Times New Roman" panose="02020603050405020304" pitchFamily="18" charset="0"/>
                <a:cs typeface="Times New Roman" panose="02020603050405020304" pitchFamily="18" charset="0"/>
              </a:rPr>
              <a:t>Ư TƯỞNG </a:t>
            </a:r>
            <a:r>
              <a:rPr lang="en-US" altLang="en-US" sz="3000" b="1" dirty="0" smtClean="0">
                <a:latin typeface="Times New Roman" panose="02020603050405020304" pitchFamily="18" charset="0"/>
                <a:cs typeface="Times New Roman" panose="02020603050405020304" pitchFamily="18" charset="0"/>
              </a:rPr>
              <a:t>HỒ CHÍ MINH VỀ ĐỘC LẬP DÂN TỘC</a:t>
            </a:r>
            <a:endParaRPr lang="en-US" altLang="en-US" sz="30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344805" y="1804035"/>
            <a:ext cx="8073390" cy="1814830"/>
          </a:xfrm>
          <a:prstGeom prst="rect">
            <a:avLst/>
          </a:prstGeom>
          <a:noFill/>
        </p:spPr>
        <p:txBody>
          <a:bodyPr wrap="square" rtlCol="0">
            <a:spAutoFit/>
          </a:bodyPr>
          <a:p>
            <a:pPr algn="l"/>
            <a:r>
              <a:rPr lang="en-US" sz="2800" b="1">
                <a:latin typeface="Times New Roman" panose="02020603050405020304" pitchFamily="18" charset="0"/>
                <a:cs typeface="Times New Roman" panose="02020603050405020304" pitchFamily="18" charset="0"/>
              </a:rPr>
              <a:t>1. Quan điểm Hồ Chí Minh về độc lập dân tộc</a:t>
            </a:r>
            <a:endParaRPr lang="en-US" sz="2800" b="1">
              <a:latin typeface="Times New Roman" panose="02020603050405020304" pitchFamily="18" charset="0"/>
              <a:cs typeface="Times New Roman" panose="02020603050405020304" pitchFamily="18" charset="0"/>
            </a:endParaRPr>
          </a:p>
          <a:p>
            <a:pPr algn="l"/>
            <a:endParaRPr lang="en-US" sz="2800" b="1">
              <a:latin typeface="Times New Roman" panose="02020603050405020304" pitchFamily="18" charset="0"/>
              <a:cs typeface="Times New Roman" panose="02020603050405020304" pitchFamily="18" charset="0"/>
            </a:endParaRPr>
          </a:p>
          <a:p>
            <a:pPr algn="l"/>
            <a:r>
              <a:rPr lang="en-US" sz="2800" b="1">
                <a:latin typeface="Times New Roman" panose="02020603050405020304" pitchFamily="18" charset="0"/>
                <a:cs typeface="Times New Roman" panose="02020603050405020304" pitchFamily="18" charset="0"/>
              </a:rPr>
              <a:t>a. Độc lập, tự do là quyền thiêng liêng, bất khả xâm phạm của tất cả các dân tộc</a:t>
            </a:r>
            <a:endParaRPr lang="en-US" sz="2800" b="1">
              <a:latin typeface="Times New Roman" panose="02020603050405020304" pitchFamily="18" charset="0"/>
              <a:cs typeface="Times New Roman" panose="02020603050405020304" pitchFamily="18" charset="0"/>
            </a:endParaRPr>
          </a:p>
        </p:txBody>
      </p:sp>
      <p:sp>
        <p:nvSpPr>
          <p:cNvPr id="7" name="Rounded Rectangular Callout 6"/>
          <p:cNvSpPr/>
          <p:nvPr/>
        </p:nvSpPr>
        <p:spPr>
          <a:xfrm>
            <a:off x="838200" y="3886200"/>
            <a:ext cx="7219315" cy="1524000"/>
          </a:xfrm>
          <a:prstGeom prst="wedgeRoundRectCallou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15035" y="4128770"/>
            <a:ext cx="7218680" cy="1076325"/>
          </a:xfrm>
          <a:prstGeom prst="rect">
            <a:avLst/>
          </a:prstGeom>
          <a:noFill/>
        </p:spPr>
        <p:txBody>
          <a:bodyPr wrap="square" rtlCol="0">
            <a:spAutoFit/>
            <a:scene3d>
              <a:camera prst="orthographicFront"/>
              <a:lightRig rig="threePt" dir="t"/>
            </a:scene3d>
          </a:bodyPr>
          <a:p>
            <a:r>
              <a:rPr lang="en-US" sz="3200">
                <a:solidFill>
                  <a:srgbClr val="FF33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Tại sao Hồ Chí Minh luôn quan tâm đến vấn đề độc lập, tự do cho dân tộc?</a:t>
            </a:r>
            <a:endParaRPr lang="en-US" sz="3200">
              <a:solidFill>
                <a:srgbClr val="FF33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p:bldP spid="5" grpId="1"/>
      <p:bldP spid="7" grpId="0" animBg="1"/>
      <p:bldP spid="7" grpId="1" animBg="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graphicFrame>
        <p:nvGraphicFramePr>
          <p:cNvPr id="3" name="Diagram 2"/>
          <p:cNvGraphicFramePr/>
          <p:nvPr/>
        </p:nvGraphicFramePr>
        <p:xfrm>
          <a:off x="250190" y="1039495"/>
          <a:ext cx="10775315" cy="5681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250190" y="216535"/>
            <a:ext cx="8611870" cy="953135"/>
          </a:xfrm>
          <a:prstGeom prst="rect">
            <a:avLst/>
          </a:prstGeom>
          <a:noFill/>
        </p:spPr>
        <p:txBody>
          <a:bodyPr wrap="square" rtlCol="0">
            <a:spAutoFit/>
          </a:bodyPr>
          <a:p>
            <a:pPr algn="ctr"/>
            <a:r>
              <a:rPr lang="en-US" sz="280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HCM luôn mong muốn có được một nền độc lập cho dân tộc và tự do cho nhân dân</a:t>
            </a:r>
            <a:r>
              <a:rPr lang="en-US" sz="2800">
                <a:latin typeface="Times New Roman" panose="02020603050405020304" pitchFamily="18" charset="0"/>
                <a:cs typeface="Times New Roman" panose="02020603050405020304" pitchFamily="18" charset="0"/>
                <a:sym typeface="+mn-ea"/>
              </a:rPr>
              <a:t> </a:t>
            </a:r>
            <a:endParaRPr lang="en-US" sz="2800">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503555" y="1319530"/>
            <a:ext cx="7867650" cy="829945"/>
          </a:xfrm>
          <a:prstGeom prst="rect">
            <a:avLst/>
          </a:prstGeom>
          <a:noFill/>
        </p:spPr>
        <p:txBody>
          <a:bodyPr wrap="square" rtlCol="0">
            <a:spAutoFit/>
          </a:bodyPr>
          <a:p>
            <a:pPr algn="ctr"/>
            <a:r>
              <a:rPr lang="en-US" b="1">
                <a:latin typeface="Times New Roman" panose="02020603050405020304" pitchFamily="18" charset="0"/>
                <a:cs typeface="Times New Roman" panose="02020603050405020304" pitchFamily="18" charset="0"/>
                <a:sym typeface="+mn-ea"/>
              </a:rPr>
              <a:t>“Cái mà tôi cần nhất trên đời là đồng bào tôi được tự do, Tổ quốc tôi được độc lập”</a:t>
            </a:r>
            <a:r>
              <a:rPr lang="en-US">
                <a:latin typeface="Times New Roman" panose="02020603050405020304" pitchFamily="18" charset="0"/>
                <a:cs typeface="Times New Roman" panose="02020603050405020304" pitchFamily="18" charset="0"/>
                <a:sym typeface="+mn-ea"/>
              </a:rPr>
              <a:t>(Tập 4, tr.1)</a:t>
            </a:r>
            <a:endParaRPr lang="en-US"/>
          </a:p>
        </p:txBody>
      </p:sp>
      <p:sp>
        <p:nvSpPr>
          <p:cNvPr id="10" name="Text Box 9"/>
          <p:cNvSpPr txBox="1"/>
          <p:nvPr/>
        </p:nvSpPr>
        <p:spPr>
          <a:xfrm>
            <a:off x="818515" y="3423920"/>
            <a:ext cx="5989320" cy="8299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Đầu năm 1919, HCM gửi tới Hội nghị Vécxây bản </a:t>
            </a:r>
            <a:r>
              <a:rPr lang="en-US" b="1" i="1">
                <a:latin typeface="Times New Roman" panose="02020603050405020304" pitchFamily="18" charset="0"/>
                <a:cs typeface="Times New Roman" panose="02020603050405020304" pitchFamily="18" charset="0"/>
              </a:rPr>
              <a:t>Yêu sách của nhân dân An Nam.</a:t>
            </a:r>
            <a:endParaRPr lang="en-US" b="1" i="1">
              <a:latin typeface="Times New Roman" panose="02020603050405020304" pitchFamily="18" charset="0"/>
              <a:cs typeface="Times New Roman" panose="02020603050405020304" pitchFamily="18" charset="0"/>
            </a:endParaRPr>
          </a:p>
        </p:txBody>
      </p:sp>
      <p:sp>
        <p:nvSpPr>
          <p:cNvPr id="11" name="Text Box 10"/>
          <p:cNvSpPr txBox="1"/>
          <p:nvPr/>
        </p:nvSpPr>
        <p:spPr>
          <a:xfrm>
            <a:off x="721360" y="5022850"/>
            <a:ext cx="8060690" cy="1198880"/>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rPr>
              <a:t>HCM khẳng định giá trị thiêng liêng và bất biến về quyền dân tộc ở </a:t>
            </a:r>
            <a:r>
              <a:rPr lang="en-US" i="1">
                <a:latin typeface="Times New Roman" panose="02020603050405020304" pitchFamily="18" charset="0"/>
                <a:cs typeface="Times New Roman" panose="02020603050405020304" pitchFamily="18" charset="0"/>
              </a:rPr>
              <a:t>Tuyên ngôn Độc lập </a:t>
            </a:r>
            <a:r>
              <a:rPr lang="en-US">
                <a:latin typeface="Times New Roman" panose="02020603050405020304" pitchFamily="18" charset="0"/>
                <a:cs typeface="Times New Roman" panose="02020603050405020304" pitchFamily="18" charset="0"/>
              </a:rPr>
              <a:t>của cách mạng Mỹ (1776), </a:t>
            </a:r>
            <a:r>
              <a:rPr lang="en-US" i="1">
                <a:latin typeface="Times New Roman" panose="02020603050405020304" pitchFamily="18" charset="0"/>
                <a:cs typeface="Times New Roman" panose="02020603050405020304" pitchFamily="18" charset="0"/>
              </a:rPr>
              <a:t>Tuyên ngôn Nhân quyền và Dân quyền </a:t>
            </a:r>
            <a:r>
              <a:rPr lang="en-US">
                <a:latin typeface="Times New Roman" panose="02020603050405020304" pitchFamily="18" charset="0"/>
                <a:cs typeface="Times New Roman" panose="02020603050405020304" pitchFamily="18" charset="0"/>
              </a:rPr>
              <a:t>của Cách mạng Pháp (1791).</a:t>
            </a:r>
            <a:endParaRPr lang="en-US">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graphicFrame>
        <p:nvGraphicFramePr>
          <p:cNvPr id="5" name="Diagram 4"/>
          <p:cNvGraphicFramePr/>
          <p:nvPr/>
        </p:nvGraphicFramePr>
        <p:xfrm>
          <a:off x="945515" y="281305"/>
          <a:ext cx="8098790" cy="58464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 Box 6"/>
          <p:cNvSpPr txBox="1"/>
          <p:nvPr/>
        </p:nvSpPr>
        <p:spPr>
          <a:xfrm>
            <a:off x="3605530" y="381000"/>
            <a:ext cx="2947670" cy="1938020"/>
          </a:xfrm>
          <a:prstGeom prst="rect">
            <a:avLst/>
          </a:prstGeom>
          <a:noFill/>
        </p:spPr>
        <p:txBody>
          <a:bodyPr wrap="square" rtlCol="0">
            <a:spAutoFit/>
          </a:bodyPr>
          <a:p>
            <a:r>
              <a:rPr lang="en-US" b="1" i="1">
                <a:latin typeface="Times New Roman" panose="02020603050405020304" pitchFamily="18" charset="0"/>
                <a:cs typeface="Times New Roman" panose="02020603050405020304" pitchFamily="18" charset="0"/>
                <a:sym typeface="+mn-ea"/>
              </a:rPr>
              <a:t>- </a:t>
            </a:r>
            <a:r>
              <a:rPr lang="en-US">
                <a:latin typeface="Times New Roman" panose="02020603050405020304" pitchFamily="18" charset="0"/>
                <a:cs typeface="Times New Roman" panose="02020603050405020304" pitchFamily="18" charset="0"/>
                <a:sym typeface="+mn-ea"/>
              </a:rPr>
              <a:t>Trong </a:t>
            </a:r>
            <a:r>
              <a:rPr lang="en-US" b="1" i="1">
                <a:latin typeface="Times New Roman" panose="02020603050405020304" pitchFamily="18" charset="0"/>
                <a:cs typeface="Times New Roman" panose="02020603050405020304" pitchFamily="18" charset="0"/>
                <a:sym typeface="+mn-ea"/>
              </a:rPr>
              <a:t>Chánh cương vắn tắt của Đảng </a:t>
            </a:r>
            <a:r>
              <a:rPr lang="en-US">
                <a:latin typeface="Times New Roman" panose="02020603050405020304" pitchFamily="18" charset="0"/>
                <a:cs typeface="Times New Roman" panose="02020603050405020304" pitchFamily="18" charset="0"/>
                <a:sym typeface="+mn-ea"/>
              </a:rPr>
              <a:t>(1930), HCM xác định 2 mục tiêu:</a:t>
            </a:r>
            <a:endParaRPr lang="en-US">
              <a:latin typeface="Times New Roman" panose="02020603050405020304" pitchFamily="18" charset="0"/>
              <a:cs typeface="Times New Roman" panose="02020603050405020304" pitchFamily="18" charset="0"/>
            </a:endParaRPr>
          </a:p>
          <a:p>
            <a:endParaRPr lang="en-US"/>
          </a:p>
        </p:txBody>
      </p:sp>
      <p:sp>
        <p:nvSpPr>
          <p:cNvPr id="8" name="Text Box 7"/>
          <p:cNvSpPr txBox="1"/>
          <p:nvPr/>
        </p:nvSpPr>
        <p:spPr>
          <a:xfrm>
            <a:off x="945515" y="4784090"/>
            <a:ext cx="2938780" cy="82994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Đánh  đổ Đế quốc Pháp và Phong kiến</a:t>
            </a:r>
            <a:endParaRPr lang="en-US" b="1">
              <a:latin typeface="Times New Roman" panose="02020603050405020304" pitchFamily="18" charset="0"/>
              <a:cs typeface="Times New Roman" panose="02020603050405020304" pitchFamily="18" charset="0"/>
            </a:endParaRPr>
          </a:p>
        </p:txBody>
      </p:sp>
      <p:sp>
        <p:nvSpPr>
          <p:cNvPr id="9" name="Text Box 8"/>
          <p:cNvSpPr txBox="1"/>
          <p:nvPr/>
        </p:nvSpPr>
        <p:spPr>
          <a:xfrm>
            <a:off x="6051550" y="4704715"/>
            <a:ext cx="2861945" cy="119888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Làm cho nước Nam được hoàn toàn độc lập</a:t>
            </a:r>
            <a:endParaRPr lang="en-US" b="1">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54075" y="829945"/>
            <a:ext cx="7953375" cy="4412615"/>
          </a:xfrm>
        </p:spPr>
        <p:txBody>
          <a:bodyPr>
            <a:normAutofit/>
          </a:bodyPr>
          <a:lstStyle/>
          <a:p>
            <a:pPr lvl="0" algn="just">
              <a:buNone/>
            </a:pPr>
            <a:r>
              <a:rPr lang="en-US"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 Trong </a:t>
            </a:r>
            <a:r>
              <a:rPr lang="en-US" i="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Tuyên ngôn Độc lập (1945), Hồ Chí Minh tuyên bố:</a:t>
            </a:r>
            <a:endParaRPr lang="en-US"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grpSp>
        <p:nvGrpSpPr>
          <p:cNvPr id="4" name="Group 15"/>
          <p:cNvGrpSpPr/>
          <p:nvPr/>
        </p:nvGrpSpPr>
        <p:grpSpPr bwMode="auto">
          <a:xfrm>
            <a:off x="652463" y="2534048"/>
            <a:ext cx="7978416" cy="3433762"/>
            <a:chOff x="144" y="957"/>
            <a:chExt cx="4269" cy="3219"/>
          </a:xfrm>
        </p:grpSpPr>
        <p:pic>
          <p:nvPicPr>
            <p:cNvPr id="5" name="Picture 8" descr="9"/>
            <p:cNvPicPr>
              <a:picLocks noChangeAspect="1" noChangeArrowheads="1"/>
            </p:cNvPicPr>
            <p:nvPr/>
          </p:nvPicPr>
          <p:blipFill>
            <a:blip r:embed="rId1"/>
            <a:srcRect/>
            <a:stretch>
              <a:fillRect/>
            </a:stretch>
          </p:blipFill>
          <p:spPr bwMode="auto">
            <a:xfrm>
              <a:off x="144" y="2160"/>
              <a:ext cx="1026" cy="2016"/>
            </a:xfrm>
            <a:prstGeom prst="rect">
              <a:avLst/>
            </a:prstGeom>
            <a:noFill/>
            <a:ln w="9525">
              <a:noFill/>
              <a:miter lim="800000"/>
              <a:headEnd/>
              <a:tailEnd/>
            </a:ln>
          </p:spPr>
        </p:pic>
        <p:pic>
          <p:nvPicPr>
            <p:cNvPr id="6" name="Picture 4" descr="2945"/>
            <p:cNvPicPr>
              <a:picLocks noChangeAspect="1" noChangeArrowheads="1"/>
            </p:cNvPicPr>
            <p:nvPr/>
          </p:nvPicPr>
          <p:blipFill>
            <a:blip r:embed="rId2"/>
            <a:srcRect/>
            <a:stretch>
              <a:fillRect/>
            </a:stretch>
          </p:blipFill>
          <p:spPr bwMode="auto">
            <a:xfrm>
              <a:off x="672" y="1342"/>
              <a:ext cx="1539" cy="1262"/>
            </a:xfrm>
            <a:prstGeom prst="rect">
              <a:avLst/>
            </a:prstGeom>
            <a:noFill/>
            <a:effectLst>
              <a:outerShdw dist="107763" dir="18900000" algn="ctr" rotWithShape="0">
                <a:srgbClr val="808080">
                  <a:alpha val="50000"/>
                </a:srgbClr>
              </a:outerShdw>
            </a:effectLst>
          </p:spPr>
        </p:pic>
        <p:sp>
          <p:nvSpPr>
            <p:cNvPr id="8" name="Oval 10" descr="bac doc tndl3 copy (2)"/>
            <p:cNvSpPr>
              <a:spLocks noChangeArrowheads="1"/>
            </p:cNvSpPr>
            <p:nvPr/>
          </p:nvSpPr>
          <p:spPr bwMode="auto">
            <a:xfrm>
              <a:off x="2084" y="957"/>
              <a:ext cx="2329" cy="1762"/>
            </a:xfrm>
            <a:prstGeom prst="ellipse">
              <a:avLst/>
            </a:prstGeom>
            <a:blipFill dpi="0" rotWithShape="1">
              <a:blip r:embed="rId3"/>
              <a:srcRect/>
              <a:stretch>
                <a:fillRect/>
              </a:stretch>
            </a:blipFill>
            <a:ln w="12700" cap="sq">
              <a:noFill/>
              <a:round/>
              <a:headEnd type="none" w="sm" len="sm"/>
              <a:tailEnd type="none" w="sm" len="sm"/>
            </a:ln>
            <a:effectLst>
              <a:outerShdw dist="107763" dir="18900000" algn="ctr" rotWithShape="0">
                <a:schemeClr val="bg2">
                  <a:alpha val="50000"/>
                </a:schemeClr>
              </a:outerShdw>
            </a:effectLst>
          </p:spPr>
          <p:txBody>
            <a:bodyPr wrap="none" anchor="ctr"/>
            <a:lstStyle/>
            <a:p>
              <a:pPr>
                <a:defRPr/>
              </a:pPr>
              <a:endParaRPr lang="en-US" sz="2000"/>
            </a:p>
          </p:txBody>
        </p:sp>
      </p:grpSp>
      <p:grpSp>
        <p:nvGrpSpPr>
          <p:cNvPr id="9" name="Group 14"/>
          <p:cNvGrpSpPr/>
          <p:nvPr/>
        </p:nvGrpSpPr>
        <p:grpSpPr bwMode="auto">
          <a:xfrm>
            <a:off x="627063" y="4752002"/>
            <a:ext cx="8478519" cy="1784985"/>
            <a:chOff x="313767" y="3175345"/>
            <a:chExt cx="8886702" cy="2846950"/>
          </a:xfrm>
        </p:grpSpPr>
        <p:sp>
          <p:nvSpPr>
            <p:cNvPr id="10" name="WordArt 11"/>
            <p:cNvSpPr>
              <a:spLocks noChangeArrowheads="1" noChangeShapeType="1" noTextEdit="1"/>
            </p:cNvSpPr>
            <p:nvPr/>
          </p:nvSpPr>
          <p:spPr bwMode="auto">
            <a:xfrm>
              <a:off x="313767" y="3175345"/>
              <a:ext cx="8574029" cy="1150923"/>
            </a:xfrm>
            <a:prstGeom prst="rect">
              <a:avLst/>
            </a:prstGeom>
          </p:spPr>
          <p:style>
            <a:lnRef idx="3">
              <a:schemeClr val="lt1"/>
            </a:lnRef>
            <a:fillRef idx="1">
              <a:schemeClr val="accent1"/>
            </a:fillRef>
            <a:effectRef idx="1">
              <a:schemeClr val="accent1"/>
            </a:effectRef>
            <a:fontRef idx="minor">
              <a:schemeClr val="lt1"/>
            </a:fontRef>
          </p:style>
          <p:txBody>
            <a:bodyPr wrap="none" fromWordArt="1">
              <a:prstTxWarp prst="textPlain">
                <a:avLst>
                  <a:gd name="adj" fmla="val 49823"/>
                </a:avLst>
              </a:prstTxWarp>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vi-VN"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Nước</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Việt</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Nam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có</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quyền</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hưởng</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tự</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do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độc</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lập</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endPar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endParaRPr>
            </a:p>
            <a:p>
              <a:pPr algn="ctr">
                <a:defRPr/>
              </a:pP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và</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sự</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thật</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đã</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trở</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thành</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một</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nước</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tự</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do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và</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độc</a:t>
              </a:r>
              <a:r>
                <a:rPr lang="en-US" sz="4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r>
                <a:rPr lang="en-US" sz="4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l</a:t>
              </a:r>
              <a:r>
                <a:rPr lang="en-US" sz="5400" b="1" kern="10" dirty="0" err="1">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ập</a:t>
              </a:r>
              <a:r>
                <a:rPr lang="en-US" sz="54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a:t>
              </a:r>
              <a:r>
                <a:rPr lang="vi-VN" sz="40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rPr>
                <a:t> </a:t>
              </a:r>
              <a:endParaRPr lang="vi-VN" sz="4000" b="1" kern="10" dirty="0">
                <a:ln w="11430"/>
                <a:solidFill>
                  <a:srgbClr val="FFFF00"/>
                </a:solidFill>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endParaRPr>
            </a:p>
          </p:txBody>
        </p:sp>
        <p:sp>
          <p:nvSpPr>
            <p:cNvPr id="11" name="Rectangle 14"/>
            <p:cNvSpPr>
              <a:spLocks noChangeArrowheads="1"/>
            </p:cNvSpPr>
            <p:nvPr/>
          </p:nvSpPr>
          <p:spPr bwMode="auto">
            <a:xfrm>
              <a:off x="1374021" y="5355880"/>
              <a:ext cx="7826448" cy="666415"/>
            </a:xfrm>
            <a:prstGeom prst="rect">
              <a:avLst/>
            </a:prstGeom>
            <a:noFill/>
            <a:ln w="9525">
              <a:noFill/>
              <a:miter lim="800000"/>
            </a:ln>
            <a:effectLst/>
          </p:spPr>
          <p:txBody>
            <a:bodyPr anchor="ctr"/>
            <a:lstStyle/>
            <a:p>
              <a:pPr lvl="8" algn="l">
                <a:defRPr/>
              </a:pP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2000" b="1" i="1" dirty="0" err="1">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Hồ</a:t>
              </a: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2000" b="1" i="1" dirty="0" err="1">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Chí</a:t>
              </a: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Minh, </a:t>
              </a:r>
              <a:r>
                <a:rPr lang="en-US" sz="2000" b="1" i="1" dirty="0" err="1">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toàn</a:t>
              </a: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2000" b="1" i="1" dirty="0" err="1">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tập</a:t>
              </a: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sz="2000" b="1" i="1" dirty="0" err="1">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tập</a:t>
              </a:r>
              <a:r>
                <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4, tr.3.</a:t>
              </a:r>
              <a:endParaRPr lang="en-US" sz="2000" b="1" i="1" dirty="0">
                <a:solidFill>
                  <a:srgbClr val="C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3" name="Rectangular Callout 2"/>
          <p:cNvSpPr/>
          <p:nvPr/>
        </p:nvSpPr>
        <p:spPr>
          <a:xfrm>
            <a:off x="607060" y="657860"/>
            <a:ext cx="7632065" cy="4391025"/>
          </a:xfrm>
          <a:prstGeom prst="wedgeRectCallout">
            <a:avLst>
              <a:gd name="adj1" fmla="val -23966"/>
              <a:gd name="adj2" fmla="val 87020"/>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607060" y="1125220"/>
            <a:ext cx="7632065" cy="1814830"/>
          </a:xfrm>
          <a:prstGeom prst="rect">
            <a:avLst/>
          </a:prstGeom>
          <a:noFill/>
        </p:spPr>
        <p:txBody>
          <a:bodyPr wrap="square" rtlCol="0">
            <a:spAutoFit/>
          </a:bodyPr>
          <a:p>
            <a:pPr algn="ctr"/>
            <a:r>
              <a:rPr lang="en-US" sz="2800">
                <a:latin typeface="Times New Roman" panose="02020603050405020304" pitchFamily="18" charset="0"/>
                <a:cs typeface="Times New Roman" panose="02020603050405020304" pitchFamily="18" charset="0"/>
              </a:rPr>
              <a:t>- Trong thư gửi Liên hợp quốc (1946), HCM khẳng định: “Nhân dân chúng tôi thành thật mong muốn hòa bình...” .(T4, tr.522)</a:t>
            </a:r>
            <a:endParaRPr lang="en-US" sz="2800">
              <a:latin typeface="Times New Roman" panose="02020603050405020304" pitchFamily="18" charset="0"/>
              <a:cs typeface="Times New Roman" panose="02020603050405020304" pitchFamily="18" charset="0"/>
            </a:endParaRPr>
          </a:p>
          <a:p>
            <a:pPr algn="ctr"/>
            <a:endParaRPr lang="en-US" sz="2800">
              <a:latin typeface="Times New Roman" panose="02020603050405020304" pitchFamily="18" charset="0"/>
              <a:cs typeface="Times New Roman" panose="02020603050405020304" pitchFamily="18" charset="0"/>
            </a:endParaRPr>
          </a:p>
        </p:txBody>
      </p:sp>
      <p:sp>
        <p:nvSpPr>
          <p:cNvPr id="5" name="Text Box 4"/>
          <p:cNvSpPr txBox="1"/>
          <p:nvPr/>
        </p:nvSpPr>
        <p:spPr>
          <a:xfrm>
            <a:off x="709295" y="3228975"/>
            <a:ext cx="7461250" cy="1814830"/>
          </a:xfrm>
          <a:prstGeom prst="rect">
            <a:avLst/>
          </a:prstGeom>
          <a:noFill/>
        </p:spPr>
        <p:txBody>
          <a:bodyPr wrap="square" rtlCol="0">
            <a:spAutoFit/>
          </a:bodyPr>
          <a:p>
            <a:pPr algn="l"/>
            <a:r>
              <a:rPr lang="en-US" sz="2800">
                <a:latin typeface="Times New Roman" panose="02020603050405020304" pitchFamily="18" charset="0"/>
                <a:cs typeface="Times New Roman" panose="02020603050405020304" pitchFamily="18" charset="0"/>
              </a:rPr>
              <a:t>- Trong </a:t>
            </a:r>
            <a:r>
              <a:rPr lang="en-US" sz="2800" i="1">
                <a:latin typeface="Times New Roman" panose="02020603050405020304" pitchFamily="18" charset="0"/>
                <a:cs typeface="Times New Roman" panose="02020603050405020304" pitchFamily="18" charset="0"/>
              </a:rPr>
              <a:t>Lời kêu gọi toàn quốc kháng chiến</a:t>
            </a:r>
            <a:r>
              <a:rPr lang="en-US" sz="2800">
                <a:latin typeface="Times New Roman" panose="02020603050405020304" pitchFamily="18" charset="0"/>
                <a:cs typeface="Times New Roman" panose="02020603050405020304" pitchFamily="18" charset="0"/>
              </a:rPr>
              <a:t> (19/12/1946): “Không! Chúng ta thà hy sinh tất cả, chứ nhất định không chịu mất nước, nhất định không chịu làm nô lệ”.</a:t>
            </a:r>
            <a:endParaRPr lang="en-US" sz="28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D642486C-B2DE-4B81-B651-9F2B8C516866}" type="slidenum">
              <a:rPr lang="en-US" altLang="en-US"/>
            </a:fld>
            <a:endParaRPr lang="en-US" altLang="en-US"/>
          </a:p>
        </p:txBody>
      </p:sp>
      <p:sp>
        <p:nvSpPr>
          <p:cNvPr id="3" name="Flowchart: Alternate Process 2"/>
          <p:cNvSpPr/>
          <p:nvPr/>
        </p:nvSpPr>
        <p:spPr>
          <a:xfrm>
            <a:off x="415925" y="467995"/>
            <a:ext cx="8382000" cy="5921375"/>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Text Box 3"/>
          <p:cNvSpPr txBox="1"/>
          <p:nvPr/>
        </p:nvSpPr>
        <p:spPr>
          <a:xfrm>
            <a:off x="608965" y="1003935"/>
            <a:ext cx="8353425" cy="3169285"/>
          </a:xfrm>
          <a:prstGeom prst="rect">
            <a:avLst/>
          </a:prstGeom>
          <a:noFill/>
        </p:spPr>
        <p:txBody>
          <a:bodyPr wrap="square" rtlCol="0">
            <a:spAutoFit/>
          </a:bodyPr>
          <a:p>
            <a:r>
              <a:rPr lang="en-US" sz="3200">
                <a:solidFill>
                  <a:schemeClr val="accent1">
                    <a:lumMod val="50000"/>
                  </a:schemeClr>
                </a:solidFill>
                <a:latin typeface="Times New Roman" panose="02020603050405020304" pitchFamily="18" charset="0"/>
                <a:cs typeface="Times New Roman" panose="02020603050405020304" pitchFamily="18" charset="0"/>
              </a:rPr>
              <a:t>- Năm 1965, đế quốc Mỹ tăng cường mở rộng chiến tranh ở Việt Nam, tiến hành chiến lược </a:t>
            </a:r>
            <a:r>
              <a:rPr lang="en-US" sz="3200" i="1">
                <a:solidFill>
                  <a:schemeClr val="accent1">
                    <a:lumMod val="50000"/>
                  </a:schemeClr>
                </a:solidFill>
                <a:latin typeface="Times New Roman" panose="02020603050405020304" pitchFamily="18" charset="0"/>
                <a:cs typeface="Times New Roman" panose="02020603050405020304" pitchFamily="18" charset="0"/>
              </a:rPr>
              <a:t>“chiến tranh cục bộ” </a:t>
            </a:r>
            <a:r>
              <a:rPr lang="en-US" sz="3200">
                <a:solidFill>
                  <a:schemeClr val="accent1">
                    <a:lumMod val="50000"/>
                  </a:schemeClr>
                </a:solidFill>
                <a:latin typeface="Times New Roman" panose="02020603050405020304" pitchFamily="18" charset="0"/>
                <a:cs typeface="Times New Roman" panose="02020603050405020304" pitchFamily="18" charset="0"/>
              </a:rPr>
              <a:t>ở miền Nam</a:t>
            </a:r>
            <a:r>
              <a:rPr lang="en-US" sz="3200">
                <a:solidFill>
                  <a:schemeClr val="accent1">
                    <a:lumMod val="50000"/>
                  </a:schemeClr>
                </a:solidFill>
                <a:latin typeface="Times New Roman" panose="02020603050405020304" pitchFamily="18" charset="0"/>
                <a:cs typeface="Times New Roman" panose="02020603050405020304" pitchFamily="18" charset="0"/>
              </a:rPr>
              <a:t> và gây phá hoại miền Bắc, HCM đã nêu lên chân lý:</a:t>
            </a:r>
            <a:endParaRPr lang="en-US" sz="3200">
              <a:solidFill>
                <a:schemeClr val="accent1">
                  <a:lumMod val="50000"/>
                </a:schemeClr>
              </a:solidFill>
              <a:latin typeface="Times New Roman" panose="02020603050405020304" pitchFamily="18" charset="0"/>
              <a:cs typeface="Times New Roman" panose="02020603050405020304" pitchFamily="18" charset="0"/>
            </a:endParaRPr>
          </a:p>
          <a:p>
            <a:endParaRPr lang="en-US" sz="3200">
              <a:solidFill>
                <a:schemeClr val="accent1">
                  <a:lumMod val="50000"/>
                </a:schemeClr>
              </a:solidFill>
              <a:latin typeface="Times New Roman" panose="02020603050405020304" pitchFamily="18" charset="0"/>
              <a:cs typeface="Times New Roman" panose="02020603050405020304" pitchFamily="18" charset="0"/>
            </a:endParaRPr>
          </a:p>
          <a:p>
            <a:r>
              <a:rPr lang="en-US" sz="4000">
                <a:solidFill>
                  <a:schemeClr val="accent1">
                    <a:lumMod val="50000"/>
                  </a:schemeClr>
                </a:solidFill>
                <a:latin typeface="Times New Roman" panose="02020603050405020304" pitchFamily="18" charset="0"/>
                <a:cs typeface="Times New Roman" panose="02020603050405020304" pitchFamily="18" charset="0"/>
              </a:rPr>
              <a:t>“Không có gì quý hơn độc lập, tự do”</a:t>
            </a:r>
            <a:endParaRPr lang="en-US" sz="400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CDE74C~1</Template>
  <TotalTime>0</TotalTime>
  <Words>7077</Words>
  <Application>WPS Presentation</Application>
  <PresentationFormat>On-screen Show (4:3)</PresentationFormat>
  <Paragraphs>198</Paragraphs>
  <Slides>23</Slides>
  <Notes>5</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23</vt:i4>
      </vt:variant>
    </vt:vector>
  </HeadingPairs>
  <TitlesOfParts>
    <vt:vector size="35" baseType="lpstr">
      <vt:lpstr>Arial</vt:lpstr>
      <vt:lpstr>SimSun</vt:lpstr>
      <vt:lpstr>Wingdings</vt:lpstr>
      <vt:lpstr>.VnArial</vt:lpstr>
      <vt:lpstr>Times New Roman</vt:lpstr>
      <vt:lpstr>Segoe Print</vt:lpstr>
      <vt:lpstr>Microsoft YaHei</vt:lpstr>
      <vt:lpstr>Arial Unicode MS</vt:lpstr>
      <vt:lpstr>Calibri</vt:lpstr>
      <vt:lpstr>1_Default Design</vt:lpstr>
      <vt:lpstr>5_Default Design</vt:lpstr>
      <vt:lpstr>Blue Waves</vt:lpstr>
      <vt:lpstr>PowerPoint 演示文稿</vt:lpstr>
      <vt:lpstr>Chương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Độc lập dân tộc phải gắn liền với tự do, cơm no, áo ấm và hạnh phúc của nhân dân </vt:lpstr>
      <vt:lpstr>PowerPoint 演示文稿</vt:lpstr>
      <vt:lpstr>PowerPoint 演示文稿</vt:lpstr>
      <vt:lpstr>c. Độc lập dân tộc phải là nền độc lập thật sự, hoàn toàn và triệt để</vt:lpstr>
      <vt:lpstr>PowerPoint 演示文稿</vt:lpstr>
      <vt:lpstr>d. Độc lập dân tộc gắn liền với thống nhất và toàn vẹn lãnh thổ</vt:lpstr>
      <vt:lpstr>2. Tư tưởng HCM về con đường giành độc lập dân tộc</vt:lpstr>
      <vt:lpstr>PowerPoint 演示文稿</vt:lpstr>
      <vt:lpstr>PowerPoint 演示文稿</vt:lpstr>
      <vt:lpstr>PowerPoint 演示文稿</vt:lpstr>
      <vt:lpstr>b. Cách mạng muốn thành công, phải đặt dưới sự lãnh đạo của Đảng cộng sản</vt:lpstr>
      <vt:lpstr>c. Cách mạng giải phóng dân tộc phải dựa trên lực lượng đại đoàn kết toàn dân, lấy liên minh công – nông làm nền tảng</vt:lpstr>
      <vt:lpstr>d. Cách mạng giải phóng dân tộc cần chủ động, sáng tạo, có khả năng giành thắng lợi trước cách mạng chính quốc</vt:lpstr>
      <vt:lpstr>e. Cách mạng giải phóng dân tộc cần được tiến hành bằng con đường bạo lực cách mạng</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Baøi thöù ba</dc:title>
  <dc:creator>User</dc:creator>
  <cp:lastModifiedBy>ACER</cp:lastModifiedBy>
  <cp:revision>1145</cp:revision>
  <dcterms:created xsi:type="dcterms:W3CDTF">2008-05-02T12:43:00Z</dcterms:created>
  <dcterms:modified xsi:type="dcterms:W3CDTF">2021-01-26T04:15:26Z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