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342" r:id="rId4"/>
    <p:sldId id="279" r:id="rId5"/>
    <p:sldId id="359" r:id="rId6"/>
    <p:sldId id="360" r:id="rId7"/>
    <p:sldId id="339" r:id="rId8"/>
    <p:sldId id="327" r:id="rId9"/>
    <p:sldId id="329" r:id="rId10"/>
    <p:sldId id="337" r:id="rId12"/>
    <p:sldId id="365" r:id="rId13"/>
    <p:sldId id="369" r:id="rId14"/>
    <p:sldId id="370" r:id="rId15"/>
    <p:sldId id="371" r:id="rId16"/>
    <p:sldId id="367" r:id="rId17"/>
    <p:sldId id="380" r:id="rId18"/>
    <p:sldId id="373" r:id="rId19"/>
    <p:sldId id="375" r:id="rId20"/>
    <p:sldId id="333" r:id="rId21"/>
    <p:sldId id="382" r:id="rId22"/>
    <p:sldId id="377" r:id="rId23"/>
    <p:sldId id="379" r:id="rId24"/>
    <p:sldId id="334" r:id="rId25"/>
    <p:sldId id="335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ong. Son" initials="NH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224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0571ED-2178-47CE-B182-C36EE52B5F2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29CBF-5953-489B-B6C3-A184BE17EA5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3006BB-3C6B-445B-A7D6-84457136EAD4}" cxnId="{61351793-ECCC-4136-BF48-1F295F1EBFD4}" type="parTrans">
      <dgm:prSet/>
      <dgm:spPr/>
      <dgm:t>
        <a:bodyPr/>
        <a:lstStyle/>
        <a:p>
          <a:endParaRPr lang="en-US"/>
        </a:p>
      </dgm:t>
    </dgm:pt>
    <dgm:pt modelId="{9FA5BCE8-58F1-4794-A420-1A2071FB7E0D}" cxnId="{61351793-ECCC-4136-BF48-1F295F1EBFD4}" type="sibTrans">
      <dgm:prSet/>
      <dgm:spPr/>
      <dgm:t>
        <a:bodyPr/>
        <a:lstStyle/>
        <a:p>
          <a:endParaRPr lang="en-US"/>
        </a:p>
      </dgm:t>
    </dgm:pt>
    <dgm:pt modelId="{E7026715-B60E-4BD1-A912-853FEE7F797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 cho NDLĐ thoát nạn bần cùng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b="1" dirty="0" err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573E7A-FE2E-4CE2-AE19-1B36DBA4819A}" cxnId="{8DD78786-82F4-4082-8A3D-B91650B5D672}" type="parTrans">
      <dgm:prSet/>
      <dgm:spPr/>
      <dgm:t>
        <a:bodyPr/>
        <a:lstStyle/>
        <a:p>
          <a:endParaRPr lang="en-US"/>
        </a:p>
      </dgm:t>
    </dgm:pt>
    <dgm:pt modelId="{C5DA700C-A40D-4F16-A8CE-84652A71EE03}" cxnId="{8DD78786-82F4-4082-8A3D-B91650B5D672}" type="sibTrans">
      <dgm:prSet/>
      <dgm:spPr/>
      <dgm:t>
        <a:bodyPr/>
        <a:lstStyle/>
        <a:p>
          <a:endParaRPr lang="en-US"/>
        </a:p>
      </dgm:t>
    </dgm:pt>
    <dgm:pt modelId="{87462D6F-A075-4B2B-B6C7-D4BCD27B571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/>
            <a:t/>
          </a:r>
          <a:endParaRPr/>
        </a:p>
      </dgm:t>
    </dgm:pt>
    <dgm:pt modelId="{3495E848-8899-4A61-B974-03FD2FB98C01}" cxnId="{1154CB97-7BD1-44F3-A144-72AB67203267}" type="parTrans">
      <dgm:prSet/>
      <dgm:spPr/>
      <dgm:t>
        <a:bodyPr/>
        <a:lstStyle/>
        <a:p>
          <a:endParaRPr lang="en-US"/>
        </a:p>
      </dgm:t>
    </dgm:pt>
    <dgm:pt modelId="{B3418C15-4740-4087-AF7F-5B6381FA3E43}" cxnId="{1154CB97-7BD1-44F3-A144-72AB67203267}" type="sibTrans">
      <dgm:prSet/>
      <dgm:spPr/>
      <dgm:t>
        <a:bodyPr/>
        <a:lstStyle/>
        <a:p>
          <a:endParaRPr lang="en-US"/>
        </a:p>
      </dgm:t>
    </dgm:pt>
    <dgm:pt modelId="{A187D41B-656F-4C16-89BA-FF98DC5A684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Làm cho mọi người dân có công ăn việc làm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A1864-D48B-4D46-865C-57660D4E2A9F}" cxnId="{FE0EDCFF-8438-42E3-AB0A-B8493E8B7AE6}" type="parTrans">
      <dgm:prSet/>
      <dgm:spPr/>
      <dgm:t>
        <a:bodyPr/>
        <a:lstStyle/>
        <a:p>
          <a:endParaRPr lang="en-US"/>
        </a:p>
      </dgm:t>
    </dgm:pt>
    <dgm:pt modelId="{1C612202-70BD-4102-A87D-D67909D41CB8}" cxnId="{FE0EDCFF-8438-42E3-AB0A-B8493E8B7AE6}" type="sibTrans">
      <dgm:prSet/>
      <dgm:spPr/>
      <dgm:t>
        <a:bodyPr/>
        <a:lstStyle/>
        <a:p>
          <a:endParaRPr lang="en-US"/>
        </a:p>
      </dgm:t>
    </dgm:pt>
    <dgm:pt modelId="{2ED17567-12FE-436F-A56D-976205E7367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089259-A660-4A6E-85F1-153C1637A60E}" cxnId="{54C764B3-18AB-4A1A-91A8-1282F86CBF55}" type="parTrans">
      <dgm:prSet/>
      <dgm:spPr/>
      <dgm:t>
        <a:bodyPr/>
        <a:lstStyle/>
        <a:p>
          <a:endParaRPr lang="en-US"/>
        </a:p>
      </dgm:t>
    </dgm:pt>
    <dgm:pt modelId="{AD956AEB-FD0B-460B-B69F-09F0FA342C29}" cxnId="{54C764B3-18AB-4A1A-91A8-1282F86CBF55}" type="sibTrans">
      <dgm:prSet/>
      <dgm:spPr/>
      <dgm:t>
        <a:bodyPr/>
        <a:lstStyle/>
        <a:p>
          <a:endParaRPr lang="en-US"/>
        </a:p>
      </dgm:t>
    </dgm:pt>
    <dgm:pt modelId="{926CD12B-6647-49BE-AAC3-AED2DBB144EC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sống ấm no, một đời hạnh phúc.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04EBA9-0B0A-4A89-B87A-C5EF69A360E7}" cxnId="{A85B7C84-9820-4B62-B16F-5C9E49DFF68D}" type="parTrans">
      <dgm:prSet/>
      <dgm:spPr/>
      <dgm:t>
        <a:bodyPr/>
        <a:lstStyle/>
        <a:p>
          <a:endParaRPr lang="en-US"/>
        </a:p>
      </dgm:t>
    </dgm:pt>
    <dgm:pt modelId="{20F928A8-AA5F-46DA-BF38-49148E4E7F5C}" cxnId="{A85B7C84-9820-4B62-B16F-5C9E49DFF68D}" type="sibTrans">
      <dgm:prSet/>
      <dgm:spPr/>
      <dgm:t>
        <a:bodyPr/>
        <a:lstStyle/>
        <a:p>
          <a:endParaRPr lang="en-US"/>
        </a:p>
      </dgm:t>
    </dgm:pt>
    <dgm:pt modelId="{8D2A2F47-4B2D-44A1-BE0F-17DB0BFDFDDA}" type="pres">
      <dgm:prSet presAssocID="{BA0571ED-2178-47CE-B182-C36EE52B5F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55520-9474-44DF-B27E-38783583E147}" type="pres">
      <dgm:prSet presAssocID="{1F129CBF-5953-489B-B6C3-A184BE17EA5F}" presName="composite" presStyleCnt="0"/>
      <dgm:spPr/>
    </dgm:pt>
    <dgm:pt modelId="{AE33310E-2833-4E6F-A6FF-AA18970B9962}" type="pres">
      <dgm:prSet presAssocID="{1F129CBF-5953-489B-B6C3-A184BE17EA5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7E12C-180F-4FF3-86EC-A10F7595C949}" type="pres">
      <dgm:prSet presAssocID="{1F129CBF-5953-489B-B6C3-A184BE17EA5F}" presName="descendantText" presStyleLbl="alignAcc1" presStyleIdx="0" presStyleCnt="3" custLinFactNeighborX="2043" custLinFactNeighborY="-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9A454-B832-41E6-AAC5-0A3739E6112F}" type="pres">
      <dgm:prSet presAssocID="{9FA5BCE8-58F1-4794-A420-1A2071FB7E0D}" presName="sp" presStyleCnt="0"/>
      <dgm:spPr/>
    </dgm:pt>
    <dgm:pt modelId="{B563AF05-1132-4838-898F-FF18FEA58293}" type="pres">
      <dgm:prSet presAssocID="{87462D6F-A075-4B2B-B6C7-D4BCD27B5717}" presName="composite" presStyleCnt="0"/>
      <dgm:spPr/>
    </dgm:pt>
    <dgm:pt modelId="{68E314B6-E107-4C32-BC8D-09E240C119AB}" type="pres">
      <dgm:prSet presAssocID="{87462D6F-A075-4B2B-B6C7-D4BCD27B57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287E9-BE67-4479-8C30-1B667F73466C}" type="pres">
      <dgm:prSet presAssocID="{87462D6F-A075-4B2B-B6C7-D4BCD27B57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F8E0B-A6E0-4A10-803C-5F5B09740AEF}" type="pres">
      <dgm:prSet presAssocID="{B3418C15-4740-4087-AF7F-5B6381FA3E43}" presName="sp" presStyleCnt="0"/>
      <dgm:spPr/>
    </dgm:pt>
    <dgm:pt modelId="{DD6EC6DC-1AA7-4F6C-8D5A-5CB3FC639A71}" type="pres">
      <dgm:prSet presAssocID="{2ED17567-12FE-436F-A56D-976205E7367D}" presName="composite" presStyleCnt="0"/>
      <dgm:spPr/>
    </dgm:pt>
    <dgm:pt modelId="{AE228ADD-9251-43D6-92E1-76CAEEC465ED}" type="pres">
      <dgm:prSet presAssocID="{2ED17567-12FE-436F-A56D-976205E7367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BD511-D0CA-495A-919A-8CF0278C48DE}" type="pres">
      <dgm:prSet presAssocID="{2ED17567-12FE-436F-A56D-976205E7367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51793-ECCC-4136-BF48-1F295F1EBFD4}" srcId="{BA0571ED-2178-47CE-B182-C36EE52B5F28}" destId="{1F129CBF-5953-489B-B6C3-A184BE17EA5F}" srcOrd="0" destOrd="0" parTransId="{063006BB-3C6B-445B-A7D6-84457136EAD4}" sibTransId="{9FA5BCE8-58F1-4794-A420-1A2071FB7E0D}"/>
    <dgm:cxn modelId="{8DD78786-82F4-4082-8A3D-B91650B5D672}" srcId="{1F129CBF-5953-489B-B6C3-A184BE17EA5F}" destId="{E7026715-B60E-4BD1-A912-853FEE7F7971}" srcOrd="0" destOrd="0" parTransId="{33573E7A-FE2E-4CE2-AE19-1B36DBA4819A}" sibTransId="{C5DA700C-A40D-4F16-A8CE-84652A71EE03}"/>
    <dgm:cxn modelId="{1154CB97-7BD1-44F3-A144-72AB67203267}" srcId="{BA0571ED-2178-47CE-B182-C36EE52B5F28}" destId="{87462D6F-A075-4B2B-B6C7-D4BCD27B5717}" srcOrd="1" destOrd="0" parTransId="{3495E848-8899-4A61-B974-03FD2FB98C01}" sibTransId="{B3418C15-4740-4087-AF7F-5B6381FA3E43}"/>
    <dgm:cxn modelId="{FE0EDCFF-8438-42E3-AB0A-B8493E8B7AE6}" srcId="{87462D6F-A075-4B2B-B6C7-D4BCD27B5717}" destId="{A187D41B-656F-4C16-89BA-FF98DC5A684C}" srcOrd="0" destOrd="1" parTransId="{744A1864-D48B-4D46-865C-57660D4E2A9F}" sibTransId="{1C612202-70BD-4102-A87D-D67909D41CB8}"/>
    <dgm:cxn modelId="{54C764B3-18AB-4A1A-91A8-1282F86CBF55}" srcId="{BA0571ED-2178-47CE-B182-C36EE52B5F28}" destId="{2ED17567-12FE-436F-A56D-976205E7367D}" srcOrd="2" destOrd="0" parTransId="{E4089259-A660-4A6E-85F1-153C1637A60E}" sibTransId="{AD956AEB-FD0B-460B-B69F-09F0FA342C29}"/>
    <dgm:cxn modelId="{A85B7C84-9820-4B62-B16F-5C9E49DFF68D}" srcId="{2ED17567-12FE-436F-A56D-976205E7367D}" destId="{926CD12B-6647-49BE-AAC3-AED2DBB144EC}" srcOrd="0" destOrd="2" parTransId="{D404EBA9-0B0A-4A89-B87A-C5EF69A360E7}" sibTransId="{20F928A8-AA5F-46DA-BF38-49148E4E7F5C}"/>
    <dgm:cxn modelId="{D1FEB203-EEFC-462D-AEAB-ACD02EBE8949}" type="presOf" srcId="{BA0571ED-2178-47CE-B182-C36EE52B5F28}" destId="{8D2A2F47-4B2D-44A1-BE0F-17DB0BFDFDDA}" srcOrd="0" destOrd="0" presId="urn:microsoft.com/office/officeart/2005/8/layout/chevron2"/>
    <dgm:cxn modelId="{CD86BB3D-0231-4663-B6A1-71A461A5FD5E}" type="presParOf" srcId="{8D2A2F47-4B2D-44A1-BE0F-17DB0BFDFDDA}" destId="{87F55520-9474-44DF-B27E-38783583E147}" srcOrd="0" destOrd="0" presId="urn:microsoft.com/office/officeart/2005/8/layout/chevron2"/>
    <dgm:cxn modelId="{47CA6465-84CA-49C8-BEBC-E7255468E696}" type="presParOf" srcId="{87F55520-9474-44DF-B27E-38783583E147}" destId="{AE33310E-2833-4E6F-A6FF-AA18970B9962}" srcOrd="0" destOrd="0" presId="urn:microsoft.com/office/officeart/2005/8/layout/chevron2"/>
    <dgm:cxn modelId="{82B5D0C1-3983-4BBD-9731-2729AC2BA4A1}" type="presOf" srcId="{1F129CBF-5953-489B-B6C3-A184BE17EA5F}" destId="{AE33310E-2833-4E6F-A6FF-AA18970B9962}" srcOrd="0" destOrd="0" presId="urn:microsoft.com/office/officeart/2005/8/layout/chevron2"/>
    <dgm:cxn modelId="{06DBD29F-BB89-4AA5-B105-53FF849A1DCD}" type="presParOf" srcId="{87F55520-9474-44DF-B27E-38783583E147}" destId="{D257E12C-180F-4FF3-86EC-A10F7595C949}" srcOrd="1" destOrd="0" presId="urn:microsoft.com/office/officeart/2005/8/layout/chevron2"/>
    <dgm:cxn modelId="{E71313CD-4BFD-4BD1-8BC6-DC9460E18C95}" type="presOf" srcId="{E7026715-B60E-4BD1-A912-853FEE7F7971}" destId="{D257E12C-180F-4FF3-86EC-A10F7595C949}" srcOrd="0" destOrd="0" presId="urn:microsoft.com/office/officeart/2005/8/layout/chevron2"/>
    <dgm:cxn modelId="{4C418BEA-307B-4672-AFFA-64DA1886D39D}" type="presParOf" srcId="{8D2A2F47-4B2D-44A1-BE0F-17DB0BFDFDDA}" destId="{C1B9A454-B832-41E6-AAC5-0A3739E6112F}" srcOrd="1" destOrd="0" presId="urn:microsoft.com/office/officeart/2005/8/layout/chevron2"/>
    <dgm:cxn modelId="{FEFD5966-F2F9-4AD4-8595-3813A4045A63}" type="presOf" srcId="{9FA5BCE8-58F1-4794-A420-1A2071FB7E0D}" destId="{C1B9A454-B832-41E6-AAC5-0A3739E6112F}" srcOrd="0" destOrd="0" presId="urn:microsoft.com/office/officeart/2005/8/layout/chevron2"/>
    <dgm:cxn modelId="{ED97C564-C696-42F9-805B-4664CBA885F8}" type="presParOf" srcId="{8D2A2F47-4B2D-44A1-BE0F-17DB0BFDFDDA}" destId="{B563AF05-1132-4838-898F-FF18FEA58293}" srcOrd="2" destOrd="0" presId="urn:microsoft.com/office/officeart/2005/8/layout/chevron2"/>
    <dgm:cxn modelId="{4B35ACE1-2CDF-470D-BCF3-301B53624D04}" type="presParOf" srcId="{B563AF05-1132-4838-898F-FF18FEA58293}" destId="{68E314B6-E107-4C32-BC8D-09E240C119AB}" srcOrd="0" destOrd="2" presId="urn:microsoft.com/office/officeart/2005/8/layout/chevron2"/>
    <dgm:cxn modelId="{67A0A64F-F305-4C49-8467-31DA93EE1A31}" type="presOf" srcId="{87462D6F-A075-4B2B-B6C7-D4BCD27B5717}" destId="{68E314B6-E107-4C32-BC8D-09E240C119AB}" srcOrd="0" destOrd="0" presId="urn:microsoft.com/office/officeart/2005/8/layout/chevron2"/>
    <dgm:cxn modelId="{D15E9425-F924-4C02-86F5-5E7591CF73CF}" type="presParOf" srcId="{B563AF05-1132-4838-898F-FF18FEA58293}" destId="{E39287E9-BE67-4479-8C30-1B667F73466C}" srcOrd="1" destOrd="2" presId="urn:microsoft.com/office/officeart/2005/8/layout/chevron2"/>
    <dgm:cxn modelId="{7C35E129-2505-461A-BA8B-A16142EFDFD8}" type="presOf" srcId="{A187D41B-656F-4C16-89BA-FF98DC5A684C}" destId="{E39287E9-BE67-4479-8C30-1B667F73466C}" srcOrd="0" destOrd="0" presId="urn:microsoft.com/office/officeart/2005/8/layout/chevron2"/>
    <dgm:cxn modelId="{BC85422A-E780-4366-8F12-99AD29BB5FD7}" type="presParOf" srcId="{8D2A2F47-4B2D-44A1-BE0F-17DB0BFDFDDA}" destId="{358F8E0B-A6E0-4A10-803C-5F5B09740AEF}" srcOrd="3" destOrd="0" presId="urn:microsoft.com/office/officeart/2005/8/layout/chevron2"/>
    <dgm:cxn modelId="{D384604B-BB12-4C19-A518-70C4FA7DB32B}" type="presOf" srcId="{B3418C15-4740-4087-AF7F-5B6381FA3E43}" destId="{358F8E0B-A6E0-4A10-803C-5F5B09740AEF}" srcOrd="0" destOrd="0" presId="urn:microsoft.com/office/officeart/2005/8/layout/chevron2"/>
    <dgm:cxn modelId="{27FDAA96-F9DE-4A82-B1B9-9A5B5F2DA3EA}" type="presParOf" srcId="{8D2A2F47-4B2D-44A1-BE0F-17DB0BFDFDDA}" destId="{DD6EC6DC-1AA7-4F6C-8D5A-5CB3FC639A71}" srcOrd="4" destOrd="0" presId="urn:microsoft.com/office/officeart/2005/8/layout/chevron2"/>
    <dgm:cxn modelId="{09FD51D3-8022-45A8-A778-C41142FBA372}" type="presParOf" srcId="{DD6EC6DC-1AA7-4F6C-8D5A-5CB3FC639A71}" destId="{AE228ADD-9251-43D6-92E1-76CAEEC465ED}" srcOrd="0" destOrd="4" presId="urn:microsoft.com/office/officeart/2005/8/layout/chevron2"/>
    <dgm:cxn modelId="{B7D0BD5D-4856-4BD7-8F20-5A1DC4207881}" type="presOf" srcId="{2ED17567-12FE-436F-A56D-976205E7367D}" destId="{AE228ADD-9251-43D6-92E1-76CAEEC465ED}" srcOrd="0" destOrd="0" presId="urn:microsoft.com/office/officeart/2005/8/layout/chevron2"/>
    <dgm:cxn modelId="{2501593A-25BB-40BB-AFB0-1B276DF63378}" type="presParOf" srcId="{DD6EC6DC-1AA7-4F6C-8D5A-5CB3FC639A71}" destId="{BCABD511-D0CA-495A-919A-8CF0278C48DE}" srcOrd="1" destOrd="4" presId="urn:microsoft.com/office/officeart/2005/8/layout/chevron2"/>
    <dgm:cxn modelId="{D7391D29-5FB5-4A64-9907-1CDE0A98E1B3}" type="presOf" srcId="{926CD12B-6647-49BE-AAC3-AED2DBB144EC}" destId="{BCABD511-D0CA-495A-919A-8CF0278C48DE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047DBF-95AA-40BC-A783-377E8F18B84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CF950A0-AF63-4EEF-9FFD-96C1F7E7E39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về tính chất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08B5D8-5995-4479-A42A-8A55E56C12D9}" cxnId="{78EA4C36-C8FD-4BBF-AB5C-A473DF9E3156}" type="parTrans">
      <dgm:prSet/>
      <dgm:spPr/>
      <dgm:t>
        <a:bodyPr/>
        <a:p>
          <a:endParaRPr lang="en-US"/>
        </a:p>
      </dgm:t>
    </dgm:pt>
    <dgm:pt modelId="{789CBC20-C209-4F6E-8277-16D1CD2BC23E}" cxnId="{78EA4C36-C8FD-4BBF-AB5C-A473DF9E3156}" type="sibTrans">
      <dgm:prSet/>
      <dgm:spPr/>
      <dgm:t>
        <a:bodyPr/>
        <a:p>
          <a:endParaRPr lang="en-US"/>
        </a:p>
      </dgm:t>
    </dgm:pt>
    <dgm:pt modelId="{43C98814-3703-4708-9480-0269618948C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hông thể làm mau; làm dần dần.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E48522-27B1-4F7F-84F9-D98425D345C1}" cxnId="{7356A22D-F616-4228-BED1-54DD81E5F09D}" type="parTrans">
      <dgm:prSet/>
      <dgm:spPr/>
      <dgm:t>
        <a:bodyPr/>
        <a:p>
          <a:endParaRPr lang="en-US"/>
        </a:p>
      </dgm:t>
    </dgm:pt>
    <dgm:pt modelId="{8F8E0805-276C-4375-BEB7-3681B4D5E062}" cxnId="{7356A22D-F616-4228-BED1-54DD81E5F09D}" type="sibTrans">
      <dgm:prSet/>
      <dgm:spPr/>
      <dgm:t>
        <a:bodyPr/>
        <a:p>
          <a:endParaRPr lang="en-US"/>
        </a:p>
      </dgm:t>
    </dgm:pt>
    <dgm:pt modelId="{EEA9BF43-52EA-422D-B843-A7E2D98344F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Là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xã hội chưa từng có trong lịch sử.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4B9A5E-AF0E-4E40-AE50-8ADA48B6C96E}" cxnId="{6B185E0E-C69D-46FF-9AA9-2D4260374FDA}" type="parTrans">
      <dgm:prSet/>
      <dgm:spPr/>
      <dgm:t>
        <a:bodyPr/>
        <a:p>
          <a:endParaRPr lang="en-US"/>
        </a:p>
      </dgm:t>
    </dgm:pt>
    <dgm:pt modelId="{35829CFD-40BE-4AAC-B481-B24731CD799F}" cxnId="{6B185E0E-C69D-46FF-9AA9-2D4260374FDA}" type="sibTrans">
      <dgm:prSet/>
      <dgm:spPr/>
      <dgm:t>
        <a:bodyPr/>
        <a:p>
          <a:endParaRPr lang="en-US"/>
        </a:p>
      </dgm:t>
    </dgm:pt>
    <dgm:pt modelId="{05B7883E-08CA-4B11-978A-0E031766AB0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Là biến đổi khó khăn nhất, sâu sắc nhất và phức tạp nhất.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AE5FBF-22B8-495D-8175-D008E6DBE25A}" cxnId="{E8A3D7D6-A707-412E-A7A7-911C408805AE}" type="parTrans">
      <dgm:prSet/>
      <dgm:spPr/>
      <dgm:t>
        <a:bodyPr/>
        <a:p>
          <a:endParaRPr lang="en-US"/>
        </a:p>
      </dgm:t>
    </dgm:pt>
    <dgm:pt modelId="{07129F62-24FE-4443-9066-E2A8C0818369}" cxnId="{E8A3D7D6-A707-412E-A7A7-911C408805AE}" type="sibTrans">
      <dgm:prSet/>
      <dgm:spPr/>
      <dgm:t>
        <a:bodyPr/>
        <a:p>
          <a:endParaRPr lang="en-US"/>
        </a:p>
      </dgm:t>
    </dgm:pt>
    <dgm:pt modelId="{D46EE152-774F-4CA8-9116-98CB08AEFA88}" type="pres">
      <dgm:prSet presAssocID="{D6047DBF-95AA-40BC-A783-377E8F18B84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C58439-AB41-4D73-94D5-800644F6883C}" type="pres">
      <dgm:prSet presAssocID="{9CF950A0-AF63-4EEF-9FFD-96C1F7E7E392}" presName="root1" presStyleCnt="0"/>
      <dgm:spPr/>
    </dgm:pt>
    <dgm:pt modelId="{9B9BF0AB-5901-4E79-B4D7-EC064A6E4281}" type="pres">
      <dgm:prSet presAssocID="{9CF950A0-AF63-4EEF-9FFD-96C1F7E7E392}" presName="LevelOneTextNode" presStyleLbl="node0" presStyleIdx="0" presStyleCnt="1">
        <dgm:presLayoutVars>
          <dgm:chPref val="3"/>
        </dgm:presLayoutVars>
      </dgm:prSet>
      <dgm:spPr/>
    </dgm:pt>
    <dgm:pt modelId="{A6E13702-6C97-4911-A4E2-59EE8E68C431}" type="pres">
      <dgm:prSet presAssocID="{9CF950A0-AF63-4EEF-9FFD-96C1F7E7E392}" presName="level2hierChild" presStyleCnt="0"/>
      <dgm:spPr/>
    </dgm:pt>
    <dgm:pt modelId="{64B430B3-FF1B-406C-9FF2-27BA23788747}" type="pres">
      <dgm:prSet presAssocID="{CEE48522-27B1-4F7F-84F9-D98425D345C1}" presName="conn2-1" presStyleLbl="parChTrans1D2" presStyleIdx="0" presStyleCnt="3"/>
      <dgm:spPr/>
    </dgm:pt>
    <dgm:pt modelId="{C069D299-1B39-4BB1-9C27-833B58C46156}" type="pres">
      <dgm:prSet presAssocID="{CEE48522-27B1-4F7F-84F9-D98425D345C1}" presName="connTx" presStyleCnt="0"/>
      <dgm:spPr/>
    </dgm:pt>
    <dgm:pt modelId="{9C4BE19C-8DBD-46B6-9067-607184141480}" type="pres">
      <dgm:prSet presAssocID="{43C98814-3703-4708-9480-0269618948C5}" presName="root2" presStyleCnt="0"/>
      <dgm:spPr/>
    </dgm:pt>
    <dgm:pt modelId="{CDA235D6-AC41-4ED3-AF28-D9CD9EDCBAED}" type="pres">
      <dgm:prSet presAssocID="{43C98814-3703-4708-9480-0269618948C5}" presName="LevelTwoTextNode" presStyleLbl="node2" presStyleIdx="0" presStyleCnt="3">
        <dgm:presLayoutVars>
          <dgm:chPref val="3"/>
        </dgm:presLayoutVars>
      </dgm:prSet>
      <dgm:spPr/>
    </dgm:pt>
    <dgm:pt modelId="{72E265FC-36E6-4BBF-AC05-214FD6415DAB}" type="pres">
      <dgm:prSet presAssocID="{43C98814-3703-4708-9480-0269618948C5}" presName="level3hierChild" presStyleCnt="0"/>
      <dgm:spPr/>
    </dgm:pt>
    <dgm:pt modelId="{2F66960D-CF7A-443C-8CB9-E7DD0B261214}" type="pres">
      <dgm:prSet presAssocID="{DD4B9A5E-AF0E-4E40-AE50-8ADA48B6C96E}" presName="conn2-1" presStyleLbl="parChTrans1D2" presStyleIdx="1" presStyleCnt="3"/>
      <dgm:spPr/>
    </dgm:pt>
    <dgm:pt modelId="{5BBFF12A-A69F-4078-A83D-A1EAB54C5269}" type="pres">
      <dgm:prSet presAssocID="{DD4B9A5E-AF0E-4E40-AE50-8ADA48B6C96E}" presName="connTx" presStyleCnt="0"/>
      <dgm:spPr/>
    </dgm:pt>
    <dgm:pt modelId="{C34060C1-0884-4F60-ADDF-610222CEEF01}" type="pres">
      <dgm:prSet presAssocID="{EEA9BF43-52EA-422D-B843-A7E2D98344F1}" presName="root2" presStyleCnt="0"/>
      <dgm:spPr/>
    </dgm:pt>
    <dgm:pt modelId="{3540059A-19CD-4FBD-A598-B7A4BB9DA52D}" type="pres">
      <dgm:prSet presAssocID="{EEA9BF43-52EA-422D-B843-A7E2D98344F1}" presName="LevelTwoTextNode" presStyleLbl="node2" presStyleIdx="1" presStyleCnt="3">
        <dgm:presLayoutVars>
          <dgm:chPref val="3"/>
        </dgm:presLayoutVars>
      </dgm:prSet>
      <dgm:spPr/>
    </dgm:pt>
    <dgm:pt modelId="{5F2B1077-175E-4F04-9ED5-8097B74233FF}" type="pres">
      <dgm:prSet presAssocID="{EEA9BF43-52EA-422D-B843-A7E2D98344F1}" presName="level3hierChild" presStyleCnt="0"/>
      <dgm:spPr/>
    </dgm:pt>
    <dgm:pt modelId="{CED1A3A3-B184-469E-86AE-670623BA4E5D}" type="pres">
      <dgm:prSet presAssocID="{D3AE5FBF-22B8-495D-8175-D008E6DBE25A}" presName="conn2-1" presStyleLbl="parChTrans1D2" presStyleIdx="2" presStyleCnt="3"/>
      <dgm:spPr/>
    </dgm:pt>
    <dgm:pt modelId="{925CFC76-454F-4CEF-ADE7-B0D5EBC96571}" type="pres">
      <dgm:prSet presAssocID="{D3AE5FBF-22B8-495D-8175-D008E6DBE25A}" presName="connTx" presStyleCnt="0"/>
      <dgm:spPr/>
    </dgm:pt>
    <dgm:pt modelId="{FE25D188-752C-49DB-8CF7-81DAD4AA116D}" type="pres">
      <dgm:prSet presAssocID="{05B7883E-08CA-4B11-978A-0E031766AB04}" presName="root2" presStyleCnt="0"/>
      <dgm:spPr/>
    </dgm:pt>
    <dgm:pt modelId="{E8D2105A-5421-473B-835F-F6E08D9D2D9B}" type="pres">
      <dgm:prSet presAssocID="{05B7883E-08CA-4B11-978A-0E031766AB04}" presName="LevelTwoTextNode" presStyleLbl="node2" presStyleIdx="2" presStyleCnt="3">
        <dgm:presLayoutVars>
          <dgm:chPref val="3"/>
        </dgm:presLayoutVars>
      </dgm:prSet>
      <dgm:spPr/>
    </dgm:pt>
    <dgm:pt modelId="{8A9817AD-1B7B-4DD1-A786-15A6E30FA3D8}" type="pres">
      <dgm:prSet presAssocID="{05B7883E-08CA-4B11-978A-0E031766AB04}" presName="level3hierChild" presStyleCnt="0"/>
      <dgm:spPr/>
    </dgm:pt>
  </dgm:ptLst>
  <dgm:cxnLst>
    <dgm:cxn modelId="{78EA4C36-C8FD-4BBF-AB5C-A473DF9E3156}" srcId="{D6047DBF-95AA-40BC-A783-377E8F18B84D}" destId="{9CF950A0-AF63-4EEF-9FFD-96C1F7E7E392}" srcOrd="0" destOrd="0" parTransId="{C208B5D8-5995-4479-A42A-8A55E56C12D9}" sibTransId="{789CBC20-C209-4F6E-8277-16D1CD2BC23E}"/>
    <dgm:cxn modelId="{7356A22D-F616-4228-BED1-54DD81E5F09D}" srcId="{9CF950A0-AF63-4EEF-9FFD-96C1F7E7E392}" destId="{43C98814-3703-4708-9480-0269618948C5}" srcOrd="0" destOrd="0" parTransId="{CEE48522-27B1-4F7F-84F9-D98425D345C1}" sibTransId="{8F8E0805-276C-4375-BEB7-3681B4D5E062}"/>
    <dgm:cxn modelId="{6B185E0E-C69D-46FF-9AA9-2D4260374FDA}" srcId="{9CF950A0-AF63-4EEF-9FFD-96C1F7E7E392}" destId="{EEA9BF43-52EA-422D-B843-A7E2D98344F1}" srcOrd="1" destOrd="0" parTransId="{DD4B9A5E-AF0E-4E40-AE50-8ADA48B6C96E}" sibTransId="{35829CFD-40BE-4AAC-B481-B24731CD799F}"/>
    <dgm:cxn modelId="{E8A3D7D6-A707-412E-A7A7-911C408805AE}" srcId="{9CF950A0-AF63-4EEF-9FFD-96C1F7E7E392}" destId="{05B7883E-08CA-4B11-978A-0E031766AB04}" srcOrd="2" destOrd="0" parTransId="{D3AE5FBF-22B8-495D-8175-D008E6DBE25A}" sibTransId="{07129F62-24FE-4443-9066-E2A8C0818369}"/>
    <dgm:cxn modelId="{72D39D33-E453-4F0B-945D-E96F6369159B}" type="presOf" srcId="{D6047DBF-95AA-40BC-A783-377E8F18B84D}" destId="{D46EE152-774F-4CA8-9116-98CB08AEFA88}" srcOrd="0" destOrd="0" presId="urn:microsoft.com/office/officeart/2008/layout/HorizontalMultiLevelHierarchy"/>
    <dgm:cxn modelId="{D8199981-9D4B-486D-878A-288C715551E0}" type="presParOf" srcId="{D46EE152-774F-4CA8-9116-98CB08AEFA88}" destId="{D1C58439-AB41-4D73-94D5-800644F6883C}" srcOrd="0" destOrd="0" presId="urn:microsoft.com/office/officeart/2008/layout/HorizontalMultiLevelHierarchy"/>
    <dgm:cxn modelId="{482B9A04-D73F-4062-BE2D-7978B92561B4}" type="presParOf" srcId="{D1C58439-AB41-4D73-94D5-800644F6883C}" destId="{9B9BF0AB-5901-4E79-B4D7-EC064A6E4281}" srcOrd="0" destOrd="0" presId="urn:microsoft.com/office/officeart/2008/layout/HorizontalMultiLevelHierarchy"/>
    <dgm:cxn modelId="{6B222D15-3C35-4699-A003-BF11112423A9}" type="presOf" srcId="{9CF950A0-AF63-4EEF-9FFD-96C1F7E7E392}" destId="{9B9BF0AB-5901-4E79-B4D7-EC064A6E4281}" srcOrd="0" destOrd="0" presId="urn:microsoft.com/office/officeart/2008/layout/HorizontalMultiLevelHierarchy"/>
    <dgm:cxn modelId="{64A85E18-5A80-4875-99C4-F3D0B8B7ABA9}" type="presParOf" srcId="{D1C58439-AB41-4D73-94D5-800644F6883C}" destId="{A6E13702-6C97-4911-A4E2-59EE8E68C431}" srcOrd="1" destOrd="0" presId="urn:microsoft.com/office/officeart/2008/layout/HorizontalMultiLevelHierarchy"/>
    <dgm:cxn modelId="{1F611D8D-DCD4-4E85-B05A-2095842CEE0B}" type="presParOf" srcId="{A6E13702-6C97-4911-A4E2-59EE8E68C431}" destId="{64B430B3-FF1B-406C-9FF2-27BA23788747}" srcOrd="0" destOrd="1" presId="urn:microsoft.com/office/officeart/2008/layout/HorizontalMultiLevelHierarchy"/>
    <dgm:cxn modelId="{A1EEF68F-30E6-4950-9996-629EAB75DB56}" type="presOf" srcId="{CEE48522-27B1-4F7F-84F9-D98425D345C1}" destId="{64B430B3-FF1B-406C-9FF2-27BA23788747}" srcOrd="0" destOrd="0" presId="urn:microsoft.com/office/officeart/2008/layout/HorizontalMultiLevelHierarchy"/>
    <dgm:cxn modelId="{FF62C209-6A7F-4CB3-B929-BDE58A69C576}" type="presParOf" srcId="{64B430B3-FF1B-406C-9FF2-27BA23788747}" destId="{C069D299-1B39-4BB1-9C27-833B58C46156}" srcOrd="0" destOrd="0" presId="urn:microsoft.com/office/officeart/2008/layout/HorizontalMultiLevelHierarchy"/>
    <dgm:cxn modelId="{6BC1039C-262E-4899-AA16-AAED4498D8E1}" type="presOf" srcId="{CEE48522-27B1-4F7F-84F9-D98425D345C1}" destId="{C069D299-1B39-4BB1-9C27-833B58C46156}" srcOrd="1" destOrd="0" presId="urn:microsoft.com/office/officeart/2008/layout/HorizontalMultiLevelHierarchy"/>
    <dgm:cxn modelId="{A9D7F9F4-0957-40E3-9ADB-75287CEC6BD9}" type="presParOf" srcId="{A6E13702-6C97-4911-A4E2-59EE8E68C431}" destId="{9C4BE19C-8DBD-46B6-9067-607184141480}" srcOrd="1" destOrd="1" presId="urn:microsoft.com/office/officeart/2008/layout/HorizontalMultiLevelHierarchy"/>
    <dgm:cxn modelId="{C19CAAE9-EC98-47E5-98B2-ED56A5E69F55}" type="presParOf" srcId="{9C4BE19C-8DBD-46B6-9067-607184141480}" destId="{CDA235D6-AC41-4ED3-AF28-D9CD9EDCBAED}" srcOrd="0" destOrd="1" presId="urn:microsoft.com/office/officeart/2008/layout/HorizontalMultiLevelHierarchy"/>
    <dgm:cxn modelId="{29E421CE-1E17-47E4-B861-C132AFA9CD5B}" type="presOf" srcId="{43C98814-3703-4708-9480-0269618948C5}" destId="{CDA235D6-AC41-4ED3-AF28-D9CD9EDCBAED}" srcOrd="0" destOrd="0" presId="urn:microsoft.com/office/officeart/2008/layout/HorizontalMultiLevelHierarchy"/>
    <dgm:cxn modelId="{F8D64279-2CAA-47DB-A336-96240A30296B}" type="presParOf" srcId="{9C4BE19C-8DBD-46B6-9067-607184141480}" destId="{72E265FC-36E6-4BBF-AC05-214FD6415DAB}" srcOrd="1" destOrd="1" presId="urn:microsoft.com/office/officeart/2008/layout/HorizontalMultiLevelHierarchy"/>
    <dgm:cxn modelId="{76D8AE3E-44B8-40C0-B20E-E82E8AFE86CA}" type="presParOf" srcId="{A6E13702-6C97-4911-A4E2-59EE8E68C431}" destId="{2F66960D-CF7A-443C-8CB9-E7DD0B261214}" srcOrd="2" destOrd="1" presId="urn:microsoft.com/office/officeart/2008/layout/HorizontalMultiLevelHierarchy"/>
    <dgm:cxn modelId="{881E7346-A45E-4C25-BC57-48CC30D272F3}" type="presOf" srcId="{DD4B9A5E-AF0E-4E40-AE50-8ADA48B6C96E}" destId="{2F66960D-CF7A-443C-8CB9-E7DD0B261214}" srcOrd="0" destOrd="0" presId="urn:microsoft.com/office/officeart/2008/layout/HorizontalMultiLevelHierarchy"/>
    <dgm:cxn modelId="{5330F516-0182-4FD7-B259-BD81E6F56416}" type="presParOf" srcId="{2F66960D-CF7A-443C-8CB9-E7DD0B261214}" destId="{5BBFF12A-A69F-4078-A83D-A1EAB54C5269}" srcOrd="0" destOrd="2" presId="urn:microsoft.com/office/officeart/2008/layout/HorizontalMultiLevelHierarchy"/>
    <dgm:cxn modelId="{84D42C81-DD7D-431E-9C69-FDC2CFEB16A1}" type="presOf" srcId="{DD4B9A5E-AF0E-4E40-AE50-8ADA48B6C96E}" destId="{5BBFF12A-A69F-4078-A83D-A1EAB54C5269}" srcOrd="1" destOrd="0" presId="urn:microsoft.com/office/officeart/2008/layout/HorizontalMultiLevelHierarchy"/>
    <dgm:cxn modelId="{E2D8ADA3-335F-48E5-BCB9-9B221B72C993}" type="presParOf" srcId="{A6E13702-6C97-4911-A4E2-59EE8E68C431}" destId="{C34060C1-0884-4F60-ADDF-610222CEEF01}" srcOrd="3" destOrd="1" presId="urn:microsoft.com/office/officeart/2008/layout/HorizontalMultiLevelHierarchy"/>
    <dgm:cxn modelId="{5AB0AA3C-6FBE-4C59-AED1-7758AB20371B}" type="presParOf" srcId="{C34060C1-0884-4F60-ADDF-610222CEEF01}" destId="{3540059A-19CD-4FBD-A598-B7A4BB9DA52D}" srcOrd="0" destOrd="3" presId="urn:microsoft.com/office/officeart/2008/layout/HorizontalMultiLevelHierarchy"/>
    <dgm:cxn modelId="{1E1E195D-598E-453D-9682-C2AA012B646B}" type="presOf" srcId="{EEA9BF43-52EA-422D-B843-A7E2D98344F1}" destId="{3540059A-19CD-4FBD-A598-B7A4BB9DA52D}" srcOrd="0" destOrd="0" presId="urn:microsoft.com/office/officeart/2008/layout/HorizontalMultiLevelHierarchy"/>
    <dgm:cxn modelId="{3C6D0E10-EA1A-48FE-A38E-C399425F6B18}" type="presParOf" srcId="{C34060C1-0884-4F60-ADDF-610222CEEF01}" destId="{5F2B1077-175E-4F04-9ED5-8097B74233FF}" srcOrd="1" destOrd="3" presId="urn:microsoft.com/office/officeart/2008/layout/HorizontalMultiLevelHierarchy"/>
    <dgm:cxn modelId="{20B16FC7-EAE4-4EA7-92D3-ECA5F1158D86}" type="presParOf" srcId="{A6E13702-6C97-4911-A4E2-59EE8E68C431}" destId="{CED1A3A3-B184-469E-86AE-670623BA4E5D}" srcOrd="4" destOrd="1" presId="urn:microsoft.com/office/officeart/2008/layout/HorizontalMultiLevelHierarchy"/>
    <dgm:cxn modelId="{050A344D-85B5-45B3-BC3D-93F8DD479AA1}" type="presOf" srcId="{D3AE5FBF-22B8-495D-8175-D008E6DBE25A}" destId="{CED1A3A3-B184-469E-86AE-670623BA4E5D}" srcOrd="0" destOrd="0" presId="urn:microsoft.com/office/officeart/2008/layout/HorizontalMultiLevelHierarchy"/>
    <dgm:cxn modelId="{52E63B8B-24A9-47F7-AE2C-E5F8D265ADD6}" type="presParOf" srcId="{CED1A3A3-B184-469E-86AE-670623BA4E5D}" destId="{925CFC76-454F-4CEF-ADE7-B0D5EBC96571}" srcOrd="0" destOrd="4" presId="urn:microsoft.com/office/officeart/2008/layout/HorizontalMultiLevelHierarchy"/>
    <dgm:cxn modelId="{E1D1563F-3035-4E41-89A1-9530D550D1D6}" type="presOf" srcId="{D3AE5FBF-22B8-495D-8175-D008E6DBE25A}" destId="{925CFC76-454F-4CEF-ADE7-B0D5EBC96571}" srcOrd="1" destOrd="0" presId="urn:microsoft.com/office/officeart/2008/layout/HorizontalMultiLevelHierarchy"/>
    <dgm:cxn modelId="{9A8A5106-559A-4CE1-AFF6-11D621AD783D}" type="presParOf" srcId="{A6E13702-6C97-4911-A4E2-59EE8E68C431}" destId="{FE25D188-752C-49DB-8CF7-81DAD4AA116D}" srcOrd="5" destOrd="1" presId="urn:microsoft.com/office/officeart/2008/layout/HorizontalMultiLevelHierarchy"/>
    <dgm:cxn modelId="{769C948D-323E-4FB5-9D18-D1C69AA118AD}" type="presParOf" srcId="{FE25D188-752C-49DB-8CF7-81DAD4AA116D}" destId="{E8D2105A-5421-473B-835F-F6E08D9D2D9B}" srcOrd="0" destOrd="5" presId="urn:microsoft.com/office/officeart/2008/layout/HorizontalMultiLevelHierarchy"/>
    <dgm:cxn modelId="{41221493-0326-43D5-978B-E2B54D107071}" type="presOf" srcId="{05B7883E-08CA-4B11-978A-0E031766AB04}" destId="{E8D2105A-5421-473B-835F-F6E08D9D2D9B}" srcOrd="0" destOrd="0" presId="urn:microsoft.com/office/officeart/2008/layout/HorizontalMultiLevelHierarchy"/>
    <dgm:cxn modelId="{082CD62E-BE5F-4611-9B7B-FD4FCEE51E57}" type="presParOf" srcId="{FE25D188-752C-49DB-8CF7-81DAD4AA116D}" destId="{8A9817AD-1B7B-4DD1-A786-15A6E30FA3D8}" srcOrd="1" destOrd="5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047DBF-95AA-40BC-A783-377E8F18B84D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CF950A0-AF63-4EEF-9FFD-96C1F7E7E39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400">
              <a:latin typeface="Times New Roman" panose="02020603050405020304" pitchFamily="18" charset="0"/>
              <a:cs typeface="Times New Roman" panose="02020603050405020304" pitchFamily="18" charset="0"/>
            </a:rPr>
            <a:t>về đặc điểm</a:t>
          </a:r>
          <a:r>
            <a:rPr lang="en-US" sz="44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4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08B5D8-5995-4479-A42A-8A55E56C12D9}" cxnId="{3BFEAA45-36FB-46C9-97DE-D64C499CA905}" type="parTrans">
      <dgm:prSet/>
      <dgm:spPr/>
      <dgm:t>
        <a:bodyPr/>
        <a:p>
          <a:endParaRPr lang="en-US"/>
        </a:p>
      </dgm:t>
    </dgm:pt>
    <dgm:pt modelId="{789CBC20-C209-4F6E-8277-16D1CD2BC23E}" cxnId="{3BFEAA45-36FB-46C9-97DE-D64C499CA905}" type="sibTrans">
      <dgm:prSet/>
      <dgm:spPr/>
      <dgm:t>
        <a:bodyPr/>
        <a:p>
          <a:endParaRPr lang="en-US"/>
        </a:p>
      </dgm:t>
    </dgm:pt>
    <dgm:pt modelId="{43C98814-3703-4708-9480-0269618948C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ừ một nước nông 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ng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hiệp lạc hậu tiến thẳng lên CNXH, không qua 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giai đoạn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 TBCN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E48522-27B1-4F7F-84F9-D98425D345C1}" cxnId="{3F5D33B1-E7CE-44E4-825C-2B280C957A74}" type="parTrans">
      <dgm:prSet/>
      <dgm:spPr/>
      <dgm:t>
        <a:bodyPr/>
        <a:p>
          <a:endParaRPr lang="en-US"/>
        </a:p>
      </dgm:t>
    </dgm:pt>
    <dgm:pt modelId="{8F8E0805-276C-4375-BEB7-3681B4D5E062}" cxnId="{3F5D33B1-E7CE-44E4-825C-2B280C957A74}" type="sibTrans">
      <dgm:prSet/>
      <dgm:spPr/>
      <dgm:t>
        <a:bodyPr/>
        <a:p>
          <a:endParaRPr lang="en-US"/>
        </a:p>
      </dgm:t>
    </dgm:pt>
    <dgm:pt modelId="{EEA9BF43-52EA-422D-B843-A7E2D98344F1}">
      <dgm:prSet phldrT="[Text]" phldr="0" custT="1"/>
      <dgm:spPr/>
      <dgm:t>
        <a:bodyPr vert="horz" wrap="square"/>
        <a:p>
          <a:pPr algn="ctr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inh tế nghèo nàn; 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KH- KT lạc hậu=&gt; Xây dựng vật chất - kỹ thuật là nhiệm vụ 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chủ 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chốt, lâu dài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4B9A5E-AF0E-4E40-AE50-8ADA48B6C96E}" cxnId="{17B5F648-B919-4E88-B1AA-33880A8A1ABD}" type="parTrans">
      <dgm:prSet/>
      <dgm:spPr/>
      <dgm:t>
        <a:bodyPr/>
        <a:p>
          <a:endParaRPr lang="en-US"/>
        </a:p>
      </dgm:t>
    </dgm:pt>
    <dgm:pt modelId="{35829CFD-40BE-4AAC-B481-B24731CD799F}" cxnId="{17B5F648-B919-4E88-B1AA-33880A8A1ABD}" type="sibTrans">
      <dgm:prSet/>
      <dgm:spPr/>
      <dgm:t>
        <a:bodyPr/>
        <a:p>
          <a:endParaRPr lang="en-US"/>
        </a:p>
      </dgm:t>
    </dgm:pt>
    <dgm:pt modelId="{05B7883E-08CA-4B11-978A-0E031766AB04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C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ải tạo xã hội cũ, xây dựng xã hội mới </a:t>
          </a:r>
          <a:r>
            <a:rPr lang="en-US" sz="33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. </a:t>
          </a:r>
          <a:r>
            <a:rPr lang="en-US" sz="33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3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AE5FBF-22B8-495D-8175-D008E6DBE25A}" cxnId="{87979223-E789-401C-826A-E478D0EC7428}" type="parTrans">
      <dgm:prSet/>
      <dgm:spPr/>
      <dgm:t>
        <a:bodyPr/>
        <a:p>
          <a:endParaRPr lang="en-US"/>
        </a:p>
      </dgm:t>
    </dgm:pt>
    <dgm:pt modelId="{07129F62-24FE-4443-9066-E2A8C0818369}" cxnId="{87979223-E789-401C-826A-E478D0EC7428}" type="sibTrans">
      <dgm:prSet/>
      <dgm:spPr/>
      <dgm:t>
        <a:bodyPr/>
        <a:p>
          <a:endParaRPr lang="en-US"/>
        </a:p>
      </dgm:t>
    </dgm:pt>
    <dgm:pt modelId="{D46EE152-774F-4CA8-9116-98CB08AEFA88}" type="pres">
      <dgm:prSet presAssocID="{D6047DBF-95AA-40BC-A783-377E8F18B84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C58439-AB41-4D73-94D5-800644F6883C}" type="pres">
      <dgm:prSet presAssocID="{9CF950A0-AF63-4EEF-9FFD-96C1F7E7E392}" presName="root1" presStyleCnt="0"/>
      <dgm:spPr/>
    </dgm:pt>
    <dgm:pt modelId="{9B9BF0AB-5901-4E79-B4D7-EC064A6E4281}" type="pres">
      <dgm:prSet presAssocID="{9CF950A0-AF63-4EEF-9FFD-96C1F7E7E392}" presName="LevelOneTextNode" presStyleLbl="node0" presStyleIdx="0" presStyleCnt="1">
        <dgm:presLayoutVars>
          <dgm:chPref val="3"/>
        </dgm:presLayoutVars>
      </dgm:prSet>
      <dgm:spPr/>
    </dgm:pt>
    <dgm:pt modelId="{A6E13702-6C97-4911-A4E2-59EE8E68C431}" type="pres">
      <dgm:prSet presAssocID="{9CF950A0-AF63-4EEF-9FFD-96C1F7E7E392}" presName="level2hierChild" presStyleCnt="0"/>
      <dgm:spPr/>
    </dgm:pt>
    <dgm:pt modelId="{64B430B3-FF1B-406C-9FF2-27BA23788747}" type="pres">
      <dgm:prSet presAssocID="{CEE48522-27B1-4F7F-84F9-D98425D345C1}" presName="conn2-1" presStyleLbl="parChTrans1D2" presStyleIdx="0" presStyleCnt="3"/>
      <dgm:spPr/>
    </dgm:pt>
    <dgm:pt modelId="{C069D299-1B39-4BB1-9C27-833B58C46156}" type="pres">
      <dgm:prSet presAssocID="{CEE48522-27B1-4F7F-84F9-D98425D345C1}" presName="connTx" presStyleCnt="0"/>
      <dgm:spPr/>
    </dgm:pt>
    <dgm:pt modelId="{9C4BE19C-8DBD-46B6-9067-607184141480}" type="pres">
      <dgm:prSet presAssocID="{43C98814-3703-4708-9480-0269618948C5}" presName="root2" presStyleCnt="0"/>
      <dgm:spPr/>
    </dgm:pt>
    <dgm:pt modelId="{CDA235D6-AC41-4ED3-AF28-D9CD9EDCBAED}" type="pres">
      <dgm:prSet presAssocID="{43C98814-3703-4708-9480-0269618948C5}" presName="LevelTwoTextNode" presStyleLbl="node2" presStyleIdx="0" presStyleCnt="3">
        <dgm:presLayoutVars>
          <dgm:chPref val="3"/>
        </dgm:presLayoutVars>
      </dgm:prSet>
      <dgm:spPr/>
    </dgm:pt>
    <dgm:pt modelId="{72E265FC-36E6-4BBF-AC05-214FD6415DAB}" type="pres">
      <dgm:prSet presAssocID="{43C98814-3703-4708-9480-0269618948C5}" presName="level3hierChild" presStyleCnt="0"/>
      <dgm:spPr/>
    </dgm:pt>
    <dgm:pt modelId="{2F66960D-CF7A-443C-8CB9-E7DD0B261214}" type="pres">
      <dgm:prSet presAssocID="{DD4B9A5E-AF0E-4E40-AE50-8ADA48B6C96E}" presName="conn2-1" presStyleLbl="parChTrans1D2" presStyleIdx="1" presStyleCnt="3"/>
      <dgm:spPr/>
    </dgm:pt>
    <dgm:pt modelId="{5BBFF12A-A69F-4078-A83D-A1EAB54C5269}" type="pres">
      <dgm:prSet presAssocID="{DD4B9A5E-AF0E-4E40-AE50-8ADA48B6C96E}" presName="connTx" presStyleCnt="0"/>
      <dgm:spPr/>
    </dgm:pt>
    <dgm:pt modelId="{C34060C1-0884-4F60-ADDF-610222CEEF01}" type="pres">
      <dgm:prSet presAssocID="{EEA9BF43-52EA-422D-B843-A7E2D98344F1}" presName="root2" presStyleCnt="0"/>
      <dgm:spPr/>
    </dgm:pt>
    <dgm:pt modelId="{3540059A-19CD-4FBD-A598-B7A4BB9DA52D}" type="pres">
      <dgm:prSet presAssocID="{EEA9BF43-52EA-422D-B843-A7E2D98344F1}" presName="LevelTwoTextNode" presStyleLbl="node2" presStyleIdx="1" presStyleCnt="3">
        <dgm:presLayoutVars>
          <dgm:chPref val="3"/>
        </dgm:presLayoutVars>
      </dgm:prSet>
      <dgm:spPr/>
    </dgm:pt>
    <dgm:pt modelId="{5F2B1077-175E-4F04-9ED5-8097B74233FF}" type="pres">
      <dgm:prSet presAssocID="{EEA9BF43-52EA-422D-B843-A7E2D98344F1}" presName="level3hierChild" presStyleCnt="0"/>
      <dgm:spPr/>
    </dgm:pt>
    <dgm:pt modelId="{CED1A3A3-B184-469E-86AE-670623BA4E5D}" type="pres">
      <dgm:prSet presAssocID="{D3AE5FBF-22B8-495D-8175-D008E6DBE25A}" presName="conn2-1" presStyleLbl="parChTrans1D2" presStyleIdx="2" presStyleCnt="3"/>
      <dgm:spPr/>
    </dgm:pt>
    <dgm:pt modelId="{925CFC76-454F-4CEF-ADE7-B0D5EBC96571}" type="pres">
      <dgm:prSet presAssocID="{D3AE5FBF-22B8-495D-8175-D008E6DBE25A}" presName="connTx" presStyleCnt="0"/>
      <dgm:spPr/>
    </dgm:pt>
    <dgm:pt modelId="{FE25D188-752C-49DB-8CF7-81DAD4AA116D}" type="pres">
      <dgm:prSet presAssocID="{05B7883E-08CA-4B11-978A-0E031766AB04}" presName="root2" presStyleCnt="0"/>
      <dgm:spPr/>
    </dgm:pt>
    <dgm:pt modelId="{E8D2105A-5421-473B-835F-F6E08D9D2D9B}" type="pres">
      <dgm:prSet presAssocID="{05B7883E-08CA-4B11-978A-0E031766AB04}" presName="LevelTwoTextNode" presStyleLbl="node2" presStyleIdx="2" presStyleCnt="3">
        <dgm:presLayoutVars>
          <dgm:chPref val="3"/>
        </dgm:presLayoutVars>
      </dgm:prSet>
      <dgm:spPr/>
    </dgm:pt>
    <dgm:pt modelId="{8A9817AD-1B7B-4DD1-A786-15A6E30FA3D8}" type="pres">
      <dgm:prSet presAssocID="{05B7883E-08CA-4B11-978A-0E031766AB04}" presName="level3hierChild" presStyleCnt="0"/>
      <dgm:spPr/>
    </dgm:pt>
  </dgm:ptLst>
  <dgm:cxnLst>
    <dgm:cxn modelId="{3BFEAA45-36FB-46C9-97DE-D64C499CA905}" srcId="{D6047DBF-95AA-40BC-A783-377E8F18B84D}" destId="{9CF950A0-AF63-4EEF-9FFD-96C1F7E7E392}" srcOrd="0" destOrd="0" parTransId="{C208B5D8-5995-4479-A42A-8A55E56C12D9}" sibTransId="{789CBC20-C209-4F6E-8277-16D1CD2BC23E}"/>
    <dgm:cxn modelId="{3F5D33B1-E7CE-44E4-825C-2B280C957A74}" srcId="{9CF950A0-AF63-4EEF-9FFD-96C1F7E7E392}" destId="{43C98814-3703-4708-9480-0269618948C5}" srcOrd="0" destOrd="0" parTransId="{CEE48522-27B1-4F7F-84F9-D98425D345C1}" sibTransId="{8F8E0805-276C-4375-BEB7-3681B4D5E062}"/>
    <dgm:cxn modelId="{17B5F648-B919-4E88-B1AA-33880A8A1ABD}" srcId="{9CF950A0-AF63-4EEF-9FFD-96C1F7E7E392}" destId="{EEA9BF43-52EA-422D-B843-A7E2D98344F1}" srcOrd="1" destOrd="0" parTransId="{DD4B9A5E-AF0E-4E40-AE50-8ADA48B6C96E}" sibTransId="{35829CFD-40BE-4AAC-B481-B24731CD799F}"/>
    <dgm:cxn modelId="{87979223-E789-401C-826A-E478D0EC7428}" srcId="{9CF950A0-AF63-4EEF-9FFD-96C1F7E7E392}" destId="{05B7883E-08CA-4B11-978A-0E031766AB04}" srcOrd="2" destOrd="0" parTransId="{D3AE5FBF-22B8-495D-8175-D008E6DBE25A}" sibTransId="{07129F62-24FE-4443-9066-E2A8C0818369}"/>
    <dgm:cxn modelId="{7A05751B-1FE8-4D12-BD26-37CD46DC6F9B}" type="presOf" srcId="{D6047DBF-95AA-40BC-A783-377E8F18B84D}" destId="{D46EE152-774F-4CA8-9116-98CB08AEFA88}" srcOrd="0" destOrd="0" presId="urn:microsoft.com/office/officeart/2008/layout/HorizontalMultiLevelHierarchy"/>
    <dgm:cxn modelId="{52E4D891-E7FB-4A41-9E1B-E4B5B555D995}" type="presParOf" srcId="{D46EE152-774F-4CA8-9116-98CB08AEFA88}" destId="{D1C58439-AB41-4D73-94D5-800644F6883C}" srcOrd="0" destOrd="0" presId="urn:microsoft.com/office/officeart/2008/layout/HorizontalMultiLevelHierarchy"/>
    <dgm:cxn modelId="{8196AC3F-F29C-4D19-B018-9E68E768DE73}" type="presParOf" srcId="{D1C58439-AB41-4D73-94D5-800644F6883C}" destId="{9B9BF0AB-5901-4E79-B4D7-EC064A6E4281}" srcOrd="0" destOrd="0" presId="urn:microsoft.com/office/officeart/2008/layout/HorizontalMultiLevelHierarchy"/>
    <dgm:cxn modelId="{2E9AA73B-0E89-4C55-A4EA-9902AB3E37E1}" type="presOf" srcId="{9CF950A0-AF63-4EEF-9FFD-96C1F7E7E392}" destId="{9B9BF0AB-5901-4E79-B4D7-EC064A6E4281}" srcOrd="0" destOrd="0" presId="urn:microsoft.com/office/officeart/2008/layout/HorizontalMultiLevelHierarchy"/>
    <dgm:cxn modelId="{64EBA4AA-1528-4B87-AFE9-C8C70C5B7AAB}" type="presParOf" srcId="{D1C58439-AB41-4D73-94D5-800644F6883C}" destId="{A6E13702-6C97-4911-A4E2-59EE8E68C431}" srcOrd="1" destOrd="0" presId="urn:microsoft.com/office/officeart/2008/layout/HorizontalMultiLevelHierarchy"/>
    <dgm:cxn modelId="{CBC630CC-C25E-41E1-AA21-A601EE67EADE}" type="presParOf" srcId="{A6E13702-6C97-4911-A4E2-59EE8E68C431}" destId="{64B430B3-FF1B-406C-9FF2-27BA23788747}" srcOrd="0" destOrd="1" presId="urn:microsoft.com/office/officeart/2008/layout/HorizontalMultiLevelHierarchy"/>
    <dgm:cxn modelId="{9D50898B-0272-40FB-A06F-224950A275AF}" type="presOf" srcId="{CEE48522-27B1-4F7F-84F9-D98425D345C1}" destId="{64B430B3-FF1B-406C-9FF2-27BA23788747}" srcOrd="0" destOrd="0" presId="urn:microsoft.com/office/officeart/2008/layout/HorizontalMultiLevelHierarchy"/>
    <dgm:cxn modelId="{DAA92D40-E265-4979-BE16-F73DD5E92EBD}" type="presParOf" srcId="{64B430B3-FF1B-406C-9FF2-27BA23788747}" destId="{C069D299-1B39-4BB1-9C27-833B58C46156}" srcOrd="0" destOrd="0" presId="urn:microsoft.com/office/officeart/2008/layout/HorizontalMultiLevelHierarchy"/>
    <dgm:cxn modelId="{BFDE0341-A3BA-4335-BEBB-A71FD6014414}" type="presOf" srcId="{CEE48522-27B1-4F7F-84F9-D98425D345C1}" destId="{C069D299-1B39-4BB1-9C27-833B58C46156}" srcOrd="1" destOrd="0" presId="urn:microsoft.com/office/officeart/2008/layout/HorizontalMultiLevelHierarchy"/>
    <dgm:cxn modelId="{FF0BC53D-2D53-4B05-9D3E-E8F71994D148}" type="presParOf" srcId="{A6E13702-6C97-4911-A4E2-59EE8E68C431}" destId="{9C4BE19C-8DBD-46B6-9067-607184141480}" srcOrd="1" destOrd="1" presId="urn:microsoft.com/office/officeart/2008/layout/HorizontalMultiLevelHierarchy"/>
    <dgm:cxn modelId="{07134E8D-AC29-48FF-8878-AFA4ED62E6E1}" type="presParOf" srcId="{9C4BE19C-8DBD-46B6-9067-607184141480}" destId="{CDA235D6-AC41-4ED3-AF28-D9CD9EDCBAED}" srcOrd="0" destOrd="1" presId="urn:microsoft.com/office/officeart/2008/layout/HorizontalMultiLevelHierarchy"/>
    <dgm:cxn modelId="{B5C5E48F-5C5C-4887-A7B0-C47DB12D051D}" type="presOf" srcId="{43C98814-3703-4708-9480-0269618948C5}" destId="{CDA235D6-AC41-4ED3-AF28-D9CD9EDCBAED}" srcOrd="0" destOrd="0" presId="urn:microsoft.com/office/officeart/2008/layout/HorizontalMultiLevelHierarchy"/>
    <dgm:cxn modelId="{7FEE7EF2-9AC0-4DA0-90DE-F0EEE02725B8}" type="presParOf" srcId="{9C4BE19C-8DBD-46B6-9067-607184141480}" destId="{72E265FC-36E6-4BBF-AC05-214FD6415DAB}" srcOrd="1" destOrd="1" presId="urn:microsoft.com/office/officeart/2008/layout/HorizontalMultiLevelHierarchy"/>
    <dgm:cxn modelId="{CBC88163-7A77-4C02-BFAC-5C993431019F}" type="presParOf" srcId="{A6E13702-6C97-4911-A4E2-59EE8E68C431}" destId="{2F66960D-CF7A-443C-8CB9-E7DD0B261214}" srcOrd="2" destOrd="1" presId="urn:microsoft.com/office/officeart/2008/layout/HorizontalMultiLevelHierarchy"/>
    <dgm:cxn modelId="{325A6395-EBAC-48B2-8D5F-D221C775175A}" type="presOf" srcId="{DD4B9A5E-AF0E-4E40-AE50-8ADA48B6C96E}" destId="{2F66960D-CF7A-443C-8CB9-E7DD0B261214}" srcOrd="0" destOrd="0" presId="urn:microsoft.com/office/officeart/2008/layout/HorizontalMultiLevelHierarchy"/>
    <dgm:cxn modelId="{B6B3CDE3-BB37-4635-871A-73B24AA4C46B}" type="presParOf" srcId="{2F66960D-CF7A-443C-8CB9-E7DD0B261214}" destId="{5BBFF12A-A69F-4078-A83D-A1EAB54C5269}" srcOrd="0" destOrd="2" presId="urn:microsoft.com/office/officeart/2008/layout/HorizontalMultiLevelHierarchy"/>
    <dgm:cxn modelId="{A9393331-8D17-40F8-8CB3-EF07D85E71CA}" type="presOf" srcId="{DD4B9A5E-AF0E-4E40-AE50-8ADA48B6C96E}" destId="{5BBFF12A-A69F-4078-A83D-A1EAB54C5269}" srcOrd="1" destOrd="0" presId="urn:microsoft.com/office/officeart/2008/layout/HorizontalMultiLevelHierarchy"/>
    <dgm:cxn modelId="{E32EF111-63A4-4701-A03E-1025EA68994B}" type="presParOf" srcId="{A6E13702-6C97-4911-A4E2-59EE8E68C431}" destId="{C34060C1-0884-4F60-ADDF-610222CEEF01}" srcOrd="3" destOrd="1" presId="urn:microsoft.com/office/officeart/2008/layout/HorizontalMultiLevelHierarchy"/>
    <dgm:cxn modelId="{CFF8DF35-F126-4CDC-A7B4-5402984D2596}" type="presParOf" srcId="{C34060C1-0884-4F60-ADDF-610222CEEF01}" destId="{3540059A-19CD-4FBD-A598-B7A4BB9DA52D}" srcOrd="0" destOrd="3" presId="urn:microsoft.com/office/officeart/2008/layout/HorizontalMultiLevelHierarchy"/>
    <dgm:cxn modelId="{8DA9D624-1FB9-416E-ABFB-91D92D6E6C27}" type="presOf" srcId="{EEA9BF43-52EA-422D-B843-A7E2D98344F1}" destId="{3540059A-19CD-4FBD-A598-B7A4BB9DA52D}" srcOrd="0" destOrd="0" presId="urn:microsoft.com/office/officeart/2008/layout/HorizontalMultiLevelHierarchy"/>
    <dgm:cxn modelId="{458BF4BA-DA77-4D30-9403-0685B3B12EE9}" type="presParOf" srcId="{C34060C1-0884-4F60-ADDF-610222CEEF01}" destId="{5F2B1077-175E-4F04-9ED5-8097B74233FF}" srcOrd="1" destOrd="3" presId="urn:microsoft.com/office/officeart/2008/layout/HorizontalMultiLevelHierarchy"/>
    <dgm:cxn modelId="{6FE6DAAA-1949-44F9-8022-E438EB0FCEBD}" type="presParOf" srcId="{A6E13702-6C97-4911-A4E2-59EE8E68C431}" destId="{CED1A3A3-B184-469E-86AE-670623BA4E5D}" srcOrd="4" destOrd="1" presId="urn:microsoft.com/office/officeart/2008/layout/HorizontalMultiLevelHierarchy"/>
    <dgm:cxn modelId="{B45ACCE1-9048-4B5A-9185-0C30367EB635}" type="presOf" srcId="{D3AE5FBF-22B8-495D-8175-D008E6DBE25A}" destId="{CED1A3A3-B184-469E-86AE-670623BA4E5D}" srcOrd="0" destOrd="0" presId="urn:microsoft.com/office/officeart/2008/layout/HorizontalMultiLevelHierarchy"/>
    <dgm:cxn modelId="{2354E81C-0CDE-45DF-B5D4-849675809394}" type="presParOf" srcId="{CED1A3A3-B184-469E-86AE-670623BA4E5D}" destId="{925CFC76-454F-4CEF-ADE7-B0D5EBC96571}" srcOrd="0" destOrd="4" presId="urn:microsoft.com/office/officeart/2008/layout/HorizontalMultiLevelHierarchy"/>
    <dgm:cxn modelId="{AE804151-2113-48C5-8ED2-12DAE6D4B7BF}" type="presOf" srcId="{D3AE5FBF-22B8-495D-8175-D008E6DBE25A}" destId="{925CFC76-454F-4CEF-ADE7-B0D5EBC96571}" srcOrd="1" destOrd="0" presId="urn:microsoft.com/office/officeart/2008/layout/HorizontalMultiLevelHierarchy"/>
    <dgm:cxn modelId="{40CBDD42-7C94-477A-91EC-E0EF9AD40549}" type="presParOf" srcId="{A6E13702-6C97-4911-A4E2-59EE8E68C431}" destId="{FE25D188-752C-49DB-8CF7-81DAD4AA116D}" srcOrd="5" destOrd="1" presId="urn:microsoft.com/office/officeart/2008/layout/HorizontalMultiLevelHierarchy"/>
    <dgm:cxn modelId="{6E46F51A-FCF3-49A1-AF46-5E4D81CD754F}" type="presParOf" srcId="{FE25D188-752C-49DB-8CF7-81DAD4AA116D}" destId="{E8D2105A-5421-473B-835F-F6E08D9D2D9B}" srcOrd="0" destOrd="5" presId="urn:microsoft.com/office/officeart/2008/layout/HorizontalMultiLevelHierarchy"/>
    <dgm:cxn modelId="{925DB92C-3004-4D8C-A6D1-CE801EF7DD1C}" type="presOf" srcId="{05B7883E-08CA-4B11-978A-0E031766AB04}" destId="{E8D2105A-5421-473B-835F-F6E08D9D2D9B}" srcOrd="0" destOrd="0" presId="urn:microsoft.com/office/officeart/2008/layout/HorizontalMultiLevelHierarchy"/>
    <dgm:cxn modelId="{47B595FB-9E0B-423C-9A21-DC978CEF7FED}" type="presParOf" srcId="{FE25D188-752C-49DB-8CF7-81DAD4AA116D}" destId="{8A9817AD-1B7B-4DD1-A786-15A6E30FA3D8}" srcOrd="1" destOrd="5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CF86C19-491E-4C69-9F84-FFDBBEE7DCF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578E53-7B94-4689-A9A1-63ADF1C30E8E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đượ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Lênin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AC4CF837-B036-42CF-965F-5F18767C98D8}" cxnId="{A6266B1B-3FCF-4C3A-97FC-0D59AE0559C2}" type="parTrans">
      <dgm:prSet/>
      <dgm:spPr/>
      <dgm:t>
        <a:bodyPr/>
        <a:lstStyle/>
        <a:p>
          <a:endParaRPr lang="en-US"/>
        </a:p>
      </dgm:t>
    </dgm:pt>
    <dgm:pt modelId="{1BEA3B95-4570-426A-AD2C-D4565D9A6834}" cxnId="{A6266B1B-3FCF-4C3A-97FC-0D59AE0559C2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057BD-D326-447C-B812-02FB8BF58AAD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Đoàn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C8C742-5DD8-4144-A615-797A59764939}" cxnId="{27AE9A5E-F4F4-4753-AB70-EA729704F997}" type="parTrans">
      <dgm:prSet/>
      <dgm:spPr/>
      <dgm:t>
        <a:bodyPr/>
        <a:lstStyle/>
        <a:p>
          <a:endParaRPr lang="en-US"/>
        </a:p>
      </dgm:t>
    </dgm:pt>
    <dgm:pt modelId="{C38C34F5-07F2-43BF-ACFB-E079C880B75F}" cxnId="{27AE9A5E-F4F4-4753-AB70-EA729704F997}" type="sibTrans">
      <dgm:prSet/>
      <dgm:spPr/>
      <dgm:t>
        <a:bodyPr/>
        <a:lstStyle/>
        <a:p>
          <a:endParaRPr lang="en-US"/>
        </a:p>
      </dgm:t>
    </dgm:pt>
    <dgm:pt modelId="{B5CFA9D3-3985-4CEF-AF06-F1E34326B9CC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đôi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chống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14A073-282F-4647-8E34-D6CAA224629D}" cxnId="{45C7085C-47D2-4D84-A3C6-4CC8A00A6B99}" type="parTrans">
      <dgm:prSet/>
      <dgm:spPr/>
      <dgm:t>
        <a:bodyPr/>
        <a:lstStyle/>
        <a:p>
          <a:endParaRPr lang="en-US"/>
        </a:p>
      </dgm:t>
    </dgm:pt>
    <dgm:pt modelId="{94CE05A9-A2BB-472E-964A-AB93C5A3052E}" cxnId="{45C7085C-47D2-4D84-A3C6-4CC8A00A6B99}" type="sibTrans">
      <dgm:prSet/>
      <dgm:spPr/>
      <dgm:t>
        <a:bodyPr/>
        <a:lstStyle/>
        <a:p>
          <a:endParaRPr lang="en-US"/>
        </a:p>
      </dgm:t>
    </dgm:pt>
    <dgm:pt modelId="{7A858AA8-C34D-4A05-8EE7-8D2C6F457A8B}">
      <dgm:prSet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vững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48CC60B-AB47-45B5-852D-0658D65839DB}" cxnId="{3A59B4A1-0959-4F39-8C68-B965C282D8E0}" type="parTrans">
      <dgm:prSet/>
      <dgm:spPr/>
      <dgm:t>
        <a:bodyPr/>
        <a:lstStyle/>
        <a:p>
          <a:endParaRPr lang="en-US"/>
        </a:p>
      </dgm:t>
    </dgm:pt>
    <dgm:pt modelId="{24121F2B-C817-420E-989B-CA3632ACFF42}" cxnId="{3A59B4A1-0959-4F39-8C68-B965C282D8E0}" type="sibTrans">
      <dgm:prSet/>
      <dgm:spPr/>
      <dgm:t>
        <a:bodyPr/>
        <a:lstStyle/>
        <a:p>
          <a:endParaRPr lang="en-US"/>
        </a:p>
      </dgm:t>
    </dgm:pt>
    <dgm:pt modelId="{20E83D2D-6B67-4AAC-A9C5-447DCF32806B}" type="pres">
      <dgm:prSet presAssocID="{3CF86C19-491E-4C69-9F84-FFDBBEE7DCF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54364E4-33FA-4A38-8A5C-D554B60204E0}" type="pres">
      <dgm:prSet presAssocID="{3CF86C19-491E-4C69-9F84-FFDBBEE7DCFA}" presName="Name1" presStyleCnt="0"/>
      <dgm:spPr/>
    </dgm:pt>
    <dgm:pt modelId="{11B517D5-9BA7-4C32-901F-66AE1A482043}" type="pres">
      <dgm:prSet presAssocID="{3CF86C19-491E-4C69-9F84-FFDBBEE7DCFA}" presName="cycle" presStyleCnt="0"/>
      <dgm:spPr/>
    </dgm:pt>
    <dgm:pt modelId="{18E23182-53C3-4270-BF31-6F4EAF0F2D87}" type="pres">
      <dgm:prSet presAssocID="{3CF86C19-491E-4C69-9F84-FFDBBEE7DCFA}" presName="srcNode" presStyleLbl="node1" presStyleIdx="0" presStyleCnt="4"/>
      <dgm:spPr/>
    </dgm:pt>
    <dgm:pt modelId="{AE80B5BF-7D9C-47D0-8370-64FA1108040B}" type="pres">
      <dgm:prSet presAssocID="{3CF86C19-491E-4C69-9F84-FFDBBEE7DCFA}" presName="conn" presStyleLbl="parChTrans1D2" presStyleIdx="0" presStyleCnt="1"/>
      <dgm:spPr/>
      <dgm:t>
        <a:bodyPr/>
        <a:lstStyle/>
        <a:p>
          <a:endParaRPr lang="en-US"/>
        </a:p>
      </dgm:t>
    </dgm:pt>
    <dgm:pt modelId="{85E983D6-6ED1-4D58-B5C4-31FFCCBB6428}" type="pres">
      <dgm:prSet presAssocID="{3CF86C19-491E-4C69-9F84-FFDBBEE7DCFA}" presName="extraNode" presStyleLbl="node1" presStyleIdx="0" presStyleCnt="4"/>
      <dgm:spPr/>
    </dgm:pt>
    <dgm:pt modelId="{1FE5EC8B-4E9C-429F-8A36-47C6780701DC}" type="pres">
      <dgm:prSet presAssocID="{3CF86C19-491E-4C69-9F84-FFDBBEE7DCFA}" presName="dstNode" presStyleLbl="node1" presStyleIdx="0" presStyleCnt="4"/>
      <dgm:spPr/>
    </dgm:pt>
    <dgm:pt modelId="{BD7C9213-3318-4AF6-A5F9-D98819999E95}" type="pres">
      <dgm:prSet presAssocID="{9F578E53-7B94-4689-A9A1-63ADF1C30E8E}" presName="text_1" presStyleLbl="node1" presStyleIdx="0" presStyleCnt="4" custScaleX="99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27317-34CC-4CE8-92EE-E0F72710E704}" type="pres">
      <dgm:prSet presAssocID="{9F578E53-7B94-4689-A9A1-63ADF1C30E8E}" presName="accent_1" presStyleCnt="0"/>
      <dgm:spPr/>
    </dgm:pt>
    <dgm:pt modelId="{1EC9864C-3D94-448C-B6EA-F52279FB06A3}" type="pres">
      <dgm:prSet presAssocID="{9F578E53-7B94-4689-A9A1-63ADF1C30E8E}" presName="accentRepeatNode" presStyleLbl="solidFgAcc1" presStyleIdx="0" presStyleCnt="4"/>
      <dgm:spPr/>
    </dgm:pt>
    <dgm:pt modelId="{0DB9AA22-24AD-42D2-8DE8-10614A189412}" type="pres">
      <dgm:prSet presAssocID="{7A858AA8-C34D-4A05-8EE7-8D2C6F457A8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5A5E9-64EA-43D6-95D1-A99C52C48F19}" type="pres">
      <dgm:prSet presAssocID="{7A858AA8-C34D-4A05-8EE7-8D2C6F457A8B}" presName="accent_2" presStyleCnt="0"/>
      <dgm:spPr/>
    </dgm:pt>
    <dgm:pt modelId="{8D26CE01-67AD-433F-8054-8BD8D1C5750A}" type="pres">
      <dgm:prSet presAssocID="{7A858AA8-C34D-4A05-8EE7-8D2C6F457A8B}" presName="accentRepeatNode" presStyleLbl="solidFgAcc1" presStyleIdx="1" presStyleCnt="4"/>
      <dgm:spPr/>
    </dgm:pt>
    <dgm:pt modelId="{E78C1E84-2B9A-4230-90A0-58DE9A892918}" type="pres">
      <dgm:prSet presAssocID="{C89057BD-D326-447C-B812-02FB8BF58AA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7F968-D092-4745-AD93-CF4DFD32B4DC}" type="pres">
      <dgm:prSet presAssocID="{C89057BD-D326-447C-B812-02FB8BF58AAD}" presName="accent_3" presStyleCnt="0"/>
      <dgm:spPr/>
    </dgm:pt>
    <dgm:pt modelId="{3150DBF0-8C0D-460D-A46F-0C80333DD753}" type="pres">
      <dgm:prSet presAssocID="{C89057BD-D326-447C-B812-02FB8BF58AAD}" presName="accentRepeatNode" presStyleLbl="solidFgAcc1" presStyleIdx="2" presStyleCnt="4"/>
      <dgm:spPr/>
    </dgm:pt>
    <dgm:pt modelId="{305EBADE-E207-4A2D-8632-1F93DE4BB732}" type="pres">
      <dgm:prSet presAssocID="{B5CFA9D3-3985-4CEF-AF06-F1E34326B9C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A8085-AFC0-4F5F-A683-D3D726CA36F9}" type="pres">
      <dgm:prSet presAssocID="{B5CFA9D3-3985-4CEF-AF06-F1E34326B9CC}" presName="accent_4" presStyleCnt="0"/>
      <dgm:spPr/>
    </dgm:pt>
    <dgm:pt modelId="{FB739F1C-DFFF-4D15-801E-7DCA006D0371}" type="pres">
      <dgm:prSet presAssocID="{B5CFA9D3-3985-4CEF-AF06-F1E34326B9CC}" presName="accentRepeatNode" presStyleLbl="solidFgAcc1" presStyleIdx="3" presStyleCnt="4"/>
      <dgm:spPr/>
    </dgm:pt>
  </dgm:ptLst>
  <dgm:cxnLst>
    <dgm:cxn modelId="{8435DC84-84FE-42B5-AFDA-8EA19B77E015}" type="presOf" srcId="{B5CFA9D3-3985-4CEF-AF06-F1E34326B9CC}" destId="{305EBADE-E207-4A2D-8632-1F93DE4BB732}" srcOrd="0" destOrd="0" presId="urn:microsoft.com/office/officeart/2008/layout/VerticalCurvedList"/>
    <dgm:cxn modelId="{2B3E9ED2-DE2C-43FC-8EA0-D95D88B17A11}" type="presOf" srcId="{7A858AA8-C34D-4A05-8EE7-8D2C6F457A8B}" destId="{0DB9AA22-24AD-42D2-8DE8-10614A189412}" srcOrd="0" destOrd="0" presId="urn:microsoft.com/office/officeart/2008/layout/VerticalCurvedList"/>
    <dgm:cxn modelId="{A6266B1B-3FCF-4C3A-97FC-0D59AE0559C2}" srcId="{3CF86C19-491E-4C69-9F84-FFDBBEE7DCFA}" destId="{9F578E53-7B94-4689-A9A1-63ADF1C30E8E}" srcOrd="0" destOrd="0" parTransId="{AC4CF837-B036-42CF-965F-5F18767C98D8}" sibTransId="{1BEA3B95-4570-426A-AD2C-D4565D9A6834}"/>
    <dgm:cxn modelId="{4906A381-966F-4E2F-9B88-C980086606FD}" type="presOf" srcId="{9F578E53-7B94-4689-A9A1-63ADF1C30E8E}" destId="{BD7C9213-3318-4AF6-A5F9-D98819999E95}" srcOrd="0" destOrd="0" presId="urn:microsoft.com/office/officeart/2008/layout/VerticalCurvedList"/>
    <dgm:cxn modelId="{45C7085C-47D2-4D84-A3C6-4CC8A00A6B99}" srcId="{3CF86C19-491E-4C69-9F84-FFDBBEE7DCFA}" destId="{B5CFA9D3-3985-4CEF-AF06-F1E34326B9CC}" srcOrd="3" destOrd="0" parTransId="{7014A073-282F-4647-8E34-D6CAA224629D}" sibTransId="{94CE05A9-A2BB-472E-964A-AB93C5A3052E}"/>
    <dgm:cxn modelId="{E6014A78-8F33-46AE-87A8-EA9B3C3BBEF9}" type="presOf" srcId="{3CF86C19-491E-4C69-9F84-FFDBBEE7DCFA}" destId="{20E83D2D-6B67-4AAC-A9C5-447DCF32806B}" srcOrd="0" destOrd="0" presId="urn:microsoft.com/office/officeart/2008/layout/VerticalCurvedList"/>
    <dgm:cxn modelId="{A8A95434-FD16-43ED-8ED2-09D3C499862D}" type="presOf" srcId="{1BEA3B95-4570-426A-AD2C-D4565D9A6834}" destId="{AE80B5BF-7D9C-47D0-8370-64FA1108040B}" srcOrd="0" destOrd="0" presId="urn:microsoft.com/office/officeart/2008/layout/VerticalCurvedList"/>
    <dgm:cxn modelId="{3A59B4A1-0959-4F39-8C68-B965C282D8E0}" srcId="{3CF86C19-491E-4C69-9F84-FFDBBEE7DCFA}" destId="{7A858AA8-C34D-4A05-8EE7-8D2C6F457A8B}" srcOrd="1" destOrd="0" parTransId="{748CC60B-AB47-45B5-852D-0658D65839DB}" sibTransId="{24121F2B-C817-420E-989B-CA3632ACFF42}"/>
    <dgm:cxn modelId="{27AE9A5E-F4F4-4753-AB70-EA729704F997}" srcId="{3CF86C19-491E-4C69-9F84-FFDBBEE7DCFA}" destId="{C89057BD-D326-447C-B812-02FB8BF58AAD}" srcOrd="2" destOrd="0" parTransId="{F8C8C742-5DD8-4144-A615-797A59764939}" sibTransId="{C38C34F5-07F2-43BF-ACFB-E079C880B75F}"/>
    <dgm:cxn modelId="{3E3CF941-5C49-47BB-A665-486FB69625BA}" type="presOf" srcId="{C89057BD-D326-447C-B812-02FB8BF58AAD}" destId="{E78C1E84-2B9A-4230-90A0-58DE9A892918}" srcOrd="0" destOrd="0" presId="urn:microsoft.com/office/officeart/2008/layout/VerticalCurvedList"/>
    <dgm:cxn modelId="{DCE5BCD8-FE34-48B8-BB75-6BC2A5C87DE5}" type="presParOf" srcId="{20E83D2D-6B67-4AAC-A9C5-447DCF32806B}" destId="{B54364E4-33FA-4A38-8A5C-D554B60204E0}" srcOrd="0" destOrd="0" presId="urn:microsoft.com/office/officeart/2008/layout/VerticalCurvedList"/>
    <dgm:cxn modelId="{EBBA8B41-E6B0-4216-B057-9BC56FA31CA5}" type="presParOf" srcId="{B54364E4-33FA-4A38-8A5C-D554B60204E0}" destId="{11B517D5-9BA7-4C32-901F-66AE1A482043}" srcOrd="0" destOrd="0" presId="urn:microsoft.com/office/officeart/2008/layout/VerticalCurvedList"/>
    <dgm:cxn modelId="{842B581A-B833-4A12-B718-8B9645255089}" type="presParOf" srcId="{11B517D5-9BA7-4C32-901F-66AE1A482043}" destId="{18E23182-53C3-4270-BF31-6F4EAF0F2D87}" srcOrd="0" destOrd="0" presId="urn:microsoft.com/office/officeart/2008/layout/VerticalCurvedList"/>
    <dgm:cxn modelId="{24B954F8-F053-464B-A959-A913D467C4AD}" type="presParOf" srcId="{11B517D5-9BA7-4C32-901F-66AE1A482043}" destId="{AE80B5BF-7D9C-47D0-8370-64FA1108040B}" srcOrd="1" destOrd="0" presId="urn:microsoft.com/office/officeart/2008/layout/VerticalCurvedList"/>
    <dgm:cxn modelId="{D822F3FE-AC4B-4A12-9279-20522BE8BD1E}" type="presParOf" srcId="{11B517D5-9BA7-4C32-901F-66AE1A482043}" destId="{85E983D6-6ED1-4D58-B5C4-31FFCCBB6428}" srcOrd="2" destOrd="0" presId="urn:microsoft.com/office/officeart/2008/layout/VerticalCurvedList"/>
    <dgm:cxn modelId="{E22BC27F-9F00-4EBB-A562-0698AF0EAC90}" type="presParOf" srcId="{11B517D5-9BA7-4C32-901F-66AE1A482043}" destId="{1FE5EC8B-4E9C-429F-8A36-47C6780701DC}" srcOrd="3" destOrd="0" presId="urn:microsoft.com/office/officeart/2008/layout/VerticalCurvedList"/>
    <dgm:cxn modelId="{6AF2BA8F-648A-41C8-9E09-9640614FD228}" type="presParOf" srcId="{B54364E4-33FA-4A38-8A5C-D554B60204E0}" destId="{BD7C9213-3318-4AF6-A5F9-D98819999E95}" srcOrd="1" destOrd="0" presId="urn:microsoft.com/office/officeart/2008/layout/VerticalCurvedList"/>
    <dgm:cxn modelId="{6F430AC8-A825-4F0E-85B0-211451C023C9}" type="presParOf" srcId="{B54364E4-33FA-4A38-8A5C-D554B60204E0}" destId="{24627317-34CC-4CE8-92EE-E0F72710E704}" srcOrd="2" destOrd="0" presId="urn:microsoft.com/office/officeart/2008/layout/VerticalCurvedList"/>
    <dgm:cxn modelId="{D47CDEA4-2779-4F85-AE5D-9634A32EB1AF}" type="presParOf" srcId="{24627317-34CC-4CE8-92EE-E0F72710E704}" destId="{1EC9864C-3D94-448C-B6EA-F52279FB06A3}" srcOrd="0" destOrd="0" presId="urn:microsoft.com/office/officeart/2008/layout/VerticalCurvedList"/>
    <dgm:cxn modelId="{D863323E-A8BD-4AF8-827F-5A1573624F08}" type="presParOf" srcId="{B54364E4-33FA-4A38-8A5C-D554B60204E0}" destId="{0DB9AA22-24AD-42D2-8DE8-10614A189412}" srcOrd="3" destOrd="0" presId="urn:microsoft.com/office/officeart/2008/layout/VerticalCurvedList"/>
    <dgm:cxn modelId="{18619479-0B80-43E2-9292-5C684DA9AF37}" type="presParOf" srcId="{B54364E4-33FA-4A38-8A5C-D554B60204E0}" destId="{0455A5E9-64EA-43D6-95D1-A99C52C48F19}" srcOrd="4" destOrd="0" presId="urn:microsoft.com/office/officeart/2008/layout/VerticalCurvedList"/>
    <dgm:cxn modelId="{71312980-EE07-4A49-92A0-D5DB8BA0B534}" type="presParOf" srcId="{0455A5E9-64EA-43D6-95D1-A99C52C48F19}" destId="{8D26CE01-67AD-433F-8054-8BD8D1C5750A}" srcOrd="0" destOrd="0" presId="urn:microsoft.com/office/officeart/2008/layout/VerticalCurvedList"/>
    <dgm:cxn modelId="{F9123374-37CD-4C29-AD8D-D7D5BC785655}" type="presParOf" srcId="{B54364E4-33FA-4A38-8A5C-D554B60204E0}" destId="{E78C1E84-2B9A-4230-90A0-58DE9A892918}" srcOrd="5" destOrd="0" presId="urn:microsoft.com/office/officeart/2008/layout/VerticalCurvedList"/>
    <dgm:cxn modelId="{E73ADB47-537F-4E52-9A37-2D99EE203E1C}" type="presParOf" srcId="{B54364E4-33FA-4A38-8A5C-D554B60204E0}" destId="{7037F968-D092-4745-AD93-CF4DFD32B4DC}" srcOrd="6" destOrd="0" presId="urn:microsoft.com/office/officeart/2008/layout/VerticalCurvedList"/>
    <dgm:cxn modelId="{56618DA0-F05C-4432-A252-2CE3B84DBDBF}" type="presParOf" srcId="{7037F968-D092-4745-AD93-CF4DFD32B4DC}" destId="{3150DBF0-8C0D-460D-A46F-0C80333DD753}" srcOrd="0" destOrd="0" presId="urn:microsoft.com/office/officeart/2008/layout/VerticalCurvedList"/>
    <dgm:cxn modelId="{6B144CFA-5562-4B3E-8E94-A3742B3D30FC}" type="presParOf" srcId="{B54364E4-33FA-4A38-8A5C-D554B60204E0}" destId="{305EBADE-E207-4A2D-8632-1F93DE4BB732}" srcOrd="7" destOrd="0" presId="urn:microsoft.com/office/officeart/2008/layout/VerticalCurvedList"/>
    <dgm:cxn modelId="{B8838747-F6CE-444C-9FB4-F50E5661ADD2}" type="presParOf" srcId="{B54364E4-33FA-4A38-8A5C-D554B60204E0}" destId="{F93A8085-AFC0-4F5F-A683-D3D726CA36F9}" srcOrd="8" destOrd="0" presId="urn:microsoft.com/office/officeart/2008/layout/VerticalCurvedList"/>
    <dgm:cxn modelId="{82DBFA31-0DC6-4D7B-8CF5-3A97B87C7653}" type="presParOf" srcId="{F93A8085-AFC0-4F5F-A683-D3D726CA36F9}" destId="{FB739F1C-DFFF-4D15-801E-7DCA006D03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9767EC-45A5-4690-BD18-E11B67407D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B6BB80D-CE45-4175-8E2D-4905C0D010C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gắn thống nhất, chủ quyền và toàn vẹn lãnh thổ.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1D02B8-EBBE-4750-81F7-841715D8CAD2}" cxnId="{A759856E-51BB-4B5B-A4C4-E004C0442043}" type="parTrans">
      <dgm:prSet/>
      <dgm:spPr/>
      <dgm:t>
        <a:bodyPr/>
        <a:p>
          <a:endParaRPr lang="en-US"/>
        </a:p>
      </dgm:t>
    </dgm:pt>
    <dgm:pt modelId="{59718BFC-7461-43EC-A70B-78CAAE8F9086}" cxnId="{A759856E-51BB-4B5B-A4C4-E004C0442043}" type="sibTrans">
      <dgm:prSet/>
      <dgm:spPr/>
      <dgm:t>
        <a:bodyPr/>
        <a:p>
          <a:endParaRPr lang="en-US"/>
        </a:p>
      </dgm:t>
    </dgm:pt>
    <dgm:pt modelId="{4FA167C7-41CD-4946-9FE3-982B93A7A12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gắn tự do, cơm no, áo ấm, hạnh phúc nhân dân.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BEE49D-B4F4-4FDC-A0B8-82C9EAE8FC49}" cxnId="{6C024C62-CAEC-4B95-B0CA-A9F2303D34E1}" type="parTrans">
      <dgm:prSet/>
      <dgm:spPr/>
      <dgm:t>
        <a:bodyPr/>
        <a:p>
          <a:endParaRPr lang="en-US"/>
        </a:p>
      </dgm:t>
    </dgm:pt>
    <dgm:pt modelId="{A5DEF5B1-D3B3-42ED-86C6-DE0BFE8F1D5E}" cxnId="{6C024C62-CAEC-4B95-B0CA-A9F2303D34E1}" type="sibTrans">
      <dgm:prSet/>
      <dgm:spPr/>
      <dgm:t>
        <a:bodyPr/>
        <a:p>
          <a:endParaRPr lang="en-US"/>
        </a:p>
      </dgm:t>
    </dgm:pt>
    <dgm:pt modelId="{012E2374-9848-4A3A-A4CB-AB21E01F47B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là mục tiêu, tiền đề cho CMXHCN.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7854A-82A8-4FC8-9834-5F3449F276F1}" cxnId="{5B2B4536-756D-4340-946C-19BB01792319}" type="parTrans">
      <dgm:prSet/>
      <dgm:spPr/>
      <dgm:t>
        <a:bodyPr/>
        <a:p>
          <a:endParaRPr lang="en-US"/>
        </a:p>
      </dgm:t>
    </dgm:pt>
    <dgm:pt modelId="{AEF6F788-4997-4B27-9CA3-00098FDB30A5}" cxnId="{5B2B4536-756D-4340-946C-19BB01792319}" type="sibTrans">
      <dgm:prSet/>
      <dgm:spPr/>
      <dgm:t>
        <a:bodyPr/>
        <a:p>
          <a:endParaRPr lang="en-US"/>
        </a:p>
      </dgm:t>
    </dgm:pt>
    <dgm:pt modelId="{7445BF43-8F4F-4601-8E54-44F36454B2A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CMGPDT càng triệt để=&gt; tạo sức mạnh cho CMXHCN thuận lợi.</a:t>
          </a:r>
          <a:r>
            <a:rPr lang="en-US" sz="2200"/>
            <a:t> </a:t>
          </a:r>
          <a:endParaRPr lang="en-US" sz="2200"/>
        </a:p>
      </dgm:t>
    </dgm:pt>
    <dgm:pt modelId="{0F92155C-AC9D-4FA3-A8E0-B855B2434614}" cxnId="{4727A6CA-3CD8-4B91-9A74-E5F9138B6594}" type="parTrans">
      <dgm:prSet/>
      <dgm:spPr/>
      <dgm:t>
        <a:bodyPr/>
        <a:p>
          <a:endParaRPr lang="en-US"/>
        </a:p>
      </dgm:t>
    </dgm:pt>
    <dgm:pt modelId="{053FC03B-A92E-4CAC-B45E-1DF4D29ECD7A}" cxnId="{4727A6CA-3CD8-4B91-9A74-E5F9138B6594}" type="sibTrans">
      <dgm:prSet/>
      <dgm:spPr/>
      <dgm:t>
        <a:bodyPr/>
        <a:p>
          <a:endParaRPr lang="en-US"/>
        </a:p>
      </dgm:t>
    </dgm:pt>
    <dgm:pt modelId="{6509179F-ACA4-4700-A36E-219FB6C410E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là nguồn sức mạnh to lớn cho CMXHCN</a:t>
          </a:r>
          <a:r>
            <a:rPr lang="en-US"/>
            <a:t>. </a:t>
          </a:r>
          <a:endParaRPr lang="en-US"/>
        </a:p>
      </dgm:t>
    </dgm:pt>
    <dgm:pt modelId="{71565FF3-755E-45E8-BA70-1F310FD4C06B}" cxnId="{0393FC6B-A8B5-49F3-9E1F-38308AC3F24A}" type="parTrans">
      <dgm:prSet/>
      <dgm:spPr/>
      <dgm:t>
        <a:bodyPr/>
        <a:p>
          <a:endParaRPr lang="en-US"/>
        </a:p>
      </dgm:t>
    </dgm:pt>
    <dgm:pt modelId="{7D36E41E-D04A-42FB-96E3-A252BA9520CB}" cxnId="{0393FC6B-A8B5-49F3-9E1F-38308AC3F24A}" type="sibTrans">
      <dgm:prSet/>
      <dgm:spPr/>
      <dgm:t>
        <a:bodyPr/>
        <a:p>
          <a:endParaRPr lang="en-US"/>
        </a:p>
      </dgm:t>
    </dgm:pt>
    <dgm:pt modelId="{6263A432-66E8-42C0-87B1-FDFFB789EC9E}" type="pres">
      <dgm:prSet presAssocID="{A69767EC-45A5-4690-BD18-E11B67407D41}" presName="diagram" presStyleCnt="0">
        <dgm:presLayoutVars>
          <dgm:dir/>
          <dgm:resizeHandles val="exact"/>
        </dgm:presLayoutVars>
      </dgm:prSet>
      <dgm:spPr/>
    </dgm:pt>
    <dgm:pt modelId="{45BC76BB-AE4B-4A92-A58B-7E063DBD1E24}" type="pres">
      <dgm:prSet presAssocID="{9B6BB80D-CE45-4175-8E2D-4905C0D010CD}" presName="node" presStyleLbl="node1" presStyleIdx="0" presStyleCnt="5">
        <dgm:presLayoutVars>
          <dgm:bulletEnabled val="1"/>
        </dgm:presLayoutVars>
      </dgm:prSet>
      <dgm:spPr/>
    </dgm:pt>
    <dgm:pt modelId="{27FEB09D-0795-4328-AC3A-216994F3D6B6}" type="pres">
      <dgm:prSet presAssocID="{59718BFC-7461-43EC-A70B-78CAAE8F9086}" presName="sibTrans" presStyleCnt="0"/>
      <dgm:spPr/>
    </dgm:pt>
    <dgm:pt modelId="{847E901F-75F0-4307-BA30-D30DEFF4E488}" type="pres">
      <dgm:prSet presAssocID="{4FA167C7-41CD-4946-9FE3-982B93A7A123}" presName="node" presStyleLbl="node1" presStyleIdx="1" presStyleCnt="5">
        <dgm:presLayoutVars>
          <dgm:bulletEnabled val="1"/>
        </dgm:presLayoutVars>
      </dgm:prSet>
      <dgm:spPr/>
    </dgm:pt>
    <dgm:pt modelId="{53665879-D2CA-4AD3-85DF-9C98D3EE79E3}" type="pres">
      <dgm:prSet presAssocID="{A5DEF5B1-D3B3-42ED-86C6-DE0BFE8F1D5E}" presName="sibTrans" presStyleCnt="0"/>
      <dgm:spPr/>
    </dgm:pt>
    <dgm:pt modelId="{43B36D94-2B60-4FDF-86E6-EEE9BC8470EF}" type="pres">
      <dgm:prSet presAssocID="{012E2374-9848-4A3A-A4CB-AB21E01F47B2}" presName="node" presStyleLbl="node1" presStyleIdx="2" presStyleCnt="5">
        <dgm:presLayoutVars>
          <dgm:bulletEnabled val="1"/>
        </dgm:presLayoutVars>
      </dgm:prSet>
      <dgm:spPr/>
    </dgm:pt>
    <dgm:pt modelId="{E204F384-F171-43F9-9CC1-375ABE603CAC}" type="pres">
      <dgm:prSet presAssocID="{AEF6F788-4997-4B27-9CA3-00098FDB30A5}" presName="sibTrans" presStyleCnt="0"/>
      <dgm:spPr/>
    </dgm:pt>
    <dgm:pt modelId="{20B5779C-E87E-412E-8710-5EC38FEF4CEE}" type="pres">
      <dgm:prSet presAssocID="{7445BF43-8F4F-4601-8E54-44F36454B2AE}" presName="node" presStyleLbl="node1" presStyleIdx="3" presStyleCnt="5">
        <dgm:presLayoutVars>
          <dgm:bulletEnabled val="1"/>
        </dgm:presLayoutVars>
      </dgm:prSet>
      <dgm:spPr/>
    </dgm:pt>
    <dgm:pt modelId="{BF172A2B-4638-4663-910A-85711461A2EC}" type="pres">
      <dgm:prSet presAssocID="{053FC03B-A92E-4CAC-B45E-1DF4D29ECD7A}" presName="sibTrans" presStyleCnt="0"/>
      <dgm:spPr/>
    </dgm:pt>
    <dgm:pt modelId="{40824626-A253-450E-83D8-4E8EE145074C}" type="pres">
      <dgm:prSet presAssocID="{6509179F-ACA4-4700-A36E-219FB6C410E8}" presName="node" presStyleLbl="node1" presStyleIdx="4" presStyleCnt="5">
        <dgm:presLayoutVars>
          <dgm:bulletEnabled val="1"/>
        </dgm:presLayoutVars>
      </dgm:prSet>
      <dgm:spPr/>
    </dgm:pt>
  </dgm:ptLst>
  <dgm:cxnLst>
    <dgm:cxn modelId="{A759856E-51BB-4B5B-A4C4-E004C0442043}" srcId="{A69767EC-45A5-4690-BD18-E11B67407D41}" destId="{9B6BB80D-CE45-4175-8E2D-4905C0D010CD}" srcOrd="0" destOrd="0" parTransId="{BB1D02B8-EBBE-4750-81F7-841715D8CAD2}" sibTransId="{59718BFC-7461-43EC-A70B-78CAAE8F9086}"/>
    <dgm:cxn modelId="{6C024C62-CAEC-4B95-B0CA-A9F2303D34E1}" srcId="{A69767EC-45A5-4690-BD18-E11B67407D41}" destId="{4FA167C7-41CD-4946-9FE3-982B93A7A123}" srcOrd="1" destOrd="0" parTransId="{0FBEE49D-B4F4-4FDC-A0B8-82C9EAE8FC49}" sibTransId="{A5DEF5B1-D3B3-42ED-86C6-DE0BFE8F1D5E}"/>
    <dgm:cxn modelId="{5B2B4536-756D-4340-946C-19BB01792319}" srcId="{A69767EC-45A5-4690-BD18-E11B67407D41}" destId="{012E2374-9848-4A3A-A4CB-AB21E01F47B2}" srcOrd="2" destOrd="0" parTransId="{62C7854A-82A8-4FC8-9834-5F3449F276F1}" sibTransId="{AEF6F788-4997-4B27-9CA3-00098FDB30A5}"/>
    <dgm:cxn modelId="{4727A6CA-3CD8-4B91-9A74-E5F9138B6594}" srcId="{A69767EC-45A5-4690-BD18-E11B67407D41}" destId="{7445BF43-8F4F-4601-8E54-44F36454B2AE}" srcOrd="3" destOrd="0" parTransId="{0F92155C-AC9D-4FA3-A8E0-B855B2434614}" sibTransId="{053FC03B-A92E-4CAC-B45E-1DF4D29ECD7A}"/>
    <dgm:cxn modelId="{0393FC6B-A8B5-49F3-9E1F-38308AC3F24A}" srcId="{A69767EC-45A5-4690-BD18-E11B67407D41}" destId="{6509179F-ACA4-4700-A36E-219FB6C410E8}" srcOrd="4" destOrd="0" parTransId="{71565FF3-755E-45E8-BA70-1F310FD4C06B}" sibTransId="{7D36E41E-D04A-42FB-96E3-A252BA9520CB}"/>
    <dgm:cxn modelId="{57B401DA-BA12-4514-AD86-FE128F5D3E81}" type="presOf" srcId="{A69767EC-45A5-4690-BD18-E11B67407D41}" destId="{6263A432-66E8-42C0-87B1-FDFFB789EC9E}" srcOrd="0" destOrd="0" presId="urn:microsoft.com/office/officeart/2005/8/layout/default"/>
    <dgm:cxn modelId="{D92AF7A3-9F9A-4A0D-BD2A-09245A0E9961}" type="presParOf" srcId="{6263A432-66E8-42C0-87B1-FDFFB789EC9E}" destId="{45BC76BB-AE4B-4A92-A58B-7E063DBD1E24}" srcOrd="0" destOrd="0" presId="urn:microsoft.com/office/officeart/2005/8/layout/default"/>
    <dgm:cxn modelId="{F312F720-0325-4BDE-9089-EFE30776515F}" type="presOf" srcId="{9B6BB80D-CE45-4175-8E2D-4905C0D010CD}" destId="{45BC76BB-AE4B-4A92-A58B-7E063DBD1E24}" srcOrd="0" destOrd="0" presId="urn:microsoft.com/office/officeart/2005/8/layout/default"/>
    <dgm:cxn modelId="{A5EDB638-182E-49A1-9072-8F77D24A1CFB}" type="presParOf" srcId="{6263A432-66E8-42C0-87B1-FDFFB789EC9E}" destId="{27FEB09D-0795-4328-AC3A-216994F3D6B6}" srcOrd="1" destOrd="0" presId="urn:microsoft.com/office/officeart/2005/8/layout/default"/>
    <dgm:cxn modelId="{497D7D96-D78A-4DFE-944D-4302B40502EE}" type="presParOf" srcId="{6263A432-66E8-42C0-87B1-FDFFB789EC9E}" destId="{847E901F-75F0-4307-BA30-D30DEFF4E488}" srcOrd="2" destOrd="0" presId="urn:microsoft.com/office/officeart/2005/8/layout/default"/>
    <dgm:cxn modelId="{CEF1670A-8AB9-4C49-BFF9-750E04B5103A}" type="presOf" srcId="{4FA167C7-41CD-4946-9FE3-982B93A7A123}" destId="{847E901F-75F0-4307-BA30-D30DEFF4E488}" srcOrd="0" destOrd="0" presId="urn:microsoft.com/office/officeart/2005/8/layout/default"/>
    <dgm:cxn modelId="{F7995A27-C84C-42B1-A675-6956118F9840}" type="presParOf" srcId="{6263A432-66E8-42C0-87B1-FDFFB789EC9E}" destId="{53665879-D2CA-4AD3-85DF-9C98D3EE79E3}" srcOrd="3" destOrd="0" presId="urn:microsoft.com/office/officeart/2005/8/layout/default"/>
    <dgm:cxn modelId="{13ACA53F-F280-4BA9-A579-618D947A0ECE}" type="presParOf" srcId="{6263A432-66E8-42C0-87B1-FDFFB789EC9E}" destId="{43B36D94-2B60-4FDF-86E6-EEE9BC8470EF}" srcOrd="4" destOrd="0" presId="urn:microsoft.com/office/officeart/2005/8/layout/default"/>
    <dgm:cxn modelId="{A637885E-8D91-4E0A-8782-CEBD2C5F772D}" type="presOf" srcId="{012E2374-9848-4A3A-A4CB-AB21E01F47B2}" destId="{43B36D94-2B60-4FDF-86E6-EEE9BC8470EF}" srcOrd="0" destOrd="0" presId="urn:microsoft.com/office/officeart/2005/8/layout/default"/>
    <dgm:cxn modelId="{88D7C007-6A2D-44B5-BF68-017A67294768}" type="presParOf" srcId="{6263A432-66E8-42C0-87B1-FDFFB789EC9E}" destId="{E204F384-F171-43F9-9CC1-375ABE603CAC}" srcOrd="5" destOrd="0" presId="urn:microsoft.com/office/officeart/2005/8/layout/default"/>
    <dgm:cxn modelId="{FE6ED3B8-B03E-4377-B370-3A772D9F50B8}" type="presParOf" srcId="{6263A432-66E8-42C0-87B1-FDFFB789EC9E}" destId="{20B5779C-E87E-412E-8710-5EC38FEF4CEE}" srcOrd="6" destOrd="0" presId="urn:microsoft.com/office/officeart/2005/8/layout/default"/>
    <dgm:cxn modelId="{5D6E9FB4-22A6-43E8-8EC5-2F2B286F700F}" type="presOf" srcId="{7445BF43-8F4F-4601-8E54-44F36454B2AE}" destId="{20B5779C-E87E-412E-8710-5EC38FEF4CEE}" srcOrd="0" destOrd="0" presId="urn:microsoft.com/office/officeart/2005/8/layout/default"/>
    <dgm:cxn modelId="{7306BDA1-6AAC-495E-90C8-109AA2E6CF2C}" type="presParOf" srcId="{6263A432-66E8-42C0-87B1-FDFFB789EC9E}" destId="{BF172A2B-4638-4663-910A-85711461A2EC}" srcOrd="7" destOrd="0" presId="urn:microsoft.com/office/officeart/2005/8/layout/default"/>
    <dgm:cxn modelId="{5A742D94-4A16-4A2F-9049-5A46DDC12298}" type="presParOf" srcId="{6263A432-66E8-42C0-87B1-FDFFB789EC9E}" destId="{40824626-A253-450E-83D8-4E8EE145074C}" srcOrd="8" destOrd="0" presId="urn:microsoft.com/office/officeart/2005/8/layout/default"/>
    <dgm:cxn modelId="{5FF5C665-E9C3-43A7-B611-392CFC4EB20B}" type="presOf" srcId="{6509179F-ACA4-4700-A36E-219FB6C410E8}" destId="{40824626-A253-450E-83D8-4E8EE145074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9767EC-45A5-4690-BD18-E11B67407D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B6BB80D-CE45-4175-8E2D-4905C0D010C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CNXH là chế độ do NDLĐ làm chủ, được thể chế hóa bằng pháp luật=&gt; Đk bảo đảm nền ĐLDT.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1D02B8-EBBE-4750-81F7-841715D8CAD2}" cxnId="{51283D69-7C5F-4850-A0F5-BE8399D8E434}" type="parTrans">
      <dgm:prSet/>
      <dgm:spPr/>
      <dgm:t>
        <a:bodyPr/>
        <a:p>
          <a:endParaRPr lang="en-US"/>
        </a:p>
      </dgm:t>
    </dgm:pt>
    <dgm:pt modelId="{59718BFC-7461-43EC-A70B-78CAAE8F9086}" cxnId="{51283D69-7C5F-4850-A0F5-BE8399D8E434}" type="sibTrans">
      <dgm:prSet/>
      <dgm:spPr/>
      <dgm:t>
        <a:bodyPr/>
        <a:p>
          <a:endParaRPr lang="en-US"/>
        </a:p>
      </dgm:t>
    </dgm:pt>
    <dgm:pt modelId="{4FA167C7-41CD-4946-9FE3-982B93A7A123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Là xã hội tốt đẹp, công bằng, bình đẳng, hợp lý. </a:t>
          </a:r>
          <a:r>
            <a:rPr 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BEE49D-B4F4-4FDC-A0B8-82C9EAE8FC49}" cxnId="{1C8A4AF4-8033-4469-89D8-315F580708E1}" type="parTrans">
      <dgm:prSet/>
      <dgm:spPr/>
      <dgm:t>
        <a:bodyPr/>
        <a:p>
          <a:endParaRPr lang="en-US"/>
        </a:p>
      </dgm:t>
    </dgm:pt>
    <dgm:pt modelId="{A5DEF5B1-D3B3-42ED-86C6-DE0BFE8F1D5E}" cxnId="{1C8A4AF4-8033-4469-89D8-315F580708E1}" type="sibTrans">
      <dgm:prSet/>
      <dgm:spPr/>
      <dgm:t>
        <a:bodyPr/>
        <a:p>
          <a:endParaRPr lang="en-US"/>
        </a:p>
      </dgm:t>
    </dgm:pt>
    <dgm:pt modelId="{012E2374-9848-4A3A-A4CB-AB21E01F47B2}">
      <dgm:prSet phldrT="[Text]" phldr="0" custT="0"/>
      <dgm:spPr/>
      <dgm:t>
        <a:bodyPr vert="horz" wrap="square"/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CNXH làm cho đất nước phát triển hoàn thiện. Tạo nền tảng vững chắc để bảo vệ nền ĐLDT.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7854A-82A8-4FC8-9834-5F3449F276F1}" cxnId="{B4A2B8AF-5333-4743-9779-90F381E1CE75}" type="parTrans">
      <dgm:prSet/>
      <dgm:spPr/>
      <dgm:t>
        <a:bodyPr/>
        <a:p>
          <a:endParaRPr lang="en-US"/>
        </a:p>
      </dgm:t>
    </dgm:pt>
    <dgm:pt modelId="{AEF6F788-4997-4B27-9CA3-00098FDB30A5}" cxnId="{B4A2B8AF-5333-4743-9779-90F381E1CE75}" type="sibTrans">
      <dgm:prSet/>
      <dgm:spPr/>
      <dgm:t>
        <a:bodyPr/>
        <a:p>
          <a:endParaRPr lang="en-US"/>
        </a:p>
      </dgm:t>
    </dgm:pt>
    <dgm:pt modelId="{7445BF43-8F4F-4601-8E54-44F36454B2A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>
              <a:latin typeface="Times New Roman" panose="02020603050405020304" pitchFamily="18" charset="0"/>
              <a:cs typeface="Times New Roman" panose="02020603050405020304" pitchFamily="18" charset="0"/>
            </a:rPr>
            <a:t>Là tấm gương cho các quốc gia trên con đường phát triển theo CNXH.</a:t>
          </a:r>
          <a:endParaRPr lang="en-US" sz="2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92155C-AC9D-4FA3-A8E0-B855B2434614}" cxnId="{1366F322-84A4-46A3-B69C-49DF0B2FF07F}" type="parTrans">
      <dgm:prSet/>
      <dgm:spPr/>
      <dgm:t>
        <a:bodyPr/>
        <a:p>
          <a:endParaRPr lang="en-US"/>
        </a:p>
      </dgm:t>
    </dgm:pt>
    <dgm:pt modelId="{053FC03B-A92E-4CAC-B45E-1DF4D29ECD7A}" cxnId="{1366F322-84A4-46A3-B69C-49DF0B2FF07F}" type="sibTrans">
      <dgm:prSet/>
      <dgm:spPr/>
      <dgm:t>
        <a:bodyPr/>
        <a:p>
          <a:endParaRPr lang="en-US"/>
        </a:p>
      </dgm:t>
    </dgm:pt>
    <dgm:pt modelId="{6509179F-ACA4-4700-A36E-219FB6C410E8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Góp phần hạn chế chiến tranh phi nghĩa, bảo vệ hòa bình trên thế giới</a:t>
          </a:r>
          <a:r>
            <a:rPr lang="en-US" sz="1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. </a:t>
          </a:r>
          <a:r>
            <a:rPr lang="en-US" sz="1800"/>
            <a:t/>
          </a:r>
          <a:endParaRPr lang="en-US" sz="1800"/>
        </a:p>
      </dgm:t>
    </dgm:pt>
    <dgm:pt modelId="{71565FF3-755E-45E8-BA70-1F310FD4C06B}" cxnId="{B08A1BC6-A823-4D9A-A650-31CE080BF7AD}" type="parTrans">
      <dgm:prSet/>
      <dgm:spPr/>
      <dgm:t>
        <a:bodyPr/>
        <a:p>
          <a:endParaRPr lang="en-US"/>
        </a:p>
      </dgm:t>
    </dgm:pt>
    <dgm:pt modelId="{7D36E41E-D04A-42FB-96E3-A252BA9520CB}" cxnId="{B08A1BC6-A823-4D9A-A650-31CE080BF7AD}" type="sibTrans">
      <dgm:prSet/>
      <dgm:spPr/>
      <dgm:t>
        <a:bodyPr/>
        <a:p>
          <a:endParaRPr lang="en-US"/>
        </a:p>
      </dgm:t>
    </dgm:pt>
    <dgm:pt modelId="{6263A432-66E8-42C0-87B1-FDFFB789EC9E}" type="pres">
      <dgm:prSet presAssocID="{A69767EC-45A5-4690-BD18-E11B67407D41}" presName="diagram" presStyleCnt="0">
        <dgm:presLayoutVars>
          <dgm:dir/>
          <dgm:resizeHandles val="exact"/>
        </dgm:presLayoutVars>
      </dgm:prSet>
      <dgm:spPr/>
    </dgm:pt>
    <dgm:pt modelId="{45BC76BB-AE4B-4A92-A58B-7E063DBD1E24}" type="pres">
      <dgm:prSet presAssocID="{9B6BB80D-CE45-4175-8E2D-4905C0D010CD}" presName="node" presStyleLbl="node1" presStyleIdx="0" presStyleCnt="5">
        <dgm:presLayoutVars>
          <dgm:bulletEnabled val="1"/>
        </dgm:presLayoutVars>
      </dgm:prSet>
      <dgm:spPr/>
    </dgm:pt>
    <dgm:pt modelId="{27FEB09D-0795-4328-AC3A-216994F3D6B6}" type="pres">
      <dgm:prSet presAssocID="{59718BFC-7461-43EC-A70B-78CAAE8F9086}" presName="sibTrans" presStyleCnt="0"/>
      <dgm:spPr/>
    </dgm:pt>
    <dgm:pt modelId="{847E901F-75F0-4307-BA30-D30DEFF4E488}" type="pres">
      <dgm:prSet presAssocID="{4FA167C7-41CD-4946-9FE3-982B93A7A123}" presName="node" presStyleLbl="node1" presStyleIdx="1" presStyleCnt="5">
        <dgm:presLayoutVars>
          <dgm:bulletEnabled val="1"/>
        </dgm:presLayoutVars>
      </dgm:prSet>
      <dgm:spPr/>
    </dgm:pt>
    <dgm:pt modelId="{53665879-D2CA-4AD3-85DF-9C98D3EE79E3}" type="pres">
      <dgm:prSet presAssocID="{A5DEF5B1-D3B3-42ED-86C6-DE0BFE8F1D5E}" presName="sibTrans" presStyleCnt="0"/>
      <dgm:spPr/>
    </dgm:pt>
    <dgm:pt modelId="{43B36D94-2B60-4FDF-86E6-EEE9BC8470EF}" type="pres">
      <dgm:prSet presAssocID="{012E2374-9848-4A3A-A4CB-AB21E01F47B2}" presName="node" presStyleLbl="node1" presStyleIdx="2" presStyleCnt="5">
        <dgm:presLayoutVars>
          <dgm:bulletEnabled val="1"/>
        </dgm:presLayoutVars>
      </dgm:prSet>
      <dgm:spPr/>
    </dgm:pt>
    <dgm:pt modelId="{E204F384-F171-43F9-9CC1-375ABE603CAC}" type="pres">
      <dgm:prSet presAssocID="{AEF6F788-4997-4B27-9CA3-00098FDB30A5}" presName="sibTrans" presStyleCnt="0"/>
      <dgm:spPr/>
    </dgm:pt>
    <dgm:pt modelId="{20B5779C-E87E-412E-8710-5EC38FEF4CEE}" type="pres">
      <dgm:prSet presAssocID="{7445BF43-8F4F-4601-8E54-44F36454B2AE}" presName="node" presStyleLbl="node1" presStyleIdx="3" presStyleCnt="5">
        <dgm:presLayoutVars>
          <dgm:bulletEnabled val="1"/>
        </dgm:presLayoutVars>
      </dgm:prSet>
      <dgm:spPr/>
    </dgm:pt>
    <dgm:pt modelId="{BF172A2B-4638-4663-910A-85711461A2EC}" type="pres">
      <dgm:prSet presAssocID="{053FC03B-A92E-4CAC-B45E-1DF4D29ECD7A}" presName="sibTrans" presStyleCnt="0"/>
      <dgm:spPr/>
    </dgm:pt>
    <dgm:pt modelId="{40824626-A253-450E-83D8-4E8EE145074C}" type="pres">
      <dgm:prSet presAssocID="{6509179F-ACA4-4700-A36E-219FB6C410E8}" presName="node" presStyleLbl="node1" presStyleIdx="4" presStyleCnt="5">
        <dgm:presLayoutVars>
          <dgm:bulletEnabled val="1"/>
        </dgm:presLayoutVars>
      </dgm:prSet>
      <dgm:spPr/>
    </dgm:pt>
  </dgm:ptLst>
  <dgm:cxnLst>
    <dgm:cxn modelId="{51283D69-7C5F-4850-A0F5-BE8399D8E434}" srcId="{A69767EC-45A5-4690-BD18-E11B67407D41}" destId="{9B6BB80D-CE45-4175-8E2D-4905C0D010CD}" srcOrd="0" destOrd="0" parTransId="{BB1D02B8-EBBE-4750-81F7-841715D8CAD2}" sibTransId="{59718BFC-7461-43EC-A70B-78CAAE8F9086}"/>
    <dgm:cxn modelId="{1C8A4AF4-8033-4469-89D8-315F580708E1}" srcId="{A69767EC-45A5-4690-BD18-E11B67407D41}" destId="{4FA167C7-41CD-4946-9FE3-982B93A7A123}" srcOrd="1" destOrd="0" parTransId="{0FBEE49D-B4F4-4FDC-A0B8-82C9EAE8FC49}" sibTransId="{A5DEF5B1-D3B3-42ED-86C6-DE0BFE8F1D5E}"/>
    <dgm:cxn modelId="{B4A2B8AF-5333-4743-9779-90F381E1CE75}" srcId="{A69767EC-45A5-4690-BD18-E11B67407D41}" destId="{012E2374-9848-4A3A-A4CB-AB21E01F47B2}" srcOrd="2" destOrd="0" parTransId="{62C7854A-82A8-4FC8-9834-5F3449F276F1}" sibTransId="{AEF6F788-4997-4B27-9CA3-00098FDB30A5}"/>
    <dgm:cxn modelId="{1366F322-84A4-46A3-B69C-49DF0B2FF07F}" srcId="{A69767EC-45A5-4690-BD18-E11B67407D41}" destId="{7445BF43-8F4F-4601-8E54-44F36454B2AE}" srcOrd="3" destOrd="0" parTransId="{0F92155C-AC9D-4FA3-A8E0-B855B2434614}" sibTransId="{053FC03B-A92E-4CAC-B45E-1DF4D29ECD7A}"/>
    <dgm:cxn modelId="{B08A1BC6-A823-4D9A-A650-31CE080BF7AD}" srcId="{A69767EC-45A5-4690-BD18-E11B67407D41}" destId="{6509179F-ACA4-4700-A36E-219FB6C410E8}" srcOrd="4" destOrd="0" parTransId="{71565FF3-755E-45E8-BA70-1F310FD4C06B}" sibTransId="{7D36E41E-D04A-42FB-96E3-A252BA9520CB}"/>
    <dgm:cxn modelId="{86705C47-7E06-43E0-9D38-DCAC4F1B4831}" type="presOf" srcId="{A69767EC-45A5-4690-BD18-E11B67407D41}" destId="{6263A432-66E8-42C0-87B1-FDFFB789EC9E}" srcOrd="0" destOrd="0" presId="urn:microsoft.com/office/officeart/2005/8/layout/default"/>
    <dgm:cxn modelId="{B6B21EC3-9F16-4EC4-AC4A-236093468823}" type="presParOf" srcId="{6263A432-66E8-42C0-87B1-FDFFB789EC9E}" destId="{45BC76BB-AE4B-4A92-A58B-7E063DBD1E24}" srcOrd="0" destOrd="0" presId="urn:microsoft.com/office/officeart/2005/8/layout/default"/>
    <dgm:cxn modelId="{A2F5499D-04C0-4999-A171-A9D96ED63E5D}" type="presOf" srcId="{9B6BB80D-CE45-4175-8E2D-4905C0D010CD}" destId="{45BC76BB-AE4B-4A92-A58B-7E063DBD1E24}" srcOrd="0" destOrd="0" presId="urn:microsoft.com/office/officeart/2005/8/layout/default"/>
    <dgm:cxn modelId="{C82FB0DA-31C4-48F6-92D9-FD038ACB0EF6}" type="presParOf" srcId="{6263A432-66E8-42C0-87B1-FDFFB789EC9E}" destId="{27FEB09D-0795-4328-AC3A-216994F3D6B6}" srcOrd="1" destOrd="0" presId="urn:microsoft.com/office/officeart/2005/8/layout/default"/>
    <dgm:cxn modelId="{4819D3FC-E006-4258-9525-CAD12D926324}" type="presParOf" srcId="{6263A432-66E8-42C0-87B1-FDFFB789EC9E}" destId="{847E901F-75F0-4307-BA30-D30DEFF4E488}" srcOrd="2" destOrd="0" presId="urn:microsoft.com/office/officeart/2005/8/layout/default"/>
    <dgm:cxn modelId="{F895E4A3-F9A8-48C0-B0FB-BA649D8C068C}" type="presOf" srcId="{4FA167C7-41CD-4946-9FE3-982B93A7A123}" destId="{847E901F-75F0-4307-BA30-D30DEFF4E488}" srcOrd="0" destOrd="0" presId="urn:microsoft.com/office/officeart/2005/8/layout/default"/>
    <dgm:cxn modelId="{F87CEB15-936B-4693-A236-42ABD0954B90}" type="presParOf" srcId="{6263A432-66E8-42C0-87B1-FDFFB789EC9E}" destId="{53665879-D2CA-4AD3-85DF-9C98D3EE79E3}" srcOrd="3" destOrd="0" presId="urn:microsoft.com/office/officeart/2005/8/layout/default"/>
    <dgm:cxn modelId="{627AD73F-A177-4147-AB19-5CFF6C23F8D3}" type="presParOf" srcId="{6263A432-66E8-42C0-87B1-FDFFB789EC9E}" destId="{43B36D94-2B60-4FDF-86E6-EEE9BC8470EF}" srcOrd="4" destOrd="0" presId="urn:microsoft.com/office/officeart/2005/8/layout/default"/>
    <dgm:cxn modelId="{3BCBA943-5280-4934-BDAD-AE10639715D0}" type="presOf" srcId="{012E2374-9848-4A3A-A4CB-AB21E01F47B2}" destId="{43B36D94-2B60-4FDF-86E6-EEE9BC8470EF}" srcOrd="0" destOrd="0" presId="urn:microsoft.com/office/officeart/2005/8/layout/default"/>
    <dgm:cxn modelId="{2555F68E-00CA-4751-9FBA-48A34395CF5B}" type="presParOf" srcId="{6263A432-66E8-42C0-87B1-FDFFB789EC9E}" destId="{E204F384-F171-43F9-9CC1-375ABE603CAC}" srcOrd="5" destOrd="0" presId="urn:microsoft.com/office/officeart/2005/8/layout/default"/>
    <dgm:cxn modelId="{B4B80394-5A36-4B8D-86D4-950F6CFF9C49}" type="presParOf" srcId="{6263A432-66E8-42C0-87B1-FDFFB789EC9E}" destId="{20B5779C-E87E-412E-8710-5EC38FEF4CEE}" srcOrd="6" destOrd="0" presId="urn:microsoft.com/office/officeart/2005/8/layout/default"/>
    <dgm:cxn modelId="{C584B01C-3DBA-46DC-97C6-72F522607E1F}" type="presOf" srcId="{7445BF43-8F4F-4601-8E54-44F36454B2AE}" destId="{20B5779C-E87E-412E-8710-5EC38FEF4CEE}" srcOrd="0" destOrd="0" presId="urn:microsoft.com/office/officeart/2005/8/layout/default"/>
    <dgm:cxn modelId="{71D7E946-ABC6-4B42-83A2-544C348E1389}" type="presParOf" srcId="{6263A432-66E8-42C0-87B1-FDFFB789EC9E}" destId="{BF172A2B-4638-4663-910A-85711461A2EC}" srcOrd="7" destOrd="0" presId="urn:microsoft.com/office/officeart/2005/8/layout/default"/>
    <dgm:cxn modelId="{708C9CBF-C5FA-4E04-B78D-D8D3439613BE}" type="presParOf" srcId="{6263A432-66E8-42C0-87B1-FDFFB789EC9E}" destId="{40824626-A253-450E-83D8-4E8EE145074C}" srcOrd="8" destOrd="0" presId="urn:microsoft.com/office/officeart/2005/8/layout/default"/>
    <dgm:cxn modelId="{D53F6C8B-5C1A-4E57-B7DC-D59556F70CD9}" type="presOf" srcId="{6509179F-ACA4-4700-A36E-219FB6C410E8}" destId="{40824626-A253-450E-83D8-4E8EE145074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7AA42C-ED29-4162-864F-0DFF735B066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6F8C563E-902D-4909-92F7-649731BCFFA1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Kiên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con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cách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mạng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Minh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lựa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65E7CB-D0AC-40D1-9DCD-30DFAA57929B}" cxnId="{9730AC0B-E421-4BE8-BA1E-2F3D9836D52B}" type="parTrans">
      <dgm:prSet/>
      <dgm:spPr/>
      <dgm:t>
        <a:bodyPr/>
        <a:lstStyle/>
        <a:p>
          <a:endParaRPr lang="en-US"/>
        </a:p>
      </dgm:t>
    </dgm:pt>
    <dgm:pt modelId="{2A177D85-E973-426E-B500-D7AD20653DB7}" cxnId="{9730AC0B-E421-4BE8-BA1E-2F3D9836D52B}" type="sibTrans">
      <dgm:prSet/>
      <dgm:spPr/>
      <dgm:t>
        <a:bodyPr/>
        <a:lstStyle/>
        <a:p>
          <a:endParaRPr lang="en-US"/>
        </a:p>
      </dgm:t>
    </dgm:pt>
    <dgm:pt modelId="{2081BD85-B02C-4803-A11A-8E82C13815AE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XHCN</a:t>
          </a:r>
        </a:p>
      </dgm:t>
    </dgm:pt>
    <dgm:pt modelId="{571EDECC-E77B-4DD1-96AB-FB30C53DDC51}" cxnId="{CD1C5745-0F5B-40BC-A081-D152A8B9639F}" type="parTrans">
      <dgm:prSet/>
      <dgm:spPr/>
      <dgm:t>
        <a:bodyPr/>
        <a:lstStyle/>
        <a:p>
          <a:endParaRPr lang="en-US"/>
        </a:p>
      </dgm:t>
    </dgm:pt>
    <dgm:pt modelId="{4A1921C3-8D82-4524-8E7B-4EAEB0A64601}" cxnId="{CD1C5745-0F5B-40BC-A081-D152A8B9639F}" type="sibTrans">
      <dgm:prSet/>
      <dgm:spPr/>
      <dgm:t>
        <a:bodyPr/>
        <a:lstStyle/>
        <a:p>
          <a:endParaRPr lang="en-US"/>
        </a:p>
      </dgm:t>
    </dgm:pt>
    <dgm:pt modelId="{59D2C418-CF29-4D7D-8A2F-0E7B13B3D94F}">
      <dgm:prSet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31FA07D6-92E5-4E9A-B21F-F34EF6D36E1B}" cxnId="{65A7CAA4-6BA1-4861-A122-332966AFC559}" type="parTrans">
      <dgm:prSet/>
      <dgm:spPr/>
      <dgm:t>
        <a:bodyPr/>
        <a:lstStyle/>
        <a:p>
          <a:endParaRPr lang="en-US"/>
        </a:p>
      </dgm:t>
    </dgm:pt>
    <dgm:pt modelId="{84D6F110-BEB9-4EA5-89F1-B7B42C02287A}" cxnId="{65A7CAA4-6BA1-4861-A122-332966AFC559}" type="sibTrans">
      <dgm:prSet/>
      <dgm:spPr/>
      <dgm:t>
        <a:bodyPr/>
        <a:lstStyle/>
        <a:p>
          <a:endParaRPr lang="en-US"/>
        </a:p>
      </dgm:t>
    </dgm:pt>
    <dgm:pt modelId="{CC37A5B0-EC72-42A0-ADBA-792483E511A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2000" dirty="0" err="1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Chống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thoái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đức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“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diễn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”, “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sz="6500"/>
            <a:t/>
          </a:r>
          <a:endParaRPr sz="6500"/>
        </a:p>
      </dgm:t>
    </dgm:pt>
    <dgm:pt modelId="{855BFE0D-8E3C-429F-9999-D3DB96277F96}" cxnId="{AF483CBF-CCBA-4DC0-94E2-C8655F3C2D0A}" type="parTrans">
      <dgm:prSet/>
      <dgm:spPr/>
      <dgm:t>
        <a:bodyPr/>
        <a:lstStyle/>
        <a:p>
          <a:endParaRPr lang="en-US"/>
        </a:p>
      </dgm:t>
    </dgm:pt>
    <dgm:pt modelId="{78A23028-13BA-4F71-BB02-C190B9BA119A}" cxnId="{AF483CBF-CCBA-4DC0-94E2-C8655F3C2D0A}" type="sibTrans">
      <dgm:prSet/>
      <dgm:spPr/>
      <dgm:t>
        <a:bodyPr/>
        <a:lstStyle/>
        <a:p>
          <a:endParaRPr lang="en-US"/>
        </a:p>
      </dgm:t>
    </dgm:pt>
    <dgm:pt modelId="{6239F979-EE2F-4317-A3D1-6182F10CCCD4}" type="pres">
      <dgm:prSet presAssocID="{DD7AA42C-ED29-4162-864F-0DFF735B0662}" presName="compositeShape" presStyleCnt="0">
        <dgm:presLayoutVars>
          <dgm:dir/>
          <dgm:resizeHandles/>
        </dgm:presLayoutVars>
      </dgm:prSet>
      <dgm:spPr/>
    </dgm:pt>
    <dgm:pt modelId="{4FC0F715-0DB1-46D4-9926-8DA4BB71A665}" type="pres">
      <dgm:prSet presAssocID="{DD7AA42C-ED29-4162-864F-0DFF735B0662}" presName="pyramid" presStyleLbl="node1" presStyleIdx="0" presStyleCnt="1" custScaleY="87546" custLinFactNeighborX="-13715" custLinFactNeighborY="-9560"/>
      <dgm:spPr/>
    </dgm:pt>
    <dgm:pt modelId="{08EE26C6-0A2B-4E08-9EDD-035B89945195}" type="pres">
      <dgm:prSet presAssocID="{DD7AA42C-ED29-4162-864F-0DFF735B0662}" presName="theList" presStyleCnt="0"/>
      <dgm:spPr/>
    </dgm:pt>
    <dgm:pt modelId="{0C2515BA-3D97-4D79-B6DE-78E23E6170EC}" type="pres">
      <dgm:prSet presAssocID="{6F8C563E-902D-4909-92F7-649731BCFFA1}" presName="aNode" presStyleLbl="fgAcc1" presStyleIdx="0" presStyleCnt="4" custScaleX="196154" custScaleY="87546" custLinFactNeighborX="19142" custLinFactNeighborY="65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5E64C-1E67-47F0-BB76-E7EA37CE9C74}" type="pres">
      <dgm:prSet presAssocID="{6F8C563E-902D-4909-92F7-649731BCFFA1}" presName="aSpace" presStyleCnt="0"/>
      <dgm:spPr/>
    </dgm:pt>
    <dgm:pt modelId="{CE56F4EA-F139-48AD-A54A-B22E438A16F2}" type="pres">
      <dgm:prSet presAssocID="{2081BD85-B02C-4803-A11A-8E82C13815AE}" presName="aNode" presStyleLbl="fgAcc1" presStyleIdx="1" presStyleCnt="4" custScaleX="194871" custScaleY="87546" custLinFactNeighborX="18929" custLinFactNeighborY="-4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75823-BE93-4366-BFA5-5F2438FCDCEB}" type="pres">
      <dgm:prSet presAssocID="{2081BD85-B02C-4803-A11A-8E82C13815AE}" presName="aSpace" presStyleCnt="0"/>
      <dgm:spPr/>
    </dgm:pt>
    <dgm:pt modelId="{46963E8B-9730-4F78-A29E-066F08309B99}" type="pres">
      <dgm:prSet presAssocID="{59D2C418-CF29-4D7D-8A2F-0E7B13B3D94F}" presName="aNode" presStyleLbl="fgAcc1" presStyleIdx="2" presStyleCnt="4" custScaleX="192308" custScaleY="87546" custLinFactNeighborX="17361" custLinFactNeighborY="-6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13938-FD82-4ABE-A515-2C63B57560B6}" type="pres">
      <dgm:prSet presAssocID="{59D2C418-CF29-4D7D-8A2F-0E7B13B3D94F}" presName="aSpace" presStyleCnt="0"/>
      <dgm:spPr/>
    </dgm:pt>
    <dgm:pt modelId="{3127C939-040D-49F0-8445-4E6315D80001}" type="pres">
      <dgm:prSet presAssocID="{CC37A5B0-EC72-42A0-ADBA-792483E511AE}" presName="aNode" presStyleLbl="fgAcc1" presStyleIdx="3" presStyleCnt="4" custScaleX="194302" custScaleY="112649" custLinFactY="-4131" custLinFactNeighborX="180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28EB4-759D-4B3C-86C3-3FA520C3A89D}" type="pres">
      <dgm:prSet presAssocID="{CC37A5B0-EC72-42A0-ADBA-792483E511AE}" presName="aSpace" presStyleCnt="0"/>
      <dgm:spPr/>
    </dgm:pt>
  </dgm:ptLst>
  <dgm:cxnLst>
    <dgm:cxn modelId="{9730AC0B-E421-4BE8-BA1E-2F3D9836D52B}" srcId="{DD7AA42C-ED29-4162-864F-0DFF735B0662}" destId="{6F8C563E-902D-4909-92F7-649731BCFFA1}" srcOrd="0" destOrd="0" parTransId="{E765E7CB-D0AC-40D1-9DCD-30DFAA57929B}" sibTransId="{2A177D85-E973-426E-B500-D7AD20653DB7}"/>
    <dgm:cxn modelId="{CD1C5745-0F5B-40BC-A081-D152A8B9639F}" srcId="{DD7AA42C-ED29-4162-864F-0DFF735B0662}" destId="{2081BD85-B02C-4803-A11A-8E82C13815AE}" srcOrd="1" destOrd="0" parTransId="{571EDECC-E77B-4DD1-96AB-FB30C53DDC51}" sibTransId="{4A1921C3-8D82-4524-8E7B-4EAEB0A64601}"/>
    <dgm:cxn modelId="{65A7CAA4-6BA1-4861-A122-332966AFC559}" srcId="{DD7AA42C-ED29-4162-864F-0DFF735B0662}" destId="{59D2C418-CF29-4D7D-8A2F-0E7B13B3D94F}" srcOrd="2" destOrd="0" parTransId="{31FA07D6-92E5-4E9A-B21F-F34EF6D36E1B}" sibTransId="{84D6F110-BEB9-4EA5-89F1-B7B42C02287A}"/>
    <dgm:cxn modelId="{AF483CBF-CCBA-4DC0-94E2-C8655F3C2D0A}" srcId="{DD7AA42C-ED29-4162-864F-0DFF735B0662}" destId="{CC37A5B0-EC72-42A0-ADBA-792483E511AE}" srcOrd="3" destOrd="0" parTransId="{855BFE0D-8E3C-429F-9999-D3DB96277F96}" sibTransId="{78A23028-13BA-4F71-BB02-C190B9BA119A}"/>
    <dgm:cxn modelId="{0A54F852-8CFD-4636-8924-EB55A76E9ADA}" type="presOf" srcId="{DD7AA42C-ED29-4162-864F-0DFF735B0662}" destId="{6239F979-EE2F-4317-A3D1-6182F10CCCD4}" srcOrd="0" destOrd="0" presId="urn:microsoft.com/office/officeart/2005/8/layout/pyramid2"/>
    <dgm:cxn modelId="{840473A7-4C1C-4264-BFD6-31CE317FE197}" type="presParOf" srcId="{6239F979-EE2F-4317-A3D1-6182F10CCCD4}" destId="{4FC0F715-0DB1-46D4-9926-8DA4BB71A665}" srcOrd="0" destOrd="0" presId="urn:microsoft.com/office/officeart/2005/8/layout/pyramid2"/>
    <dgm:cxn modelId="{8906D52B-8207-4DAC-A808-165A540A316D}" type="presParOf" srcId="{6239F979-EE2F-4317-A3D1-6182F10CCCD4}" destId="{08EE26C6-0A2B-4E08-9EDD-035B89945195}" srcOrd="1" destOrd="0" presId="urn:microsoft.com/office/officeart/2005/8/layout/pyramid2"/>
    <dgm:cxn modelId="{67719EAF-CC3B-4E7D-A13E-2F1D932A1783}" type="presParOf" srcId="{08EE26C6-0A2B-4E08-9EDD-035B89945195}" destId="{0C2515BA-3D97-4D79-B6DE-78E23E6170EC}" srcOrd="0" destOrd="1" presId="urn:microsoft.com/office/officeart/2005/8/layout/pyramid2"/>
    <dgm:cxn modelId="{E006F233-7F6F-46A8-B6DB-4BB80C541AB6}" type="presOf" srcId="{6F8C563E-902D-4909-92F7-649731BCFFA1}" destId="{0C2515BA-3D97-4D79-B6DE-78E23E6170EC}" srcOrd="0" destOrd="0" presId="urn:microsoft.com/office/officeart/2005/8/layout/pyramid2"/>
    <dgm:cxn modelId="{0653DCCA-6632-4C19-8816-BE9AB49CA8C1}" type="presParOf" srcId="{08EE26C6-0A2B-4E08-9EDD-035B89945195}" destId="{DB85E64C-1E67-47F0-BB76-E7EA37CE9C74}" srcOrd="1" destOrd="1" presId="urn:microsoft.com/office/officeart/2005/8/layout/pyramid2"/>
    <dgm:cxn modelId="{F308A366-FD4A-44C9-AE19-75A65B7F3B94}" type="presParOf" srcId="{08EE26C6-0A2B-4E08-9EDD-035B89945195}" destId="{CE56F4EA-F139-48AD-A54A-B22E438A16F2}" srcOrd="2" destOrd="1" presId="urn:microsoft.com/office/officeart/2005/8/layout/pyramid2"/>
    <dgm:cxn modelId="{05B2C510-F457-4E6E-9CB5-03E436C7D61A}" type="presOf" srcId="{2081BD85-B02C-4803-A11A-8E82C13815AE}" destId="{CE56F4EA-F139-48AD-A54A-B22E438A16F2}" srcOrd="0" destOrd="0" presId="urn:microsoft.com/office/officeart/2005/8/layout/pyramid2"/>
    <dgm:cxn modelId="{A62628BD-7BBD-4AA5-ADFA-C18B526CE47A}" type="presParOf" srcId="{08EE26C6-0A2B-4E08-9EDD-035B89945195}" destId="{2B475823-BE93-4366-BFA5-5F2438FCDCEB}" srcOrd="3" destOrd="1" presId="urn:microsoft.com/office/officeart/2005/8/layout/pyramid2"/>
    <dgm:cxn modelId="{F657FF58-ACF3-401E-9B76-9DEFCEB3E8BC}" type="presParOf" srcId="{08EE26C6-0A2B-4E08-9EDD-035B89945195}" destId="{46963E8B-9730-4F78-A29E-066F08309B99}" srcOrd="4" destOrd="1" presId="urn:microsoft.com/office/officeart/2005/8/layout/pyramid2"/>
    <dgm:cxn modelId="{1E0E90A7-D930-4980-B828-BD6A73B01CFE}" type="presOf" srcId="{59D2C418-CF29-4D7D-8A2F-0E7B13B3D94F}" destId="{46963E8B-9730-4F78-A29E-066F08309B99}" srcOrd="0" destOrd="0" presId="urn:microsoft.com/office/officeart/2005/8/layout/pyramid2"/>
    <dgm:cxn modelId="{B6F34C3F-06E2-49F7-AB65-FB143A3C7A02}" type="presParOf" srcId="{08EE26C6-0A2B-4E08-9EDD-035B89945195}" destId="{63913938-FD82-4ABE-A515-2C63B57560B6}" srcOrd="5" destOrd="1" presId="urn:microsoft.com/office/officeart/2005/8/layout/pyramid2"/>
    <dgm:cxn modelId="{BC942986-92FA-4A91-80B7-FA7992D349DA}" type="presParOf" srcId="{08EE26C6-0A2B-4E08-9EDD-035B89945195}" destId="{3127C939-040D-49F0-8445-4E6315D80001}" srcOrd="6" destOrd="1" presId="urn:microsoft.com/office/officeart/2005/8/layout/pyramid2"/>
    <dgm:cxn modelId="{A7285D57-683A-45A4-8C64-BB50E86119A8}" type="presOf" srcId="{CC37A5B0-EC72-42A0-ADBA-792483E511AE}" destId="{3127C939-040D-49F0-8445-4E6315D80001}" srcOrd="0" destOrd="0" presId="urn:microsoft.com/office/officeart/2005/8/layout/pyramid2"/>
    <dgm:cxn modelId="{F37604A5-4004-4AA2-BA25-66ED71AFF81D}" type="presParOf" srcId="{08EE26C6-0A2B-4E08-9EDD-035B89945195}" destId="{AB028EB4-759D-4B3C-86C3-3FA520C3A89D}" srcOrd="7" destOrd="1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0571ED-2178-47CE-B182-C36EE52B5F2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29CBF-5953-489B-B6C3-A184BE17EA5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3006BB-3C6B-445B-A7D6-84457136EAD4}" cxnId="{DCCAFFB1-4A88-46FD-A7B4-BE4A9E400F01}" type="parTrans">
      <dgm:prSet/>
      <dgm:spPr/>
      <dgm:t>
        <a:bodyPr/>
        <a:lstStyle/>
        <a:p>
          <a:endParaRPr lang="en-US"/>
        </a:p>
      </dgm:t>
    </dgm:pt>
    <dgm:pt modelId="{9FA5BCE8-58F1-4794-A420-1A2071FB7E0D}" cxnId="{DCCAFFB1-4A88-46FD-A7B4-BE4A9E400F01}" type="sibTrans">
      <dgm:prSet/>
      <dgm:spPr/>
      <dgm:t>
        <a:bodyPr/>
        <a:lstStyle/>
        <a:p>
          <a:endParaRPr lang="en-US"/>
        </a:p>
      </dgm:t>
    </dgm:pt>
    <dgm:pt modelId="{E7026715-B60E-4BD1-A912-853FEE7F797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573E7A-FE2E-4CE2-AE19-1B36DBA4819A}" cxnId="{284D688A-F118-4874-8DE1-AC0A0F17E99E}" type="parTrans">
      <dgm:prSet/>
      <dgm:spPr/>
      <dgm:t>
        <a:bodyPr/>
        <a:lstStyle/>
        <a:p>
          <a:endParaRPr lang="en-US"/>
        </a:p>
      </dgm:t>
    </dgm:pt>
    <dgm:pt modelId="{C5DA700C-A40D-4F16-A8CE-84652A71EE03}" cxnId="{284D688A-F118-4874-8DE1-AC0A0F17E99E}" type="sibTrans">
      <dgm:prSet/>
      <dgm:spPr/>
      <dgm:t>
        <a:bodyPr/>
        <a:lstStyle/>
        <a:p>
          <a:endParaRPr lang="en-US"/>
        </a:p>
      </dgm:t>
    </dgm:pt>
    <dgm:pt modelId="{87462D6F-A075-4B2B-B6C7-D4BCD27B571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/>
            <a:t/>
          </a:r>
          <a:endParaRPr/>
        </a:p>
      </dgm:t>
    </dgm:pt>
    <dgm:pt modelId="{3495E848-8899-4A61-B974-03FD2FB98C01}" cxnId="{81AEEE56-2272-404F-99C3-0006281A2AE9}" type="parTrans">
      <dgm:prSet/>
      <dgm:spPr/>
      <dgm:t>
        <a:bodyPr/>
        <a:lstStyle/>
        <a:p>
          <a:endParaRPr lang="en-US"/>
        </a:p>
      </dgm:t>
    </dgm:pt>
    <dgm:pt modelId="{B3418C15-4740-4087-AF7F-5B6381FA3E43}" cxnId="{81AEEE56-2272-404F-99C3-0006281A2AE9}" type="sibTrans">
      <dgm:prSet/>
      <dgm:spPr/>
      <dgm:t>
        <a:bodyPr/>
        <a:lstStyle/>
        <a:p>
          <a:endParaRPr lang="en-US"/>
        </a:p>
      </dgm:t>
    </dgm:pt>
    <dgm:pt modelId="{A187D41B-656F-4C16-89BA-FF98DC5A684C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Là một xã hội không còn áp bức bóc lột</a:t>
          </a:r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A1864-D48B-4D46-865C-57660D4E2A9F}" cxnId="{913DF858-FC67-42DD-8EFA-E5C404E98E71}" type="parTrans">
      <dgm:prSet/>
      <dgm:spPr/>
      <dgm:t>
        <a:bodyPr/>
        <a:lstStyle/>
        <a:p>
          <a:endParaRPr lang="en-US"/>
        </a:p>
      </dgm:t>
    </dgm:pt>
    <dgm:pt modelId="{1C612202-70BD-4102-A87D-D67909D41CB8}" cxnId="{913DF858-FC67-42DD-8EFA-E5C404E98E71}" type="sibTrans">
      <dgm:prSet/>
      <dgm:spPr/>
      <dgm:t>
        <a:bodyPr/>
        <a:lstStyle/>
        <a:p>
          <a:endParaRPr lang="en-US"/>
        </a:p>
      </dgm:t>
    </dgm:pt>
    <dgm:pt modelId="{2ED17567-12FE-436F-A56D-976205E7367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089259-A660-4A6E-85F1-153C1637A60E}" cxnId="{87B405D9-A855-4FBD-B03A-8F00A169D3F4}" type="parTrans">
      <dgm:prSet/>
      <dgm:spPr/>
      <dgm:t>
        <a:bodyPr/>
        <a:lstStyle/>
        <a:p>
          <a:endParaRPr lang="en-US"/>
        </a:p>
      </dgm:t>
    </dgm:pt>
    <dgm:pt modelId="{AD956AEB-FD0B-460B-B69F-09F0FA342C29}" cxnId="{87B405D9-A855-4FBD-B03A-8F00A169D3F4}" type="sibTrans">
      <dgm:prSet/>
      <dgm:spPr/>
      <dgm:t>
        <a:bodyPr/>
        <a:lstStyle/>
        <a:p>
          <a:endParaRPr lang="en-US"/>
        </a:p>
      </dgm:t>
    </dgm:pt>
    <dgm:pt modelId="{926CD12B-6647-49BE-AAC3-AED2DBB144EC}">
      <dgm:prSet phldrT="[Text]"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Do NDLĐ làm chủ; quyền lợi cá nhân và tập thể thống nhất và gắn bó chặt chẽ.</a:t>
          </a:r>
          <a:r>
            <a:rPr lang="en-US" sz="2800" b="1"/>
            <a:t> </a:t>
          </a:r>
          <a:r>
            <a:rPr lang="en-US" sz="2800" b="1"/>
            <a:t/>
          </a:r>
          <a:endParaRPr lang="en-US" sz="2800" b="1"/>
        </a:p>
      </dgm:t>
    </dgm:pt>
    <dgm:pt modelId="{D404EBA9-0B0A-4A89-B87A-C5EF69A360E7}" cxnId="{5C49995A-A7ED-430F-B3C1-BECBF8FB0E38}" type="parTrans">
      <dgm:prSet/>
      <dgm:spPr/>
      <dgm:t>
        <a:bodyPr/>
        <a:lstStyle/>
        <a:p>
          <a:endParaRPr lang="en-US"/>
        </a:p>
      </dgm:t>
    </dgm:pt>
    <dgm:pt modelId="{20F928A8-AA5F-46DA-BF38-49148E4E7F5C}" cxnId="{5C49995A-A7ED-430F-B3C1-BECBF8FB0E38}" type="sibTrans">
      <dgm:prSet/>
      <dgm:spPr/>
      <dgm:t>
        <a:bodyPr/>
        <a:lstStyle/>
        <a:p>
          <a:endParaRPr lang="en-US"/>
        </a:p>
      </dgm:t>
    </dgm:pt>
    <dgm:pt modelId="{8D2A2F47-4B2D-44A1-BE0F-17DB0BFDFDDA}" type="pres">
      <dgm:prSet presAssocID="{BA0571ED-2178-47CE-B182-C36EE52B5F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55520-9474-44DF-B27E-38783583E147}" type="pres">
      <dgm:prSet presAssocID="{1F129CBF-5953-489B-B6C3-A184BE17EA5F}" presName="composite" presStyleCnt="0"/>
      <dgm:spPr/>
    </dgm:pt>
    <dgm:pt modelId="{AE33310E-2833-4E6F-A6FF-AA18970B9962}" type="pres">
      <dgm:prSet presAssocID="{1F129CBF-5953-489B-B6C3-A184BE17EA5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7E12C-180F-4FF3-86EC-A10F7595C949}" type="pres">
      <dgm:prSet presAssocID="{1F129CBF-5953-489B-B6C3-A184BE17EA5F}" presName="descendantText" presStyleLbl="alignAcc1" presStyleIdx="0" presStyleCnt="3" custLinFactNeighborX="2043" custLinFactNeighborY="-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9A454-B832-41E6-AAC5-0A3739E6112F}" type="pres">
      <dgm:prSet presAssocID="{9FA5BCE8-58F1-4794-A420-1A2071FB7E0D}" presName="sp" presStyleCnt="0"/>
      <dgm:spPr/>
    </dgm:pt>
    <dgm:pt modelId="{B563AF05-1132-4838-898F-FF18FEA58293}" type="pres">
      <dgm:prSet presAssocID="{87462D6F-A075-4B2B-B6C7-D4BCD27B5717}" presName="composite" presStyleCnt="0"/>
      <dgm:spPr/>
    </dgm:pt>
    <dgm:pt modelId="{68E314B6-E107-4C32-BC8D-09E240C119AB}" type="pres">
      <dgm:prSet presAssocID="{87462D6F-A075-4B2B-B6C7-D4BCD27B57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287E9-BE67-4479-8C30-1B667F73466C}" type="pres">
      <dgm:prSet presAssocID="{87462D6F-A075-4B2B-B6C7-D4BCD27B57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F8E0B-A6E0-4A10-803C-5F5B09740AEF}" type="pres">
      <dgm:prSet presAssocID="{B3418C15-4740-4087-AF7F-5B6381FA3E43}" presName="sp" presStyleCnt="0"/>
      <dgm:spPr/>
    </dgm:pt>
    <dgm:pt modelId="{DD6EC6DC-1AA7-4F6C-8D5A-5CB3FC639A71}" type="pres">
      <dgm:prSet presAssocID="{2ED17567-12FE-436F-A56D-976205E7367D}" presName="composite" presStyleCnt="0"/>
      <dgm:spPr/>
    </dgm:pt>
    <dgm:pt modelId="{AE228ADD-9251-43D6-92E1-76CAEEC465ED}" type="pres">
      <dgm:prSet presAssocID="{2ED17567-12FE-436F-A56D-976205E7367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BD511-D0CA-495A-919A-8CF0278C48DE}" type="pres">
      <dgm:prSet presAssocID="{2ED17567-12FE-436F-A56D-976205E7367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CAFFB1-4A88-46FD-A7B4-BE4A9E400F01}" srcId="{BA0571ED-2178-47CE-B182-C36EE52B5F28}" destId="{1F129CBF-5953-489B-B6C3-A184BE17EA5F}" srcOrd="0" destOrd="0" parTransId="{063006BB-3C6B-445B-A7D6-84457136EAD4}" sibTransId="{9FA5BCE8-58F1-4794-A420-1A2071FB7E0D}"/>
    <dgm:cxn modelId="{284D688A-F118-4874-8DE1-AC0A0F17E99E}" srcId="{1F129CBF-5953-489B-B6C3-A184BE17EA5F}" destId="{E7026715-B60E-4BD1-A912-853FEE7F7971}" srcOrd="0" destOrd="0" parTransId="{33573E7A-FE2E-4CE2-AE19-1B36DBA4819A}" sibTransId="{C5DA700C-A40D-4F16-A8CE-84652A71EE03}"/>
    <dgm:cxn modelId="{81AEEE56-2272-404F-99C3-0006281A2AE9}" srcId="{BA0571ED-2178-47CE-B182-C36EE52B5F28}" destId="{87462D6F-A075-4B2B-B6C7-D4BCD27B5717}" srcOrd="1" destOrd="0" parTransId="{3495E848-8899-4A61-B974-03FD2FB98C01}" sibTransId="{B3418C15-4740-4087-AF7F-5B6381FA3E43}"/>
    <dgm:cxn modelId="{913DF858-FC67-42DD-8EFA-E5C404E98E71}" srcId="{87462D6F-A075-4B2B-B6C7-D4BCD27B5717}" destId="{A187D41B-656F-4C16-89BA-FF98DC5A684C}" srcOrd="0" destOrd="1" parTransId="{744A1864-D48B-4D46-865C-57660D4E2A9F}" sibTransId="{1C612202-70BD-4102-A87D-D67909D41CB8}"/>
    <dgm:cxn modelId="{87B405D9-A855-4FBD-B03A-8F00A169D3F4}" srcId="{BA0571ED-2178-47CE-B182-C36EE52B5F28}" destId="{2ED17567-12FE-436F-A56D-976205E7367D}" srcOrd="2" destOrd="0" parTransId="{E4089259-A660-4A6E-85F1-153C1637A60E}" sibTransId="{AD956AEB-FD0B-460B-B69F-09F0FA342C29}"/>
    <dgm:cxn modelId="{5C49995A-A7ED-430F-B3C1-BECBF8FB0E38}" srcId="{2ED17567-12FE-436F-A56D-976205E7367D}" destId="{926CD12B-6647-49BE-AAC3-AED2DBB144EC}" srcOrd="0" destOrd="2" parTransId="{D404EBA9-0B0A-4A89-B87A-C5EF69A360E7}" sibTransId="{20F928A8-AA5F-46DA-BF38-49148E4E7F5C}"/>
    <dgm:cxn modelId="{D30E7142-8E7A-4D47-98A6-34801481C476}" type="presOf" srcId="{BA0571ED-2178-47CE-B182-C36EE52B5F28}" destId="{8D2A2F47-4B2D-44A1-BE0F-17DB0BFDFDDA}" srcOrd="0" destOrd="0" presId="urn:microsoft.com/office/officeart/2005/8/layout/chevron2"/>
    <dgm:cxn modelId="{3621CFEB-C90F-42F2-A33F-81F291968525}" type="presParOf" srcId="{8D2A2F47-4B2D-44A1-BE0F-17DB0BFDFDDA}" destId="{87F55520-9474-44DF-B27E-38783583E147}" srcOrd="0" destOrd="0" presId="urn:microsoft.com/office/officeart/2005/8/layout/chevron2"/>
    <dgm:cxn modelId="{75BB4220-3A4F-4CBE-A09F-BF4CA0F6350C}" type="presParOf" srcId="{87F55520-9474-44DF-B27E-38783583E147}" destId="{AE33310E-2833-4E6F-A6FF-AA18970B9962}" srcOrd="0" destOrd="0" presId="urn:microsoft.com/office/officeart/2005/8/layout/chevron2"/>
    <dgm:cxn modelId="{3B37D4CA-7C4E-41FB-98C7-62E859F541B9}" type="presOf" srcId="{1F129CBF-5953-489B-B6C3-A184BE17EA5F}" destId="{AE33310E-2833-4E6F-A6FF-AA18970B9962}" srcOrd="0" destOrd="0" presId="urn:microsoft.com/office/officeart/2005/8/layout/chevron2"/>
    <dgm:cxn modelId="{3DF054BD-133B-401F-B22E-3E336807F831}" type="presParOf" srcId="{87F55520-9474-44DF-B27E-38783583E147}" destId="{D257E12C-180F-4FF3-86EC-A10F7595C949}" srcOrd="1" destOrd="0" presId="urn:microsoft.com/office/officeart/2005/8/layout/chevron2"/>
    <dgm:cxn modelId="{85EE833A-B59E-4A1B-9A91-4582C3291A4B}" type="presOf" srcId="{E7026715-B60E-4BD1-A912-853FEE7F7971}" destId="{D257E12C-180F-4FF3-86EC-A10F7595C949}" srcOrd="0" destOrd="0" presId="urn:microsoft.com/office/officeart/2005/8/layout/chevron2"/>
    <dgm:cxn modelId="{965A37F2-EB64-4998-8193-3825CE80039F}" type="presParOf" srcId="{8D2A2F47-4B2D-44A1-BE0F-17DB0BFDFDDA}" destId="{C1B9A454-B832-41E6-AAC5-0A3739E6112F}" srcOrd="1" destOrd="0" presId="urn:microsoft.com/office/officeart/2005/8/layout/chevron2"/>
    <dgm:cxn modelId="{DEFB7BED-F2B8-4334-ACAF-44D2B0B07176}" type="presOf" srcId="{9FA5BCE8-58F1-4794-A420-1A2071FB7E0D}" destId="{C1B9A454-B832-41E6-AAC5-0A3739E6112F}" srcOrd="0" destOrd="0" presId="urn:microsoft.com/office/officeart/2005/8/layout/chevron2"/>
    <dgm:cxn modelId="{83825AB4-E6AA-41A4-99E8-0CB1CB18B185}" type="presParOf" srcId="{8D2A2F47-4B2D-44A1-BE0F-17DB0BFDFDDA}" destId="{B563AF05-1132-4838-898F-FF18FEA58293}" srcOrd="2" destOrd="0" presId="urn:microsoft.com/office/officeart/2005/8/layout/chevron2"/>
    <dgm:cxn modelId="{DAD2C52B-1D4D-4484-AC68-8D649D870DFA}" type="presParOf" srcId="{B563AF05-1132-4838-898F-FF18FEA58293}" destId="{68E314B6-E107-4C32-BC8D-09E240C119AB}" srcOrd="0" destOrd="2" presId="urn:microsoft.com/office/officeart/2005/8/layout/chevron2"/>
    <dgm:cxn modelId="{D21A008C-EEA1-46A9-9861-842DD59CF0A8}" type="presOf" srcId="{87462D6F-A075-4B2B-B6C7-D4BCD27B5717}" destId="{68E314B6-E107-4C32-BC8D-09E240C119AB}" srcOrd="0" destOrd="0" presId="urn:microsoft.com/office/officeart/2005/8/layout/chevron2"/>
    <dgm:cxn modelId="{2A6858FF-C5F4-40B2-81FC-B7CC6A41A1D2}" type="presParOf" srcId="{B563AF05-1132-4838-898F-FF18FEA58293}" destId="{E39287E9-BE67-4479-8C30-1B667F73466C}" srcOrd="1" destOrd="2" presId="urn:microsoft.com/office/officeart/2005/8/layout/chevron2"/>
    <dgm:cxn modelId="{F6774EB4-56F5-4C9C-BBDD-176593291D4F}" type="presOf" srcId="{A187D41B-656F-4C16-89BA-FF98DC5A684C}" destId="{E39287E9-BE67-4479-8C30-1B667F73466C}" srcOrd="0" destOrd="0" presId="urn:microsoft.com/office/officeart/2005/8/layout/chevron2"/>
    <dgm:cxn modelId="{C133F032-4810-4CE6-99C3-F9A98C05493E}" type="presParOf" srcId="{8D2A2F47-4B2D-44A1-BE0F-17DB0BFDFDDA}" destId="{358F8E0B-A6E0-4A10-803C-5F5B09740AEF}" srcOrd="3" destOrd="0" presId="urn:microsoft.com/office/officeart/2005/8/layout/chevron2"/>
    <dgm:cxn modelId="{9CB2433E-5F26-4B08-B3EF-817926E4BBFB}" type="presOf" srcId="{B3418C15-4740-4087-AF7F-5B6381FA3E43}" destId="{358F8E0B-A6E0-4A10-803C-5F5B09740AEF}" srcOrd="0" destOrd="0" presId="urn:microsoft.com/office/officeart/2005/8/layout/chevron2"/>
    <dgm:cxn modelId="{2392C7B7-A134-4AE4-94D0-42D6CF3307EF}" type="presParOf" srcId="{8D2A2F47-4B2D-44A1-BE0F-17DB0BFDFDDA}" destId="{DD6EC6DC-1AA7-4F6C-8D5A-5CB3FC639A71}" srcOrd="4" destOrd="0" presId="urn:microsoft.com/office/officeart/2005/8/layout/chevron2"/>
    <dgm:cxn modelId="{E3E30C3D-4A54-415C-BBC1-F73151E24676}" type="presParOf" srcId="{DD6EC6DC-1AA7-4F6C-8D5A-5CB3FC639A71}" destId="{AE228ADD-9251-43D6-92E1-76CAEEC465ED}" srcOrd="0" destOrd="4" presId="urn:microsoft.com/office/officeart/2005/8/layout/chevron2"/>
    <dgm:cxn modelId="{51AEA95D-34D4-4681-B2A0-9471BE0CB4B3}" type="presOf" srcId="{2ED17567-12FE-436F-A56D-976205E7367D}" destId="{AE228ADD-9251-43D6-92E1-76CAEEC465ED}" srcOrd="0" destOrd="0" presId="urn:microsoft.com/office/officeart/2005/8/layout/chevron2"/>
    <dgm:cxn modelId="{26C8A412-6981-481E-BF3D-63EEE2A664DF}" type="presParOf" srcId="{DD6EC6DC-1AA7-4F6C-8D5A-5CB3FC639A71}" destId="{BCABD511-D0CA-495A-919A-8CF0278C48DE}" srcOrd="1" destOrd="4" presId="urn:microsoft.com/office/officeart/2005/8/layout/chevron2"/>
    <dgm:cxn modelId="{ABA9066D-8C69-4245-AEED-889E5A9B4FD6}" type="presOf" srcId="{926CD12B-6647-49BE-AAC3-AED2DBB144EC}" destId="{BCABD511-D0CA-495A-919A-8CF0278C48DE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11F29-FE2F-4C41-8F64-63BE7B26711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A0A6E-C8D6-4CFD-B2F5-03F9859D4AEC}">
      <dgm:prSet phldrT="[Text]" custT="1"/>
      <dgm:spPr/>
      <dgm:t>
        <a:bodyPr/>
        <a:lstStyle/>
        <a:p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nguyên</a:t>
          </a:r>
          <a:r>
            <a: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thủy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43F0B4-B385-4F3D-90B5-288CDF2BFBA4}" cxnId="{0E40D75D-08CC-4876-943F-01DC0DDED2F3}" type="parTrans">
      <dgm:prSet/>
      <dgm:spPr/>
      <dgm:t>
        <a:bodyPr/>
        <a:lstStyle/>
        <a:p>
          <a:endParaRPr lang="en-US"/>
        </a:p>
      </dgm:t>
    </dgm:pt>
    <dgm:pt modelId="{3312A99A-3E46-48A2-8FF9-C817AA131AEE}" cxnId="{0E40D75D-08CC-4876-943F-01DC0DDED2F3}" type="sibTrans">
      <dgm:prSet/>
      <dgm:spPr/>
      <dgm:t>
        <a:bodyPr/>
        <a:lstStyle/>
        <a:p>
          <a:endParaRPr lang="en-US"/>
        </a:p>
      </dgm:t>
    </dgm:pt>
    <dgm:pt modelId="{A7B99BCB-4F9E-40E9-9E85-045F837D467E}">
      <dgm:prSet phldrT="[Text]" custT="1"/>
      <dgm:spPr/>
      <dgm:t>
        <a:bodyPr/>
        <a:lstStyle/>
        <a:p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Chiếm</a:t>
          </a:r>
          <a:r>
            <a: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endParaRPr lang="en-US" sz="1800" b="1" i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nô</a:t>
          </a:r>
          <a:r>
            <a: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C2308-53F0-4809-BF33-44E5BDC1AEED}" cxnId="{BF44B2D3-77C2-4A6B-9B07-A02461EB3351}" type="parTrans">
      <dgm:prSet/>
      <dgm:spPr/>
      <dgm:t>
        <a:bodyPr/>
        <a:lstStyle/>
        <a:p>
          <a:endParaRPr lang="en-US"/>
        </a:p>
      </dgm:t>
    </dgm:pt>
    <dgm:pt modelId="{F8C9041B-6722-4C22-9097-5E48358A0E2D}" cxnId="{BF44B2D3-77C2-4A6B-9B07-A02461EB3351}" type="sibTrans">
      <dgm:prSet/>
      <dgm:spPr/>
      <dgm:t>
        <a:bodyPr/>
        <a:lstStyle/>
        <a:p>
          <a:endParaRPr lang="en-US"/>
        </a:p>
      </dgm:t>
    </dgm:pt>
    <dgm:pt modelId="{8975C8B0-C060-4837-BC98-82EAAF2669AB}">
      <dgm:prSet phldrT="[Text]" custT="1"/>
      <dgm:spPr/>
      <dgm:t>
        <a:bodyPr/>
        <a:lstStyle/>
        <a:p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phong</a:t>
          </a:r>
          <a:r>
            <a: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67EABD-6BB9-4E36-B00D-30EE215304BD}" cxnId="{86F335BB-7C51-4538-AFBA-2085D70543F6}" type="parTrans">
      <dgm:prSet/>
      <dgm:spPr/>
      <dgm:t>
        <a:bodyPr/>
        <a:lstStyle/>
        <a:p>
          <a:endParaRPr lang="en-US"/>
        </a:p>
      </dgm:t>
    </dgm:pt>
    <dgm:pt modelId="{9096FFCA-DCBF-400C-A925-C169F46CBDAB}" cxnId="{86F335BB-7C51-4538-AFBA-2085D70543F6}" type="sibTrans">
      <dgm:prSet/>
      <dgm:spPr/>
      <dgm:t>
        <a:bodyPr/>
        <a:lstStyle/>
        <a:p>
          <a:endParaRPr lang="en-US"/>
        </a:p>
      </dgm:t>
    </dgm:pt>
    <dgm:pt modelId="{DDF8049B-C864-49F3-A087-FFF80A615F83}" type="pres">
      <dgm:prSet presAssocID="{22911F29-FE2F-4C41-8F64-63BE7B26711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E152E7-6028-4AEE-9965-B00EED2F9211}" type="pres">
      <dgm:prSet presAssocID="{DECA0A6E-C8D6-4CFD-B2F5-03F9859D4AEC}" presName="composite" presStyleCnt="0"/>
      <dgm:spPr/>
    </dgm:pt>
    <dgm:pt modelId="{3357C995-D729-4410-9827-6BCFACFFBD79}" type="pres">
      <dgm:prSet presAssocID="{DECA0A6E-C8D6-4CFD-B2F5-03F9859D4AEC}" presName="LShape" presStyleLbl="alignNode1" presStyleIdx="0" presStyleCnt="5" custScaleX="88800" custLinFactNeighborX="4420" custLinFactNeighborY="2792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E153FCF4-D6CF-4499-8829-E593C2B14809}" type="pres">
      <dgm:prSet presAssocID="{DECA0A6E-C8D6-4CFD-B2F5-03F9859D4AEC}" presName="ParentText" presStyleLbl="revTx" presStyleIdx="0" presStyleCnt="3" custScaleX="79572" custScaleY="637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9AAF1-021D-4C29-8312-360E15FBE21E}" type="pres">
      <dgm:prSet presAssocID="{DECA0A6E-C8D6-4CFD-B2F5-03F9859D4AEC}" presName="Triangle" presStyleLbl="alignNode1" presStyleIdx="1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9707A2AD-D709-49F6-9249-953BA0E97DC8}" type="pres">
      <dgm:prSet presAssocID="{3312A99A-3E46-48A2-8FF9-C817AA131AEE}" presName="sibTrans" presStyleCnt="0"/>
      <dgm:spPr/>
    </dgm:pt>
    <dgm:pt modelId="{8CC1E231-5620-42A2-9BA1-D13AB6FBE64E}" type="pres">
      <dgm:prSet presAssocID="{3312A99A-3E46-48A2-8FF9-C817AA131AEE}" presName="space" presStyleCnt="0"/>
      <dgm:spPr/>
    </dgm:pt>
    <dgm:pt modelId="{FBDA1B40-17D9-406B-AF70-6526ADC9018F}" type="pres">
      <dgm:prSet presAssocID="{A7B99BCB-4F9E-40E9-9E85-045F837D467E}" presName="composite" presStyleCnt="0"/>
      <dgm:spPr/>
    </dgm:pt>
    <dgm:pt modelId="{0CD0E8A6-AC6D-4F8E-8E69-534D9681197F}" type="pres">
      <dgm:prSet presAssocID="{A7B99BCB-4F9E-40E9-9E85-045F837D467E}" presName="LShape" presStyleLbl="alignNode1" presStyleIdx="2" presStyleCnt="5" custScaleX="91414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01609D1-07E3-428B-B126-203EC152269B}" type="pres">
      <dgm:prSet presAssocID="{A7B99BCB-4F9E-40E9-9E85-045F837D467E}" presName="ParentText" presStyleLbl="revTx" presStyleIdx="1" presStyleCnt="3" custScaleX="92629" custScaleY="59529" custLinFactNeighborX="0" custLinFactNeighborY="-10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4DD4C-2A03-413D-AB2A-CFE8E8B18A66}" type="pres">
      <dgm:prSet presAssocID="{A7B99BCB-4F9E-40E9-9E85-045F837D467E}" presName="Triangle" presStyleLbl="alignNode1" presStyleIdx="3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3508EBF-F1D6-42A8-BC0B-213A8347FB5B}" type="pres">
      <dgm:prSet presAssocID="{F8C9041B-6722-4C22-9097-5E48358A0E2D}" presName="sibTrans" presStyleCnt="0"/>
      <dgm:spPr/>
    </dgm:pt>
    <dgm:pt modelId="{CB122707-D5BC-4EE8-A32E-CDDDCFD360C6}" type="pres">
      <dgm:prSet presAssocID="{F8C9041B-6722-4C22-9097-5E48358A0E2D}" presName="space" presStyleCnt="0"/>
      <dgm:spPr/>
    </dgm:pt>
    <dgm:pt modelId="{05D53C30-4BEE-416B-8429-41725E4B984C}" type="pres">
      <dgm:prSet presAssocID="{8975C8B0-C060-4837-BC98-82EAAF2669AB}" presName="composite" presStyleCnt="0"/>
      <dgm:spPr/>
    </dgm:pt>
    <dgm:pt modelId="{1BD1CC07-27C3-4A42-AC27-6AAF4E88A374}" type="pres">
      <dgm:prSet presAssocID="{8975C8B0-C060-4837-BC98-82EAAF2669AB}" presName="LShape" presStyleLbl="alignNode1" presStyleIdx="4" presStyleCnt="5" custScaleX="82040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5D82E297-7D1E-42FE-ABC8-93AE571E67F0}" type="pres">
      <dgm:prSet presAssocID="{8975C8B0-C060-4837-BC98-82EAAF2669AB}" presName="ParentText" presStyleLbl="revTx" presStyleIdx="2" presStyleCnt="3" custScaleX="796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F335BB-7C51-4538-AFBA-2085D70543F6}" srcId="{22911F29-FE2F-4C41-8F64-63BE7B267112}" destId="{8975C8B0-C060-4837-BC98-82EAAF2669AB}" srcOrd="2" destOrd="0" parTransId="{A067EABD-6BB9-4E36-B00D-30EE215304BD}" sibTransId="{9096FFCA-DCBF-400C-A925-C169F46CBDAB}"/>
    <dgm:cxn modelId="{3A617A1D-2C07-4C3B-91A3-D3FF6F1F1F0A}" type="presOf" srcId="{DECA0A6E-C8D6-4CFD-B2F5-03F9859D4AEC}" destId="{E153FCF4-D6CF-4499-8829-E593C2B14809}" srcOrd="0" destOrd="0" presId="urn:microsoft.com/office/officeart/2009/3/layout/StepUpProcess"/>
    <dgm:cxn modelId="{5CEC9893-C13C-4637-BFAF-15CEA4981B20}" type="presOf" srcId="{8975C8B0-C060-4837-BC98-82EAAF2669AB}" destId="{5D82E297-7D1E-42FE-ABC8-93AE571E67F0}" srcOrd="0" destOrd="0" presId="urn:microsoft.com/office/officeart/2009/3/layout/StepUpProcess"/>
    <dgm:cxn modelId="{B46F9515-3DEF-4B57-AE38-FA1A0C760722}" type="presOf" srcId="{22911F29-FE2F-4C41-8F64-63BE7B267112}" destId="{DDF8049B-C864-49F3-A087-FFF80A615F83}" srcOrd="0" destOrd="0" presId="urn:microsoft.com/office/officeart/2009/3/layout/StepUpProcess"/>
    <dgm:cxn modelId="{22217A93-C8CC-4CD6-88E9-6DAD45F1A2A3}" type="presOf" srcId="{A7B99BCB-4F9E-40E9-9E85-045F837D467E}" destId="{601609D1-07E3-428B-B126-203EC152269B}" srcOrd="0" destOrd="0" presId="urn:microsoft.com/office/officeart/2009/3/layout/StepUpProcess"/>
    <dgm:cxn modelId="{BF44B2D3-77C2-4A6B-9B07-A02461EB3351}" srcId="{22911F29-FE2F-4C41-8F64-63BE7B267112}" destId="{A7B99BCB-4F9E-40E9-9E85-045F837D467E}" srcOrd="1" destOrd="0" parTransId="{986C2308-53F0-4809-BF33-44E5BDC1AEED}" sibTransId="{F8C9041B-6722-4C22-9097-5E48358A0E2D}"/>
    <dgm:cxn modelId="{0E40D75D-08CC-4876-943F-01DC0DDED2F3}" srcId="{22911F29-FE2F-4C41-8F64-63BE7B267112}" destId="{DECA0A6E-C8D6-4CFD-B2F5-03F9859D4AEC}" srcOrd="0" destOrd="0" parTransId="{7943F0B4-B385-4F3D-90B5-288CDF2BFBA4}" sibTransId="{3312A99A-3E46-48A2-8FF9-C817AA131AEE}"/>
    <dgm:cxn modelId="{D0F4B68B-C213-4A99-AAA1-8FAB8A49FDDD}" type="presParOf" srcId="{DDF8049B-C864-49F3-A087-FFF80A615F83}" destId="{C3E152E7-6028-4AEE-9965-B00EED2F9211}" srcOrd="0" destOrd="0" presId="urn:microsoft.com/office/officeart/2009/3/layout/StepUpProcess"/>
    <dgm:cxn modelId="{6FDF3E65-8BD1-4581-82B2-68F19E9E948B}" type="presParOf" srcId="{C3E152E7-6028-4AEE-9965-B00EED2F9211}" destId="{3357C995-D729-4410-9827-6BCFACFFBD79}" srcOrd="0" destOrd="0" presId="urn:microsoft.com/office/officeart/2009/3/layout/StepUpProcess"/>
    <dgm:cxn modelId="{92ACAC36-1418-4CC2-B824-A23E23C3C710}" type="presParOf" srcId="{C3E152E7-6028-4AEE-9965-B00EED2F9211}" destId="{E153FCF4-D6CF-4499-8829-E593C2B14809}" srcOrd="1" destOrd="0" presId="urn:microsoft.com/office/officeart/2009/3/layout/StepUpProcess"/>
    <dgm:cxn modelId="{3BB87988-58BD-42BC-BCDD-D5AD2486FD49}" type="presParOf" srcId="{C3E152E7-6028-4AEE-9965-B00EED2F9211}" destId="{3199AAF1-021D-4C29-8312-360E15FBE21E}" srcOrd="2" destOrd="0" presId="urn:microsoft.com/office/officeart/2009/3/layout/StepUpProcess"/>
    <dgm:cxn modelId="{D84741F8-2FD6-4210-B174-DA3AE18A5E26}" type="presParOf" srcId="{DDF8049B-C864-49F3-A087-FFF80A615F83}" destId="{9707A2AD-D709-49F6-9249-953BA0E97DC8}" srcOrd="1" destOrd="0" presId="urn:microsoft.com/office/officeart/2009/3/layout/StepUpProcess"/>
    <dgm:cxn modelId="{73B799D3-132E-4683-95C1-56020749110E}" type="presParOf" srcId="{9707A2AD-D709-49F6-9249-953BA0E97DC8}" destId="{8CC1E231-5620-42A2-9BA1-D13AB6FBE64E}" srcOrd="0" destOrd="0" presId="urn:microsoft.com/office/officeart/2009/3/layout/StepUpProcess"/>
    <dgm:cxn modelId="{24653E7E-55DC-47AD-8067-8B229818F883}" type="presParOf" srcId="{DDF8049B-C864-49F3-A087-FFF80A615F83}" destId="{FBDA1B40-17D9-406B-AF70-6526ADC9018F}" srcOrd="2" destOrd="0" presId="urn:microsoft.com/office/officeart/2009/3/layout/StepUpProcess"/>
    <dgm:cxn modelId="{142A51EC-D1B8-4C7A-8F33-926748335766}" type="presParOf" srcId="{FBDA1B40-17D9-406B-AF70-6526ADC9018F}" destId="{0CD0E8A6-AC6D-4F8E-8E69-534D9681197F}" srcOrd="0" destOrd="0" presId="urn:microsoft.com/office/officeart/2009/3/layout/StepUpProcess"/>
    <dgm:cxn modelId="{73354C8E-FB1E-4AF2-8002-DCE11D9CC5EC}" type="presParOf" srcId="{FBDA1B40-17D9-406B-AF70-6526ADC9018F}" destId="{601609D1-07E3-428B-B126-203EC152269B}" srcOrd="1" destOrd="0" presId="urn:microsoft.com/office/officeart/2009/3/layout/StepUpProcess"/>
    <dgm:cxn modelId="{E3436937-B7A3-4FF8-871C-022DE52AB34E}" type="presParOf" srcId="{FBDA1B40-17D9-406B-AF70-6526ADC9018F}" destId="{6DC4DD4C-2A03-413D-AB2A-CFE8E8B18A66}" srcOrd="2" destOrd="0" presId="urn:microsoft.com/office/officeart/2009/3/layout/StepUpProcess"/>
    <dgm:cxn modelId="{FB2D6849-5D52-4923-8BC3-08C9F8C57373}" type="presParOf" srcId="{DDF8049B-C864-49F3-A087-FFF80A615F83}" destId="{13508EBF-F1D6-42A8-BC0B-213A8347FB5B}" srcOrd="3" destOrd="0" presId="urn:microsoft.com/office/officeart/2009/3/layout/StepUpProcess"/>
    <dgm:cxn modelId="{4BBE1437-D877-4A1C-8708-18A1B59583BB}" type="presParOf" srcId="{13508EBF-F1D6-42A8-BC0B-213A8347FB5B}" destId="{CB122707-D5BC-4EE8-A32E-CDDDCFD360C6}" srcOrd="0" destOrd="0" presId="urn:microsoft.com/office/officeart/2009/3/layout/StepUpProcess"/>
    <dgm:cxn modelId="{E6966189-4388-4E7F-BA42-096E46597E95}" type="presParOf" srcId="{DDF8049B-C864-49F3-A087-FFF80A615F83}" destId="{05D53C30-4BEE-416B-8429-41725E4B984C}" srcOrd="4" destOrd="0" presId="urn:microsoft.com/office/officeart/2009/3/layout/StepUpProcess"/>
    <dgm:cxn modelId="{99671283-C72E-47E4-9A04-8D70F754928B}" type="presParOf" srcId="{05D53C30-4BEE-416B-8429-41725E4B984C}" destId="{1BD1CC07-27C3-4A42-AC27-6AAF4E88A374}" srcOrd="0" destOrd="0" presId="urn:microsoft.com/office/officeart/2009/3/layout/StepUpProcess"/>
    <dgm:cxn modelId="{FF21A902-4AAB-4FC9-A29B-DD42EE83CBA3}" type="presParOf" srcId="{05D53C30-4BEE-416B-8429-41725E4B984C}" destId="{5D82E297-7D1E-42FE-ABC8-93AE571E67F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 NDLĐ làm chủ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F6268-E14C-45D5-8115-297DAA4B759C}" cxnId="{0805343D-53C4-4EDC-B3F8-8C166B735CDD}" type="parTrans">
      <dgm:prSet/>
      <dgm:spPr/>
      <dgm:t>
        <a:bodyPr/>
        <a:p>
          <a:endParaRPr lang="en-US"/>
        </a:p>
      </dgm:t>
    </dgm:pt>
    <dgm:pt modelId="{981E424B-A63B-4DF7-BC97-1D5B2B7044B1}" cxnId="{0805343D-53C4-4EDC-B3F8-8C166B735CDD}" type="sibTrans">
      <dgm:prSet/>
      <dgm:spPr/>
      <dgm:t>
        <a:bodyPr/>
        <a:p>
          <a:endParaRPr lang="en-US"/>
        </a:p>
      </dgm:t>
    </dgm:pt>
    <dgm:pt modelId="{4CED3EDC-E446-4B7F-AB84-D51816EC4847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15BF4F-B117-435A-971C-7DEC9A8E9026}" cxnId="{4D2A660E-9E39-4482-B5BA-CBE737319993}" type="parTrans">
      <dgm:prSet/>
      <dgm:spPr/>
    </dgm:pt>
    <dgm:pt modelId="{20BD757B-7688-46E9-B292-6CF97138857A}" cxnId="{4D2A660E-9E39-4482-B5BA-CBE737319993}" type="sibTrans">
      <dgm:prSet/>
      <dgm:spPr/>
    </dgm:pt>
    <dgm:pt modelId="{D4AB1542-9F74-4E45-B615-57F5DFDC43E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Nước ta là nước dân chủ, Dân là chủ, Dân làm chủ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1BD93-FD98-4A06-8ECE-28E6935BECED}" cxnId="{78C97190-ED9A-4117-9FAA-2C68989C334B}" type="parTrans">
      <dgm:prSet/>
      <dgm:spPr/>
      <dgm:t>
        <a:bodyPr/>
        <a:p>
          <a:endParaRPr lang="en-US"/>
        </a:p>
      </dgm:t>
    </dgm:pt>
    <dgm:pt modelId="{69748832-ECC5-4F63-A6AC-8504A7E906B9}" cxnId="{78C97190-ED9A-4117-9FAA-2C68989C334B}" type="sibTrans">
      <dgm:prSet/>
      <dgm:spPr/>
      <dgm:t>
        <a:bodyPr/>
        <a:p>
          <a:endParaRPr lang="en-US"/>
        </a:p>
      </dgm:t>
    </dgm:pt>
    <dgm:pt modelId="{CE4F5C5F-0204-403A-9B71-457425C977BF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BA0161-2198-49AD-A7E6-1091AF57AB57}" cxnId="{601F3967-B7CB-4D62-ABF6-48FA57EB3059}" type="parTrans">
      <dgm:prSet/>
      <dgm:spPr/>
    </dgm:pt>
    <dgm:pt modelId="{0A0A6FC7-CADF-42CA-B8A0-3D271A4D2278}" cxnId="{601F3967-B7CB-4D62-ABF6-48FA57EB3059}" type="sibTrans">
      <dgm:prSet/>
      <dgm:spPr/>
    </dgm:pt>
    <dgm:pt modelId="{E484A0DB-ADE2-41BB-B1F9-A397557174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Quyền,trách nhiệm và địa vị của nhân dân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3844BD-A934-4ADF-8CEC-4B7101CACCC9}" cxnId="{02E6C0DD-8542-421E-80E8-E1CFE4DA2756}" type="parTrans">
      <dgm:prSet/>
      <dgm:spPr/>
      <dgm:t>
        <a:bodyPr/>
        <a:p>
          <a:endParaRPr lang="en-US"/>
        </a:p>
      </dgm:t>
    </dgm:pt>
    <dgm:pt modelId="{FC59B45A-A616-4E16-B98F-7EBC1D5DDF85}" cxnId="{02E6C0DD-8542-421E-80E8-E1CFE4DA2756}" type="sibTrans">
      <dgm:prSet/>
      <dgm:spPr/>
      <dgm:t>
        <a:bodyPr/>
        <a:p>
          <a:endParaRPr lang="en-US"/>
        </a:p>
      </dgm:t>
    </dgm:pt>
    <dgm:pt modelId="{8B4D6CAB-F3CF-42AE-B677-E6ACC9A473AB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1A10F-36D4-4C46-B4B4-51B1C27ED1D7}" cxnId="{7FA4533C-65E4-407A-8AC3-906ECC15EE05}" type="parTrans">
      <dgm:prSet/>
      <dgm:spPr/>
    </dgm:pt>
    <dgm:pt modelId="{8CC228EB-46C8-4D37-9FDD-96B2AB692E21}" cxnId="{7FA4533C-65E4-407A-8AC3-906ECC15EE05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Cnt="0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805343D-53C4-4EDC-B3F8-8C166B735CDD}" srcId="{501C80C4-3C37-4B06-AC2A-25F05322FDE0}" destId="{79F64CC5-B0A0-473A-A647-A8DB6562D23B}" srcOrd="0" destOrd="0" parTransId="{702F6268-E14C-45D5-8115-297DAA4B759C}" sibTransId="{981E424B-A63B-4DF7-BC97-1D5B2B7044B1}"/>
    <dgm:cxn modelId="{4D2A660E-9E39-4482-B5BA-CBE737319993}" srcId="{79F64CC5-B0A0-473A-A647-A8DB6562D23B}" destId="{4CED3EDC-E446-4B7F-AB84-D51816EC4847}" srcOrd="0" destOrd="0" parTransId="{8D15BF4F-B117-435A-971C-7DEC9A8E9026}" sibTransId="{20BD757B-7688-46E9-B292-6CF97138857A}"/>
    <dgm:cxn modelId="{78C97190-ED9A-4117-9FAA-2C68989C334B}" srcId="{501C80C4-3C37-4B06-AC2A-25F05322FDE0}" destId="{D4AB1542-9F74-4E45-B615-57F5DFDC43EE}" srcOrd="1" destOrd="0" parTransId="{DCA1BD93-FD98-4A06-8ECE-28E6935BECED}" sibTransId="{69748832-ECC5-4F63-A6AC-8504A7E906B9}"/>
    <dgm:cxn modelId="{601F3967-B7CB-4D62-ABF6-48FA57EB3059}" srcId="{D4AB1542-9F74-4E45-B615-57F5DFDC43EE}" destId="{CE4F5C5F-0204-403A-9B71-457425C977BF}" srcOrd="0" destOrd="1" parTransId="{FEBA0161-2198-49AD-A7E6-1091AF57AB57}" sibTransId="{0A0A6FC7-CADF-42CA-B8A0-3D271A4D2278}"/>
    <dgm:cxn modelId="{02E6C0DD-8542-421E-80E8-E1CFE4DA2756}" srcId="{501C80C4-3C37-4B06-AC2A-25F05322FDE0}" destId="{E484A0DB-ADE2-41BB-B1F9-A397557174FE}" srcOrd="2" destOrd="0" parTransId="{0D3844BD-A934-4ADF-8CEC-4B7101CACCC9}" sibTransId="{FC59B45A-A616-4E16-B98F-7EBC1D5DDF85}"/>
    <dgm:cxn modelId="{7FA4533C-65E4-407A-8AC3-906ECC15EE05}" srcId="{E484A0DB-ADE2-41BB-B1F9-A397557174FE}" destId="{8B4D6CAB-F3CF-42AE-B677-E6ACC9A473AB}" srcOrd="0" destOrd="2" parTransId="{73D1A10F-36D4-4C46-B4B4-51B1C27ED1D7}" sibTransId="{8CC228EB-46C8-4D37-9FDD-96B2AB692E21}"/>
    <dgm:cxn modelId="{4537D53C-AA40-464A-96D5-C87623FF3682}" type="presOf" srcId="{501C80C4-3C37-4B06-AC2A-25F05322FDE0}" destId="{EE3CB678-3AF3-48EB-A9A3-4C9B3B638DF4}" srcOrd="0" destOrd="0" presId="urn:microsoft.com/office/officeart/2005/8/layout/list1"/>
    <dgm:cxn modelId="{3CC8FE44-244E-42E1-9990-E39C08AE919E}" type="presParOf" srcId="{EE3CB678-3AF3-48EB-A9A3-4C9B3B638DF4}" destId="{A787D67B-DDA1-4988-8415-DCD48FC3EA83}" srcOrd="0" destOrd="0" presId="urn:microsoft.com/office/officeart/2005/8/layout/list1"/>
    <dgm:cxn modelId="{99988323-2D81-4DDF-BAF8-60E5E084C53A}" type="presParOf" srcId="{A787D67B-DDA1-4988-8415-DCD48FC3EA83}" destId="{0797CEA2-9F9D-4159-A8DC-2F0D60611F3B}" srcOrd="0" destOrd="0" presId="urn:microsoft.com/office/officeart/2005/8/layout/list1"/>
    <dgm:cxn modelId="{30CD3E6C-07FC-40B9-97E8-146FB784940B}" type="presOf" srcId="{79F64CC5-B0A0-473A-A647-A8DB6562D23B}" destId="{0797CEA2-9F9D-4159-A8DC-2F0D60611F3B}" srcOrd="0" destOrd="0" presId="urn:microsoft.com/office/officeart/2005/8/layout/list1"/>
    <dgm:cxn modelId="{0935EA84-3BF5-4C36-9064-43E55C057157}" type="presParOf" srcId="{A787D67B-DDA1-4988-8415-DCD48FC3EA83}" destId="{2968AA41-C1D3-4EDF-9DB3-378F66B2FD39}" srcOrd="1" destOrd="0" presId="urn:microsoft.com/office/officeart/2005/8/layout/list1"/>
    <dgm:cxn modelId="{072C5935-DCCB-4657-93FD-9D1262CEA3C2}" type="presOf" srcId="{79F64CC5-B0A0-473A-A647-A8DB6562D23B}" destId="{2968AA41-C1D3-4EDF-9DB3-378F66B2FD39}" srcOrd="0" destOrd="0" presId="urn:microsoft.com/office/officeart/2005/8/layout/list1"/>
    <dgm:cxn modelId="{E1C5265E-D752-4800-8A02-83FD84BEDE4F}" type="presParOf" srcId="{EE3CB678-3AF3-48EB-A9A3-4C9B3B638DF4}" destId="{D61417B3-60F3-4BE3-8E8F-9CEC27ECBCDA}" srcOrd="1" destOrd="0" presId="urn:microsoft.com/office/officeart/2005/8/layout/list1"/>
    <dgm:cxn modelId="{666E0E1B-AB84-4040-BBF4-77A9D24D6228}" type="presParOf" srcId="{EE3CB678-3AF3-48EB-A9A3-4C9B3B638DF4}" destId="{D167D85B-ED5F-4134-9F18-E6B4BAE0C614}" srcOrd="2" destOrd="0" presId="urn:microsoft.com/office/officeart/2005/8/layout/list1"/>
    <dgm:cxn modelId="{D7B99CB2-096A-4440-83E4-6637AD1C8DD5}" type="presOf" srcId="{4CED3EDC-E446-4B7F-AB84-D51816EC4847}" destId="{D167D85B-ED5F-4134-9F18-E6B4BAE0C614}" srcOrd="0" destOrd="0" presId="urn:microsoft.com/office/officeart/2005/8/layout/list1"/>
    <dgm:cxn modelId="{EC55AA63-113F-49FA-B4DC-3546051304BB}" type="presParOf" srcId="{EE3CB678-3AF3-48EB-A9A3-4C9B3B638DF4}" destId="{6402558A-B637-4118-8793-2FA57B2393DA}" srcOrd="3" destOrd="0" presId="urn:microsoft.com/office/officeart/2005/8/layout/list1"/>
    <dgm:cxn modelId="{74264684-8FF0-4DF3-9D68-B5F5E8D0E629}" type="presParOf" srcId="{EE3CB678-3AF3-48EB-A9A3-4C9B3B638DF4}" destId="{8E561E53-8519-43F2-B9E7-546C3EB01970}" srcOrd="4" destOrd="0" presId="urn:microsoft.com/office/officeart/2005/8/layout/list1"/>
    <dgm:cxn modelId="{1E5ADEAC-A122-4B61-96AA-F5FFE2C4A715}" type="presParOf" srcId="{8E561E53-8519-43F2-B9E7-546C3EB01970}" destId="{3559B5A5-3E91-49F5-A868-297DBB575668}" srcOrd="0" destOrd="4" presId="urn:microsoft.com/office/officeart/2005/8/layout/list1"/>
    <dgm:cxn modelId="{F0F64454-4053-4FC1-B415-2A5066BC7EF1}" type="presOf" srcId="{D4AB1542-9F74-4E45-B615-57F5DFDC43EE}" destId="{3559B5A5-3E91-49F5-A868-297DBB575668}" srcOrd="0" destOrd="0" presId="urn:microsoft.com/office/officeart/2005/8/layout/list1"/>
    <dgm:cxn modelId="{4BEAE5D4-08E4-475B-A89E-D9763AD436B2}" type="presParOf" srcId="{8E561E53-8519-43F2-B9E7-546C3EB01970}" destId="{48FABA9F-C289-434B-8864-E8FC1B5C2F60}" srcOrd="1" destOrd="4" presId="urn:microsoft.com/office/officeart/2005/8/layout/list1"/>
    <dgm:cxn modelId="{BE657448-2BAB-4593-B5F2-298C2B60F826}" type="presOf" srcId="{D4AB1542-9F74-4E45-B615-57F5DFDC43EE}" destId="{48FABA9F-C289-434B-8864-E8FC1B5C2F60}" srcOrd="0" destOrd="0" presId="urn:microsoft.com/office/officeart/2005/8/layout/list1"/>
    <dgm:cxn modelId="{8551451A-DE06-4B57-A3D5-57066571722A}" type="presParOf" srcId="{EE3CB678-3AF3-48EB-A9A3-4C9B3B638DF4}" destId="{72F65D9D-7898-4EE1-ADBC-A6F5139DEC13}" srcOrd="5" destOrd="0" presId="urn:microsoft.com/office/officeart/2005/8/layout/list1"/>
    <dgm:cxn modelId="{CB9417B2-D632-4CB0-A293-A976E6B5F835}" type="presParOf" srcId="{EE3CB678-3AF3-48EB-A9A3-4C9B3B638DF4}" destId="{6B4B0D2A-F76A-4881-A678-1599A9C1764F}" srcOrd="6" destOrd="0" presId="urn:microsoft.com/office/officeart/2005/8/layout/list1"/>
    <dgm:cxn modelId="{D256A405-E0B9-4A99-A694-2575C2A186B2}" type="presOf" srcId="{CE4F5C5F-0204-403A-9B71-457425C977BF}" destId="{6B4B0D2A-F76A-4881-A678-1599A9C1764F}" srcOrd="0" destOrd="0" presId="urn:microsoft.com/office/officeart/2005/8/layout/list1"/>
    <dgm:cxn modelId="{83D344EA-CC4D-4D2C-968C-9A40429DDE8B}" type="presParOf" srcId="{EE3CB678-3AF3-48EB-A9A3-4C9B3B638DF4}" destId="{4CCA9E30-BEB2-4B5D-BA10-E5FCB43776E3}" srcOrd="7" destOrd="0" presId="urn:microsoft.com/office/officeart/2005/8/layout/list1"/>
    <dgm:cxn modelId="{8A20D666-B83E-4B83-AABE-2DA5AFB8EA12}" type="presParOf" srcId="{EE3CB678-3AF3-48EB-A9A3-4C9B3B638DF4}" destId="{E366F1EF-FE80-457B-9C6A-8A0AC673FB1B}" srcOrd="8" destOrd="0" presId="urn:microsoft.com/office/officeart/2005/8/layout/list1"/>
    <dgm:cxn modelId="{CCA50888-615D-41B0-AB92-3C136B1C8A33}" type="presParOf" srcId="{E366F1EF-FE80-457B-9C6A-8A0AC673FB1B}" destId="{06AA40BB-9886-4B46-8ECB-F4B42996D2E4}" srcOrd="0" destOrd="8" presId="urn:microsoft.com/office/officeart/2005/8/layout/list1"/>
    <dgm:cxn modelId="{52C0CE03-C922-4483-82A4-6447C20F709F}" type="presOf" srcId="{E484A0DB-ADE2-41BB-B1F9-A397557174FE}" destId="{06AA40BB-9886-4B46-8ECB-F4B42996D2E4}" srcOrd="0" destOrd="0" presId="urn:microsoft.com/office/officeart/2005/8/layout/list1"/>
    <dgm:cxn modelId="{D4310A06-74B1-4FAE-9675-E27F76049B15}" type="presParOf" srcId="{E366F1EF-FE80-457B-9C6A-8A0AC673FB1B}" destId="{E2F3FA2F-E1C7-4C05-8B05-C32B42A9A930}" srcOrd="1" destOrd="8" presId="urn:microsoft.com/office/officeart/2005/8/layout/list1"/>
    <dgm:cxn modelId="{B36C0358-8055-4D40-B8D4-47B5BE651D92}" type="presOf" srcId="{E484A0DB-ADE2-41BB-B1F9-A397557174FE}" destId="{E2F3FA2F-E1C7-4C05-8B05-C32B42A9A930}" srcOrd="0" destOrd="0" presId="urn:microsoft.com/office/officeart/2005/8/layout/list1"/>
    <dgm:cxn modelId="{AF4B6B90-FD0A-4486-9A9B-9CB3D0CC19CE}" type="presParOf" srcId="{EE3CB678-3AF3-48EB-A9A3-4C9B3B638DF4}" destId="{C36A5161-621C-488B-95ED-161DD8C18700}" srcOrd="9" destOrd="0" presId="urn:microsoft.com/office/officeart/2005/8/layout/list1"/>
    <dgm:cxn modelId="{91FD6DD9-A024-40D8-8D5D-9DEE2F4A419A}" type="presParOf" srcId="{EE3CB678-3AF3-48EB-A9A3-4C9B3B638DF4}" destId="{F2D507D6-5CB7-4C81-896F-18FAF0126329}" srcOrd="10" destOrd="0" presId="urn:microsoft.com/office/officeart/2005/8/layout/list1"/>
    <dgm:cxn modelId="{64696E98-381C-4B65-AB90-6F8A8AF72904}" type="presOf" srcId="{8B4D6CAB-F3CF-42AE-B677-E6ACC9A473AB}" destId="{F2D507D6-5CB7-4C81-896F-18FAF0126329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Kinh tế phát triển cao, gắn bó mật thiết với chính trị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F6268-E14C-45D5-8115-297DAA4B759C}" cxnId="{6D1CD28C-E03A-45C9-AD67-D2EC7D0EEE7B}" type="parTrans">
      <dgm:prSet/>
      <dgm:spPr/>
      <dgm:t>
        <a:bodyPr/>
        <a:p>
          <a:endParaRPr lang="en-US"/>
        </a:p>
      </dgm:t>
    </dgm:pt>
    <dgm:pt modelId="{981E424B-A63B-4DF7-BC97-1D5B2B7044B1}" cxnId="{6D1CD28C-E03A-45C9-AD67-D2EC7D0EEE7B}" type="sibTrans">
      <dgm:prSet/>
      <dgm:spPr/>
      <dgm:t>
        <a:bodyPr/>
        <a:p>
          <a:endParaRPr lang="en-US"/>
        </a:p>
      </dgm:t>
    </dgm:pt>
    <dgm:pt modelId="{4CED3EDC-E446-4B7F-AB84-D51816EC4847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15BF4F-B117-435A-971C-7DEC9A8E9026}" cxnId="{914A0B70-6792-4F86-BD46-17BB03F495B0}" type="parTrans">
      <dgm:prSet/>
      <dgm:spPr/>
    </dgm:pt>
    <dgm:pt modelId="{20BD757B-7688-46E9-B292-6CF97138857A}" cxnId="{914A0B70-6792-4F86-BD46-17BB03F495B0}" type="sibTrans">
      <dgm:prSet/>
      <dgm:spPr/>
    </dgm:pt>
    <dgm:pt modelId="{D4AB1542-9F74-4E45-B615-57F5DFDC43E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Công nghiệp và nông nghiệp hiện đại; KH-KT tiến tiến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1BD93-FD98-4A06-8ECE-28E6935BECED}" cxnId="{CDA9112C-6507-4BBF-9B21-1FF3A5760398}" type="parTrans">
      <dgm:prSet/>
      <dgm:spPr/>
      <dgm:t>
        <a:bodyPr/>
        <a:p>
          <a:endParaRPr lang="en-US"/>
        </a:p>
      </dgm:t>
    </dgm:pt>
    <dgm:pt modelId="{69748832-ECC5-4F63-A6AC-8504A7E906B9}" cxnId="{CDA9112C-6507-4BBF-9B21-1FF3A5760398}" type="sibTrans">
      <dgm:prSet/>
      <dgm:spPr/>
      <dgm:t>
        <a:bodyPr/>
        <a:p>
          <a:endParaRPr lang="en-US"/>
        </a:p>
      </dgm:t>
    </dgm:pt>
    <dgm:pt modelId="{CE4F5C5F-0204-403A-9B71-457425C977BF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BA0161-2198-49AD-A7E6-1091AF57AB57}" cxnId="{0A2765E6-5CAA-428C-AF44-86C1F9684980}" type="parTrans">
      <dgm:prSet/>
      <dgm:spPr/>
    </dgm:pt>
    <dgm:pt modelId="{0A0A6FC7-CADF-42CA-B8A0-3D271A4D2278}" cxnId="{0A2765E6-5CAA-428C-AF44-86C1F9684980}" type="sibTrans">
      <dgm:prSet/>
      <dgm:spPr/>
    </dgm:pt>
    <dgm:pt modelId="{E484A0DB-ADE2-41BB-B1F9-A397557174F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Sở hữu toàn dân; sở hữu tập thể. Kinh tế quốc doanh lãnh đạo 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kinh tế quốc dân. Ưu tiên cho KTQ Doanh phát triển. 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3844BD-A934-4ADF-8CEC-4B7101CACCC9}" cxnId="{2D285F4C-95F5-4926-96B5-7703389F1C25}" type="parTrans">
      <dgm:prSet/>
      <dgm:spPr/>
      <dgm:t>
        <a:bodyPr/>
        <a:p>
          <a:endParaRPr lang="en-US"/>
        </a:p>
      </dgm:t>
    </dgm:pt>
    <dgm:pt modelId="{FC59B45A-A616-4E16-B98F-7EBC1D5DDF85}" cxnId="{2D285F4C-95F5-4926-96B5-7703389F1C25}" type="sibTrans">
      <dgm:prSet/>
      <dgm:spPr/>
      <dgm:t>
        <a:bodyPr/>
        <a:p>
          <a:endParaRPr lang="en-US"/>
        </a:p>
      </dgm:t>
    </dgm:pt>
    <dgm:pt modelId="{8B4D6CAB-F3CF-42AE-B677-E6ACC9A473AB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1A10F-36D4-4C46-B4B4-51B1C27ED1D7}" cxnId="{B1DF74C4-68AD-41C9-8A3A-6E5137717DA3}" type="parTrans">
      <dgm:prSet/>
      <dgm:spPr/>
    </dgm:pt>
    <dgm:pt modelId="{8CC228EB-46C8-4D37-9FDD-96B2AB692E21}" cxnId="{B1DF74C4-68AD-41C9-8A3A-6E5137717DA3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Cnt="0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1CD28C-E03A-45C9-AD67-D2EC7D0EEE7B}" srcId="{501C80C4-3C37-4B06-AC2A-25F05322FDE0}" destId="{79F64CC5-B0A0-473A-A647-A8DB6562D23B}" srcOrd="0" destOrd="0" parTransId="{702F6268-E14C-45D5-8115-297DAA4B759C}" sibTransId="{981E424B-A63B-4DF7-BC97-1D5B2B7044B1}"/>
    <dgm:cxn modelId="{914A0B70-6792-4F86-BD46-17BB03F495B0}" srcId="{79F64CC5-B0A0-473A-A647-A8DB6562D23B}" destId="{4CED3EDC-E446-4B7F-AB84-D51816EC4847}" srcOrd="0" destOrd="0" parTransId="{8D15BF4F-B117-435A-971C-7DEC9A8E9026}" sibTransId="{20BD757B-7688-46E9-B292-6CF97138857A}"/>
    <dgm:cxn modelId="{CDA9112C-6507-4BBF-9B21-1FF3A5760398}" srcId="{501C80C4-3C37-4B06-AC2A-25F05322FDE0}" destId="{D4AB1542-9F74-4E45-B615-57F5DFDC43EE}" srcOrd="1" destOrd="0" parTransId="{DCA1BD93-FD98-4A06-8ECE-28E6935BECED}" sibTransId="{69748832-ECC5-4F63-A6AC-8504A7E906B9}"/>
    <dgm:cxn modelId="{0A2765E6-5CAA-428C-AF44-86C1F9684980}" srcId="{D4AB1542-9F74-4E45-B615-57F5DFDC43EE}" destId="{CE4F5C5F-0204-403A-9B71-457425C977BF}" srcOrd="0" destOrd="1" parTransId="{FEBA0161-2198-49AD-A7E6-1091AF57AB57}" sibTransId="{0A0A6FC7-CADF-42CA-B8A0-3D271A4D2278}"/>
    <dgm:cxn modelId="{2D285F4C-95F5-4926-96B5-7703389F1C25}" srcId="{501C80C4-3C37-4B06-AC2A-25F05322FDE0}" destId="{E484A0DB-ADE2-41BB-B1F9-A397557174FE}" srcOrd="2" destOrd="0" parTransId="{0D3844BD-A934-4ADF-8CEC-4B7101CACCC9}" sibTransId="{FC59B45A-A616-4E16-B98F-7EBC1D5DDF85}"/>
    <dgm:cxn modelId="{B1DF74C4-68AD-41C9-8A3A-6E5137717DA3}" srcId="{E484A0DB-ADE2-41BB-B1F9-A397557174FE}" destId="{8B4D6CAB-F3CF-42AE-B677-E6ACC9A473AB}" srcOrd="0" destOrd="2" parTransId="{73D1A10F-36D4-4C46-B4B4-51B1C27ED1D7}" sibTransId="{8CC228EB-46C8-4D37-9FDD-96B2AB692E21}"/>
    <dgm:cxn modelId="{B60C3CCC-D02B-4DCA-A297-73DDA4DA0AD6}" type="presOf" srcId="{501C80C4-3C37-4B06-AC2A-25F05322FDE0}" destId="{EE3CB678-3AF3-48EB-A9A3-4C9B3B638DF4}" srcOrd="0" destOrd="0" presId="urn:microsoft.com/office/officeart/2005/8/layout/list1"/>
    <dgm:cxn modelId="{6C3F7C5A-AA78-4C44-94D8-93BE291A94DC}" type="presParOf" srcId="{EE3CB678-3AF3-48EB-A9A3-4C9B3B638DF4}" destId="{A787D67B-DDA1-4988-8415-DCD48FC3EA83}" srcOrd="0" destOrd="0" presId="urn:microsoft.com/office/officeart/2005/8/layout/list1"/>
    <dgm:cxn modelId="{ED538D37-44BC-41F2-94DA-6CB0C4A0FCB7}" type="presParOf" srcId="{A787D67B-DDA1-4988-8415-DCD48FC3EA83}" destId="{0797CEA2-9F9D-4159-A8DC-2F0D60611F3B}" srcOrd="0" destOrd="0" presId="urn:microsoft.com/office/officeart/2005/8/layout/list1"/>
    <dgm:cxn modelId="{8669E010-CF79-488D-980F-E6335980F0FE}" type="presOf" srcId="{79F64CC5-B0A0-473A-A647-A8DB6562D23B}" destId="{0797CEA2-9F9D-4159-A8DC-2F0D60611F3B}" srcOrd="0" destOrd="0" presId="urn:microsoft.com/office/officeart/2005/8/layout/list1"/>
    <dgm:cxn modelId="{1C38B521-67A5-437F-B485-EA03CDF71E90}" type="presParOf" srcId="{A787D67B-DDA1-4988-8415-DCD48FC3EA83}" destId="{2968AA41-C1D3-4EDF-9DB3-378F66B2FD39}" srcOrd="1" destOrd="0" presId="urn:microsoft.com/office/officeart/2005/8/layout/list1"/>
    <dgm:cxn modelId="{F167C236-7F3E-44DB-8C3F-7728A720869F}" type="presOf" srcId="{79F64CC5-B0A0-473A-A647-A8DB6562D23B}" destId="{2968AA41-C1D3-4EDF-9DB3-378F66B2FD39}" srcOrd="0" destOrd="0" presId="urn:microsoft.com/office/officeart/2005/8/layout/list1"/>
    <dgm:cxn modelId="{E2788265-4763-420B-B097-FCB0E2944A4E}" type="presParOf" srcId="{EE3CB678-3AF3-48EB-A9A3-4C9B3B638DF4}" destId="{D61417B3-60F3-4BE3-8E8F-9CEC27ECBCDA}" srcOrd="1" destOrd="0" presId="urn:microsoft.com/office/officeart/2005/8/layout/list1"/>
    <dgm:cxn modelId="{475346F6-E869-43F4-83C4-E0C4F4C7A69E}" type="presParOf" srcId="{EE3CB678-3AF3-48EB-A9A3-4C9B3B638DF4}" destId="{D167D85B-ED5F-4134-9F18-E6B4BAE0C614}" srcOrd="2" destOrd="0" presId="urn:microsoft.com/office/officeart/2005/8/layout/list1"/>
    <dgm:cxn modelId="{BC363100-0A7A-412C-885D-58FE6472ACD6}" type="presOf" srcId="{4CED3EDC-E446-4B7F-AB84-D51816EC4847}" destId="{D167D85B-ED5F-4134-9F18-E6B4BAE0C614}" srcOrd="0" destOrd="0" presId="urn:microsoft.com/office/officeart/2005/8/layout/list1"/>
    <dgm:cxn modelId="{10637E42-AE06-47E6-89E4-7EFDD9CACA6C}" type="presParOf" srcId="{EE3CB678-3AF3-48EB-A9A3-4C9B3B638DF4}" destId="{6402558A-B637-4118-8793-2FA57B2393DA}" srcOrd="3" destOrd="0" presId="urn:microsoft.com/office/officeart/2005/8/layout/list1"/>
    <dgm:cxn modelId="{9A9C3D26-63F1-46B4-8687-C067CE00F930}" type="presParOf" srcId="{EE3CB678-3AF3-48EB-A9A3-4C9B3B638DF4}" destId="{8E561E53-8519-43F2-B9E7-546C3EB01970}" srcOrd="4" destOrd="0" presId="urn:microsoft.com/office/officeart/2005/8/layout/list1"/>
    <dgm:cxn modelId="{51796DCE-635C-4253-BBF3-FD5541D41677}" type="presParOf" srcId="{8E561E53-8519-43F2-B9E7-546C3EB01970}" destId="{3559B5A5-3E91-49F5-A868-297DBB575668}" srcOrd="0" destOrd="4" presId="urn:microsoft.com/office/officeart/2005/8/layout/list1"/>
    <dgm:cxn modelId="{1B3359F8-FDBF-4BDC-A3CE-52134EC8CD8D}" type="presOf" srcId="{D4AB1542-9F74-4E45-B615-57F5DFDC43EE}" destId="{3559B5A5-3E91-49F5-A868-297DBB575668}" srcOrd="0" destOrd="0" presId="urn:microsoft.com/office/officeart/2005/8/layout/list1"/>
    <dgm:cxn modelId="{3B249027-5EA8-4D83-B35D-FB060711F0FB}" type="presParOf" srcId="{8E561E53-8519-43F2-B9E7-546C3EB01970}" destId="{48FABA9F-C289-434B-8864-E8FC1B5C2F60}" srcOrd="1" destOrd="4" presId="urn:microsoft.com/office/officeart/2005/8/layout/list1"/>
    <dgm:cxn modelId="{ED478913-C4FD-45A2-ADD2-7B72EE7EDC00}" type="presOf" srcId="{D4AB1542-9F74-4E45-B615-57F5DFDC43EE}" destId="{48FABA9F-C289-434B-8864-E8FC1B5C2F60}" srcOrd="0" destOrd="0" presId="urn:microsoft.com/office/officeart/2005/8/layout/list1"/>
    <dgm:cxn modelId="{E5D56A2A-E658-44D2-82F8-DF562F2B44A2}" type="presParOf" srcId="{EE3CB678-3AF3-48EB-A9A3-4C9B3B638DF4}" destId="{72F65D9D-7898-4EE1-ADBC-A6F5139DEC13}" srcOrd="5" destOrd="0" presId="urn:microsoft.com/office/officeart/2005/8/layout/list1"/>
    <dgm:cxn modelId="{C6484A70-A813-45D7-9C38-9D5DDF7B8370}" type="presParOf" srcId="{EE3CB678-3AF3-48EB-A9A3-4C9B3B638DF4}" destId="{6B4B0D2A-F76A-4881-A678-1599A9C1764F}" srcOrd="6" destOrd="0" presId="urn:microsoft.com/office/officeart/2005/8/layout/list1"/>
    <dgm:cxn modelId="{EB17C7AC-60D6-4F0E-86F4-E089CDD63FBF}" type="presOf" srcId="{CE4F5C5F-0204-403A-9B71-457425C977BF}" destId="{6B4B0D2A-F76A-4881-A678-1599A9C1764F}" srcOrd="0" destOrd="0" presId="urn:microsoft.com/office/officeart/2005/8/layout/list1"/>
    <dgm:cxn modelId="{23AFB6C9-BB01-4727-BCBA-931682BEC746}" type="presParOf" srcId="{EE3CB678-3AF3-48EB-A9A3-4C9B3B638DF4}" destId="{4CCA9E30-BEB2-4B5D-BA10-E5FCB43776E3}" srcOrd="7" destOrd="0" presId="urn:microsoft.com/office/officeart/2005/8/layout/list1"/>
    <dgm:cxn modelId="{C56391DF-896B-4EA2-B750-5930DF202E44}" type="presParOf" srcId="{EE3CB678-3AF3-48EB-A9A3-4C9B3B638DF4}" destId="{E366F1EF-FE80-457B-9C6A-8A0AC673FB1B}" srcOrd="8" destOrd="0" presId="urn:microsoft.com/office/officeart/2005/8/layout/list1"/>
    <dgm:cxn modelId="{215F7B05-BD40-44A3-8F67-EC05B427CA07}" type="presParOf" srcId="{E366F1EF-FE80-457B-9C6A-8A0AC673FB1B}" destId="{06AA40BB-9886-4B46-8ECB-F4B42996D2E4}" srcOrd="0" destOrd="8" presId="urn:microsoft.com/office/officeart/2005/8/layout/list1"/>
    <dgm:cxn modelId="{DD174786-9980-4C00-AFFE-656A974AE90E}" type="presOf" srcId="{E484A0DB-ADE2-41BB-B1F9-A397557174FE}" destId="{06AA40BB-9886-4B46-8ECB-F4B42996D2E4}" srcOrd="0" destOrd="0" presId="urn:microsoft.com/office/officeart/2005/8/layout/list1"/>
    <dgm:cxn modelId="{F64E3D61-2F14-4D05-9B18-E39AD547237A}" type="presParOf" srcId="{E366F1EF-FE80-457B-9C6A-8A0AC673FB1B}" destId="{E2F3FA2F-E1C7-4C05-8B05-C32B42A9A930}" srcOrd="1" destOrd="8" presId="urn:microsoft.com/office/officeart/2005/8/layout/list1"/>
    <dgm:cxn modelId="{40563F06-393C-466C-B0E7-A2EB5FD6EEDD}" type="presOf" srcId="{E484A0DB-ADE2-41BB-B1F9-A397557174FE}" destId="{E2F3FA2F-E1C7-4C05-8B05-C32B42A9A930}" srcOrd="0" destOrd="0" presId="urn:microsoft.com/office/officeart/2005/8/layout/list1"/>
    <dgm:cxn modelId="{FC589192-3A66-40B1-8983-42EE8BBFCF6B}" type="presParOf" srcId="{EE3CB678-3AF3-48EB-A9A3-4C9B3B638DF4}" destId="{C36A5161-621C-488B-95ED-161DD8C18700}" srcOrd="9" destOrd="0" presId="urn:microsoft.com/office/officeart/2005/8/layout/list1"/>
    <dgm:cxn modelId="{F31C592C-4BC5-4182-8BCB-FE49D40DE8F0}" type="presParOf" srcId="{EE3CB678-3AF3-48EB-A9A3-4C9B3B638DF4}" destId="{F2D507D6-5CB7-4C81-896F-18FAF0126329}" srcOrd="10" destOrd="0" presId="urn:microsoft.com/office/officeart/2005/8/layout/list1"/>
    <dgm:cxn modelId="{5DA39D4C-75BF-4A90-A9E5-3BDD3AD91E3E}" type="presOf" srcId="{8B4D6CAB-F3CF-42AE-B677-E6ACC9A473AB}" destId="{F2D507D6-5CB7-4C81-896F-18FAF0126329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Mang tính dân tộc, tính khoa học và tính đại chúng.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F6268-E14C-45D5-8115-297DAA4B759C}" cxnId="{F5644BC7-4FA4-4EEA-A9B1-BF9363745E8D}" type="parTrans">
      <dgm:prSet/>
      <dgm:spPr/>
      <dgm:t>
        <a:bodyPr/>
        <a:p>
          <a:endParaRPr lang="en-US"/>
        </a:p>
      </dgm:t>
    </dgm:pt>
    <dgm:pt modelId="{981E424B-A63B-4DF7-BC97-1D5B2B7044B1}" cxnId="{F5644BC7-4FA4-4EEA-A9B1-BF9363745E8D}" type="sibTrans">
      <dgm:prSet/>
      <dgm:spPr/>
      <dgm:t>
        <a:bodyPr/>
        <a:p>
          <a:endParaRPr lang="en-US"/>
        </a:p>
      </dgm:t>
    </dgm:pt>
    <dgm:pt modelId="{4CED3EDC-E446-4B7F-AB84-D51816EC4847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15BF4F-B117-435A-971C-7DEC9A8E9026}" cxnId="{F53F0AC3-4A2F-496D-852B-D2DB8C080F22}" type="parTrans">
      <dgm:prSet/>
      <dgm:spPr/>
    </dgm:pt>
    <dgm:pt modelId="{20BD757B-7688-46E9-B292-6CF97138857A}" cxnId="{F53F0AC3-4A2F-496D-852B-D2DB8C080F22}" type="sibTrans">
      <dgm:prSet/>
      <dgm:spPr/>
    </dgm:pt>
    <dgm:pt modelId="{CE4F5C5F-0204-403A-9B71-457425C977BF}">
      <dgm:prSet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KT -CT-VH  có mối quan hệ biện chứng. KT_CT là nền tảng. VH góp phần thực hiện mục tiêu của CT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BA0161-2198-49AD-A7E6-1091AF57AB57}" cxnId="{6DBEA8C2-0C9B-4353-959F-1697154E6555}" type="parTrans">
      <dgm:prSet/>
      <dgm:spPr/>
    </dgm:pt>
    <dgm:pt modelId="{0A0A6FC7-CADF-42CA-B8A0-3D271A4D2278}" cxnId="{6DBEA8C2-0C9B-4353-959F-1697154E6555}" type="sibTrans">
      <dgm:prSet/>
      <dgm:spPr/>
    </dgm:pt>
    <dgm:pt modelId="{E484A0DB-ADE2-41BB-B1F9-A397557174FE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XD nước ta giàu mạnh, tiến bộ. Phát huy truyền thống tốt đẹp của dân tộc, tinh hoa văn hóa của nhân loại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3844BD-A934-4ADF-8CEC-4B7101CACCC9}" cxnId="{F47BBDFC-E03C-46D2-B7FC-4A2D390AD8A5}" type="parTrans">
      <dgm:prSet/>
      <dgm:spPr/>
      <dgm:t>
        <a:bodyPr/>
        <a:p>
          <a:endParaRPr lang="en-US"/>
        </a:p>
      </dgm:t>
    </dgm:pt>
    <dgm:pt modelId="{FC59B45A-A616-4E16-B98F-7EBC1D5DDF85}" cxnId="{F47BBDFC-E03C-46D2-B7FC-4A2D390AD8A5}" type="sibTrans">
      <dgm:prSet/>
      <dgm:spPr/>
      <dgm:t>
        <a:bodyPr/>
        <a:p>
          <a:endParaRPr lang="en-US"/>
        </a:p>
      </dgm:t>
    </dgm:pt>
    <dgm:pt modelId="{8B4D6CAB-F3CF-42AE-B677-E6ACC9A473AB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1A10F-36D4-4C46-B4B4-51B1C27ED1D7}" cxnId="{353B8298-833E-46F2-806C-E29A5C4437BC}" type="parTrans">
      <dgm:prSet/>
      <dgm:spPr/>
    </dgm:pt>
    <dgm:pt modelId="{8CC228EB-46C8-4D37-9FDD-96B2AB692E21}" cxnId="{353B8298-833E-46F2-806C-E29A5C4437BC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1CF51962-4DD4-4A82-B513-EB2A2E7BEF30}" type="pres">
      <dgm:prSet presAssocID="{CE4F5C5F-0204-403A-9B71-457425C977BF}" presName="parentLin" presStyleCnt="0"/>
      <dgm:spPr/>
    </dgm:pt>
    <dgm:pt modelId="{C95B2360-6AEF-496A-A84F-AE4B23DC3A04}" type="pres">
      <dgm:prSet presAssocID="{CE4F5C5F-0204-403A-9B71-457425C977BF}" presName="parentLeftMargin" presStyleCnt="0"/>
      <dgm:spPr/>
    </dgm:pt>
    <dgm:pt modelId="{29F5F355-18F4-46D1-A5AC-8236ECDDC1E0}" type="pres">
      <dgm:prSet presAssocID="{CE4F5C5F-0204-403A-9B71-457425C977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80E235-5C25-42B9-AC7D-39D1EE66ED88}" type="pres">
      <dgm:prSet presAssocID="{CE4F5C5F-0204-403A-9B71-457425C977BF}" presName="negativeSpace" presStyleCnt="0"/>
      <dgm:spPr/>
    </dgm:pt>
    <dgm:pt modelId="{D07BB642-A462-424C-9A8C-B4FD47642572}" type="pres">
      <dgm:prSet presAssocID="{CE4F5C5F-0204-403A-9B71-457425C977BF}" presName="childText" presStyleLbl="conFgAcc1" presStyleIdx="1" presStyleCnt="3">
        <dgm:presLayoutVars>
          <dgm:bulletEnabled val="1"/>
        </dgm:presLayoutVars>
      </dgm:prSet>
      <dgm:spPr/>
    </dgm:pt>
    <dgm:pt modelId="{94F24D73-CAC0-4888-828F-1DE44596E3B4}" type="pres">
      <dgm:prSet presAssocID="{0A0A6FC7-CADF-42CA-B8A0-3D271A4D2278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644BC7-4FA4-4EEA-A9B1-BF9363745E8D}" srcId="{501C80C4-3C37-4B06-AC2A-25F05322FDE0}" destId="{79F64CC5-B0A0-473A-A647-A8DB6562D23B}" srcOrd="0" destOrd="0" parTransId="{702F6268-E14C-45D5-8115-297DAA4B759C}" sibTransId="{981E424B-A63B-4DF7-BC97-1D5B2B7044B1}"/>
    <dgm:cxn modelId="{F53F0AC3-4A2F-496D-852B-D2DB8C080F22}" srcId="{79F64CC5-B0A0-473A-A647-A8DB6562D23B}" destId="{4CED3EDC-E446-4B7F-AB84-D51816EC4847}" srcOrd="0" destOrd="0" parTransId="{8D15BF4F-B117-435A-971C-7DEC9A8E9026}" sibTransId="{20BD757B-7688-46E9-B292-6CF97138857A}"/>
    <dgm:cxn modelId="{6DBEA8C2-0C9B-4353-959F-1697154E6555}" srcId="{501C80C4-3C37-4B06-AC2A-25F05322FDE0}" destId="{CE4F5C5F-0204-403A-9B71-457425C977BF}" srcOrd="1" destOrd="0" parTransId="{FEBA0161-2198-49AD-A7E6-1091AF57AB57}" sibTransId="{0A0A6FC7-CADF-42CA-B8A0-3D271A4D2278}"/>
    <dgm:cxn modelId="{F47BBDFC-E03C-46D2-B7FC-4A2D390AD8A5}" srcId="{501C80C4-3C37-4B06-AC2A-25F05322FDE0}" destId="{E484A0DB-ADE2-41BB-B1F9-A397557174FE}" srcOrd="2" destOrd="0" parTransId="{0D3844BD-A934-4ADF-8CEC-4B7101CACCC9}" sibTransId="{FC59B45A-A616-4E16-B98F-7EBC1D5DDF85}"/>
    <dgm:cxn modelId="{353B8298-833E-46F2-806C-E29A5C4437BC}" srcId="{E484A0DB-ADE2-41BB-B1F9-A397557174FE}" destId="{8B4D6CAB-F3CF-42AE-B677-E6ACC9A473AB}" srcOrd="0" destOrd="2" parTransId="{73D1A10F-36D4-4C46-B4B4-51B1C27ED1D7}" sibTransId="{8CC228EB-46C8-4D37-9FDD-96B2AB692E21}"/>
    <dgm:cxn modelId="{0DF1878C-685C-4612-A56B-73C78C34EAE7}" type="presOf" srcId="{501C80C4-3C37-4B06-AC2A-25F05322FDE0}" destId="{EE3CB678-3AF3-48EB-A9A3-4C9B3B638DF4}" srcOrd="0" destOrd="0" presId="urn:microsoft.com/office/officeart/2005/8/layout/list1"/>
    <dgm:cxn modelId="{1F6EEB8E-1756-4DD2-86B7-0FCAF1074C99}" type="presParOf" srcId="{EE3CB678-3AF3-48EB-A9A3-4C9B3B638DF4}" destId="{A787D67B-DDA1-4988-8415-DCD48FC3EA83}" srcOrd="0" destOrd="0" presId="urn:microsoft.com/office/officeart/2005/8/layout/list1"/>
    <dgm:cxn modelId="{495C5DB2-DD9C-4136-B591-8EFA8594C383}" type="presParOf" srcId="{A787D67B-DDA1-4988-8415-DCD48FC3EA83}" destId="{0797CEA2-9F9D-4159-A8DC-2F0D60611F3B}" srcOrd="0" destOrd="0" presId="urn:microsoft.com/office/officeart/2005/8/layout/list1"/>
    <dgm:cxn modelId="{E9409106-FB7D-4B24-930B-805C5E8FED52}" type="presOf" srcId="{79F64CC5-B0A0-473A-A647-A8DB6562D23B}" destId="{0797CEA2-9F9D-4159-A8DC-2F0D60611F3B}" srcOrd="0" destOrd="0" presId="urn:microsoft.com/office/officeart/2005/8/layout/list1"/>
    <dgm:cxn modelId="{F9281401-A41A-470D-BFA5-3ACC4F9CDE91}" type="presParOf" srcId="{A787D67B-DDA1-4988-8415-DCD48FC3EA83}" destId="{2968AA41-C1D3-4EDF-9DB3-378F66B2FD39}" srcOrd="1" destOrd="0" presId="urn:microsoft.com/office/officeart/2005/8/layout/list1"/>
    <dgm:cxn modelId="{15FED231-68D1-4A50-8929-4B266D139FBA}" type="presOf" srcId="{79F64CC5-B0A0-473A-A647-A8DB6562D23B}" destId="{2968AA41-C1D3-4EDF-9DB3-378F66B2FD39}" srcOrd="0" destOrd="0" presId="urn:microsoft.com/office/officeart/2005/8/layout/list1"/>
    <dgm:cxn modelId="{358E6B2E-1DD3-4ABF-AF35-A1F9B723B839}" type="presParOf" srcId="{EE3CB678-3AF3-48EB-A9A3-4C9B3B638DF4}" destId="{D61417B3-60F3-4BE3-8E8F-9CEC27ECBCDA}" srcOrd="1" destOrd="0" presId="urn:microsoft.com/office/officeart/2005/8/layout/list1"/>
    <dgm:cxn modelId="{C389C35C-7348-4BE6-8CB1-D5D5F06F2D88}" type="presParOf" srcId="{EE3CB678-3AF3-48EB-A9A3-4C9B3B638DF4}" destId="{D167D85B-ED5F-4134-9F18-E6B4BAE0C614}" srcOrd="2" destOrd="0" presId="urn:microsoft.com/office/officeart/2005/8/layout/list1"/>
    <dgm:cxn modelId="{16E1ED81-ACFE-4711-A854-7919D531F350}" type="presOf" srcId="{4CED3EDC-E446-4B7F-AB84-D51816EC4847}" destId="{D167D85B-ED5F-4134-9F18-E6B4BAE0C614}" srcOrd="0" destOrd="0" presId="urn:microsoft.com/office/officeart/2005/8/layout/list1"/>
    <dgm:cxn modelId="{F75FE7AC-BD72-4B8A-993C-6E2FD43BDED2}" type="presParOf" srcId="{EE3CB678-3AF3-48EB-A9A3-4C9B3B638DF4}" destId="{6402558A-B637-4118-8793-2FA57B2393DA}" srcOrd="3" destOrd="0" presId="urn:microsoft.com/office/officeart/2005/8/layout/list1"/>
    <dgm:cxn modelId="{532FF6E1-6B23-4FD2-BD31-15167B071D18}" type="presParOf" srcId="{EE3CB678-3AF3-48EB-A9A3-4C9B3B638DF4}" destId="{1CF51962-4DD4-4A82-B513-EB2A2E7BEF30}" srcOrd="4" destOrd="0" presId="urn:microsoft.com/office/officeart/2005/8/layout/list1"/>
    <dgm:cxn modelId="{F13FF750-7DEC-4ED7-B8D9-54A2ED3004E7}" type="presParOf" srcId="{1CF51962-4DD4-4A82-B513-EB2A2E7BEF30}" destId="{C95B2360-6AEF-496A-A84F-AE4B23DC3A04}" srcOrd="0" destOrd="4" presId="urn:microsoft.com/office/officeart/2005/8/layout/list1"/>
    <dgm:cxn modelId="{C31767DA-6EDE-4FDC-B8EA-125F61A500AE}" type="presOf" srcId="{CE4F5C5F-0204-403A-9B71-457425C977BF}" destId="{C95B2360-6AEF-496A-A84F-AE4B23DC3A04}" srcOrd="0" destOrd="0" presId="urn:microsoft.com/office/officeart/2005/8/layout/list1"/>
    <dgm:cxn modelId="{4BB36F43-C44F-4DE0-9F37-199478E9FEF7}" type="presParOf" srcId="{1CF51962-4DD4-4A82-B513-EB2A2E7BEF30}" destId="{29F5F355-18F4-46D1-A5AC-8236ECDDC1E0}" srcOrd="1" destOrd="4" presId="urn:microsoft.com/office/officeart/2005/8/layout/list1"/>
    <dgm:cxn modelId="{0A557C8D-E4DA-41F9-8AC0-21DF6ADB6866}" type="presOf" srcId="{CE4F5C5F-0204-403A-9B71-457425C977BF}" destId="{29F5F355-18F4-46D1-A5AC-8236ECDDC1E0}" srcOrd="0" destOrd="0" presId="urn:microsoft.com/office/officeart/2005/8/layout/list1"/>
    <dgm:cxn modelId="{77B8CDC4-6371-4EE4-A243-57FBF9093C0A}" type="presParOf" srcId="{EE3CB678-3AF3-48EB-A9A3-4C9B3B638DF4}" destId="{6E80E235-5C25-42B9-AC7D-39D1EE66ED88}" srcOrd="5" destOrd="0" presId="urn:microsoft.com/office/officeart/2005/8/layout/list1"/>
    <dgm:cxn modelId="{1BDA52E5-6816-435A-90DA-4F6093B94FCD}" type="presParOf" srcId="{EE3CB678-3AF3-48EB-A9A3-4C9B3B638DF4}" destId="{D07BB642-A462-424C-9A8C-B4FD47642572}" srcOrd="6" destOrd="0" presId="urn:microsoft.com/office/officeart/2005/8/layout/list1"/>
    <dgm:cxn modelId="{7B0B353E-3BD8-42D0-8675-DF30A9FCC8B7}" type="presParOf" srcId="{EE3CB678-3AF3-48EB-A9A3-4C9B3B638DF4}" destId="{94F24D73-CAC0-4888-828F-1DE44596E3B4}" srcOrd="7" destOrd="0" presId="urn:microsoft.com/office/officeart/2005/8/layout/list1"/>
    <dgm:cxn modelId="{290BB945-9880-4350-8649-E6F8B62617C3}" type="presParOf" srcId="{EE3CB678-3AF3-48EB-A9A3-4C9B3B638DF4}" destId="{E366F1EF-FE80-457B-9C6A-8A0AC673FB1B}" srcOrd="8" destOrd="0" presId="urn:microsoft.com/office/officeart/2005/8/layout/list1"/>
    <dgm:cxn modelId="{40C3DF2A-9EA7-4811-9605-A4B543746DE2}" type="presParOf" srcId="{E366F1EF-FE80-457B-9C6A-8A0AC673FB1B}" destId="{06AA40BB-9886-4B46-8ECB-F4B42996D2E4}" srcOrd="0" destOrd="8" presId="urn:microsoft.com/office/officeart/2005/8/layout/list1"/>
    <dgm:cxn modelId="{B9D3BF2E-4F23-43A3-9413-1C610DDB9DB2}" type="presOf" srcId="{E484A0DB-ADE2-41BB-B1F9-A397557174FE}" destId="{06AA40BB-9886-4B46-8ECB-F4B42996D2E4}" srcOrd="0" destOrd="0" presId="urn:microsoft.com/office/officeart/2005/8/layout/list1"/>
    <dgm:cxn modelId="{36E4D2B3-A8AE-4D0C-BB13-9932EBC9A588}" type="presParOf" srcId="{E366F1EF-FE80-457B-9C6A-8A0AC673FB1B}" destId="{E2F3FA2F-E1C7-4C05-8B05-C32B42A9A930}" srcOrd="1" destOrd="8" presId="urn:microsoft.com/office/officeart/2005/8/layout/list1"/>
    <dgm:cxn modelId="{D593CF09-35CD-44D6-88A2-B258BE2F358A}" type="presOf" srcId="{E484A0DB-ADE2-41BB-B1F9-A397557174FE}" destId="{E2F3FA2F-E1C7-4C05-8B05-C32B42A9A930}" srcOrd="0" destOrd="0" presId="urn:microsoft.com/office/officeart/2005/8/layout/list1"/>
    <dgm:cxn modelId="{ED2F814D-75FB-4C73-A548-D21E7D25E1B5}" type="presParOf" srcId="{EE3CB678-3AF3-48EB-A9A3-4C9B3B638DF4}" destId="{C36A5161-621C-488B-95ED-161DD8C18700}" srcOrd="9" destOrd="0" presId="urn:microsoft.com/office/officeart/2005/8/layout/list1"/>
    <dgm:cxn modelId="{06924E5B-DAB8-41E3-A78B-191F138DBB0B}" type="presParOf" srcId="{EE3CB678-3AF3-48EB-A9A3-4C9B3B638DF4}" destId="{F2D507D6-5CB7-4C81-896F-18FAF0126329}" srcOrd="10" destOrd="0" presId="urn:microsoft.com/office/officeart/2005/8/layout/list1"/>
    <dgm:cxn modelId="{3429A2E6-A1A8-4EA0-8880-EEA511B45AB8}" type="presOf" srcId="{8B4D6CAB-F3CF-42AE-B677-E6ACC9A473AB}" destId="{F2D507D6-5CB7-4C81-896F-18FAF0126329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Bảo đảm dân chủ, công bằng, văn minh.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F6268-E14C-45D5-8115-297DAA4B759C}" cxnId="{C41E54A1-01C0-4AE0-ADD5-3B7E2388F706}" type="parTrans">
      <dgm:prSet/>
      <dgm:spPr/>
      <dgm:t>
        <a:bodyPr/>
        <a:p>
          <a:endParaRPr lang="en-US"/>
        </a:p>
      </dgm:t>
    </dgm:pt>
    <dgm:pt modelId="{981E424B-A63B-4DF7-BC97-1D5B2B7044B1}" cxnId="{C41E54A1-01C0-4AE0-ADD5-3B7E2388F706}" type="sibTrans">
      <dgm:prSet/>
      <dgm:spPr/>
      <dgm:t>
        <a:bodyPr/>
        <a:p>
          <a:endParaRPr lang="en-US"/>
        </a:p>
      </dgm:t>
    </dgm:pt>
    <dgm:pt modelId="{4CED3EDC-E446-4B7F-AB84-D51816EC4847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15BF4F-B117-435A-971C-7DEC9A8E9026}" cxnId="{499741BF-458C-4B98-99DE-B09A6DE8B704}" type="parTrans">
      <dgm:prSet/>
      <dgm:spPr/>
    </dgm:pt>
    <dgm:pt modelId="{20BD757B-7688-46E9-B292-6CF97138857A}" cxnId="{499741BF-458C-4B98-99DE-B09A6DE8B704}" type="sibTrans">
      <dgm:prSet/>
      <dgm:spPr/>
    </dgm:pt>
    <dgm:pt modelId="{CE4F5C5F-0204-403A-9B71-457425C977BF}">
      <dgm:prSet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Tất cả mọi người đều có quyền và đều bình đẳng trước pháp luật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BA0161-2198-49AD-A7E6-1091AF57AB57}" cxnId="{4DEB30F2-2094-4AC2-937C-F1F9E9F90E08}" type="parTrans">
      <dgm:prSet/>
      <dgm:spPr/>
    </dgm:pt>
    <dgm:pt modelId="{0A0A6FC7-CADF-42CA-B8A0-3D271A4D2278}" cxnId="{4DEB30F2-2094-4AC2-937C-F1F9E9F90E08}" type="sibTrans">
      <dgm:prSet/>
      <dgm:spPr/>
    </dgm:pt>
    <dgm:pt modelId="{E484A0DB-ADE2-41BB-B1F9-A397557174FE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Là xã hội tôn trọng con người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3844BD-A934-4ADF-8CEC-4B7101CACCC9}" cxnId="{8FE615F8-8DF2-481D-83EA-EEC6207D68FA}" type="parTrans">
      <dgm:prSet/>
      <dgm:spPr/>
      <dgm:t>
        <a:bodyPr/>
        <a:p>
          <a:endParaRPr lang="en-US"/>
        </a:p>
      </dgm:t>
    </dgm:pt>
    <dgm:pt modelId="{FC59B45A-A616-4E16-B98F-7EBC1D5DDF85}" cxnId="{8FE615F8-8DF2-481D-83EA-EEC6207D68FA}" type="sibTrans">
      <dgm:prSet/>
      <dgm:spPr/>
      <dgm:t>
        <a:bodyPr/>
        <a:p>
          <a:endParaRPr lang="en-US"/>
        </a:p>
      </dgm:t>
    </dgm:pt>
    <dgm:pt modelId="{8B4D6CAB-F3CF-42AE-B677-E6ACC9A473AB}">
      <dgm:prSet phldr="0" custT="0"/>
      <dgm:spPr/>
      <dgm:t>
        <a:bodyPr vert="horz" wrap="square"/>
        <a:p>
          <a:r>
            <a:rPr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1A10F-36D4-4C46-B4B4-51B1C27ED1D7}" cxnId="{CA332545-7452-4BFD-8544-9EB4469392C7}" type="parTrans">
      <dgm:prSet/>
      <dgm:spPr/>
    </dgm:pt>
    <dgm:pt modelId="{8CC228EB-46C8-4D37-9FDD-96B2AB692E21}" cxnId="{CA332545-7452-4BFD-8544-9EB4469392C7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1CF51962-4DD4-4A82-B513-EB2A2E7BEF30}" type="pres">
      <dgm:prSet presAssocID="{CE4F5C5F-0204-403A-9B71-457425C977BF}" presName="parentLin" presStyleCnt="0"/>
      <dgm:spPr/>
    </dgm:pt>
    <dgm:pt modelId="{C95B2360-6AEF-496A-A84F-AE4B23DC3A04}" type="pres">
      <dgm:prSet presAssocID="{CE4F5C5F-0204-403A-9B71-457425C977BF}" presName="parentLeftMargin" presStyleCnt="0"/>
      <dgm:spPr/>
    </dgm:pt>
    <dgm:pt modelId="{29F5F355-18F4-46D1-A5AC-8236ECDDC1E0}" type="pres">
      <dgm:prSet presAssocID="{CE4F5C5F-0204-403A-9B71-457425C977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80E235-5C25-42B9-AC7D-39D1EE66ED88}" type="pres">
      <dgm:prSet presAssocID="{CE4F5C5F-0204-403A-9B71-457425C977BF}" presName="negativeSpace" presStyleCnt="0"/>
      <dgm:spPr/>
    </dgm:pt>
    <dgm:pt modelId="{D07BB642-A462-424C-9A8C-B4FD47642572}" type="pres">
      <dgm:prSet presAssocID="{CE4F5C5F-0204-403A-9B71-457425C977BF}" presName="childText" presStyleLbl="conFgAcc1" presStyleIdx="1" presStyleCnt="3">
        <dgm:presLayoutVars>
          <dgm:bulletEnabled val="1"/>
        </dgm:presLayoutVars>
      </dgm:prSet>
      <dgm:spPr/>
    </dgm:pt>
    <dgm:pt modelId="{94F24D73-CAC0-4888-828F-1DE44596E3B4}" type="pres">
      <dgm:prSet presAssocID="{0A0A6FC7-CADF-42CA-B8A0-3D271A4D2278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1E54A1-01C0-4AE0-ADD5-3B7E2388F706}" srcId="{501C80C4-3C37-4B06-AC2A-25F05322FDE0}" destId="{79F64CC5-B0A0-473A-A647-A8DB6562D23B}" srcOrd="0" destOrd="0" parTransId="{702F6268-E14C-45D5-8115-297DAA4B759C}" sibTransId="{981E424B-A63B-4DF7-BC97-1D5B2B7044B1}"/>
    <dgm:cxn modelId="{499741BF-458C-4B98-99DE-B09A6DE8B704}" srcId="{79F64CC5-B0A0-473A-A647-A8DB6562D23B}" destId="{4CED3EDC-E446-4B7F-AB84-D51816EC4847}" srcOrd="0" destOrd="0" parTransId="{8D15BF4F-B117-435A-971C-7DEC9A8E9026}" sibTransId="{20BD757B-7688-46E9-B292-6CF97138857A}"/>
    <dgm:cxn modelId="{4DEB30F2-2094-4AC2-937C-F1F9E9F90E08}" srcId="{501C80C4-3C37-4B06-AC2A-25F05322FDE0}" destId="{CE4F5C5F-0204-403A-9B71-457425C977BF}" srcOrd="1" destOrd="0" parTransId="{FEBA0161-2198-49AD-A7E6-1091AF57AB57}" sibTransId="{0A0A6FC7-CADF-42CA-B8A0-3D271A4D2278}"/>
    <dgm:cxn modelId="{8FE615F8-8DF2-481D-83EA-EEC6207D68FA}" srcId="{501C80C4-3C37-4B06-AC2A-25F05322FDE0}" destId="{E484A0DB-ADE2-41BB-B1F9-A397557174FE}" srcOrd="2" destOrd="0" parTransId="{0D3844BD-A934-4ADF-8CEC-4B7101CACCC9}" sibTransId="{FC59B45A-A616-4E16-B98F-7EBC1D5DDF85}"/>
    <dgm:cxn modelId="{CA332545-7452-4BFD-8544-9EB4469392C7}" srcId="{E484A0DB-ADE2-41BB-B1F9-A397557174FE}" destId="{8B4D6CAB-F3CF-42AE-B677-E6ACC9A473AB}" srcOrd="0" destOrd="2" parTransId="{73D1A10F-36D4-4C46-B4B4-51B1C27ED1D7}" sibTransId="{8CC228EB-46C8-4D37-9FDD-96B2AB692E21}"/>
    <dgm:cxn modelId="{E0EC5248-5412-48A2-AFD5-CD7E28BFEA06}" type="presOf" srcId="{501C80C4-3C37-4B06-AC2A-25F05322FDE0}" destId="{EE3CB678-3AF3-48EB-A9A3-4C9B3B638DF4}" srcOrd="0" destOrd="0" presId="urn:microsoft.com/office/officeart/2005/8/layout/list1"/>
    <dgm:cxn modelId="{812F510E-61CB-4AA2-8ACE-367133A2D789}" type="presParOf" srcId="{EE3CB678-3AF3-48EB-A9A3-4C9B3B638DF4}" destId="{A787D67B-DDA1-4988-8415-DCD48FC3EA83}" srcOrd="0" destOrd="0" presId="urn:microsoft.com/office/officeart/2005/8/layout/list1"/>
    <dgm:cxn modelId="{A920236B-45D6-45B6-9DB8-218F4347110D}" type="presParOf" srcId="{A787D67B-DDA1-4988-8415-DCD48FC3EA83}" destId="{0797CEA2-9F9D-4159-A8DC-2F0D60611F3B}" srcOrd="0" destOrd="0" presId="urn:microsoft.com/office/officeart/2005/8/layout/list1"/>
    <dgm:cxn modelId="{BEF62242-73CA-421B-A756-6CB8E1370FCE}" type="presOf" srcId="{79F64CC5-B0A0-473A-A647-A8DB6562D23B}" destId="{0797CEA2-9F9D-4159-A8DC-2F0D60611F3B}" srcOrd="0" destOrd="0" presId="urn:microsoft.com/office/officeart/2005/8/layout/list1"/>
    <dgm:cxn modelId="{04EED4E9-7A55-478F-B5D9-F0FFF28164F8}" type="presParOf" srcId="{A787D67B-DDA1-4988-8415-DCD48FC3EA83}" destId="{2968AA41-C1D3-4EDF-9DB3-378F66B2FD39}" srcOrd="1" destOrd="0" presId="urn:microsoft.com/office/officeart/2005/8/layout/list1"/>
    <dgm:cxn modelId="{905D5555-B38D-4E7D-A799-961D87ED24B8}" type="presOf" srcId="{79F64CC5-B0A0-473A-A647-A8DB6562D23B}" destId="{2968AA41-C1D3-4EDF-9DB3-378F66B2FD39}" srcOrd="0" destOrd="0" presId="urn:microsoft.com/office/officeart/2005/8/layout/list1"/>
    <dgm:cxn modelId="{54282A11-EACA-4644-AED7-5E782A8AD75A}" type="presParOf" srcId="{EE3CB678-3AF3-48EB-A9A3-4C9B3B638DF4}" destId="{D61417B3-60F3-4BE3-8E8F-9CEC27ECBCDA}" srcOrd="1" destOrd="0" presId="urn:microsoft.com/office/officeart/2005/8/layout/list1"/>
    <dgm:cxn modelId="{6904206D-38C9-454E-A823-B63474CCF6E7}" type="presParOf" srcId="{EE3CB678-3AF3-48EB-A9A3-4C9B3B638DF4}" destId="{D167D85B-ED5F-4134-9F18-E6B4BAE0C614}" srcOrd="2" destOrd="0" presId="urn:microsoft.com/office/officeart/2005/8/layout/list1"/>
    <dgm:cxn modelId="{5180E3CB-3ED0-4E55-8425-1FB0D6A67BD6}" type="presOf" srcId="{4CED3EDC-E446-4B7F-AB84-D51816EC4847}" destId="{D167D85B-ED5F-4134-9F18-E6B4BAE0C614}" srcOrd="0" destOrd="0" presId="urn:microsoft.com/office/officeart/2005/8/layout/list1"/>
    <dgm:cxn modelId="{5AD75C65-91CC-423A-BBCD-999F33E62D27}" type="presParOf" srcId="{EE3CB678-3AF3-48EB-A9A3-4C9B3B638DF4}" destId="{6402558A-B637-4118-8793-2FA57B2393DA}" srcOrd="3" destOrd="0" presId="urn:microsoft.com/office/officeart/2005/8/layout/list1"/>
    <dgm:cxn modelId="{72B3773A-24C7-4C95-A4F7-80B51A8315A5}" type="presParOf" srcId="{EE3CB678-3AF3-48EB-A9A3-4C9B3B638DF4}" destId="{1CF51962-4DD4-4A82-B513-EB2A2E7BEF30}" srcOrd="4" destOrd="0" presId="urn:microsoft.com/office/officeart/2005/8/layout/list1"/>
    <dgm:cxn modelId="{C864597F-4C51-4076-A652-4BF512B77935}" type="presParOf" srcId="{1CF51962-4DD4-4A82-B513-EB2A2E7BEF30}" destId="{C95B2360-6AEF-496A-A84F-AE4B23DC3A04}" srcOrd="0" destOrd="4" presId="urn:microsoft.com/office/officeart/2005/8/layout/list1"/>
    <dgm:cxn modelId="{D631DC75-9C08-4E8B-9261-EAABC996317F}" type="presOf" srcId="{CE4F5C5F-0204-403A-9B71-457425C977BF}" destId="{C95B2360-6AEF-496A-A84F-AE4B23DC3A04}" srcOrd="0" destOrd="0" presId="urn:microsoft.com/office/officeart/2005/8/layout/list1"/>
    <dgm:cxn modelId="{90AAD0D4-AFB1-497D-9AB4-C7C83DB9667F}" type="presParOf" srcId="{1CF51962-4DD4-4A82-B513-EB2A2E7BEF30}" destId="{29F5F355-18F4-46D1-A5AC-8236ECDDC1E0}" srcOrd="1" destOrd="4" presId="urn:microsoft.com/office/officeart/2005/8/layout/list1"/>
    <dgm:cxn modelId="{6C634791-6368-41D3-B6A2-2B1F616DBC8B}" type="presOf" srcId="{CE4F5C5F-0204-403A-9B71-457425C977BF}" destId="{29F5F355-18F4-46D1-A5AC-8236ECDDC1E0}" srcOrd="0" destOrd="0" presId="urn:microsoft.com/office/officeart/2005/8/layout/list1"/>
    <dgm:cxn modelId="{64F6CB1E-12B9-4D31-AEA2-1E0462AF5655}" type="presParOf" srcId="{EE3CB678-3AF3-48EB-A9A3-4C9B3B638DF4}" destId="{6E80E235-5C25-42B9-AC7D-39D1EE66ED88}" srcOrd="5" destOrd="0" presId="urn:microsoft.com/office/officeart/2005/8/layout/list1"/>
    <dgm:cxn modelId="{01653EDF-CC0E-4E1A-8D41-67D70CBBCC6D}" type="presParOf" srcId="{EE3CB678-3AF3-48EB-A9A3-4C9B3B638DF4}" destId="{D07BB642-A462-424C-9A8C-B4FD47642572}" srcOrd="6" destOrd="0" presId="urn:microsoft.com/office/officeart/2005/8/layout/list1"/>
    <dgm:cxn modelId="{B1FF21FC-9C88-4461-8C9E-FBE1CC3BFD84}" type="presParOf" srcId="{EE3CB678-3AF3-48EB-A9A3-4C9B3B638DF4}" destId="{94F24D73-CAC0-4888-828F-1DE44596E3B4}" srcOrd="7" destOrd="0" presId="urn:microsoft.com/office/officeart/2005/8/layout/list1"/>
    <dgm:cxn modelId="{06AD0564-5AC3-4191-BC60-2CA1422A4325}" type="presParOf" srcId="{EE3CB678-3AF3-48EB-A9A3-4C9B3B638DF4}" destId="{E366F1EF-FE80-457B-9C6A-8A0AC673FB1B}" srcOrd="8" destOrd="0" presId="urn:microsoft.com/office/officeart/2005/8/layout/list1"/>
    <dgm:cxn modelId="{500768BE-7C11-4A55-8D4B-8AA025842685}" type="presParOf" srcId="{E366F1EF-FE80-457B-9C6A-8A0AC673FB1B}" destId="{06AA40BB-9886-4B46-8ECB-F4B42996D2E4}" srcOrd="0" destOrd="8" presId="urn:microsoft.com/office/officeart/2005/8/layout/list1"/>
    <dgm:cxn modelId="{297521B9-049E-4DB4-859A-2EED3040A2D2}" type="presOf" srcId="{E484A0DB-ADE2-41BB-B1F9-A397557174FE}" destId="{06AA40BB-9886-4B46-8ECB-F4B42996D2E4}" srcOrd="0" destOrd="0" presId="urn:microsoft.com/office/officeart/2005/8/layout/list1"/>
    <dgm:cxn modelId="{D8BA15B0-1024-43AD-B957-35172C80B7DB}" type="presParOf" srcId="{E366F1EF-FE80-457B-9C6A-8A0AC673FB1B}" destId="{E2F3FA2F-E1C7-4C05-8B05-C32B42A9A930}" srcOrd="1" destOrd="8" presId="urn:microsoft.com/office/officeart/2005/8/layout/list1"/>
    <dgm:cxn modelId="{E4796983-3225-4CE6-8CE7-2CB30D1DB441}" type="presOf" srcId="{E484A0DB-ADE2-41BB-B1F9-A397557174FE}" destId="{E2F3FA2F-E1C7-4C05-8B05-C32B42A9A930}" srcOrd="0" destOrd="0" presId="urn:microsoft.com/office/officeart/2005/8/layout/list1"/>
    <dgm:cxn modelId="{6E66EB2C-57D6-4548-A5BF-2A024751DA2E}" type="presParOf" srcId="{EE3CB678-3AF3-48EB-A9A3-4C9B3B638DF4}" destId="{C36A5161-621C-488B-95ED-161DD8C18700}" srcOrd="9" destOrd="0" presId="urn:microsoft.com/office/officeart/2005/8/layout/list1"/>
    <dgm:cxn modelId="{AB251A44-4DD5-4F5F-9F7A-B4432A0D5D47}" type="presParOf" srcId="{EE3CB678-3AF3-48EB-A9A3-4C9B3B638DF4}" destId="{F2D507D6-5CB7-4C81-896F-18FAF0126329}" srcOrd="10" destOrd="0" presId="urn:microsoft.com/office/officeart/2005/8/layout/list1"/>
    <dgm:cxn modelId="{401A052C-E3F7-4A27-A8F3-7F1441488A88}" type="presOf" srcId="{8B4D6CAB-F3CF-42AE-B677-E6ACC9A473AB}" destId="{F2D507D6-5CB7-4C81-896F-18FAF0126329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DE87A2-90C2-4954-AE88-68CE368F1B8A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6B6A3602-7C03-4A08-9FE3-537B6BB5AF4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Động lực bên trong, </a:t>
          </a:r>
          <a:r>
            <a:rPr 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“n</a:t>
          </a:r>
          <a:r>
            <a:rPr 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hân tố con người Việt Nam”</a:t>
          </a:r>
          <a:r>
            <a:rPr 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=&gt; Quan trọng và quyết định nhất.</a:t>
          </a:r>
          <a:r>
            <a:rPr lang="en-US" b="1">
              <a:solidFill>
                <a:srgbClr val="FF0000"/>
              </a:solidFill>
              <a:sym typeface="+mn-ea"/>
            </a:rPr>
            <a:t> </a:t>
          </a:r>
          <a:r>
            <a: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/>
          </a:r>
          <a:endParaRPr lang="en-US" b="1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  <a:sym typeface="+mn-ea"/>
          </a:endParaRPr>
        </a:p>
      </dgm:t>
    </dgm:pt>
    <dgm:pt modelId="{F61A927E-5680-4362-BB5D-EBD011A68A03}" cxnId="{FE25FC1D-F09F-4148-A1B1-464BCBA5EA12}" type="parTrans">
      <dgm:prSet/>
      <dgm:spPr/>
      <dgm:t>
        <a:bodyPr/>
        <a:p>
          <a:endParaRPr lang="en-US"/>
        </a:p>
      </dgm:t>
    </dgm:pt>
    <dgm:pt modelId="{CB43CC02-BC27-4D40-B443-ED14B7BA599F}" cxnId="{FE25FC1D-F09F-4148-A1B1-464BCBA5EA12}" type="sibTrans">
      <dgm:prSet/>
      <dgm:spPr/>
      <dgm:t>
        <a:bodyPr/>
        <a:p>
          <a:endParaRPr lang="en-US"/>
        </a:p>
      </dgm:t>
    </dgm:pt>
    <dgm:pt modelId="{8D7D926F-7ABD-4470-9428-D99B9040135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Động lực bên ngoài.</a:t>
          </a:r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75CEC4-80CC-41B9-A477-9AB3EECFEB2E}" cxnId="{29A84497-8877-4DD8-BF51-E26E0B6DD1D3}" type="parTrans">
      <dgm:prSet/>
      <dgm:spPr/>
      <dgm:t>
        <a:bodyPr/>
        <a:p>
          <a:endParaRPr lang="en-US"/>
        </a:p>
      </dgm:t>
    </dgm:pt>
    <dgm:pt modelId="{231C785A-FE6D-42DD-BDA6-806FBE4CB729}" cxnId="{29A84497-8877-4DD8-BF51-E26E0B6DD1D3}" type="sibTrans">
      <dgm:prSet/>
      <dgm:spPr/>
      <dgm:t>
        <a:bodyPr/>
        <a:p>
          <a:endParaRPr lang="en-US"/>
        </a:p>
      </dgm:t>
    </dgm:pt>
    <dgm:pt modelId="{9C927FE2-659C-4ADB-99F5-03AF78EC645E}" type="pres">
      <dgm:prSet presAssocID="{C4DE87A2-90C2-4954-AE88-68CE368F1B8A}" presName="Name0" presStyleCnt="0">
        <dgm:presLayoutVars>
          <dgm:dir/>
          <dgm:resizeHandles val="exact"/>
        </dgm:presLayoutVars>
      </dgm:prSet>
      <dgm:spPr/>
    </dgm:pt>
    <dgm:pt modelId="{AE896DB7-2222-4F28-A6C2-04AFC8734CCE}" type="pres">
      <dgm:prSet presAssocID="{6B6A3602-7C03-4A08-9FE3-537B6BB5AF43}" presName="composite" presStyleCnt="0"/>
      <dgm:spPr/>
    </dgm:pt>
    <dgm:pt modelId="{7DB282D5-F713-4A85-A4CF-FCCD1C2C3C3D}" type="pres">
      <dgm:prSet presAssocID="{6B6A3602-7C03-4A08-9FE3-537B6BB5AF43}" presName="rect1" presStyleLbl="trAlignAcc1" presStyleIdx="0" presStyleCnt="2">
        <dgm:presLayoutVars>
          <dgm:bulletEnabled val="1"/>
        </dgm:presLayoutVars>
      </dgm:prSet>
      <dgm:spPr/>
    </dgm:pt>
    <dgm:pt modelId="{E540E1E5-3190-4D7A-924E-F3721DD42C80}" type="pres">
      <dgm:prSet presAssocID="{6B6A3602-7C03-4A08-9FE3-537B6BB5AF43}" presName="rect2" presStyleLbl="fgImgPlace1" presStyleIdx="0" presStyleCnt="2"/>
      <dgm:spPr/>
    </dgm:pt>
    <dgm:pt modelId="{2912C659-E08D-401E-8A66-DDB4396530B6}" type="pres">
      <dgm:prSet presAssocID="{CB43CC02-BC27-4D40-B443-ED14B7BA599F}" presName="sibTrans" presStyleCnt="0"/>
      <dgm:spPr/>
    </dgm:pt>
    <dgm:pt modelId="{66530A49-FB05-40F7-AE57-E43CACC0BED1}" type="pres">
      <dgm:prSet presAssocID="{8D7D926F-7ABD-4470-9428-D99B90401355}" presName="composite" presStyleCnt="0"/>
      <dgm:spPr/>
    </dgm:pt>
    <dgm:pt modelId="{DDC636F0-514D-4C8C-930F-9577741FD626}" type="pres">
      <dgm:prSet presAssocID="{8D7D926F-7ABD-4470-9428-D99B90401355}" presName="rect1" presStyleLbl="trAlignAcc1" presStyleIdx="1" presStyleCnt="2">
        <dgm:presLayoutVars>
          <dgm:bulletEnabled val="1"/>
        </dgm:presLayoutVars>
      </dgm:prSet>
      <dgm:spPr/>
    </dgm:pt>
    <dgm:pt modelId="{D49C84B4-3214-4976-9075-25A998075DEC}" type="pres">
      <dgm:prSet presAssocID="{8D7D926F-7ABD-4470-9428-D99B90401355}" presName="rect2" presStyleLbl="fgImgPlace1" presStyleIdx="1" presStyleCnt="2"/>
      <dgm:spPr/>
    </dgm:pt>
  </dgm:ptLst>
  <dgm:cxnLst>
    <dgm:cxn modelId="{FE25FC1D-F09F-4148-A1B1-464BCBA5EA12}" srcId="{C4DE87A2-90C2-4954-AE88-68CE368F1B8A}" destId="{6B6A3602-7C03-4A08-9FE3-537B6BB5AF43}" srcOrd="0" destOrd="0" parTransId="{F61A927E-5680-4362-BB5D-EBD011A68A03}" sibTransId="{CB43CC02-BC27-4D40-B443-ED14B7BA599F}"/>
    <dgm:cxn modelId="{29A84497-8877-4DD8-BF51-E26E0B6DD1D3}" srcId="{C4DE87A2-90C2-4954-AE88-68CE368F1B8A}" destId="{8D7D926F-7ABD-4470-9428-D99B90401355}" srcOrd="1" destOrd="0" parTransId="{0875CEC4-80CC-41B9-A477-9AB3EECFEB2E}" sibTransId="{231C785A-FE6D-42DD-BDA6-806FBE4CB729}"/>
    <dgm:cxn modelId="{8E5A0515-7BD1-4FE9-97B2-B0562875D402}" type="presOf" srcId="{C4DE87A2-90C2-4954-AE88-68CE368F1B8A}" destId="{9C927FE2-659C-4ADB-99F5-03AF78EC645E}" srcOrd="0" destOrd="0" presId="urn:microsoft.com/office/officeart/2008/layout/PictureStrips"/>
    <dgm:cxn modelId="{C0C3600A-E839-4017-B107-10C9F46E4D94}" type="presParOf" srcId="{9C927FE2-659C-4ADB-99F5-03AF78EC645E}" destId="{AE896DB7-2222-4F28-A6C2-04AFC8734CCE}" srcOrd="0" destOrd="0" presId="urn:microsoft.com/office/officeart/2008/layout/PictureStrips"/>
    <dgm:cxn modelId="{792662F9-30FA-49FF-B536-3C84B3CFEA8F}" type="presParOf" srcId="{AE896DB7-2222-4F28-A6C2-04AFC8734CCE}" destId="{7DB282D5-F713-4A85-A4CF-FCCD1C2C3C3D}" srcOrd="0" destOrd="0" presId="urn:microsoft.com/office/officeart/2008/layout/PictureStrips"/>
    <dgm:cxn modelId="{7C1C67A5-EDC4-4143-B112-E356849A0765}" type="presOf" srcId="{6B6A3602-7C03-4A08-9FE3-537B6BB5AF43}" destId="{7DB282D5-F713-4A85-A4CF-FCCD1C2C3C3D}" srcOrd="0" destOrd="0" presId="urn:microsoft.com/office/officeart/2008/layout/PictureStrips"/>
    <dgm:cxn modelId="{84949D1E-DCA9-4F1F-B46B-B70A045D1FFD}" type="presParOf" srcId="{AE896DB7-2222-4F28-A6C2-04AFC8734CCE}" destId="{E540E1E5-3190-4D7A-924E-F3721DD42C80}" srcOrd="1" destOrd="0" presId="urn:microsoft.com/office/officeart/2008/layout/PictureStrips"/>
    <dgm:cxn modelId="{AE08C6E9-3AB9-4490-9B80-1674D992CB91}" type="presParOf" srcId="{9C927FE2-659C-4ADB-99F5-03AF78EC645E}" destId="{2912C659-E08D-401E-8A66-DDB4396530B6}" srcOrd="1" destOrd="0" presId="urn:microsoft.com/office/officeart/2008/layout/PictureStrips"/>
    <dgm:cxn modelId="{EA42EA9E-9CFE-45A5-B37F-2F0556E9E62B}" type="presParOf" srcId="{9C927FE2-659C-4ADB-99F5-03AF78EC645E}" destId="{66530A49-FB05-40F7-AE57-E43CACC0BED1}" srcOrd="2" destOrd="0" presId="urn:microsoft.com/office/officeart/2008/layout/PictureStrips"/>
    <dgm:cxn modelId="{B0526F18-FAD6-45A5-B2A5-CC3AC609ACFD}" type="presParOf" srcId="{66530A49-FB05-40F7-AE57-E43CACC0BED1}" destId="{DDC636F0-514D-4C8C-930F-9577741FD626}" srcOrd="0" destOrd="2" presId="urn:microsoft.com/office/officeart/2008/layout/PictureStrips"/>
    <dgm:cxn modelId="{5F6C9469-90B1-48B2-A2CA-6198486AEF8D}" type="presOf" srcId="{8D7D926F-7ABD-4470-9428-D99B90401355}" destId="{DDC636F0-514D-4C8C-930F-9577741FD626}" srcOrd="0" destOrd="0" presId="urn:microsoft.com/office/officeart/2008/layout/PictureStrips"/>
    <dgm:cxn modelId="{3CA7ED06-7247-4374-B096-39D339557681}" type="presParOf" srcId="{66530A49-FB05-40F7-AE57-E43CACC0BED1}" destId="{D49C84B4-3214-4976-9075-25A998075DEC}" srcOrd="1" destOrd="2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B9356EF3-F2BD-44EF-8989-A8C6F68A9C2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Tính chất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B40A37-3B74-4139-88E7-27DB8ADAFB3B}" cxnId="{351523A8-B404-4AC5-BBC9-F1921639A490}" type="parTrans">
      <dgm:prSet/>
      <dgm:spPr/>
    </dgm:pt>
    <dgm:pt modelId="{E862CC6F-EE5F-4708-AD0C-4AFC083AC1E9}" cxnId="{351523A8-B404-4AC5-BBC9-F1921639A490}" type="sibTrans">
      <dgm:prSet/>
      <dgm:spPr/>
      <dgm:t>
        <a:bodyPr/>
        <a:p>
          <a:endParaRPr lang="en-US"/>
        </a:p>
      </dgm:t>
    </dgm:pt>
    <dgm:pt modelId="{EDABB1AF-A433-4877-8BF8-9FA85F924A2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Đặc điểm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507475-337D-4D08-A27D-19453A1EC4B8}" cxnId="{0AC4062D-646F-4698-A8C1-1215A3D92176}" type="parTrans">
      <dgm:prSet/>
      <dgm:spPr/>
    </dgm:pt>
    <dgm:pt modelId="{3E1956DE-23F8-4761-8F76-7ABD5A8AE770}" cxnId="{0AC4062D-646F-4698-A8C1-1215A3D92176}" type="sibTrans">
      <dgm:prSet/>
      <dgm:spPr/>
      <dgm:t>
        <a:bodyPr/>
        <a:p>
          <a:endParaRPr lang="en-US"/>
        </a:p>
      </dgm:t>
    </dgm:pt>
    <dgm:pt modelId="{16C98B6D-CC9A-459C-A148-3249240D358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Nhiệm vụ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C4969C-7F63-4CB2-9C9A-A6F67CF17685}" cxnId="{CEA8E2FB-7711-4B82-B274-C296ADB6CE79}" type="parTrans">
      <dgm:prSet/>
      <dgm:spPr/>
    </dgm:pt>
    <dgm:pt modelId="{D9B5BE56-AD46-4CF8-8D6E-63CE26896AAC}" cxnId="{CEA8E2FB-7711-4B82-B274-C296ADB6CE79}" type="sibTrans">
      <dgm:prSet/>
      <dgm:spPr/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3">
        <dgm:presLayoutVars>
          <dgm:bulletEnabled val="1"/>
        </dgm:presLayoutVars>
      </dgm:prSet>
      <dgm:spPr/>
    </dgm:pt>
    <dgm:pt modelId="{56077158-A490-49C0-92A3-E1F3F4A134D1}" type="pres">
      <dgm:prSet presAssocID="{E862CC6F-EE5F-4708-AD0C-4AFC083AC1E9}" presName="sibTrans" presStyleLbl="sibTrans2D1" presStyleIdx="0" presStyleCnt="2"/>
      <dgm:spPr/>
    </dgm:pt>
    <dgm:pt modelId="{866543E3-7169-4994-AA48-DBEAD952B2D7}" type="pres">
      <dgm:prSet presAssocID="{E862CC6F-EE5F-4708-AD0C-4AFC083AC1E9}" presName="connectorText" presStyleCnt="0"/>
      <dgm:spPr/>
    </dgm:pt>
    <dgm:pt modelId="{0C6A0E2D-4913-46C1-A93F-3832E34B4A9D}" type="pres">
      <dgm:prSet presAssocID="{EDABB1AF-A433-4877-8BF8-9FA85F924A2C}" presName="node" presStyleLbl="node1" presStyleIdx="1" presStyleCnt="3">
        <dgm:presLayoutVars>
          <dgm:bulletEnabled val="1"/>
        </dgm:presLayoutVars>
      </dgm:prSet>
      <dgm:spPr/>
    </dgm:pt>
    <dgm:pt modelId="{18462591-2085-43A2-8617-BA9721C35F9F}" type="pres">
      <dgm:prSet presAssocID="{3E1956DE-23F8-4761-8F76-7ABD5A8AE770}" presName="sibTrans" presStyleLbl="sibTrans2D1" presStyleIdx="1" presStyleCnt="2"/>
      <dgm:spPr/>
    </dgm:pt>
    <dgm:pt modelId="{F0328CDC-AC5A-41D2-969E-7D80009105F2}" type="pres">
      <dgm:prSet presAssocID="{3E1956DE-23F8-4761-8F76-7ABD5A8AE770}" presName="connectorText" presStyleCnt="0"/>
      <dgm:spPr/>
    </dgm:pt>
    <dgm:pt modelId="{507274D1-9FFA-4CA1-8C30-ADC25E352D22}" type="pres">
      <dgm:prSet presAssocID="{16C98B6D-CC9A-459C-A148-3249240D3586}" presName="node" presStyleLbl="node1" presStyleIdx="2" presStyleCnt="3">
        <dgm:presLayoutVars>
          <dgm:bulletEnabled val="1"/>
        </dgm:presLayoutVars>
      </dgm:prSet>
      <dgm:spPr/>
    </dgm:pt>
  </dgm:ptLst>
  <dgm:cxnLst>
    <dgm:cxn modelId="{351523A8-B404-4AC5-BBC9-F1921639A490}" srcId="{F3AA1B95-8096-483E-937F-B7117F22143A}" destId="{B9356EF3-F2BD-44EF-8989-A8C6F68A9C26}" srcOrd="0" destOrd="0" parTransId="{42B40A37-3B74-4139-88E7-27DB8ADAFB3B}" sibTransId="{E862CC6F-EE5F-4708-AD0C-4AFC083AC1E9}"/>
    <dgm:cxn modelId="{0AC4062D-646F-4698-A8C1-1215A3D92176}" srcId="{F3AA1B95-8096-483E-937F-B7117F22143A}" destId="{EDABB1AF-A433-4877-8BF8-9FA85F924A2C}" srcOrd="1" destOrd="0" parTransId="{22507475-337D-4D08-A27D-19453A1EC4B8}" sibTransId="{3E1956DE-23F8-4761-8F76-7ABD5A8AE770}"/>
    <dgm:cxn modelId="{CEA8E2FB-7711-4B82-B274-C296ADB6CE79}" srcId="{F3AA1B95-8096-483E-937F-B7117F22143A}" destId="{16C98B6D-CC9A-459C-A148-3249240D3586}" srcOrd="2" destOrd="0" parTransId="{B2C4969C-7F63-4CB2-9C9A-A6F67CF17685}" sibTransId="{D9B5BE56-AD46-4CF8-8D6E-63CE26896AAC}"/>
    <dgm:cxn modelId="{0388E3F4-55F5-4FB8-A286-49BC5DBC8643}" type="presOf" srcId="{F3AA1B95-8096-483E-937F-B7117F22143A}" destId="{23E08954-DEFC-4A8C-B951-725E72315086}" srcOrd="0" destOrd="0" presId="urn:microsoft.com/office/officeart/2005/8/layout/process1"/>
    <dgm:cxn modelId="{DCD9F17B-880E-4230-8EE8-74064C8E7C4A}" type="presParOf" srcId="{23E08954-DEFC-4A8C-B951-725E72315086}" destId="{A9558FAE-AE26-43A7-A5EC-E1594E2B2F93}" srcOrd="0" destOrd="0" presId="urn:microsoft.com/office/officeart/2005/8/layout/process1"/>
    <dgm:cxn modelId="{DAE0936D-1670-4BED-AD2C-996B95FC0DE8}" type="presOf" srcId="{B9356EF3-F2BD-44EF-8989-A8C6F68A9C26}" destId="{A9558FAE-AE26-43A7-A5EC-E1594E2B2F93}" srcOrd="0" destOrd="0" presId="urn:microsoft.com/office/officeart/2005/8/layout/process1"/>
    <dgm:cxn modelId="{4BA912F5-8D66-4682-A44F-078EBBA5E97C}" type="presParOf" srcId="{23E08954-DEFC-4A8C-B951-725E72315086}" destId="{56077158-A490-49C0-92A3-E1F3F4A134D1}" srcOrd="1" destOrd="0" presId="urn:microsoft.com/office/officeart/2005/8/layout/process1"/>
    <dgm:cxn modelId="{ECE1031B-816A-42BC-ACB0-58381499EABC}" type="presOf" srcId="{E862CC6F-EE5F-4708-AD0C-4AFC083AC1E9}" destId="{56077158-A490-49C0-92A3-E1F3F4A134D1}" srcOrd="0" destOrd="0" presId="urn:microsoft.com/office/officeart/2005/8/layout/process1"/>
    <dgm:cxn modelId="{3B5319E2-4168-41BF-9412-2C012DA5EA2E}" type="presParOf" srcId="{56077158-A490-49C0-92A3-E1F3F4A134D1}" destId="{866543E3-7169-4994-AA48-DBEAD952B2D7}" srcOrd="0" destOrd="1" presId="urn:microsoft.com/office/officeart/2005/8/layout/process1"/>
    <dgm:cxn modelId="{AD8C289A-8A49-41DA-82BA-C342D12F484A}" type="presOf" srcId="{E862CC6F-EE5F-4708-AD0C-4AFC083AC1E9}" destId="{866543E3-7169-4994-AA48-DBEAD952B2D7}" srcOrd="1" destOrd="0" presId="urn:microsoft.com/office/officeart/2005/8/layout/process1"/>
    <dgm:cxn modelId="{AE4EB461-1380-44D9-BEEA-C87B04A60AAD}" type="presParOf" srcId="{23E08954-DEFC-4A8C-B951-725E72315086}" destId="{0C6A0E2D-4913-46C1-A93F-3832E34B4A9D}" srcOrd="2" destOrd="0" presId="urn:microsoft.com/office/officeart/2005/8/layout/process1"/>
    <dgm:cxn modelId="{684B1344-4DF3-4ECF-A6D1-BB7BE29FE1E6}" type="presOf" srcId="{EDABB1AF-A433-4877-8BF8-9FA85F924A2C}" destId="{0C6A0E2D-4913-46C1-A93F-3832E34B4A9D}" srcOrd="0" destOrd="0" presId="urn:microsoft.com/office/officeart/2005/8/layout/process1"/>
    <dgm:cxn modelId="{D28307CF-DAD7-40A3-903E-944C63F4CC42}" type="presParOf" srcId="{23E08954-DEFC-4A8C-B951-725E72315086}" destId="{18462591-2085-43A2-8617-BA9721C35F9F}" srcOrd="3" destOrd="0" presId="urn:microsoft.com/office/officeart/2005/8/layout/process1"/>
    <dgm:cxn modelId="{0BA91B7F-C470-4EBC-A907-A31051E9177B}" type="presOf" srcId="{3E1956DE-23F8-4761-8F76-7ABD5A8AE770}" destId="{18462591-2085-43A2-8617-BA9721C35F9F}" srcOrd="0" destOrd="0" presId="urn:microsoft.com/office/officeart/2005/8/layout/process1"/>
    <dgm:cxn modelId="{33C79683-0223-4101-A9F8-C319AE56876D}" type="presParOf" srcId="{18462591-2085-43A2-8617-BA9721C35F9F}" destId="{F0328CDC-AC5A-41D2-969E-7D80009105F2}" srcOrd="0" destOrd="3" presId="urn:microsoft.com/office/officeart/2005/8/layout/process1"/>
    <dgm:cxn modelId="{9CDBD8B7-4733-45FD-9418-61A903413A48}" type="presOf" srcId="{3E1956DE-23F8-4761-8F76-7ABD5A8AE770}" destId="{F0328CDC-AC5A-41D2-969E-7D80009105F2}" srcOrd="1" destOrd="0" presId="urn:microsoft.com/office/officeart/2005/8/layout/process1"/>
    <dgm:cxn modelId="{825A755F-1354-4A76-B01F-EDF06A97AAB9}" type="presParOf" srcId="{23E08954-DEFC-4A8C-B951-725E72315086}" destId="{507274D1-9FFA-4CA1-8C30-ADC25E352D22}" srcOrd="4" destOrd="0" presId="urn:microsoft.com/office/officeart/2005/8/layout/process1"/>
    <dgm:cxn modelId="{A163E478-65AE-4D5D-8F01-A53D2C8F7CC9}" type="presOf" srcId="{16C98B6D-CC9A-459C-A148-3249240D3586}" destId="{507274D1-9FFA-4CA1-8C30-ADC25E352D2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129202" cy="4064000"/>
        <a:chOff x="0" y="0"/>
        <a:chExt cx="6129202" cy="4064000"/>
      </a:xfrm>
    </dsp:grpSpPr>
    <dsp:sp modelId="{AE33310E-2833-4E6F-A6FF-AA18970B9962}">
      <dsp:nvSpPr>
        <dsp:cNvPr id="3" name="Chevron 2"/>
        <dsp:cNvSpPr/>
      </dsp:nvSpPr>
      <dsp:spPr bwMode="white">
        <a:xfrm rot="5400000">
          <a:off x="-222776" y="222776"/>
          <a:ext cx="1485175" cy="1039622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22776" y="222776"/>
        <a:ext cx="1485175" cy="1039622"/>
      </dsp:txXfrm>
    </dsp:sp>
    <dsp:sp modelId="{D257E12C-180F-4FF3-86EC-A10F7595C949}">
      <dsp:nvSpPr>
        <dsp:cNvPr id="4" name="Round Same Side Corner Rectangle 3"/>
        <dsp:cNvSpPr/>
      </dsp:nvSpPr>
      <dsp:spPr bwMode="white">
        <a:xfrm rot="5400000">
          <a:off x="3101730" y="-2062108"/>
          <a:ext cx="965364" cy="5089580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sắc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nhưng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phức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tạp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lâu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dài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khổ</a:t>
          </a:r>
          <a:endParaRPr lang="en-US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101730" y="-2062108"/>
        <a:ext cx="965364" cy="5089580"/>
      </dsp:txXfrm>
    </dsp:sp>
    <dsp:sp modelId="{68E314B6-E107-4C32-BC8D-09E240C119AB}">
      <dsp:nvSpPr>
        <dsp:cNvPr id="5" name="Chevron 4"/>
        <dsp:cNvSpPr/>
      </dsp:nvSpPr>
      <dsp:spPr bwMode="white">
        <a:xfrm rot="5400000">
          <a:off x="-222776" y="1512189"/>
          <a:ext cx="1485175" cy="1039622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5400000">
        <a:off x="-222776" y="1512189"/>
        <a:ext cx="1485175" cy="1039622"/>
      </dsp:txXfrm>
    </dsp:sp>
    <dsp:sp modelId="{E39287E9-BE67-4479-8C30-1B667F73466C}">
      <dsp:nvSpPr>
        <dsp:cNvPr id="6" name="Round Same Side Corner Rectangle 5"/>
        <dsp:cNvSpPr/>
      </dsp:nvSpPr>
      <dsp:spPr bwMode="white">
        <a:xfrm rot="5400000">
          <a:off x="3101730" y="-772695"/>
          <a:ext cx="965364" cy="5089580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nông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lạc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hậu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thẳng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CXNH,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trải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</a:t>
          </a:r>
          <a:r>
            <a:rPr lang="vi-V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hát triển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TBCN.</a:t>
          </a:r>
          <a:endParaRPr>
            <a:solidFill>
              <a:schemeClr val="dk1"/>
            </a:solidFill>
          </a:endParaRPr>
        </a:p>
      </dsp:txBody>
      <dsp:txXfrm rot="5400000">
        <a:off x="3101730" y="-772695"/>
        <a:ext cx="965364" cy="5089580"/>
      </dsp:txXfrm>
    </dsp:sp>
    <dsp:sp modelId="{AE228ADD-9251-43D6-92E1-76CAEEC465ED}">
      <dsp:nvSpPr>
        <dsp:cNvPr id="7" name="Chevron 6"/>
        <dsp:cNvSpPr/>
      </dsp:nvSpPr>
      <dsp:spPr bwMode="white">
        <a:xfrm rot="5400000">
          <a:off x="-222776" y="2801601"/>
          <a:ext cx="1485175" cy="1039622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Nhiệm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22776" y="2801601"/>
        <a:ext cx="1485175" cy="1039622"/>
      </dsp:txXfrm>
    </dsp:sp>
    <dsp:sp modelId="{BCABD511-D0CA-495A-919A-8CF0278C48DE}">
      <dsp:nvSpPr>
        <dsp:cNvPr id="8" name="Round Same Side Corner Rectangle 7"/>
        <dsp:cNvSpPr/>
      </dsp:nvSpPr>
      <dsp:spPr bwMode="white">
        <a:xfrm rot="5400000">
          <a:off x="3101730" y="516717"/>
          <a:ext cx="965364" cy="5089580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cũ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x</a:t>
          </a:r>
          <a:r>
            <a:rPr lang="vi-V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ây dựng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XHCN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>
            <a:solidFill>
              <a:schemeClr val="dk1"/>
            </a:solidFill>
          </a:endParaRPr>
        </a:p>
      </dsp:txBody>
      <dsp:txXfrm rot="5400000">
        <a:off x="3101730" y="516717"/>
        <a:ext cx="965364" cy="50895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64B430B3-FF1B-406C-9FF2-27BA23788747}">
      <dsp:nvSpPr>
        <dsp:cNvPr id="4" name="Freeform 3"/>
        <dsp:cNvSpPr/>
      </dsp:nvSpPr>
      <dsp:spPr bwMode="white">
        <a:xfrm>
          <a:off x="2552685" y="1422344"/>
          <a:ext cx="675356" cy="1286883"/>
        </a:xfrm>
        <a:custGeom>
          <a:avLst/>
          <a:gdLst/>
          <a:ahLst/>
          <a:cxnLst/>
          <a:pathLst>
            <a:path w="1064" h="2027">
              <a:moveTo>
                <a:pt x="0" y="2027"/>
              </a:moveTo>
              <a:lnTo>
                <a:pt x="532" y="2027"/>
              </a:lnTo>
              <a:lnTo>
                <a:pt x="532" y="0"/>
              </a:lnTo>
              <a:lnTo>
                <a:pt x="1064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552685" y="1422344"/>
        <a:ext cx="675356" cy="1286883"/>
      </dsp:txXfrm>
    </dsp:sp>
    <dsp:sp modelId="{2F66960D-CF7A-443C-8CB9-E7DD0B261214}">
      <dsp:nvSpPr>
        <dsp:cNvPr id="6" name="Freeform 5"/>
        <dsp:cNvSpPr/>
      </dsp:nvSpPr>
      <dsp:spPr bwMode="white">
        <a:xfrm>
          <a:off x="2552685" y="2709228"/>
          <a:ext cx="675356" cy="0"/>
        </a:xfrm>
        <a:custGeom>
          <a:avLst/>
          <a:gdLst/>
          <a:ahLst/>
          <a:cxnLst/>
          <a:pathLst>
            <a:path w="1064">
              <a:moveTo>
                <a:pt x="0" y="0"/>
              </a:moveTo>
              <a:lnTo>
                <a:pt x="1064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552685" y="2709228"/>
        <a:ext cx="675356" cy="0"/>
      </dsp:txXfrm>
    </dsp:sp>
    <dsp:sp modelId="{CED1A3A3-B184-469E-86AE-670623BA4E5D}">
      <dsp:nvSpPr>
        <dsp:cNvPr id="8" name="Freeform 7"/>
        <dsp:cNvSpPr/>
      </dsp:nvSpPr>
      <dsp:spPr bwMode="white">
        <a:xfrm>
          <a:off x="2552685" y="2709228"/>
          <a:ext cx="675356" cy="1286883"/>
        </a:xfrm>
        <a:custGeom>
          <a:avLst/>
          <a:gdLst/>
          <a:ahLst/>
          <a:cxnLst/>
          <a:pathLst>
            <a:path w="1064" h="2027">
              <a:moveTo>
                <a:pt x="0" y="0"/>
              </a:moveTo>
              <a:lnTo>
                <a:pt x="532" y="0"/>
              </a:lnTo>
              <a:lnTo>
                <a:pt x="532" y="2027"/>
              </a:lnTo>
              <a:lnTo>
                <a:pt x="1064" y="202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552685" y="2709228"/>
        <a:ext cx="675356" cy="1286883"/>
      </dsp:txXfrm>
    </dsp:sp>
    <dsp:sp modelId="{9B9BF0AB-5901-4E79-B4D7-EC064A6E4281}">
      <dsp:nvSpPr>
        <dsp:cNvPr id="3" name="Rectangles 2"/>
        <dsp:cNvSpPr/>
      </dsp:nvSpPr>
      <dsp:spPr bwMode="white">
        <a:xfrm rot="16200000">
          <a:off x="-671296" y="2194474"/>
          <a:ext cx="5418455" cy="10295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9370" tIns="39370" rIns="39370" bIns="39370" anchor="ctr"/>
        <a:lstStyle>
          <a:lvl1pPr algn="ctr">
            <a:defRPr sz="6200"/>
          </a:lvl1pPr>
          <a:lvl2pPr marL="285750" indent="-285750" algn="ctr">
            <a:defRPr sz="4800"/>
          </a:lvl2pPr>
          <a:lvl3pPr marL="571500" indent="-285750" algn="ctr">
            <a:defRPr sz="4800"/>
          </a:lvl3pPr>
          <a:lvl4pPr marL="857250" indent="-285750" algn="ctr">
            <a:defRPr sz="4800"/>
          </a:lvl4pPr>
          <a:lvl5pPr marL="1143000" indent="-285750" algn="ctr">
            <a:defRPr sz="4800"/>
          </a:lvl5pPr>
          <a:lvl6pPr marL="1428750" indent="-285750" algn="ctr">
            <a:defRPr sz="4800"/>
          </a:lvl6pPr>
          <a:lvl7pPr marL="1714500" indent="-285750" algn="ctr">
            <a:defRPr sz="4800"/>
          </a:lvl7pPr>
          <a:lvl8pPr marL="2000250" indent="-285750" algn="ctr">
            <a:defRPr sz="4800"/>
          </a:lvl8pPr>
          <a:lvl9pPr marL="2286000" indent="-285750" algn="ctr">
            <a:defRPr sz="4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về tính chất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6200000">
        <a:off x="-671296" y="2194474"/>
        <a:ext cx="5418455" cy="1029506"/>
      </dsp:txXfrm>
    </dsp:sp>
    <dsp:sp modelId="{CDA235D6-AC41-4ED3-AF28-D9CD9EDCBAED}">
      <dsp:nvSpPr>
        <dsp:cNvPr id="5" name="Rectangles 4"/>
        <dsp:cNvSpPr/>
      </dsp:nvSpPr>
      <dsp:spPr bwMode="white">
        <a:xfrm>
          <a:off x="3228041" y="907591"/>
          <a:ext cx="3376781" cy="10295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hông thể làm mau; làm dần dần.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8041" y="907591"/>
        <a:ext cx="3376781" cy="1029506"/>
      </dsp:txXfrm>
    </dsp:sp>
    <dsp:sp modelId="{3540059A-19CD-4FBD-A598-B7A4BB9DA52D}">
      <dsp:nvSpPr>
        <dsp:cNvPr id="7" name="Rectangles 6"/>
        <dsp:cNvSpPr/>
      </dsp:nvSpPr>
      <dsp:spPr bwMode="white">
        <a:xfrm>
          <a:off x="3228041" y="2194474"/>
          <a:ext cx="3376781" cy="10295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Là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xã hội chưa từng có trong lịch sử.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8041" y="2194474"/>
        <a:ext cx="3376781" cy="1029506"/>
      </dsp:txXfrm>
    </dsp:sp>
    <dsp:sp modelId="{E8D2105A-5421-473B-835F-F6E08D9D2D9B}">
      <dsp:nvSpPr>
        <dsp:cNvPr id="9" name="Rectangles 8"/>
        <dsp:cNvSpPr/>
      </dsp:nvSpPr>
      <dsp:spPr bwMode="white">
        <a:xfrm>
          <a:off x="3228041" y="3481357"/>
          <a:ext cx="3376781" cy="10295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Là biến đổi khó khăn nhất, sâu sắc nhất và phức tạp nhất.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8041" y="3481357"/>
        <a:ext cx="3376781" cy="1029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64B430B3-FF1B-406C-9FF2-27BA23788747}">
      <dsp:nvSpPr>
        <dsp:cNvPr id="4" name="Freeform 3"/>
        <dsp:cNvSpPr/>
      </dsp:nvSpPr>
      <dsp:spPr bwMode="white">
        <a:xfrm>
          <a:off x="2552685" y="1422344"/>
          <a:ext cx="675356" cy="1286883"/>
        </a:xfrm>
        <a:custGeom>
          <a:avLst/>
          <a:gdLst/>
          <a:ahLst/>
          <a:cxnLst/>
          <a:pathLst>
            <a:path w="1064" h="2027">
              <a:moveTo>
                <a:pt x="0" y="2027"/>
              </a:moveTo>
              <a:lnTo>
                <a:pt x="532" y="2027"/>
              </a:lnTo>
              <a:lnTo>
                <a:pt x="532" y="0"/>
              </a:lnTo>
              <a:lnTo>
                <a:pt x="1064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552685" y="1422344"/>
        <a:ext cx="675356" cy="1286883"/>
      </dsp:txXfrm>
    </dsp:sp>
    <dsp:sp modelId="{2F66960D-CF7A-443C-8CB9-E7DD0B261214}">
      <dsp:nvSpPr>
        <dsp:cNvPr id="6" name="Freeform 5"/>
        <dsp:cNvSpPr/>
      </dsp:nvSpPr>
      <dsp:spPr bwMode="white">
        <a:xfrm>
          <a:off x="2552685" y="2709228"/>
          <a:ext cx="675356" cy="0"/>
        </a:xfrm>
        <a:custGeom>
          <a:avLst/>
          <a:gdLst/>
          <a:ahLst/>
          <a:cxnLst/>
          <a:pathLst>
            <a:path w="1064">
              <a:moveTo>
                <a:pt x="0" y="0"/>
              </a:moveTo>
              <a:lnTo>
                <a:pt x="1064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552685" y="2709228"/>
        <a:ext cx="675356" cy="0"/>
      </dsp:txXfrm>
    </dsp:sp>
    <dsp:sp modelId="{CED1A3A3-B184-469E-86AE-670623BA4E5D}">
      <dsp:nvSpPr>
        <dsp:cNvPr id="8" name="Freeform 7"/>
        <dsp:cNvSpPr/>
      </dsp:nvSpPr>
      <dsp:spPr bwMode="white">
        <a:xfrm>
          <a:off x="2552685" y="2709228"/>
          <a:ext cx="675356" cy="1286883"/>
        </a:xfrm>
        <a:custGeom>
          <a:avLst/>
          <a:gdLst/>
          <a:ahLst/>
          <a:cxnLst/>
          <a:pathLst>
            <a:path w="1064" h="2027">
              <a:moveTo>
                <a:pt x="0" y="0"/>
              </a:moveTo>
              <a:lnTo>
                <a:pt x="532" y="0"/>
              </a:lnTo>
              <a:lnTo>
                <a:pt x="532" y="2027"/>
              </a:lnTo>
              <a:lnTo>
                <a:pt x="1064" y="202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552685" y="2709228"/>
        <a:ext cx="675356" cy="1286883"/>
      </dsp:txXfrm>
    </dsp:sp>
    <dsp:sp modelId="{9B9BF0AB-5901-4E79-B4D7-EC064A6E4281}">
      <dsp:nvSpPr>
        <dsp:cNvPr id="3" name="Rectangles 2"/>
        <dsp:cNvSpPr/>
      </dsp:nvSpPr>
      <dsp:spPr bwMode="white">
        <a:xfrm rot="16200000">
          <a:off x="-671296" y="2194474"/>
          <a:ext cx="5418455" cy="10295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9370" tIns="39370" rIns="39370" bIns="39370" anchor="ctr"/>
        <a:lstStyle>
          <a:lvl1pPr algn="ctr">
            <a:defRPr sz="6200"/>
          </a:lvl1pPr>
          <a:lvl2pPr marL="285750" indent="-285750" algn="ctr">
            <a:defRPr sz="4800"/>
          </a:lvl2pPr>
          <a:lvl3pPr marL="571500" indent="-285750" algn="ctr">
            <a:defRPr sz="4800"/>
          </a:lvl3pPr>
          <a:lvl4pPr marL="857250" indent="-285750" algn="ctr">
            <a:defRPr sz="4800"/>
          </a:lvl4pPr>
          <a:lvl5pPr marL="1143000" indent="-285750" algn="ctr">
            <a:defRPr sz="4800"/>
          </a:lvl5pPr>
          <a:lvl6pPr marL="1428750" indent="-285750" algn="ctr">
            <a:defRPr sz="4800"/>
          </a:lvl6pPr>
          <a:lvl7pPr marL="1714500" indent="-285750" algn="ctr">
            <a:defRPr sz="4800"/>
          </a:lvl7pPr>
          <a:lvl8pPr marL="2000250" indent="-285750" algn="ctr">
            <a:defRPr sz="4800"/>
          </a:lvl8pPr>
          <a:lvl9pPr marL="2286000" indent="-285750" algn="ctr">
            <a:defRPr sz="4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về tính chất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6200000">
        <a:off x="-671296" y="2194474"/>
        <a:ext cx="5418455" cy="1029506"/>
      </dsp:txXfrm>
    </dsp:sp>
    <dsp:sp modelId="{CDA235D6-AC41-4ED3-AF28-D9CD9EDCBAED}">
      <dsp:nvSpPr>
        <dsp:cNvPr id="5" name="Rectangles 4"/>
        <dsp:cNvSpPr/>
      </dsp:nvSpPr>
      <dsp:spPr bwMode="white">
        <a:xfrm>
          <a:off x="3228041" y="907591"/>
          <a:ext cx="3376781" cy="10295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hông thể làm mau; làm dần dần.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8041" y="907591"/>
        <a:ext cx="3376781" cy="1029506"/>
      </dsp:txXfrm>
    </dsp:sp>
    <dsp:sp modelId="{3540059A-19CD-4FBD-A598-B7A4BB9DA52D}">
      <dsp:nvSpPr>
        <dsp:cNvPr id="7" name="Rectangles 6"/>
        <dsp:cNvSpPr/>
      </dsp:nvSpPr>
      <dsp:spPr bwMode="white">
        <a:xfrm>
          <a:off x="3228041" y="2194474"/>
          <a:ext cx="3376781" cy="10295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Là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xã hội chưa từng có trong lịch sử.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8041" y="2194474"/>
        <a:ext cx="3376781" cy="1029506"/>
      </dsp:txXfrm>
    </dsp:sp>
    <dsp:sp modelId="{E8D2105A-5421-473B-835F-F6E08D9D2D9B}">
      <dsp:nvSpPr>
        <dsp:cNvPr id="9" name="Rectangles 8"/>
        <dsp:cNvSpPr/>
      </dsp:nvSpPr>
      <dsp:spPr bwMode="white">
        <a:xfrm>
          <a:off x="3228041" y="3481357"/>
          <a:ext cx="3376781" cy="10295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Là biến đổi khó khăn nhất, sâu sắc nhất và phức tạp nhất.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8041" y="3481357"/>
        <a:ext cx="3376781" cy="10295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AE80B5BF-7D9C-47D0-8370-64FA1108040B}">
      <dsp:nvSpPr>
        <dsp:cNvPr id="4" name="Block Arc 3"/>
        <dsp:cNvSpPr/>
      </dsp:nvSpPr>
      <dsp:spPr bwMode="white">
        <a:xfrm>
          <a:off x="-4551749" y="-717008"/>
          <a:ext cx="5498016" cy="5498016"/>
        </a:xfrm>
        <a:prstGeom prst="blockArc">
          <a:avLst>
            <a:gd name="adj1" fmla="val 18900000"/>
            <a:gd name="adj2" fmla="val 2700000"/>
            <a:gd name="adj3" fmla="val 329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4551749" y="-717008"/>
        <a:ext cx="5498016" cy="5498016"/>
      </dsp:txXfrm>
    </dsp:sp>
    <dsp:sp modelId="{BD7C9213-3318-4AF6-A5F9-D98819999E95}">
      <dsp:nvSpPr>
        <dsp:cNvPr id="7" name="Rectangles 6"/>
        <dsp:cNvSpPr/>
      </dsp:nvSpPr>
      <dsp:spPr bwMode="white">
        <a:xfrm>
          <a:off x="515315" y="312440"/>
          <a:ext cx="5580685" cy="6252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6257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đượ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Lênin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15315" y="312440"/>
        <a:ext cx="5580685" cy="625206"/>
      </dsp:txXfrm>
    </dsp:sp>
    <dsp:sp modelId="{1EC9864C-3D94-448C-B6EA-F52279FB06A3}">
      <dsp:nvSpPr>
        <dsp:cNvPr id="8" name="Oval 7"/>
        <dsp:cNvSpPr/>
      </dsp:nvSpPr>
      <dsp:spPr bwMode="white">
        <a:xfrm>
          <a:off x="124562" y="234290"/>
          <a:ext cx="781507" cy="781507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24562" y="234290"/>
        <a:ext cx="781507" cy="781507"/>
      </dsp:txXfrm>
    </dsp:sp>
    <dsp:sp modelId="{0DB9AA22-24AD-42D2-8DE8-10614A189412}">
      <dsp:nvSpPr>
        <dsp:cNvPr id="9" name="Rectangles 8"/>
        <dsp:cNvSpPr/>
      </dsp:nvSpPr>
      <dsp:spPr bwMode="white">
        <a:xfrm>
          <a:off x="873760" y="1250412"/>
          <a:ext cx="5222240" cy="6252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6257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vững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73760" y="1250412"/>
        <a:ext cx="5222240" cy="625206"/>
      </dsp:txXfrm>
    </dsp:sp>
    <dsp:sp modelId="{8D26CE01-67AD-433F-8054-8BD8D1C5750A}">
      <dsp:nvSpPr>
        <dsp:cNvPr id="10" name="Oval 9"/>
        <dsp:cNvSpPr/>
      </dsp:nvSpPr>
      <dsp:spPr bwMode="white">
        <a:xfrm>
          <a:off x="483006" y="1172261"/>
          <a:ext cx="781507" cy="781507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83006" y="1172261"/>
        <a:ext cx="781507" cy="781507"/>
      </dsp:txXfrm>
    </dsp:sp>
    <dsp:sp modelId="{E78C1E84-2B9A-4230-90A0-58DE9A892918}">
      <dsp:nvSpPr>
        <dsp:cNvPr id="11" name="Rectangles 10"/>
        <dsp:cNvSpPr/>
      </dsp:nvSpPr>
      <dsp:spPr bwMode="white">
        <a:xfrm>
          <a:off x="873760" y="2188383"/>
          <a:ext cx="5222240" cy="6252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6257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Đoàn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760" y="2188383"/>
        <a:ext cx="5222240" cy="625206"/>
      </dsp:txXfrm>
    </dsp:sp>
    <dsp:sp modelId="{3150DBF0-8C0D-460D-A46F-0C80333DD753}">
      <dsp:nvSpPr>
        <dsp:cNvPr id="12" name="Oval 11"/>
        <dsp:cNvSpPr/>
      </dsp:nvSpPr>
      <dsp:spPr bwMode="white">
        <a:xfrm>
          <a:off x="483006" y="2110232"/>
          <a:ext cx="781507" cy="781507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83006" y="2110232"/>
        <a:ext cx="781507" cy="781507"/>
      </dsp:txXfrm>
    </dsp:sp>
    <dsp:sp modelId="{305EBADE-E207-4A2D-8632-1F93DE4BB732}">
      <dsp:nvSpPr>
        <dsp:cNvPr id="13" name="Rectangles 12"/>
        <dsp:cNvSpPr/>
      </dsp:nvSpPr>
      <dsp:spPr bwMode="white">
        <a:xfrm>
          <a:off x="515315" y="3126354"/>
          <a:ext cx="5580685" cy="62520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6257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đôi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chống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5315" y="3126354"/>
        <a:ext cx="5580685" cy="625206"/>
      </dsp:txXfrm>
    </dsp:sp>
    <dsp:sp modelId="{FB739F1C-DFFF-4D15-801E-7DCA006D0371}">
      <dsp:nvSpPr>
        <dsp:cNvPr id="14" name="Oval 13"/>
        <dsp:cNvSpPr/>
      </dsp:nvSpPr>
      <dsp:spPr bwMode="white">
        <a:xfrm>
          <a:off x="124562" y="3048203"/>
          <a:ext cx="781507" cy="781507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24562" y="3048203"/>
        <a:ext cx="781507" cy="781507"/>
      </dsp:txXfrm>
    </dsp:sp>
    <dsp:sp modelId="{18E23182-53C3-4270-BF31-6F4EAF0F2D87}">
      <dsp:nvSpPr>
        <dsp:cNvPr id="3" name="Rectangles 2" hidden="1"/>
        <dsp:cNvSpPr/>
      </dsp:nvSpPr>
      <dsp:spPr bwMode="white">
        <a:xfrm>
          <a:off x="110373" y="82886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0373" y="82886"/>
        <a:ext cx="36000" cy="36000"/>
      </dsp:txXfrm>
    </dsp:sp>
    <dsp:sp modelId="{85E983D6-6ED1-4D58-B5C4-31FFCCBB6428}">
      <dsp:nvSpPr>
        <dsp:cNvPr id="5" name="Rectangles 4" hidden="1"/>
        <dsp:cNvSpPr/>
      </dsp:nvSpPr>
      <dsp:spPr bwMode="white">
        <a:xfrm>
          <a:off x="910267" y="2014000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10267" y="2014000"/>
        <a:ext cx="36000" cy="36000"/>
      </dsp:txXfrm>
    </dsp:sp>
    <dsp:sp modelId="{1FE5EC8B-4E9C-429F-8A36-47C6780701DC}">
      <dsp:nvSpPr>
        <dsp:cNvPr id="6" name="Rectangles 5" hidden="1"/>
        <dsp:cNvSpPr/>
      </dsp:nvSpPr>
      <dsp:spPr bwMode="white">
        <a:xfrm>
          <a:off x="110373" y="3945114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0373" y="3945114"/>
        <a:ext cx="36000" cy="36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97545" cy="4501515"/>
        <a:chOff x="0" y="0"/>
        <a:chExt cx="8297545" cy="4501515"/>
      </a:xfrm>
    </dsp:grpSpPr>
    <dsp:sp modelId="{45BC76BB-AE4B-4A92-A58B-7E063DBD1E24}">
      <dsp:nvSpPr>
        <dsp:cNvPr id="3" name="Rectangles 2"/>
        <dsp:cNvSpPr/>
      </dsp:nvSpPr>
      <dsp:spPr bwMode="white">
        <a:xfrm>
          <a:off x="-25" y="565306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gắn thống nhất, chủ quyền và toàn vẹn lãnh thổ.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25" y="565306"/>
        <a:ext cx="2593007" cy="1555804"/>
      </dsp:txXfrm>
    </dsp:sp>
    <dsp:sp modelId="{847E901F-75F0-4307-BA30-D30DEFF4E488}">
      <dsp:nvSpPr>
        <dsp:cNvPr id="4" name="Rectangles 3"/>
        <dsp:cNvSpPr/>
      </dsp:nvSpPr>
      <dsp:spPr bwMode="white">
        <a:xfrm>
          <a:off x="2852282" y="565306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gắn tự do, cơm no, áo ấm, hạnh phúc nhân dân.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2282" y="565306"/>
        <a:ext cx="2593007" cy="1555804"/>
      </dsp:txXfrm>
    </dsp:sp>
    <dsp:sp modelId="{43B36D94-2B60-4FDF-86E6-EEE9BC8470EF}">
      <dsp:nvSpPr>
        <dsp:cNvPr id="5" name="Rectangles 4"/>
        <dsp:cNvSpPr/>
      </dsp:nvSpPr>
      <dsp:spPr bwMode="white">
        <a:xfrm>
          <a:off x="5704589" y="565306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là mục tiêu, tiền đề cho CMXHCN.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04589" y="565306"/>
        <a:ext cx="2593007" cy="1555804"/>
      </dsp:txXfrm>
    </dsp:sp>
    <dsp:sp modelId="{20B5779C-E87E-412E-8710-5EC38FEF4CEE}">
      <dsp:nvSpPr>
        <dsp:cNvPr id="6" name="Rectangles 5"/>
        <dsp:cNvSpPr/>
      </dsp:nvSpPr>
      <dsp:spPr bwMode="white">
        <a:xfrm>
          <a:off x="1426124" y="2380405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CMGPDT càng triệt để=&gt; tạo sức mạnh cho CMXHCN thuận lợi.</a:t>
          </a:r>
          <a:r>
            <a:rPr lang="en-US" sz="2200"/>
            <a:t> </a:t>
          </a:r>
          <a:endParaRPr lang="en-US" sz="2200"/>
        </a:p>
      </dsp:txBody>
      <dsp:txXfrm>
        <a:off x="1426124" y="2380405"/>
        <a:ext cx="2593007" cy="1555804"/>
      </dsp:txXfrm>
    </dsp:sp>
    <dsp:sp modelId="{40824626-A253-450E-83D8-4E8EE145074C}">
      <dsp:nvSpPr>
        <dsp:cNvPr id="7" name="Rectangles 6"/>
        <dsp:cNvSpPr/>
      </dsp:nvSpPr>
      <dsp:spPr bwMode="white">
        <a:xfrm>
          <a:off x="4278431" y="2380405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là nguồn sức mạnh to lớn cho CMXHCN</a:t>
          </a:r>
          <a:r>
            <a:rPr lang="en-US"/>
            <a:t>. </a:t>
          </a:r>
          <a:endParaRPr lang="en-US"/>
        </a:p>
      </dsp:txBody>
      <dsp:txXfrm>
        <a:off x="4278431" y="2380405"/>
        <a:ext cx="2593007" cy="15558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97545" cy="4501515"/>
        <a:chOff x="0" y="0"/>
        <a:chExt cx="8297545" cy="4501515"/>
      </a:xfrm>
    </dsp:grpSpPr>
    <dsp:sp modelId="{45BC76BB-AE4B-4A92-A58B-7E063DBD1E24}">
      <dsp:nvSpPr>
        <dsp:cNvPr id="3" name="Rectangles 2"/>
        <dsp:cNvSpPr/>
      </dsp:nvSpPr>
      <dsp:spPr bwMode="white">
        <a:xfrm>
          <a:off x="-25" y="565306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gắn thống nhất, chủ quyền và toàn vẹn lãnh thổ.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25" y="565306"/>
        <a:ext cx="2593007" cy="1555804"/>
      </dsp:txXfrm>
    </dsp:sp>
    <dsp:sp modelId="{847E901F-75F0-4307-BA30-D30DEFF4E488}">
      <dsp:nvSpPr>
        <dsp:cNvPr id="4" name="Rectangles 3"/>
        <dsp:cNvSpPr/>
      </dsp:nvSpPr>
      <dsp:spPr bwMode="white">
        <a:xfrm>
          <a:off x="2852282" y="565306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gắn tự do, cơm no, áo ấm, hạnh phúc nhân dân.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2282" y="565306"/>
        <a:ext cx="2593007" cy="1555804"/>
      </dsp:txXfrm>
    </dsp:sp>
    <dsp:sp modelId="{43B36D94-2B60-4FDF-86E6-EEE9BC8470EF}">
      <dsp:nvSpPr>
        <dsp:cNvPr id="5" name="Rectangles 4"/>
        <dsp:cNvSpPr/>
      </dsp:nvSpPr>
      <dsp:spPr bwMode="white">
        <a:xfrm>
          <a:off x="5704589" y="565306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là mục tiêu, tiền đề cho CMXHCN.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04589" y="565306"/>
        <a:ext cx="2593007" cy="1555804"/>
      </dsp:txXfrm>
    </dsp:sp>
    <dsp:sp modelId="{20B5779C-E87E-412E-8710-5EC38FEF4CEE}">
      <dsp:nvSpPr>
        <dsp:cNvPr id="6" name="Rectangles 5"/>
        <dsp:cNvSpPr/>
      </dsp:nvSpPr>
      <dsp:spPr bwMode="white">
        <a:xfrm>
          <a:off x="1426124" y="2380405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CMGPDT càng triệt để=&gt; tạo sức mạnh cho CMXHCN thuận lợi.</a:t>
          </a:r>
          <a:r>
            <a:rPr lang="en-US" sz="2200"/>
            <a:t> </a:t>
          </a:r>
          <a:endParaRPr lang="en-US" sz="2200"/>
        </a:p>
      </dsp:txBody>
      <dsp:txXfrm>
        <a:off x="1426124" y="2380405"/>
        <a:ext cx="2593007" cy="1555804"/>
      </dsp:txXfrm>
    </dsp:sp>
    <dsp:sp modelId="{40824626-A253-450E-83D8-4E8EE145074C}">
      <dsp:nvSpPr>
        <dsp:cNvPr id="7" name="Rectangles 6"/>
        <dsp:cNvSpPr/>
      </dsp:nvSpPr>
      <dsp:spPr bwMode="white">
        <a:xfrm>
          <a:off x="4278431" y="2380405"/>
          <a:ext cx="2593007" cy="15558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ĐLDT là nguồn sức mạnh to lớn cho CMXHCN</a:t>
          </a:r>
          <a:r>
            <a:rPr lang="en-US"/>
            <a:t>. </a:t>
          </a:r>
          <a:endParaRPr lang="en-US"/>
        </a:p>
      </dsp:txBody>
      <dsp:txXfrm>
        <a:off x="4278431" y="2380405"/>
        <a:ext cx="2593007" cy="15558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772400" cy="4572000"/>
        <a:chOff x="0" y="0"/>
        <a:chExt cx="7772400" cy="4572000"/>
      </a:xfrm>
    </dsp:grpSpPr>
    <dsp:sp modelId="{4FC0F715-0DB1-46D4-9926-8DA4BB71A665}">
      <dsp:nvSpPr>
        <dsp:cNvPr id="3" name="Isosceles Triangle 2"/>
        <dsp:cNvSpPr/>
      </dsp:nvSpPr>
      <dsp:spPr bwMode="white">
        <a:xfrm>
          <a:off x="630250" y="0"/>
          <a:ext cx="4572000" cy="4572000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30250" y="0"/>
        <a:ext cx="4572000" cy="4572000"/>
      </dsp:txXfrm>
    </dsp:sp>
    <dsp:sp modelId="{0C2515BA-3D97-4D79-B6DE-78E23E6170EC}">
      <dsp:nvSpPr>
        <dsp:cNvPr id="4" name="Rounded Rectangle 3"/>
        <dsp:cNvSpPr/>
      </dsp:nvSpPr>
      <dsp:spPr bwMode="white">
        <a:xfrm>
          <a:off x="3833308" y="524158"/>
          <a:ext cx="2971800" cy="81280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Kiên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con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cách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mạng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Minh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lựa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endParaRPr lang="en-US" sz="20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3308" y="524158"/>
        <a:ext cx="2971800" cy="812800"/>
      </dsp:txXfrm>
    </dsp:sp>
    <dsp:sp modelId="{CE56F4EA-F139-48AD-A54A-B22E438A16F2}">
      <dsp:nvSpPr>
        <dsp:cNvPr id="5" name="Rounded Rectangle 4"/>
        <dsp:cNvSpPr/>
      </dsp:nvSpPr>
      <dsp:spPr bwMode="white">
        <a:xfrm>
          <a:off x="3831969" y="1371180"/>
          <a:ext cx="2971800" cy="81280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mạnh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XHCN</a:t>
          </a:r>
          <a:endParaRPr>
            <a:solidFill>
              <a:schemeClr val="dk1"/>
            </a:solidFill>
          </a:endParaRPr>
        </a:p>
      </dsp:txBody>
      <dsp:txXfrm>
        <a:off x="3831969" y="1371180"/>
        <a:ext cx="2971800" cy="812800"/>
      </dsp:txXfrm>
    </dsp:sp>
    <dsp:sp modelId="{46963E8B-9730-4F78-A29E-066F08309B99}">
      <dsp:nvSpPr>
        <dsp:cNvPr id="6" name="Rounded Rectangle 5"/>
        <dsp:cNvSpPr/>
      </dsp:nvSpPr>
      <dsp:spPr bwMode="white">
        <a:xfrm>
          <a:off x="3811585" y="2218201"/>
          <a:ext cx="2971800" cy="81280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Củng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mạnh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>
            <a:solidFill>
              <a:schemeClr val="dk1"/>
            </a:solidFill>
          </a:endParaRPr>
        </a:p>
      </dsp:txBody>
      <dsp:txXfrm>
        <a:off x="3811585" y="2218201"/>
        <a:ext cx="2971800" cy="812800"/>
      </dsp:txXfrm>
    </dsp:sp>
    <dsp:sp modelId="{3127C939-040D-49F0-8445-4E6315D80001}">
      <dsp:nvSpPr>
        <dsp:cNvPr id="7" name="Rounded Rectangle 6"/>
        <dsp:cNvSpPr/>
      </dsp:nvSpPr>
      <dsp:spPr bwMode="white">
        <a:xfrm>
          <a:off x="3819722" y="3068993"/>
          <a:ext cx="2971800" cy="812800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Chống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biểu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suy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thoái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đạo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đức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lối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“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diễn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”, “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endParaRPr>
            <a:solidFill>
              <a:schemeClr val="dk1"/>
            </a:solidFill>
          </a:endParaRPr>
        </a:p>
      </dsp:txBody>
      <dsp:txXfrm>
        <a:off x="3819722" y="3068993"/>
        <a:ext cx="2971800" cy="81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129202" cy="4064000"/>
        <a:chOff x="0" y="0"/>
        <a:chExt cx="6129202" cy="4064000"/>
      </a:xfrm>
    </dsp:grpSpPr>
    <dsp:sp modelId="{AE33310E-2833-4E6F-A6FF-AA18970B9962}">
      <dsp:nvSpPr>
        <dsp:cNvPr id="3" name="Chevron 2"/>
        <dsp:cNvSpPr/>
      </dsp:nvSpPr>
      <dsp:spPr bwMode="white">
        <a:xfrm rot="5400000">
          <a:off x="-222776" y="222776"/>
          <a:ext cx="1485175" cy="1039622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22776" y="222776"/>
        <a:ext cx="1485175" cy="1039622"/>
      </dsp:txXfrm>
    </dsp:sp>
    <dsp:sp modelId="{D257E12C-180F-4FF3-86EC-A10F7595C949}">
      <dsp:nvSpPr>
        <dsp:cNvPr id="4" name="Round Same Side Corner Rectangle 3"/>
        <dsp:cNvSpPr/>
      </dsp:nvSpPr>
      <dsp:spPr bwMode="white">
        <a:xfrm rot="5400000">
          <a:off x="3101730" y="-2062108"/>
          <a:ext cx="965364" cy="5089580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sắc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nhưng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phức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tạp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lâu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dài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khổ</a:t>
          </a:r>
          <a:endParaRPr lang="en-US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101730" y="-2062108"/>
        <a:ext cx="965364" cy="5089580"/>
      </dsp:txXfrm>
    </dsp:sp>
    <dsp:sp modelId="{68E314B6-E107-4C32-BC8D-09E240C119AB}">
      <dsp:nvSpPr>
        <dsp:cNvPr id="5" name="Chevron 4"/>
        <dsp:cNvSpPr/>
      </dsp:nvSpPr>
      <dsp:spPr bwMode="white">
        <a:xfrm rot="5400000">
          <a:off x="-222776" y="1512189"/>
          <a:ext cx="1485175" cy="1039622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5400000">
        <a:off x="-222776" y="1512189"/>
        <a:ext cx="1485175" cy="1039622"/>
      </dsp:txXfrm>
    </dsp:sp>
    <dsp:sp modelId="{E39287E9-BE67-4479-8C30-1B667F73466C}">
      <dsp:nvSpPr>
        <dsp:cNvPr id="6" name="Round Same Side Corner Rectangle 5"/>
        <dsp:cNvSpPr/>
      </dsp:nvSpPr>
      <dsp:spPr bwMode="white">
        <a:xfrm rot="5400000">
          <a:off x="3101730" y="-772695"/>
          <a:ext cx="965364" cy="5089580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nông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lạc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hậu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thẳng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CXNH,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trải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</a:t>
          </a:r>
          <a:r>
            <a:rPr lang="vi-V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hát triển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TBCN.</a:t>
          </a:r>
          <a:endParaRPr>
            <a:solidFill>
              <a:schemeClr val="dk1"/>
            </a:solidFill>
          </a:endParaRPr>
        </a:p>
      </dsp:txBody>
      <dsp:txXfrm rot="5400000">
        <a:off x="3101730" y="-772695"/>
        <a:ext cx="965364" cy="5089580"/>
      </dsp:txXfrm>
    </dsp:sp>
    <dsp:sp modelId="{AE228ADD-9251-43D6-92E1-76CAEEC465ED}">
      <dsp:nvSpPr>
        <dsp:cNvPr id="7" name="Chevron 6"/>
        <dsp:cNvSpPr/>
      </dsp:nvSpPr>
      <dsp:spPr bwMode="white">
        <a:xfrm rot="5400000">
          <a:off x="-222776" y="2801601"/>
          <a:ext cx="1485175" cy="1039622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Nhiệm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22776" y="2801601"/>
        <a:ext cx="1485175" cy="1039622"/>
      </dsp:txXfrm>
    </dsp:sp>
    <dsp:sp modelId="{BCABD511-D0CA-495A-919A-8CF0278C48DE}">
      <dsp:nvSpPr>
        <dsp:cNvPr id="8" name="Round Same Side Corner Rectangle 7"/>
        <dsp:cNvSpPr/>
      </dsp:nvSpPr>
      <dsp:spPr bwMode="white">
        <a:xfrm rot="5400000">
          <a:off x="3101730" y="516717"/>
          <a:ext cx="965364" cy="5089580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cũ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x</a:t>
          </a:r>
          <a:r>
            <a:rPr lang="vi-V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ây dựng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XHCN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>
            <a:solidFill>
              <a:schemeClr val="dk1"/>
            </a:solidFill>
          </a:endParaRPr>
        </a:p>
      </dsp:txBody>
      <dsp:txXfrm rot="5400000">
        <a:off x="3101730" y="516717"/>
        <a:ext cx="965364" cy="50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7C995-D729-4410-9827-6BCFACFFBD79}">
      <dsp:nvSpPr>
        <dsp:cNvPr id="0" name=""/>
        <dsp:cNvSpPr/>
      </dsp:nvSpPr>
      <dsp:spPr>
        <a:xfrm rot="5400000">
          <a:off x="339101" y="719209"/>
          <a:ext cx="1076191" cy="1590193"/>
        </a:xfrm>
        <a:prstGeom prst="corner">
          <a:avLst>
            <a:gd name="adj1" fmla="val 16120"/>
            <a:gd name="adj2" fmla="val 1611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E153FCF4-D6CF-4499-8829-E593C2B14809}">
      <dsp:nvSpPr>
        <dsp:cNvPr id="0" name=""/>
        <dsp:cNvSpPr/>
      </dsp:nvSpPr>
      <dsp:spPr>
        <a:xfrm>
          <a:off x="245437" y="1380928"/>
          <a:ext cx="1286445" cy="903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8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18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nguyên</a:t>
          </a:r>
          <a:r>
            <a:rPr lang="en-US" sz="18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thủy</a:t>
          </a:r>
          <a:endParaRPr lang="en-US" sz="1800" b="1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5437" y="1380928"/>
        <a:ext cx="1286445" cy="903142"/>
      </dsp:txXfrm>
    </dsp:sp>
    <dsp:sp modelId="{3199AAF1-021D-4C29-8312-360E15FBE21E}">
      <dsp:nvSpPr>
        <dsp:cNvPr id="0" name=""/>
        <dsp:cNvSpPr/>
      </dsp:nvSpPr>
      <dsp:spPr>
        <a:xfrm>
          <a:off x="1391974" y="457042"/>
          <a:ext cx="305038" cy="305038"/>
        </a:xfrm>
        <a:prstGeom prst="triangle">
          <a:avLst>
            <a:gd name="adj" fmla="val 10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0CD0E8A6-AC6D-4F8E-8E69-534D9681197F}">
      <dsp:nvSpPr>
        <dsp:cNvPr id="0" name=""/>
        <dsp:cNvSpPr/>
      </dsp:nvSpPr>
      <dsp:spPr>
        <a:xfrm rot="5400000">
          <a:off x="2162237" y="462775"/>
          <a:ext cx="1076191" cy="1637003"/>
        </a:xfrm>
        <a:prstGeom prst="corner">
          <a:avLst>
            <a:gd name="adj1" fmla="val 16120"/>
            <a:gd name="adj2" fmla="val 1611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601609D1-07E3-428B-B126-203EC152269B}">
      <dsp:nvSpPr>
        <dsp:cNvPr id="0" name=""/>
        <dsp:cNvSpPr/>
      </dsp:nvSpPr>
      <dsp:spPr>
        <a:xfrm>
          <a:off x="2042178" y="1064583"/>
          <a:ext cx="1497539" cy="84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Chiếm</a:t>
          </a:r>
          <a:r>
            <a:rPr lang="en-US" sz="18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hữu</a:t>
          </a:r>
          <a:endParaRPr lang="en-US" sz="1800" b="1" i="1" kern="1200" dirty="0" smtClean="0">
            <a:latin typeface="Times New Roman" pitchFamily="18" charset="0"/>
            <a:cs typeface="Times New Roman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nô</a:t>
          </a:r>
          <a:r>
            <a:rPr lang="en-US" sz="18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lệ</a:t>
          </a:r>
          <a:endParaRPr lang="en-US" sz="1800" b="1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42178" y="1064583"/>
        <a:ext cx="1497539" cy="843608"/>
      </dsp:txXfrm>
    </dsp:sp>
    <dsp:sp modelId="{6DC4DD4C-2A03-413D-AB2A-CFE8E8B18A66}">
      <dsp:nvSpPr>
        <dsp:cNvPr id="0" name=""/>
        <dsp:cNvSpPr/>
      </dsp:nvSpPr>
      <dsp:spPr>
        <a:xfrm>
          <a:off x="3294262" y="254061"/>
          <a:ext cx="305038" cy="305038"/>
        </a:xfrm>
        <a:prstGeom prst="triangle">
          <a:avLst>
            <a:gd name="adj" fmla="val 10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1BD1CC07-27C3-4A42-AC27-6AAF4E88A374}">
      <dsp:nvSpPr>
        <dsp:cNvPr id="0" name=""/>
        <dsp:cNvSpPr/>
      </dsp:nvSpPr>
      <dsp:spPr>
        <a:xfrm rot="5400000">
          <a:off x="3957187" y="56962"/>
          <a:ext cx="1076191" cy="1469138"/>
        </a:xfrm>
        <a:prstGeom prst="corner">
          <a:avLst>
            <a:gd name="adj1" fmla="val 16120"/>
            <a:gd name="adj2" fmla="val 1611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5D82E297-7D1E-42FE-ABC8-93AE571E67F0}">
      <dsp:nvSpPr>
        <dsp:cNvPr id="0" name=""/>
        <dsp:cNvSpPr/>
      </dsp:nvSpPr>
      <dsp:spPr>
        <a:xfrm>
          <a:off x="3941946" y="431203"/>
          <a:ext cx="1287900" cy="1417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Xã</a:t>
          </a:r>
          <a:r>
            <a:rPr lang="en-US" sz="18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hội</a:t>
          </a:r>
          <a:r>
            <a:rPr lang="en-US" sz="18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18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b="1" i="1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endParaRPr lang="en-US" sz="1800" b="1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41946" y="431203"/>
        <a:ext cx="1287900" cy="1417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655050" cy="5779135"/>
        <a:chOff x="0" y="0"/>
        <a:chExt cx="8655050" cy="5779135"/>
      </a:xfrm>
    </dsp:grpSpPr>
    <dsp:sp modelId="{D167D85B-ED5F-4134-9F18-E6B4BAE0C614}">
      <dsp:nvSpPr>
        <dsp:cNvPr id="5" name="Rectangles 4"/>
        <dsp:cNvSpPr/>
      </dsp:nvSpPr>
      <dsp:spPr bwMode="white">
        <a:xfrm>
          <a:off x="0" y="1827387"/>
          <a:ext cx="865505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71728" tIns="437388" rIns="671728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27387"/>
        <a:ext cx="8655050" cy="52920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432753" y="1517427"/>
          <a:ext cx="6058535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998" tIns="0" rIns="228998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 NDLĐ làm chủ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753" y="1517427"/>
        <a:ext cx="6058535" cy="619920"/>
      </dsp:txXfrm>
    </dsp:sp>
    <dsp:sp modelId="{6B4B0D2A-F76A-4881-A678-1599A9C1764F}">
      <dsp:nvSpPr>
        <dsp:cNvPr id="8" name="Rectangles 7"/>
        <dsp:cNvSpPr/>
      </dsp:nvSpPr>
      <dsp:spPr bwMode="white">
        <a:xfrm>
          <a:off x="0" y="2779948"/>
          <a:ext cx="865505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71728" tIns="437388" rIns="671728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79948"/>
        <a:ext cx="8655050" cy="52920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432753" y="2469988"/>
          <a:ext cx="6058535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998" tIns="0" rIns="228998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Nước ta là nước dân chủ, Dân là chủ, Dân làm chủ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753" y="2469988"/>
        <a:ext cx="6058535" cy="619920"/>
      </dsp:txXfrm>
    </dsp:sp>
    <dsp:sp modelId="{F2D507D6-5CB7-4C81-896F-18FAF0126329}">
      <dsp:nvSpPr>
        <dsp:cNvPr id="11" name="Rectangles 10"/>
        <dsp:cNvSpPr/>
      </dsp:nvSpPr>
      <dsp:spPr bwMode="white">
        <a:xfrm>
          <a:off x="0" y="3732508"/>
          <a:ext cx="865505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71728" tIns="437388" rIns="671728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32508"/>
        <a:ext cx="8655050" cy="529200"/>
      </dsp:txXfrm>
    </dsp:sp>
    <dsp:sp modelId="{E2F3FA2F-E1C7-4C05-8B05-C32B42A9A930}">
      <dsp:nvSpPr>
        <dsp:cNvPr id="10" name="Rounded Rectangle 9"/>
        <dsp:cNvSpPr/>
      </dsp:nvSpPr>
      <dsp:spPr bwMode="white">
        <a:xfrm>
          <a:off x="432753" y="3422548"/>
          <a:ext cx="6058535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998" tIns="0" rIns="228998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Quyền,trách nhiệm và địa vị của nhân dân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753" y="3422548"/>
        <a:ext cx="6058535" cy="619920"/>
      </dsp:txXfrm>
    </dsp:sp>
    <dsp:sp modelId="{0797CEA2-9F9D-4159-A8DC-2F0D60611F3B}">
      <dsp:nvSpPr>
        <dsp:cNvPr id="3" name="Rectangles 2" hidden="1"/>
        <dsp:cNvSpPr/>
      </dsp:nvSpPr>
      <dsp:spPr>
        <a:xfrm>
          <a:off x="0" y="1517427"/>
          <a:ext cx="432753" cy="619920"/>
        </a:xfrm>
        <a:prstGeom prst="rect">
          <a:avLst/>
        </a:prstGeom>
      </dsp:spPr>
      <dsp:txXfrm>
        <a:off x="0" y="1517427"/>
        <a:ext cx="432753" cy="619920"/>
      </dsp:txXfrm>
    </dsp:sp>
    <dsp:sp modelId="{3559B5A5-3E91-49F5-A868-297DBB575668}">
      <dsp:nvSpPr>
        <dsp:cNvPr id="6" name="Rectangles 5" hidden="1"/>
        <dsp:cNvSpPr/>
      </dsp:nvSpPr>
      <dsp:spPr>
        <a:xfrm>
          <a:off x="0" y="2469988"/>
          <a:ext cx="432753" cy="619920"/>
        </a:xfrm>
        <a:prstGeom prst="rect">
          <a:avLst/>
        </a:prstGeom>
      </dsp:spPr>
      <dsp:txXfrm>
        <a:off x="0" y="2469988"/>
        <a:ext cx="432753" cy="619920"/>
      </dsp:txXfrm>
    </dsp:sp>
    <dsp:sp modelId="{06AA40BB-9886-4B46-8ECB-F4B42996D2E4}">
      <dsp:nvSpPr>
        <dsp:cNvPr id="9" name="Rectangles 8" hidden="1"/>
        <dsp:cNvSpPr/>
      </dsp:nvSpPr>
      <dsp:spPr>
        <a:xfrm>
          <a:off x="0" y="3422548"/>
          <a:ext cx="432753" cy="619920"/>
        </a:xfrm>
        <a:prstGeom prst="rect">
          <a:avLst/>
        </a:prstGeom>
      </dsp:spPr>
      <dsp:txXfrm>
        <a:off x="0" y="3422548"/>
        <a:ext cx="432753" cy="619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475980" cy="4583430"/>
        <a:chOff x="0" y="0"/>
        <a:chExt cx="8475980" cy="4583430"/>
      </a:xfrm>
    </dsp:grpSpPr>
    <dsp:sp modelId="{D167D85B-ED5F-4134-9F18-E6B4BAE0C614}">
      <dsp:nvSpPr>
        <dsp:cNvPr id="5" name="Rectangles 4"/>
        <dsp:cNvSpPr/>
      </dsp:nvSpPr>
      <dsp:spPr bwMode="white">
        <a:xfrm>
          <a:off x="0" y="1229535"/>
          <a:ext cx="847598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57830" tIns="437388" rIns="65783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29535"/>
        <a:ext cx="8475980" cy="52920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423799" y="919575"/>
          <a:ext cx="5933186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4260" tIns="0" rIns="22426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 NDLĐ làm chủ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799" y="919575"/>
        <a:ext cx="5933186" cy="619920"/>
      </dsp:txXfrm>
    </dsp:sp>
    <dsp:sp modelId="{6B4B0D2A-F76A-4881-A678-1599A9C1764F}">
      <dsp:nvSpPr>
        <dsp:cNvPr id="8" name="Rectangles 7"/>
        <dsp:cNvSpPr/>
      </dsp:nvSpPr>
      <dsp:spPr bwMode="white">
        <a:xfrm>
          <a:off x="0" y="2182095"/>
          <a:ext cx="847598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57830" tIns="437388" rIns="65783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82095"/>
        <a:ext cx="8475980" cy="52920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423799" y="1872135"/>
          <a:ext cx="5933186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4260" tIns="0" rIns="22426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Nước ta là nước dân chủ, Dân là chủ, Dân làm chủ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799" y="1872135"/>
        <a:ext cx="5933186" cy="619920"/>
      </dsp:txXfrm>
    </dsp:sp>
    <dsp:sp modelId="{F2D507D6-5CB7-4C81-896F-18FAF0126329}">
      <dsp:nvSpPr>
        <dsp:cNvPr id="11" name="Rectangles 10"/>
        <dsp:cNvSpPr/>
      </dsp:nvSpPr>
      <dsp:spPr bwMode="white">
        <a:xfrm>
          <a:off x="0" y="3134655"/>
          <a:ext cx="847598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57830" tIns="437388" rIns="65783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34655"/>
        <a:ext cx="8475980" cy="529200"/>
      </dsp:txXfrm>
    </dsp:sp>
    <dsp:sp modelId="{E2F3FA2F-E1C7-4C05-8B05-C32B42A9A930}">
      <dsp:nvSpPr>
        <dsp:cNvPr id="10" name="Rounded Rectangle 9"/>
        <dsp:cNvSpPr/>
      </dsp:nvSpPr>
      <dsp:spPr bwMode="white">
        <a:xfrm>
          <a:off x="423799" y="2824695"/>
          <a:ext cx="5933186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4260" tIns="0" rIns="22426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Quyền,trách nhiệm và địa vị của nhân dân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799" y="2824695"/>
        <a:ext cx="5933186" cy="619920"/>
      </dsp:txXfrm>
    </dsp:sp>
    <dsp:sp modelId="{0797CEA2-9F9D-4159-A8DC-2F0D60611F3B}">
      <dsp:nvSpPr>
        <dsp:cNvPr id="3" name="Rectangles 2" hidden="1"/>
        <dsp:cNvSpPr/>
      </dsp:nvSpPr>
      <dsp:spPr>
        <a:xfrm>
          <a:off x="0" y="919575"/>
          <a:ext cx="423799" cy="619920"/>
        </a:xfrm>
        <a:prstGeom prst="rect">
          <a:avLst/>
        </a:prstGeom>
      </dsp:spPr>
      <dsp:txXfrm>
        <a:off x="0" y="919575"/>
        <a:ext cx="423799" cy="619920"/>
      </dsp:txXfrm>
    </dsp:sp>
    <dsp:sp modelId="{3559B5A5-3E91-49F5-A868-297DBB575668}">
      <dsp:nvSpPr>
        <dsp:cNvPr id="6" name="Rectangles 5" hidden="1"/>
        <dsp:cNvSpPr/>
      </dsp:nvSpPr>
      <dsp:spPr>
        <a:xfrm>
          <a:off x="0" y="1872135"/>
          <a:ext cx="423799" cy="619920"/>
        </a:xfrm>
        <a:prstGeom prst="rect">
          <a:avLst/>
        </a:prstGeom>
      </dsp:spPr>
      <dsp:txXfrm>
        <a:off x="0" y="1872135"/>
        <a:ext cx="423799" cy="619920"/>
      </dsp:txXfrm>
    </dsp:sp>
    <dsp:sp modelId="{06AA40BB-9886-4B46-8ECB-F4B42996D2E4}">
      <dsp:nvSpPr>
        <dsp:cNvPr id="9" name="Rectangles 8" hidden="1"/>
        <dsp:cNvSpPr/>
      </dsp:nvSpPr>
      <dsp:spPr>
        <a:xfrm>
          <a:off x="0" y="2824695"/>
          <a:ext cx="423799" cy="619920"/>
        </a:xfrm>
        <a:prstGeom prst="rect">
          <a:avLst/>
        </a:prstGeom>
      </dsp:spPr>
      <dsp:txXfrm>
        <a:off x="0" y="2824695"/>
        <a:ext cx="423799" cy="619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475980" cy="4583430"/>
        <a:chOff x="0" y="0"/>
        <a:chExt cx="8475980" cy="4583430"/>
      </a:xfrm>
    </dsp:grpSpPr>
    <dsp:sp modelId="{D167D85B-ED5F-4134-9F18-E6B4BAE0C614}">
      <dsp:nvSpPr>
        <dsp:cNvPr id="5" name="Rectangles 4"/>
        <dsp:cNvSpPr/>
      </dsp:nvSpPr>
      <dsp:spPr bwMode="white">
        <a:xfrm>
          <a:off x="0" y="1229535"/>
          <a:ext cx="847598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57830" tIns="437388" rIns="65783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29535"/>
        <a:ext cx="8475980" cy="52920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423799" y="919575"/>
          <a:ext cx="5933186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4260" tIns="0" rIns="22426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 NDLĐ làm chủ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799" y="919575"/>
        <a:ext cx="5933186" cy="619920"/>
      </dsp:txXfrm>
    </dsp:sp>
    <dsp:sp modelId="{6B4B0D2A-F76A-4881-A678-1599A9C1764F}">
      <dsp:nvSpPr>
        <dsp:cNvPr id="8" name="Rectangles 7"/>
        <dsp:cNvSpPr/>
      </dsp:nvSpPr>
      <dsp:spPr bwMode="white">
        <a:xfrm>
          <a:off x="0" y="2182095"/>
          <a:ext cx="847598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57830" tIns="437388" rIns="65783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82095"/>
        <a:ext cx="8475980" cy="52920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423799" y="1872135"/>
          <a:ext cx="5933186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4260" tIns="0" rIns="22426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Nước ta là nước dân chủ, Dân là chủ, Dân làm chủ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799" y="1872135"/>
        <a:ext cx="5933186" cy="619920"/>
      </dsp:txXfrm>
    </dsp:sp>
    <dsp:sp modelId="{F2D507D6-5CB7-4C81-896F-18FAF0126329}">
      <dsp:nvSpPr>
        <dsp:cNvPr id="11" name="Rectangles 10"/>
        <dsp:cNvSpPr/>
      </dsp:nvSpPr>
      <dsp:spPr bwMode="white">
        <a:xfrm>
          <a:off x="0" y="3134655"/>
          <a:ext cx="847598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57830" tIns="437388" rIns="65783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34655"/>
        <a:ext cx="8475980" cy="529200"/>
      </dsp:txXfrm>
    </dsp:sp>
    <dsp:sp modelId="{E2F3FA2F-E1C7-4C05-8B05-C32B42A9A930}">
      <dsp:nvSpPr>
        <dsp:cNvPr id="10" name="Rounded Rectangle 9"/>
        <dsp:cNvSpPr/>
      </dsp:nvSpPr>
      <dsp:spPr bwMode="white">
        <a:xfrm>
          <a:off x="423799" y="2824695"/>
          <a:ext cx="5933186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4260" tIns="0" rIns="22426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Quyền,trách nhiệm và địa vị của nhân dân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799" y="2824695"/>
        <a:ext cx="5933186" cy="619920"/>
      </dsp:txXfrm>
    </dsp:sp>
    <dsp:sp modelId="{0797CEA2-9F9D-4159-A8DC-2F0D60611F3B}">
      <dsp:nvSpPr>
        <dsp:cNvPr id="3" name="Rectangles 2" hidden="1"/>
        <dsp:cNvSpPr/>
      </dsp:nvSpPr>
      <dsp:spPr>
        <a:xfrm>
          <a:off x="0" y="919575"/>
          <a:ext cx="423799" cy="619920"/>
        </a:xfrm>
        <a:prstGeom prst="rect">
          <a:avLst/>
        </a:prstGeom>
      </dsp:spPr>
      <dsp:txXfrm>
        <a:off x="0" y="919575"/>
        <a:ext cx="423799" cy="619920"/>
      </dsp:txXfrm>
    </dsp:sp>
    <dsp:sp modelId="{3559B5A5-3E91-49F5-A868-297DBB575668}">
      <dsp:nvSpPr>
        <dsp:cNvPr id="6" name="Rectangles 5" hidden="1"/>
        <dsp:cNvSpPr/>
      </dsp:nvSpPr>
      <dsp:spPr>
        <a:xfrm>
          <a:off x="0" y="1872135"/>
          <a:ext cx="423799" cy="619920"/>
        </a:xfrm>
        <a:prstGeom prst="rect">
          <a:avLst/>
        </a:prstGeom>
      </dsp:spPr>
      <dsp:txXfrm>
        <a:off x="0" y="1872135"/>
        <a:ext cx="423799" cy="619920"/>
      </dsp:txXfrm>
    </dsp:sp>
    <dsp:sp modelId="{06AA40BB-9886-4B46-8ECB-F4B42996D2E4}">
      <dsp:nvSpPr>
        <dsp:cNvPr id="9" name="Rectangles 8" hidden="1"/>
        <dsp:cNvSpPr/>
      </dsp:nvSpPr>
      <dsp:spPr>
        <a:xfrm>
          <a:off x="0" y="2824695"/>
          <a:ext cx="423799" cy="619920"/>
        </a:xfrm>
        <a:prstGeom prst="rect">
          <a:avLst/>
        </a:prstGeom>
      </dsp:spPr>
      <dsp:txXfrm>
        <a:off x="0" y="2824695"/>
        <a:ext cx="423799" cy="619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475980" cy="4583430"/>
        <a:chOff x="0" y="0"/>
        <a:chExt cx="8475980" cy="4583430"/>
      </a:xfrm>
    </dsp:grpSpPr>
    <dsp:sp modelId="{D167D85B-ED5F-4134-9F18-E6B4BAE0C614}">
      <dsp:nvSpPr>
        <dsp:cNvPr id="5" name="Rectangles 4"/>
        <dsp:cNvSpPr/>
      </dsp:nvSpPr>
      <dsp:spPr bwMode="white">
        <a:xfrm>
          <a:off x="0" y="1229535"/>
          <a:ext cx="847598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57830" tIns="437388" rIns="65783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29535"/>
        <a:ext cx="8475980" cy="52920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423799" y="919575"/>
          <a:ext cx="5933186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4260" tIns="0" rIns="22426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 NDLĐ làm chủ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799" y="919575"/>
        <a:ext cx="5933186" cy="619920"/>
      </dsp:txXfrm>
    </dsp:sp>
    <dsp:sp modelId="{6B4B0D2A-F76A-4881-A678-1599A9C1764F}">
      <dsp:nvSpPr>
        <dsp:cNvPr id="8" name="Rectangles 7"/>
        <dsp:cNvSpPr/>
      </dsp:nvSpPr>
      <dsp:spPr bwMode="white">
        <a:xfrm>
          <a:off x="0" y="2182095"/>
          <a:ext cx="847598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57830" tIns="437388" rIns="65783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82095"/>
        <a:ext cx="8475980" cy="52920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423799" y="1872135"/>
          <a:ext cx="5933186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4260" tIns="0" rIns="22426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Nước ta là nước dân chủ, Dân là chủ, Dân làm chủ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799" y="1872135"/>
        <a:ext cx="5933186" cy="619920"/>
      </dsp:txXfrm>
    </dsp:sp>
    <dsp:sp modelId="{F2D507D6-5CB7-4C81-896F-18FAF0126329}">
      <dsp:nvSpPr>
        <dsp:cNvPr id="11" name="Rectangles 10"/>
        <dsp:cNvSpPr/>
      </dsp:nvSpPr>
      <dsp:spPr bwMode="white">
        <a:xfrm>
          <a:off x="0" y="3134655"/>
          <a:ext cx="8475980" cy="529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57830" tIns="437388" rIns="65783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34655"/>
        <a:ext cx="8475980" cy="529200"/>
      </dsp:txXfrm>
    </dsp:sp>
    <dsp:sp modelId="{E2F3FA2F-E1C7-4C05-8B05-C32B42A9A930}">
      <dsp:nvSpPr>
        <dsp:cNvPr id="10" name="Rounded Rectangle 9"/>
        <dsp:cNvSpPr/>
      </dsp:nvSpPr>
      <dsp:spPr bwMode="white">
        <a:xfrm>
          <a:off x="423799" y="2824695"/>
          <a:ext cx="5933186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4260" tIns="0" rIns="22426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Quyền,trách nhiệm và địa vị của nhân dân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799" y="2824695"/>
        <a:ext cx="5933186" cy="619920"/>
      </dsp:txXfrm>
    </dsp:sp>
    <dsp:sp modelId="{0797CEA2-9F9D-4159-A8DC-2F0D60611F3B}">
      <dsp:nvSpPr>
        <dsp:cNvPr id="3" name="Rectangles 2" hidden="1"/>
        <dsp:cNvSpPr/>
      </dsp:nvSpPr>
      <dsp:spPr>
        <a:xfrm>
          <a:off x="0" y="919575"/>
          <a:ext cx="423799" cy="619920"/>
        </a:xfrm>
        <a:prstGeom prst="rect">
          <a:avLst/>
        </a:prstGeom>
      </dsp:spPr>
      <dsp:txXfrm>
        <a:off x="0" y="919575"/>
        <a:ext cx="423799" cy="619920"/>
      </dsp:txXfrm>
    </dsp:sp>
    <dsp:sp modelId="{3559B5A5-3E91-49F5-A868-297DBB575668}">
      <dsp:nvSpPr>
        <dsp:cNvPr id="6" name="Rectangles 5" hidden="1"/>
        <dsp:cNvSpPr/>
      </dsp:nvSpPr>
      <dsp:spPr>
        <a:xfrm>
          <a:off x="0" y="1872135"/>
          <a:ext cx="423799" cy="619920"/>
        </a:xfrm>
        <a:prstGeom prst="rect">
          <a:avLst/>
        </a:prstGeom>
      </dsp:spPr>
      <dsp:txXfrm>
        <a:off x="0" y="1872135"/>
        <a:ext cx="423799" cy="619920"/>
      </dsp:txXfrm>
    </dsp:sp>
    <dsp:sp modelId="{06AA40BB-9886-4B46-8ECB-F4B42996D2E4}">
      <dsp:nvSpPr>
        <dsp:cNvPr id="9" name="Rectangles 8" hidden="1"/>
        <dsp:cNvSpPr/>
      </dsp:nvSpPr>
      <dsp:spPr>
        <a:xfrm>
          <a:off x="0" y="2824695"/>
          <a:ext cx="423799" cy="619920"/>
        </a:xfrm>
        <a:prstGeom prst="rect">
          <a:avLst/>
        </a:prstGeom>
      </dsp:spPr>
      <dsp:txXfrm>
        <a:off x="0" y="2824695"/>
        <a:ext cx="423799" cy="619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044940" cy="4402455"/>
        <a:chOff x="0" y="0"/>
        <a:chExt cx="9044940" cy="4402455"/>
      </a:xfrm>
    </dsp:grpSpPr>
    <dsp:sp modelId="{7DB282D5-F713-4A85-A4CF-FCCD1C2C3C3D}">
      <dsp:nvSpPr>
        <dsp:cNvPr id="5" name="Rectangles 4"/>
        <dsp:cNvSpPr/>
      </dsp:nvSpPr>
      <dsp:spPr bwMode="white">
        <a:xfrm>
          <a:off x="1692570" y="236284"/>
          <a:ext cx="5908183" cy="1846307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1250565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en-US" b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Động lực bên trong, n</a:t>
          </a:r>
          <a:r>
            <a: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hân tố con người Việt Nam</a:t>
          </a:r>
          <a:r>
            <a: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=&gt; Quan trọng và quyết định nhất.</a:t>
          </a:r>
          <a:r>
            <a:rPr lang="en-US" b="1">
              <a:solidFill>
                <a:srgbClr val="FF0000"/>
              </a:solidFill>
              <a:sym typeface="+mn-ea"/>
            </a:rPr>
            <a:t> </a:t>
          </a:r>
          <a:endParaRPr lang="en-US" b="1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  <a:sym typeface="+mn-ea"/>
          </a:endParaRPr>
        </a:p>
      </dsp:txBody>
      <dsp:txXfrm>
        <a:off x="1692570" y="236284"/>
        <a:ext cx="5908183" cy="1846307"/>
      </dsp:txXfrm>
    </dsp:sp>
    <dsp:sp modelId="{E540E1E5-3190-4D7A-924E-F3721DD42C80}">
      <dsp:nvSpPr>
        <dsp:cNvPr id="6" name="Rectangles 5"/>
        <dsp:cNvSpPr/>
      </dsp:nvSpPr>
      <dsp:spPr bwMode="white">
        <a:xfrm>
          <a:off x="1446395" y="-30405"/>
          <a:ext cx="1292415" cy="1938623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446395" y="-30405"/>
        <a:ext cx="1292415" cy="1938623"/>
      </dsp:txXfrm>
    </dsp:sp>
    <dsp:sp modelId="{DDC636F0-514D-4C8C-930F-9577741FD626}">
      <dsp:nvSpPr>
        <dsp:cNvPr id="7" name="Rectangles 6"/>
        <dsp:cNvSpPr/>
      </dsp:nvSpPr>
      <dsp:spPr bwMode="white">
        <a:xfrm>
          <a:off x="1692570" y="2586552"/>
          <a:ext cx="5908183" cy="1846307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1250565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Động lực bên ngoài.</a:t>
          </a:r>
          <a:endParaRPr lang="en-US" b="1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2570" y="2586552"/>
        <a:ext cx="5908183" cy="1846307"/>
      </dsp:txXfrm>
    </dsp:sp>
    <dsp:sp modelId="{D49C84B4-3214-4976-9075-25A998075DEC}">
      <dsp:nvSpPr>
        <dsp:cNvPr id="8" name="Rectangles 7"/>
        <dsp:cNvSpPr/>
      </dsp:nvSpPr>
      <dsp:spPr bwMode="white">
        <a:xfrm>
          <a:off x="1446395" y="2319864"/>
          <a:ext cx="1292415" cy="1938623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446395" y="2319864"/>
        <a:ext cx="1292415" cy="19386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088630" cy="4043680"/>
        <a:chOff x="0" y="0"/>
        <a:chExt cx="8088630" cy="4043680"/>
      </a:xfrm>
    </dsp:grpSpPr>
    <dsp:sp modelId="{A9558FAE-AE26-43A7-A5EC-E1594E2B2F93}">
      <dsp:nvSpPr>
        <dsp:cNvPr id="3" name="Rounded Rectangle 2"/>
        <dsp:cNvSpPr/>
      </dsp:nvSpPr>
      <dsp:spPr bwMode="white">
        <a:xfrm>
          <a:off x="0" y="1383264"/>
          <a:ext cx="2128587" cy="1277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Tính chất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83264"/>
        <a:ext cx="2128587" cy="1277152"/>
      </dsp:txXfrm>
    </dsp:sp>
    <dsp:sp modelId="{56077158-A490-49C0-92A3-E1F3F4A134D1}">
      <dsp:nvSpPr>
        <dsp:cNvPr id="4" name="Right Arrow 3"/>
        <dsp:cNvSpPr/>
      </dsp:nvSpPr>
      <dsp:spPr bwMode="white">
        <a:xfrm>
          <a:off x="2328674" y="1757895"/>
          <a:ext cx="451260" cy="52789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328674" y="1757895"/>
        <a:ext cx="451260" cy="527890"/>
      </dsp:txXfrm>
    </dsp:sp>
    <dsp:sp modelId="{0C6A0E2D-4913-46C1-A93F-3832E34B4A9D}">
      <dsp:nvSpPr>
        <dsp:cNvPr id="5" name="Rounded Rectangle 4"/>
        <dsp:cNvSpPr/>
      </dsp:nvSpPr>
      <dsp:spPr bwMode="white">
        <a:xfrm>
          <a:off x="2980022" y="1383264"/>
          <a:ext cx="2128587" cy="1277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Đặc điểm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80022" y="1383264"/>
        <a:ext cx="2128587" cy="1277152"/>
      </dsp:txXfrm>
    </dsp:sp>
    <dsp:sp modelId="{18462591-2085-43A2-8617-BA9721C35F9F}">
      <dsp:nvSpPr>
        <dsp:cNvPr id="6" name="Right Arrow 5"/>
        <dsp:cNvSpPr/>
      </dsp:nvSpPr>
      <dsp:spPr bwMode="white">
        <a:xfrm>
          <a:off x="5308696" y="1757895"/>
          <a:ext cx="451260" cy="52789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308696" y="1757895"/>
        <a:ext cx="451260" cy="527890"/>
      </dsp:txXfrm>
    </dsp:sp>
    <dsp:sp modelId="{507274D1-9FFA-4CA1-8C30-ADC25E352D22}">
      <dsp:nvSpPr>
        <dsp:cNvPr id="7" name="Rounded Rectangle 6"/>
        <dsp:cNvSpPr/>
      </dsp:nvSpPr>
      <dsp:spPr bwMode="white">
        <a:xfrm>
          <a:off x="5960043" y="1383264"/>
          <a:ext cx="2128587" cy="1277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Nhiệm vụ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60043" y="1383264"/>
        <a:ext cx="2128587" cy="1277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2AFD-E36F-44A1-AD7C-A8EF3A1476F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7A3DF-B795-4D1D-B9DA-DC4C7254AC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7A3DF-B795-4D1D-B9DA-DC4C7254AC2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BE79BD-9E17-4E8D-AE06-316406A1F1C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Slide master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BE79BD-9E17-4E8D-AE06-316406A1F1C1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E0E5FF-DA4F-41F2-BC43-BBA044FBCD1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BE79BD-9E17-4E8D-AE06-316406A1F1C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E79D-89E8-412C-B6BA-0F7C09AD41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F52-562E-4374-8E29-B74E6E961D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NH HUONG\Downloads\HEADLIN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78" y="857885"/>
            <a:ext cx="8207375" cy="1082675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02535"/>
            <a:ext cx="9211310" cy="245999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 TƯỞNG HỒ CHÍ MINH VỀ ĐỘC LẬP DÂN TỘC VÀ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NGHĨA XÃ HỘI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63825" y="1335405"/>
            <a:ext cx="431863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000" b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endParaRPr lang="en-US" sz="40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65760"/>
            <a:ext cx="7193280" cy="663575"/>
          </a:xfrm>
        </p:spPr>
        <p:txBody>
          <a:bodyPr>
            <a:normAutofit fontScale="90000"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 kinh tế:</a:t>
            </a:r>
            <a:r>
              <a:rPr lang="en-US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869315" y="1268095"/>
          <a:ext cx="7970520" cy="57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4-Point Star 5"/>
          <p:cNvSpPr/>
          <p:nvPr/>
        </p:nvSpPr>
        <p:spPr>
          <a:xfrm>
            <a:off x="463550" y="316865"/>
            <a:ext cx="694690" cy="7620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65760"/>
            <a:ext cx="7193280" cy="663575"/>
          </a:xfrm>
        </p:spPr>
        <p:txBody>
          <a:bodyPr>
            <a:normAutofit fontScale="90000"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 văn hóa:</a:t>
            </a:r>
            <a:r>
              <a:rPr lang="en-US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62915" y="1078230"/>
          <a:ext cx="8061325" cy="5810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4-Point Star 5"/>
          <p:cNvSpPr/>
          <p:nvPr/>
        </p:nvSpPr>
        <p:spPr>
          <a:xfrm>
            <a:off x="463550" y="316865"/>
            <a:ext cx="694690" cy="7620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65760"/>
            <a:ext cx="7193280" cy="663575"/>
          </a:xfrm>
        </p:spPr>
        <p:txBody>
          <a:bodyPr>
            <a:normAutofit fontScale="90000"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 xã hội:</a:t>
            </a:r>
            <a:r>
              <a:rPr lang="en-US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62915" y="1078230"/>
          <a:ext cx="8061325" cy="5810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4-Point Star 5"/>
          <p:cNvSpPr/>
          <p:nvPr/>
        </p:nvSpPr>
        <p:spPr>
          <a:xfrm>
            <a:off x="463550" y="316865"/>
            <a:ext cx="694690" cy="7620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33667"/>
            <a:ext cx="7772400" cy="1143000"/>
          </a:xfrm>
        </p:spPr>
        <p:txBody>
          <a:bodyPr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Động lực của chủ nghĩa xã hội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9390" y="1557020"/>
          <a:ext cx="9044940" cy="440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Diagram 3"/>
          <p:cNvGraphicFramePr/>
          <p:nvPr/>
        </p:nvGraphicFramePr>
        <p:xfrm>
          <a:off x="527685" y="1990090"/>
          <a:ext cx="8088630" cy="404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810" y="351155"/>
            <a:ext cx="8183245" cy="1143000"/>
          </a:xfr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2.3. T</a:t>
            </a:r>
            <a:r>
              <a:rPr lang="vi-V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endParaRPr 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4810" y="2152650"/>
            <a:ext cx="818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chất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đặc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điểm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nhiệm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vụ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của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kỳ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quá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độ</a:t>
            </a:r>
            <a:endParaRPr lang="en-US" sz="2800" b="1" i="1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Diagram 4"/>
          <p:cNvGraphicFramePr/>
          <p:nvPr/>
        </p:nvGraphicFramePr>
        <p:xfrm>
          <a:off x="508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Diagram 4"/>
          <p:cNvGraphicFramePr/>
          <p:nvPr/>
        </p:nvGraphicFramePr>
        <p:xfrm>
          <a:off x="60325" y="192405"/>
          <a:ext cx="8096250" cy="6611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2869" y="431800"/>
            <a:ext cx="7814733" cy="56642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CNXH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400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Alternate Process 3"/>
          <p:cNvSpPr/>
          <p:nvPr/>
        </p:nvSpPr>
        <p:spPr>
          <a:xfrm>
            <a:off x="359410" y="1189355"/>
            <a:ext cx="8373745" cy="2743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35355" y="1783715"/>
            <a:ext cx="7482840" cy="1568450"/>
          </a:xfrm>
          <a:prstGeom prst="rect">
            <a:avLst/>
          </a:prstGeom>
          <a:pattFill prst="pct5">
            <a:fgClr>
              <a:schemeClr val="accent3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p>
            <a:pPr algn="ctr"/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TƯ TƯỞNG HỒ CHÍ MINH VỀ MỐI QUAN HỆ GIỮA  ĐỘC LẬP DÂN TỘC VÀ CHỦ NGHĨA XÃ  HỘI</a:t>
            </a:r>
            <a:endParaRPr 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11785"/>
            <a:ext cx="7772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Độc lập dân tộc là cơ sở, tiền đề để tiến lên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nghĩa xã hội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38455" y="1636395"/>
          <a:ext cx="8297545" cy="450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405" y="342900"/>
            <a:ext cx="8340725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T</a:t>
            </a:r>
            <a:r>
              <a:rPr lang="vi-V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vi-V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ây dựng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ở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invGray">
          <a:xfrm>
            <a:off x="685800" y="2103755"/>
            <a:ext cx="6584950" cy="3839845"/>
          </a:xfrm>
          <a:prstGeom prst="rightArrow">
            <a:avLst>
              <a:gd name="adj1" fmla="val 79306"/>
              <a:gd name="adj2" fmla="val 33532"/>
            </a:avLst>
          </a:prstGeom>
          <a:gradFill rotWithShape="1">
            <a:gsLst>
              <a:gs pos="0">
                <a:srgbClr val="003CB4"/>
              </a:gs>
              <a:gs pos="100000">
                <a:srgbClr val="6C93E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914400" y="2239010"/>
            <a:ext cx="4495800" cy="990600"/>
          </a:xfrm>
          <a:prstGeom prst="roundRect">
            <a:avLst>
              <a:gd name="adj" fmla="val 910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T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blackWhite">
          <a:xfrm>
            <a:off x="914400" y="3391535"/>
            <a:ext cx="4495800" cy="990600"/>
          </a:xfrm>
          <a:prstGeom prst="roundRect">
            <a:avLst>
              <a:gd name="adj" fmla="val 910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T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ây dựng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blackWhite">
          <a:xfrm>
            <a:off x="914400" y="4700905"/>
            <a:ext cx="4495800" cy="1090295"/>
          </a:xfrm>
          <a:prstGeom prst="roundRect">
            <a:avLst>
              <a:gd name="adj" fmla="val 131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2.3.T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29730" y="35052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810C1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CNXH </a:t>
            </a:r>
            <a:endParaRPr lang="en-US" sz="2800" b="1" dirty="0">
              <a:solidFill>
                <a:srgbClr val="810C1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800" b="1" dirty="0" err="1">
                <a:solidFill>
                  <a:srgbClr val="810C1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solidFill>
                  <a:srgbClr val="810C1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en-US" sz="2800" b="1" dirty="0">
              <a:solidFill>
                <a:srgbClr val="810C1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82245"/>
            <a:ext cx="7772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là điều kiện vững chắc đảm bảo nền độc lập dân tộc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14655" y="1712595"/>
          <a:ext cx="8297545" cy="450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601345"/>
            <a:ext cx="7772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Điều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bảo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đảm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độc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lập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tộc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gắn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liền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chủ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nghĩa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hội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015" y="2504440"/>
            <a:ext cx="7303770" cy="24295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lãnh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35" y="228600"/>
            <a:ext cx="859028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ở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-847725" y="1489075"/>
          <a:ext cx="11346815" cy="557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842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106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</p:txBody>
      </p:sp>
      <p:sp>
        <p:nvSpPr>
          <p:cNvPr id="4" name="AutoShape 6" descr="Parchment"/>
          <p:cNvSpPr>
            <a:spLocks noChangeArrowheads="1"/>
          </p:cNvSpPr>
          <p:nvPr/>
        </p:nvSpPr>
        <p:spPr bwMode="auto">
          <a:xfrm>
            <a:off x="228600" y="2961640"/>
            <a:ext cx="8763000" cy="1592580"/>
          </a:xfrm>
          <a:prstGeom prst="octagon">
            <a:avLst>
              <a:gd name="adj" fmla="val 2928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marL="342900" indent="-342900" algn="just">
              <a:lnSpc>
                <a:spcPts val="22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Macxit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hát triển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6" descr="Parchment"/>
          <p:cNvSpPr>
            <a:spLocks noChangeArrowheads="1"/>
          </p:cNvSpPr>
          <p:nvPr/>
        </p:nvSpPr>
        <p:spPr bwMode="auto">
          <a:xfrm>
            <a:off x="228600" y="4987925"/>
            <a:ext cx="8763000" cy="1294130"/>
          </a:xfrm>
          <a:prstGeom prst="octagon">
            <a:avLst>
              <a:gd name="adj" fmla="val 2928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marL="342900" indent="-342900" algn="just">
              <a:lnSpc>
                <a:spcPts val="22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CNXH,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giàu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 descr="Parchment"/>
          <p:cNvSpPr>
            <a:spLocks noChangeArrowheads="1"/>
          </p:cNvSpPr>
          <p:nvPr/>
        </p:nvSpPr>
        <p:spPr bwMode="auto">
          <a:xfrm>
            <a:off x="99060" y="884555"/>
            <a:ext cx="9063355" cy="1748790"/>
          </a:xfrm>
          <a:prstGeom prst="octago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just">
              <a:defRPr/>
            </a:pP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HCM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110" y="2231390"/>
            <a:ext cx="7665085" cy="386461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53110" y="2411730"/>
          <a:ext cx="7271385" cy="401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Title 1"/>
          <p:cNvSpPr/>
          <p:nvPr>
            <p:ph type="title"/>
          </p:nvPr>
        </p:nvSpPr>
        <p:spPr>
          <a:xfrm>
            <a:off x="877570" y="1517650"/>
            <a:ext cx="8001000" cy="595630"/>
          </a:xfrm>
        </p:spPr>
        <p:txBody>
          <a:bodyPr>
            <a:noAutofit/>
          </a:bodyPr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Quan niệm của HCM về CNXH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67335" y="230505"/>
            <a:ext cx="8608695" cy="10458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chủ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32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2869" y="1524000"/>
            <a:ext cx="7814733" cy="45720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53110" y="1395095"/>
          <a:ext cx="7242810" cy="5031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138045" y="1584325"/>
            <a:ext cx="4817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Là xã hội thuộc giai đoạn đầu của CNCS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3110" y="434340"/>
            <a:ext cx="68649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 Quan niệm của HCM về CNXH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326044" y="2250766"/>
          <a:ext cx="5232801" cy="2537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L-Shape 7"/>
          <p:cNvSpPr/>
          <p:nvPr/>
        </p:nvSpPr>
        <p:spPr>
          <a:xfrm rot="5400000">
            <a:off x="5825430" y="1847046"/>
            <a:ext cx="914400" cy="1447800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sp>
      <p:sp>
        <p:nvSpPr>
          <p:cNvPr id="9" name="L-Shape 8"/>
          <p:cNvSpPr/>
          <p:nvPr/>
        </p:nvSpPr>
        <p:spPr>
          <a:xfrm rot="5400000">
            <a:off x="7316743" y="1603252"/>
            <a:ext cx="914399" cy="1295400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sp>
      <p:sp>
        <p:nvSpPr>
          <p:cNvPr id="10" name="Isosceles Triangle 9"/>
          <p:cNvSpPr/>
          <p:nvPr/>
        </p:nvSpPr>
        <p:spPr>
          <a:xfrm>
            <a:off x="5094421" y="1976540"/>
            <a:ext cx="274412" cy="274412"/>
          </a:xfrm>
          <a:prstGeom prst="triangle">
            <a:avLst>
              <a:gd name="adj" fmla="val 10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11" name="Isosceles Triangle 10"/>
          <p:cNvSpPr/>
          <p:nvPr/>
        </p:nvSpPr>
        <p:spPr>
          <a:xfrm>
            <a:off x="6718646" y="1708827"/>
            <a:ext cx="274412" cy="274412"/>
          </a:xfrm>
          <a:prstGeom prst="triangle">
            <a:avLst>
              <a:gd name="adj" fmla="val 10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5753100" y="2301194"/>
            <a:ext cx="1210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5200" y="2056918"/>
            <a:ext cx="1152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850708">
            <a:off x="880110" y="3547110"/>
            <a:ext cx="7969885" cy="3835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20858397">
            <a:off x="1012825" y="3903980"/>
            <a:ext cx="780923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224155"/>
            <a:ext cx="8568690" cy="7588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Tiến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lên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chủ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xã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hội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tất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yếu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khách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</a:t>
            </a:r>
            <a:endParaRPr lang="en-US" b="1" dirty="0" err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2" grpId="0"/>
      <p:bldP spid="13" grpId="0"/>
      <p:bldP spid="15" grpId="0" bldLvl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4630"/>
            <a:ext cx="8051800" cy="5492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Tiến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lên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chủ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nghĩa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xã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hội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tất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yếu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khách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</a:t>
            </a:r>
            <a:endParaRPr lang="en-US" sz="2400" b="1" dirty="0" err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048000" cy="457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40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sz="4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C.Mác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962400" y="2800985"/>
            <a:ext cx="4890770" cy="3622675"/>
          </a:xfrm>
        </p:spPr>
        <p:txBody>
          <a:bodyPr>
            <a:normAutofit fontScale="85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/>
              <a:t> 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Minh: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CNXH ở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khát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vi-V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hát triển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Káº¿t quáº£ hÃ¬nh áº£nh cho c ma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52500"/>
            <a:ext cx="2362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6800"/>
            <a:ext cx="3457575" cy="1622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154940"/>
            <a:ext cx="8159750" cy="86804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algn="l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Đặc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</a:t>
            </a:r>
            <a:r>
              <a:rPr lang="vi-VN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 c</a:t>
            </a:r>
            <a:r>
              <a:rPr lang="vi-VN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xã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hội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xã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hội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chủ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nghĩa</a:t>
            </a:r>
            <a:endParaRPr lang="en-US" sz="2800" b="1" dirty="0" err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7295"/>
            <a:ext cx="8229600" cy="483616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AutoShape 47"/>
          <p:cNvSpPr>
            <a:spLocks noChangeArrowheads="1"/>
          </p:cNvSpPr>
          <p:nvPr/>
        </p:nvSpPr>
        <p:spPr bwMode="invGray">
          <a:xfrm>
            <a:off x="1676400" y="2286000"/>
            <a:ext cx="5759450" cy="2638425"/>
          </a:xfrm>
          <a:prstGeom prst="upArrow">
            <a:avLst>
              <a:gd name="adj1" fmla="val 56944"/>
              <a:gd name="adj2" fmla="val 50782"/>
            </a:avLst>
          </a:prstGeom>
          <a:solidFill>
            <a:schemeClr val="bg1">
              <a:lumMod val="65000"/>
            </a:schemeClr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8"/>
          <p:cNvSpPr>
            <a:spLocks noChangeArrowheads="1"/>
          </p:cNvSpPr>
          <p:nvPr/>
        </p:nvSpPr>
        <p:spPr bwMode="blackWhite">
          <a:xfrm>
            <a:off x="1524000" y="1634067"/>
            <a:ext cx="5791200" cy="57467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XHCN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6"/>
          <p:cNvGrpSpPr/>
          <p:nvPr/>
        </p:nvGrpSpPr>
        <p:grpSpPr bwMode="auto">
          <a:xfrm>
            <a:off x="2527255" y="3344154"/>
            <a:ext cx="1898650" cy="1905000"/>
            <a:chOff x="1776" y="2823"/>
            <a:chExt cx="973" cy="973"/>
          </a:xfrm>
        </p:grpSpPr>
        <p:sp>
          <p:nvSpPr>
            <p:cNvPr id="7" name="Oval 57"/>
            <p:cNvSpPr>
              <a:spLocks noChangeArrowheads="1"/>
            </p:cNvSpPr>
            <p:nvPr/>
          </p:nvSpPr>
          <p:spPr bwMode="gray">
            <a:xfrm>
              <a:off x="1776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58"/>
            <p:cNvSpPr>
              <a:spLocks noChangeArrowheads="1"/>
            </p:cNvSpPr>
            <p:nvPr/>
          </p:nvSpPr>
          <p:spPr bwMode="gray">
            <a:xfrm>
              <a:off x="1797" y="2846"/>
              <a:ext cx="927" cy="92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85001"/>
                  </a:schemeClr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59"/>
            <p:cNvSpPr>
              <a:spLocks noChangeArrowheads="1"/>
            </p:cNvSpPr>
            <p:nvPr/>
          </p:nvSpPr>
          <p:spPr bwMode="gray">
            <a:xfrm>
              <a:off x="1833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60" descr="Picture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gray">
            <a:xfrm>
              <a:off x="1862" y="2832"/>
              <a:ext cx="6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61"/>
            <p:cNvSpPr txBox="1">
              <a:spLocks noChangeArrowheads="1"/>
            </p:cNvSpPr>
            <p:nvPr/>
          </p:nvSpPr>
          <p:spPr bwMode="gray">
            <a:xfrm>
              <a:off x="1890" y="3091"/>
              <a:ext cx="740" cy="6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CXHN thực hiện nền </a:t>
              </a:r>
              <a:r>
                <a:rPr lang="en-US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chuyên chính dân chủ nhân dân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62"/>
          <p:cNvGrpSpPr/>
          <p:nvPr/>
        </p:nvGrpSpPr>
        <p:grpSpPr bwMode="auto">
          <a:xfrm>
            <a:off x="4657135" y="3676865"/>
            <a:ext cx="1895475" cy="1905000"/>
            <a:chOff x="3024" y="2823"/>
            <a:chExt cx="973" cy="973"/>
          </a:xfrm>
        </p:grpSpPr>
        <p:sp>
          <p:nvSpPr>
            <p:cNvPr id="13" name="Oval 63"/>
            <p:cNvSpPr>
              <a:spLocks noChangeArrowheads="1"/>
            </p:cNvSpPr>
            <p:nvPr/>
          </p:nvSpPr>
          <p:spPr bwMode="gray">
            <a:xfrm>
              <a:off x="3024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64"/>
            <p:cNvSpPr>
              <a:spLocks noChangeArrowheads="1"/>
            </p:cNvSpPr>
            <p:nvPr/>
          </p:nvSpPr>
          <p:spPr bwMode="gray">
            <a:xfrm>
              <a:off x="3045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5001"/>
                  </a:schemeClr>
                </a:gs>
                <a:gs pos="100000">
                  <a:schemeClr val="accent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65"/>
            <p:cNvSpPr>
              <a:spLocks noChangeArrowheads="1"/>
            </p:cNvSpPr>
            <p:nvPr/>
          </p:nvSpPr>
          <p:spPr bwMode="gray">
            <a:xfrm>
              <a:off x="3081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66" descr="Picture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gray">
            <a:xfrm>
              <a:off x="3045" y="2880"/>
              <a:ext cx="6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67"/>
            <p:cNvSpPr txBox="1">
              <a:spLocks noChangeArrowheads="1"/>
            </p:cNvSpPr>
            <p:nvPr/>
          </p:nvSpPr>
          <p:spPr bwMode="gray">
            <a:xfrm>
              <a:off x="3100" y="3066"/>
              <a:ext cx="820" cy="6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b="1" u="sng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Văn</a:t>
              </a:r>
              <a:r>
                <a:rPr lang="en-US" sz="1600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u="sng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sz="1600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b="1" u="sng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đạo</a:t>
              </a:r>
              <a:r>
                <a:rPr lang="en-US" sz="1600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u="sng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đức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xã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bằng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68"/>
          <p:cNvGrpSpPr/>
          <p:nvPr/>
        </p:nvGrpSpPr>
        <p:grpSpPr bwMode="auto">
          <a:xfrm>
            <a:off x="581025" y="3531317"/>
            <a:ext cx="1828800" cy="1862138"/>
            <a:chOff x="4272" y="2823"/>
            <a:chExt cx="973" cy="973"/>
          </a:xfrm>
        </p:grpSpPr>
        <p:sp>
          <p:nvSpPr>
            <p:cNvPr id="19" name="Oval 69"/>
            <p:cNvSpPr>
              <a:spLocks noChangeArrowheads="1"/>
            </p:cNvSpPr>
            <p:nvPr/>
          </p:nvSpPr>
          <p:spPr bwMode="gray">
            <a:xfrm>
              <a:off x="4272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70"/>
            <p:cNvSpPr>
              <a:spLocks noChangeArrowheads="1"/>
            </p:cNvSpPr>
            <p:nvPr/>
          </p:nvSpPr>
          <p:spPr bwMode="gray">
            <a:xfrm>
              <a:off x="4293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5001"/>
                  </a:schemeClr>
                </a:gs>
                <a:gs pos="100000">
                  <a:schemeClr val="fol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71"/>
            <p:cNvSpPr>
              <a:spLocks noChangeArrowheads="1"/>
            </p:cNvSpPr>
            <p:nvPr/>
          </p:nvSpPr>
          <p:spPr bwMode="gray">
            <a:xfrm>
              <a:off x="4329" y="2880"/>
              <a:ext cx="840" cy="83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72" descr="Picture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gray">
            <a:xfrm>
              <a:off x="4309" y="2823"/>
              <a:ext cx="877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73"/>
            <p:cNvSpPr txBox="1">
              <a:spLocks noChangeArrowheads="1"/>
            </p:cNvSpPr>
            <p:nvPr/>
          </p:nvSpPr>
          <p:spPr bwMode="gray">
            <a:xfrm>
              <a:off x="4375" y="3023"/>
              <a:ext cx="747" cy="7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u="sng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Kinh</a:t>
              </a:r>
              <a:r>
                <a:rPr lang="en-US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b="1" u="sng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tế</a:t>
              </a:r>
              <a:r>
                <a:rPr lang="en-US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phát</a:t>
              </a: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triển</a:t>
              </a: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chế</a:t>
              </a: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độ</a:t>
              </a: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công</a:t>
              </a: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hữu</a:t>
              </a: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về</a:t>
              </a: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TLSX </a:t>
              </a:r>
              <a:r>
                <a:rPr 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chủ</a:t>
              </a: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yếu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68"/>
          <p:cNvGrpSpPr/>
          <p:nvPr/>
        </p:nvGrpSpPr>
        <p:grpSpPr bwMode="auto">
          <a:xfrm>
            <a:off x="6611620" y="3788410"/>
            <a:ext cx="1736090" cy="1647190"/>
            <a:chOff x="4272" y="2823"/>
            <a:chExt cx="973" cy="973"/>
          </a:xfrm>
        </p:grpSpPr>
        <p:sp>
          <p:nvSpPr>
            <p:cNvPr id="25" name="Oval 69"/>
            <p:cNvSpPr>
              <a:spLocks noChangeArrowheads="1"/>
            </p:cNvSpPr>
            <p:nvPr/>
          </p:nvSpPr>
          <p:spPr bwMode="gray">
            <a:xfrm>
              <a:off x="4272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70"/>
            <p:cNvSpPr>
              <a:spLocks noChangeArrowheads="1"/>
            </p:cNvSpPr>
            <p:nvPr/>
          </p:nvSpPr>
          <p:spPr bwMode="gray">
            <a:xfrm>
              <a:off x="4279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5001"/>
                  </a:schemeClr>
                </a:gs>
                <a:gs pos="100000">
                  <a:schemeClr val="fol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71"/>
            <p:cNvSpPr>
              <a:spLocks noChangeArrowheads="1"/>
            </p:cNvSpPr>
            <p:nvPr/>
          </p:nvSpPr>
          <p:spPr bwMode="gray">
            <a:xfrm>
              <a:off x="4311" y="2863"/>
              <a:ext cx="840" cy="83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8" name="Picture 72" descr="Picture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gray">
            <a:xfrm>
              <a:off x="4293" y="2880"/>
              <a:ext cx="6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73"/>
            <p:cNvSpPr txBox="1">
              <a:spLocks noChangeArrowheads="1"/>
            </p:cNvSpPr>
            <p:nvPr/>
          </p:nvSpPr>
          <p:spPr bwMode="gray">
            <a:xfrm>
              <a:off x="4345" y="3050"/>
              <a:ext cx="825" cy="6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tập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dân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do ĐCS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lãnh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đạo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55" y="330200"/>
            <a:ext cx="8447405" cy="56324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ctr"/>
            <a:br>
              <a:rPr 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800" b="1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về chủ </a:t>
            </a:r>
            <a:r>
              <a:rPr lang="en-US" sz="2800" b="1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2800" b="1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1755" y="2378710"/>
            <a:ext cx="919480" cy="2193925"/>
          </a:xfrm>
          <a:custGeom>
            <a:avLst/>
            <a:gdLst>
              <a:gd name="connsiteX0" fmla="*/ 0 w 919571"/>
              <a:gd name="connsiteY0" fmla="*/ 91957 h 1811366"/>
              <a:gd name="connsiteX1" fmla="*/ 26934 w 919571"/>
              <a:gd name="connsiteY1" fmla="*/ 26934 h 1811366"/>
              <a:gd name="connsiteX2" fmla="*/ 91957 w 919571"/>
              <a:gd name="connsiteY2" fmla="*/ 1 h 1811366"/>
              <a:gd name="connsiteX3" fmla="*/ 827614 w 919571"/>
              <a:gd name="connsiteY3" fmla="*/ 0 h 1811366"/>
              <a:gd name="connsiteX4" fmla="*/ 892637 w 919571"/>
              <a:gd name="connsiteY4" fmla="*/ 26934 h 1811366"/>
              <a:gd name="connsiteX5" fmla="*/ 919570 w 919571"/>
              <a:gd name="connsiteY5" fmla="*/ 91957 h 1811366"/>
              <a:gd name="connsiteX6" fmla="*/ 919571 w 919571"/>
              <a:gd name="connsiteY6" fmla="*/ 1719409 h 1811366"/>
              <a:gd name="connsiteX7" fmla="*/ 892637 w 919571"/>
              <a:gd name="connsiteY7" fmla="*/ 1784432 h 1811366"/>
              <a:gd name="connsiteX8" fmla="*/ 827614 w 919571"/>
              <a:gd name="connsiteY8" fmla="*/ 1811366 h 1811366"/>
              <a:gd name="connsiteX9" fmla="*/ 91957 w 919571"/>
              <a:gd name="connsiteY9" fmla="*/ 1811366 h 1811366"/>
              <a:gd name="connsiteX10" fmla="*/ 26934 w 919571"/>
              <a:gd name="connsiteY10" fmla="*/ 1784432 h 1811366"/>
              <a:gd name="connsiteX11" fmla="*/ 0 w 919571"/>
              <a:gd name="connsiteY11" fmla="*/ 1719409 h 1811366"/>
              <a:gd name="connsiteX12" fmla="*/ 0 w 919571"/>
              <a:gd name="connsiteY12" fmla="*/ 91957 h 181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9571" h="1811366">
                <a:moveTo>
                  <a:pt x="0" y="91957"/>
                </a:moveTo>
                <a:cubicBezTo>
                  <a:pt x="0" y="67568"/>
                  <a:pt x="9688" y="44179"/>
                  <a:pt x="26934" y="26934"/>
                </a:cubicBezTo>
                <a:cubicBezTo>
                  <a:pt x="44179" y="9689"/>
                  <a:pt x="67569" y="0"/>
                  <a:pt x="91957" y="1"/>
                </a:cubicBezTo>
                <a:lnTo>
                  <a:pt x="827614" y="0"/>
                </a:lnTo>
                <a:cubicBezTo>
                  <a:pt x="852003" y="0"/>
                  <a:pt x="875392" y="9688"/>
                  <a:pt x="892637" y="26934"/>
                </a:cubicBezTo>
                <a:cubicBezTo>
                  <a:pt x="909882" y="44179"/>
                  <a:pt x="919571" y="67569"/>
                  <a:pt x="919570" y="91957"/>
                </a:cubicBezTo>
                <a:cubicBezTo>
                  <a:pt x="919570" y="634441"/>
                  <a:pt x="919571" y="1176925"/>
                  <a:pt x="919571" y="1719409"/>
                </a:cubicBezTo>
                <a:cubicBezTo>
                  <a:pt x="919571" y="1743798"/>
                  <a:pt x="909883" y="1767187"/>
                  <a:pt x="892637" y="1784432"/>
                </a:cubicBezTo>
                <a:cubicBezTo>
                  <a:pt x="875392" y="1801677"/>
                  <a:pt x="852002" y="1811366"/>
                  <a:pt x="827614" y="1811366"/>
                </a:cubicBezTo>
                <a:lnTo>
                  <a:pt x="91957" y="1811366"/>
                </a:lnTo>
                <a:cubicBezTo>
                  <a:pt x="67568" y="1811366"/>
                  <a:pt x="44179" y="1801678"/>
                  <a:pt x="26934" y="1784432"/>
                </a:cubicBezTo>
                <a:cubicBezTo>
                  <a:pt x="9689" y="1767187"/>
                  <a:pt x="0" y="1743797"/>
                  <a:pt x="0" y="1719409"/>
                </a:cubicBezTo>
                <a:lnTo>
                  <a:pt x="0" y="9195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33" tIns="39633" rIns="39633" bIns="3963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b="1" kern="12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CNXH</a:t>
            </a:r>
            <a:endParaRPr lang="en-US" sz="2000" b="1" kern="12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 rot="16575698">
            <a:off x="62865" y="2751958"/>
            <a:ext cx="2094226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7457" tIns="-47868" rIns="1007457" bIns="-4786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12" name="Freeform 11"/>
          <p:cNvSpPr/>
          <p:nvPr/>
        </p:nvSpPr>
        <p:spPr>
          <a:xfrm>
            <a:off x="1224185" y="1447801"/>
            <a:ext cx="1442815" cy="535558"/>
          </a:xfrm>
          <a:custGeom>
            <a:avLst/>
            <a:gdLst>
              <a:gd name="connsiteX0" fmla="*/ 0 w 1442815"/>
              <a:gd name="connsiteY0" fmla="*/ 53556 h 535558"/>
              <a:gd name="connsiteX1" fmla="*/ 15686 w 1442815"/>
              <a:gd name="connsiteY1" fmla="*/ 15686 h 535558"/>
              <a:gd name="connsiteX2" fmla="*/ 53556 w 1442815"/>
              <a:gd name="connsiteY2" fmla="*/ 0 h 535558"/>
              <a:gd name="connsiteX3" fmla="*/ 1389259 w 1442815"/>
              <a:gd name="connsiteY3" fmla="*/ 0 h 535558"/>
              <a:gd name="connsiteX4" fmla="*/ 1427129 w 1442815"/>
              <a:gd name="connsiteY4" fmla="*/ 15686 h 535558"/>
              <a:gd name="connsiteX5" fmla="*/ 1442815 w 1442815"/>
              <a:gd name="connsiteY5" fmla="*/ 53556 h 535558"/>
              <a:gd name="connsiteX6" fmla="*/ 1442815 w 1442815"/>
              <a:gd name="connsiteY6" fmla="*/ 482002 h 535558"/>
              <a:gd name="connsiteX7" fmla="*/ 1427129 w 1442815"/>
              <a:gd name="connsiteY7" fmla="*/ 519872 h 535558"/>
              <a:gd name="connsiteX8" fmla="*/ 1389259 w 1442815"/>
              <a:gd name="connsiteY8" fmla="*/ 535558 h 535558"/>
              <a:gd name="connsiteX9" fmla="*/ 53556 w 1442815"/>
              <a:gd name="connsiteY9" fmla="*/ 535558 h 535558"/>
              <a:gd name="connsiteX10" fmla="*/ 15686 w 1442815"/>
              <a:gd name="connsiteY10" fmla="*/ 519872 h 535558"/>
              <a:gd name="connsiteX11" fmla="*/ 0 w 1442815"/>
              <a:gd name="connsiteY11" fmla="*/ 482002 h 535558"/>
              <a:gd name="connsiteX12" fmla="*/ 0 w 1442815"/>
              <a:gd name="connsiteY12" fmla="*/ 53556 h 53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2815" h="535558">
                <a:moveTo>
                  <a:pt x="0" y="53556"/>
                </a:moveTo>
                <a:cubicBezTo>
                  <a:pt x="0" y="39352"/>
                  <a:pt x="5643" y="25730"/>
                  <a:pt x="15686" y="15686"/>
                </a:cubicBezTo>
                <a:cubicBezTo>
                  <a:pt x="25730" y="5642"/>
                  <a:pt x="39352" y="0"/>
                  <a:pt x="53556" y="0"/>
                </a:cubicBezTo>
                <a:lnTo>
                  <a:pt x="1389259" y="0"/>
                </a:lnTo>
                <a:cubicBezTo>
                  <a:pt x="1403463" y="0"/>
                  <a:pt x="1417085" y="5643"/>
                  <a:pt x="1427129" y="15686"/>
                </a:cubicBezTo>
                <a:cubicBezTo>
                  <a:pt x="1437173" y="25730"/>
                  <a:pt x="1442815" y="39352"/>
                  <a:pt x="1442815" y="53556"/>
                </a:cubicBezTo>
                <a:lnTo>
                  <a:pt x="1442815" y="482002"/>
                </a:lnTo>
                <a:cubicBezTo>
                  <a:pt x="1442815" y="496206"/>
                  <a:pt x="1437173" y="509828"/>
                  <a:pt x="1427129" y="519872"/>
                </a:cubicBezTo>
                <a:cubicBezTo>
                  <a:pt x="1417085" y="529916"/>
                  <a:pt x="1403463" y="535558"/>
                  <a:pt x="1389259" y="535558"/>
                </a:cubicBezTo>
                <a:lnTo>
                  <a:pt x="53556" y="535558"/>
                </a:lnTo>
                <a:cubicBezTo>
                  <a:pt x="39352" y="535558"/>
                  <a:pt x="25730" y="529915"/>
                  <a:pt x="15686" y="519872"/>
                </a:cubicBezTo>
                <a:cubicBezTo>
                  <a:pt x="5642" y="509828"/>
                  <a:pt x="0" y="496206"/>
                  <a:pt x="0" y="482002"/>
                </a:cubicBezTo>
                <a:lnTo>
                  <a:pt x="0" y="535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846" tIns="25846" rIns="25846" bIns="258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b="1" kern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b="1" kern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2600321" y="1447800"/>
            <a:ext cx="371479" cy="485306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453" tIns="-3340" rIns="161453" bIns="-334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14" name="Freeform 13"/>
          <p:cNvSpPr/>
          <p:nvPr/>
        </p:nvSpPr>
        <p:spPr>
          <a:xfrm>
            <a:off x="2971800" y="1462827"/>
            <a:ext cx="5902642" cy="442173"/>
          </a:xfrm>
          <a:custGeom>
            <a:avLst/>
            <a:gdLst>
              <a:gd name="connsiteX0" fmla="*/ 0 w 5902642"/>
              <a:gd name="connsiteY0" fmla="*/ 44217 h 442173"/>
              <a:gd name="connsiteX1" fmla="*/ 12951 w 5902642"/>
              <a:gd name="connsiteY1" fmla="*/ 12951 h 442173"/>
              <a:gd name="connsiteX2" fmla="*/ 44217 w 5902642"/>
              <a:gd name="connsiteY2" fmla="*/ 0 h 442173"/>
              <a:gd name="connsiteX3" fmla="*/ 5858425 w 5902642"/>
              <a:gd name="connsiteY3" fmla="*/ 0 h 442173"/>
              <a:gd name="connsiteX4" fmla="*/ 5889691 w 5902642"/>
              <a:gd name="connsiteY4" fmla="*/ 12951 h 442173"/>
              <a:gd name="connsiteX5" fmla="*/ 5902642 w 5902642"/>
              <a:gd name="connsiteY5" fmla="*/ 44217 h 442173"/>
              <a:gd name="connsiteX6" fmla="*/ 5902642 w 5902642"/>
              <a:gd name="connsiteY6" fmla="*/ 397956 h 442173"/>
              <a:gd name="connsiteX7" fmla="*/ 5889691 w 5902642"/>
              <a:gd name="connsiteY7" fmla="*/ 429222 h 442173"/>
              <a:gd name="connsiteX8" fmla="*/ 5858425 w 5902642"/>
              <a:gd name="connsiteY8" fmla="*/ 442173 h 442173"/>
              <a:gd name="connsiteX9" fmla="*/ 44217 w 5902642"/>
              <a:gd name="connsiteY9" fmla="*/ 442173 h 442173"/>
              <a:gd name="connsiteX10" fmla="*/ 12951 w 5902642"/>
              <a:gd name="connsiteY10" fmla="*/ 429222 h 442173"/>
              <a:gd name="connsiteX11" fmla="*/ 0 w 5902642"/>
              <a:gd name="connsiteY11" fmla="*/ 397956 h 442173"/>
              <a:gd name="connsiteX12" fmla="*/ 0 w 5902642"/>
              <a:gd name="connsiteY12" fmla="*/ 44217 h 4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02642" h="442173">
                <a:moveTo>
                  <a:pt x="0" y="44217"/>
                </a:moveTo>
                <a:cubicBezTo>
                  <a:pt x="0" y="32490"/>
                  <a:pt x="4659" y="21243"/>
                  <a:pt x="12951" y="12951"/>
                </a:cubicBezTo>
                <a:cubicBezTo>
                  <a:pt x="21243" y="4659"/>
                  <a:pt x="32490" y="0"/>
                  <a:pt x="44217" y="0"/>
                </a:cubicBezTo>
                <a:lnTo>
                  <a:pt x="5858425" y="0"/>
                </a:lnTo>
                <a:cubicBezTo>
                  <a:pt x="5870152" y="0"/>
                  <a:pt x="5881399" y="4659"/>
                  <a:pt x="5889691" y="12951"/>
                </a:cubicBezTo>
                <a:cubicBezTo>
                  <a:pt x="5897983" y="21243"/>
                  <a:pt x="5902642" y="32490"/>
                  <a:pt x="5902642" y="44217"/>
                </a:cubicBezTo>
                <a:lnTo>
                  <a:pt x="5902642" y="397956"/>
                </a:lnTo>
                <a:cubicBezTo>
                  <a:pt x="5902642" y="409683"/>
                  <a:pt x="5897983" y="420930"/>
                  <a:pt x="5889691" y="429222"/>
                </a:cubicBezTo>
                <a:cubicBezTo>
                  <a:pt x="5881399" y="437514"/>
                  <a:pt x="5870152" y="442173"/>
                  <a:pt x="5858425" y="442173"/>
                </a:cubicBezTo>
                <a:lnTo>
                  <a:pt x="44217" y="442173"/>
                </a:lnTo>
                <a:cubicBezTo>
                  <a:pt x="32490" y="442173"/>
                  <a:pt x="21243" y="437514"/>
                  <a:pt x="12951" y="429222"/>
                </a:cubicBezTo>
                <a:cubicBezTo>
                  <a:pt x="4659" y="420930"/>
                  <a:pt x="0" y="409683"/>
                  <a:pt x="0" y="397956"/>
                </a:cubicBezTo>
                <a:lnTo>
                  <a:pt x="0" y="442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11" tIns="23111" rIns="23111" bIns="2311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err="1" smtClean="0"/>
              <a:t>Nhà</a:t>
            </a:r>
            <a:r>
              <a:rPr lang="en-US" sz="1600" b="1" kern="1200" dirty="0" smtClean="0"/>
              <a:t> </a:t>
            </a:r>
            <a:r>
              <a:rPr lang="en-US" sz="1600" b="1" kern="1200" dirty="0" err="1" smtClean="0"/>
              <a:t>nước</a:t>
            </a:r>
            <a:r>
              <a:rPr lang="en-US" sz="1600" b="1" kern="1200" dirty="0" smtClean="0"/>
              <a:t> </a:t>
            </a:r>
            <a:r>
              <a:rPr lang="en-US" sz="1600" b="1" kern="1200" dirty="0" err="1" smtClean="0"/>
              <a:t>của</a:t>
            </a:r>
            <a:r>
              <a:rPr lang="en-US" sz="1600" b="1" kern="1200" dirty="0" smtClean="0"/>
              <a:t> </a:t>
            </a:r>
            <a:r>
              <a:rPr lang="en-US" sz="1600" b="1" kern="1200" dirty="0" err="1" smtClean="0"/>
              <a:t>dân</a:t>
            </a:r>
            <a:r>
              <a:rPr lang="en-US" sz="1600" b="1" kern="1200" dirty="0" smtClean="0"/>
              <a:t>, do </a:t>
            </a:r>
            <a:r>
              <a:rPr lang="en-US" sz="1600" b="1" kern="1200" dirty="0" err="1" smtClean="0"/>
              <a:t>dân</a:t>
            </a:r>
            <a:r>
              <a:rPr lang="en-US" sz="1600" b="1" kern="1200" dirty="0" smtClean="0"/>
              <a:t> </a:t>
            </a:r>
            <a:r>
              <a:rPr lang="en-US" sz="1600" b="1" kern="1200" dirty="0" err="1" smtClean="0"/>
              <a:t>và</a:t>
            </a:r>
            <a:r>
              <a:rPr lang="en-US" sz="1600" b="1" kern="1200" dirty="0" smtClean="0"/>
              <a:t> </a:t>
            </a:r>
            <a:r>
              <a:rPr lang="en-US" sz="1600" b="1" kern="1200" dirty="0" err="1" smtClean="0"/>
              <a:t>vì</a:t>
            </a:r>
            <a:r>
              <a:rPr lang="en-US" sz="1600" b="1" kern="1200" dirty="0" smtClean="0"/>
              <a:t> </a:t>
            </a:r>
            <a:r>
              <a:rPr lang="en-US" sz="1600" b="1" kern="1200" dirty="0" err="1" smtClean="0"/>
              <a:t>dân</a:t>
            </a:r>
            <a:endParaRPr lang="en-US" sz="1600" b="1" kern="1200" dirty="0"/>
          </a:p>
        </p:txBody>
      </p:sp>
      <p:sp>
        <p:nvSpPr>
          <p:cNvPr id="17" name="Freeform 16"/>
          <p:cNvSpPr/>
          <p:nvPr/>
        </p:nvSpPr>
        <p:spPr>
          <a:xfrm rot="16883922">
            <a:off x="576159" y="3280171"/>
            <a:ext cx="1045937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9520" tIns="-21660" rIns="509520" bIns="-2165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18" name="Freeform 17"/>
          <p:cNvSpPr/>
          <p:nvPr/>
        </p:nvSpPr>
        <p:spPr>
          <a:xfrm>
            <a:off x="1202484" y="2490385"/>
            <a:ext cx="1501463" cy="563241"/>
          </a:xfrm>
          <a:custGeom>
            <a:avLst/>
            <a:gdLst>
              <a:gd name="connsiteX0" fmla="*/ 0 w 1501463"/>
              <a:gd name="connsiteY0" fmla="*/ 56324 h 563241"/>
              <a:gd name="connsiteX1" fmla="*/ 16497 w 1501463"/>
              <a:gd name="connsiteY1" fmla="*/ 16497 h 563241"/>
              <a:gd name="connsiteX2" fmla="*/ 56324 w 1501463"/>
              <a:gd name="connsiteY2" fmla="*/ 0 h 563241"/>
              <a:gd name="connsiteX3" fmla="*/ 1445139 w 1501463"/>
              <a:gd name="connsiteY3" fmla="*/ 0 h 563241"/>
              <a:gd name="connsiteX4" fmla="*/ 1484966 w 1501463"/>
              <a:gd name="connsiteY4" fmla="*/ 16497 h 563241"/>
              <a:gd name="connsiteX5" fmla="*/ 1501463 w 1501463"/>
              <a:gd name="connsiteY5" fmla="*/ 56324 h 563241"/>
              <a:gd name="connsiteX6" fmla="*/ 1501463 w 1501463"/>
              <a:gd name="connsiteY6" fmla="*/ 506917 h 563241"/>
              <a:gd name="connsiteX7" fmla="*/ 1484966 w 1501463"/>
              <a:gd name="connsiteY7" fmla="*/ 546744 h 563241"/>
              <a:gd name="connsiteX8" fmla="*/ 1445139 w 1501463"/>
              <a:gd name="connsiteY8" fmla="*/ 563241 h 563241"/>
              <a:gd name="connsiteX9" fmla="*/ 56324 w 1501463"/>
              <a:gd name="connsiteY9" fmla="*/ 563241 h 563241"/>
              <a:gd name="connsiteX10" fmla="*/ 16497 w 1501463"/>
              <a:gd name="connsiteY10" fmla="*/ 546744 h 563241"/>
              <a:gd name="connsiteX11" fmla="*/ 0 w 1501463"/>
              <a:gd name="connsiteY11" fmla="*/ 506917 h 563241"/>
              <a:gd name="connsiteX12" fmla="*/ 0 w 1501463"/>
              <a:gd name="connsiteY12" fmla="*/ 56324 h 563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1463" h="563241">
                <a:moveTo>
                  <a:pt x="0" y="56324"/>
                </a:moveTo>
                <a:cubicBezTo>
                  <a:pt x="0" y="41386"/>
                  <a:pt x="5934" y="27060"/>
                  <a:pt x="16497" y="16497"/>
                </a:cubicBezTo>
                <a:cubicBezTo>
                  <a:pt x="27060" y="5934"/>
                  <a:pt x="41386" y="0"/>
                  <a:pt x="56324" y="0"/>
                </a:cubicBezTo>
                <a:lnTo>
                  <a:pt x="1445139" y="0"/>
                </a:lnTo>
                <a:cubicBezTo>
                  <a:pt x="1460077" y="0"/>
                  <a:pt x="1474403" y="5934"/>
                  <a:pt x="1484966" y="16497"/>
                </a:cubicBezTo>
                <a:cubicBezTo>
                  <a:pt x="1495529" y="27060"/>
                  <a:pt x="1501463" y="41386"/>
                  <a:pt x="1501463" y="56324"/>
                </a:cubicBezTo>
                <a:lnTo>
                  <a:pt x="1501463" y="506917"/>
                </a:lnTo>
                <a:cubicBezTo>
                  <a:pt x="1501463" y="521855"/>
                  <a:pt x="1495529" y="536181"/>
                  <a:pt x="1484966" y="546744"/>
                </a:cubicBezTo>
                <a:cubicBezTo>
                  <a:pt x="1474403" y="557307"/>
                  <a:pt x="1460077" y="563241"/>
                  <a:pt x="1445139" y="563241"/>
                </a:cubicBezTo>
                <a:lnTo>
                  <a:pt x="56324" y="563241"/>
                </a:lnTo>
                <a:cubicBezTo>
                  <a:pt x="41386" y="563241"/>
                  <a:pt x="27060" y="557307"/>
                  <a:pt x="16497" y="546744"/>
                </a:cubicBezTo>
                <a:cubicBezTo>
                  <a:pt x="5934" y="536181"/>
                  <a:pt x="0" y="521855"/>
                  <a:pt x="0" y="506917"/>
                </a:cubicBezTo>
                <a:lnTo>
                  <a:pt x="0" y="5632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57" tIns="26657" rIns="26657" bIns="2665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err="1" smtClean="0"/>
              <a:t>Về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kinh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tế</a:t>
            </a:r>
            <a:endParaRPr lang="en-US" sz="1600" b="1" kern="1200"/>
          </a:p>
        </p:txBody>
      </p:sp>
      <p:sp>
        <p:nvSpPr>
          <p:cNvPr id="19" name="Freeform 18"/>
          <p:cNvSpPr/>
          <p:nvPr/>
        </p:nvSpPr>
        <p:spPr>
          <a:xfrm rot="21034647">
            <a:off x="2693434" y="2639942"/>
            <a:ext cx="1558503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2988" tIns="-34473" rIns="752989" bIns="-3447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20" name="Freeform 19"/>
          <p:cNvSpPr/>
          <p:nvPr/>
        </p:nvSpPr>
        <p:spPr>
          <a:xfrm>
            <a:off x="4241424" y="2307522"/>
            <a:ext cx="4521575" cy="418670"/>
          </a:xfrm>
          <a:custGeom>
            <a:avLst/>
            <a:gdLst>
              <a:gd name="connsiteX0" fmla="*/ 0 w 4521575"/>
              <a:gd name="connsiteY0" fmla="*/ 41867 h 418670"/>
              <a:gd name="connsiteX1" fmla="*/ 12263 w 4521575"/>
              <a:gd name="connsiteY1" fmla="*/ 12263 h 418670"/>
              <a:gd name="connsiteX2" fmla="*/ 41867 w 4521575"/>
              <a:gd name="connsiteY2" fmla="*/ 0 h 418670"/>
              <a:gd name="connsiteX3" fmla="*/ 4479708 w 4521575"/>
              <a:gd name="connsiteY3" fmla="*/ 0 h 418670"/>
              <a:gd name="connsiteX4" fmla="*/ 4509312 w 4521575"/>
              <a:gd name="connsiteY4" fmla="*/ 12263 h 418670"/>
              <a:gd name="connsiteX5" fmla="*/ 4521575 w 4521575"/>
              <a:gd name="connsiteY5" fmla="*/ 41867 h 418670"/>
              <a:gd name="connsiteX6" fmla="*/ 4521575 w 4521575"/>
              <a:gd name="connsiteY6" fmla="*/ 376803 h 418670"/>
              <a:gd name="connsiteX7" fmla="*/ 4509312 w 4521575"/>
              <a:gd name="connsiteY7" fmla="*/ 406407 h 418670"/>
              <a:gd name="connsiteX8" fmla="*/ 4479708 w 4521575"/>
              <a:gd name="connsiteY8" fmla="*/ 418670 h 418670"/>
              <a:gd name="connsiteX9" fmla="*/ 41867 w 4521575"/>
              <a:gd name="connsiteY9" fmla="*/ 418670 h 418670"/>
              <a:gd name="connsiteX10" fmla="*/ 12263 w 4521575"/>
              <a:gd name="connsiteY10" fmla="*/ 406407 h 418670"/>
              <a:gd name="connsiteX11" fmla="*/ 0 w 4521575"/>
              <a:gd name="connsiteY11" fmla="*/ 376803 h 418670"/>
              <a:gd name="connsiteX12" fmla="*/ 0 w 4521575"/>
              <a:gd name="connsiteY12" fmla="*/ 41867 h 41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21575" h="418670">
                <a:moveTo>
                  <a:pt x="0" y="41867"/>
                </a:moveTo>
                <a:cubicBezTo>
                  <a:pt x="0" y="30763"/>
                  <a:pt x="4411" y="20114"/>
                  <a:pt x="12263" y="12263"/>
                </a:cubicBezTo>
                <a:cubicBezTo>
                  <a:pt x="20115" y="4411"/>
                  <a:pt x="30764" y="0"/>
                  <a:pt x="41867" y="0"/>
                </a:cubicBezTo>
                <a:lnTo>
                  <a:pt x="4479708" y="0"/>
                </a:lnTo>
                <a:cubicBezTo>
                  <a:pt x="4490812" y="0"/>
                  <a:pt x="4501461" y="4411"/>
                  <a:pt x="4509312" y="12263"/>
                </a:cubicBezTo>
                <a:cubicBezTo>
                  <a:pt x="4517164" y="20115"/>
                  <a:pt x="4521575" y="30764"/>
                  <a:pt x="4521575" y="41867"/>
                </a:cubicBezTo>
                <a:lnTo>
                  <a:pt x="4521575" y="376803"/>
                </a:lnTo>
                <a:cubicBezTo>
                  <a:pt x="4521575" y="387907"/>
                  <a:pt x="4517164" y="398556"/>
                  <a:pt x="4509312" y="406407"/>
                </a:cubicBezTo>
                <a:cubicBezTo>
                  <a:pt x="4501460" y="414259"/>
                  <a:pt x="4490811" y="418670"/>
                  <a:pt x="4479708" y="418670"/>
                </a:cubicBezTo>
                <a:lnTo>
                  <a:pt x="41867" y="418670"/>
                </a:lnTo>
                <a:cubicBezTo>
                  <a:pt x="30763" y="418670"/>
                  <a:pt x="20114" y="414259"/>
                  <a:pt x="12263" y="406407"/>
                </a:cubicBezTo>
                <a:cubicBezTo>
                  <a:pt x="4411" y="398555"/>
                  <a:pt x="0" y="387906"/>
                  <a:pt x="0" y="376803"/>
                </a:cubicBezTo>
                <a:lnTo>
                  <a:pt x="0" y="4186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22" tIns="22422" rIns="22422" bIns="2242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smtClean="0"/>
              <a:t>Công - nông </a:t>
            </a:r>
            <a:r>
              <a:rPr lang="en-US" sz="1600" b="1" kern="1200" err="1" smtClean="0"/>
              <a:t>nghiệp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hiện</a:t>
            </a:r>
            <a:r>
              <a:rPr lang="en-US" sz="1600" b="1" kern="1200" smtClean="0"/>
              <a:t> đại</a:t>
            </a:r>
            <a:r>
              <a:rPr lang="en-US" sz="1600" smtClean="0"/>
              <a:t> </a:t>
            </a:r>
            <a:endParaRPr lang="en-US" sz="1600" b="1" kern="1200"/>
          </a:p>
        </p:txBody>
      </p:sp>
      <p:sp>
        <p:nvSpPr>
          <p:cNvPr id="21" name="Freeform 20"/>
          <p:cNvSpPr/>
          <p:nvPr/>
        </p:nvSpPr>
        <p:spPr>
          <a:xfrm rot="576925">
            <a:off x="2692787" y="2900215"/>
            <a:ext cx="1588869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7412" tIns="-35234" rIns="767413" bIns="-3523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22" name="Freeform 21"/>
          <p:cNvSpPr/>
          <p:nvPr/>
        </p:nvSpPr>
        <p:spPr>
          <a:xfrm>
            <a:off x="4270496" y="2804794"/>
            <a:ext cx="4492503" cy="465214"/>
          </a:xfrm>
          <a:custGeom>
            <a:avLst/>
            <a:gdLst>
              <a:gd name="connsiteX0" fmla="*/ 0 w 4492503"/>
              <a:gd name="connsiteY0" fmla="*/ 46521 h 465214"/>
              <a:gd name="connsiteX1" fmla="*/ 13626 w 4492503"/>
              <a:gd name="connsiteY1" fmla="*/ 13626 h 465214"/>
              <a:gd name="connsiteX2" fmla="*/ 46521 w 4492503"/>
              <a:gd name="connsiteY2" fmla="*/ 0 h 465214"/>
              <a:gd name="connsiteX3" fmla="*/ 4445982 w 4492503"/>
              <a:gd name="connsiteY3" fmla="*/ 0 h 465214"/>
              <a:gd name="connsiteX4" fmla="*/ 4478877 w 4492503"/>
              <a:gd name="connsiteY4" fmla="*/ 13626 h 465214"/>
              <a:gd name="connsiteX5" fmla="*/ 4492503 w 4492503"/>
              <a:gd name="connsiteY5" fmla="*/ 46521 h 465214"/>
              <a:gd name="connsiteX6" fmla="*/ 4492503 w 4492503"/>
              <a:gd name="connsiteY6" fmla="*/ 418693 h 465214"/>
              <a:gd name="connsiteX7" fmla="*/ 4478877 w 4492503"/>
              <a:gd name="connsiteY7" fmla="*/ 451588 h 465214"/>
              <a:gd name="connsiteX8" fmla="*/ 4445982 w 4492503"/>
              <a:gd name="connsiteY8" fmla="*/ 465214 h 465214"/>
              <a:gd name="connsiteX9" fmla="*/ 46521 w 4492503"/>
              <a:gd name="connsiteY9" fmla="*/ 465214 h 465214"/>
              <a:gd name="connsiteX10" fmla="*/ 13626 w 4492503"/>
              <a:gd name="connsiteY10" fmla="*/ 451588 h 465214"/>
              <a:gd name="connsiteX11" fmla="*/ 0 w 4492503"/>
              <a:gd name="connsiteY11" fmla="*/ 418693 h 465214"/>
              <a:gd name="connsiteX12" fmla="*/ 0 w 4492503"/>
              <a:gd name="connsiteY12" fmla="*/ 46521 h 4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92503" h="465214">
                <a:moveTo>
                  <a:pt x="0" y="46521"/>
                </a:moveTo>
                <a:cubicBezTo>
                  <a:pt x="0" y="34183"/>
                  <a:pt x="4901" y="22350"/>
                  <a:pt x="13626" y="13626"/>
                </a:cubicBezTo>
                <a:cubicBezTo>
                  <a:pt x="22350" y="4902"/>
                  <a:pt x="34183" y="0"/>
                  <a:pt x="46521" y="0"/>
                </a:cubicBezTo>
                <a:lnTo>
                  <a:pt x="4445982" y="0"/>
                </a:lnTo>
                <a:cubicBezTo>
                  <a:pt x="4458320" y="0"/>
                  <a:pt x="4470153" y="4901"/>
                  <a:pt x="4478877" y="13626"/>
                </a:cubicBezTo>
                <a:cubicBezTo>
                  <a:pt x="4487601" y="22350"/>
                  <a:pt x="4492503" y="34183"/>
                  <a:pt x="4492503" y="46521"/>
                </a:cubicBezTo>
                <a:lnTo>
                  <a:pt x="4492503" y="418693"/>
                </a:lnTo>
                <a:cubicBezTo>
                  <a:pt x="4492503" y="431031"/>
                  <a:pt x="4487602" y="442864"/>
                  <a:pt x="4478877" y="451588"/>
                </a:cubicBezTo>
                <a:cubicBezTo>
                  <a:pt x="4470153" y="460312"/>
                  <a:pt x="4458320" y="465214"/>
                  <a:pt x="4445982" y="465214"/>
                </a:cubicBezTo>
                <a:lnTo>
                  <a:pt x="46521" y="465214"/>
                </a:lnTo>
                <a:cubicBezTo>
                  <a:pt x="34183" y="465214"/>
                  <a:pt x="22350" y="460313"/>
                  <a:pt x="13626" y="451588"/>
                </a:cubicBezTo>
                <a:cubicBezTo>
                  <a:pt x="4902" y="442864"/>
                  <a:pt x="0" y="431031"/>
                  <a:pt x="0" y="418693"/>
                </a:cubicBezTo>
                <a:lnTo>
                  <a:pt x="0" y="4652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86" tIns="23786" rIns="23786" bIns="237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err="1" smtClean="0"/>
              <a:t>Khoa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học</a:t>
            </a:r>
            <a:r>
              <a:rPr lang="en-US" sz="1600" b="1" kern="1200" smtClean="0"/>
              <a:t> - </a:t>
            </a:r>
            <a:r>
              <a:rPr lang="en-US" sz="1600" b="1" kern="1200" err="1" smtClean="0"/>
              <a:t>kỹ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thuật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tiên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tiến</a:t>
            </a:r>
            <a:endParaRPr lang="en-US" sz="1600" b="1" kern="1200"/>
          </a:p>
        </p:txBody>
      </p:sp>
      <p:sp>
        <p:nvSpPr>
          <p:cNvPr id="23" name="Freeform 22"/>
          <p:cNvSpPr/>
          <p:nvPr/>
        </p:nvSpPr>
        <p:spPr>
          <a:xfrm rot="4116621">
            <a:off x="815732" y="4056700"/>
            <a:ext cx="566791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925" tIns="-9682" rIns="281926" bIns="-96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24" name="Freeform 23"/>
          <p:cNvSpPr/>
          <p:nvPr/>
        </p:nvSpPr>
        <p:spPr>
          <a:xfrm>
            <a:off x="1202484" y="4058766"/>
            <a:ext cx="1474963" cy="532598"/>
          </a:xfrm>
          <a:custGeom>
            <a:avLst/>
            <a:gdLst>
              <a:gd name="connsiteX0" fmla="*/ 0 w 1474963"/>
              <a:gd name="connsiteY0" fmla="*/ 53260 h 532598"/>
              <a:gd name="connsiteX1" fmla="*/ 15600 w 1474963"/>
              <a:gd name="connsiteY1" fmla="*/ 15600 h 532598"/>
              <a:gd name="connsiteX2" fmla="*/ 53261 w 1474963"/>
              <a:gd name="connsiteY2" fmla="*/ 1 h 532598"/>
              <a:gd name="connsiteX3" fmla="*/ 1421703 w 1474963"/>
              <a:gd name="connsiteY3" fmla="*/ 0 h 532598"/>
              <a:gd name="connsiteX4" fmla="*/ 1459363 w 1474963"/>
              <a:gd name="connsiteY4" fmla="*/ 15600 h 532598"/>
              <a:gd name="connsiteX5" fmla="*/ 1474962 w 1474963"/>
              <a:gd name="connsiteY5" fmla="*/ 53261 h 532598"/>
              <a:gd name="connsiteX6" fmla="*/ 1474963 w 1474963"/>
              <a:gd name="connsiteY6" fmla="*/ 479338 h 532598"/>
              <a:gd name="connsiteX7" fmla="*/ 1459363 w 1474963"/>
              <a:gd name="connsiteY7" fmla="*/ 516999 h 532598"/>
              <a:gd name="connsiteX8" fmla="*/ 1421702 w 1474963"/>
              <a:gd name="connsiteY8" fmla="*/ 532598 h 532598"/>
              <a:gd name="connsiteX9" fmla="*/ 53260 w 1474963"/>
              <a:gd name="connsiteY9" fmla="*/ 532598 h 532598"/>
              <a:gd name="connsiteX10" fmla="*/ 15599 w 1474963"/>
              <a:gd name="connsiteY10" fmla="*/ 516998 h 532598"/>
              <a:gd name="connsiteX11" fmla="*/ 0 w 1474963"/>
              <a:gd name="connsiteY11" fmla="*/ 479337 h 532598"/>
              <a:gd name="connsiteX12" fmla="*/ 0 w 1474963"/>
              <a:gd name="connsiteY12" fmla="*/ 53260 h 53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963" h="532598">
                <a:moveTo>
                  <a:pt x="0" y="53260"/>
                </a:moveTo>
                <a:cubicBezTo>
                  <a:pt x="0" y="39135"/>
                  <a:pt x="5611" y="25588"/>
                  <a:pt x="15600" y="15600"/>
                </a:cubicBezTo>
                <a:cubicBezTo>
                  <a:pt x="25588" y="5612"/>
                  <a:pt x="39135" y="1"/>
                  <a:pt x="53261" y="1"/>
                </a:cubicBezTo>
                <a:lnTo>
                  <a:pt x="1421703" y="0"/>
                </a:lnTo>
                <a:cubicBezTo>
                  <a:pt x="1435828" y="0"/>
                  <a:pt x="1449375" y="5611"/>
                  <a:pt x="1459363" y="15600"/>
                </a:cubicBezTo>
                <a:cubicBezTo>
                  <a:pt x="1469351" y="25588"/>
                  <a:pt x="1474962" y="39135"/>
                  <a:pt x="1474962" y="53261"/>
                </a:cubicBezTo>
                <a:cubicBezTo>
                  <a:pt x="1474962" y="195287"/>
                  <a:pt x="1474963" y="337312"/>
                  <a:pt x="1474963" y="479338"/>
                </a:cubicBezTo>
                <a:cubicBezTo>
                  <a:pt x="1474963" y="493463"/>
                  <a:pt x="1469352" y="507010"/>
                  <a:pt x="1459363" y="516999"/>
                </a:cubicBezTo>
                <a:cubicBezTo>
                  <a:pt x="1449375" y="526987"/>
                  <a:pt x="1435828" y="532598"/>
                  <a:pt x="1421702" y="532598"/>
                </a:cubicBezTo>
                <a:lnTo>
                  <a:pt x="53260" y="532598"/>
                </a:lnTo>
                <a:cubicBezTo>
                  <a:pt x="39135" y="532598"/>
                  <a:pt x="25588" y="526987"/>
                  <a:pt x="15599" y="516998"/>
                </a:cubicBezTo>
                <a:cubicBezTo>
                  <a:pt x="5611" y="507010"/>
                  <a:pt x="0" y="493463"/>
                  <a:pt x="0" y="479337"/>
                </a:cubicBezTo>
                <a:lnTo>
                  <a:pt x="0" y="5326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759" tIns="25759" rIns="25759" bIns="2575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err="1" smtClean="0"/>
              <a:t>Về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văn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hoá</a:t>
            </a:r>
            <a:endParaRPr lang="en-US" sz="1600" b="1" kern="1200"/>
          </a:p>
        </p:txBody>
      </p:sp>
      <p:sp>
        <p:nvSpPr>
          <p:cNvPr id="25" name="Freeform 24"/>
          <p:cNvSpPr/>
          <p:nvPr/>
        </p:nvSpPr>
        <p:spPr>
          <a:xfrm rot="20113972">
            <a:off x="2616627" y="4043566"/>
            <a:ext cx="1322461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869" tIns="-28573" rIns="640868" bIns="-28573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26" name="Freeform 25"/>
          <p:cNvSpPr/>
          <p:nvPr/>
        </p:nvSpPr>
        <p:spPr>
          <a:xfrm>
            <a:off x="3878267" y="3482059"/>
            <a:ext cx="3665533" cy="577970"/>
          </a:xfrm>
          <a:custGeom>
            <a:avLst/>
            <a:gdLst>
              <a:gd name="connsiteX0" fmla="*/ 0 w 3665533"/>
              <a:gd name="connsiteY0" fmla="*/ 57797 h 577970"/>
              <a:gd name="connsiteX1" fmla="*/ 16928 w 3665533"/>
              <a:gd name="connsiteY1" fmla="*/ 16928 h 577970"/>
              <a:gd name="connsiteX2" fmla="*/ 57797 w 3665533"/>
              <a:gd name="connsiteY2" fmla="*/ 0 h 577970"/>
              <a:gd name="connsiteX3" fmla="*/ 3607736 w 3665533"/>
              <a:gd name="connsiteY3" fmla="*/ 0 h 577970"/>
              <a:gd name="connsiteX4" fmla="*/ 3648605 w 3665533"/>
              <a:gd name="connsiteY4" fmla="*/ 16928 h 577970"/>
              <a:gd name="connsiteX5" fmla="*/ 3665533 w 3665533"/>
              <a:gd name="connsiteY5" fmla="*/ 57797 h 577970"/>
              <a:gd name="connsiteX6" fmla="*/ 3665533 w 3665533"/>
              <a:gd name="connsiteY6" fmla="*/ 520173 h 577970"/>
              <a:gd name="connsiteX7" fmla="*/ 3648605 w 3665533"/>
              <a:gd name="connsiteY7" fmla="*/ 561042 h 577970"/>
              <a:gd name="connsiteX8" fmla="*/ 3607736 w 3665533"/>
              <a:gd name="connsiteY8" fmla="*/ 577970 h 577970"/>
              <a:gd name="connsiteX9" fmla="*/ 57797 w 3665533"/>
              <a:gd name="connsiteY9" fmla="*/ 577970 h 577970"/>
              <a:gd name="connsiteX10" fmla="*/ 16928 w 3665533"/>
              <a:gd name="connsiteY10" fmla="*/ 561042 h 577970"/>
              <a:gd name="connsiteX11" fmla="*/ 0 w 3665533"/>
              <a:gd name="connsiteY11" fmla="*/ 520173 h 577970"/>
              <a:gd name="connsiteX12" fmla="*/ 0 w 3665533"/>
              <a:gd name="connsiteY12" fmla="*/ 57797 h 57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65533" h="577970">
                <a:moveTo>
                  <a:pt x="0" y="57797"/>
                </a:moveTo>
                <a:cubicBezTo>
                  <a:pt x="0" y="42468"/>
                  <a:pt x="6089" y="27767"/>
                  <a:pt x="16928" y="16928"/>
                </a:cubicBezTo>
                <a:cubicBezTo>
                  <a:pt x="27767" y="6089"/>
                  <a:pt x="42468" y="0"/>
                  <a:pt x="57797" y="0"/>
                </a:cubicBezTo>
                <a:lnTo>
                  <a:pt x="3607736" y="0"/>
                </a:lnTo>
                <a:cubicBezTo>
                  <a:pt x="3623065" y="0"/>
                  <a:pt x="3637766" y="6089"/>
                  <a:pt x="3648605" y="16928"/>
                </a:cubicBezTo>
                <a:cubicBezTo>
                  <a:pt x="3659444" y="27767"/>
                  <a:pt x="3665533" y="42468"/>
                  <a:pt x="3665533" y="57797"/>
                </a:cubicBezTo>
                <a:lnTo>
                  <a:pt x="3665533" y="520173"/>
                </a:lnTo>
                <a:cubicBezTo>
                  <a:pt x="3665533" y="535502"/>
                  <a:pt x="3659444" y="550203"/>
                  <a:pt x="3648605" y="561042"/>
                </a:cubicBezTo>
                <a:cubicBezTo>
                  <a:pt x="3637766" y="571881"/>
                  <a:pt x="3623065" y="577970"/>
                  <a:pt x="3607736" y="577970"/>
                </a:cubicBezTo>
                <a:lnTo>
                  <a:pt x="57797" y="577970"/>
                </a:lnTo>
                <a:cubicBezTo>
                  <a:pt x="42468" y="577970"/>
                  <a:pt x="27767" y="571881"/>
                  <a:pt x="16928" y="561042"/>
                </a:cubicBezTo>
                <a:cubicBezTo>
                  <a:pt x="6089" y="550203"/>
                  <a:pt x="0" y="535502"/>
                  <a:pt x="0" y="520173"/>
                </a:cubicBezTo>
                <a:lnTo>
                  <a:pt x="0" y="5779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88" tIns="27088" rIns="27088" bIns="27088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smtClean="0"/>
              <a:t>Phát </a:t>
            </a:r>
            <a:r>
              <a:rPr lang="en-US" sz="1600" b="1" kern="1200" err="1" smtClean="0"/>
              <a:t>triển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cao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hơn</a:t>
            </a:r>
            <a:r>
              <a:rPr lang="en-US" sz="1600" b="1" kern="1200" smtClean="0"/>
              <a:t> CNTB</a:t>
            </a:r>
            <a:endParaRPr lang="en-US" sz="1600" b="1" kern="1200" smtClean="0"/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err="1" smtClean="0"/>
              <a:t>về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giải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phóng</a:t>
            </a:r>
            <a:r>
              <a:rPr lang="en-US" sz="1600" b="1" kern="1200" smtClean="0"/>
              <a:t> con </a:t>
            </a:r>
            <a:r>
              <a:rPr lang="en-US" sz="1600" b="1" kern="1200" err="1" smtClean="0"/>
              <a:t>người</a:t>
            </a:r>
            <a:endParaRPr lang="en-US" sz="1600" b="1" kern="1200"/>
          </a:p>
        </p:txBody>
      </p:sp>
      <p:sp>
        <p:nvSpPr>
          <p:cNvPr id="27" name="Freeform 26"/>
          <p:cNvSpPr/>
          <p:nvPr/>
        </p:nvSpPr>
        <p:spPr>
          <a:xfrm rot="1259533">
            <a:off x="2632661" y="4562317"/>
            <a:ext cx="1349596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53757" tIns="-29251" rIns="653759" bIns="-2925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28" name="Freeform 27"/>
          <p:cNvSpPr/>
          <p:nvPr/>
        </p:nvSpPr>
        <p:spPr>
          <a:xfrm>
            <a:off x="3937470" y="4544435"/>
            <a:ext cx="1929932" cy="528221"/>
          </a:xfrm>
          <a:custGeom>
            <a:avLst/>
            <a:gdLst>
              <a:gd name="connsiteX0" fmla="*/ 0 w 1929932"/>
              <a:gd name="connsiteY0" fmla="*/ 52822 h 528221"/>
              <a:gd name="connsiteX1" fmla="*/ 15471 w 1929932"/>
              <a:gd name="connsiteY1" fmla="*/ 15471 h 528221"/>
              <a:gd name="connsiteX2" fmla="*/ 52822 w 1929932"/>
              <a:gd name="connsiteY2" fmla="*/ 0 h 528221"/>
              <a:gd name="connsiteX3" fmla="*/ 1877110 w 1929932"/>
              <a:gd name="connsiteY3" fmla="*/ 0 h 528221"/>
              <a:gd name="connsiteX4" fmla="*/ 1914461 w 1929932"/>
              <a:gd name="connsiteY4" fmla="*/ 15471 h 528221"/>
              <a:gd name="connsiteX5" fmla="*/ 1929932 w 1929932"/>
              <a:gd name="connsiteY5" fmla="*/ 52822 h 528221"/>
              <a:gd name="connsiteX6" fmla="*/ 1929932 w 1929932"/>
              <a:gd name="connsiteY6" fmla="*/ 475399 h 528221"/>
              <a:gd name="connsiteX7" fmla="*/ 1914461 w 1929932"/>
              <a:gd name="connsiteY7" fmla="*/ 512750 h 528221"/>
              <a:gd name="connsiteX8" fmla="*/ 1877110 w 1929932"/>
              <a:gd name="connsiteY8" fmla="*/ 528221 h 528221"/>
              <a:gd name="connsiteX9" fmla="*/ 52822 w 1929932"/>
              <a:gd name="connsiteY9" fmla="*/ 528221 h 528221"/>
              <a:gd name="connsiteX10" fmla="*/ 15471 w 1929932"/>
              <a:gd name="connsiteY10" fmla="*/ 512750 h 528221"/>
              <a:gd name="connsiteX11" fmla="*/ 0 w 1929932"/>
              <a:gd name="connsiteY11" fmla="*/ 475399 h 528221"/>
              <a:gd name="connsiteX12" fmla="*/ 0 w 1929932"/>
              <a:gd name="connsiteY12" fmla="*/ 52822 h 5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9932" h="528221">
                <a:moveTo>
                  <a:pt x="0" y="52822"/>
                </a:moveTo>
                <a:cubicBezTo>
                  <a:pt x="0" y="38813"/>
                  <a:pt x="5565" y="25377"/>
                  <a:pt x="15471" y="15471"/>
                </a:cubicBezTo>
                <a:cubicBezTo>
                  <a:pt x="25377" y="5565"/>
                  <a:pt x="38813" y="0"/>
                  <a:pt x="52822" y="0"/>
                </a:cubicBezTo>
                <a:lnTo>
                  <a:pt x="1877110" y="0"/>
                </a:lnTo>
                <a:cubicBezTo>
                  <a:pt x="1891119" y="0"/>
                  <a:pt x="1904555" y="5565"/>
                  <a:pt x="1914461" y="15471"/>
                </a:cubicBezTo>
                <a:cubicBezTo>
                  <a:pt x="1924367" y="25377"/>
                  <a:pt x="1929932" y="38813"/>
                  <a:pt x="1929932" y="52822"/>
                </a:cubicBezTo>
                <a:lnTo>
                  <a:pt x="1929932" y="475399"/>
                </a:lnTo>
                <a:cubicBezTo>
                  <a:pt x="1929932" y="489408"/>
                  <a:pt x="1924367" y="502844"/>
                  <a:pt x="1914461" y="512750"/>
                </a:cubicBezTo>
                <a:cubicBezTo>
                  <a:pt x="1904555" y="522656"/>
                  <a:pt x="1891119" y="528221"/>
                  <a:pt x="1877110" y="528221"/>
                </a:cubicBezTo>
                <a:lnTo>
                  <a:pt x="52822" y="528221"/>
                </a:lnTo>
                <a:cubicBezTo>
                  <a:pt x="38813" y="528221"/>
                  <a:pt x="25377" y="522656"/>
                  <a:pt x="15471" y="512750"/>
                </a:cubicBezTo>
                <a:cubicBezTo>
                  <a:pt x="5565" y="502844"/>
                  <a:pt x="0" y="489408"/>
                  <a:pt x="0" y="475399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31" tIns="25631" rIns="25631" bIns="2563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err="1" smtClean="0"/>
              <a:t>Đ</a:t>
            </a:r>
            <a:r>
              <a:rPr lang="en-US" sz="1600" b="1" kern="1200" dirty="0" err="1" smtClean="0"/>
              <a:t>ảm</a:t>
            </a:r>
            <a:r>
              <a:rPr lang="en-US" sz="1600" b="1" kern="1200" dirty="0" smtClean="0"/>
              <a:t> </a:t>
            </a:r>
            <a:r>
              <a:rPr lang="en-US" sz="1600" b="1" kern="1200" dirty="0" err="1" smtClean="0"/>
              <a:t>bảo</a:t>
            </a:r>
            <a:endParaRPr lang="en-US" sz="1600" b="1" kern="1200" dirty="0"/>
          </a:p>
        </p:txBody>
      </p:sp>
      <p:sp>
        <p:nvSpPr>
          <p:cNvPr id="29" name="Freeform 28"/>
          <p:cNvSpPr/>
          <p:nvPr/>
        </p:nvSpPr>
        <p:spPr>
          <a:xfrm rot="18969283">
            <a:off x="5777746" y="4581284"/>
            <a:ext cx="643190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8215" tIns="-11592" rIns="318215" bIns="-1159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30" name="Freeform 29"/>
          <p:cNvSpPr/>
          <p:nvPr/>
        </p:nvSpPr>
        <p:spPr>
          <a:xfrm>
            <a:off x="6331280" y="4244058"/>
            <a:ext cx="1975082" cy="237882"/>
          </a:xfrm>
          <a:custGeom>
            <a:avLst/>
            <a:gdLst>
              <a:gd name="connsiteX0" fmla="*/ 0 w 1975082"/>
              <a:gd name="connsiteY0" fmla="*/ 23788 h 237882"/>
              <a:gd name="connsiteX1" fmla="*/ 6967 w 1975082"/>
              <a:gd name="connsiteY1" fmla="*/ 6967 h 237882"/>
              <a:gd name="connsiteX2" fmla="*/ 23788 w 1975082"/>
              <a:gd name="connsiteY2" fmla="*/ 0 h 237882"/>
              <a:gd name="connsiteX3" fmla="*/ 1951294 w 1975082"/>
              <a:gd name="connsiteY3" fmla="*/ 0 h 237882"/>
              <a:gd name="connsiteX4" fmla="*/ 1968115 w 1975082"/>
              <a:gd name="connsiteY4" fmla="*/ 6967 h 237882"/>
              <a:gd name="connsiteX5" fmla="*/ 1975082 w 1975082"/>
              <a:gd name="connsiteY5" fmla="*/ 23788 h 237882"/>
              <a:gd name="connsiteX6" fmla="*/ 1975082 w 1975082"/>
              <a:gd name="connsiteY6" fmla="*/ 214094 h 237882"/>
              <a:gd name="connsiteX7" fmla="*/ 1968115 w 1975082"/>
              <a:gd name="connsiteY7" fmla="*/ 230915 h 237882"/>
              <a:gd name="connsiteX8" fmla="*/ 1951294 w 1975082"/>
              <a:gd name="connsiteY8" fmla="*/ 237882 h 237882"/>
              <a:gd name="connsiteX9" fmla="*/ 23788 w 1975082"/>
              <a:gd name="connsiteY9" fmla="*/ 237882 h 237882"/>
              <a:gd name="connsiteX10" fmla="*/ 6967 w 1975082"/>
              <a:gd name="connsiteY10" fmla="*/ 230915 h 237882"/>
              <a:gd name="connsiteX11" fmla="*/ 0 w 1975082"/>
              <a:gd name="connsiteY11" fmla="*/ 214094 h 237882"/>
              <a:gd name="connsiteX12" fmla="*/ 0 w 1975082"/>
              <a:gd name="connsiteY12" fmla="*/ 23788 h 2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082" h="237882">
                <a:moveTo>
                  <a:pt x="0" y="23788"/>
                </a:moveTo>
                <a:cubicBezTo>
                  <a:pt x="0" y="17479"/>
                  <a:pt x="2506" y="11428"/>
                  <a:pt x="6967" y="6967"/>
                </a:cubicBezTo>
                <a:cubicBezTo>
                  <a:pt x="11428" y="2506"/>
                  <a:pt x="17479" y="0"/>
                  <a:pt x="23788" y="0"/>
                </a:cubicBezTo>
                <a:lnTo>
                  <a:pt x="1951294" y="0"/>
                </a:lnTo>
                <a:cubicBezTo>
                  <a:pt x="1957603" y="0"/>
                  <a:pt x="1963654" y="2506"/>
                  <a:pt x="1968115" y="6967"/>
                </a:cubicBezTo>
                <a:cubicBezTo>
                  <a:pt x="1972576" y="11428"/>
                  <a:pt x="1975082" y="17479"/>
                  <a:pt x="1975082" y="23788"/>
                </a:cubicBezTo>
                <a:lnTo>
                  <a:pt x="1975082" y="214094"/>
                </a:lnTo>
                <a:cubicBezTo>
                  <a:pt x="1975082" y="220403"/>
                  <a:pt x="1972576" y="226454"/>
                  <a:pt x="1968115" y="230915"/>
                </a:cubicBezTo>
                <a:cubicBezTo>
                  <a:pt x="1963654" y="235376"/>
                  <a:pt x="1957603" y="237882"/>
                  <a:pt x="1951294" y="237882"/>
                </a:cubicBezTo>
                <a:lnTo>
                  <a:pt x="23788" y="237882"/>
                </a:lnTo>
                <a:cubicBezTo>
                  <a:pt x="17479" y="237882"/>
                  <a:pt x="11428" y="235376"/>
                  <a:pt x="6967" y="230915"/>
                </a:cubicBezTo>
                <a:cubicBezTo>
                  <a:pt x="2506" y="226454"/>
                  <a:pt x="0" y="220403"/>
                  <a:pt x="0" y="214094"/>
                </a:cubicBezTo>
                <a:lnTo>
                  <a:pt x="0" y="2378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27" tIns="17127" rIns="17127" bIns="1712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smtClean="0"/>
              <a:t>Tính </a:t>
            </a:r>
            <a:r>
              <a:rPr lang="en-US" sz="1600" b="1" kern="1200" smtClean="0"/>
              <a:t>Dân </a:t>
            </a:r>
            <a:r>
              <a:rPr lang="en-US" sz="1600" b="1" kern="1200" err="1" smtClean="0"/>
              <a:t>tộc</a:t>
            </a:r>
            <a:endParaRPr lang="en-US" sz="1600" b="1" kern="1200"/>
          </a:p>
        </p:txBody>
      </p:sp>
      <p:sp>
        <p:nvSpPr>
          <p:cNvPr id="31" name="Freeform 30"/>
          <p:cNvSpPr/>
          <p:nvPr/>
        </p:nvSpPr>
        <p:spPr>
          <a:xfrm rot="20828451">
            <a:off x="5861072" y="4747881"/>
            <a:ext cx="504828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493" tIns="-8133" rIns="252493" bIns="-813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32" name="Freeform 31"/>
          <p:cNvSpPr/>
          <p:nvPr/>
        </p:nvSpPr>
        <p:spPr>
          <a:xfrm>
            <a:off x="6359569" y="4573445"/>
            <a:ext cx="1967269" cy="245497"/>
          </a:xfrm>
          <a:custGeom>
            <a:avLst/>
            <a:gdLst>
              <a:gd name="connsiteX0" fmla="*/ 0 w 1967269"/>
              <a:gd name="connsiteY0" fmla="*/ 24550 h 245497"/>
              <a:gd name="connsiteX1" fmla="*/ 7191 w 1967269"/>
              <a:gd name="connsiteY1" fmla="*/ 7191 h 245497"/>
              <a:gd name="connsiteX2" fmla="*/ 24550 w 1967269"/>
              <a:gd name="connsiteY2" fmla="*/ 0 h 245497"/>
              <a:gd name="connsiteX3" fmla="*/ 1942719 w 1967269"/>
              <a:gd name="connsiteY3" fmla="*/ 0 h 245497"/>
              <a:gd name="connsiteX4" fmla="*/ 1960078 w 1967269"/>
              <a:gd name="connsiteY4" fmla="*/ 7191 h 245497"/>
              <a:gd name="connsiteX5" fmla="*/ 1967269 w 1967269"/>
              <a:gd name="connsiteY5" fmla="*/ 24550 h 245497"/>
              <a:gd name="connsiteX6" fmla="*/ 1967269 w 1967269"/>
              <a:gd name="connsiteY6" fmla="*/ 220947 h 245497"/>
              <a:gd name="connsiteX7" fmla="*/ 1960078 w 1967269"/>
              <a:gd name="connsiteY7" fmla="*/ 238306 h 245497"/>
              <a:gd name="connsiteX8" fmla="*/ 1942719 w 1967269"/>
              <a:gd name="connsiteY8" fmla="*/ 245497 h 245497"/>
              <a:gd name="connsiteX9" fmla="*/ 24550 w 1967269"/>
              <a:gd name="connsiteY9" fmla="*/ 245497 h 245497"/>
              <a:gd name="connsiteX10" fmla="*/ 7191 w 1967269"/>
              <a:gd name="connsiteY10" fmla="*/ 238306 h 245497"/>
              <a:gd name="connsiteX11" fmla="*/ 0 w 1967269"/>
              <a:gd name="connsiteY11" fmla="*/ 220947 h 245497"/>
              <a:gd name="connsiteX12" fmla="*/ 0 w 1967269"/>
              <a:gd name="connsiteY12" fmla="*/ 24550 h 24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67269" h="245497">
                <a:moveTo>
                  <a:pt x="0" y="24550"/>
                </a:moveTo>
                <a:cubicBezTo>
                  <a:pt x="0" y="18039"/>
                  <a:pt x="2587" y="11795"/>
                  <a:pt x="7191" y="7191"/>
                </a:cubicBezTo>
                <a:cubicBezTo>
                  <a:pt x="11795" y="2587"/>
                  <a:pt x="18039" y="0"/>
                  <a:pt x="24550" y="0"/>
                </a:cubicBezTo>
                <a:lnTo>
                  <a:pt x="1942719" y="0"/>
                </a:lnTo>
                <a:cubicBezTo>
                  <a:pt x="1949230" y="0"/>
                  <a:pt x="1955474" y="2587"/>
                  <a:pt x="1960078" y="7191"/>
                </a:cubicBezTo>
                <a:cubicBezTo>
                  <a:pt x="1964682" y="11795"/>
                  <a:pt x="1967269" y="18039"/>
                  <a:pt x="1967269" y="24550"/>
                </a:cubicBezTo>
                <a:lnTo>
                  <a:pt x="1967269" y="220947"/>
                </a:lnTo>
                <a:cubicBezTo>
                  <a:pt x="1967269" y="227458"/>
                  <a:pt x="1964682" y="233702"/>
                  <a:pt x="1960078" y="238306"/>
                </a:cubicBezTo>
                <a:cubicBezTo>
                  <a:pt x="1955474" y="242910"/>
                  <a:pt x="1949230" y="245497"/>
                  <a:pt x="1942719" y="245497"/>
                </a:cubicBezTo>
                <a:lnTo>
                  <a:pt x="24550" y="245497"/>
                </a:lnTo>
                <a:cubicBezTo>
                  <a:pt x="18039" y="245497"/>
                  <a:pt x="11795" y="242910"/>
                  <a:pt x="7191" y="238306"/>
                </a:cubicBezTo>
                <a:cubicBezTo>
                  <a:pt x="2587" y="233702"/>
                  <a:pt x="0" y="227458"/>
                  <a:pt x="0" y="220947"/>
                </a:cubicBezTo>
                <a:lnTo>
                  <a:pt x="0" y="245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0" tIns="17350" rIns="17350" bIns="1735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smtClean="0"/>
              <a:t>Tính Khoa </a:t>
            </a:r>
            <a:r>
              <a:rPr lang="en-US" sz="1600" b="1" kern="1200" err="1" smtClean="0"/>
              <a:t>học</a:t>
            </a:r>
            <a:endParaRPr lang="en-US" sz="1600" b="1" kern="1200"/>
          </a:p>
        </p:txBody>
      </p:sp>
      <p:sp>
        <p:nvSpPr>
          <p:cNvPr id="33" name="Freeform 32"/>
          <p:cNvSpPr/>
          <p:nvPr/>
        </p:nvSpPr>
        <p:spPr>
          <a:xfrm rot="1839259">
            <a:off x="5827844" y="4948389"/>
            <a:ext cx="566165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628" tIns="-9666" rIns="281628" bIns="-966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34" name="Freeform 33"/>
          <p:cNvSpPr/>
          <p:nvPr/>
        </p:nvSpPr>
        <p:spPr>
          <a:xfrm>
            <a:off x="6354452" y="4954850"/>
            <a:ext cx="1972387" cy="284719"/>
          </a:xfrm>
          <a:custGeom>
            <a:avLst/>
            <a:gdLst>
              <a:gd name="connsiteX0" fmla="*/ 0 w 1972387"/>
              <a:gd name="connsiteY0" fmla="*/ 28472 h 284719"/>
              <a:gd name="connsiteX1" fmla="*/ 8339 w 1972387"/>
              <a:gd name="connsiteY1" fmla="*/ 8339 h 284719"/>
              <a:gd name="connsiteX2" fmla="*/ 28472 w 1972387"/>
              <a:gd name="connsiteY2" fmla="*/ 0 h 284719"/>
              <a:gd name="connsiteX3" fmla="*/ 1943915 w 1972387"/>
              <a:gd name="connsiteY3" fmla="*/ 0 h 284719"/>
              <a:gd name="connsiteX4" fmla="*/ 1964048 w 1972387"/>
              <a:gd name="connsiteY4" fmla="*/ 8339 h 284719"/>
              <a:gd name="connsiteX5" fmla="*/ 1972387 w 1972387"/>
              <a:gd name="connsiteY5" fmla="*/ 28472 h 284719"/>
              <a:gd name="connsiteX6" fmla="*/ 1972387 w 1972387"/>
              <a:gd name="connsiteY6" fmla="*/ 256247 h 284719"/>
              <a:gd name="connsiteX7" fmla="*/ 1964048 w 1972387"/>
              <a:gd name="connsiteY7" fmla="*/ 276380 h 284719"/>
              <a:gd name="connsiteX8" fmla="*/ 1943915 w 1972387"/>
              <a:gd name="connsiteY8" fmla="*/ 284719 h 284719"/>
              <a:gd name="connsiteX9" fmla="*/ 28472 w 1972387"/>
              <a:gd name="connsiteY9" fmla="*/ 284719 h 284719"/>
              <a:gd name="connsiteX10" fmla="*/ 8339 w 1972387"/>
              <a:gd name="connsiteY10" fmla="*/ 276380 h 284719"/>
              <a:gd name="connsiteX11" fmla="*/ 0 w 1972387"/>
              <a:gd name="connsiteY11" fmla="*/ 256247 h 284719"/>
              <a:gd name="connsiteX12" fmla="*/ 0 w 1972387"/>
              <a:gd name="connsiteY12" fmla="*/ 28472 h 28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2387" h="284719">
                <a:moveTo>
                  <a:pt x="0" y="28472"/>
                </a:moveTo>
                <a:cubicBezTo>
                  <a:pt x="0" y="20921"/>
                  <a:pt x="3000" y="13679"/>
                  <a:pt x="8339" y="8339"/>
                </a:cubicBezTo>
                <a:cubicBezTo>
                  <a:pt x="13679" y="2999"/>
                  <a:pt x="20921" y="0"/>
                  <a:pt x="28472" y="0"/>
                </a:cubicBezTo>
                <a:lnTo>
                  <a:pt x="1943915" y="0"/>
                </a:lnTo>
                <a:cubicBezTo>
                  <a:pt x="1951466" y="0"/>
                  <a:pt x="1958708" y="3000"/>
                  <a:pt x="1964048" y="8339"/>
                </a:cubicBezTo>
                <a:cubicBezTo>
                  <a:pt x="1969388" y="13679"/>
                  <a:pt x="1972387" y="20921"/>
                  <a:pt x="1972387" y="28472"/>
                </a:cubicBezTo>
                <a:lnTo>
                  <a:pt x="1972387" y="256247"/>
                </a:lnTo>
                <a:cubicBezTo>
                  <a:pt x="1972387" y="263798"/>
                  <a:pt x="1969387" y="271040"/>
                  <a:pt x="1964048" y="276380"/>
                </a:cubicBezTo>
                <a:cubicBezTo>
                  <a:pt x="1958708" y="281720"/>
                  <a:pt x="1951466" y="284719"/>
                  <a:pt x="1943915" y="284719"/>
                </a:cubicBezTo>
                <a:lnTo>
                  <a:pt x="28472" y="284719"/>
                </a:lnTo>
                <a:cubicBezTo>
                  <a:pt x="20921" y="284719"/>
                  <a:pt x="13679" y="281719"/>
                  <a:pt x="8339" y="276380"/>
                </a:cubicBezTo>
                <a:cubicBezTo>
                  <a:pt x="2999" y="271040"/>
                  <a:pt x="0" y="263798"/>
                  <a:pt x="0" y="256247"/>
                </a:cubicBezTo>
                <a:lnTo>
                  <a:pt x="0" y="2847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9" tIns="18499" rIns="18499" bIns="184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smtClean="0"/>
              <a:t>Tính Đại </a:t>
            </a:r>
            <a:r>
              <a:rPr lang="en-US" sz="1600" b="1" kern="1200" err="1" smtClean="0"/>
              <a:t>chúng</a:t>
            </a:r>
            <a:endParaRPr lang="en-US" sz="1600" b="1" kern="1200"/>
          </a:p>
        </p:txBody>
      </p:sp>
      <p:sp>
        <p:nvSpPr>
          <p:cNvPr id="35" name="Freeform 34"/>
          <p:cNvSpPr/>
          <p:nvPr/>
        </p:nvSpPr>
        <p:spPr>
          <a:xfrm rot="4889157">
            <a:off x="149887" y="4774764"/>
            <a:ext cx="1985762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5936" tIns="-45156" rIns="955937" bIns="-4515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36" name="Freeform 35"/>
          <p:cNvSpPr/>
          <p:nvPr/>
        </p:nvSpPr>
        <p:spPr>
          <a:xfrm>
            <a:off x="1289766" y="5457452"/>
            <a:ext cx="1453432" cy="607479"/>
          </a:xfrm>
          <a:custGeom>
            <a:avLst/>
            <a:gdLst>
              <a:gd name="connsiteX0" fmla="*/ 0 w 1453432"/>
              <a:gd name="connsiteY0" fmla="*/ 60748 h 607479"/>
              <a:gd name="connsiteX1" fmla="*/ 17793 w 1453432"/>
              <a:gd name="connsiteY1" fmla="*/ 17793 h 607479"/>
              <a:gd name="connsiteX2" fmla="*/ 60748 w 1453432"/>
              <a:gd name="connsiteY2" fmla="*/ 0 h 607479"/>
              <a:gd name="connsiteX3" fmla="*/ 1392684 w 1453432"/>
              <a:gd name="connsiteY3" fmla="*/ 0 h 607479"/>
              <a:gd name="connsiteX4" fmla="*/ 1435639 w 1453432"/>
              <a:gd name="connsiteY4" fmla="*/ 17793 h 607479"/>
              <a:gd name="connsiteX5" fmla="*/ 1453432 w 1453432"/>
              <a:gd name="connsiteY5" fmla="*/ 60748 h 607479"/>
              <a:gd name="connsiteX6" fmla="*/ 1453432 w 1453432"/>
              <a:gd name="connsiteY6" fmla="*/ 546731 h 607479"/>
              <a:gd name="connsiteX7" fmla="*/ 1435639 w 1453432"/>
              <a:gd name="connsiteY7" fmla="*/ 589686 h 607479"/>
              <a:gd name="connsiteX8" fmla="*/ 1392684 w 1453432"/>
              <a:gd name="connsiteY8" fmla="*/ 607479 h 607479"/>
              <a:gd name="connsiteX9" fmla="*/ 60748 w 1453432"/>
              <a:gd name="connsiteY9" fmla="*/ 607479 h 607479"/>
              <a:gd name="connsiteX10" fmla="*/ 17793 w 1453432"/>
              <a:gd name="connsiteY10" fmla="*/ 589686 h 607479"/>
              <a:gd name="connsiteX11" fmla="*/ 0 w 1453432"/>
              <a:gd name="connsiteY11" fmla="*/ 546731 h 607479"/>
              <a:gd name="connsiteX12" fmla="*/ 0 w 1453432"/>
              <a:gd name="connsiteY12" fmla="*/ 60748 h 6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3432" h="607479">
                <a:moveTo>
                  <a:pt x="0" y="60748"/>
                </a:moveTo>
                <a:cubicBezTo>
                  <a:pt x="0" y="44637"/>
                  <a:pt x="6400" y="29185"/>
                  <a:pt x="17793" y="17793"/>
                </a:cubicBezTo>
                <a:cubicBezTo>
                  <a:pt x="29185" y="6401"/>
                  <a:pt x="44637" y="0"/>
                  <a:pt x="60748" y="0"/>
                </a:cubicBezTo>
                <a:lnTo>
                  <a:pt x="1392684" y="0"/>
                </a:lnTo>
                <a:cubicBezTo>
                  <a:pt x="1408795" y="0"/>
                  <a:pt x="1424247" y="6400"/>
                  <a:pt x="1435639" y="17793"/>
                </a:cubicBezTo>
                <a:cubicBezTo>
                  <a:pt x="1447031" y="29185"/>
                  <a:pt x="1453432" y="44637"/>
                  <a:pt x="1453432" y="60748"/>
                </a:cubicBezTo>
                <a:lnTo>
                  <a:pt x="1453432" y="546731"/>
                </a:lnTo>
                <a:cubicBezTo>
                  <a:pt x="1453432" y="562842"/>
                  <a:pt x="1447032" y="578294"/>
                  <a:pt x="1435639" y="589686"/>
                </a:cubicBezTo>
                <a:cubicBezTo>
                  <a:pt x="1424247" y="601078"/>
                  <a:pt x="1408795" y="607479"/>
                  <a:pt x="1392684" y="607479"/>
                </a:cubicBezTo>
                <a:lnTo>
                  <a:pt x="60748" y="607479"/>
                </a:lnTo>
                <a:cubicBezTo>
                  <a:pt x="44637" y="607479"/>
                  <a:pt x="29185" y="601079"/>
                  <a:pt x="17793" y="589686"/>
                </a:cubicBezTo>
                <a:cubicBezTo>
                  <a:pt x="6401" y="578294"/>
                  <a:pt x="0" y="562842"/>
                  <a:pt x="0" y="546731"/>
                </a:cubicBezTo>
                <a:lnTo>
                  <a:pt x="0" y="6074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952" tIns="27952" rIns="27952" bIns="2795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err="1" smtClean="0"/>
              <a:t>Về</a:t>
            </a:r>
            <a:endParaRPr lang="en-US" sz="1600" b="1" kern="1200" smtClean="0"/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err="1" smtClean="0"/>
              <a:t>quan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hệ</a:t>
            </a:r>
            <a:r>
              <a:rPr lang="en-US" sz="1600" b="1" kern="1200" smtClean="0"/>
              <a:t> XH</a:t>
            </a:r>
            <a:endParaRPr lang="en-US" sz="1600" b="1" kern="1200"/>
          </a:p>
        </p:txBody>
      </p:sp>
      <p:sp>
        <p:nvSpPr>
          <p:cNvPr id="37" name="Freeform 36"/>
          <p:cNvSpPr/>
          <p:nvPr/>
        </p:nvSpPr>
        <p:spPr>
          <a:xfrm rot="21546661">
            <a:off x="2743173" y="5753388"/>
            <a:ext cx="427331" cy="8978"/>
          </a:xfrm>
          <a:custGeom>
            <a:avLst/>
            <a:gdLst>
              <a:gd name="connsiteX0" fmla="*/ 0 w 10000"/>
              <a:gd name="connsiteY0" fmla="*/ 5000 h 10000"/>
              <a:gd name="connsiteX1" fmla="*/ 10000 w 10000"/>
              <a:gd name="connsiteY1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10000" y="500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682" tIns="-6194" rIns="215682" bIns="-619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/>
          </a:p>
        </p:txBody>
      </p:sp>
      <p:sp>
        <p:nvSpPr>
          <p:cNvPr id="38" name="Freeform 37"/>
          <p:cNvSpPr/>
          <p:nvPr/>
        </p:nvSpPr>
        <p:spPr>
          <a:xfrm>
            <a:off x="3170479" y="5457451"/>
            <a:ext cx="1706318" cy="594221"/>
          </a:xfrm>
          <a:custGeom>
            <a:avLst/>
            <a:gdLst>
              <a:gd name="connsiteX0" fmla="*/ 0 w 1706318"/>
              <a:gd name="connsiteY0" fmla="*/ 59422 h 594221"/>
              <a:gd name="connsiteX1" fmla="*/ 17404 w 1706318"/>
              <a:gd name="connsiteY1" fmla="*/ 17404 h 594221"/>
              <a:gd name="connsiteX2" fmla="*/ 59422 w 1706318"/>
              <a:gd name="connsiteY2" fmla="*/ 0 h 594221"/>
              <a:gd name="connsiteX3" fmla="*/ 1646896 w 1706318"/>
              <a:gd name="connsiteY3" fmla="*/ 0 h 594221"/>
              <a:gd name="connsiteX4" fmla="*/ 1688914 w 1706318"/>
              <a:gd name="connsiteY4" fmla="*/ 17404 h 594221"/>
              <a:gd name="connsiteX5" fmla="*/ 1706318 w 1706318"/>
              <a:gd name="connsiteY5" fmla="*/ 59422 h 594221"/>
              <a:gd name="connsiteX6" fmla="*/ 1706318 w 1706318"/>
              <a:gd name="connsiteY6" fmla="*/ 534799 h 594221"/>
              <a:gd name="connsiteX7" fmla="*/ 1688914 w 1706318"/>
              <a:gd name="connsiteY7" fmla="*/ 576817 h 594221"/>
              <a:gd name="connsiteX8" fmla="*/ 1646896 w 1706318"/>
              <a:gd name="connsiteY8" fmla="*/ 594221 h 594221"/>
              <a:gd name="connsiteX9" fmla="*/ 59422 w 1706318"/>
              <a:gd name="connsiteY9" fmla="*/ 594221 h 594221"/>
              <a:gd name="connsiteX10" fmla="*/ 17404 w 1706318"/>
              <a:gd name="connsiteY10" fmla="*/ 576817 h 594221"/>
              <a:gd name="connsiteX11" fmla="*/ 0 w 1706318"/>
              <a:gd name="connsiteY11" fmla="*/ 534799 h 594221"/>
              <a:gd name="connsiteX12" fmla="*/ 0 w 1706318"/>
              <a:gd name="connsiteY12" fmla="*/ 59422 h 59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6318" h="594221">
                <a:moveTo>
                  <a:pt x="0" y="59422"/>
                </a:moveTo>
                <a:cubicBezTo>
                  <a:pt x="0" y="43662"/>
                  <a:pt x="6261" y="28548"/>
                  <a:pt x="17404" y="17404"/>
                </a:cubicBezTo>
                <a:cubicBezTo>
                  <a:pt x="28548" y="6260"/>
                  <a:pt x="43662" y="0"/>
                  <a:pt x="59422" y="0"/>
                </a:cubicBezTo>
                <a:lnTo>
                  <a:pt x="1646896" y="0"/>
                </a:lnTo>
                <a:cubicBezTo>
                  <a:pt x="1662656" y="0"/>
                  <a:pt x="1677770" y="6261"/>
                  <a:pt x="1688914" y="17404"/>
                </a:cubicBezTo>
                <a:cubicBezTo>
                  <a:pt x="1700058" y="28548"/>
                  <a:pt x="1706318" y="43662"/>
                  <a:pt x="1706318" y="59422"/>
                </a:cubicBezTo>
                <a:lnTo>
                  <a:pt x="1706318" y="534799"/>
                </a:lnTo>
                <a:cubicBezTo>
                  <a:pt x="1706318" y="550559"/>
                  <a:pt x="1700057" y="565673"/>
                  <a:pt x="1688914" y="576817"/>
                </a:cubicBezTo>
                <a:cubicBezTo>
                  <a:pt x="1677770" y="587961"/>
                  <a:pt x="1662656" y="594221"/>
                  <a:pt x="1646896" y="594221"/>
                </a:cubicBezTo>
                <a:lnTo>
                  <a:pt x="59422" y="594221"/>
                </a:lnTo>
                <a:cubicBezTo>
                  <a:pt x="43662" y="594221"/>
                  <a:pt x="28548" y="587960"/>
                  <a:pt x="17404" y="576817"/>
                </a:cubicBezTo>
                <a:cubicBezTo>
                  <a:pt x="6260" y="565673"/>
                  <a:pt x="0" y="550559"/>
                  <a:pt x="0" y="534799"/>
                </a:cubicBezTo>
                <a:lnTo>
                  <a:pt x="0" y="5942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564" tIns="27564" rIns="27564" bIns="27564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err="1" smtClean="0"/>
              <a:t>Xây</a:t>
            </a:r>
            <a:r>
              <a:rPr lang="en-US" sz="1600" b="1" kern="1200" smtClean="0"/>
              <a:t> </a:t>
            </a:r>
            <a:r>
              <a:rPr lang="en-US" sz="1600" b="1" kern="1200" err="1" smtClean="0"/>
              <a:t>dựng</a:t>
            </a:r>
            <a:r>
              <a:rPr lang="en-US" sz="1600" b="1" kern="1200" smtClean="0"/>
              <a:t> con </a:t>
            </a:r>
            <a:r>
              <a:rPr lang="en-US" sz="1600" b="1" kern="1200" err="1" smtClean="0"/>
              <a:t>người</a:t>
            </a:r>
            <a:r>
              <a:rPr lang="en-US" sz="1600" b="1" kern="1200" smtClean="0"/>
              <a:t> XHCN</a:t>
            </a:r>
            <a:endParaRPr lang="en-US" sz="1600" b="1" kern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/>
      <p:bldP spid="11" grpId="0" bldLvl="0" animBg="1"/>
      <p:bldP spid="12" grpId="0" bldLvl="0" animBg="1"/>
      <p:bldP spid="12" grpId="1" bldLvl="0" animBg="1"/>
      <p:bldP spid="13" grpId="0" bldLvl="0" animBg="1"/>
      <p:bldP spid="17" grpId="0" bldLvl="0" animBg="1"/>
      <p:bldP spid="18" grpId="1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4" grpId="1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6" grpId="1" bldLvl="0" animBg="1"/>
      <p:bldP spid="37" grpId="0" bldLvl="0" animBg="1"/>
      <p:bldP spid="3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65760"/>
            <a:ext cx="7193280" cy="663575"/>
          </a:xfrm>
        </p:spPr>
        <p:txBody>
          <a:bodyPr>
            <a:normAutofit fontScale="90000"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 chế độ chính trị</a:t>
            </a:r>
            <a:r>
              <a:rPr lang="en-US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20040" y="521335"/>
          <a:ext cx="8655050" cy="5779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4-Point Star 5"/>
          <p:cNvSpPr/>
          <p:nvPr/>
        </p:nvSpPr>
        <p:spPr>
          <a:xfrm>
            <a:off x="463550" y="316865"/>
            <a:ext cx="694690" cy="7620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3245</Words>
  <Application>WPS Presentation</Application>
  <PresentationFormat>On-screen Show (4:3)</PresentationFormat>
  <Paragraphs>137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Wingdings 2</vt:lpstr>
      <vt:lpstr>Times New Roman</vt:lpstr>
      <vt:lpstr>Perpetua</vt:lpstr>
      <vt:lpstr>Microsoft YaHei</vt:lpstr>
      <vt:lpstr>Arial Unicode MS</vt:lpstr>
      <vt:lpstr>Franklin Gothic Book</vt:lpstr>
      <vt:lpstr>Wingdings</vt:lpstr>
      <vt:lpstr>Calibri</vt:lpstr>
      <vt:lpstr>Equity</vt:lpstr>
      <vt:lpstr>Custom Design</vt:lpstr>
      <vt:lpstr>Chương 2</vt:lpstr>
      <vt:lpstr>2.  Tư tưởng Hồ Chí Minh về chủ nghĩa xã hội  và xây dựng chủ nghĩa xã hội  ở Việt Nam </vt:lpstr>
      <vt:lpstr>a. Quan niệm của HCM về CNXH</vt:lpstr>
      <vt:lpstr>PowerPoint 演示文稿</vt:lpstr>
      <vt:lpstr>b. Tiến lên chủ nghĩa xã hội  là một tất yếu khách quan</vt:lpstr>
      <vt:lpstr>b. Tiến lên chủ nghĩa xã hội  là một tất yếu khách quan</vt:lpstr>
      <vt:lpstr>c. Đặc trưng cơ bản của xã hội  xã hội  chủ nghĩa</vt:lpstr>
      <vt:lpstr>   2.2. Quan niệm của Hồ Chí Minh về chủ nghĩa xã hội</vt:lpstr>
      <vt:lpstr>Về chế độ chính trị </vt:lpstr>
      <vt:lpstr>Về kinh tế: </vt:lpstr>
      <vt:lpstr>Về văn hóa: </vt:lpstr>
      <vt:lpstr>Về xã hội: </vt:lpstr>
      <vt:lpstr>b. Động lực của chủ nghĩa xã hội</vt:lpstr>
      <vt:lpstr>2.3. Tư tưởng Hồ Chí Minh về thời kỳ quá độ lên chủ nghĩa xã hội ở Việt Nam </vt:lpstr>
      <vt:lpstr>PowerPoint 演示文稿</vt:lpstr>
      <vt:lpstr>PowerPoint 演示文稿</vt:lpstr>
      <vt:lpstr>PowerPoint 演示文稿</vt:lpstr>
      <vt:lpstr>PowerPoint 演示文稿</vt:lpstr>
      <vt:lpstr>a) Độc lập dân tộc là cơ sở, tiền đề để tiến lên chủ nghĩa xã hội</vt:lpstr>
      <vt:lpstr>b) Chủ nghĩa xã hội  là điều kiện vững chắc đảm bảo nền độc lập dân tộc</vt:lpstr>
      <vt:lpstr> c. Điều kiện bảo đảm độc lập dân tộc gắn liền với chủ nghĩa xã hội</vt:lpstr>
      <vt:lpstr>4. Vận dụng tư tưởng Hồ Chí Minh về độc lập dân tộc gắn liền với CNXH trong giai đoạn hiện nay ở Việt Nam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bmm</dc:title>
  <dc:creator>User</dc:creator>
  <cp:lastModifiedBy>ACER</cp:lastModifiedBy>
  <cp:revision>70</cp:revision>
  <dcterms:created xsi:type="dcterms:W3CDTF">2016-05-24T06:52:00Z</dcterms:created>
  <dcterms:modified xsi:type="dcterms:W3CDTF">2020-04-14T04:22:40Z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