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17.xml" ContentType="application/vnd.openxmlformats-officedocument.drawingml.diagramColors+xml"/>
  <Override PartName="/ppt/diagrams/colors18.xml" ContentType="application/vnd.openxmlformats-officedocument.drawingml.diagramColors+xml"/>
  <Override PartName="/ppt/diagrams/colors19.xml" ContentType="application/vnd.openxmlformats-officedocument.drawingml.diagramColors+xml"/>
  <Override PartName="/ppt/diagrams/colors2.xml" ContentType="application/vnd.openxmlformats-officedocument.drawingml.diagramColors+xml"/>
  <Override PartName="/ppt/diagrams/colors20.xml" ContentType="application/vnd.openxmlformats-officedocument.drawingml.diagramColors+xml"/>
  <Override PartName="/ppt/diagrams/colors21.xml" ContentType="application/vnd.openxmlformats-officedocument.drawingml.diagramColors+xml"/>
  <Override PartName="/ppt/diagrams/colors22.xml" ContentType="application/vnd.openxmlformats-officedocument.drawingml.diagramColors+xml"/>
  <Override PartName="/ppt/diagrams/colors23.xml" ContentType="application/vnd.openxmlformats-officedocument.drawingml.diagramColors+xml"/>
  <Override PartName="/ppt/diagrams/colors24.xml" ContentType="application/vnd.openxmlformats-officedocument.drawingml.diagramColors+xml"/>
  <Override PartName="/ppt/diagrams/colors25.xml" ContentType="application/vnd.openxmlformats-officedocument.drawingml.diagramColors+xml"/>
  <Override PartName="/ppt/diagrams/colors26.xml" ContentType="application/vnd.openxmlformats-officedocument.drawingml.diagramColors+xml"/>
  <Override PartName="/ppt/diagrams/colors27.xml" ContentType="application/vnd.openxmlformats-officedocument.drawingml.diagramColors+xml"/>
  <Override PartName="/ppt/diagrams/colors28.xml" ContentType="application/vnd.openxmlformats-officedocument.drawingml.diagramColors+xml"/>
  <Override PartName="/ppt/diagrams/colors29.xml" ContentType="application/vnd.openxmlformats-officedocument.drawingml.diagramColors+xml"/>
  <Override PartName="/ppt/diagrams/colors3.xml" ContentType="application/vnd.openxmlformats-officedocument.drawingml.diagramColors+xml"/>
  <Override PartName="/ppt/diagrams/colors30.xml" ContentType="application/vnd.openxmlformats-officedocument.drawingml.diagramColors+xml"/>
  <Override PartName="/ppt/diagrams/colors31.xml" ContentType="application/vnd.openxmlformats-officedocument.drawingml.diagramColors+xml"/>
  <Override PartName="/ppt/diagrams/colors32.xml" ContentType="application/vnd.openxmlformats-officedocument.drawingml.diagramColors+xml"/>
  <Override PartName="/ppt/diagrams/colors33.xml" ContentType="application/vnd.openxmlformats-officedocument.drawingml.diagramColors+xml"/>
  <Override PartName="/ppt/diagrams/colors34.xml" ContentType="application/vnd.openxmlformats-officedocument.drawingml.diagramColors+xml"/>
  <Override PartName="/ppt/diagrams/colors35.xml" ContentType="application/vnd.openxmlformats-officedocument.drawingml.diagramColors+xml"/>
  <Override PartName="/ppt/diagrams/colors36.xml" ContentType="application/vnd.openxmlformats-officedocument.drawingml.diagramColors+xml"/>
  <Override PartName="/ppt/diagrams/colors37.xml" ContentType="application/vnd.openxmlformats-officedocument.drawingml.diagramColors+xml"/>
  <Override PartName="/ppt/diagrams/colors38.xml" ContentType="application/vnd.openxmlformats-officedocument.drawingml.diagramColors+xml"/>
  <Override PartName="/ppt/diagrams/colors39.xml" ContentType="application/vnd.openxmlformats-officedocument.drawingml.diagramColors+xml"/>
  <Override PartName="/ppt/diagrams/colors4.xml" ContentType="application/vnd.openxmlformats-officedocument.drawingml.diagramColors+xml"/>
  <Override PartName="/ppt/diagrams/colors40.xml" ContentType="application/vnd.openxmlformats-officedocument.drawingml.diagramColors+xml"/>
  <Override PartName="/ppt/diagrams/colors41.xml" ContentType="application/vnd.openxmlformats-officedocument.drawingml.diagramColors+xml"/>
  <Override PartName="/ppt/diagrams/colors42.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xml" ContentType="application/vnd.openxmlformats-officedocument.drawingml.diagramData+xml"/>
  <Override PartName="/ppt/diagrams/data20.xml" ContentType="application/vnd.openxmlformats-officedocument.drawingml.diagramData+xml"/>
  <Override PartName="/ppt/diagrams/data21.xml" ContentType="application/vnd.openxmlformats-officedocument.drawingml.diagramData+xml"/>
  <Override PartName="/ppt/diagrams/data22.xml" ContentType="application/vnd.openxmlformats-officedocument.drawingml.diagramData+xml"/>
  <Override PartName="/ppt/diagrams/data23.xml" ContentType="application/vnd.openxmlformats-officedocument.drawingml.diagramData+xml"/>
  <Override PartName="/ppt/diagrams/data24.xml" ContentType="application/vnd.openxmlformats-officedocument.drawingml.diagramData+xml"/>
  <Override PartName="/ppt/diagrams/data25.xml" ContentType="application/vnd.openxmlformats-officedocument.drawingml.diagramData+xml"/>
  <Override PartName="/ppt/diagrams/data26.xml" ContentType="application/vnd.openxmlformats-officedocument.drawingml.diagramData+xml"/>
  <Override PartName="/ppt/diagrams/data27.xml" ContentType="application/vnd.openxmlformats-officedocument.drawingml.diagramData+xml"/>
  <Override PartName="/ppt/diagrams/data28.xml" ContentType="application/vnd.openxmlformats-officedocument.drawingml.diagramData+xml"/>
  <Override PartName="/ppt/diagrams/data29.xml" ContentType="application/vnd.openxmlformats-officedocument.drawingml.diagramData+xml"/>
  <Override PartName="/ppt/diagrams/data3.xml" ContentType="application/vnd.openxmlformats-officedocument.drawingml.diagramData+xml"/>
  <Override PartName="/ppt/diagrams/data30.xml" ContentType="application/vnd.openxmlformats-officedocument.drawingml.diagramData+xml"/>
  <Override PartName="/ppt/diagrams/data31.xml" ContentType="application/vnd.openxmlformats-officedocument.drawingml.diagramData+xml"/>
  <Override PartName="/ppt/diagrams/data32.xml" ContentType="application/vnd.openxmlformats-officedocument.drawingml.diagramData+xml"/>
  <Override PartName="/ppt/diagrams/data33.xml" ContentType="application/vnd.openxmlformats-officedocument.drawingml.diagramData+xml"/>
  <Override PartName="/ppt/diagrams/data34.xml" ContentType="application/vnd.openxmlformats-officedocument.drawingml.diagramData+xml"/>
  <Override PartName="/ppt/diagrams/data35.xml" ContentType="application/vnd.openxmlformats-officedocument.drawingml.diagramData+xml"/>
  <Override PartName="/ppt/diagrams/data36.xml" ContentType="application/vnd.openxmlformats-officedocument.drawingml.diagramData+xml"/>
  <Override PartName="/ppt/diagrams/data37.xml" ContentType="application/vnd.openxmlformats-officedocument.drawingml.diagramData+xml"/>
  <Override PartName="/ppt/diagrams/data38.xml" ContentType="application/vnd.openxmlformats-officedocument.drawingml.diagramData+xml"/>
  <Override PartName="/ppt/diagrams/data39.xml" ContentType="application/vnd.openxmlformats-officedocument.drawingml.diagramData+xml"/>
  <Override PartName="/ppt/diagrams/data4.xml" ContentType="application/vnd.openxmlformats-officedocument.drawingml.diagramData+xml"/>
  <Override PartName="/ppt/diagrams/data40.xml" ContentType="application/vnd.openxmlformats-officedocument.drawingml.diagramData+xml"/>
  <Override PartName="/ppt/diagrams/data41.xml" ContentType="application/vnd.openxmlformats-officedocument.drawingml.diagramData+xml"/>
  <Override PartName="/ppt/diagrams/data42.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17.xml" ContentType="application/vnd.ms-office.drawingml.diagramDrawing+xml"/>
  <Override PartName="/ppt/diagrams/drawing18.xml" ContentType="application/vnd.ms-office.drawingml.diagramDrawing+xml"/>
  <Override PartName="/ppt/diagrams/drawing19.xml" ContentType="application/vnd.ms-office.drawingml.diagramDrawing+xml"/>
  <Override PartName="/ppt/diagrams/drawing2.xml" ContentType="application/vnd.ms-office.drawingml.diagramDrawing+xml"/>
  <Override PartName="/ppt/diagrams/drawing20.xml" ContentType="application/vnd.ms-office.drawingml.diagramDrawing+xml"/>
  <Override PartName="/ppt/diagrams/drawing21.xml" ContentType="application/vnd.ms-office.drawingml.diagramDrawing+xml"/>
  <Override PartName="/ppt/diagrams/drawing22.xml" ContentType="application/vnd.ms-office.drawingml.diagramDrawing+xml"/>
  <Override PartName="/ppt/diagrams/drawing23.xml" ContentType="application/vnd.ms-office.drawingml.diagramDrawing+xml"/>
  <Override PartName="/ppt/diagrams/drawing24.xml" ContentType="application/vnd.ms-office.drawingml.diagramDrawing+xml"/>
  <Override PartName="/ppt/diagrams/drawing25.xml" ContentType="application/vnd.ms-office.drawingml.diagramDrawing+xml"/>
  <Override PartName="/ppt/diagrams/drawing26.xml" ContentType="application/vnd.ms-office.drawingml.diagramDrawing+xml"/>
  <Override PartName="/ppt/diagrams/drawing27.xml" ContentType="application/vnd.ms-office.drawingml.diagramDrawing+xml"/>
  <Override PartName="/ppt/diagrams/drawing28.xml" ContentType="application/vnd.ms-office.drawingml.diagramDrawing+xml"/>
  <Override PartName="/ppt/diagrams/drawing29.xml" ContentType="application/vnd.ms-office.drawingml.diagramDrawing+xml"/>
  <Override PartName="/ppt/diagrams/drawing3.xml" ContentType="application/vnd.ms-office.drawingml.diagramDrawing+xml"/>
  <Override PartName="/ppt/diagrams/drawing30.xml" ContentType="application/vnd.ms-office.drawingml.diagramDrawing+xml"/>
  <Override PartName="/ppt/diagrams/drawing31.xml" ContentType="application/vnd.ms-office.drawingml.diagramDrawing+xml"/>
  <Override PartName="/ppt/diagrams/drawing32.xml" ContentType="application/vnd.ms-office.drawingml.diagramDrawing+xml"/>
  <Override PartName="/ppt/diagrams/drawing33.xml" ContentType="application/vnd.ms-office.drawingml.diagramDrawing+xml"/>
  <Override PartName="/ppt/diagrams/drawing34.xml" ContentType="application/vnd.ms-office.drawingml.diagramDrawing+xml"/>
  <Override PartName="/ppt/diagrams/drawing35.xml" ContentType="application/vnd.ms-office.drawingml.diagramDrawing+xml"/>
  <Override PartName="/ppt/diagrams/drawing36.xml" ContentType="application/vnd.ms-office.drawingml.diagramDrawing+xml"/>
  <Override PartName="/ppt/diagrams/drawing37.xml" ContentType="application/vnd.ms-office.drawingml.diagramDrawing+xml"/>
  <Override PartName="/ppt/diagrams/drawing38.xml" ContentType="application/vnd.ms-office.drawingml.diagramDrawing+xml"/>
  <Override PartName="/ppt/diagrams/drawing39.xml" ContentType="application/vnd.ms-office.drawingml.diagramDrawing+xml"/>
  <Override PartName="/ppt/diagrams/drawing4.xml" ContentType="application/vnd.ms-office.drawingml.diagramDrawing+xml"/>
  <Override PartName="/ppt/diagrams/drawing40.xml" ContentType="application/vnd.ms-office.drawingml.diagramDrawing+xml"/>
  <Override PartName="/ppt/diagrams/drawing41.xml" ContentType="application/vnd.ms-office.drawingml.diagramDrawing+xml"/>
  <Override PartName="/ppt/diagrams/drawing42.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17.xml" ContentType="application/vnd.openxmlformats-officedocument.drawingml.diagramLayout+xml"/>
  <Override PartName="/ppt/diagrams/layout18.xml" ContentType="application/vnd.openxmlformats-officedocument.drawingml.diagramLayout+xml"/>
  <Override PartName="/ppt/diagrams/layout19.xml" ContentType="application/vnd.openxmlformats-officedocument.drawingml.diagramLayout+xml"/>
  <Override PartName="/ppt/diagrams/layout2.xml" ContentType="application/vnd.openxmlformats-officedocument.drawingml.diagramLayout+xml"/>
  <Override PartName="/ppt/diagrams/layout20.xml" ContentType="application/vnd.openxmlformats-officedocument.drawingml.diagramLayout+xml"/>
  <Override PartName="/ppt/diagrams/layout21.xml" ContentType="application/vnd.openxmlformats-officedocument.drawingml.diagramLayout+xml"/>
  <Override PartName="/ppt/diagrams/layout22.xml" ContentType="application/vnd.openxmlformats-officedocument.drawingml.diagramLayout+xml"/>
  <Override PartName="/ppt/diagrams/layout23.xml" ContentType="application/vnd.openxmlformats-officedocument.drawingml.diagramLayout+xml"/>
  <Override PartName="/ppt/diagrams/layout24.xml" ContentType="application/vnd.openxmlformats-officedocument.drawingml.diagramLayout+xml"/>
  <Override PartName="/ppt/diagrams/layout25.xml" ContentType="application/vnd.openxmlformats-officedocument.drawingml.diagramLayout+xml"/>
  <Override PartName="/ppt/diagrams/layout26.xml" ContentType="application/vnd.openxmlformats-officedocument.drawingml.diagramLayout+xml"/>
  <Override PartName="/ppt/diagrams/layout27.xml" ContentType="application/vnd.openxmlformats-officedocument.drawingml.diagramLayout+xml"/>
  <Override PartName="/ppt/diagrams/layout28.xml" ContentType="application/vnd.openxmlformats-officedocument.drawingml.diagramLayout+xml"/>
  <Override PartName="/ppt/diagrams/layout29.xml" ContentType="application/vnd.openxmlformats-officedocument.drawingml.diagramLayout+xml"/>
  <Override PartName="/ppt/diagrams/layout3.xml" ContentType="application/vnd.openxmlformats-officedocument.drawingml.diagramLayout+xml"/>
  <Override PartName="/ppt/diagrams/layout30.xml" ContentType="application/vnd.openxmlformats-officedocument.drawingml.diagramLayout+xml"/>
  <Override PartName="/ppt/diagrams/layout31.xml" ContentType="application/vnd.openxmlformats-officedocument.drawingml.diagramLayout+xml"/>
  <Override PartName="/ppt/diagrams/layout32.xml" ContentType="application/vnd.openxmlformats-officedocument.drawingml.diagramLayout+xml"/>
  <Override PartName="/ppt/diagrams/layout33.xml" ContentType="application/vnd.openxmlformats-officedocument.drawingml.diagramLayout+xml"/>
  <Override PartName="/ppt/diagrams/layout34.xml" ContentType="application/vnd.openxmlformats-officedocument.drawingml.diagramLayout+xml"/>
  <Override PartName="/ppt/diagrams/layout35.xml" ContentType="application/vnd.openxmlformats-officedocument.drawingml.diagramLayout+xml"/>
  <Override PartName="/ppt/diagrams/layout36.xml" ContentType="application/vnd.openxmlformats-officedocument.drawingml.diagramLayout+xml"/>
  <Override PartName="/ppt/diagrams/layout37.xml" ContentType="application/vnd.openxmlformats-officedocument.drawingml.diagramLayout+xml"/>
  <Override PartName="/ppt/diagrams/layout38.xml" ContentType="application/vnd.openxmlformats-officedocument.drawingml.diagramLayout+xml"/>
  <Override PartName="/ppt/diagrams/layout39.xml" ContentType="application/vnd.openxmlformats-officedocument.drawingml.diagramLayout+xml"/>
  <Override PartName="/ppt/diagrams/layout4.xml" ContentType="application/vnd.openxmlformats-officedocument.drawingml.diagramLayout+xml"/>
  <Override PartName="/ppt/diagrams/layout40.xml" ContentType="application/vnd.openxmlformats-officedocument.drawingml.diagramLayout+xml"/>
  <Override PartName="/ppt/diagrams/layout41.xml" ContentType="application/vnd.openxmlformats-officedocument.drawingml.diagramLayout+xml"/>
  <Override PartName="/ppt/diagrams/layout42.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17.xml" ContentType="application/vnd.openxmlformats-officedocument.drawingml.diagramStyle+xml"/>
  <Override PartName="/ppt/diagrams/quickStyle18.xml" ContentType="application/vnd.openxmlformats-officedocument.drawingml.diagramStyle+xml"/>
  <Override PartName="/ppt/diagrams/quickStyle19.xml" ContentType="application/vnd.openxmlformats-officedocument.drawingml.diagramStyle+xml"/>
  <Override PartName="/ppt/diagrams/quickStyle2.xml" ContentType="application/vnd.openxmlformats-officedocument.drawingml.diagramStyle+xml"/>
  <Override PartName="/ppt/diagrams/quickStyle20.xml" ContentType="application/vnd.openxmlformats-officedocument.drawingml.diagramStyle+xml"/>
  <Override PartName="/ppt/diagrams/quickStyle21.xml" ContentType="application/vnd.openxmlformats-officedocument.drawingml.diagramStyle+xml"/>
  <Override PartName="/ppt/diagrams/quickStyle22.xml" ContentType="application/vnd.openxmlformats-officedocument.drawingml.diagramStyle+xml"/>
  <Override PartName="/ppt/diagrams/quickStyle23.xml" ContentType="application/vnd.openxmlformats-officedocument.drawingml.diagramStyle+xml"/>
  <Override PartName="/ppt/diagrams/quickStyle24.xml" ContentType="application/vnd.openxmlformats-officedocument.drawingml.diagramStyle+xml"/>
  <Override PartName="/ppt/diagrams/quickStyle25.xml" ContentType="application/vnd.openxmlformats-officedocument.drawingml.diagramStyle+xml"/>
  <Override PartName="/ppt/diagrams/quickStyle26.xml" ContentType="application/vnd.openxmlformats-officedocument.drawingml.diagramStyle+xml"/>
  <Override PartName="/ppt/diagrams/quickStyle27.xml" ContentType="application/vnd.openxmlformats-officedocument.drawingml.diagramStyle+xml"/>
  <Override PartName="/ppt/diagrams/quickStyle28.xml" ContentType="application/vnd.openxmlformats-officedocument.drawingml.diagramStyle+xml"/>
  <Override PartName="/ppt/diagrams/quickStyle29.xml" ContentType="application/vnd.openxmlformats-officedocument.drawingml.diagramStyle+xml"/>
  <Override PartName="/ppt/diagrams/quickStyle3.xml" ContentType="application/vnd.openxmlformats-officedocument.drawingml.diagramStyle+xml"/>
  <Override PartName="/ppt/diagrams/quickStyle30.xml" ContentType="application/vnd.openxmlformats-officedocument.drawingml.diagramStyle+xml"/>
  <Override PartName="/ppt/diagrams/quickStyle31.xml" ContentType="application/vnd.openxmlformats-officedocument.drawingml.diagramStyle+xml"/>
  <Override PartName="/ppt/diagrams/quickStyle32.xml" ContentType="application/vnd.openxmlformats-officedocument.drawingml.diagramStyle+xml"/>
  <Override PartName="/ppt/diagrams/quickStyle33.xml" ContentType="application/vnd.openxmlformats-officedocument.drawingml.diagramStyle+xml"/>
  <Override PartName="/ppt/diagrams/quickStyle34.xml" ContentType="application/vnd.openxmlformats-officedocument.drawingml.diagramStyle+xml"/>
  <Override PartName="/ppt/diagrams/quickStyle35.xml" ContentType="application/vnd.openxmlformats-officedocument.drawingml.diagramStyle+xml"/>
  <Override PartName="/ppt/diagrams/quickStyle36.xml" ContentType="application/vnd.openxmlformats-officedocument.drawingml.diagramStyle+xml"/>
  <Override PartName="/ppt/diagrams/quickStyle37.xml" ContentType="application/vnd.openxmlformats-officedocument.drawingml.diagramStyle+xml"/>
  <Override PartName="/ppt/diagrams/quickStyle38.xml" ContentType="application/vnd.openxmlformats-officedocument.drawingml.diagramStyle+xml"/>
  <Override PartName="/ppt/diagrams/quickStyle39.xml" ContentType="application/vnd.openxmlformats-officedocument.drawingml.diagramStyle+xml"/>
  <Override PartName="/ppt/diagrams/quickStyle4.xml" ContentType="application/vnd.openxmlformats-officedocument.drawingml.diagramStyle+xml"/>
  <Override PartName="/ppt/diagrams/quickStyle40.xml" ContentType="application/vnd.openxmlformats-officedocument.drawingml.diagramStyle+xml"/>
  <Override PartName="/ppt/diagrams/quickStyle41.xml" ContentType="application/vnd.openxmlformats-officedocument.drawingml.diagramStyle+xml"/>
  <Override PartName="/ppt/diagrams/quickStyle42.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403" r:id="rId3"/>
    <p:sldId id="309" r:id="rId4"/>
    <p:sldId id="311" r:id="rId5"/>
    <p:sldId id="313" r:id="rId6"/>
    <p:sldId id="315" r:id="rId7"/>
    <p:sldId id="365" r:id="rId8"/>
    <p:sldId id="367" r:id="rId9"/>
    <p:sldId id="262" r:id="rId10"/>
    <p:sldId id="264" r:id="rId11"/>
    <p:sldId id="270" r:id="rId12"/>
    <p:sldId id="331" r:id="rId13"/>
    <p:sldId id="373" r:id="rId14"/>
    <p:sldId id="322" r:id="rId15"/>
    <p:sldId id="324" r:id="rId16"/>
    <p:sldId id="325" r:id="rId17"/>
    <p:sldId id="279" r:id="rId18"/>
    <p:sldId id="437" r:id="rId19"/>
    <p:sldId id="377" r:id="rId20"/>
    <p:sldId id="379" r:id="rId21"/>
    <p:sldId id="380" r:id="rId22"/>
    <p:sldId id="401" r:id="rId23"/>
    <p:sldId id="382" r:id="rId25"/>
    <p:sldId id="383" r:id="rId26"/>
    <p:sldId id="384" r:id="rId27"/>
    <p:sldId id="388" r:id="rId28"/>
    <p:sldId id="385" r:id="rId29"/>
    <p:sldId id="386" r:id="rId30"/>
    <p:sldId id="387" r:id="rId31"/>
    <p:sldId id="389" r:id="rId32"/>
    <p:sldId id="391" r:id="rId33"/>
    <p:sldId id="392" r:id="rId34"/>
    <p:sldId id="395" r:id="rId35"/>
    <p:sldId id="397" r:id="rId36"/>
    <p:sldId id="399" r:id="rId37"/>
    <p:sldId id="400" r:id="rId38"/>
    <p:sldId id="474" r:id="rId39"/>
    <p:sldId id="495" r:id="rId40"/>
    <p:sldId id="493" r:id="rId41"/>
    <p:sldId id="494" r:id="rId42"/>
    <p:sldId id="498" r:id="rId43"/>
    <p:sldId id="496" r:id="rId44"/>
    <p:sldId id="497" r:id="rId45"/>
    <p:sldId id="506" r:id="rId46"/>
    <p:sldId id="507" r:id="rId47"/>
    <p:sldId id="508" r:id="rId48"/>
    <p:sldId id="509" r:id="rId49"/>
    <p:sldId id="504" r:id="rId50"/>
    <p:sldId id="525" r:id="rId51"/>
    <p:sldId id="526" r:id="rId52"/>
    <p:sldId id="527" r:id="rId53"/>
    <p:sldId id="528" r:id="rId54"/>
    <p:sldId id="529" r:id="rId55"/>
    <p:sldId id="530" r:id="rId56"/>
    <p:sldId id="531" r:id="rId57"/>
    <p:sldId id="500" r:id="rId58"/>
    <p:sldId id="519" r:id="rId59"/>
    <p:sldId id="520" r:id="rId60"/>
    <p:sldId id="522" r:id="rId61"/>
    <p:sldId id="523" r:id="rId62"/>
    <p:sldId id="535" r:id="rId63"/>
    <p:sldId id="536" r:id="rId64"/>
    <p:sldId id="542" r:id="rId65"/>
    <p:sldId id="537" r:id="rId66"/>
    <p:sldId id="538" r:id="rId67"/>
    <p:sldId id="543" r:id="rId68"/>
    <p:sldId id="545" r:id="rId69"/>
    <p:sldId id="540" r:id="rId70"/>
    <p:sldId id="541"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9" d="100"/>
          <a:sy n="39" d="100"/>
        </p:scale>
        <p:origin x="468" y="42"/>
      </p:cViewPr>
      <p:guideLst>
        <p:guide orient="horz" pos="2159"/>
        <p:guide pos="279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36AA0F6-139A-41DA-B2C9-0ACFF1332F3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41BC0C4-C105-44BA-A830-A022BCFDF295}" type="pres">
      <dgm:prSet presAssocID="{436AA0F6-139A-41DA-B2C9-0ACFF1332F31}" presName="linear" presStyleCnt="0">
        <dgm:presLayoutVars>
          <dgm:animLvl val="lvl"/>
          <dgm:resizeHandles val="exact"/>
        </dgm:presLayoutVars>
      </dgm:prSet>
      <dgm:spPr/>
      <dgm:t>
        <a:bodyPr/>
        <a:lstStyle/>
        <a:p>
          <a:endParaRPr lang="en-US"/>
        </a:p>
      </dgm:t>
    </dgm:pt>
  </dgm:ptLst>
  <dgm:cxnLst>
    <dgm:cxn modelId="{7E6D04A5-C77F-47CF-A436-32A07B797F29}" type="presOf" srcId="{436AA0F6-139A-41DA-B2C9-0ACFF1332F31}" destId="{541BC0C4-C105-44BA-A830-A022BCFDF295}"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A3453B2-ED27-48A8-9218-4122C91A87E0}" type="doc">
      <dgm:prSet loTypeId="process" loCatId="process" qsTypeId="urn:microsoft.com/office/officeart/2005/8/quickstyle/simple1" qsCatId="simple" csTypeId="urn:microsoft.com/office/officeart/2005/8/colors/accent1_2" csCatId="accent1" phldr="1"/>
      <dgm:spPr/>
      <dgm:t>
        <a:bodyPr/>
        <a:lstStyle/>
        <a:p>
          <a:endParaRPr lang="en-US"/>
        </a:p>
      </dgm:t>
    </dgm:pt>
    <dgm:pt modelId="{B3692134-78CB-40FA-BE23-9AF89AFFDF4A}">
      <dgm:prSet phldrT="[Text]" phldr="0" custT="1">
        <dgm:style>
          <a:lnRef idx="0">
            <a:schemeClr val="accent3"/>
          </a:lnRef>
          <a:fillRef idx="3">
            <a:schemeClr val="accent3"/>
          </a:fillRef>
          <a:effectRef idx="3">
            <a:schemeClr val="accent3"/>
          </a:effectRef>
          <a:fontRef idx="minor">
            <a:schemeClr val="lt1"/>
          </a:fontRef>
        </dgm:style>
      </dgm:prSet>
      <dgm:spPr/>
      <dgm:t>
        <a:bodyPr vert="horz" wrap="square"/>
        <a:p>
          <a:pPr>
            <a:lnSpc>
              <a:spcPct val="100000"/>
            </a:lnSpc>
            <a:spcBef>
              <a:spcPct val="0"/>
            </a:spcBef>
            <a:spcAft>
              <a:spcPct val="35000"/>
            </a:spcAft>
          </a:pPr>
          <a:r>
            <a:rPr lang="en-US" sz="2200" b="1" dirty="0">
              <a:solidFill>
                <a:schemeClr val="tx1"/>
              </a:solidFill>
              <a:latin typeface="Times New Roman" panose="02020603050405020304" pitchFamily="18" charset="0"/>
              <a:cs typeface="Times New Roman" panose="02020603050405020304" pitchFamily="18" charset="0"/>
            </a:rPr>
            <a:t/>
          </a:r>
          <a:endParaRPr lang="en-US" sz="2200" b="1" dirty="0">
            <a:solidFill>
              <a:schemeClr val="tx1"/>
            </a:solidFill>
            <a:latin typeface="Times New Roman" panose="02020603050405020304" pitchFamily="18" charset="0"/>
            <a:cs typeface="Times New Roman" panose="02020603050405020304" pitchFamily="18" charset="0"/>
          </a:endParaRPr>
        </a:p>
      </dgm:t>
    </dgm:pt>
    <dgm:pt modelId="{077F12DC-3F10-4247-85E2-EE92B0D11E8E}" cxnId="{851AA837-57E5-456A-B631-AF82CAB0D894}" type="parTrans">
      <dgm:prSet/>
      <dgm:spPr/>
      <dgm:t>
        <a:bodyPr/>
        <a:lstStyle/>
        <a:p>
          <a:endParaRPr lang="en-US"/>
        </a:p>
      </dgm:t>
    </dgm:pt>
    <dgm:pt modelId="{046B3167-31E8-436D-8307-D76653A7A1A5}" cxnId="{851AA837-57E5-456A-B631-AF82CAB0D894}" type="sibTrans">
      <dgm:prSet/>
      <dgm:spPr/>
      <dgm:t>
        <a:bodyPr/>
        <a:lstStyle/>
        <a:p>
          <a:endParaRPr lang="en-US"/>
        </a:p>
      </dgm:t>
    </dgm:pt>
    <dgm:pt modelId="{4A7A2D83-428F-4CFE-BB63-0EC7FC547DE1}">
      <dgm:prSet phldrT="[Text]" custT="1">
        <dgm:style>
          <a:lnRef idx="1">
            <a:schemeClr val="accent3"/>
          </a:lnRef>
          <a:fillRef idx="2">
            <a:schemeClr val="accent3"/>
          </a:fillRef>
          <a:effectRef idx="1">
            <a:schemeClr val="accent3"/>
          </a:effectRef>
          <a:fontRef idx="minor">
            <a:schemeClr val="dk1"/>
          </a:fontRef>
        </dgm:style>
      </dgm:prSet>
      <dgm:spPr/>
      <dgm:t>
        <a:bodyPr/>
        <a:lstStyle/>
        <a:p>
          <a:endParaRPr lang="en-US" sz="2400" i="1" dirty="0"/>
        </a:p>
      </dgm:t>
    </dgm:pt>
    <dgm:pt modelId="{90725170-0147-4957-8489-502393478400}" cxnId="{A836195A-8889-41DA-8950-C400A3351919}" type="parTrans">
      <dgm:prSet/>
      <dgm:spPr/>
      <dgm:t>
        <a:bodyPr/>
        <a:lstStyle/>
        <a:p>
          <a:endParaRPr lang="en-US"/>
        </a:p>
      </dgm:t>
    </dgm:pt>
    <dgm:pt modelId="{2A46860E-45D4-425A-92B2-06179884099D}" cxnId="{A836195A-8889-41DA-8950-C400A3351919}" type="sibTrans">
      <dgm:prSet/>
      <dgm:spPr/>
      <dgm:t>
        <a:bodyPr/>
        <a:lstStyle/>
        <a:p>
          <a:endParaRPr lang="en-US"/>
        </a:p>
      </dgm:t>
    </dgm:pt>
    <dgm:pt modelId="{EB136FC7-1A66-42EC-8410-88E254983708}">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2400" b="1" i="1" dirty="0" err="1" smtClean="0">
              <a:latin typeface="Times New Roman" panose="02020603050405020304" pitchFamily="18" charset="0"/>
              <a:cs typeface="Times New Roman" panose="02020603050405020304" pitchFamily="18" charset="0"/>
            </a:rPr>
            <a:t>Vai</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trò</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của</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Đảng</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Cộng</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sản</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Việt</a:t>
          </a:r>
          <a:r>
            <a:rPr lang="en-US" sz="2400" b="1" i="1" dirty="0" smtClean="0">
              <a:latin typeface="Times New Roman" panose="02020603050405020304" pitchFamily="18" charset="0"/>
              <a:cs typeface="Times New Roman" panose="02020603050405020304" pitchFamily="18" charset="0"/>
            </a:rPr>
            <a:t> Nam</a:t>
          </a:r>
          <a:br>
            <a:rPr lang="en-US" sz="2400" b="1" i="1" dirty="0" smtClean="0">
              <a:latin typeface="Times New Roman" panose="02020603050405020304" pitchFamily="18" charset="0"/>
              <a:cs typeface="Times New Roman" panose="02020603050405020304" pitchFamily="18" charset="0"/>
            </a:rPr>
          </a:br>
          <a:endParaRPr lang="en-US" sz="2400" i="1" dirty="0"/>
        </a:p>
      </dgm:t>
    </dgm:pt>
    <dgm:pt modelId="{D6604A4D-9149-4249-8B93-9C7968D7AD5C}" cxnId="{CE699BF7-1564-431E-AD7A-7B13524F07BE}" type="parTrans">
      <dgm:prSet/>
      <dgm:spPr/>
      <dgm:t>
        <a:bodyPr/>
        <a:lstStyle/>
        <a:p>
          <a:endParaRPr lang="en-US"/>
        </a:p>
      </dgm:t>
    </dgm:pt>
    <dgm:pt modelId="{7111EDDE-1337-45F5-9E9F-6C05DC72BA09}" cxnId="{CE699BF7-1564-431E-AD7A-7B13524F07BE}" type="sibTrans">
      <dgm:prSet/>
      <dgm:spPr/>
      <dgm:t>
        <a:bodyPr/>
        <a:lstStyle/>
        <a:p>
          <a:endParaRPr lang="en-US"/>
        </a:p>
      </dgm:t>
    </dgm:pt>
    <dgm:pt modelId="{78834373-C0CB-4333-9328-AF5B5B642951}" type="pres">
      <dgm:prSet presAssocID="{6A3453B2-ED27-48A8-9218-4122C91A87E0}" presName="linearFlow" presStyleCnt="0">
        <dgm:presLayoutVars>
          <dgm:dir/>
          <dgm:animLvl val="lvl"/>
          <dgm:resizeHandles val="exact"/>
        </dgm:presLayoutVars>
      </dgm:prSet>
      <dgm:spPr/>
      <dgm:t>
        <a:bodyPr/>
        <a:lstStyle/>
        <a:p>
          <a:endParaRPr lang="en-US"/>
        </a:p>
      </dgm:t>
    </dgm:pt>
    <dgm:pt modelId="{7F25EF04-1056-4EF2-8F36-71216F9E33C6}" type="pres">
      <dgm:prSet presAssocID="{B3692134-78CB-40FA-BE23-9AF89AFFDF4A}" presName="composite" presStyleCnt="0"/>
      <dgm:spPr/>
    </dgm:pt>
    <dgm:pt modelId="{69C19FBC-CDA7-46C7-8BC8-94152D06E015}" type="pres">
      <dgm:prSet presAssocID="{B3692134-78CB-40FA-BE23-9AF89AFFDF4A}" presName="parentText" presStyleLbl="alignNode1" presStyleIdx="0" presStyleCnt="1" custScaleX="86335" custScaleY="82609" custLinFactNeighborX="14574" custLinFactNeighborY="-8695">
        <dgm:presLayoutVars>
          <dgm:chMax val="1"/>
          <dgm:bulletEnabled val="1"/>
        </dgm:presLayoutVars>
      </dgm:prSet>
      <dgm:spPr/>
      <dgm:t>
        <a:bodyPr/>
        <a:lstStyle/>
        <a:p>
          <a:endParaRPr lang="en-US"/>
        </a:p>
      </dgm:t>
    </dgm:pt>
    <dgm:pt modelId="{6800C3FF-8555-4010-9AF2-9C597A671F1D}" type="pres">
      <dgm:prSet presAssocID="{B3692134-78CB-40FA-BE23-9AF89AFFDF4A}" presName="descendantText" presStyleLbl="alignAcc1" presStyleIdx="0" presStyleCnt="1" custScaleY="74937" custLinFactNeighborX="1265" custLinFactNeighborY="-25340">
        <dgm:presLayoutVars>
          <dgm:bulletEnabled val="1"/>
        </dgm:presLayoutVars>
      </dgm:prSet>
      <dgm:spPr/>
      <dgm:t>
        <a:bodyPr/>
        <a:lstStyle/>
        <a:p>
          <a:endParaRPr lang="en-US"/>
        </a:p>
      </dgm:t>
    </dgm:pt>
  </dgm:ptLst>
  <dgm:cxnLst>
    <dgm:cxn modelId="{851AA837-57E5-456A-B631-AF82CAB0D894}" srcId="{6A3453B2-ED27-48A8-9218-4122C91A87E0}" destId="{B3692134-78CB-40FA-BE23-9AF89AFFDF4A}" srcOrd="0" destOrd="0" parTransId="{077F12DC-3F10-4247-85E2-EE92B0D11E8E}" sibTransId="{046B3167-31E8-436D-8307-D76653A7A1A5}"/>
    <dgm:cxn modelId="{A836195A-8889-41DA-8950-C400A3351919}" srcId="{B3692134-78CB-40FA-BE23-9AF89AFFDF4A}" destId="{4A7A2D83-428F-4CFE-BB63-0EC7FC547DE1}" srcOrd="0" destOrd="0" parTransId="{90725170-0147-4957-8489-502393478400}" sibTransId="{2A46860E-45D4-425A-92B2-06179884099D}"/>
    <dgm:cxn modelId="{CE699BF7-1564-431E-AD7A-7B13524F07BE}" srcId="{B3692134-78CB-40FA-BE23-9AF89AFFDF4A}" destId="{EB136FC7-1A66-42EC-8410-88E254983708}" srcOrd="1" destOrd="0" parTransId="{D6604A4D-9149-4249-8B93-9C7968D7AD5C}" sibTransId="{7111EDDE-1337-45F5-9E9F-6C05DC72BA09}"/>
    <dgm:cxn modelId="{5CDDF354-B11B-4D59-8612-D15F39C1B029}" type="presOf" srcId="{6A3453B2-ED27-48A8-9218-4122C91A87E0}" destId="{78834373-C0CB-4333-9328-AF5B5B642951}" srcOrd="0" destOrd="0" presId="urn:microsoft.com/office/officeart/2005/8/layout/chevron2"/>
    <dgm:cxn modelId="{572EB8C7-315F-4BE7-9F66-9B9619DB5539}" type="presParOf" srcId="{78834373-C0CB-4333-9328-AF5B5B642951}" destId="{7F25EF04-1056-4EF2-8F36-71216F9E33C6}" srcOrd="0" destOrd="0" presId="urn:microsoft.com/office/officeart/2005/8/layout/chevron2"/>
    <dgm:cxn modelId="{92446E08-63E4-4115-9087-C68F5B888976}" type="presParOf" srcId="{7F25EF04-1056-4EF2-8F36-71216F9E33C6}" destId="{69C19FBC-CDA7-46C7-8BC8-94152D06E015}" srcOrd="0" destOrd="0" presId="urn:microsoft.com/office/officeart/2005/8/layout/chevron2"/>
    <dgm:cxn modelId="{7FE67B6C-EB77-4FFC-B0B4-7CE5657C2A37}" type="presOf" srcId="{B3692134-78CB-40FA-BE23-9AF89AFFDF4A}" destId="{69C19FBC-CDA7-46C7-8BC8-94152D06E015}" srcOrd="0" destOrd="0" presId="urn:microsoft.com/office/officeart/2005/8/layout/chevron2"/>
    <dgm:cxn modelId="{05C68F8B-2FAE-4B3D-937F-9FCC71D63F9C}" type="presParOf" srcId="{7F25EF04-1056-4EF2-8F36-71216F9E33C6}" destId="{6800C3FF-8555-4010-9AF2-9C597A671F1D}" srcOrd="1" destOrd="0" presId="urn:microsoft.com/office/officeart/2005/8/layout/chevron2"/>
    <dgm:cxn modelId="{27628905-AAAB-4869-93F2-5693EC562E36}" type="presOf" srcId="{4A7A2D83-428F-4CFE-BB63-0EC7FC547DE1}" destId="{6800C3FF-8555-4010-9AF2-9C597A671F1D}" srcOrd="0" destOrd="0" presId="urn:microsoft.com/office/officeart/2005/8/layout/chevron2"/>
    <dgm:cxn modelId="{60CAD77E-8871-45F2-BA06-FF918358CA48}" type="presOf" srcId="{EB136FC7-1A66-42EC-8410-88E254983708}" destId="{6800C3FF-8555-4010-9AF2-9C597A671F1D}" srcOrd="0" destOrd="1"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A3453B2-ED27-48A8-9218-4122C91A87E0}" type="doc">
      <dgm:prSet loTypeId="process" loCatId="process" qsTypeId="urn:microsoft.com/office/officeart/2005/8/quickstyle/simple1" qsCatId="simple" csTypeId="urn:microsoft.com/office/officeart/2005/8/colors/accent1_2" csCatId="accent1" phldr="1"/>
      <dgm:spPr/>
      <dgm:t>
        <a:bodyPr/>
        <a:lstStyle/>
        <a:p>
          <a:endParaRPr lang="en-US"/>
        </a:p>
      </dgm:t>
    </dgm:pt>
    <dgm:pt modelId="{78834373-C0CB-4333-9328-AF5B5B642951}" type="pres">
      <dgm:prSet presAssocID="{6A3453B2-ED27-48A8-9218-4122C91A87E0}" presName="linearFlow" presStyleCnt="0">
        <dgm:presLayoutVars>
          <dgm:dir/>
          <dgm:animLvl val="lvl"/>
          <dgm:resizeHandles val="exact"/>
        </dgm:presLayoutVars>
      </dgm:prSet>
      <dgm:spPr/>
      <dgm:t>
        <a:bodyPr/>
        <a:lstStyle/>
        <a:p>
          <a:endParaRPr lang="en-US"/>
        </a:p>
      </dgm:t>
    </dgm:pt>
  </dgm:ptLst>
  <dgm:cxnLst>
    <dgm:cxn modelId="{92F12DF1-72FC-4457-9C1E-4488516162CA}" type="presOf" srcId="{6A3453B2-ED27-48A8-9218-4122C91A87E0}" destId="{78834373-C0CB-4333-9328-AF5B5B642951}" srcOrd="0"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1ECB21F-4407-44B9-AB2E-E3EF102BB14E}" type="doc">
      <dgm:prSet loTypeId="urn:microsoft.com/office/officeart/2005/8/layout/matrix1" loCatId="matrix" qsTypeId="urn:microsoft.com/office/officeart/2005/8/quickstyle/simple1" qsCatId="simple" csTypeId="urn:microsoft.com/office/officeart/2005/8/colors/accent1_2" csCatId="accent1" phldr="0"/>
      <dgm:spPr/>
      <dgm:t>
        <a:bodyPr/>
        <a:p>
          <a:endParaRPr lang="en-US"/>
        </a:p>
      </dgm:t>
    </dgm:pt>
    <dgm:pt modelId="{584E2EFC-4BAA-456A-8377-2A4841D92655}">
      <dgm:prSet phldrT="[Text]" phldr="0" custT="1"/>
      <dgm:spPr/>
      <dgm:t>
        <a:bodyPr vert="horz" wrap="square"/>
        <a:p>
          <a:pPr algn="ctr">
            <a:lnSpc>
              <a:spcPct val="100000"/>
            </a:lnSpc>
            <a:spcBef>
              <a:spcPct val="0"/>
            </a:spcBef>
            <a:spcAft>
              <a:spcPct val="35000"/>
            </a:spcAft>
          </a:pPr>
          <a:r>
            <a:rPr lang="en-US" sz="2800" b="1"/>
            <a:t>Đảng là đạo đức, là văn minh</a:t>
          </a:r>
          <a:endParaRPr lang="en-US" sz="2800" b="1"/>
        </a:p>
      </dgm:t>
    </dgm:pt>
    <dgm:pt modelId="{D6B69770-7BE3-4E0F-A882-E369A79C6A03}" cxnId="{23EA06F6-0003-45A6-8155-BAB095CD578E}" type="parTrans">
      <dgm:prSet/>
      <dgm:spPr/>
      <dgm:t>
        <a:bodyPr/>
        <a:p>
          <a:endParaRPr lang="en-US"/>
        </a:p>
      </dgm:t>
    </dgm:pt>
    <dgm:pt modelId="{08FF8C2B-E3BD-42B2-95E8-633DACB4656E}" cxnId="{23EA06F6-0003-45A6-8155-BAB095CD578E}" type="sibTrans">
      <dgm:prSet/>
      <dgm:spPr/>
      <dgm:t>
        <a:bodyPr/>
        <a:p>
          <a:endParaRPr lang="en-US"/>
        </a:p>
      </dgm:t>
    </dgm:pt>
    <dgm:pt modelId="{07AC599A-41D3-41C4-BC17-E75B7A2D3122}">
      <dgm:prSet phldrT="[Text]" phldr="0" custT="0"/>
      <dgm:spPr/>
      <dgm:t>
        <a:bodyPr vert="horz" wrap="square"/>
        <a:p>
          <a:pPr>
            <a:lnSpc>
              <a:spcPct val="100000"/>
            </a:lnSpc>
            <a:spcBef>
              <a:spcPct val="0"/>
            </a:spcBef>
            <a:spcAft>
              <a:spcPct val="35000"/>
            </a:spcAft>
          </a:pPr>
          <a:r>
            <a:rPr lang="en-US"/>
            <a:t>- </a:t>
          </a:r>
          <a:r>
            <a:rPr lang="en-US"/>
            <a:t>HCM coi đạo đức</a:t>
          </a:r>
          <a:r>
            <a:rPr lang="en-US" i="1"/>
            <a:t> là gốc, là nền tảng </a:t>
          </a:r>
          <a:r>
            <a:rPr lang="en-US"/>
            <a:t>của người cộng sản. </a:t>
          </a:r>
          <a:r>
            <a:rPr lang="en-US"/>
            <a:t/>
          </a:r>
          <a:endParaRPr lang="en-US"/>
        </a:p>
      </dgm:t>
    </dgm:pt>
    <dgm:pt modelId="{562D7F28-8BC7-4D0C-BE2B-FEB2BD3BE247}" cxnId="{9B298385-10E2-4114-8C3B-B1B21943612C}" type="parTrans">
      <dgm:prSet/>
      <dgm:spPr/>
      <dgm:t>
        <a:bodyPr/>
        <a:p>
          <a:endParaRPr lang="en-US"/>
        </a:p>
      </dgm:t>
    </dgm:pt>
    <dgm:pt modelId="{5904B8F7-B6CC-453A-A9F3-C94ABE2FE713}" cxnId="{9B298385-10E2-4114-8C3B-B1B21943612C}" type="sibTrans">
      <dgm:prSet/>
      <dgm:spPr/>
      <dgm:t>
        <a:bodyPr/>
        <a:p>
          <a:endParaRPr lang="en-US"/>
        </a:p>
      </dgm:t>
    </dgm:pt>
    <dgm:pt modelId="{F7EF5031-3FDF-4982-A6DC-AF3F72BAF783}">
      <dgm:prSet phldrT="[Text]" phldr="0" custT="0"/>
      <dgm:spPr/>
      <dgm:t>
        <a:bodyPr vert="horz" wrap="square"/>
        <a:p>
          <a:pPr>
            <a:lnSpc>
              <a:spcPct val="100000"/>
            </a:lnSpc>
            <a:spcBef>
              <a:spcPct val="0"/>
            </a:spcBef>
            <a:spcAft>
              <a:spcPct val="35000"/>
            </a:spcAft>
          </a:pPr>
          <a:r>
            <a:rPr lang="en-US"/>
            <a:t>- </a:t>
          </a:r>
          <a:r>
            <a:rPr lang="en-US"/>
            <a:t>Đạo đức bao hàm: năng lực -phẩm chất của CB,ĐV.</a:t>
          </a:r>
          <a:r>
            <a:rPr lang="en-US"/>
            <a:t/>
          </a:r>
          <a:endParaRPr lang="en-US"/>
        </a:p>
      </dgm:t>
    </dgm:pt>
    <dgm:pt modelId="{9D6C5A3D-4668-40E6-8011-5C66D79B93DB}" cxnId="{25694E1A-32B6-4DBE-AA62-B86700E97FE5}" type="parTrans">
      <dgm:prSet/>
      <dgm:spPr/>
      <dgm:t>
        <a:bodyPr/>
        <a:p>
          <a:endParaRPr lang="en-US"/>
        </a:p>
      </dgm:t>
    </dgm:pt>
    <dgm:pt modelId="{2E6C5309-4271-4FB9-89FC-47ED936E6268}" cxnId="{25694E1A-32B6-4DBE-AA62-B86700E97FE5}" type="sibTrans">
      <dgm:prSet/>
      <dgm:spPr/>
      <dgm:t>
        <a:bodyPr/>
        <a:p>
          <a:endParaRPr lang="en-US"/>
        </a:p>
      </dgm:t>
    </dgm:pt>
    <dgm:pt modelId="{3600573B-3408-4B7A-B364-1A4373D7FF12}">
      <dgm:prSet phldrT="[Text]" phldr="0" custT="0"/>
      <dgm:spPr/>
      <dgm:t>
        <a:bodyPr vert="horz" wrap="square"/>
        <a:p>
          <a:pPr>
            <a:lnSpc>
              <a:spcPct val="0"/>
            </a:lnSpc>
            <a:spcBef>
              <a:spcPct val="0"/>
            </a:spcBef>
            <a:spcAft>
              <a:spcPct val="35000"/>
            </a:spcAft>
          </a:pPr>
          <a:r>
            <a:rPr lang="en-US"/>
            <a:t>- </a:t>
          </a:r>
          <a:r>
            <a:rPr lang="en-US"/>
            <a:t>HCM “rèn” đạo đức cho CB,ĐV</a:t>
          </a:r>
          <a:r>
            <a:rPr lang="en-US"/>
            <a:t/>
          </a:r>
          <a:endParaRPr lang="en-US"/>
        </a:p>
      </dgm:t>
    </dgm:pt>
    <dgm:pt modelId="{1255DA58-A873-4C0C-8513-FBC4FAC47491}" cxnId="{CBE8952A-3D10-40A4-AB60-FB6BEF55C37E}" type="parTrans">
      <dgm:prSet/>
      <dgm:spPr/>
      <dgm:t>
        <a:bodyPr/>
        <a:p>
          <a:endParaRPr lang="en-US"/>
        </a:p>
      </dgm:t>
    </dgm:pt>
    <dgm:pt modelId="{BEF2AB4B-68CB-44B5-BBED-F1B3F93801ED}" cxnId="{CBE8952A-3D10-40A4-AB60-FB6BEF55C37E}" type="sibTrans">
      <dgm:prSet/>
      <dgm:spPr/>
      <dgm:t>
        <a:bodyPr/>
        <a:p>
          <a:endParaRPr lang="en-US"/>
        </a:p>
      </dgm:t>
    </dgm:pt>
    <dgm:pt modelId="{0777222B-C5EF-4EEC-9B10-A9689AAAF709}">
      <dgm:prSet phldrT="[Text]" phldr="0" custT="0"/>
      <dgm:spPr/>
      <dgm:t>
        <a:bodyPr vert="horz" wrap="square"/>
        <a:p>
          <a:pPr algn="just">
            <a:lnSpc>
              <a:spcPct val="100000"/>
            </a:lnSpc>
            <a:spcBef>
              <a:spcPct val="0"/>
            </a:spcBef>
            <a:spcAft>
              <a:spcPct val="35000"/>
            </a:spcAft>
          </a:pPr>
          <a:r>
            <a:rPr lang="en-US"/>
            <a:t>-Trung với Đảng, với nước.</a:t>
          </a:r>
          <a:endParaRPr lang="en-US"/>
        </a:p>
        <a:p>
          <a:pPr algn="just">
            <a:lnSpc>
              <a:spcPct val="100000"/>
            </a:lnSpc>
            <a:spcBef>
              <a:spcPct val="0"/>
            </a:spcBef>
            <a:spcAft>
              <a:spcPct val="35000"/>
            </a:spcAft>
          </a:pPr>
          <a:r>
            <a:rPr lang="en-US"/>
            <a:t>- Hiếu với dân.</a:t>
          </a:r>
          <a:endParaRPr lang="en-US"/>
        </a:p>
        <a:p>
          <a:pPr algn="just">
            <a:lnSpc>
              <a:spcPct val="100000"/>
            </a:lnSpc>
            <a:spcBef>
              <a:spcPct val="0"/>
            </a:spcBef>
            <a:spcAft>
              <a:spcPct val="35000"/>
            </a:spcAft>
          </a:pPr>
          <a:r>
            <a:rPr lang="en-US"/>
            <a:t>-Cần, Kiệm, Liêm, Chính, Chí công vô tư; Có tinh thần quốc tế trong sáng. </a:t>
          </a:r>
          <a:endParaRPr lang="en-US"/>
        </a:p>
      </dgm:t>
    </dgm:pt>
    <dgm:pt modelId="{DEBFF4A5-5C9E-41D9-9B9F-F9C6EB9CA05F}" cxnId="{FE59E241-13DC-41D6-9A50-A40C9105836A}" type="parTrans">
      <dgm:prSet/>
      <dgm:spPr/>
      <dgm:t>
        <a:bodyPr/>
        <a:p>
          <a:endParaRPr lang="en-US"/>
        </a:p>
      </dgm:t>
    </dgm:pt>
    <dgm:pt modelId="{8C298325-DC6B-41BF-91A8-244A155D3589}" cxnId="{FE59E241-13DC-41D6-9A50-A40C9105836A}" type="sibTrans">
      <dgm:prSet/>
      <dgm:spPr/>
      <dgm:t>
        <a:bodyPr/>
        <a:p>
          <a:endParaRPr lang="en-US"/>
        </a:p>
      </dgm:t>
    </dgm:pt>
    <dgm:pt modelId="{A79A14FB-C4CA-484B-9EC0-7D118FD97147}" type="pres">
      <dgm:prSet presAssocID="{61ECB21F-4407-44B9-AB2E-E3EF102BB14E}" presName="diagram" presStyleCnt="0">
        <dgm:presLayoutVars>
          <dgm:chMax val="1"/>
          <dgm:dir/>
          <dgm:animLvl val="ctr"/>
          <dgm:resizeHandles val="exact"/>
        </dgm:presLayoutVars>
      </dgm:prSet>
      <dgm:spPr/>
    </dgm:pt>
    <dgm:pt modelId="{985003DD-7E3D-42F3-A78D-60B72C8E2FBC}" type="pres">
      <dgm:prSet presAssocID="{61ECB21F-4407-44B9-AB2E-E3EF102BB14E}" presName="matrix" presStyleCnt="0"/>
      <dgm:spPr/>
    </dgm:pt>
    <dgm:pt modelId="{B1BFD8B5-6CF9-4B52-A6FD-4E32C8B42DD0}" type="pres">
      <dgm:prSet presAssocID="{61ECB21F-4407-44B9-AB2E-E3EF102BB14E}" presName="tile1" presStyleLbl="node1" presStyleIdx="0" presStyleCnt="4"/>
      <dgm:spPr/>
    </dgm:pt>
    <dgm:pt modelId="{8FFEBF0B-5E5D-449C-A914-53FD89338039}" type="pres">
      <dgm:prSet presAssocID="{61ECB21F-4407-44B9-AB2E-E3EF102BB14E}" presName="tile1text" presStyleCnt="0">
        <dgm:presLayoutVars>
          <dgm:chMax val="0"/>
          <dgm:chPref val="0"/>
          <dgm:bulletEnabled val="1"/>
        </dgm:presLayoutVars>
      </dgm:prSet>
      <dgm:spPr/>
    </dgm:pt>
    <dgm:pt modelId="{97AE02B1-131E-4D76-8495-C710475CA3F5}" type="pres">
      <dgm:prSet presAssocID="{61ECB21F-4407-44B9-AB2E-E3EF102BB14E}" presName="tile2" presStyleLbl="node1" presStyleIdx="1" presStyleCnt="4"/>
      <dgm:spPr/>
    </dgm:pt>
    <dgm:pt modelId="{B09A33FE-C5A3-434B-B11E-5C5785AFDB00}" type="pres">
      <dgm:prSet presAssocID="{61ECB21F-4407-44B9-AB2E-E3EF102BB14E}" presName="tile2text" presStyleCnt="0">
        <dgm:presLayoutVars>
          <dgm:chMax val="0"/>
          <dgm:chPref val="0"/>
          <dgm:bulletEnabled val="1"/>
        </dgm:presLayoutVars>
      </dgm:prSet>
      <dgm:spPr/>
    </dgm:pt>
    <dgm:pt modelId="{E9423DCB-0F58-4AB8-A9AB-FA09BF248D4C}" type="pres">
      <dgm:prSet presAssocID="{61ECB21F-4407-44B9-AB2E-E3EF102BB14E}" presName="tile3" presStyleLbl="node1" presStyleIdx="2" presStyleCnt="4"/>
      <dgm:spPr/>
    </dgm:pt>
    <dgm:pt modelId="{C72F99E5-142D-4358-A387-FE2B565392FC}" type="pres">
      <dgm:prSet presAssocID="{61ECB21F-4407-44B9-AB2E-E3EF102BB14E}" presName="tile3text" presStyleCnt="0">
        <dgm:presLayoutVars>
          <dgm:chMax val="0"/>
          <dgm:chPref val="0"/>
          <dgm:bulletEnabled val="1"/>
        </dgm:presLayoutVars>
      </dgm:prSet>
      <dgm:spPr/>
    </dgm:pt>
    <dgm:pt modelId="{9528372C-7B29-4DDD-98C9-64AE00BAEDAF}" type="pres">
      <dgm:prSet presAssocID="{61ECB21F-4407-44B9-AB2E-E3EF102BB14E}" presName="tile4" presStyleLbl="node1" presStyleIdx="3" presStyleCnt="4"/>
      <dgm:spPr/>
    </dgm:pt>
    <dgm:pt modelId="{D0641572-000E-4E20-BC51-97648E176446}" type="pres">
      <dgm:prSet presAssocID="{61ECB21F-4407-44B9-AB2E-E3EF102BB14E}" presName="tile4text" presStyleCnt="0">
        <dgm:presLayoutVars>
          <dgm:chMax val="0"/>
          <dgm:chPref val="0"/>
          <dgm:bulletEnabled val="1"/>
        </dgm:presLayoutVars>
      </dgm:prSet>
      <dgm:spPr/>
    </dgm:pt>
    <dgm:pt modelId="{5F404160-09B3-4383-B293-CADF417D25C2}" type="pres">
      <dgm:prSet presAssocID="{61ECB21F-4407-44B9-AB2E-E3EF102BB14E}" presName="centerTile" presStyleLbl="fgShp" presStyleIdx="0" presStyleCnt="1">
        <dgm:presLayoutVars>
          <dgm:chMax val="0"/>
          <dgm:chPref val="0"/>
        </dgm:presLayoutVars>
      </dgm:prSet>
      <dgm:spPr/>
    </dgm:pt>
  </dgm:ptLst>
  <dgm:cxnLst>
    <dgm:cxn modelId="{23EA06F6-0003-45A6-8155-BAB095CD578E}" srcId="{61ECB21F-4407-44B9-AB2E-E3EF102BB14E}" destId="{584E2EFC-4BAA-456A-8377-2A4841D92655}" srcOrd="0" destOrd="0" parTransId="{D6B69770-7BE3-4E0F-A882-E369A79C6A03}" sibTransId="{08FF8C2B-E3BD-42B2-95E8-633DACB4656E}"/>
    <dgm:cxn modelId="{9B298385-10E2-4114-8C3B-B1B21943612C}" srcId="{584E2EFC-4BAA-456A-8377-2A4841D92655}" destId="{07AC599A-41D3-41C4-BC17-E75B7A2D3122}" srcOrd="0" destOrd="0" parTransId="{562D7F28-8BC7-4D0C-BE2B-FEB2BD3BE247}" sibTransId="{5904B8F7-B6CC-453A-A9F3-C94ABE2FE713}"/>
    <dgm:cxn modelId="{25694E1A-32B6-4DBE-AA62-B86700E97FE5}" srcId="{584E2EFC-4BAA-456A-8377-2A4841D92655}" destId="{F7EF5031-3FDF-4982-A6DC-AF3F72BAF783}" srcOrd="1" destOrd="0" parTransId="{9D6C5A3D-4668-40E6-8011-5C66D79B93DB}" sibTransId="{2E6C5309-4271-4FB9-89FC-47ED936E6268}"/>
    <dgm:cxn modelId="{CBE8952A-3D10-40A4-AB60-FB6BEF55C37E}" srcId="{584E2EFC-4BAA-456A-8377-2A4841D92655}" destId="{3600573B-3408-4B7A-B364-1A4373D7FF12}" srcOrd="2" destOrd="0" parTransId="{1255DA58-A873-4C0C-8513-FBC4FAC47491}" sibTransId="{BEF2AB4B-68CB-44B5-BBED-F1B3F93801ED}"/>
    <dgm:cxn modelId="{FE59E241-13DC-41D6-9A50-A40C9105836A}" srcId="{584E2EFC-4BAA-456A-8377-2A4841D92655}" destId="{0777222B-C5EF-4EEC-9B10-A9689AAAF709}" srcOrd="3" destOrd="0" parTransId="{DEBFF4A5-5C9E-41D9-9B9F-F9C6EB9CA05F}" sibTransId="{8C298325-DC6B-41BF-91A8-244A155D3589}"/>
    <dgm:cxn modelId="{6DF9C21F-B1F6-438E-B5C1-235D806BBBE8}" type="presOf" srcId="{61ECB21F-4407-44B9-AB2E-E3EF102BB14E}" destId="{A79A14FB-C4CA-484B-9EC0-7D118FD97147}" srcOrd="0" destOrd="0" presId="urn:microsoft.com/office/officeart/2005/8/layout/matrix1"/>
    <dgm:cxn modelId="{BCC64E26-05EA-46FC-99D3-BED4BB92360F}" type="presParOf" srcId="{A79A14FB-C4CA-484B-9EC0-7D118FD97147}" destId="{985003DD-7E3D-42F3-A78D-60B72C8E2FBC}" srcOrd="0" destOrd="0" presId="urn:microsoft.com/office/officeart/2005/8/layout/matrix1"/>
    <dgm:cxn modelId="{60A5AFEE-23E0-4895-8791-BAFFB650E575}" type="presParOf" srcId="{985003DD-7E3D-42F3-A78D-60B72C8E2FBC}" destId="{B1BFD8B5-6CF9-4B52-A6FD-4E32C8B42DD0}" srcOrd="0" destOrd="0" presId="urn:microsoft.com/office/officeart/2005/8/layout/matrix1"/>
    <dgm:cxn modelId="{E4392399-8AB5-4E34-A8ED-DCFF1461831A}" type="presOf" srcId="{07AC599A-41D3-41C4-BC17-E75B7A2D3122}" destId="{B1BFD8B5-6CF9-4B52-A6FD-4E32C8B42DD0}" srcOrd="0" destOrd="0" presId="urn:microsoft.com/office/officeart/2005/8/layout/matrix1"/>
    <dgm:cxn modelId="{D2C2D46B-5A7E-4B53-B356-ECE4211771EC}" type="presParOf" srcId="{985003DD-7E3D-42F3-A78D-60B72C8E2FBC}" destId="{8FFEBF0B-5E5D-449C-A914-53FD89338039}" srcOrd="1" destOrd="0" presId="urn:microsoft.com/office/officeart/2005/8/layout/matrix1"/>
    <dgm:cxn modelId="{A543F99B-7ADC-4E6B-95B9-5C69B98F7E09}" type="presOf" srcId="{07AC599A-41D3-41C4-BC17-E75B7A2D3122}" destId="{8FFEBF0B-5E5D-449C-A914-53FD89338039}" srcOrd="1" destOrd="0" presId="urn:microsoft.com/office/officeart/2005/8/layout/matrix1"/>
    <dgm:cxn modelId="{46C1142D-5E03-4098-8A98-A57B99426F7D}" type="presParOf" srcId="{985003DD-7E3D-42F3-A78D-60B72C8E2FBC}" destId="{97AE02B1-131E-4D76-8495-C710475CA3F5}" srcOrd="2" destOrd="0" presId="urn:microsoft.com/office/officeart/2005/8/layout/matrix1"/>
    <dgm:cxn modelId="{3F0ACD8C-0D9B-4C0F-8AF4-78C4321A286F}" type="presOf" srcId="{F7EF5031-3FDF-4982-A6DC-AF3F72BAF783}" destId="{97AE02B1-131E-4D76-8495-C710475CA3F5}" srcOrd="0" destOrd="0" presId="urn:microsoft.com/office/officeart/2005/8/layout/matrix1"/>
    <dgm:cxn modelId="{600F141A-D243-4EF7-9E6C-4745294A8D3C}" type="presParOf" srcId="{985003DD-7E3D-42F3-A78D-60B72C8E2FBC}" destId="{B09A33FE-C5A3-434B-B11E-5C5785AFDB00}" srcOrd="3" destOrd="0" presId="urn:microsoft.com/office/officeart/2005/8/layout/matrix1"/>
    <dgm:cxn modelId="{C645AFA0-50E8-4DA4-A257-2A68466DF7A8}" type="presOf" srcId="{F7EF5031-3FDF-4982-A6DC-AF3F72BAF783}" destId="{B09A33FE-C5A3-434B-B11E-5C5785AFDB00}" srcOrd="1" destOrd="0" presId="urn:microsoft.com/office/officeart/2005/8/layout/matrix1"/>
    <dgm:cxn modelId="{3A8A064F-2440-4740-981E-86B84E31EF84}" type="presParOf" srcId="{985003DD-7E3D-42F3-A78D-60B72C8E2FBC}" destId="{E9423DCB-0F58-4AB8-A9AB-FA09BF248D4C}" srcOrd="4" destOrd="0" presId="urn:microsoft.com/office/officeart/2005/8/layout/matrix1"/>
    <dgm:cxn modelId="{28122EAF-D54F-46F5-9794-E22D0513937E}" type="presOf" srcId="{3600573B-3408-4B7A-B364-1A4373D7FF12}" destId="{E9423DCB-0F58-4AB8-A9AB-FA09BF248D4C}" srcOrd="0" destOrd="0" presId="urn:microsoft.com/office/officeart/2005/8/layout/matrix1"/>
    <dgm:cxn modelId="{13FF580C-5900-4F11-A297-F7205F2E2894}" type="presParOf" srcId="{985003DD-7E3D-42F3-A78D-60B72C8E2FBC}" destId="{C72F99E5-142D-4358-A387-FE2B565392FC}" srcOrd="5" destOrd="0" presId="urn:microsoft.com/office/officeart/2005/8/layout/matrix1"/>
    <dgm:cxn modelId="{5EBE84F4-2689-4BC3-8D05-7858CAA99993}" type="presOf" srcId="{3600573B-3408-4B7A-B364-1A4373D7FF12}" destId="{C72F99E5-142D-4358-A387-FE2B565392FC}" srcOrd="1" destOrd="0" presId="urn:microsoft.com/office/officeart/2005/8/layout/matrix1"/>
    <dgm:cxn modelId="{0BD634F2-22C9-4B56-BFB4-8817F641A00C}" type="presParOf" srcId="{985003DD-7E3D-42F3-A78D-60B72C8E2FBC}" destId="{9528372C-7B29-4DDD-98C9-64AE00BAEDAF}" srcOrd="6" destOrd="0" presId="urn:microsoft.com/office/officeart/2005/8/layout/matrix1"/>
    <dgm:cxn modelId="{9D546B40-9192-4F63-8ED9-A73593834BA1}" type="presOf" srcId="{0777222B-C5EF-4EEC-9B10-A9689AAAF709}" destId="{9528372C-7B29-4DDD-98C9-64AE00BAEDAF}" srcOrd="0" destOrd="0" presId="urn:microsoft.com/office/officeart/2005/8/layout/matrix1"/>
    <dgm:cxn modelId="{8F796FE4-6C8A-42EC-AB7B-7CD8F7A2542E}" type="presParOf" srcId="{985003DD-7E3D-42F3-A78D-60B72C8E2FBC}" destId="{D0641572-000E-4E20-BC51-97648E176446}" srcOrd="7" destOrd="0" presId="urn:microsoft.com/office/officeart/2005/8/layout/matrix1"/>
    <dgm:cxn modelId="{506201E1-D719-4BF4-B847-39D8AB98FF18}" type="presOf" srcId="{0777222B-C5EF-4EEC-9B10-A9689AAAF709}" destId="{D0641572-000E-4E20-BC51-97648E176446}" srcOrd="1" destOrd="0" presId="urn:microsoft.com/office/officeart/2005/8/layout/matrix1"/>
    <dgm:cxn modelId="{C66EDE54-DC1F-4892-8234-83DC397E1B24}" type="presParOf" srcId="{A79A14FB-C4CA-484B-9EC0-7D118FD97147}" destId="{5F404160-09B3-4383-B293-CADF417D25C2}" srcOrd="1" destOrd="0" presId="urn:microsoft.com/office/officeart/2005/8/layout/matrix1"/>
    <dgm:cxn modelId="{9A6EB2FB-42FD-4810-B393-70AFE092CFDC}" type="presOf" srcId="{584E2EFC-4BAA-456A-8377-2A4841D92655}" destId="{5F404160-09B3-4383-B293-CADF417D25C2}" srcOrd="0" destOrd="0" presId="urn:microsoft.com/office/officeart/2005/8/layout/matrix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A3453B2-ED27-48A8-9218-4122C91A87E0}" type="doc">
      <dgm:prSet loTypeId="process" loCatId="process" qsTypeId="urn:microsoft.com/office/officeart/2005/8/quickstyle/simple1" qsCatId="simple" csTypeId="urn:microsoft.com/office/officeart/2005/8/colors/accent1_2" csCatId="accent1" phldr="1"/>
      <dgm:spPr/>
      <dgm:t>
        <a:bodyPr/>
        <a:lstStyle/>
        <a:p>
          <a:endParaRPr lang="en-US"/>
        </a:p>
      </dgm:t>
    </dgm:pt>
    <dgm:pt modelId="{B3692134-78CB-40FA-BE23-9AF89AFFDF4A}">
      <dgm:prSet phldrT="[Text]" phldr="0" custT="1">
        <dgm:style>
          <a:lnRef idx="0">
            <a:schemeClr val="accent3"/>
          </a:lnRef>
          <a:fillRef idx="3">
            <a:schemeClr val="accent3"/>
          </a:fillRef>
          <a:effectRef idx="3">
            <a:schemeClr val="accent3"/>
          </a:effectRef>
          <a:fontRef idx="minor">
            <a:schemeClr val="lt1"/>
          </a:fontRef>
        </dgm:style>
      </dgm:prSet>
      <dgm:spPr/>
      <dgm:t>
        <a:bodyPr vert="horz" wrap="square"/>
        <a:p>
          <a:pPr>
            <a:lnSpc>
              <a:spcPct val="100000"/>
            </a:lnSpc>
            <a:spcBef>
              <a:spcPct val="0"/>
            </a:spcBef>
            <a:spcAft>
              <a:spcPct val="35000"/>
            </a:spcAft>
          </a:pPr>
          <a:r>
            <a:rPr lang="en-US" sz="2200" b="1" dirty="0">
              <a:solidFill>
                <a:schemeClr val="tx1"/>
              </a:solidFill>
              <a:latin typeface="Times New Roman" panose="02020603050405020304" pitchFamily="18" charset="0"/>
              <a:cs typeface="Times New Roman" panose="02020603050405020304" pitchFamily="18" charset="0"/>
            </a:rPr>
            <a:t/>
          </a:r>
          <a:endParaRPr lang="en-US" sz="2200" b="1" dirty="0">
            <a:solidFill>
              <a:schemeClr val="tx1"/>
            </a:solidFill>
            <a:latin typeface="Times New Roman" panose="02020603050405020304" pitchFamily="18" charset="0"/>
            <a:cs typeface="Times New Roman" panose="02020603050405020304" pitchFamily="18" charset="0"/>
          </a:endParaRPr>
        </a:p>
      </dgm:t>
    </dgm:pt>
    <dgm:pt modelId="{077F12DC-3F10-4247-85E2-EE92B0D11E8E}" cxnId="{2778C84C-F9FB-4F27-81B3-CEF9AE130EC0}" type="parTrans">
      <dgm:prSet/>
      <dgm:spPr/>
      <dgm:t>
        <a:bodyPr/>
        <a:lstStyle/>
        <a:p>
          <a:endParaRPr lang="en-US"/>
        </a:p>
      </dgm:t>
    </dgm:pt>
    <dgm:pt modelId="{046B3167-31E8-436D-8307-D76653A7A1A5}" cxnId="{2778C84C-F9FB-4F27-81B3-CEF9AE130EC0}" type="sibTrans">
      <dgm:prSet/>
      <dgm:spPr/>
      <dgm:t>
        <a:bodyPr/>
        <a:lstStyle/>
        <a:p>
          <a:endParaRPr lang="en-US"/>
        </a:p>
      </dgm:t>
    </dgm:pt>
    <dgm:pt modelId="{4A7A2D83-428F-4CFE-BB63-0EC7FC547DE1}">
      <dgm:prSet phldrT="[Text]" phldr="0" custT="1">
        <dgm:style>
          <a:lnRef idx="1">
            <a:schemeClr val="accent3"/>
          </a:lnRef>
          <a:fillRef idx="2">
            <a:schemeClr val="accent3"/>
          </a:fillRef>
          <a:effectRef idx="1">
            <a:schemeClr val="accent3"/>
          </a:effectRef>
          <a:fontRef idx="minor">
            <a:schemeClr val="dk1"/>
          </a:fontRef>
        </dgm:style>
      </dgm:prSet>
      <dgm:spPr/>
      <dgm:t>
        <a:bodyPr vert="horz" wrap="square"/>
        <a:p>
          <a:pPr>
            <a:lnSpc>
              <a:spcPct val="100000"/>
            </a:lnSpc>
            <a:spcBef>
              <a:spcPct val="0"/>
            </a:spcBef>
            <a:spcAft>
              <a:spcPct val="15000"/>
            </a:spcAft>
          </a:pPr>
          <a:r>
            <a:rPr lang="en-US" sz="2800" b="1" i="1" dirty="0">
              <a:latin typeface="Times New Roman" panose="02020603050405020304" pitchFamily="18" charset="0"/>
              <a:cs typeface="Times New Roman" panose="02020603050405020304" pitchFamily="18" charset="0"/>
            </a:rPr>
            <a:t>2. Đảng là đạo đức, là văn minh</a:t>
          </a:r>
          <a:endParaRPr lang="en-US" sz="2800" b="1" i="1" dirty="0">
            <a:latin typeface="Times New Roman" panose="02020603050405020304" pitchFamily="18" charset="0"/>
            <a:cs typeface="Times New Roman" panose="02020603050405020304" pitchFamily="18" charset="0"/>
          </a:endParaRPr>
        </a:p>
      </dgm:t>
    </dgm:pt>
    <dgm:pt modelId="{90725170-0147-4957-8489-502393478400}" cxnId="{D99A7DB8-6E03-4B8E-925C-7A6CB9BFABF6}" type="parTrans">
      <dgm:prSet/>
      <dgm:spPr/>
      <dgm:t>
        <a:bodyPr/>
        <a:lstStyle/>
        <a:p>
          <a:endParaRPr lang="en-US"/>
        </a:p>
      </dgm:t>
    </dgm:pt>
    <dgm:pt modelId="{2A46860E-45D4-425A-92B2-06179884099D}" cxnId="{D99A7DB8-6E03-4B8E-925C-7A6CB9BFABF6}" type="sibTrans">
      <dgm:prSet/>
      <dgm:spPr/>
      <dgm:t>
        <a:bodyPr/>
        <a:lstStyle/>
        <a:p>
          <a:endParaRPr lang="en-US"/>
        </a:p>
      </dgm:t>
    </dgm:pt>
    <dgm:pt modelId="{78834373-C0CB-4333-9328-AF5B5B642951}" type="pres">
      <dgm:prSet presAssocID="{6A3453B2-ED27-48A8-9218-4122C91A87E0}" presName="linearFlow" presStyleCnt="0">
        <dgm:presLayoutVars>
          <dgm:dir/>
          <dgm:animLvl val="lvl"/>
          <dgm:resizeHandles val="exact"/>
        </dgm:presLayoutVars>
      </dgm:prSet>
      <dgm:spPr/>
      <dgm:t>
        <a:bodyPr/>
        <a:lstStyle/>
        <a:p>
          <a:endParaRPr lang="en-US"/>
        </a:p>
      </dgm:t>
    </dgm:pt>
    <dgm:pt modelId="{7F25EF04-1056-4EF2-8F36-71216F9E33C6}" type="pres">
      <dgm:prSet presAssocID="{B3692134-78CB-40FA-BE23-9AF89AFFDF4A}" presName="composite" presStyleCnt="0"/>
      <dgm:spPr/>
    </dgm:pt>
    <dgm:pt modelId="{69C19FBC-CDA7-46C7-8BC8-94152D06E015}" type="pres">
      <dgm:prSet presAssocID="{B3692134-78CB-40FA-BE23-9AF89AFFDF4A}" presName="parentText" presStyleLbl="alignNode1" presStyleIdx="0" presStyleCnt="1" custScaleX="86335" custScaleY="82609" custLinFactNeighborX="14574" custLinFactNeighborY="-8695">
        <dgm:presLayoutVars>
          <dgm:chMax val="1"/>
          <dgm:bulletEnabled val="1"/>
        </dgm:presLayoutVars>
      </dgm:prSet>
      <dgm:spPr/>
      <dgm:t>
        <a:bodyPr/>
        <a:lstStyle/>
        <a:p>
          <a:endParaRPr lang="en-US"/>
        </a:p>
      </dgm:t>
    </dgm:pt>
    <dgm:pt modelId="{6800C3FF-8555-4010-9AF2-9C597A671F1D}" type="pres">
      <dgm:prSet presAssocID="{B3692134-78CB-40FA-BE23-9AF89AFFDF4A}" presName="descendantText" presStyleLbl="alignAcc1" presStyleIdx="0" presStyleCnt="1" custScaleY="74937" custLinFactNeighborX="1265" custLinFactNeighborY="-25340">
        <dgm:presLayoutVars>
          <dgm:bulletEnabled val="1"/>
        </dgm:presLayoutVars>
      </dgm:prSet>
      <dgm:spPr/>
      <dgm:t>
        <a:bodyPr/>
        <a:lstStyle/>
        <a:p>
          <a:endParaRPr lang="en-US"/>
        </a:p>
      </dgm:t>
    </dgm:pt>
  </dgm:ptLst>
  <dgm:cxnLst>
    <dgm:cxn modelId="{2778C84C-F9FB-4F27-81B3-CEF9AE130EC0}" srcId="{6A3453B2-ED27-48A8-9218-4122C91A87E0}" destId="{B3692134-78CB-40FA-BE23-9AF89AFFDF4A}" srcOrd="0" destOrd="0" parTransId="{077F12DC-3F10-4247-85E2-EE92B0D11E8E}" sibTransId="{046B3167-31E8-436D-8307-D76653A7A1A5}"/>
    <dgm:cxn modelId="{D99A7DB8-6E03-4B8E-925C-7A6CB9BFABF6}" srcId="{B3692134-78CB-40FA-BE23-9AF89AFFDF4A}" destId="{4A7A2D83-428F-4CFE-BB63-0EC7FC547DE1}" srcOrd="0" destOrd="0" parTransId="{90725170-0147-4957-8489-502393478400}" sibTransId="{2A46860E-45D4-425A-92B2-06179884099D}"/>
    <dgm:cxn modelId="{FB6C98FB-C3CC-47AA-9942-3D956658EBBE}" type="presOf" srcId="{6A3453B2-ED27-48A8-9218-4122C91A87E0}" destId="{78834373-C0CB-4333-9328-AF5B5B642951}" srcOrd="0" destOrd="0" presId="urn:microsoft.com/office/officeart/2005/8/layout/chevron2"/>
    <dgm:cxn modelId="{E13D5B79-75E2-4A3C-A978-74D7DDE5F228}" type="presParOf" srcId="{78834373-C0CB-4333-9328-AF5B5B642951}" destId="{7F25EF04-1056-4EF2-8F36-71216F9E33C6}" srcOrd="0" destOrd="0" presId="urn:microsoft.com/office/officeart/2005/8/layout/chevron2"/>
    <dgm:cxn modelId="{1279FDC3-5954-460E-9CE3-941074B16A0C}" type="presParOf" srcId="{7F25EF04-1056-4EF2-8F36-71216F9E33C6}" destId="{69C19FBC-CDA7-46C7-8BC8-94152D06E015}" srcOrd="0" destOrd="0" presId="urn:microsoft.com/office/officeart/2005/8/layout/chevron2"/>
    <dgm:cxn modelId="{83A16936-DC31-4A96-8D35-DE6031AD0222}" type="presOf" srcId="{B3692134-78CB-40FA-BE23-9AF89AFFDF4A}" destId="{69C19FBC-CDA7-46C7-8BC8-94152D06E015}" srcOrd="0" destOrd="0" presId="urn:microsoft.com/office/officeart/2005/8/layout/chevron2"/>
    <dgm:cxn modelId="{FD553E3A-4438-41B2-85D1-ACFCCF780BB0}" type="presParOf" srcId="{7F25EF04-1056-4EF2-8F36-71216F9E33C6}" destId="{6800C3FF-8555-4010-9AF2-9C597A671F1D}" srcOrd="1" destOrd="0" presId="urn:microsoft.com/office/officeart/2005/8/layout/chevron2"/>
    <dgm:cxn modelId="{4555171F-66A2-4A59-890E-3944A89CB372}" type="presOf" srcId="{4A7A2D83-428F-4CFE-BB63-0EC7FC547DE1}" destId="{6800C3FF-8555-4010-9AF2-9C597A671F1D}" srcOrd="0" destOrd="0" presId="urn:microsoft.com/office/officeart/2005/8/layout/chevron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A3453B2-ED27-48A8-9218-4122C91A87E0}" type="doc">
      <dgm:prSet loTypeId="process" loCatId="process" qsTypeId="urn:microsoft.com/office/officeart/2005/8/quickstyle/simple1" qsCatId="simple" csTypeId="urn:microsoft.com/office/officeart/2005/8/colors/accent1_2" csCatId="accent1" phldr="1"/>
      <dgm:spPr/>
      <dgm:t>
        <a:bodyPr/>
        <a:lstStyle/>
        <a:p>
          <a:endParaRPr lang="en-US"/>
        </a:p>
      </dgm:t>
    </dgm:pt>
    <dgm:pt modelId="{B3692134-78CB-40FA-BE23-9AF89AFFDF4A}">
      <dgm:prSet phldrT="[Text]" phldr="0" custT="1">
        <dgm:style>
          <a:lnRef idx="0">
            <a:schemeClr val="accent3"/>
          </a:lnRef>
          <a:fillRef idx="3">
            <a:schemeClr val="accent3"/>
          </a:fillRef>
          <a:effectRef idx="3">
            <a:schemeClr val="accent3"/>
          </a:effectRef>
          <a:fontRef idx="minor">
            <a:schemeClr val="lt1"/>
          </a:fontRef>
        </dgm:style>
      </dgm:prSet>
      <dgm:spPr/>
      <dgm:t>
        <a:bodyPr vert="horz" wrap="square"/>
        <a:p>
          <a:pPr>
            <a:lnSpc>
              <a:spcPct val="100000"/>
            </a:lnSpc>
            <a:spcBef>
              <a:spcPct val="0"/>
            </a:spcBef>
            <a:spcAft>
              <a:spcPct val="35000"/>
            </a:spcAft>
          </a:pPr>
          <a:r>
            <a:rPr lang="en-US" sz="2200" b="1" dirty="0">
              <a:solidFill>
                <a:schemeClr val="tx1"/>
              </a:solidFill>
              <a:latin typeface="Times New Roman" panose="02020603050405020304" pitchFamily="18" charset="0"/>
              <a:cs typeface="Times New Roman" panose="02020603050405020304" pitchFamily="18" charset="0"/>
            </a:rPr>
            <a:t/>
          </a:r>
          <a:endParaRPr lang="en-US" sz="2200" b="1" dirty="0">
            <a:solidFill>
              <a:schemeClr val="tx1"/>
            </a:solidFill>
            <a:latin typeface="Times New Roman" panose="02020603050405020304" pitchFamily="18" charset="0"/>
            <a:cs typeface="Times New Roman" panose="02020603050405020304" pitchFamily="18" charset="0"/>
          </a:endParaRPr>
        </a:p>
      </dgm:t>
    </dgm:pt>
    <dgm:pt modelId="{077F12DC-3F10-4247-85E2-EE92B0D11E8E}" cxnId="{FD48BF09-6679-44C7-93C4-C3B4906EA82E}" type="parTrans">
      <dgm:prSet/>
      <dgm:spPr/>
      <dgm:t>
        <a:bodyPr/>
        <a:lstStyle/>
        <a:p>
          <a:endParaRPr lang="en-US"/>
        </a:p>
      </dgm:t>
    </dgm:pt>
    <dgm:pt modelId="{046B3167-31E8-436D-8307-D76653A7A1A5}" cxnId="{FD48BF09-6679-44C7-93C4-C3B4906EA82E}" type="sibTrans">
      <dgm:prSet/>
      <dgm:spPr/>
      <dgm:t>
        <a:bodyPr/>
        <a:lstStyle/>
        <a:p>
          <a:endParaRPr lang="en-US"/>
        </a:p>
      </dgm:t>
    </dgm:pt>
    <dgm:pt modelId="{4A7A2D83-428F-4CFE-BB63-0EC7FC547DE1}">
      <dgm:prSet phldrT="[Text]" phldr="0" custT="1">
        <dgm:style>
          <a:lnRef idx="1">
            <a:schemeClr val="accent3"/>
          </a:lnRef>
          <a:fillRef idx="2">
            <a:schemeClr val="accent3"/>
          </a:fillRef>
          <a:effectRef idx="1">
            <a:schemeClr val="accent3"/>
          </a:effectRef>
          <a:fontRef idx="minor">
            <a:schemeClr val="dk1"/>
          </a:fontRef>
        </dgm:style>
      </dgm:prSet>
      <dgm:spPr/>
      <dgm:t>
        <a:bodyPr vert="horz" wrap="square"/>
        <a:p>
          <a:pPr>
            <a:lnSpc>
              <a:spcPct val="100000"/>
            </a:lnSpc>
            <a:spcBef>
              <a:spcPct val="0"/>
            </a:spcBef>
            <a:spcAft>
              <a:spcPct val="15000"/>
            </a:spcAft>
          </a:pPr>
          <a:r>
            <a:rPr lang="en-US" sz="2800" b="1" i="1" dirty="0">
              <a:latin typeface="Times New Roman" panose="02020603050405020304" pitchFamily="18" charset="0"/>
              <a:cs typeface="Times New Roman" panose="02020603050405020304" pitchFamily="18" charset="0"/>
            </a:rPr>
            <a:t>3</a:t>
          </a:r>
          <a:r>
            <a:rPr lang="en-US" sz="2800" b="1" i="1" dirty="0">
              <a:latin typeface="Times New Roman" panose="02020603050405020304" pitchFamily="18" charset="0"/>
              <a:cs typeface="Times New Roman" panose="02020603050405020304" pitchFamily="18" charset="0"/>
            </a:rPr>
            <a:t>. Về các nội dung nguyên tắc xây dựng Đảng </a:t>
          </a:r>
          <a:endParaRPr lang="en-US" sz="2800" b="1" i="1" dirty="0">
            <a:latin typeface="Times New Roman" panose="02020603050405020304" pitchFamily="18" charset="0"/>
            <a:cs typeface="Times New Roman" panose="02020603050405020304" pitchFamily="18" charset="0"/>
          </a:endParaRPr>
        </a:p>
      </dgm:t>
    </dgm:pt>
    <dgm:pt modelId="{90725170-0147-4957-8489-502393478400}" cxnId="{6895AFD8-DE5F-4618-AD13-E369FC843AE9}" type="parTrans">
      <dgm:prSet/>
      <dgm:spPr/>
      <dgm:t>
        <a:bodyPr/>
        <a:lstStyle/>
        <a:p>
          <a:endParaRPr lang="en-US"/>
        </a:p>
      </dgm:t>
    </dgm:pt>
    <dgm:pt modelId="{2A46860E-45D4-425A-92B2-06179884099D}" cxnId="{6895AFD8-DE5F-4618-AD13-E369FC843AE9}" type="sibTrans">
      <dgm:prSet/>
      <dgm:spPr/>
      <dgm:t>
        <a:bodyPr/>
        <a:lstStyle/>
        <a:p>
          <a:endParaRPr lang="en-US"/>
        </a:p>
      </dgm:t>
    </dgm:pt>
    <dgm:pt modelId="{78834373-C0CB-4333-9328-AF5B5B642951}" type="pres">
      <dgm:prSet presAssocID="{6A3453B2-ED27-48A8-9218-4122C91A87E0}" presName="linearFlow" presStyleCnt="0">
        <dgm:presLayoutVars>
          <dgm:dir/>
          <dgm:animLvl val="lvl"/>
          <dgm:resizeHandles val="exact"/>
        </dgm:presLayoutVars>
      </dgm:prSet>
      <dgm:spPr/>
      <dgm:t>
        <a:bodyPr/>
        <a:lstStyle/>
        <a:p>
          <a:endParaRPr lang="en-US"/>
        </a:p>
      </dgm:t>
    </dgm:pt>
    <dgm:pt modelId="{7F25EF04-1056-4EF2-8F36-71216F9E33C6}" type="pres">
      <dgm:prSet presAssocID="{B3692134-78CB-40FA-BE23-9AF89AFFDF4A}" presName="composite" presStyleCnt="0"/>
      <dgm:spPr/>
    </dgm:pt>
    <dgm:pt modelId="{69C19FBC-CDA7-46C7-8BC8-94152D06E015}" type="pres">
      <dgm:prSet presAssocID="{B3692134-78CB-40FA-BE23-9AF89AFFDF4A}" presName="parentText" presStyleLbl="alignNode1" presStyleIdx="0" presStyleCnt="1" custScaleX="86335" custScaleY="82609" custLinFactNeighborX="14574" custLinFactNeighborY="-8695">
        <dgm:presLayoutVars>
          <dgm:chMax val="1"/>
          <dgm:bulletEnabled val="1"/>
        </dgm:presLayoutVars>
      </dgm:prSet>
      <dgm:spPr/>
      <dgm:t>
        <a:bodyPr/>
        <a:lstStyle/>
        <a:p>
          <a:endParaRPr lang="en-US"/>
        </a:p>
      </dgm:t>
    </dgm:pt>
    <dgm:pt modelId="{6800C3FF-8555-4010-9AF2-9C597A671F1D}" type="pres">
      <dgm:prSet presAssocID="{B3692134-78CB-40FA-BE23-9AF89AFFDF4A}" presName="descendantText" presStyleLbl="alignAcc1" presStyleIdx="0" presStyleCnt="1" custScaleY="74937" custLinFactNeighborX="1265" custLinFactNeighborY="-25340">
        <dgm:presLayoutVars>
          <dgm:bulletEnabled val="1"/>
        </dgm:presLayoutVars>
      </dgm:prSet>
      <dgm:spPr/>
      <dgm:t>
        <a:bodyPr/>
        <a:lstStyle/>
        <a:p>
          <a:endParaRPr lang="en-US"/>
        </a:p>
      </dgm:t>
    </dgm:pt>
  </dgm:ptLst>
  <dgm:cxnLst>
    <dgm:cxn modelId="{FD48BF09-6679-44C7-93C4-C3B4906EA82E}" srcId="{6A3453B2-ED27-48A8-9218-4122C91A87E0}" destId="{B3692134-78CB-40FA-BE23-9AF89AFFDF4A}" srcOrd="0" destOrd="0" parTransId="{077F12DC-3F10-4247-85E2-EE92B0D11E8E}" sibTransId="{046B3167-31E8-436D-8307-D76653A7A1A5}"/>
    <dgm:cxn modelId="{6895AFD8-DE5F-4618-AD13-E369FC843AE9}" srcId="{B3692134-78CB-40FA-BE23-9AF89AFFDF4A}" destId="{4A7A2D83-428F-4CFE-BB63-0EC7FC547DE1}" srcOrd="0" destOrd="0" parTransId="{90725170-0147-4957-8489-502393478400}" sibTransId="{2A46860E-45D4-425A-92B2-06179884099D}"/>
    <dgm:cxn modelId="{BF160737-C0C0-4039-9434-D262F6FBCA47}" type="presOf" srcId="{6A3453B2-ED27-48A8-9218-4122C91A87E0}" destId="{78834373-C0CB-4333-9328-AF5B5B642951}" srcOrd="0" destOrd="0" presId="urn:microsoft.com/office/officeart/2005/8/layout/chevron2"/>
    <dgm:cxn modelId="{B95ACEFF-D80C-4E26-B629-BDE72CCEC3FB}" type="presParOf" srcId="{78834373-C0CB-4333-9328-AF5B5B642951}" destId="{7F25EF04-1056-4EF2-8F36-71216F9E33C6}" srcOrd="0" destOrd="0" presId="urn:microsoft.com/office/officeart/2005/8/layout/chevron2"/>
    <dgm:cxn modelId="{3D8A6634-8A28-4BDC-916F-9E8B18C26325}" type="presParOf" srcId="{7F25EF04-1056-4EF2-8F36-71216F9E33C6}" destId="{69C19FBC-CDA7-46C7-8BC8-94152D06E015}" srcOrd="0" destOrd="0" presId="urn:microsoft.com/office/officeart/2005/8/layout/chevron2"/>
    <dgm:cxn modelId="{F2DAEA27-1088-4CC2-BFCA-1911776D9F76}" type="presOf" srcId="{B3692134-78CB-40FA-BE23-9AF89AFFDF4A}" destId="{69C19FBC-CDA7-46C7-8BC8-94152D06E015}" srcOrd="0" destOrd="0" presId="urn:microsoft.com/office/officeart/2005/8/layout/chevron2"/>
    <dgm:cxn modelId="{94911BBD-09DA-4375-A30E-C90451EBBC86}" type="presParOf" srcId="{7F25EF04-1056-4EF2-8F36-71216F9E33C6}" destId="{6800C3FF-8555-4010-9AF2-9C597A671F1D}" srcOrd="1" destOrd="0" presId="urn:microsoft.com/office/officeart/2005/8/layout/chevron2"/>
    <dgm:cxn modelId="{5FCF1105-FC94-4E8E-A248-7B99E30D4B70}" type="presOf" srcId="{4A7A2D83-428F-4CFE-BB63-0EC7FC547DE1}" destId="{6800C3FF-8555-4010-9AF2-9C597A671F1D}" srcOrd="0"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A3453B2-ED27-48A8-9218-4122C91A87E0}" type="doc">
      <dgm:prSet loTypeId="process" loCatId="process" qsTypeId="urn:microsoft.com/office/officeart/2005/8/quickstyle/simple1" qsCatId="simple" csTypeId="urn:microsoft.com/office/officeart/2005/8/colors/accent1_2" csCatId="accent1" phldr="1"/>
      <dgm:spPr/>
      <dgm:t>
        <a:bodyPr/>
        <a:lstStyle/>
        <a:p>
          <a:endParaRPr lang="en-US"/>
        </a:p>
      </dgm:t>
    </dgm:pt>
    <dgm:pt modelId="{B3692134-78CB-40FA-BE23-9AF89AFFDF4A}">
      <dgm:prSet phldrT="[Text]" phldr="0" custT="1">
        <dgm:style>
          <a:lnRef idx="0">
            <a:schemeClr val="accent3"/>
          </a:lnRef>
          <a:fillRef idx="3">
            <a:schemeClr val="accent3"/>
          </a:fillRef>
          <a:effectRef idx="3">
            <a:schemeClr val="accent3"/>
          </a:effectRef>
          <a:fontRef idx="minor">
            <a:schemeClr val="lt1"/>
          </a:fontRef>
        </dgm:style>
      </dgm:prSet>
      <dgm:spPr/>
      <dgm:t>
        <a:bodyPr vert="horz" wrap="square"/>
        <a:p>
          <a:pPr>
            <a:lnSpc>
              <a:spcPct val="100000"/>
            </a:lnSpc>
            <a:spcBef>
              <a:spcPct val="0"/>
            </a:spcBef>
            <a:spcAft>
              <a:spcPct val="35000"/>
            </a:spcAft>
          </a:pPr>
          <a:r>
            <a:rPr lang="en-US" sz="2200" b="1" dirty="0">
              <a:solidFill>
                <a:schemeClr val="tx1"/>
              </a:solidFill>
              <a:latin typeface="Times New Roman" panose="02020603050405020304" pitchFamily="18" charset="0"/>
              <a:cs typeface="Times New Roman" panose="02020603050405020304" pitchFamily="18" charset="0"/>
            </a:rPr>
            <a:t/>
          </a:r>
          <a:endParaRPr lang="en-US" sz="2200" b="1" dirty="0">
            <a:solidFill>
              <a:schemeClr val="tx1"/>
            </a:solidFill>
            <a:latin typeface="Times New Roman" panose="02020603050405020304" pitchFamily="18" charset="0"/>
            <a:cs typeface="Times New Roman" panose="02020603050405020304" pitchFamily="18" charset="0"/>
          </a:endParaRPr>
        </a:p>
      </dgm:t>
    </dgm:pt>
    <dgm:pt modelId="{077F12DC-3F10-4247-85E2-EE92B0D11E8E}" cxnId="{4B64E86B-C9A3-4513-977B-52ED08420057}" type="parTrans">
      <dgm:prSet/>
      <dgm:spPr/>
      <dgm:t>
        <a:bodyPr/>
        <a:lstStyle/>
        <a:p>
          <a:endParaRPr lang="en-US"/>
        </a:p>
      </dgm:t>
    </dgm:pt>
    <dgm:pt modelId="{046B3167-31E8-436D-8307-D76653A7A1A5}" cxnId="{4B64E86B-C9A3-4513-977B-52ED08420057}" type="sibTrans">
      <dgm:prSet/>
      <dgm:spPr/>
      <dgm:t>
        <a:bodyPr/>
        <a:lstStyle/>
        <a:p>
          <a:endParaRPr lang="en-US"/>
        </a:p>
      </dgm:t>
    </dgm:pt>
    <dgm:pt modelId="{4A7A2D83-428F-4CFE-BB63-0EC7FC547DE1}">
      <dgm:prSet phldrT="[Text]" phldr="0" custT="1">
        <dgm:style>
          <a:lnRef idx="1">
            <a:schemeClr val="accent3"/>
          </a:lnRef>
          <a:fillRef idx="2">
            <a:schemeClr val="accent3"/>
          </a:fillRef>
          <a:effectRef idx="1">
            <a:schemeClr val="accent3"/>
          </a:effectRef>
          <a:fontRef idx="minor">
            <a:schemeClr val="dk1"/>
          </a:fontRef>
        </dgm:style>
      </dgm:prSet>
      <dgm:spPr/>
      <dgm:t>
        <a:bodyPr vert="horz" wrap="square"/>
        <a:p>
          <a:pPr>
            <a:lnSpc>
              <a:spcPct val="100000"/>
            </a:lnSpc>
            <a:spcBef>
              <a:spcPct val="0"/>
            </a:spcBef>
            <a:spcAft>
              <a:spcPct val="15000"/>
            </a:spcAft>
          </a:pPr>
          <a:r>
            <a:rPr lang="en-US" sz="2400" b="1" i="1" dirty="0">
              <a:latin typeface="Times New Roman" panose="02020603050405020304" pitchFamily="18" charset="0"/>
              <a:cs typeface="Times New Roman" panose="02020603050405020304" pitchFamily="18" charset="0"/>
            </a:rPr>
            <a:t>3.1.</a:t>
          </a:r>
          <a:r>
            <a:rPr lang="en-US" sz="2400" b="1" i="1" dirty="0">
              <a:latin typeface="Times New Roman" panose="02020603050405020304" pitchFamily="18" charset="0"/>
              <a:cs typeface="Times New Roman" panose="02020603050405020304" pitchFamily="18" charset="0"/>
            </a:rPr>
            <a:t> Đảng </a:t>
          </a:r>
          <a:r>
            <a:rPr lang="en-US" sz="2400" b="1" i="1" dirty="0">
              <a:latin typeface="Times New Roman" panose="02020603050405020304" pitchFamily="18" charset="0"/>
              <a:cs typeface="Times New Roman" panose="02020603050405020304" pitchFamily="18" charset="0"/>
            </a:rPr>
            <a:t>lấy CNM-LN làm nền tảng tư tưởng và kim chỉ nam cho hành động</a:t>
          </a:r>
          <a:r>
            <a:rPr lang="en-US" sz="2400" b="1" i="1" dirty="0">
              <a:latin typeface="Times New Roman" panose="02020603050405020304" pitchFamily="18" charset="0"/>
              <a:cs typeface="Times New Roman" panose="02020603050405020304" pitchFamily="18" charset="0"/>
            </a:rPr>
            <a:t/>
          </a:r>
          <a:endParaRPr lang="en-US" sz="2400" b="1" i="1" dirty="0">
            <a:latin typeface="Times New Roman" panose="02020603050405020304" pitchFamily="18" charset="0"/>
            <a:cs typeface="Times New Roman" panose="02020603050405020304" pitchFamily="18" charset="0"/>
          </a:endParaRPr>
        </a:p>
      </dgm:t>
    </dgm:pt>
    <dgm:pt modelId="{90725170-0147-4957-8489-502393478400}" cxnId="{15E34091-94AA-4535-945C-299122C058BB}" type="parTrans">
      <dgm:prSet/>
      <dgm:spPr/>
      <dgm:t>
        <a:bodyPr/>
        <a:lstStyle/>
        <a:p>
          <a:endParaRPr lang="en-US"/>
        </a:p>
      </dgm:t>
    </dgm:pt>
    <dgm:pt modelId="{2A46860E-45D4-425A-92B2-06179884099D}" cxnId="{15E34091-94AA-4535-945C-299122C058BB}" type="sibTrans">
      <dgm:prSet/>
      <dgm:spPr/>
      <dgm:t>
        <a:bodyPr/>
        <a:lstStyle/>
        <a:p>
          <a:endParaRPr lang="en-US"/>
        </a:p>
      </dgm:t>
    </dgm:pt>
    <dgm:pt modelId="{78834373-C0CB-4333-9328-AF5B5B642951}" type="pres">
      <dgm:prSet presAssocID="{6A3453B2-ED27-48A8-9218-4122C91A87E0}" presName="linearFlow" presStyleCnt="0">
        <dgm:presLayoutVars>
          <dgm:dir/>
          <dgm:animLvl val="lvl"/>
          <dgm:resizeHandles val="exact"/>
        </dgm:presLayoutVars>
      </dgm:prSet>
      <dgm:spPr/>
      <dgm:t>
        <a:bodyPr/>
        <a:lstStyle/>
        <a:p>
          <a:endParaRPr lang="en-US"/>
        </a:p>
      </dgm:t>
    </dgm:pt>
    <dgm:pt modelId="{7F25EF04-1056-4EF2-8F36-71216F9E33C6}" type="pres">
      <dgm:prSet presAssocID="{B3692134-78CB-40FA-BE23-9AF89AFFDF4A}" presName="composite" presStyleCnt="0"/>
      <dgm:spPr/>
    </dgm:pt>
    <dgm:pt modelId="{69C19FBC-CDA7-46C7-8BC8-94152D06E015}" type="pres">
      <dgm:prSet presAssocID="{B3692134-78CB-40FA-BE23-9AF89AFFDF4A}" presName="parentText" presStyleLbl="alignNode1" presStyleIdx="0" presStyleCnt="1" custScaleX="86335" custScaleY="82609" custLinFactNeighborX="14574" custLinFactNeighborY="-8695">
        <dgm:presLayoutVars>
          <dgm:chMax val="1"/>
          <dgm:bulletEnabled val="1"/>
        </dgm:presLayoutVars>
      </dgm:prSet>
      <dgm:spPr/>
      <dgm:t>
        <a:bodyPr/>
        <a:lstStyle/>
        <a:p>
          <a:endParaRPr lang="en-US"/>
        </a:p>
      </dgm:t>
    </dgm:pt>
    <dgm:pt modelId="{6800C3FF-8555-4010-9AF2-9C597A671F1D}" type="pres">
      <dgm:prSet presAssocID="{B3692134-78CB-40FA-BE23-9AF89AFFDF4A}" presName="descendantText" presStyleLbl="alignAcc1" presStyleIdx="0" presStyleCnt="1" custScaleY="74937" custLinFactNeighborX="1265" custLinFactNeighborY="-25340">
        <dgm:presLayoutVars>
          <dgm:bulletEnabled val="1"/>
        </dgm:presLayoutVars>
      </dgm:prSet>
      <dgm:spPr/>
      <dgm:t>
        <a:bodyPr/>
        <a:lstStyle/>
        <a:p>
          <a:endParaRPr lang="en-US"/>
        </a:p>
      </dgm:t>
    </dgm:pt>
  </dgm:ptLst>
  <dgm:cxnLst>
    <dgm:cxn modelId="{4B64E86B-C9A3-4513-977B-52ED08420057}" srcId="{6A3453B2-ED27-48A8-9218-4122C91A87E0}" destId="{B3692134-78CB-40FA-BE23-9AF89AFFDF4A}" srcOrd="0" destOrd="0" parTransId="{077F12DC-3F10-4247-85E2-EE92B0D11E8E}" sibTransId="{046B3167-31E8-436D-8307-D76653A7A1A5}"/>
    <dgm:cxn modelId="{15E34091-94AA-4535-945C-299122C058BB}" srcId="{B3692134-78CB-40FA-BE23-9AF89AFFDF4A}" destId="{4A7A2D83-428F-4CFE-BB63-0EC7FC547DE1}" srcOrd="0" destOrd="0" parTransId="{90725170-0147-4957-8489-502393478400}" sibTransId="{2A46860E-45D4-425A-92B2-06179884099D}"/>
    <dgm:cxn modelId="{7106A73B-0089-4440-B4D0-3D376593835E}" type="presOf" srcId="{6A3453B2-ED27-48A8-9218-4122C91A87E0}" destId="{78834373-C0CB-4333-9328-AF5B5B642951}" srcOrd="0" destOrd="0" presId="urn:microsoft.com/office/officeart/2005/8/layout/chevron2"/>
    <dgm:cxn modelId="{7F03EB97-DB56-4517-9404-FB03E6DAF826}" type="presParOf" srcId="{78834373-C0CB-4333-9328-AF5B5B642951}" destId="{7F25EF04-1056-4EF2-8F36-71216F9E33C6}" srcOrd="0" destOrd="0" presId="urn:microsoft.com/office/officeart/2005/8/layout/chevron2"/>
    <dgm:cxn modelId="{249687B4-04BC-4EB4-9E90-58C2B4FD4E63}" type="presParOf" srcId="{7F25EF04-1056-4EF2-8F36-71216F9E33C6}" destId="{69C19FBC-CDA7-46C7-8BC8-94152D06E015}" srcOrd="0" destOrd="0" presId="urn:microsoft.com/office/officeart/2005/8/layout/chevron2"/>
    <dgm:cxn modelId="{020984FC-B4AC-429D-8691-73BB8244FFD4}" type="presOf" srcId="{B3692134-78CB-40FA-BE23-9AF89AFFDF4A}" destId="{69C19FBC-CDA7-46C7-8BC8-94152D06E015}" srcOrd="0" destOrd="0" presId="urn:microsoft.com/office/officeart/2005/8/layout/chevron2"/>
    <dgm:cxn modelId="{C864C7A5-BA73-42F2-BE3B-DE51B37C5571}" type="presParOf" srcId="{7F25EF04-1056-4EF2-8F36-71216F9E33C6}" destId="{6800C3FF-8555-4010-9AF2-9C597A671F1D}" srcOrd="1" destOrd="0" presId="urn:microsoft.com/office/officeart/2005/8/layout/chevron2"/>
    <dgm:cxn modelId="{F2EBF5B3-E0D3-4D3C-A0DF-0F4D975C2273}" type="presOf" srcId="{4A7A2D83-428F-4CFE-BB63-0EC7FC547DE1}" destId="{6800C3FF-8555-4010-9AF2-9C597A671F1D}" srcOrd="0" destOrd="0" presId="urn:microsoft.com/office/officeart/2005/8/layout/chevron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A3453B2-ED27-48A8-9218-4122C91A87E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B3692134-78CB-40FA-BE23-9AF89AFFDF4A}">
      <dgm:prSet phldrT="[Text]" phldr="0" custT="1">
        <dgm:style>
          <a:lnRef idx="0">
            <a:schemeClr val="accent3"/>
          </a:lnRef>
          <a:fillRef idx="3">
            <a:schemeClr val="accent3"/>
          </a:fillRef>
          <a:effectRef idx="3">
            <a:schemeClr val="accent3"/>
          </a:effectRef>
          <a:fontRef idx="minor">
            <a:schemeClr val="lt1"/>
          </a:fontRef>
        </dgm:style>
      </dgm:prSet>
      <dgm:spPr/>
      <dgm:t>
        <a:bodyPr vert="horz" wrap="square"/>
        <a:p>
          <a:pPr>
            <a:lnSpc>
              <a:spcPct val="100000"/>
            </a:lnSpc>
            <a:spcBef>
              <a:spcPct val="0"/>
            </a:spcBef>
            <a:spcAft>
              <a:spcPct val="35000"/>
            </a:spcAft>
          </a:pPr>
          <a:r>
            <a:rPr lang="en-US" sz="2200" b="1" dirty="0">
              <a:solidFill>
                <a:schemeClr val="tx1"/>
              </a:solidFill>
              <a:latin typeface="Times New Roman" panose="02020603050405020304" pitchFamily="18" charset="0"/>
              <a:cs typeface="Times New Roman" panose="02020603050405020304" pitchFamily="18" charset="0"/>
            </a:rPr>
            <a:t/>
          </a:r>
          <a:endParaRPr lang="en-US" sz="2200" b="1" dirty="0">
            <a:solidFill>
              <a:schemeClr val="tx1"/>
            </a:solidFill>
            <a:latin typeface="Times New Roman" panose="02020603050405020304" pitchFamily="18" charset="0"/>
            <a:cs typeface="Times New Roman" panose="02020603050405020304" pitchFamily="18" charset="0"/>
          </a:endParaRPr>
        </a:p>
      </dgm:t>
    </dgm:pt>
    <dgm:pt modelId="{077F12DC-3F10-4247-85E2-EE92B0D11E8E}" cxnId="{CA25A098-00AB-4C33-B482-FB7E1AFBBD19}" type="parTrans">
      <dgm:prSet/>
      <dgm:spPr/>
      <dgm:t>
        <a:bodyPr/>
        <a:lstStyle/>
        <a:p>
          <a:endParaRPr lang="en-US"/>
        </a:p>
      </dgm:t>
    </dgm:pt>
    <dgm:pt modelId="{046B3167-31E8-436D-8307-D76653A7A1A5}" cxnId="{CA25A098-00AB-4C33-B482-FB7E1AFBBD19}" type="sibTrans">
      <dgm:prSet/>
      <dgm:spPr/>
      <dgm:t>
        <a:bodyPr/>
        <a:lstStyle/>
        <a:p>
          <a:endParaRPr lang="en-US"/>
        </a:p>
      </dgm:t>
    </dgm:pt>
    <dgm:pt modelId="{EB136FC7-1A66-42EC-8410-88E254983708}">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2400" b="1" i="1" dirty="0" err="1" smtClean="0">
              <a:latin typeface="Times New Roman" panose="02020603050405020304" pitchFamily="18" charset="0"/>
              <a:cs typeface="Times New Roman" panose="02020603050405020304" pitchFamily="18" charset="0"/>
            </a:rPr>
            <a:t>Xây</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dựng</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Đảng</a:t>
          </a:r>
          <a:r>
            <a:rPr lang="en-US" sz="2400" b="1" i="1" dirty="0" smtClean="0">
              <a:latin typeface="Times New Roman" panose="02020603050405020304" pitchFamily="18" charset="0"/>
              <a:cs typeface="Times New Roman" panose="02020603050405020304" pitchFamily="18" charset="0"/>
            </a:rPr>
            <a:t> – </a:t>
          </a:r>
          <a:r>
            <a:rPr lang="en-US" sz="2400" b="1" i="1" dirty="0" err="1" smtClean="0">
              <a:latin typeface="Times New Roman" panose="02020603050405020304" pitchFamily="18" charset="0"/>
              <a:cs typeface="Times New Roman" panose="02020603050405020304" pitchFamily="18" charset="0"/>
            </a:rPr>
            <a:t>Quy</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luật</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tồn</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tại</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và</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phát</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triển</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của</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Đảng</a:t>
          </a:r>
          <a:endParaRPr lang="en-US" sz="2400" i="1" dirty="0"/>
        </a:p>
      </dgm:t>
    </dgm:pt>
    <dgm:pt modelId="{D6604A4D-9149-4249-8B93-9C7968D7AD5C}" cxnId="{0B261FDE-6821-4000-A060-00C4E52AAF1C}" type="parTrans">
      <dgm:prSet/>
      <dgm:spPr/>
      <dgm:t>
        <a:bodyPr/>
        <a:lstStyle/>
        <a:p>
          <a:endParaRPr lang="en-US"/>
        </a:p>
      </dgm:t>
    </dgm:pt>
    <dgm:pt modelId="{7111EDDE-1337-45F5-9E9F-6C05DC72BA09}" cxnId="{0B261FDE-6821-4000-A060-00C4E52AAF1C}" type="sibTrans">
      <dgm:prSet/>
      <dgm:spPr/>
      <dgm:t>
        <a:bodyPr/>
        <a:lstStyle/>
        <a:p>
          <a:endParaRPr lang="en-US"/>
        </a:p>
      </dgm:t>
    </dgm:pt>
    <dgm:pt modelId="{78834373-C0CB-4333-9328-AF5B5B642951}" type="pres">
      <dgm:prSet presAssocID="{6A3453B2-ED27-48A8-9218-4122C91A87E0}" presName="linearFlow" presStyleCnt="0">
        <dgm:presLayoutVars>
          <dgm:dir/>
          <dgm:animLvl val="lvl"/>
          <dgm:resizeHandles val="exact"/>
        </dgm:presLayoutVars>
      </dgm:prSet>
      <dgm:spPr/>
      <dgm:t>
        <a:bodyPr/>
        <a:lstStyle/>
        <a:p>
          <a:endParaRPr lang="en-US"/>
        </a:p>
      </dgm:t>
    </dgm:pt>
    <dgm:pt modelId="{7F25EF04-1056-4EF2-8F36-71216F9E33C6}" type="pres">
      <dgm:prSet presAssocID="{B3692134-78CB-40FA-BE23-9AF89AFFDF4A}" presName="composite" presStyleCnt="0"/>
      <dgm:spPr/>
    </dgm:pt>
    <dgm:pt modelId="{69C19FBC-CDA7-46C7-8BC8-94152D06E015}" type="pres">
      <dgm:prSet presAssocID="{B3692134-78CB-40FA-BE23-9AF89AFFDF4A}" presName="parentText" presStyleLbl="alignNode1" presStyleIdx="0" presStyleCnt="1" custScaleX="86335" custScaleY="82609" custLinFactNeighborX="14574" custLinFactNeighborY="-8695">
        <dgm:presLayoutVars>
          <dgm:chMax val="1"/>
          <dgm:bulletEnabled val="1"/>
        </dgm:presLayoutVars>
      </dgm:prSet>
      <dgm:spPr/>
      <dgm:t>
        <a:bodyPr/>
        <a:lstStyle/>
        <a:p>
          <a:endParaRPr lang="en-US"/>
        </a:p>
      </dgm:t>
    </dgm:pt>
    <dgm:pt modelId="{6800C3FF-8555-4010-9AF2-9C597A671F1D}" type="pres">
      <dgm:prSet presAssocID="{B3692134-78CB-40FA-BE23-9AF89AFFDF4A}" presName="descendantText" presStyleLbl="alignAcc1" presStyleIdx="0" presStyleCnt="1" custScaleY="74937" custLinFactNeighborX="-99" custLinFactNeighborY="-19220">
        <dgm:presLayoutVars>
          <dgm:bulletEnabled val="1"/>
        </dgm:presLayoutVars>
      </dgm:prSet>
      <dgm:spPr/>
      <dgm:t>
        <a:bodyPr/>
        <a:lstStyle/>
        <a:p>
          <a:endParaRPr lang="en-US"/>
        </a:p>
      </dgm:t>
    </dgm:pt>
  </dgm:ptLst>
  <dgm:cxnLst>
    <dgm:cxn modelId="{CA25A098-00AB-4C33-B482-FB7E1AFBBD19}" srcId="{6A3453B2-ED27-48A8-9218-4122C91A87E0}" destId="{B3692134-78CB-40FA-BE23-9AF89AFFDF4A}" srcOrd="0" destOrd="0" parTransId="{077F12DC-3F10-4247-85E2-EE92B0D11E8E}" sibTransId="{046B3167-31E8-436D-8307-D76653A7A1A5}"/>
    <dgm:cxn modelId="{0B261FDE-6821-4000-A060-00C4E52AAF1C}" srcId="{B3692134-78CB-40FA-BE23-9AF89AFFDF4A}" destId="{EB136FC7-1A66-42EC-8410-88E254983708}" srcOrd="0" destOrd="0" parTransId="{D6604A4D-9149-4249-8B93-9C7968D7AD5C}" sibTransId="{7111EDDE-1337-45F5-9E9F-6C05DC72BA09}"/>
    <dgm:cxn modelId="{8DF896DF-60A2-4584-9C77-1B0AD0B396CD}" type="presOf" srcId="{6A3453B2-ED27-48A8-9218-4122C91A87E0}" destId="{78834373-C0CB-4333-9328-AF5B5B642951}" srcOrd="0" destOrd="0" presId="urn:microsoft.com/office/officeart/2005/8/layout/chevron2"/>
    <dgm:cxn modelId="{3D90BB85-23D0-41C9-BAA9-AA395DD39018}" type="presParOf" srcId="{78834373-C0CB-4333-9328-AF5B5B642951}" destId="{7F25EF04-1056-4EF2-8F36-71216F9E33C6}" srcOrd="0" destOrd="0" presId="urn:microsoft.com/office/officeart/2005/8/layout/chevron2"/>
    <dgm:cxn modelId="{D3289F4A-005A-4660-9788-4FF21D77778F}" type="presParOf" srcId="{7F25EF04-1056-4EF2-8F36-71216F9E33C6}" destId="{69C19FBC-CDA7-46C7-8BC8-94152D06E015}" srcOrd="0" destOrd="0" presId="urn:microsoft.com/office/officeart/2005/8/layout/chevron2"/>
    <dgm:cxn modelId="{5D176B88-4444-4031-859E-671CA73231CF}" type="presOf" srcId="{B3692134-78CB-40FA-BE23-9AF89AFFDF4A}" destId="{69C19FBC-CDA7-46C7-8BC8-94152D06E015}" srcOrd="0" destOrd="0" presId="urn:microsoft.com/office/officeart/2005/8/layout/chevron2"/>
    <dgm:cxn modelId="{84FF84C7-402B-4A2B-8726-69FBFF58351A}" type="presParOf" srcId="{7F25EF04-1056-4EF2-8F36-71216F9E33C6}" destId="{6800C3FF-8555-4010-9AF2-9C597A671F1D}" srcOrd="1" destOrd="0" presId="urn:microsoft.com/office/officeart/2005/8/layout/chevron2"/>
    <dgm:cxn modelId="{C3A60662-574D-4539-BF51-73F3D7DE0DA2}" type="presOf" srcId="{EB136FC7-1A66-42EC-8410-88E254983708}" destId="{6800C3FF-8555-4010-9AF2-9C597A671F1D}" srcOrd="0"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00EE499-D129-484D-B5C0-D0F3AC30E8B1}" type="doc">
      <dgm:prSet loTypeId="list" loCatId="list" qsTypeId="urn:microsoft.com/office/officeart/2005/8/quickstyle/simple1" qsCatId="simple" csTypeId="urn:microsoft.com/office/officeart/2005/8/colors/accent1_2" csCatId="accent1" phldr="0"/>
      <dgm:spPr/>
    </dgm:pt>
    <dgm:pt modelId="{BEB4A0DE-FB16-4C4F-8DEA-03570694B93A}">
      <dgm:prSet phldrT="[Text]" phldr="0" custT="0"/>
      <dgm:spPr/>
      <dgm:t>
        <a:bodyPr vert="horz" wrap="square"/>
        <a:p>
          <a:pPr>
            <a:lnSpc>
              <a:spcPct val="100000"/>
            </a:lnSpc>
            <a:spcBef>
              <a:spcPct val="0"/>
            </a:spcBef>
            <a:spcAft>
              <a:spcPct val="35000"/>
            </a:spcAft>
          </a:pPr>
          <a:r>
            <a:rPr lang="en-US"/>
            <a:t>Phải trung thành với CNM_LN. </a:t>
          </a:r>
          <a:endParaRPr lang="en-US"/>
        </a:p>
      </dgm:t>
    </dgm:pt>
    <dgm:pt modelId="{A1CD0B47-03FC-4535-A972-2673574CE2F3}" cxnId="{F4E2031E-E001-4844-A25F-F579633EACCA}" type="parTrans">
      <dgm:prSet/>
      <dgm:spPr/>
    </dgm:pt>
    <dgm:pt modelId="{66283CB7-69B8-41D5-A569-950515985F71}" cxnId="{F4E2031E-E001-4844-A25F-F579633EACCA}" type="sibTrans">
      <dgm:prSet/>
      <dgm:spPr/>
    </dgm:pt>
    <dgm:pt modelId="{11A5EA0A-517A-463B-9BA8-5EB54D7D10F8}">
      <dgm:prSet phldrT="[Text]" phldr="0" custT="0"/>
      <dgm:spPr/>
      <dgm:t>
        <a:bodyPr vert="horz" wrap="square"/>
        <a:p>
          <a:pPr>
            <a:lnSpc>
              <a:spcPct val="100000"/>
            </a:lnSpc>
            <a:spcBef>
              <a:spcPct val="0"/>
            </a:spcBef>
            <a:spcAft>
              <a:spcPct val="35000"/>
            </a:spcAft>
          </a:pPr>
          <a:r>
            <a:rPr lang="en-US"/>
            <a:t>Phải vận dụng, sáng tạo cho phù hợp với điều kiện; tuyệt đối không giáo điều.</a:t>
          </a:r>
          <a:endParaRPr lang="en-US"/>
        </a:p>
      </dgm:t>
    </dgm:pt>
    <dgm:pt modelId="{E2B15CF1-464F-45CC-BFE4-6F0AA417C19E}" cxnId="{EAFDC8B7-C134-4B13-B942-7CAD890A31F3}" type="parTrans">
      <dgm:prSet/>
      <dgm:spPr/>
    </dgm:pt>
    <dgm:pt modelId="{4EA87785-B7B3-4F48-BB13-D91C5DEA8DC1}" cxnId="{EAFDC8B7-C134-4B13-B942-7CAD890A31F3}" type="sibTrans">
      <dgm:prSet/>
      <dgm:spPr/>
    </dgm:pt>
    <dgm:pt modelId="{3A30B1D0-F146-41C6-9373-8CC849B0566C}" type="pres">
      <dgm:prSet presAssocID="{800EE499-D129-484D-B5C0-D0F3AC30E8B1}" presName="linearFlow" presStyleCnt="0">
        <dgm:presLayoutVars>
          <dgm:dir/>
          <dgm:resizeHandles val="exact"/>
        </dgm:presLayoutVars>
      </dgm:prSet>
      <dgm:spPr/>
    </dgm:pt>
    <dgm:pt modelId="{65AAD8D9-A2BB-4BC0-ADC4-32A3E0934999}" type="pres">
      <dgm:prSet presAssocID="{BEB4A0DE-FB16-4C4F-8DEA-03570694B93A}" presName="composite" presStyleCnt="0"/>
      <dgm:spPr/>
    </dgm:pt>
    <dgm:pt modelId="{F8DF891C-0D10-4055-A8A8-3FC34ADEDC5B}" type="pres">
      <dgm:prSet presAssocID="{BEB4A0DE-FB16-4C4F-8DEA-03570694B93A}" presName="imgShp" presStyleLbl="fgImgPlace1" presStyleIdx="0" presStyleCnt="2"/>
      <dgm:spPr/>
    </dgm:pt>
    <dgm:pt modelId="{5D3E6026-A697-4D8F-84B5-C5321A8528B3}" type="pres">
      <dgm:prSet presAssocID="{BEB4A0DE-FB16-4C4F-8DEA-03570694B93A}" presName="txShp" presStyleLbl="node1" presStyleIdx="0" presStyleCnt="2">
        <dgm:presLayoutVars>
          <dgm:bulletEnabled val="1"/>
        </dgm:presLayoutVars>
      </dgm:prSet>
      <dgm:spPr/>
    </dgm:pt>
    <dgm:pt modelId="{01F33C7F-4C3C-42D3-8542-4BC345A10B4C}" type="pres">
      <dgm:prSet presAssocID="{66283CB7-69B8-41D5-A569-950515985F71}" presName="spacing" presStyleCnt="0"/>
      <dgm:spPr/>
    </dgm:pt>
    <dgm:pt modelId="{5373068E-DCEB-4D3C-BFF1-43C34CE727FD}" type="pres">
      <dgm:prSet presAssocID="{11A5EA0A-517A-463B-9BA8-5EB54D7D10F8}" presName="composite" presStyleCnt="0"/>
      <dgm:spPr/>
    </dgm:pt>
    <dgm:pt modelId="{48C23F44-CDC2-4998-B9C4-F737C51D3228}" type="pres">
      <dgm:prSet presAssocID="{11A5EA0A-517A-463B-9BA8-5EB54D7D10F8}" presName="imgShp" presStyleLbl="fgImgPlace1" presStyleIdx="1" presStyleCnt="2"/>
      <dgm:spPr/>
    </dgm:pt>
    <dgm:pt modelId="{DC27DDA6-73A4-45AF-8B52-70E594C6E063}" type="pres">
      <dgm:prSet presAssocID="{11A5EA0A-517A-463B-9BA8-5EB54D7D10F8}" presName="txShp" presStyleLbl="node1" presStyleIdx="1" presStyleCnt="2">
        <dgm:presLayoutVars>
          <dgm:bulletEnabled val="1"/>
        </dgm:presLayoutVars>
      </dgm:prSet>
      <dgm:spPr/>
    </dgm:pt>
  </dgm:ptLst>
  <dgm:cxnLst>
    <dgm:cxn modelId="{F4E2031E-E001-4844-A25F-F579633EACCA}" srcId="{800EE499-D129-484D-B5C0-D0F3AC30E8B1}" destId="{BEB4A0DE-FB16-4C4F-8DEA-03570694B93A}" srcOrd="0" destOrd="0" parTransId="{A1CD0B47-03FC-4535-A972-2673574CE2F3}" sibTransId="{66283CB7-69B8-41D5-A569-950515985F71}"/>
    <dgm:cxn modelId="{EAFDC8B7-C134-4B13-B942-7CAD890A31F3}" srcId="{800EE499-D129-484D-B5C0-D0F3AC30E8B1}" destId="{11A5EA0A-517A-463B-9BA8-5EB54D7D10F8}" srcOrd="1" destOrd="0" parTransId="{E2B15CF1-464F-45CC-BFE4-6F0AA417C19E}" sibTransId="{4EA87785-B7B3-4F48-BB13-D91C5DEA8DC1}"/>
    <dgm:cxn modelId="{1D4BBEB9-5387-4119-823B-7E9C520709A8}" type="presOf" srcId="{800EE499-D129-484D-B5C0-D0F3AC30E8B1}" destId="{3A30B1D0-F146-41C6-9373-8CC849B0566C}" srcOrd="0" destOrd="0" presId="urn:microsoft.com/office/officeart/2005/8/layout/vList3"/>
    <dgm:cxn modelId="{6EB13521-830B-4E40-93D4-E6ED357F8AFD}" type="presParOf" srcId="{3A30B1D0-F146-41C6-9373-8CC849B0566C}" destId="{65AAD8D9-A2BB-4BC0-ADC4-32A3E0934999}" srcOrd="0" destOrd="0" presId="urn:microsoft.com/office/officeart/2005/8/layout/vList3"/>
    <dgm:cxn modelId="{D6061E75-D261-4995-AA77-43E3F34FE5A0}" type="presParOf" srcId="{65AAD8D9-A2BB-4BC0-ADC4-32A3E0934999}" destId="{F8DF891C-0D10-4055-A8A8-3FC34ADEDC5B}" srcOrd="0" destOrd="0" presId="urn:microsoft.com/office/officeart/2005/8/layout/vList3"/>
    <dgm:cxn modelId="{A4280111-A592-4590-AF6F-24C3C64E335B}" type="presParOf" srcId="{65AAD8D9-A2BB-4BC0-ADC4-32A3E0934999}" destId="{5D3E6026-A697-4D8F-84B5-C5321A8528B3}" srcOrd="1" destOrd="0" presId="urn:microsoft.com/office/officeart/2005/8/layout/vList3"/>
    <dgm:cxn modelId="{D2550820-5C6D-4FC0-8188-D2BCC7800C31}" type="presOf" srcId="{BEB4A0DE-FB16-4C4F-8DEA-03570694B93A}" destId="{5D3E6026-A697-4D8F-84B5-C5321A8528B3}" srcOrd="0" destOrd="0" presId="urn:microsoft.com/office/officeart/2005/8/layout/vList3"/>
    <dgm:cxn modelId="{1F009426-C0D2-491E-BFE1-FB27E0BE06C0}" type="presParOf" srcId="{3A30B1D0-F146-41C6-9373-8CC849B0566C}" destId="{01F33C7F-4C3C-42D3-8542-4BC345A10B4C}" srcOrd="1" destOrd="0" presId="urn:microsoft.com/office/officeart/2005/8/layout/vList3"/>
    <dgm:cxn modelId="{9B4EB0D6-BE6A-45F7-BE87-D59103CA1AF1}" type="presOf" srcId="{66283CB7-69B8-41D5-A569-950515985F71}" destId="{01F33C7F-4C3C-42D3-8542-4BC345A10B4C}" srcOrd="0" destOrd="0" presId="urn:microsoft.com/office/officeart/2005/8/layout/vList3"/>
    <dgm:cxn modelId="{5F5DA054-EEFC-4E32-B9C4-7906DD6D7570}" type="presParOf" srcId="{3A30B1D0-F146-41C6-9373-8CC849B0566C}" destId="{5373068E-DCEB-4D3C-BFF1-43C34CE727FD}" srcOrd="2" destOrd="0" presId="urn:microsoft.com/office/officeart/2005/8/layout/vList3"/>
    <dgm:cxn modelId="{DAD54184-2162-45A7-A952-CDA5D502BA93}" type="presParOf" srcId="{5373068E-DCEB-4D3C-BFF1-43C34CE727FD}" destId="{48C23F44-CDC2-4998-B9C4-F737C51D3228}" srcOrd="0" destOrd="2" presId="urn:microsoft.com/office/officeart/2005/8/layout/vList3"/>
    <dgm:cxn modelId="{4ECDED7B-F728-4CDC-8A8D-4582F9E0EF78}" type="presParOf" srcId="{5373068E-DCEB-4D3C-BFF1-43C34CE727FD}" destId="{DC27DDA6-73A4-45AF-8B52-70E594C6E063}" srcOrd="1" destOrd="2" presId="urn:microsoft.com/office/officeart/2005/8/layout/vList3"/>
    <dgm:cxn modelId="{66E01342-7D28-4E24-900C-27A948FFAA83}" type="presOf" srcId="{11A5EA0A-517A-463B-9BA8-5EB54D7D10F8}" destId="{DC27DDA6-73A4-45AF-8B52-70E594C6E063}" srcOrd="0"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82F9BD2-FE88-4D45-BD8D-65D1F34B0AD4}" type="doc">
      <dgm:prSet loTypeId="urn:microsoft.com/office/officeart/2005/8/layout/vList5" loCatId="list" qsTypeId="urn:microsoft.com/office/officeart/2005/8/quickstyle/simple1" qsCatId="simple" csTypeId="urn:microsoft.com/office/officeart/2005/8/colors/accent1_2" csCatId="accent1" phldr="0"/>
      <dgm:spPr/>
      <dgm:t>
        <a:bodyPr/>
        <a:p>
          <a:endParaRPr lang="en-US"/>
        </a:p>
      </dgm:t>
    </dgm:pt>
    <dgm:pt modelId="{8DFEF381-1089-498A-A2E9-536EBD00BCA1}">
      <dgm:prSet phldrT="[Text]" phldr="0" custT="1"/>
      <dgm:spPr/>
      <dgm:t>
        <a:bodyPr vert="horz" wrap="square"/>
        <a:p>
          <a:pPr>
            <a:lnSpc>
              <a:spcPct val="100000"/>
            </a:lnSpc>
            <a:spcBef>
              <a:spcPct val="0"/>
            </a:spcBef>
            <a:spcAft>
              <a:spcPct val="35000"/>
            </a:spcAft>
          </a:pPr>
          <a:r>
            <a:rPr lang="en-US" sz="3200"/>
            <a:t>Đảng kết hợp: </a:t>
          </a:r>
          <a:r>
            <a:rPr lang="en-US" sz="3200"/>
            <a:t/>
          </a:r>
          <a:endParaRPr lang="en-US" sz="3200"/>
        </a:p>
      </dgm:t>
    </dgm:pt>
    <dgm:pt modelId="{7BB104C5-5E13-4BA2-8795-D771D93EFD0B}" cxnId="{866D43F7-B3BD-4604-9D23-861BA2C9E430}" type="parTrans">
      <dgm:prSet/>
      <dgm:spPr/>
      <dgm:t>
        <a:bodyPr/>
        <a:p>
          <a:endParaRPr lang="en-US"/>
        </a:p>
      </dgm:t>
    </dgm:pt>
    <dgm:pt modelId="{D8F41DAE-72AA-41BD-884F-BB8861ABB8ED}" cxnId="{866D43F7-B3BD-4604-9D23-861BA2C9E430}" type="sibTrans">
      <dgm:prSet/>
      <dgm:spPr/>
      <dgm:t>
        <a:bodyPr/>
        <a:p>
          <a:endParaRPr lang="en-US"/>
        </a:p>
      </dgm:t>
    </dgm:pt>
    <dgm:pt modelId="{67856BDB-7B34-4717-A8DD-ED955D6E994B}">
      <dgm:prSet phldrT="[Text]" phldr="0" custT="0"/>
      <dgm:spPr/>
      <dgm:t>
        <a:bodyPr vert="horz" wrap="square"/>
        <a:p>
          <a:pPr>
            <a:lnSpc>
              <a:spcPct val="100000"/>
            </a:lnSpc>
            <a:spcBef>
              <a:spcPct val="0"/>
            </a:spcBef>
            <a:spcAft>
              <a:spcPct val="15000"/>
            </a:spcAft>
          </a:pPr>
          <a:r>
            <a:rPr lang="en-US" b="1"/>
            <a:t>L</a:t>
          </a:r>
          <a:r>
            <a:rPr lang="en-US" b="1"/>
            <a:t>ý luận + kinh nghiệm + thực hành của cmvn.</a:t>
          </a:r>
          <a:r>
            <a:rPr lang="en-US" b="1"/>
            <a:t/>
          </a:r>
          <a:endParaRPr lang="en-US" b="1"/>
        </a:p>
      </dgm:t>
    </dgm:pt>
    <dgm:pt modelId="{772BA600-C67E-4B93-B4A5-0C0DECE788A8}" cxnId="{57DA05D2-22D4-4AC9-9F8F-D301556927E4}" type="parTrans">
      <dgm:prSet/>
      <dgm:spPr/>
      <dgm:t>
        <a:bodyPr/>
        <a:p>
          <a:endParaRPr lang="en-US"/>
        </a:p>
      </dgm:t>
    </dgm:pt>
    <dgm:pt modelId="{6E0A9D10-C2CB-4F7C-BF91-F881E97D27C2}" cxnId="{57DA05D2-22D4-4AC9-9F8F-D301556927E4}" type="sibTrans">
      <dgm:prSet/>
      <dgm:spPr/>
      <dgm:t>
        <a:bodyPr/>
        <a:p>
          <a:endParaRPr lang="en-US"/>
        </a:p>
      </dgm:t>
    </dgm:pt>
    <dgm:pt modelId="{F4B74006-E7C9-4B24-A4D2-08F8B7B5FE33}">
      <dgm:prSet phldr="0" custT="0"/>
      <dgm:spPr/>
      <dgm:t>
        <a:bodyPr vert="horz" wrap="square"/>
        <a:p>
          <a:pPr>
            <a:lnSpc>
              <a:spcPct val="100000"/>
            </a:lnSpc>
            <a:spcBef>
              <a:spcPct val="0"/>
            </a:spcBef>
            <a:spcAft>
              <a:spcPct val="15000"/>
            </a:spcAft>
          </a:pPr>
          <a:r>
            <a:rPr lang="en-US" b="1"/>
            <a:t>Áp dụng lập trường, quan điểm, phương pháp của CNM_LN.</a:t>
          </a:r>
          <a:r>
            <a:rPr lang="en-US" b="1"/>
            <a:t/>
          </a:r>
          <a:endParaRPr lang="en-US" b="1"/>
        </a:p>
      </dgm:t>
    </dgm:pt>
    <dgm:pt modelId="{D0AB33F6-1569-4F62-93A7-2E73CC811EEB}" cxnId="{3E203B22-C30C-4D7C-B148-78A309EA5A91}" type="parTrans">
      <dgm:prSet/>
      <dgm:spPr/>
    </dgm:pt>
    <dgm:pt modelId="{C48CEB82-5D27-4423-8C39-11CC2C576635}" cxnId="{3E203B22-C30C-4D7C-B148-78A309EA5A91}" type="sibTrans">
      <dgm:prSet/>
      <dgm:spPr/>
    </dgm:pt>
    <dgm:pt modelId="{3A4303FF-D731-4EDE-8416-BEF40598940E}">
      <dgm:prSet phldr="0" custT="0"/>
      <dgm:spPr/>
      <dgm:t>
        <a:bodyPr vert="horz" wrap="square"/>
        <a:p>
          <a:pPr>
            <a:lnSpc>
              <a:spcPct val="100000"/>
            </a:lnSpc>
            <a:spcBef>
              <a:spcPct val="0"/>
            </a:spcBef>
            <a:spcAft>
              <a:spcPct val="15000"/>
            </a:spcAft>
          </a:pPr>
          <a:r>
            <a:rPr lang="en-US" b="1"/>
            <a:t>= &gt;Giải quyết vấn đề thực tiễn của cmvn. </a:t>
          </a:r>
          <a:r>
            <a:rPr lang="en-US" b="1"/>
            <a:t/>
          </a:r>
          <a:endParaRPr lang="en-US" b="1"/>
        </a:p>
      </dgm:t>
    </dgm:pt>
    <dgm:pt modelId="{1C7C240F-F8B0-459C-A9E5-F1128D483D47}" cxnId="{DD428D78-61BC-4DD3-95DC-BBFEAB8112A7}" type="parTrans">
      <dgm:prSet/>
      <dgm:spPr/>
    </dgm:pt>
    <dgm:pt modelId="{CBA7FD2B-D886-4B8E-A660-EDB957BD7B15}" cxnId="{DD428D78-61BC-4DD3-95DC-BBFEAB8112A7}" type="sibTrans">
      <dgm:prSet/>
      <dgm:spPr/>
    </dgm:pt>
    <dgm:pt modelId="{CBB719A3-638C-41E0-B0EC-B22FA0508898}" type="pres">
      <dgm:prSet presAssocID="{982F9BD2-FE88-4D45-BD8D-65D1F34B0AD4}" presName="Name0" presStyleCnt="0">
        <dgm:presLayoutVars>
          <dgm:dir/>
          <dgm:animLvl val="lvl"/>
          <dgm:resizeHandles val="exact"/>
        </dgm:presLayoutVars>
      </dgm:prSet>
      <dgm:spPr/>
    </dgm:pt>
    <dgm:pt modelId="{53879FB3-2A34-4B19-A163-E7E5A2A61ED1}" type="pres">
      <dgm:prSet presAssocID="{8DFEF381-1089-498A-A2E9-536EBD00BCA1}" presName="linNode" presStyleCnt="0"/>
      <dgm:spPr/>
    </dgm:pt>
    <dgm:pt modelId="{BD6C8DA9-0F3A-464E-ACD2-6660B6C6E5C4}" type="pres">
      <dgm:prSet presAssocID="{8DFEF381-1089-498A-A2E9-536EBD00BCA1}" presName="parentText" presStyleLbl="node1" presStyleIdx="0" presStyleCnt="1">
        <dgm:presLayoutVars>
          <dgm:chMax val="1"/>
          <dgm:bulletEnabled val="1"/>
        </dgm:presLayoutVars>
      </dgm:prSet>
      <dgm:spPr/>
    </dgm:pt>
    <dgm:pt modelId="{D76AE918-ABC8-47B8-8DD8-96F195BFB5B5}" type="pres">
      <dgm:prSet presAssocID="{8DFEF381-1089-498A-A2E9-536EBD00BCA1}" presName="descendantText" presStyleLbl="alignAccFollowNode1" presStyleIdx="0" presStyleCnt="1">
        <dgm:presLayoutVars>
          <dgm:bulletEnabled val="1"/>
        </dgm:presLayoutVars>
      </dgm:prSet>
      <dgm:spPr/>
    </dgm:pt>
  </dgm:ptLst>
  <dgm:cxnLst>
    <dgm:cxn modelId="{866D43F7-B3BD-4604-9D23-861BA2C9E430}" srcId="{982F9BD2-FE88-4D45-BD8D-65D1F34B0AD4}" destId="{8DFEF381-1089-498A-A2E9-536EBD00BCA1}" srcOrd="0" destOrd="0" parTransId="{7BB104C5-5E13-4BA2-8795-D771D93EFD0B}" sibTransId="{D8F41DAE-72AA-41BD-884F-BB8861ABB8ED}"/>
    <dgm:cxn modelId="{57DA05D2-22D4-4AC9-9F8F-D301556927E4}" srcId="{8DFEF381-1089-498A-A2E9-536EBD00BCA1}" destId="{67856BDB-7B34-4717-A8DD-ED955D6E994B}" srcOrd="0" destOrd="0" parTransId="{772BA600-C67E-4B93-B4A5-0C0DECE788A8}" sibTransId="{6E0A9D10-C2CB-4F7C-BF91-F881E97D27C2}"/>
    <dgm:cxn modelId="{3E203B22-C30C-4D7C-B148-78A309EA5A91}" srcId="{8DFEF381-1089-498A-A2E9-536EBD00BCA1}" destId="{F4B74006-E7C9-4B24-A4D2-08F8B7B5FE33}" srcOrd="1" destOrd="0" parTransId="{D0AB33F6-1569-4F62-93A7-2E73CC811EEB}" sibTransId="{C48CEB82-5D27-4423-8C39-11CC2C576635}"/>
    <dgm:cxn modelId="{DD428D78-61BC-4DD3-95DC-BBFEAB8112A7}" srcId="{8DFEF381-1089-498A-A2E9-536EBD00BCA1}" destId="{3A4303FF-D731-4EDE-8416-BEF40598940E}" srcOrd="2" destOrd="0" parTransId="{1C7C240F-F8B0-459C-A9E5-F1128D483D47}" sibTransId="{CBA7FD2B-D886-4B8E-A660-EDB957BD7B15}"/>
    <dgm:cxn modelId="{2E32C5FD-5242-47BF-A2BA-E0CFC0BED513}" type="presOf" srcId="{982F9BD2-FE88-4D45-BD8D-65D1F34B0AD4}" destId="{CBB719A3-638C-41E0-B0EC-B22FA0508898}" srcOrd="0" destOrd="0" presId="urn:microsoft.com/office/officeart/2005/8/layout/vList5"/>
    <dgm:cxn modelId="{09AA73E2-80EC-4F2B-BA2D-B15E752B6ED3}" type="presParOf" srcId="{CBB719A3-638C-41E0-B0EC-B22FA0508898}" destId="{53879FB3-2A34-4B19-A163-E7E5A2A61ED1}" srcOrd="0" destOrd="0" presId="urn:microsoft.com/office/officeart/2005/8/layout/vList5"/>
    <dgm:cxn modelId="{31008109-133B-4308-BE6A-C258CC55AC7D}" type="presParOf" srcId="{53879FB3-2A34-4B19-A163-E7E5A2A61ED1}" destId="{BD6C8DA9-0F3A-464E-ACD2-6660B6C6E5C4}" srcOrd="0" destOrd="0" presId="urn:microsoft.com/office/officeart/2005/8/layout/vList5"/>
    <dgm:cxn modelId="{5A11D4FB-DA1D-4AA2-AE6D-52AC84F614CB}" type="presOf" srcId="{8DFEF381-1089-498A-A2E9-536EBD00BCA1}" destId="{BD6C8DA9-0F3A-464E-ACD2-6660B6C6E5C4}" srcOrd="0" destOrd="0" presId="urn:microsoft.com/office/officeart/2005/8/layout/vList5"/>
    <dgm:cxn modelId="{CDBA1227-92EA-41A5-9184-7440AB8B9475}" type="presParOf" srcId="{53879FB3-2A34-4B19-A163-E7E5A2A61ED1}" destId="{D76AE918-ABC8-47B8-8DD8-96F195BFB5B5}" srcOrd="1" destOrd="0" presId="urn:microsoft.com/office/officeart/2005/8/layout/vList5"/>
    <dgm:cxn modelId="{6D00512D-4D13-48FC-847C-FF3E8502D27E}" type="presOf" srcId="{67856BDB-7B34-4717-A8DD-ED955D6E994B}" destId="{D76AE918-ABC8-47B8-8DD8-96F195BFB5B5}" srcOrd="0" destOrd="0" presId="urn:microsoft.com/office/officeart/2005/8/layout/vList5"/>
    <dgm:cxn modelId="{C1E1023E-7F7E-4DB9-B42E-D4888D62AC9F}" type="presOf" srcId="{F4B74006-E7C9-4B24-A4D2-08F8B7B5FE33}" destId="{D76AE918-ABC8-47B8-8DD8-96F195BFB5B5}" srcOrd="0" destOrd="1" presId="urn:microsoft.com/office/officeart/2005/8/layout/vList5"/>
    <dgm:cxn modelId="{B54448D5-1277-411F-A823-022845FFD711}" type="presOf" srcId="{3A4303FF-D731-4EDE-8416-BEF40598940E}" destId="{D76AE918-ABC8-47B8-8DD8-96F195BFB5B5}" srcOrd="0" destOrd="2" presId="urn:microsoft.com/office/officeart/2005/8/layout/vList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A3453B2-ED27-48A8-9218-4122C91A87E0}" type="doc">
      <dgm:prSet loTypeId="process" loCatId="process" qsTypeId="urn:microsoft.com/office/officeart/2005/8/quickstyle/simple1" qsCatId="simple" csTypeId="urn:microsoft.com/office/officeart/2005/8/colors/accent1_2" csCatId="accent1" phldr="1"/>
      <dgm:spPr/>
      <dgm:t>
        <a:bodyPr/>
        <a:lstStyle/>
        <a:p>
          <a:endParaRPr lang="en-US"/>
        </a:p>
      </dgm:t>
    </dgm:pt>
    <dgm:pt modelId="{B3692134-78CB-40FA-BE23-9AF89AFFDF4A}">
      <dgm:prSet phldrT="[Text]" phldr="0" custT="1">
        <dgm:style>
          <a:lnRef idx="0">
            <a:schemeClr val="accent3"/>
          </a:lnRef>
          <a:fillRef idx="3">
            <a:schemeClr val="accent3"/>
          </a:fillRef>
          <a:effectRef idx="3">
            <a:schemeClr val="accent3"/>
          </a:effectRef>
          <a:fontRef idx="minor">
            <a:schemeClr val="lt1"/>
          </a:fontRef>
        </dgm:style>
      </dgm:prSet>
      <dgm:spPr/>
      <dgm:t>
        <a:bodyPr vert="horz" wrap="square"/>
        <a:p>
          <a:pPr>
            <a:lnSpc>
              <a:spcPct val="100000"/>
            </a:lnSpc>
            <a:spcBef>
              <a:spcPct val="0"/>
            </a:spcBef>
            <a:spcAft>
              <a:spcPct val="35000"/>
            </a:spcAft>
          </a:pPr>
          <a:r>
            <a:rPr lang="en-US" sz="2200" b="1" dirty="0">
              <a:solidFill>
                <a:schemeClr val="tx1"/>
              </a:solidFill>
              <a:latin typeface="Times New Roman" panose="02020603050405020304" pitchFamily="18" charset="0"/>
              <a:cs typeface="Times New Roman" panose="02020603050405020304" pitchFamily="18" charset="0"/>
            </a:rPr>
            <a:t/>
          </a:r>
          <a:endParaRPr lang="en-US" sz="2200" b="1" dirty="0">
            <a:solidFill>
              <a:schemeClr val="tx1"/>
            </a:solidFill>
            <a:latin typeface="Times New Roman" panose="02020603050405020304" pitchFamily="18" charset="0"/>
            <a:cs typeface="Times New Roman" panose="02020603050405020304" pitchFamily="18" charset="0"/>
          </a:endParaRPr>
        </a:p>
      </dgm:t>
    </dgm:pt>
    <dgm:pt modelId="{077F12DC-3F10-4247-85E2-EE92B0D11E8E}" cxnId="{3A368D15-8C24-41CB-A24A-C4B8778019DE}" type="parTrans">
      <dgm:prSet/>
      <dgm:spPr/>
      <dgm:t>
        <a:bodyPr/>
        <a:lstStyle/>
        <a:p>
          <a:endParaRPr lang="en-US"/>
        </a:p>
      </dgm:t>
    </dgm:pt>
    <dgm:pt modelId="{046B3167-31E8-436D-8307-D76653A7A1A5}" cxnId="{3A368D15-8C24-41CB-A24A-C4B8778019DE}" type="sibTrans">
      <dgm:prSet/>
      <dgm:spPr/>
      <dgm:t>
        <a:bodyPr/>
        <a:lstStyle/>
        <a:p>
          <a:endParaRPr lang="en-US"/>
        </a:p>
      </dgm:t>
    </dgm:pt>
    <dgm:pt modelId="{4A7A2D83-428F-4CFE-BB63-0EC7FC547DE1}">
      <dgm:prSet phldrT="[Text]" phldr="0" custT="1">
        <dgm:style>
          <a:lnRef idx="1">
            <a:schemeClr val="accent3"/>
          </a:lnRef>
          <a:fillRef idx="2">
            <a:schemeClr val="accent3"/>
          </a:fillRef>
          <a:effectRef idx="1">
            <a:schemeClr val="accent3"/>
          </a:effectRef>
          <a:fontRef idx="minor">
            <a:schemeClr val="dk1"/>
          </a:fontRef>
        </dgm:style>
      </dgm:prSet>
      <dgm:spPr/>
      <dgm:t>
        <a:bodyPr vert="horz" wrap="square"/>
        <a:p>
          <a:pPr>
            <a:lnSpc>
              <a:spcPct val="100000"/>
            </a:lnSpc>
            <a:spcBef>
              <a:spcPct val="0"/>
            </a:spcBef>
            <a:spcAft>
              <a:spcPct val="15000"/>
            </a:spcAft>
          </a:pPr>
          <a:r>
            <a:rPr lang="en-US" sz="2800" b="1" i="1" dirty="0">
              <a:latin typeface="Times New Roman" panose="02020603050405020304" pitchFamily="18" charset="0"/>
              <a:cs typeface="Times New Roman" panose="02020603050405020304" pitchFamily="18" charset="0"/>
            </a:rPr>
            <a:t>3</a:t>
          </a:r>
          <a:r>
            <a:rPr lang="en-US" sz="2800" b="1" i="1" dirty="0">
              <a:latin typeface="Times New Roman" panose="02020603050405020304" pitchFamily="18" charset="0"/>
              <a:cs typeface="Times New Roman" panose="02020603050405020304" pitchFamily="18" charset="0"/>
            </a:rPr>
            <a:t>.2.  </a:t>
          </a:r>
          <a:r>
            <a:rPr lang="en-US" sz="2800" b="1" i="1" dirty="0">
              <a:latin typeface="Times New Roman" panose="02020603050405020304" pitchFamily="18" charset="0"/>
              <a:cs typeface="Times New Roman" panose="02020603050405020304" pitchFamily="18" charset="0"/>
            </a:rPr>
            <a:t>Tập trung dân chủ </a:t>
          </a:r>
          <a:r>
            <a:rPr lang="en-US" sz="2800" b="1" i="1" dirty="0">
              <a:latin typeface="Times New Roman" panose="02020603050405020304" pitchFamily="18" charset="0"/>
              <a:cs typeface="Times New Roman" panose="02020603050405020304" pitchFamily="18" charset="0"/>
            </a:rPr>
            <a:t/>
          </a:r>
          <a:endParaRPr lang="en-US" sz="2800" b="1" i="1" dirty="0">
            <a:latin typeface="Times New Roman" panose="02020603050405020304" pitchFamily="18" charset="0"/>
            <a:cs typeface="Times New Roman" panose="02020603050405020304" pitchFamily="18" charset="0"/>
          </a:endParaRPr>
        </a:p>
      </dgm:t>
    </dgm:pt>
    <dgm:pt modelId="{90725170-0147-4957-8489-502393478400}" cxnId="{18DEBD46-6D40-4D66-965F-0513DFA4F85A}" type="parTrans">
      <dgm:prSet/>
      <dgm:spPr/>
      <dgm:t>
        <a:bodyPr/>
        <a:lstStyle/>
        <a:p>
          <a:endParaRPr lang="en-US"/>
        </a:p>
      </dgm:t>
    </dgm:pt>
    <dgm:pt modelId="{2A46860E-45D4-425A-92B2-06179884099D}" cxnId="{18DEBD46-6D40-4D66-965F-0513DFA4F85A}" type="sibTrans">
      <dgm:prSet/>
      <dgm:spPr/>
      <dgm:t>
        <a:bodyPr/>
        <a:lstStyle/>
        <a:p>
          <a:endParaRPr lang="en-US"/>
        </a:p>
      </dgm:t>
    </dgm:pt>
    <dgm:pt modelId="{78834373-C0CB-4333-9328-AF5B5B642951}" type="pres">
      <dgm:prSet presAssocID="{6A3453B2-ED27-48A8-9218-4122C91A87E0}" presName="linearFlow" presStyleCnt="0">
        <dgm:presLayoutVars>
          <dgm:dir/>
          <dgm:animLvl val="lvl"/>
          <dgm:resizeHandles val="exact"/>
        </dgm:presLayoutVars>
      </dgm:prSet>
      <dgm:spPr/>
      <dgm:t>
        <a:bodyPr/>
        <a:lstStyle/>
        <a:p>
          <a:endParaRPr lang="en-US"/>
        </a:p>
      </dgm:t>
    </dgm:pt>
    <dgm:pt modelId="{7F25EF04-1056-4EF2-8F36-71216F9E33C6}" type="pres">
      <dgm:prSet presAssocID="{B3692134-78CB-40FA-BE23-9AF89AFFDF4A}" presName="composite" presStyleCnt="0"/>
      <dgm:spPr/>
    </dgm:pt>
    <dgm:pt modelId="{69C19FBC-CDA7-46C7-8BC8-94152D06E015}" type="pres">
      <dgm:prSet presAssocID="{B3692134-78CB-40FA-BE23-9AF89AFFDF4A}" presName="parentText" presStyleLbl="alignNode1" presStyleIdx="0" presStyleCnt="1" custScaleX="86335" custScaleY="82609" custLinFactNeighborX="14574" custLinFactNeighborY="-8695">
        <dgm:presLayoutVars>
          <dgm:chMax val="1"/>
          <dgm:bulletEnabled val="1"/>
        </dgm:presLayoutVars>
      </dgm:prSet>
      <dgm:spPr/>
      <dgm:t>
        <a:bodyPr/>
        <a:lstStyle/>
        <a:p>
          <a:endParaRPr lang="en-US"/>
        </a:p>
      </dgm:t>
    </dgm:pt>
    <dgm:pt modelId="{6800C3FF-8555-4010-9AF2-9C597A671F1D}" type="pres">
      <dgm:prSet presAssocID="{B3692134-78CB-40FA-BE23-9AF89AFFDF4A}" presName="descendantText" presStyleLbl="alignAcc1" presStyleIdx="0" presStyleCnt="1" custScaleY="74937" custLinFactNeighborX="1265" custLinFactNeighborY="-25340">
        <dgm:presLayoutVars>
          <dgm:bulletEnabled val="1"/>
        </dgm:presLayoutVars>
      </dgm:prSet>
      <dgm:spPr/>
      <dgm:t>
        <a:bodyPr/>
        <a:lstStyle/>
        <a:p>
          <a:endParaRPr lang="en-US"/>
        </a:p>
      </dgm:t>
    </dgm:pt>
  </dgm:ptLst>
  <dgm:cxnLst>
    <dgm:cxn modelId="{3A368D15-8C24-41CB-A24A-C4B8778019DE}" srcId="{6A3453B2-ED27-48A8-9218-4122C91A87E0}" destId="{B3692134-78CB-40FA-BE23-9AF89AFFDF4A}" srcOrd="0" destOrd="0" parTransId="{077F12DC-3F10-4247-85E2-EE92B0D11E8E}" sibTransId="{046B3167-31E8-436D-8307-D76653A7A1A5}"/>
    <dgm:cxn modelId="{18DEBD46-6D40-4D66-965F-0513DFA4F85A}" srcId="{B3692134-78CB-40FA-BE23-9AF89AFFDF4A}" destId="{4A7A2D83-428F-4CFE-BB63-0EC7FC547DE1}" srcOrd="0" destOrd="0" parTransId="{90725170-0147-4957-8489-502393478400}" sibTransId="{2A46860E-45D4-425A-92B2-06179884099D}"/>
    <dgm:cxn modelId="{4149286A-C9F3-47D2-8BDA-B936F77F4A23}" type="presOf" srcId="{6A3453B2-ED27-48A8-9218-4122C91A87E0}" destId="{78834373-C0CB-4333-9328-AF5B5B642951}" srcOrd="0" destOrd="0" presId="urn:microsoft.com/office/officeart/2005/8/layout/chevron2"/>
    <dgm:cxn modelId="{1EFB0F6B-A887-4874-B225-0E5A04BD59C4}" type="presParOf" srcId="{78834373-C0CB-4333-9328-AF5B5B642951}" destId="{7F25EF04-1056-4EF2-8F36-71216F9E33C6}" srcOrd="0" destOrd="0" presId="urn:microsoft.com/office/officeart/2005/8/layout/chevron2"/>
    <dgm:cxn modelId="{839488AD-2149-4C99-8CE4-9759B2109596}" type="presParOf" srcId="{7F25EF04-1056-4EF2-8F36-71216F9E33C6}" destId="{69C19FBC-CDA7-46C7-8BC8-94152D06E015}" srcOrd="0" destOrd="0" presId="urn:microsoft.com/office/officeart/2005/8/layout/chevron2"/>
    <dgm:cxn modelId="{0595F653-D8C3-4D93-AAF7-FF020E168487}" type="presOf" srcId="{B3692134-78CB-40FA-BE23-9AF89AFFDF4A}" destId="{69C19FBC-CDA7-46C7-8BC8-94152D06E015}" srcOrd="0" destOrd="0" presId="urn:microsoft.com/office/officeart/2005/8/layout/chevron2"/>
    <dgm:cxn modelId="{F8C4071B-E653-40FE-89C3-200E3241EA15}" type="presParOf" srcId="{7F25EF04-1056-4EF2-8F36-71216F9E33C6}" destId="{6800C3FF-8555-4010-9AF2-9C597A671F1D}" srcOrd="1" destOrd="0" presId="urn:microsoft.com/office/officeart/2005/8/layout/chevron2"/>
    <dgm:cxn modelId="{D5ACA9AF-C871-4A39-A577-A996B8698B28}" type="presOf" srcId="{4A7A2D83-428F-4CFE-BB63-0EC7FC547DE1}" destId="{6800C3FF-8555-4010-9AF2-9C597A671F1D}" srcOrd="0"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C0283C-4189-49F5-B4D6-F933698E8BC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D6AE7013-E8CE-48E6-8977-D569285C8CF3}">
      <dgm:prSet phldrT="[Text]" phldr="0" custT="1">
        <dgm:style>
          <a:lnRef idx="1">
            <a:schemeClr val="accent3"/>
          </a:lnRef>
          <a:fillRef idx="3">
            <a:schemeClr val="accent3"/>
          </a:fillRef>
          <a:effectRef idx="2">
            <a:schemeClr val="accent3"/>
          </a:effectRef>
          <a:fontRef idx="minor">
            <a:schemeClr val="lt1"/>
          </a:fontRef>
        </dgm:style>
      </dgm:prSet>
      <dgm:spPr/>
      <dgm:t>
        <a:bodyPr vert="horz" wrap="square"/>
        <a:p>
          <a:pPr>
            <a:lnSpc>
              <a:spcPct val="100000"/>
            </a:lnSpc>
            <a:spcBef>
              <a:spcPct val="0"/>
            </a:spcBef>
            <a:spcAft>
              <a:spcPct val="35000"/>
            </a:spcAft>
          </a:pPr>
          <a:r>
            <a:rPr lang="en-US" sz="2400" b="1" dirty="0">
              <a:solidFill>
                <a:srgbClr val="0C0C0C"/>
              </a:solidFill>
              <a:latin typeface="Times New Roman" panose="02020603050405020304" pitchFamily="18" charset="0"/>
              <a:cs typeface="Times New Roman" panose="02020603050405020304" pitchFamily="18" charset="0"/>
            </a:rPr>
            <a:t>I. </a:t>
          </a:r>
          <a:r>
            <a:rPr lang="en-US" sz="2400" b="1" dirty="0">
              <a:solidFill>
                <a:srgbClr val="0C0C0C"/>
              </a:solidFill>
              <a:latin typeface="Times New Roman" panose="02020603050405020304" pitchFamily="18" charset="0"/>
              <a:cs typeface="Times New Roman" panose="02020603050405020304" pitchFamily="18" charset="0"/>
            </a:rPr>
            <a:t/>
          </a:r>
          <a:endParaRPr lang="en-US" sz="2400" b="1" dirty="0">
            <a:solidFill>
              <a:srgbClr val="0C0C0C"/>
            </a:solidFill>
            <a:latin typeface="Times New Roman" panose="02020603050405020304" pitchFamily="18" charset="0"/>
            <a:cs typeface="Times New Roman" panose="02020603050405020304" pitchFamily="18" charset="0"/>
          </a:endParaRPr>
        </a:p>
      </dgm:t>
    </dgm:pt>
    <dgm:pt modelId="{1A605971-0BE7-4D23-B96B-CB97FE9E710C}" cxnId="{37488FE0-90BE-4A69-81B4-613D9D582239}" type="parTrans">
      <dgm:prSet/>
      <dgm:spPr/>
      <dgm:t>
        <a:bodyPr/>
        <a:lstStyle/>
        <a:p>
          <a:endParaRPr lang="en-US"/>
        </a:p>
      </dgm:t>
    </dgm:pt>
    <dgm:pt modelId="{C52666F3-5AD0-48D6-B108-9E0F668F1AA9}" cxnId="{37488FE0-90BE-4A69-81B4-613D9D582239}" type="sibTrans">
      <dgm:prSet/>
      <dgm:spPr/>
      <dgm:t>
        <a:bodyPr/>
        <a:lstStyle/>
        <a:p>
          <a:endParaRPr lang="en-US"/>
        </a:p>
      </dgm:t>
    </dgm:pt>
    <dgm:pt modelId="{A45D0FC3-C8BD-4BD2-8084-462C95E458C0}">
      <dgm:prSet phldrT="[Text]" phldr="0" custT="1">
        <dgm:style>
          <a:lnRef idx="1">
            <a:schemeClr val="accent3"/>
          </a:lnRef>
          <a:fillRef idx="2">
            <a:schemeClr val="accent3"/>
          </a:fillRef>
          <a:effectRef idx="1">
            <a:schemeClr val="accent3"/>
          </a:effectRef>
          <a:fontRef idx="minor">
            <a:schemeClr val="dk1"/>
          </a:fontRef>
        </dgm:style>
      </dgm:prSet>
      <dgm:spPr/>
      <dgm:t>
        <a:bodyPr vert="horz" wrap="square"/>
        <a:p>
          <a:pPr algn="l">
            <a:lnSpc>
              <a:spcPct val="150000"/>
            </a:lnSpc>
            <a:spcBef>
              <a:spcPct val="0"/>
            </a:spcBef>
            <a:spcAft>
              <a:spcPct val="15000"/>
            </a:spcAft>
          </a:pPr>
          <a:r>
            <a:rPr lang="en-US" sz="2000" b="1" dirty="0" smtClean="0">
              <a:latin typeface="Times New Roman" panose="02020603050405020304" pitchFamily="18" charset="0"/>
              <a:cs typeface="Times New Roman" panose="02020603050405020304" pitchFamily="18" charset="0"/>
            </a:rPr>
            <a:t>TƯ TƯỞNG HỒ CHÍ MINH VỀ  ĐẢNG CỘNG SẢN VIỆT NAM</a:t>
          </a:r>
          <a:r>
            <a:rPr lang="en-US" sz="2000" dirty="0"/>
            <a:t/>
          </a:r>
          <a:endParaRPr lang="en-US" sz="2000" dirty="0"/>
        </a:p>
      </dgm:t>
    </dgm:pt>
    <dgm:pt modelId="{E65B4841-FC10-40AD-BF93-70143B78645D}" cxnId="{B757F197-0F59-4283-95E7-B893CE3412E7}" type="parTrans">
      <dgm:prSet/>
      <dgm:spPr/>
      <dgm:t>
        <a:bodyPr/>
        <a:lstStyle/>
        <a:p>
          <a:endParaRPr lang="en-US"/>
        </a:p>
      </dgm:t>
    </dgm:pt>
    <dgm:pt modelId="{4D36A066-38B7-4D11-8830-CED88C0E260D}" cxnId="{B757F197-0F59-4283-95E7-B893CE3412E7}" type="sibTrans">
      <dgm:prSet/>
      <dgm:spPr/>
      <dgm:t>
        <a:bodyPr/>
        <a:lstStyle/>
        <a:p>
          <a:endParaRPr lang="en-US"/>
        </a:p>
      </dgm:t>
    </dgm:pt>
    <dgm:pt modelId="{14EB26E6-FD76-43B9-90DA-FC3FE228271E}">
      <dgm:prSet phldrT="[Text]" phldr="0" custT="1">
        <dgm:style>
          <a:lnRef idx="1">
            <a:schemeClr val="accent3"/>
          </a:lnRef>
          <a:fillRef idx="3">
            <a:schemeClr val="accent3"/>
          </a:fillRef>
          <a:effectRef idx="2">
            <a:schemeClr val="accent3"/>
          </a:effectRef>
          <a:fontRef idx="minor">
            <a:schemeClr val="lt1"/>
          </a:fontRef>
        </dgm:style>
      </dgm:prSet>
      <dgm:spPr/>
      <dgm:t>
        <a:bodyPr vert="horz" wrap="square"/>
        <a:p>
          <a:pPr>
            <a:lnSpc>
              <a:spcPct val="100000"/>
            </a:lnSpc>
            <a:spcBef>
              <a:spcPct val="0"/>
            </a:spcBef>
            <a:spcAft>
              <a:spcPct val="35000"/>
            </a:spcAft>
          </a:pPr>
          <a:r>
            <a:rPr lang="en-US" sz="2600" b="1" dirty="0">
              <a:solidFill>
                <a:srgbClr val="0C0C0C"/>
              </a:solidFill>
              <a:latin typeface="Times New Roman" panose="02020603050405020304" pitchFamily="18" charset="0"/>
              <a:cs typeface="Times New Roman" panose="02020603050405020304" pitchFamily="18" charset="0"/>
            </a:rPr>
            <a:t>II. </a:t>
          </a:r>
          <a:r>
            <a:rPr lang="en-US" sz="2600" b="1" dirty="0">
              <a:solidFill>
                <a:srgbClr val="0C0C0C"/>
              </a:solidFill>
              <a:latin typeface="Times New Roman" panose="02020603050405020304" pitchFamily="18" charset="0"/>
              <a:cs typeface="Times New Roman" panose="02020603050405020304" pitchFamily="18" charset="0"/>
            </a:rPr>
            <a:t/>
          </a:r>
          <a:endParaRPr lang="en-US" sz="2600" b="1" dirty="0">
            <a:solidFill>
              <a:srgbClr val="0C0C0C"/>
            </a:solidFill>
            <a:latin typeface="Times New Roman" panose="02020603050405020304" pitchFamily="18" charset="0"/>
            <a:cs typeface="Times New Roman" panose="02020603050405020304" pitchFamily="18" charset="0"/>
          </a:endParaRPr>
        </a:p>
      </dgm:t>
    </dgm:pt>
    <dgm:pt modelId="{FCE2A965-4116-4B4A-8FA4-15F509351AD3}" cxnId="{A1766E7D-17BC-44A6-8889-427B7C9E19CC}" type="parTrans">
      <dgm:prSet/>
      <dgm:spPr/>
      <dgm:t>
        <a:bodyPr/>
        <a:lstStyle/>
        <a:p>
          <a:endParaRPr lang="en-US"/>
        </a:p>
      </dgm:t>
    </dgm:pt>
    <dgm:pt modelId="{C2F65A2A-5EEC-4AD0-9012-922824135046}" cxnId="{A1766E7D-17BC-44A6-8889-427B7C9E19CC}" type="sibTrans">
      <dgm:prSet/>
      <dgm:spPr/>
      <dgm:t>
        <a:bodyPr/>
        <a:lstStyle/>
        <a:p>
          <a:endParaRPr lang="en-US"/>
        </a:p>
      </dgm:t>
    </dgm:pt>
    <dgm:pt modelId="{3F3105EF-F647-4853-A8BF-CB85205F6915}">
      <dgm:prSet phldrT="[Text]" phldr="0" custT="1">
        <dgm:style>
          <a:lnRef idx="1">
            <a:schemeClr val="accent3"/>
          </a:lnRef>
          <a:fillRef idx="2">
            <a:schemeClr val="accent3"/>
          </a:fillRef>
          <a:effectRef idx="1">
            <a:schemeClr val="accent3"/>
          </a:effectRef>
          <a:fontRef idx="minor">
            <a:schemeClr val="dk1"/>
          </a:fontRef>
        </dgm:style>
      </dgm:prSet>
      <dgm:spPr/>
      <dgm:t>
        <a:bodyPr vert="horz" wrap="square"/>
        <a:p>
          <a:pPr algn="just">
            <a:lnSpc>
              <a:spcPct val="150000"/>
            </a:lnSpc>
            <a:spcBef>
              <a:spcPct val="0"/>
            </a:spcBef>
            <a:spcAft>
              <a:spcPct val="15000"/>
            </a:spcAft>
          </a:pPr>
          <a:r>
            <a:rPr lang="en-US" sz="2000" b="1" dirty="0" smtClean="0">
              <a:latin typeface="Times New Roman" panose="02020603050405020304" pitchFamily="18" charset="0"/>
              <a:cs typeface="Times New Roman" panose="02020603050405020304" pitchFamily="18" charset="0"/>
            </a:rPr>
            <a:t>TƯ TƯỞNG HỒ CHÍ MINH VỀ </a:t>
          </a:r>
          <a:r>
            <a:rPr lang="en-US" sz="2000" b="1" dirty="0" smtClean="0">
              <a:latin typeface="Times New Roman" panose="02020603050405020304" pitchFamily="18" charset="0"/>
              <a:cs typeface="Times New Roman" panose="02020603050405020304" pitchFamily="18" charset="0"/>
            </a:rPr>
            <a:t>NHÀ NƯỚC VIỆT NAM</a:t>
          </a:r>
          <a:r>
            <a:rPr lang="en-US" sz="2000" dirty="0"/>
            <a:t/>
          </a:r>
          <a:endParaRPr lang="en-US" sz="2000" dirty="0"/>
        </a:p>
      </dgm:t>
    </dgm:pt>
    <dgm:pt modelId="{19B27F00-341A-4C44-9B0F-0EB95C87F531}" cxnId="{A62C0F12-8726-4CC5-8B1D-B0BFCE99ECA6}" type="parTrans">
      <dgm:prSet/>
      <dgm:spPr/>
      <dgm:t>
        <a:bodyPr/>
        <a:lstStyle/>
        <a:p>
          <a:endParaRPr lang="en-US"/>
        </a:p>
      </dgm:t>
    </dgm:pt>
    <dgm:pt modelId="{370B8E77-C058-4E21-9806-622BD63865A3}" cxnId="{A62C0F12-8726-4CC5-8B1D-B0BFCE99ECA6}" type="sibTrans">
      <dgm:prSet/>
      <dgm:spPr/>
      <dgm:t>
        <a:bodyPr/>
        <a:lstStyle/>
        <a:p>
          <a:endParaRPr lang="en-US"/>
        </a:p>
      </dgm:t>
    </dgm:pt>
    <dgm:pt modelId="{8F511365-7491-4B3F-A378-C830185B44F1}" type="pres">
      <dgm:prSet presAssocID="{72C0283C-4189-49F5-B4D6-F933698E8BC0}" presName="Name0" presStyleCnt="0">
        <dgm:presLayoutVars>
          <dgm:dir/>
          <dgm:animLvl val="lvl"/>
          <dgm:resizeHandles val="exact"/>
        </dgm:presLayoutVars>
      </dgm:prSet>
      <dgm:spPr/>
      <dgm:t>
        <a:bodyPr/>
        <a:lstStyle/>
        <a:p>
          <a:endParaRPr lang="en-US"/>
        </a:p>
      </dgm:t>
    </dgm:pt>
    <dgm:pt modelId="{7388C1A2-411B-4C6B-BCA9-871C5214C222}" type="pres">
      <dgm:prSet presAssocID="{D6AE7013-E8CE-48E6-8977-D569285C8CF3}" presName="linNode" presStyleCnt="0"/>
      <dgm:spPr/>
    </dgm:pt>
    <dgm:pt modelId="{8D1F0062-772E-4125-86AC-3FF6C94B58E6}" type="pres">
      <dgm:prSet presAssocID="{D6AE7013-E8CE-48E6-8977-D569285C8CF3}" presName="parentText" presStyleLbl="node1" presStyleIdx="0" presStyleCnt="2" custScaleX="84848" custLinFactNeighborY="-151">
        <dgm:presLayoutVars>
          <dgm:chMax val="1"/>
          <dgm:bulletEnabled val="1"/>
        </dgm:presLayoutVars>
      </dgm:prSet>
      <dgm:spPr/>
      <dgm:t>
        <a:bodyPr/>
        <a:lstStyle/>
        <a:p>
          <a:endParaRPr lang="en-US"/>
        </a:p>
      </dgm:t>
    </dgm:pt>
    <dgm:pt modelId="{D04AE410-5CBD-4579-8EEF-8F78C8BAC0D2}" type="pres">
      <dgm:prSet presAssocID="{D6AE7013-E8CE-48E6-8977-D569285C8CF3}" presName="descendantText" presStyleLbl="alignAccFollowNode1" presStyleIdx="0" presStyleCnt="2" custLinFactNeighborY="371">
        <dgm:presLayoutVars>
          <dgm:bulletEnabled val="1"/>
        </dgm:presLayoutVars>
      </dgm:prSet>
      <dgm:spPr/>
      <dgm:t>
        <a:bodyPr/>
        <a:lstStyle/>
        <a:p>
          <a:endParaRPr lang="en-US"/>
        </a:p>
      </dgm:t>
    </dgm:pt>
    <dgm:pt modelId="{993199F3-5CB6-44D5-A94D-D1EF65561F37}" type="pres">
      <dgm:prSet presAssocID="{C52666F3-5AD0-48D6-B108-9E0F668F1AA9}" presName="sp" presStyleCnt="0"/>
      <dgm:spPr/>
    </dgm:pt>
    <dgm:pt modelId="{6C4F3E65-D396-40FC-99C9-2F05D055D3B7}" type="pres">
      <dgm:prSet presAssocID="{14EB26E6-FD76-43B9-90DA-FC3FE228271E}" presName="linNode" presStyleCnt="0"/>
      <dgm:spPr/>
    </dgm:pt>
    <dgm:pt modelId="{F650DD45-DAE2-4E08-BFC9-1C518FED2494}" type="pres">
      <dgm:prSet presAssocID="{14EB26E6-FD76-43B9-90DA-FC3FE228271E}" presName="parentText" presStyleLbl="node1" presStyleIdx="1" presStyleCnt="2" custScaleX="86869">
        <dgm:presLayoutVars>
          <dgm:chMax val="1"/>
          <dgm:bulletEnabled val="1"/>
        </dgm:presLayoutVars>
      </dgm:prSet>
      <dgm:spPr/>
      <dgm:t>
        <a:bodyPr/>
        <a:lstStyle/>
        <a:p>
          <a:endParaRPr lang="en-US"/>
        </a:p>
      </dgm:t>
    </dgm:pt>
    <dgm:pt modelId="{450A3984-1C7C-4E14-B10D-15476D52D64B}" type="pres">
      <dgm:prSet presAssocID="{14EB26E6-FD76-43B9-90DA-FC3FE228271E}" presName="descendantText" presStyleLbl="alignAccFollowNode1" presStyleIdx="1" presStyleCnt="2">
        <dgm:presLayoutVars>
          <dgm:bulletEnabled val="1"/>
        </dgm:presLayoutVars>
      </dgm:prSet>
      <dgm:spPr/>
      <dgm:t>
        <a:bodyPr/>
        <a:lstStyle/>
        <a:p>
          <a:endParaRPr lang="en-US"/>
        </a:p>
      </dgm:t>
    </dgm:pt>
  </dgm:ptLst>
  <dgm:cxnLst>
    <dgm:cxn modelId="{37488FE0-90BE-4A69-81B4-613D9D582239}" srcId="{72C0283C-4189-49F5-B4D6-F933698E8BC0}" destId="{D6AE7013-E8CE-48E6-8977-D569285C8CF3}" srcOrd="0" destOrd="0" parTransId="{1A605971-0BE7-4D23-B96B-CB97FE9E710C}" sibTransId="{C52666F3-5AD0-48D6-B108-9E0F668F1AA9}"/>
    <dgm:cxn modelId="{B757F197-0F59-4283-95E7-B893CE3412E7}" srcId="{D6AE7013-E8CE-48E6-8977-D569285C8CF3}" destId="{A45D0FC3-C8BD-4BD2-8084-462C95E458C0}" srcOrd="0" destOrd="0" parTransId="{E65B4841-FC10-40AD-BF93-70143B78645D}" sibTransId="{4D36A066-38B7-4D11-8830-CED88C0E260D}"/>
    <dgm:cxn modelId="{A1766E7D-17BC-44A6-8889-427B7C9E19CC}" srcId="{72C0283C-4189-49F5-B4D6-F933698E8BC0}" destId="{14EB26E6-FD76-43B9-90DA-FC3FE228271E}" srcOrd="1" destOrd="0" parTransId="{FCE2A965-4116-4B4A-8FA4-15F509351AD3}" sibTransId="{C2F65A2A-5EEC-4AD0-9012-922824135046}"/>
    <dgm:cxn modelId="{A62C0F12-8726-4CC5-8B1D-B0BFCE99ECA6}" srcId="{14EB26E6-FD76-43B9-90DA-FC3FE228271E}" destId="{3F3105EF-F647-4853-A8BF-CB85205F6915}" srcOrd="0" destOrd="1" parTransId="{19B27F00-341A-4C44-9B0F-0EB95C87F531}" sibTransId="{370B8E77-C058-4E21-9806-622BD63865A3}"/>
    <dgm:cxn modelId="{6A8973D9-48EF-4BC1-984D-74FBE5419B5F}" type="presOf" srcId="{72C0283C-4189-49F5-B4D6-F933698E8BC0}" destId="{8F511365-7491-4B3F-A378-C830185B44F1}" srcOrd="0" destOrd="0" presId="urn:microsoft.com/office/officeart/2005/8/layout/vList5"/>
    <dgm:cxn modelId="{6FD0F705-814B-4E2A-B52D-0A282ABEC80C}" type="presParOf" srcId="{8F511365-7491-4B3F-A378-C830185B44F1}" destId="{7388C1A2-411B-4C6B-BCA9-871C5214C222}" srcOrd="0" destOrd="0" presId="urn:microsoft.com/office/officeart/2005/8/layout/vList5"/>
    <dgm:cxn modelId="{8C03AC8D-D322-460B-B328-1E0448B92E2A}" type="presParOf" srcId="{7388C1A2-411B-4C6B-BCA9-871C5214C222}" destId="{8D1F0062-772E-4125-86AC-3FF6C94B58E6}" srcOrd="0" destOrd="0" presId="urn:microsoft.com/office/officeart/2005/8/layout/vList5"/>
    <dgm:cxn modelId="{FE838B17-995A-481B-9CEB-CF4DB170C692}" type="presOf" srcId="{D6AE7013-E8CE-48E6-8977-D569285C8CF3}" destId="{8D1F0062-772E-4125-86AC-3FF6C94B58E6}" srcOrd="0" destOrd="0" presId="urn:microsoft.com/office/officeart/2005/8/layout/vList5"/>
    <dgm:cxn modelId="{80DCBCBB-6C3E-4BE3-92DE-F50F6243E19C}" type="presParOf" srcId="{7388C1A2-411B-4C6B-BCA9-871C5214C222}" destId="{D04AE410-5CBD-4579-8EEF-8F78C8BAC0D2}" srcOrd="1" destOrd="0" presId="urn:microsoft.com/office/officeart/2005/8/layout/vList5"/>
    <dgm:cxn modelId="{A134EDB4-31B6-4A1B-BA2C-00EE9ED418A8}" type="presOf" srcId="{A45D0FC3-C8BD-4BD2-8084-462C95E458C0}" destId="{D04AE410-5CBD-4579-8EEF-8F78C8BAC0D2}" srcOrd="0" destOrd="0" presId="urn:microsoft.com/office/officeart/2005/8/layout/vList5"/>
    <dgm:cxn modelId="{153C1ECD-41E8-4EB6-8FBD-ADF01C985596}" type="presParOf" srcId="{8F511365-7491-4B3F-A378-C830185B44F1}" destId="{993199F3-5CB6-44D5-A94D-D1EF65561F37}" srcOrd="1" destOrd="0" presId="urn:microsoft.com/office/officeart/2005/8/layout/vList5"/>
    <dgm:cxn modelId="{134F9FF2-7B80-4E6E-BB67-C3C67F0A5701}" type="presParOf" srcId="{8F511365-7491-4B3F-A378-C830185B44F1}" destId="{6C4F3E65-D396-40FC-99C9-2F05D055D3B7}" srcOrd="2" destOrd="0" presId="urn:microsoft.com/office/officeart/2005/8/layout/vList5"/>
    <dgm:cxn modelId="{FA3C2FE0-5CDF-4A39-BA1A-12F8CA58ACE8}" type="presParOf" srcId="{6C4F3E65-D396-40FC-99C9-2F05D055D3B7}" destId="{F650DD45-DAE2-4E08-BFC9-1C518FED2494}" srcOrd="0" destOrd="2" presId="urn:microsoft.com/office/officeart/2005/8/layout/vList5"/>
    <dgm:cxn modelId="{C3B54F81-CCCB-4028-9121-D38D38ECA0A6}" type="presOf" srcId="{14EB26E6-FD76-43B9-90DA-FC3FE228271E}" destId="{F650DD45-DAE2-4E08-BFC9-1C518FED2494}" srcOrd="0" destOrd="0" presId="urn:microsoft.com/office/officeart/2005/8/layout/vList5"/>
    <dgm:cxn modelId="{C9EC4CC0-9FA6-4E34-A469-1E794CBFD4AB}" type="presParOf" srcId="{6C4F3E65-D396-40FC-99C9-2F05D055D3B7}" destId="{450A3984-1C7C-4E14-B10D-15476D52D64B}" srcOrd="1" destOrd="2" presId="urn:microsoft.com/office/officeart/2005/8/layout/vList5"/>
    <dgm:cxn modelId="{D49FD4C3-2E0E-4FD3-AB93-92F70C1D28D9}" type="presOf" srcId="{3F3105EF-F647-4853-A8BF-CB85205F6915}" destId="{450A3984-1C7C-4E14-B10D-15476D52D64B}" srcOrd="0" destOrd="0" presId="urn:microsoft.com/office/officeart/2005/8/layout/vList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D527559-FDD8-4274-B634-C7FBCF5BC573}" type="doc">
      <dgm:prSet loTypeId="urn:microsoft.com/office/officeart/2005/8/layout/chevron1" loCatId="process" qsTypeId="urn:microsoft.com/office/officeart/2005/8/quickstyle/simple1" qsCatId="simple" csTypeId="urn:microsoft.com/office/officeart/2005/8/colors/accent1_2" csCatId="accent1" phldr="0"/>
      <dgm:spPr/>
    </dgm:pt>
    <dgm:pt modelId="{870E4F47-8CC4-4F59-B4C1-42B5AAA5CEFE}">
      <dgm:prSet phldrT="[Text]" phldr="0" custT="0"/>
      <dgm:spPr/>
      <dgm:t>
        <a:bodyPr vert="horz" wrap="square"/>
        <a:p>
          <a:pPr>
            <a:lnSpc>
              <a:spcPct val="100000"/>
            </a:lnSpc>
            <a:spcBef>
              <a:spcPct val="0"/>
            </a:spcBef>
            <a:spcAft>
              <a:spcPct val="35000"/>
            </a:spcAft>
          </a:pPr>
          <a:r>
            <a:rPr lang="en-US"/>
            <a:t>Thiểu số phục tùng đa số</a:t>
          </a:r>
          <a:endParaRPr lang="en-US"/>
        </a:p>
      </dgm:t>
    </dgm:pt>
    <dgm:pt modelId="{3D1AB2CA-88A4-4E4C-9A8A-508DF0E06639}" cxnId="{58B0EAAA-D53A-49B8-90CE-6B8229F69643}" type="parTrans">
      <dgm:prSet/>
      <dgm:spPr/>
    </dgm:pt>
    <dgm:pt modelId="{856E2728-BF00-49C7-82BA-8F4DCB00940B}" cxnId="{58B0EAAA-D53A-49B8-90CE-6B8229F69643}" type="sibTrans">
      <dgm:prSet/>
      <dgm:spPr/>
    </dgm:pt>
    <dgm:pt modelId="{1AA64000-5F0F-47A8-A435-2AF8D82F28B1}">
      <dgm:prSet phldrT="[Text]" phldr="0" custT="0"/>
      <dgm:spPr/>
      <dgm:t>
        <a:bodyPr vert="horz" wrap="square"/>
        <a:p>
          <a:pPr>
            <a:lnSpc>
              <a:spcPct val="100000"/>
            </a:lnSpc>
            <a:spcBef>
              <a:spcPct val="0"/>
            </a:spcBef>
            <a:spcAft>
              <a:spcPct val="35000"/>
            </a:spcAft>
          </a:pPr>
          <a:r>
            <a:rPr lang="en-US"/>
            <a:t>Cấp dưới phục tùng cấp trên</a:t>
          </a:r>
          <a:endParaRPr lang="en-US"/>
        </a:p>
      </dgm:t>
    </dgm:pt>
    <dgm:pt modelId="{845A32C3-0E8A-4EED-972E-FC6F9A8364F8}" cxnId="{D29766AF-11E7-4E09-847E-B1D01AB3C467}" type="parTrans">
      <dgm:prSet/>
      <dgm:spPr/>
    </dgm:pt>
    <dgm:pt modelId="{C0D86BAE-7711-4781-A574-7BE0EA273229}" cxnId="{D29766AF-11E7-4E09-847E-B1D01AB3C467}" type="sibTrans">
      <dgm:prSet/>
      <dgm:spPr/>
    </dgm:pt>
    <dgm:pt modelId="{9C12F5BE-AC2F-4662-8DFA-C79428950CF2}">
      <dgm:prSet phldrT="[Text]" phldr="0" custT="0"/>
      <dgm:spPr/>
      <dgm:t>
        <a:bodyPr vert="horz" wrap="square"/>
        <a:p>
          <a:pPr>
            <a:lnSpc>
              <a:spcPct val="100000"/>
            </a:lnSpc>
            <a:spcBef>
              <a:spcPct val="0"/>
            </a:spcBef>
            <a:spcAft>
              <a:spcPct val="35000"/>
            </a:spcAft>
          </a:pPr>
          <a:r>
            <a:rPr lang="en-US"/>
            <a:t>Tất cả các Đảng viên chấp hành vô điều kiện Nghị quyết của Đảng. </a:t>
          </a:r>
          <a:endParaRPr lang="en-US"/>
        </a:p>
      </dgm:t>
    </dgm:pt>
    <dgm:pt modelId="{E2B7565C-BEBF-47B7-AC71-10023CB96091}" cxnId="{865A8309-57F2-4182-B2BC-0A8993A075BA}" type="parTrans">
      <dgm:prSet/>
      <dgm:spPr/>
    </dgm:pt>
    <dgm:pt modelId="{BE48B07B-4C6F-4C50-9D7F-CE1D6590BF95}" cxnId="{865A8309-57F2-4182-B2BC-0A8993A075BA}" type="sibTrans">
      <dgm:prSet/>
      <dgm:spPr/>
    </dgm:pt>
    <dgm:pt modelId="{60E81CF5-4537-4C2F-8762-598D2E914097}" type="pres">
      <dgm:prSet presAssocID="{9D527559-FDD8-4274-B634-C7FBCF5BC573}" presName="Name0" presStyleCnt="0">
        <dgm:presLayoutVars>
          <dgm:dir/>
          <dgm:animLvl val="lvl"/>
          <dgm:resizeHandles val="exact"/>
        </dgm:presLayoutVars>
      </dgm:prSet>
      <dgm:spPr/>
    </dgm:pt>
    <dgm:pt modelId="{67FF3BB9-6612-4697-87EE-EC66312779BE}" type="pres">
      <dgm:prSet presAssocID="{870E4F47-8CC4-4F59-B4C1-42B5AAA5CEFE}" presName="parTxOnly" presStyleLbl="node1" presStyleIdx="0" presStyleCnt="3">
        <dgm:presLayoutVars>
          <dgm:chMax val="0"/>
          <dgm:chPref val="0"/>
          <dgm:bulletEnabled val="1"/>
        </dgm:presLayoutVars>
      </dgm:prSet>
      <dgm:spPr/>
    </dgm:pt>
    <dgm:pt modelId="{E484CEA2-673C-4A85-8A00-8580D721B29A}" type="pres">
      <dgm:prSet presAssocID="{856E2728-BF00-49C7-82BA-8F4DCB00940B}" presName="parTxOnlySpace" presStyleCnt="0"/>
      <dgm:spPr/>
    </dgm:pt>
    <dgm:pt modelId="{D3000CD6-B08B-4D3B-8D2A-7F1C26A23961}" type="pres">
      <dgm:prSet presAssocID="{1AA64000-5F0F-47A8-A435-2AF8D82F28B1}" presName="parTxOnly" presStyleLbl="node1" presStyleIdx="1" presStyleCnt="3">
        <dgm:presLayoutVars>
          <dgm:chMax val="0"/>
          <dgm:chPref val="0"/>
          <dgm:bulletEnabled val="1"/>
        </dgm:presLayoutVars>
      </dgm:prSet>
      <dgm:spPr/>
    </dgm:pt>
    <dgm:pt modelId="{1773A515-DFFE-41F0-B581-98757CBEC16E}" type="pres">
      <dgm:prSet presAssocID="{C0D86BAE-7711-4781-A574-7BE0EA273229}" presName="parTxOnlySpace" presStyleCnt="0"/>
      <dgm:spPr/>
    </dgm:pt>
    <dgm:pt modelId="{74437C11-3810-488A-B265-8C8037793D77}" type="pres">
      <dgm:prSet presAssocID="{9C12F5BE-AC2F-4662-8DFA-C79428950CF2}" presName="parTxOnly" presStyleLbl="node1" presStyleIdx="2" presStyleCnt="3">
        <dgm:presLayoutVars>
          <dgm:chMax val="0"/>
          <dgm:chPref val="0"/>
          <dgm:bulletEnabled val="1"/>
        </dgm:presLayoutVars>
      </dgm:prSet>
      <dgm:spPr/>
    </dgm:pt>
  </dgm:ptLst>
  <dgm:cxnLst>
    <dgm:cxn modelId="{58B0EAAA-D53A-49B8-90CE-6B8229F69643}" srcId="{9D527559-FDD8-4274-B634-C7FBCF5BC573}" destId="{870E4F47-8CC4-4F59-B4C1-42B5AAA5CEFE}" srcOrd="0" destOrd="0" parTransId="{3D1AB2CA-88A4-4E4C-9A8A-508DF0E06639}" sibTransId="{856E2728-BF00-49C7-82BA-8F4DCB00940B}"/>
    <dgm:cxn modelId="{D29766AF-11E7-4E09-847E-B1D01AB3C467}" srcId="{9D527559-FDD8-4274-B634-C7FBCF5BC573}" destId="{1AA64000-5F0F-47A8-A435-2AF8D82F28B1}" srcOrd="1" destOrd="0" parTransId="{845A32C3-0E8A-4EED-972E-FC6F9A8364F8}" sibTransId="{C0D86BAE-7711-4781-A574-7BE0EA273229}"/>
    <dgm:cxn modelId="{865A8309-57F2-4182-B2BC-0A8993A075BA}" srcId="{9D527559-FDD8-4274-B634-C7FBCF5BC573}" destId="{9C12F5BE-AC2F-4662-8DFA-C79428950CF2}" srcOrd="2" destOrd="0" parTransId="{E2B7565C-BEBF-47B7-AC71-10023CB96091}" sibTransId="{BE48B07B-4C6F-4C50-9D7F-CE1D6590BF95}"/>
    <dgm:cxn modelId="{BD89CC76-A6E5-4889-A56F-1D616812ADDD}" type="presOf" srcId="{9D527559-FDD8-4274-B634-C7FBCF5BC573}" destId="{60E81CF5-4537-4C2F-8762-598D2E914097}" srcOrd="0" destOrd="0" presId="urn:microsoft.com/office/officeart/2005/8/layout/chevron1"/>
    <dgm:cxn modelId="{01F84A0E-153B-4D6E-8BE4-8524A940D249}" type="presParOf" srcId="{60E81CF5-4537-4C2F-8762-598D2E914097}" destId="{67FF3BB9-6612-4697-87EE-EC66312779BE}" srcOrd="0" destOrd="0" presId="urn:microsoft.com/office/officeart/2005/8/layout/chevron1"/>
    <dgm:cxn modelId="{0590978F-551E-4F06-975A-E18FA6C72833}" type="presOf" srcId="{870E4F47-8CC4-4F59-B4C1-42B5AAA5CEFE}" destId="{67FF3BB9-6612-4697-87EE-EC66312779BE}" srcOrd="0" destOrd="0" presId="urn:microsoft.com/office/officeart/2005/8/layout/chevron1"/>
    <dgm:cxn modelId="{D248ACDD-ACA5-481B-B6FA-98CDB3E02B27}" type="presParOf" srcId="{60E81CF5-4537-4C2F-8762-598D2E914097}" destId="{E484CEA2-673C-4A85-8A00-8580D721B29A}" srcOrd="1" destOrd="0" presId="urn:microsoft.com/office/officeart/2005/8/layout/chevron1"/>
    <dgm:cxn modelId="{1C331850-5545-4E4B-88D4-204E8885CB75}" type="presParOf" srcId="{60E81CF5-4537-4C2F-8762-598D2E914097}" destId="{D3000CD6-B08B-4D3B-8D2A-7F1C26A23961}" srcOrd="2" destOrd="0" presId="urn:microsoft.com/office/officeart/2005/8/layout/chevron1"/>
    <dgm:cxn modelId="{EDD597E3-8CAA-46C8-993C-BD13FD8AD74C}" type="presOf" srcId="{1AA64000-5F0F-47A8-A435-2AF8D82F28B1}" destId="{D3000CD6-B08B-4D3B-8D2A-7F1C26A23961}" srcOrd="0" destOrd="0" presId="urn:microsoft.com/office/officeart/2005/8/layout/chevron1"/>
    <dgm:cxn modelId="{527179F7-823F-457E-89D6-F06316B49466}" type="presParOf" srcId="{60E81CF5-4537-4C2F-8762-598D2E914097}" destId="{1773A515-DFFE-41F0-B581-98757CBEC16E}" srcOrd="3" destOrd="0" presId="urn:microsoft.com/office/officeart/2005/8/layout/chevron1"/>
    <dgm:cxn modelId="{AB38EE59-D9A0-4813-B7B5-F763A3149A65}" type="presParOf" srcId="{60E81CF5-4537-4C2F-8762-598D2E914097}" destId="{74437C11-3810-488A-B265-8C8037793D77}" srcOrd="4" destOrd="0" presId="urn:microsoft.com/office/officeart/2005/8/layout/chevron1"/>
    <dgm:cxn modelId="{1FDB59B6-249B-4312-849D-D3026D4A0AE7}" type="presOf" srcId="{9C12F5BE-AC2F-4662-8DFA-C79428950CF2}" destId="{74437C11-3810-488A-B265-8C8037793D77}" srcOrd="0"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0E259BE-FD81-44F8-8AD8-696122467FE8}" type="doc">
      <dgm:prSet loTypeId="list" loCatId="list" qsTypeId="urn:microsoft.com/office/officeart/2005/8/quickstyle/simple1" qsCatId="simple" csTypeId="urn:microsoft.com/office/officeart/2005/8/colors/accent1_2" csCatId="accent1" phldr="0"/>
      <dgm:spPr/>
      <dgm:t>
        <a:bodyPr/>
        <a:p>
          <a:endParaRPr lang="en-US"/>
        </a:p>
      </dgm:t>
    </dgm:pt>
    <dgm:pt modelId="{D49F27BA-C7D4-47F5-A566-6558CB160CCE}">
      <dgm:prSet phldrT="[Text]" phldr="0" custT="0"/>
      <dgm:spPr/>
      <dgm:t>
        <a:bodyPr vert="horz" wrap="square"/>
        <a:p>
          <a:pPr>
            <a:lnSpc>
              <a:spcPct val="100000"/>
            </a:lnSpc>
            <a:spcBef>
              <a:spcPct val="0"/>
            </a:spcBef>
            <a:spcAft>
              <a:spcPct val="35000"/>
            </a:spcAft>
          </a:pPr>
          <a:r>
            <a:rPr lang="en-US"/>
            <a:t>Vì sao Tập thể lãnh đạo?</a:t>
          </a:r>
          <a:endParaRPr lang="en-US"/>
        </a:p>
      </dgm:t>
    </dgm:pt>
    <dgm:pt modelId="{DFF52EEB-FE15-4438-9ABF-8177F955BE98}" cxnId="{E8695BE8-3F6C-4AD3-AF6C-9548F9A203E8}" type="parTrans">
      <dgm:prSet/>
      <dgm:spPr/>
      <dgm:t>
        <a:bodyPr/>
        <a:p>
          <a:endParaRPr lang="en-US"/>
        </a:p>
      </dgm:t>
    </dgm:pt>
    <dgm:pt modelId="{6C7F23EE-527F-445D-A03B-C095553F5BFB}" cxnId="{E8695BE8-3F6C-4AD3-AF6C-9548F9A203E8}" type="sibTrans">
      <dgm:prSet/>
      <dgm:spPr/>
      <dgm:t>
        <a:bodyPr/>
        <a:p>
          <a:endParaRPr lang="en-US"/>
        </a:p>
      </dgm:t>
    </dgm:pt>
    <dgm:pt modelId="{1A95FDA0-3844-435D-9E9C-86ADA9E455A3}">
      <dgm:prSet phldrT="[Text]" phldr="0" custT="1"/>
      <dgm:spPr/>
      <dgm:t>
        <a:bodyPr vert="horz" wrap="square"/>
        <a:p>
          <a:pPr>
            <a:lnSpc>
              <a:spcPct val="100000"/>
            </a:lnSpc>
            <a:spcBef>
              <a:spcPct val="0"/>
            </a:spcBef>
            <a:spcAft>
              <a:spcPct val="35000"/>
            </a:spcAft>
          </a:pPr>
          <a:r>
            <a:rPr lang="en-US" sz="2000"/>
            <a:t>-</a:t>
          </a:r>
          <a:r>
            <a:rPr lang="en-US" sz="1800"/>
            <a:t> </a:t>
          </a:r>
          <a:r>
            <a:rPr lang="en-US" sz="1800" b="1"/>
            <a:t>Một người không thể thấy và xem xét hết mọi mặt của một vấn đề =&gt; Cần phải có nhiều người.</a:t>
          </a:r>
          <a:r>
            <a:rPr lang="en-US" sz="1800" b="1"/>
            <a:t/>
          </a:r>
          <a:endParaRPr lang="en-US" sz="1800" b="1"/>
        </a:p>
      </dgm:t>
    </dgm:pt>
    <dgm:pt modelId="{087CCA06-0DDB-4D11-83D1-BCE3FCB04E7F}" cxnId="{E1F39AEA-DFCB-4E93-BB5F-7F206DF2B41C}" type="parTrans">
      <dgm:prSet/>
      <dgm:spPr/>
      <dgm:t>
        <a:bodyPr/>
        <a:p>
          <a:endParaRPr lang="en-US"/>
        </a:p>
      </dgm:t>
    </dgm:pt>
    <dgm:pt modelId="{8D56E4F9-6742-478E-A47A-C0FA477F77A1}" cxnId="{E1F39AEA-DFCB-4E93-BB5F-7F206DF2B41C}" type="sibTrans">
      <dgm:prSet/>
      <dgm:spPr/>
      <dgm:t>
        <a:bodyPr/>
        <a:p>
          <a:endParaRPr lang="en-US"/>
        </a:p>
      </dgm:t>
    </dgm:pt>
    <dgm:pt modelId="{9EA2BCD1-0D78-4E94-A73B-32D726AF7A4B}">
      <dgm:prSet phldrT="[Text]" phldr="0" custT="1"/>
      <dgm:spPr/>
      <dgm:t>
        <a:bodyPr vert="horz" wrap="square"/>
        <a:p>
          <a:pPr>
            <a:lnSpc>
              <a:spcPct val="100000"/>
            </a:lnSpc>
            <a:spcBef>
              <a:spcPct val="0"/>
            </a:spcBef>
            <a:spcAft>
              <a:spcPct val="35000"/>
            </a:spcAft>
          </a:pPr>
          <a:r>
            <a:rPr lang="en-US" sz="2400" b="1"/>
            <a:t>“ Khôn bầy hơn khôn độc” =&gt; Là nghĩa như vậy.</a:t>
          </a:r>
          <a:r>
            <a:rPr lang="en-US" sz="2400" b="1"/>
            <a:t/>
          </a:r>
          <a:endParaRPr lang="en-US" sz="2400" b="1"/>
        </a:p>
      </dgm:t>
    </dgm:pt>
    <dgm:pt modelId="{953B678C-BBCF-4B85-A6D8-4576A3CAAE8A}" cxnId="{93C157C2-507E-4EFF-8AA6-A2B6A056F322}" type="parTrans">
      <dgm:prSet/>
      <dgm:spPr/>
      <dgm:t>
        <a:bodyPr/>
        <a:p>
          <a:endParaRPr lang="en-US"/>
        </a:p>
      </dgm:t>
    </dgm:pt>
    <dgm:pt modelId="{987F1CEA-C3B3-4FDA-9632-03C9D800C3D3}" cxnId="{93C157C2-507E-4EFF-8AA6-A2B6A056F322}" type="sibTrans">
      <dgm:prSet/>
      <dgm:spPr/>
      <dgm:t>
        <a:bodyPr/>
        <a:p>
          <a:endParaRPr lang="en-US"/>
        </a:p>
      </dgm:t>
    </dgm:pt>
    <dgm:pt modelId="{A8D79439-D5EC-4A2C-8886-3366D5388AE4}">
      <dgm:prSet phldrT="[Text]" phldr="0" custT="0"/>
      <dgm:spPr/>
      <dgm:t>
        <a:bodyPr vert="horz" wrap="square"/>
        <a:p>
          <a:pPr>
            <a:lnSpc>
              <a:spcPct val="100000"/>
            </a:lnSpc>
            <a:spcBef>
              <a:spcPct val="0"/>
            </a:spcBef>
            <a:spcAft>
              <a:spcPct val="35000"/>
            </a:spcAft>
          </a:pPr>
          <a:r>
            <a:rPr lang="en-US"/>
            <a:t>Vì sao cần cá nhân phụ trách?</a:t>
          </a:r>
          <a:endParaRPr lang="en-US"/>
        </a:p>
      </dgm:t>
    </dgm:pt>
    <dgm:pt modelId="{76D1CF85-CE3E-482B-BBDE-33CB26C491B3}" cxnId="{EC1E1997-6701-4F0B-8F48-2322DD0E680A}" type="parTrans">
      <dgm:prSet/>
      <dgm:spPr/>
      <dgm:t>
        <a:bodyPr/>
        <a:p>
          <a:endParaRPr lang="en-US"/>
        </a:p>
      </dgm:t>
    </dgm:pt>
    <dgm:pt modelId="{894E5B85-0B0F-4179-80FC-578AC7607573}" cxnId="{EC1E1997-6701-4F0B-8F48-2322DD0E680A}" type="sibTrans">
      <dgm:prSet/>
      <dgm:spPr/>
      <dgm:t>
        <a:bodyPr/>
        <a:p>
          <a:endParaRPr lang="en-US"/>
        </a:p>
      </dgm:t>
    </dgm:pt>
    <dgm:pt modelId="{3551B63F-97E5-4C25-8E48-EA3324E4693A}">
      <dgm:prSet phldrT="[Text]" phldr="0" custT="1"/>
      <dgm:spPr/>
      <dgm:t>
        <a:bodyPr vert="horz" wrap="square"/>
        <a:p>
          <a:pPr>
            <a:lnSpc>
              <a:spcPct val="100000"/>
            </a:lnSpc>
            <a:spcBef>
              <a:spcPct val="0"/>
            </a:spcBef>
            <a:spcAft>
              <a:spcPct val="35000"/>
            </a:spcAft>
          </a:pPr>
          <a:r>
            <a:rPr lang="en-US" sz="1800" b="1"/>
            <a:t/>
          </a:r>
          <a:endParaRPr lang="en-US" sz="1800" b="1"/>
        </a:p>
        <a:p>
          <a:pPr>
            <a:lnSpc>
              <a:spcPct val="100000"/>
            </a:lnSpc>
            <a:spcBef>
              <a:spcPct val="0"/>
            </a:spcBef>
            <a:spcAft>
              <a:spcPct val="35000"/>
            </a:spcAft>
          </a:pPr>
          <a:r>
            <a:rPr lang="en-US" sz="1800" b="1"/>
            <a:t/>
          </a:r>
          <a:endParaRPr lang="en-US" sz="1800" b="1"/>
        </a:p>
        <a:p>
          <a:pPr>
            <a:lnSpc>
              <a:spcPct val="80000"/>
            </a:lnSpc>
            <a:spcBef>
              <a:spcPct val="0"/>
            </a:spcBef>
            <a:spcAft>
              <a:spcPct val="35000"/>
            </a:spcAft>
          </a:pPr>
          <a:r>
            <a:rPr lang="en-US" sz="1800" b="1"/>
            <a:t>Sau khi bàn bạc kỹ, cần giao cho 1 người, hoặc nhóm ít người -&gt; mới chuyên trách. Nếu không, sinh ra tệ ngườ</a:t>
          </a:r>
          <a:r>
            <a:rPr lang="en-US" sz="1600" b="1"/>
            <a:t>i này ủy cho người kia.   </a:t>
          </a:r>
          <a:r>
            <a:rPr lang="en-US" sz="1600" b="1"/>
            <a:t/>
          </a:r>
          <a:endParaRPr lang="en-US" sz="1600" b="1"/>
        </a:p>
        <a:p>
          <a:pPr>
            <a:lnSpc>
              <a:spcPct val="100000"/>
            </a:lnSpc>
            <a:spcBef>
              <a:spcPct val="0"/>
            </a:spcBef>
            <a:spcAft>
              <a:spcPct val="35000"/>
            </a:spcAft>
          </a:pPr>
          <a:r>
            <a:rPr lang="en-US" sz="1600" b="1"/>
            <a:t>kia</a:t>
          </a:r>
          <a:r>
            <a:rPr lang="en-US" sz="1400" b="1"/>
            <a:t>.</a:t>
          </a:r>
          <a:r>
            <a:rPr lang="en-US" sz="1400" b="1"/>
            <a:t/>
          </a:r>
          <a:endParaRPr lang="en-US" sz="1400" b="1"/>
        </a:p>
      </dgm:t>
    </dgm:pt>
    <dgm:pt modelId="{D45CBEB4-CA5A-42B2-A8B1-A227C3D51854}" cxnId="{E9AE8C42-6DD0-49C3-AF4F-F7E6F8822384}" type="parTrans">
      <dgm:prSet/>
      <dgm:spPr/>
      <dgm:t>
        <a:bodyPr/>
        <a:p>
          <a:endParaRPr lang="en-US"/>
        </a:p>
      </dgm:t>
    </dgm:pt>
    <dgm:pt modelId="{2A745622-EF74-41CE-8640-57C9EC089F05}" cxnId="{E9AE8C42-6DD0-49C3-AF4F-F7E6F8822384}" type="sibTrans">
      <dgm:prSet/>
      <dgm:spPr/>
      <dgm:t>
        <a:bodyPr/>
        <a:p>
          <a:endParaRPr lang="en-US"/>
        </a:p>
      </dgm:t>
    </dgm:pt>
    <dgm:pt modelId="{D04FF620-4B41-4CAA-8929-514DCBD2266E}">
      <dgm:prSet phldrT="[Text]" phldr="0" custT="1"/>
      <dgm:spPr/>
      <dgm:t>
        <a:bodyPr vert="horz" wrap="square"/>
        <a:p>
          <a:pPr>
            <a:lnSpc>
              <a:spcPct val="90000"/>
            </a:lnSpc>
            <a:spcBef>
              <a:spcPct val="0"/>
            </a:spcBef>
            <a:spcAft>
              <a:spcPct val="35000"/>
            </a:spcAft>
          </a:pPr>
          <a:r>
            <a:rPr lang="en-US" sz="2000" b="1"/>
            <a:t>“Nhiều sãi không ai đóng cửa chùa” =&gt; Là nghĩa như vậy.</a:t>
          </a:r>
          <a:r>
            <a:rPr lang="en-US" sz="2000"/>
            <a:t> </a:t>
          </a:r>
          <a:r>
            <a:rPr lang="en-US" sz="2000"/>
            <a:t/>
          </a:r>
          <a:endParaRPr lang="en-US" sz="2000"/>
        </a:p>
      </dgm:t>
    </dgm:pt>
    <dgm:pt modelId="{3BC6F2F2-8C49-4C58-B5DA-8E98379C9847}" cxnId="{10D2E3D1-9A9E-49AE-BB68-63B585B65F37}" type="parTrans">
      <dgm:prSet/>
      <dgm:spPr/>
      <dgm:t>
        <a:bodyPr/>
        <a:p>
          <a:endParaRPr lang="en-US"/>
        </a:p>
      </dgm:t>
    </dgm:pt>
    <dgm:pt modelId="{0E2F740E-37D3-4AE1-8588-8A1DD86262F2}" cxnId="{10D2E3D1-9A9E-49AE-BB68-63B585B65F37}" type="sibTrans">
      <dgm:prSet/>
      <dgm:spPr/>
      <dgm:t>
        <a:bodyPr/>
        <a:p>
          <a:endParaRPr lang="en-US"/>
        </a:p>
      </dgm:t>
    </dgm:pt>
    <dgm:pt modelId="{73F0E6AA-1B12-4917-A5B9-27714EB21A6F}" type="pres">
      <dgm:prSet presAssocID="{70E259BE-FD81-44F8-8AD8-696122467FE8}" presName="list" presStyleCnt="0">
        <dgm:presLayoutVars>
          <dgm:dir/>
          <dgm:animLvl val="lvl"/>
        </dgm:presLayoutVars>
      </dgm:prSet>
      <dgm:spPr/>
    </dgm:pt>
    <dgm:pt modelId="{9EB08046-B0A8-40D6-9F0C-C2EFDB819E01}" type="pres">
      <dgm:prSet presAssocID="{D49F27BA-C7D4-47F5-A566-6558CB160CCE}" presName="posSpace" presStyleCnt="0"/>
      <dgm:spPr/>
    </dgm:pt>
    <dgm:pt modelId="{771756F4-E425-4246-8438-12F2B4FD2670}" type="pres">
      <dgm:prSet presAssocID="{D49F27BA-C7D4-47F5-A566-6558CB160CCE}" presName="vertFlow" presStyleCnt="0"/>
      <dgm:spPr/>
    </dgm:pt>
    <dgm:pt modelId="{55853259-BBE5-4C45-95ED-7DCB7230171A}" type="pres">
      <dgm:prSet presAssocID="{D49F27BA-C7D4-47F5-A566-6558CB160CCE}" presName="topSpace" presStyleCnt="0"/>
      <dgm:spPr/>
    </dgm:pt>
    <dgm:pt modelId="{8C960F9D-26EC-4627-9CF2-7B18C666CB35}" type="pres">
      <dgm:prSet presAssocID="{D49F27BA-C7D4-47F5-A566-6558CB160CCE}" presName="firstComp" presStyleCnt="0"/>
      <dgm:spPr/>
    </dgm:pt>
    <dgm:pt modelId="{F8D49E38-B053-4501-BD89-EB8E5A6A61CD}" type="pres">
      <dgm:prSet presAssocID="{D49F27BA-C7D4-47F5-A566-6558CB160CCE}" presName="firstChild" presStyleLbl="bgAccFollowNode1" presStyleIdx="0" presStyleCnt="4"/>
      <dgm:spPr/>
    </dgm:pt>
    <dgm:pt modelId="{28FDBCD3-F61A-450D-892D-E8EA240C3445}" type="pres">
      <dgm:prSet presAssocID="{D49F27BA-C7D4-47F5-A566-6558CB160CCE}" presName="firstChildTx" presStyleCnt="0">
        <dgm:presLayoutVars>
          <dgm:bulletEnabled val="1"/>
        </dgm:presLayoutVars>
      </dgm:prSet>
      <dgm:spPr/>
    </dgm:pt>
    <dgm:pt modelId="{36B998BC-CC63-4AE7-B372-7EA6115622C7}" type="pres">
      <dgm:prSet presAssocID="{9EA2BCD1-0D78-4E94-A73B-32D726AF7A4B}" presName="comp" presStyleCnt="0"/>
      <dgm:spPr/>
    </dgm:pt>
    <dgm:pt modelId="{01119332-89A2-4784-81C1-FF89BAFEA3B2}" type="pres">
      <dgm:prSet presAssocID="{9EA2BCD1-0D78-4E94-A73B-32D726AF7A4B}" presName="child" presStyleLbl="bgAccFollowNode1" presStyleIdx="1" presStyleCnt="4"/>
      <dgm:spPr/>
    </dgm:pt>
    <dgm:pt modelId="{EB91C378-F5E2-4623-A32D-0429BACB9378}" type="pres">
      <dgm:prSet presAssocID="{9EA2BCD1-0D78-4E94-A73B-32D726AF7A4B}" presName="childTx" presStyleCnt="0">
        <dgm:presLayoutVars>
          <dgm:bulletEnabled val="1"/>
        </dgm:presLayoutVars>
      </dgm:prSet>
      <dgm:spPr/>
    </dgm:pt>
    <dgm:pt modelId="{E16CB8C9-D1FB-4FF3-8667-AEACA8E83E5C}" type="pres">
      <dgm:prSet presAssocID="{D49F27BA-C7D4-47F5-A566-6558CB160CCE}" presName="negSpace" presStyleCnt="0"/>
      <dgm:spPr/>
    </dgm:pt>
    <dgm:pt modelId="{92447B8B-B043-4F04-A3B7-D0DE831D4431}" type="pres">
      <dgm:prSet presAssocID="{D49F27BA-C7D4-47F5-A566-6558CB160CCE}" presName="circle" presStyleLbl="node1" presStyleIdx="0" presStyleCnt="2"/>
      <dgm:spPr/>
    </dgm:pt>
    <dgm:pt modelId="{86EC9F84-227C-4E06-9DF9-580577FF07E6}" type="pres">
      <dgm:prSet presAssocID="{6C7F23EE-527F-445D-A03B-C095553F5BFB}" presName="transSpace" presStyleCnt="0"/>
      <dgm:spPr/>
    </dgm:pt>
    <dgm:pt modelId="{18930822-DE8A-4ABA-986D-CE814670A45E}" type="pres">
      <dgm:prSet presAssocID="{A8D79439-D5EC-4A2C-8886-3366D5388AE4}" presName="posSpace" presStyleCnt="0"/>
      <dgm:spPr/>
    </dgm:pt>
    <dgm:pt modelId="{0A15879E-9902-4979-B022-1C436A8138BA}" type="pres">
      <dgm:prSet presAssocID="{A8D79439-D5EC-4A2C-8886-3366D5388AE4}" presName="vertFlow" presStyleCnt="0"/>
      <dgm:spPr/>
    </dgm:pt>
    <dgm:pt modelId="{B212BFCE-AFC4-4470-9DE6-F92A458943E5}" type="pres">
      <dgm:prSet presAssocID="{A8D79439-D5EC-4A2C-8886-3366D5388AE4}" presName="topSpace" presStyleCnt="0"/>
      <dgm:spPr/>
    </dgm:pt>
    <dgm:pt modelId="{9C59777D-1DF0-421E-9582-AB045FE3CF8B}" type="pres">
      <dgm:prSet presAssocID="{A8D79439-D5EC-4A2C-8886-3366D5388AE4}" presName="firstComp" presStyleCnt="0"/>
      <dgm:spPr/>
    </dgm:pt>
    <dgm:pt modelId="{B4EA86C9-9645-41DF-AB1C-E026D8E8F43F}" type="pres">
      <dgm:prSet presAssocID="{A8D79439-D5EC-4A2C-8886-3366D5388AE4}" presName="firstChild" presStyleLbl="bgAccFollowNode1" presStyleIdx="2" presStyleCnt="4"/>
      <dgm:spPr/>
    </dgm:pt>
    <dgm:pt modelId="{FFBACF87-1AED-4FB0-90AE-33D277960054}" type="pres">
      <dgm:prSet presAssocID="{A8D79439-D5EC-4A2C-8886-3366D5388AE4}" presName="firstChildTx" presStyleCnt="0">
        <dgm:presLayoutVars>
          <dgm:bulletEnabled val="1"/>
        </dgm:presLayoutVars>
      </dgm:prSet>
      <dgm:spPr/>
    </dgm:pt>
    <dgm:pt modelId="{CBE40A5F-D0EC-4B4A-A524-5B4A3F2C8285}" type="pres">
      <dgm:prSet presAssocID="{D04FF620-4B41-4CAA-8929-514DCBD2266E}" presName="comp" presStyleCnt="0"/>
      <dgm:spPr/>
    </dgm:pt>
    <dgm:pt modelId="{9C36922A-5FA7-4B49-8BAB-B4B99DE5740F}" type="pres">
      <dgm:prSet presAssocID="{D04FF620-4B41-4CAA-8929-514DCBD2266E}" presName="child" presStyleLbl="bgAccFollowNode1" presStyleIdx="3" presStyleCnt="4"/>
      <dgm:spPr/>
    </dgm:pt>
    <dgm:pt modelId="{FF591285-8ECD-4413-A53B-011294184BA2}" type="pres">
      <dgm:prSet presAssocID="{D04FF620-4B41-4CAA-8929-514DCBD2266E}" presName="childTx" presStyleCnt="0">
        <dgm:presLayoutVars>
          <dgm:bulletEnabled val="1"/>
        </dgm:presLayoutVars>
      </dgm:prSet>
      <dgm:spPr/>
    </dgm:pt>
    <dgm:pt modelId="{F8B169DC-C365-4F65-9BF5-245F62A807F7}" type="pres">
      <dgm:prSet presAssocID="{A8D79439-D5EC-4A2C-8886-3366D5388AE4}" presName="negSpace" presStyleCnt="0"/>
      <dgm:spPr/>
    </dgm:pt>
    <dgm:pt modelId="{789C2E5F-53BE-4B9F-8B8F-155498EB6E4B}" type="pres">
      <dgm:prSet presAssocID="{A8D79439-D5EC-4A2C-8886-3366D5388AE4}" presName="circle" presStyleLbl="node1" presStyleIdx="1" presStyleCnt="2"/>
      <dgm:spPr/>
    </dgm:pt>
  </dgm:ptLst>
  <dgm:cxnLst>
    <dgm:cxn modelId="{E8695BE8-3F6C-4AD3-AF6C-9548F9A203E8}" srcId="{70E259BE-FD81-44F8-8AD8-696122467FE8}" destId="{D49F27BA-C7D4-47F5-A566-6558CB160CCE}" srcOrd="0" destOrd="0" parTransId="{DFF52EEB-FE15-4438-9ABF-8177F955BE98}" sibTransId="{6C7F23EE-527F-445D-A03B-C095553F5BFB}"/>
    <dgm:cxn modelId="{E1F39AEA-DFCB-4E93-BB5F-7F206DF2B41C}" srcId="{D49F27BA-C7D4-47F5-A566-6558CB160CCE}" destId="{1A95FDA0-3844-435D-9E9C-86ADA9E455A3}" srcOrd="0" destOrd="0" parTransId="{087CCA06-0DDB-4D11-83D1-BCE3FCB04E7F}" sibTransId="{8D56E4F9-6742-478E-A47A-C0FA477F77A1}"/>
    <dgm:cxn modelId="{93C157C2-507E-4EFF-8AA6-A2B6A056F322}" srcId="{D49F27BA-C7D4-47F5-A566-6558CB160CCE}" destId="{9EA2BCD1-0D78-4E94-A73B-32D726AF7A4B}" srcOrd="1" destOrd="0" parTransId="{953B678C-BBCF-4B85-A6D8-4576A3CAAE8A}" sibTransId="{987F1CEA-C3B3-4FDA-9632-03C9D800C3D3}"/>
    <dgm:cxn modelId="{EC1E1997-6701-4F0B-8F48-2322DD0E680A}" srcId="{70E259BE-FD81-44F8-8AD8-696122467FE8}" destId="{A8D79439-D5EC-4A2C-8886-3366D5388AE4}" srcOrd="1" destOrd="0" parTransId="{76D1CF85-CE3E-482B-BBDE-33CB26C491B3}" sibTransId="{894E5B85-0B0F-4179-80FC-578AC7607573}"/>
    <dgm:cxn modelId="{E9AE8C42-6DD0-49C3-AF4F-F7E6F8822384}" srcId="{A8D79439-D5EC-4A2C-8886-3366D5388AE4}" destId="{3551B63F-97E5-4C25-8E48-EA3324E4693A}" srcOrd="0" destOrd="1" parTransId="{D45CBEB4-CA5A-42B2-A8B1-A227C3D51854}" sibTransId="{2A745622-EF74-41CE-8640-57C9EC089F05}"/>
    <dgm:cxn modelId="{10D2E3D1-9A9E-49AE-BB68-63B585B65F37}" srcId="{A8D79439-D5EC-4A2C-8886-3366D5388AE4}" destId="{D04FF620-4B41-4CAA-8929-514DCBD2266E}" srcOrd="1" destOrd="1" parTransId="{3BC6F2F2-8C49-4C58-B5DA-8E98379C9847}" sibTransId="{0E2F740E-37D3-4AE1-8588-8A1DD86262F2}"/>
    <dgm:cxn modelId="{EC48AB54-37B9-436C-A0CA-7BA737A939EB}" type="presOf" srcId="{70E259BE-FD81-44F8-8AD8-696122467FE8}" destId="{73F0E6AA-1B12-4917-A5B9-27714EB21A6F}" srcOrd="0" destOrd="0" presId="urn:microsoft.com/office/officeart/2005/8/layout/hList9"/>
    <dgm:cxn modelId="{6F5CFC38-DB7F-47CA-82FA-A2188EF5CFB0}" type="presParOf" srcId="{73F0E6AA-1B12-4917-A5B9-27714EB21A6F}" destId="{9EB08046-B0A8-40D6-9F0C-C2EFDB819E01}" srcOrd="0" destOrd="0" presId="urn:microsoft.com/office/officeart/2005/8/layout/hList9"/>
    <dgm:cxn modelId="{6E7F870F-DD92-4DD3-9F45-ADE511534BD6}" type="presParOf" srcId="{73F0E6AA-1B12-4917-A5B9-27714EB21A6F}" destId="{771756F4-E425-4246-8438-12F2B4FD2670}" srcOrd="1" destOrd="0" presId="urn:microsoft.com/office/officeart/2005/8/layout/hList9"/>
    <dgm:cxn modelId="{FE109274-5414-41AA-8DA2-9A69B96062FD}" type="presParOf" srcId="{771756F4-E425-4246-8438-12F2B4FD2670}" destId="{55853259-BBE5-4C45-95ED-7DCB7230171A}" srcOrd="0" destOrd="1" presId="urn:microsoft.com/office/officeart/2005/8/layout/hList9"/>
    <dgm:cxn modelId="{4F34E07E-A922-4493-B422-A85B61D80E6F}" type="presParOf" srcId="{771756F4-E425-4246-8438-12F2B4FD2670}" destId="{8C960F9D-26EC-4627-9CF2-7B18C666CB35}" srcOrd="1" destOrd="1" presId="urn:microsoft.com/office/officeart/2005/8/layout/hList9"/>
    <dgm:cxn modelId="{EFDBD9C7-ACDA-4F97-ACE4-6F66D6395C0B}" type="presParOf" srcId="{8C960F9D-26EC-4627-9CF2-7B18C666CB35}" destId="{F8D49E38-B053-4501-BD89-EB8E5A6A61CD}" srcOrd="0" destOrd="1" presId="urn:microsoft.com/office/officeart/2005/8/layout/hList9"/>
    <dgm:cxn modelId="{F05AA676-FFDA-4295-96A9-D260AA5DAD96}" type="presOf" srcId="{1A95FDA0-3844-435D-9E9C-86ADA9E455A3}" destId="{F8D49E38-B053-4501-BD89-EB8E5A6A61CD}" srcOrd="0" destOrd="0" presId="urn:microsoft.com/office/officeart/2005/8/layout/hList9"/>
    <dgm:cxn modelId="{F473E527-539F-4F9E-946A-606DD9D2DB9A}" type="presParOf" srcId="{8C960F9D-26EC-4627-9CF2-7B18C666CB35}" destId="{28FDBCD3-F61A-450D-892D-E8EA240C3445}" srcOrd="1" destOrd="1" presId="urn:microsoft.com/office/officeart/2005/8/layout/hList9"/>
    <dgm:cxn modelId="{5AFA166C-EE4B-4A59-B8C5-A286FB125710}" type="presOf" srcId="{1A95FDA0-3844-435D-9E9C-86ADA9E455A3}" destId="{28FDBCD3-F61A-450D-892D-E8EA240C3445}" srcOrd="1" destOrd="0" presId="urn:microsoft.com/office/officeart/2005/8/layout/hList9"/>
    <dgm:cxn modelId="{9F764CB1-45B3-4EC9-AFB2-0860F28AB74E}" type="presParOf" srcId="{771756F4-E425-4246-8438-12F2B4FD2670}" destId="{36B998BC-CC63-4AE7-B372-7EA6115622C7}" srcOrd="2" destOrd="1" presId="urn:microsoft.com/office/officeart/2005/8/layout/hList9"/>
    <dgm:cxn modelId="{AC3B9661-BC52-40B8-8164-0791D7E110BC}" type="presParOf" srcId="{36B998BC-CC63-4AE7-B372-7EA6115622C7}" destId="{01119332-89A2-4784-81C1-FF89BAFEA3B2}" srcOrd="0" destOrd="2" presId="urn:microsoft.com/office/officeart/2005/8/layout/hList9"/>
    <dgm:cxn modelId="{9CE22800-4BDD-470B-852F-232143D982E0}" type="presOf" srcId="{9EA2BCD1-0D78-4E94-A73B-32D726AF7A4B}" destId="{01119332-89A2-4784-81C1-FF89BAFEA3B2}" srcOrd="0" destOrd="0" presId="urn:microsoft.com/office/officeart/2005/8/layout/hList9"/>
    <dgm:cxn modelId="{6D40C4D4-808C-4882-A27B-F500A56D0726}" type="presParOf" srcId="{36B998BC-CC63-4AE7-B372-7EA6115622C7}" destId="{EB91C378-F5E2-4623-A32D-0429BACB9378}" srcOrd="1" destOrd="2" presId="urn:microsoft.com/office/officeart/2005/8/layout/hList9"/>
    <dgm:cxn modelId="{1CED2DD8-F541-47A6-847D-79702B7ED054}" type="presOf" srcId="{9EA2BCD1-0D78-4E94-A73B-32D726AF7A4B}" destId="{EB91C378-F5E2-4623-A32D-0429BACB9378}" srcOrd="1" destOrd="0" presId="urn:microsoft.com/office/officeart/2005/8/layout/hList9"/>
    <dgm:cxn modelId="{6429B776-5B04-4D83-9690-EB93EB995902}" type="presParOf" srcId="{73F0E6AA-1B12-4917-A5B9-27714EB21A6F}" destId="{E16CB8C9-D1FB-4FF3-8667-AEACA8E83E5C}" srcOrd="2" destOrd="0" presId="urn:microsoft.com/office/officeart/2005/8/layout/hList9"/>
    <dgm:cxn modelId="{0F0B94F8-6C35-47E6-A2E4-FAB579F94BCD}" type="presParOf" srcId="{73F0E6AA-1B12-4917-A5B9-27714EB21A6F}" destId="{92447B8B-B043-4F04-A3B7-D0DE831D4431}" srcOrd="3" destOrd="0" presId="urn:microsoft.com/office/officeart/2005/8/layout/hList9"/>
    <dgm:cxn modelId="{F38AF23C-439A-466B-A8E2-28728DD6626C}" type="presOf" srcId="{D49F27BA-C7D4-47F5-A566-6558CB160CCE}" destId="{92447B8B-B043-4F04-A3B7-D0DE831D4431}" srcOrd="0" destOrd="0" presId="urn:microsoft.com/office/officeart/2005/8/layout/hList9"/>
    <dgm:cxn modelId="{4FCDB913-8A9B-4201-BFEC-48EE25CA2ABA}" type="presParOf" srcId="{73F0E6AA-1B12-4917-A5B9-27714EB21A6F}" destId="{86EC9F84-227C-4E06-9DF9-580577FF07E6}" srcOrd="4" destOrd="0" presId="urn:microsoft.com/office/officeart/2005/8/layout/hList9"/>
    <dgm:cxn modelId="{C6B3CB0A-4880-4D62-9CAC-69758EAA1682}" type="presParOf" srcId="{73F0E6AA-1B12-4917-A5B9-27714EB21A6F}" destId="{18930822-DE8A-4ABA-986D-CE814670A45E}" srcOrd="5" destOrd="0" presId="urn:microsoft.com/office/officeart/2005/8/layout/hList9"/>
    <dgm:cxn modelId="{7307217A-F172-4F0A-9E27-E69140356E8C}" type="presParOf" srcId="{73F0E6AA-1B12-4917-A5B9-27714EB21A6F}" destId="{0A15879E-9902-4979-B022-1C436A8138BA}" srcOrd="6" destOrd="0" presId="urn:microsoft.com/office/officeart/2005/8/layout/hList9"/>
    <dgm:cxn modelId="{E209E5D5-B28C-4EFB-9E5D-46098D6ACAB9}" type="presParOf" srcId="{0A15879E-9902-4979-B022-1C436A8138BA}" destId="{B212BFCE-AFC4-4470-9DE6-F92A458943E5}" srcOrd="0" destOrd="6" presId="urn:microsoft.com/office/officeart/2005/8/layout/hList9"/>
    <dgm:cxn modelId="{F317AB4E-43DF-44A0-9C6D-8AF8B9A51180}" type="presParOf" srcId="{0A15879E-9902-4979-B022-1C436A8138BA}" destId="{9C59777D-1DF0-421E-9582-AB045FE3CF8B}" srcOrd="1" destOrd="6" presId="urn:microsoft.com/office/officeart/2005/8/layout/hList9"/>
    <dgm:cxn modelId="{3E9B3791-3FF1-43C4-9AA7-59C85264CC22}" type="presParOf" srcId="{9C59777D-1DF0-421E-9582-AB045FE3CF8B}" destId="{B4EA86C9-9645-41DF-AB1C-E026D8E8F43F}" srcOrd="0" destOrd="1" presId="urn:microsoft.com/office/officeart/2005/8/layout/hList9"/>
    <dgm:cxn modelId="{DB4AD39F-5554-461F-A3F7-042F9ABEA8D5}" type="presOf" srcId="{3551B63F-97E5-4C25-8E48-EA3324E4693A}" destId="{B4EA86C9-9645-41DF-AB1C-E026D8E8F43F}" srcOrd="0" destOrd="0" presId="urn:microsoft.com/office/officeart/2005/8/layout/hList9"/>
    <dgm:cxn modelId="{EFC122D5-1116-4BE5-9AFD-9133FB4404C9}" type="presParOf" srcId="{9C59777D-1DF0-421E-9582-AB045FE3CF8B}" destId="{FFBACF87-1AED-4FB0-90AE-33D277960054}" srcOrd="1" destOrd="1" presId="urn:microsoft.com/office/officeart/2005/8/layout/hList9"/>
    <dgm:cxn modelId="{A9DBDF0D-FFE6-4940-A645-516584FFDFC5}" type="presOf" srcId="{3551B63F-97E5-4C25-8E48-EA3324E4693A}" destId="{FFBACF87-1AED-4FB0-90AE-33D277960054}" srcOrd="1" destOrd="0" presId="urn:microsoft.com/office/officeart/2005/8/layout/hList9"/>
    <dgm:cxn modelId="{5A8B1CD8-C001-4AE1-B4C9-7AF1C3B973E4}" type="presParOf" srcId="{0A15879E-9902-4979-B022-1C436A8138BA}" destId="{CBE40A5F-D0EC-4B4A-A524-5B4A3F2C8285}" srcOrd="2" destOrd="6" presId="urn:microsoft.com/office/officeart/2005/8/layout/hList9"/>
    <dgm:cxn modelId="{7753B79B-F031-4FE1-AC2A-F4CED48271FA}" type="presParOf" srcId="{CBE40A5F-D0EC-4B4A-A524-5B4A3F2C8285}" destId="{9C36922A-5FA7-4B49-8BAB-B4B99DE5740F}" srcOrd="0" destOrd="2" presId="urn:microsoft.com/office/officeart/2005/8/layout/hList9"/>
    <dgm:cxn modelId="{544436D5-AEDB-4647-9487-E01DF5FCBC2C}" type="presOf" srcId="{D04FF620-4B41-4CAA-8929-514DCBD2266E}" destId="{9C36922A-5FA7-4B49-8BAB-B4B99DE5740F}" srcOrd="0" destOrd="0" presId="urn:microsoft.com/office/officeart/2005/8/layout/hList9"/>
    <dgm:cxn modelId="{811C0235-8422-44FF-BB76-AEAFC1DBB7E0}" type="presParOf" srcId="{CBE40A5F-D0EC-4B4A-A524-5B4A3F2C8285}" destId="{FF591285-8ECD-4413-A53B-011294184BA2}" srcOrd="1" destOrd="2" presId="urn:microsoft.com/office/officeart/2005/8/layout/hList9"/>
    <dgm:cxn modelId="{85140167-6E5A-4DDA-98D9-0A7DB623600C}" type="presOf" srcId="{D04FF620-4B41-4CAA-8929-514DCBD2266E}" destId="{FF591285-8ECD-4413-A53B-011294184BA2}" srcOrd="1" destOrd="0" presId="urn:microsoft.com/office/officeart/2005/8/layout/hList9"/>
    <dgm:cxn modelId="{7D37D757-F907-44E3-9ABC-4B8B444EA0E4}" type="presParOf" srcId="{73F0E6AA-1B12-4917-A5B9-27714EB21A6F}" destId="{F8B169DC-C365-4F65-9BF5-245F62A807F7}" srcOrd="7" destOrd="0" presId="urn:microsoft.com/office/officeart/2005/8/layout/hList9"/>
    <dgm:cxn modelId="{700FF5D5-CEAC-4CA4-ACB4-CDC841AEFC41}" type="presParOf" srcId="{73F0E6AA-1B12-4917-A5B9-27714EB21A6F}" destId="{789C2E5F-53BE-4B9F-8B8F-155498EB6E4B}" srcOrd="8" destOrd="0" presId="urn:microsoft.com/office/officeart/2005/8/layout/hList9"/>
    <dgm:cxn modelId="{8273024F-4420-4819-9DBF-415A5633CC0F}" type="presOf" srcId="{A8D79439-D5EC-4A2C-8886-3366D5388AE4}" destId="{789C2E5F-53BE-4B9F-8B8F-155498EB6E4B}" srcOrd="0" destOrd="0" presId="urn:microsoft.com/office/officeart/2005/8/layout/hList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A3453B2-ED27-48A8-9218-4122C91A87E0}" type="doc">
      <dgm:prSet loTypeId="process" loCatId="process" qsTypeId="urn:microsoft.com/office/officeart/2005/8/quickstyle/simple1" qsCatId="simple" csTypeId="urn:microsoft.com/office/officeart/2005/8/colors/accent1_2" csCatId="accent1" phldr="1"/>
      <dgm:spPr/>
      <dgm:t>
        <a:bodyPr/>
        <a:lstStyle/>
        <a:p>
          <a:endParaRPr lang="en-US"/>
        </a:p>
      </dgm:t>
    </dgm:pt>
    <dgm:pt modelId="{B3692134-78CB-40FA-BE23-9AF89AFFDF4A}">
      <dgm:prSet phldrT="[Text]" phldr="0" custT="1">
        <dgm:style>
          <a:lnRef idx="0">
            <a:schemeClr val="accent3"/>
          </a:lnRef>
          <a:fillRef idx="3">
            <a:schemeClr val="accent3"/>
          </a:fillRef>
          <a:effectRef idx="3">
            <a:schemeClr val="accent3"/>
          </a:effectRef>
          <a:fontRef idx="minor">
            <a:schemeClr val="lt1"/>
          </a:fontRef>
        </dgm:style>
      </dgm:prSet>
      <dgm:spPr/>
      <dgm:t>
        <a:bodyPr vert="horz" wrap="square"/>
        <a:p>
          <a:pPr>
            <a:lnSpc>
              <a:spcPct val="100000"/>
            </a:lnSpc>
            <a:spcBef>
              <a:spcPct val="0"/>
            </a:spcBef>
            <a:spcAft>
              <a:spcPct val="35000"/>
            </a:spcAft>
          </a:pPr>
          <a:r>
            <a:rPr lang="en-US" sz="2200" b="1" dirty="0">
              <a:solidFill>
                <a:schemeClr val="tx1"/>
              </a:solidFill>
              <a:latin typeface="Times New Roman" panose="02020603050405020304" pitchFamily="18" charset="0"/>
              <a:cs typeface="Times New Roman" panose="02020603050405020304" pitchFamily="18" charset="0"/>
            </a:rPr>
            <a:t/>
          </a:r>
          <a:endParaRPr lang="en-US" sz="2200" b="1" dirty="0">
            <a:solidFill>
              <a:schemeClr val="tx1"/>
            </a:solidFill>
            <a:latin typeface="Times New Roman" panose="02020603050405020304" pitchFamily="18" charset="0"/>
            <a:cs typeface="Times New Roman" panose="02020603050405020304" pitchFamily="18" charset="0"/>
          </a:endParaRPr>
        </a:p>
      </dgm:t>
    </dgm:pt>
    <dgm:pt modelId="{077F12DC-3F10-4247-85E2-EE92B0D11E8E}" cxnId="{6EA8C202-A16B-444C-AA10-6E743F84CE40}" type="parTrans">
      <dgm:prSet/>
      <dgm:spPr/>
      <dgm:t>
        <a:bodyPr/>
        <a:lstStyle/>
        <a:p>
          <a:endParaRPr lang="en-US"/>
        </a:p>
      </dgm:t>
    </dgm:pt>
    <dgm:pt modelId="{046B3167-31E8-436D-8307-D76653A7A1A5}" cxnId="{6EA8C202-A16B-444C-AA10-6E743F84CE40}" type="sibTrans">
      <dgm:prSet/>
      <dgm:spPr/>
      <dgm:t>
        <a:bodyPr/>
        <a:lstStyle/>
        <a:p>
          <a:endParaRPr lang="en-US"/>
        </a:p>
      </dgm:t>
    </dgm:pt>
    <dgm:pt modelId="{4A7A2D83-428F-4CFE-BB63-0EC7FC547DE1}">
      <dgm:prSet phldrT="[Text]" phldr="0" custT="1">
        <dgm:style>
          <a:lnRef idx="1">
            <a:schemeClr val="accent3"/>
          </a:lnRef>
          <a:fillRef idx="2">
            <a:schemeClr val="accent3"/>
          </a:fillRef>
          <a:effectRef idx="1">
            <a:schemeClr val="accent3"/>
          </a:effectRef>
          <a:fontRef idx="minor">
            <a:schemeClr val="dk1"/>
          </a:fontRef>
        </dgm:style>
      </dgm:prSet>
      <dgm:spPr/>
      <dgm:t>
        <a:bodyPr vert="horz" wrap="square"/>
        <a:p>
          <a:pPr>
            <a:lnSpc>
              <a:spcPct val="100000"/>
            </a:lnSpc>
            <a:spcBef>
              <a:spcPct val="0"/>
            </a:spcBef>
            <a:spcAft>
              <a:spcPct val="15000"/>
            </a:spcAft>
          </a:pPr>
          <a:r>
            <a:rPr lang="en-US" sz="2800" b="1" i="1" dirty="0">
              <a:latin typeface="Times New Roman" panose="02020603050405020304" pitchFamily="18" charset="0"/>
              <a:cs typeface="Times New Roman" panose="02020603050405020304" pitchFamily="18" charset="0"/>
            </a:rPr>
            <a:t>3</a:t>
          </a:r>
          <a:r>
            <a:rPr lang="en-US" sz="2800" b="1" i="1" dirty="0">
              <a:latin typeface="Times New Roman" panose="02020603050405020304" pitchFamily="18" charset="0"/>
              <a:cs typeface="Times New Roman" panose="02020603050405020304" pitchFamily="18" charset="0"/>
            </a:rPr>
            <a:t>.3.  Tự phê bình và phê bình</a:t>
          </a:r>
          <a:endParaRPr lang="en-US" sz="2800" b="1" i="1" dirty="0">
            <a:latin typeface="Times New Roman" panose="02020603050405020304" pitchFamily="18" charset="0"/>
            <a:cs typeface="Times New Roman" panose="02020603050405020304" pitchFamily="18" charset="0"/>
          </a:endParaRPr>
        </a:p>
      </dgm:t>
    </dgm:pt>
    <dgm:pt modelId="{90725170-0147-4957-8489-502393478400}" cxnId="{FA17E0F6-0BED-4DE6-BA30-8C98698E3F34}" type="parTrans">
      <dgm:prSet/>
      <dgm:spPr/>
      <dgm:t>
        <a:bodyPr/>
        <a:lstStyle/>
        <a:p>
          <a:endParaRPr lang="en-US"/>
        </a:p>
      </dgm:t>
    </dgm:pt>
    <dgm:pt modelId="{2A46860E-45D4-425A-92B2-06179884099D}" cxnId="{FA17E0F6-0BED-4DE6-BA30-8C98698E3F34}" type="sibTrans">
      <dgm:prSet/>
      <dgm:spPr/>
      <dgm:t>
        <a:bodyPr/>
        <a:lstStyle/>
        <a:p>
          <a:endParaRPr lang="en-US"/>
        </a:p>
      </dgm:t>
    </dgm:pt>
    <dgm:pt modelId="{78834373-C0CB-4333-9328-AF5B5B642951}" type="pres">
      <dgm:prSet presAssocID="{6A3453B2-ED27-48A8-9218-4122C91A87E0}" presName="linearFlow" presStyleCnt="0">
        <dgm:presLayoutVars>
          <dgm:dir/>
          <dgm:animLvl val="lvl"/>
          <dgm:resizeHandles val="exact"/>
        </dgm:presLayoutVars>
      </dgm:prSet>
      <dgm:spPr/>
      <dgm:t>
        <a:bodyPr/>
        <a:lstStyle/>
        <a:p>
          <a:endParaRPr lang="en-US"/>
        </a:p>
      </dgm:t>
    </dgm:pt>
    <dgm:pt modelId="{7F25EF04-1056-4EF2-8F36-71216F9E33C6}" type="pres">
      <dgm:prSet presAssocID="{B3692134-78CB-40FA-BE23-9AF89AFFDF4A}" presName="composite" presStyleCnt="0"/>
      <dgm:spPr/>
    </dgm:pt>
    <dgm:pt modelId="{69C19FBC-CDA7-46C7-8BC8-94152D06E015}" type="pres">
      <dgm:prSet presAssocID="{B3692134-78CB-40FA-BE23-9AF89AFFDF4A}" presName="parentText" presStyleLbl="alignNode1" presStyleIdx="0" presStyleCnt="1" custScaleX="86335" custScaleY="82609" custLinFactNeighborX="14574" custLinFactNeighborY="-8695">
        <dgm:presLayoutVars>
          <dgm:chMax val="1"/>
          <dgm:bulletEnabled val="1"/>
        </dgm:presLayoutVars>
      </dgm:prSet>
      <dgm:spPr/>
      <dgm:t>
        <a:bodyPr/>
        <a:lstStyle/>
        <a:p>
          <a:endParaRPr lang="en-US"/>
        </a:p>
      </dgm:t>
    </dgm:pt>
    <dgm:pt modelId="{6800C3FF-8555-4010-9AF2-9C597A671F1D}" type="pres">
      <dgm:prSet presAssocID="{B3692134-78CB-40FA-BE23-9AF89AFFDF4A}" presName="descendantText" presStyleLbl="alignAcc1" presStyleIdx="0" presStyleCnt="1" custScaleY="74937" custLinFactNeighborX="1265" custLinFactNeighborY="-25340">
        <dgm:presLayoutVars>
          <dgm:bulletEnabled val="1"/>
        </dgm:presLayoutVars>
      </dgm:prSet>
      <dgm:spPr/>
      <dgm:t>
        <a:bodyPr/>
        <a:lstStyle/>
        <a:p>
          <a:endParaRPr lang="en-US"/>
        </a:p>
      </dgm:t>
    </dgm:pt>
  </dgm:ptLst>
  <dgm:cxnLst>
    <dgm:cxn modelId="{6EA8C202-A16B-444C-AA10-6E743F84CE40}" srcId="{6A3453B2-ED27-48A8-9218-4122C91A87E0}" destId="{B3692134-78CB-40FA-BE23-9AF89AFFDF4A}" srcOrd="0" destOrd="0" parTransId="{077F12DC-3F10-4247-85E2-EE92B0D11E8E}" sibTransId="{046B3167-31E8-436D-8307-D76653A7A1A5}"/>
    <dgm:cxn modelId="{FA17E0F6-0BED-4DE6-BA30-8C98698E3F34}" srcId="{B3692134-78CB-40FA-BE23-9AF89AFFDF4A}" destId="{4A7A2D83-428F-4CFE-BB63-0EC7FC547DE1}" srcOrd="0" destOrd="0" parTransId="{90725170-0147-4957-8489-502393478400}" sibTransId="{2A46860E-45D4-425A-92B2-06179884099D}"/>
    <dgm:cxn modelId="{96A1E72E-99DF-4FAA-A1C0-79545964289A}" type="presOf" srcId="{6A3453B2-ED27-48A8-9218-4122C91A87E0}" destId="{78834373-C0CB-4333-9328-AF5B5B642951}" srcOrd="0" destOrd="0" presId="urn:microsoft.com/office/officeart/2005/8/layout/chevron2"/>
    <dgm:cxn modelId="{B6BEA0FE-44C0-47AB-A8E7-2F377F2767F8}" type="presParOf" srcId="{78834373-C0CB-4333-9328-AF5B5B642951}" destId="{7F25EF04-1056-4EF2-8F36-71216F9E33C6}" srcOrd="0" destOrd="0" presId="urn:microsoft.com/office/officeart/2005/8/layout/chevron2"/>
    <dgm:cxn modelId="{612C5965-CD3E-47C7-8DCE-0D0963F663B8}" type="presParOf" srcId="{7F25EF04-1056-4EF2-8F36-71216F9E33C6}" destId="{69C19FBC-CDA7-46C7-8BC8-94152D06E015}" srcOrd="0" destOrd="0" presId="urn:microsoft.com/office/officeart/2005/8/layout/chevron2"/>
    <dgm:cxn modelId="{4ADE94FB-37FF-42A5-B461-5D83D236BE82}" type="presOf" srcId="{B3692134-78CB-40FA-BE23-9AF89AFFDF4A}" destId="{69C19FBC-CDA7-46C7-8BC8-94152D06E015}" srcOrd="0" destOrd="0" presId="urn:microsoft.com/office/officeart/2005/8/layout/chevron2"/>
    <dgm:cxn modelId="{D39238F5-CBF8-4940-8B7E-84645A5779A1}" type="presParOf" srcId="{7F25EF04-1056-4EF2-8F36-71216F9E33C6}" destId="{6800C3FF-8555-4010-9AF2-9C597A671F1D}" srcOrd="1" destOrd="0" presId="urn:microsoft.com/office/officeart/2005/8/layout/chevron2"/>
    <dgm:cxn modelId="{9C12DD78-7FB7-464D-B030-0D2FD1E73EBD}" type="presOf" srcId="{4A7A2D83-428F-4CFE-BB63-0EC7FC547DE1}" destId="{6800C3FF-8555-4010-9AF2-9C597A671F1D}" srcOrd="0"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CC000F8-565F-47C8-934D-04C4161F3991}" type="doc">
      <dgm:prSet loTypeId="urn:microsoft.com/office/officeart/2005/8/layout/hList6" loCatId="list" qsTypeId="urn:microsoft.com/office/officeart/2005/8/quickstyle/simple1" qsCatId="simple" csTypeId="urn:microsoft.com/office/officeart/2005/8/colors/accent1_2" csCatId="accent1" phldr="0"/>
      <dgm:spPr/>
      <dgm:t>
        <a:bodyPr/>
        <a:p>
          <a:endParaRPr lang="en-US"/>
        </a:p>
      </dgm:t>
    </dgm:pt>
    <dgm:pt modelId="{B35DC22E-F108-4B3B-9710-DB9DE75343ED}">
      <dgm:prSet phldrT="[Text]" phldr="0" custT="0"/>
      <dgm:spPr/>
      <dgm:t>
        <a:bodyPr vert="horz" wrap="square"/>
        <a:p>
          <a:pPr>
            <a:lnSpc>
              <a:spcPct val="100000"/>
            </a:lnSpc>
            <a:spcBef>
              <a:spcPct val="0"/>
            </a:spcBef>
            <a:spcAft>
              <a:spcPct val="35000"/>
            </a:spcAft>
          </a:pPr>
          <a:r>
            <a:rPr lang="en-US"/>
            <a:t>“Tự phê bình” lên trước “phê bình, bởi vì “tự phê bình” để soi mình, thấy mình rõ hơn.</a:t>
          </a:r>
          <a:endParaRPr lang="en-US"/>
        </a:p>
      </dgm:t>
    </dgm:pt>
    <dgm:pt modelId="{EBB93E41-453D-43F8-A2E3-A239D5DD76EF}" cxnId="{8E692C92-FFDB-4041-8787-0E4F5A4A44BE}" type="parTrans">
      <dgm:prSet/>
      <dgm:spPr/>
      <dgm:t>
        <a:bodyPr/>
        <a:p>
          <a:endParaRPr lang="en-US"/>
        </a:p>
      </dgm:t>
    </dgm:pt>
    <dgm:pt modelId="{AE268020-85A8-42C2-B5CC-9F1AA3B5FF0D}" cxnId="{8E692C92-FFDB-4041-8787-0E4F5A4A44BE}" type="sibTrans">
      <dgm:prSet/>
      <dgm:spPr/>
      <dgm:t>
        <a:bodyPr/>
        <a:p>
          <a:endParaRPr lang="en-US"/>
        </a:p>
      </dgm:t>
    </dgm:pt>
    <dgm:pt modelId="{23131DDC-A01B-4344-BF1A-BB816EB5AC77}">
      <dgm:prSet phldrT="[Text]" phldr="0" custT="0"/>
      <dgm:spPr/>
      <dgm:t>
        <a:bodyPr vert="horz" wrap="square"/>
        <a:p>
          <a:pPr>
            <a:lnSpc>
              <a:spcPct val="100000"/>
            </a:lnSpc>
            <a:spcBef>
              <a:spcPct val="0"/>
            </a:spcBef>
            <a:spcAft>
              <a:spcPct val="35000"/>
            </a:spcAft>
          </a:pPr>
          <a:r>
            <a:rPr lang="en-US"/>
            <a:t>C</a:t>
          </a:r>
          <a:r>
            <a:rPr lang="en-US"/>
            <a:t>án bộ càng cao, càng phải gương mẫu “tự phê bình” và “phê bình”.</a:t>
          </a:r>
          <a:endParaRPr lang="en-US"/>
        </a:p>
      </dgm:t>
    </dgm:pt>
    <dgm:pt modelId="{12FEF91F-8EE0-4AC9-A4D2-80055CFE585C}" cxnId="{167401CD-99D3-4BA2-9B97-7EDC62AAD910}" type="parTrans">
      <dgm:prSet/>
      <dgm:spPr/>
      <dgm:t>
        <a:bodyPr/>
        <a:p>
          <a:endParaRPr lang="en-US"/>
        </a:p>
      </dgm:t>
    </dgm:pt>
    <dgm:pt modelId="{185FD9E9-AAAD-4507-8496-8C5AE802B8F3}" cxnId="{167401CD-99D3-4BA2-9B97-7EDC62AAD910}" type="sibTrans">
      <dgm:prSet/>
      <dgm:spPr/>
      <dgm:t>
        <a:bodyPr/>
        <a:p>
          <a:endParaRPr lang="en-US"/>
        </a:p>
      </dgm:t>
    </dgm:pt>
    <dgm:pt modelId="{AAD6C221-DD80-42A7-ADB3-2F6C0D7FA118}">
      <dgm:prSet phldrT="[Text]" phldr="0" custT="0"/>
      <dgm:spPr/>
      <dgm:t>
        <a:bodyPr vert="horz" wrap="square"/>
        <a:p>
          <a:pPr>
            <a:lnSpc>
              <a:spcPct val="100000"/>
            </a:lnSpc>
            <a:spcBef>
              <a:spcPct val="0"/>
            </a:spcBef>
            <a:spcAft>
              <a:spcPct val="35000"/>
            </a:spcAft>
          </a:pPr>
          <a:r>
            <a:rPr lang="en-US"/>
            <a:t>“Tự phê bình” và “phê bình” là “thang thuốc” tốt nhất để phát huy phần tốt trong mỗi con người. </a:t>
          </a:r>
          <a:endParaRPr lang="en-US"/>
        </a:p>
      </dgm:t>
    </dgm:pt>
    <dgm:pt modelId="{358DB283-DA3B-40D5-83BA-EEE6A1F7F1AB}" cxnId="{6BA22602-5956-4BC8-AF4F-B3506EAA62D0}" type="parTrans">
      <dgm:prSet/>
      <dgm:spPr/>
      <dgm:t>
        <a:bodyPr/>
        <a:p>
          <a:endParaRPr lang="en-US"/>
        </a:p>
      </dgm:t>
    </dgm:pt>
    <dgm:pt modelId="{D69A2F7E-A0DD-4385-AB14-80EBD0482338}" cxnId="{6BA22602-5956-4BC8-AF4F-B3506EAA62D0}" type="sibTrans">
      <dgm:prSet/>
      <dgm:spPr/>
      <dgm:t>
        <a:bodyPr/>
        <a:p>
          <a:endParaRPr lang="en-US"/>
        </a:p>
      </dgm:t>
    </dgm:pt>
    <dgm:pt modelId="{A944CCA1-9FB5-4093-86A8-89045A44E778}" type="pres">
      <dgm:prSet presAssocID="{ACC000F8-565F-47C8-934D-04C4161F3991}" presName="Name0" presStyleCnt="0">
        <dgm:presLayoutVars>
          <dgm:dir/>
          <dgm:resizeHandles val="exact"/>
        </dgm:presLayoutVars>
      </dgm:prSet>
      <dgm:spPr/>
    </dgm:pt>
    <dgm:pt modelId="{8A0A2265-FBC1-4B12-98E0-7D91387047CB}" type="pres">
      <dgm:prSet presAssocID="{B35DC22E-F108-4B3B-9710-DB9DE75343ED}" presName="node" presStyleLbl="node1" presStyleIdx="0" presStyleCnt="3">
        <dgm:presLayoutVars>
          <dgm:bulletEnabled val="1"/>
        </dgm:presLayoutVars>
      </dgm:prSet>
      <dgm:spPr/>
    </dgm:pt>
    <dgm:pt modelId="{0EBC7ECC-B294-4427-ABE7-478E5559C6EE}" type="pres">
      <dgm:prSet presAssocID="{AE268020-85A8-42C2-B5CC-9F1AA3B5FF0D}" presName="sibTrans" presStyleCnt="0"/>
      <dgm:spPr/>
    </dgm:pt>
    <dgm:pt modelId="{5CD5B18C-5B5C-41F1-969F-468111D317DF}" type="pres">
      <dgm:prSet presAssocID="{23131DDC-A01B-4344-BF1A-BB816EB5AC77}" presName="node" presStyleLbl="node1" presStyleIdx="1" presStyleCnt="3">
        <dgm:presLayoutVars>
          <dgm:bulletEnabled val="1"/>
        </dgm:presLayoutVars>
      </dgm:prSet>
      <dgm:spPr/>
    </dgm:pt>
    <dgm:pt modelId="{2D730973-E442-4361-B2A7-2FE0B894A1F4}" type="pres">
      <dgm:prSet presAssocID="{185FD9E9-AAAD-4507-8496-8C5AE802B8F3}" presName="sibTrans" presStyleCnt="0"/>
      <dgm:spPr/>
    </dgm:pt>
    <dgm:pt modelId="{52D58EB8-4BA0-4252-B53D-2EF30D5347E3}" type="pres">
      <dgm:prSet presAssocID="{AAD6C221-DD80-42A7-ADB3-2F6C0D7FA118}" presName="node" presStyleLbl="node1" presStyleIdx="2" presStyleCnt="3">
        <dgm:presLayoutVars>
          <dgm:bulletEnabled val="1"/>
        </dgm:presLayoutVars>
      </dgm:prSet>
      <dgm:spPr/>
    </dgm:pt>
  </dgm:ptLst>
  <dgm:cxnLst>
    <dgm:cxn modelId="{8E692C92-FFDB-4041-8787-0E4F5A4A44BE}" srcId="{ACC000F8-565F-47C8-934D-04C4161F3991}" destId="{B35DC22E-F108-4B3B-9710-DB9DE75343ED}" srcOrd="0" destOrd="0" parTransId="{EBB93E41-453D-43F8-A2E3-A239D5DD76EF}" sibTransId="{AE268020-85A8-42C2-B5CC-9F1AA3B5FF0D}"/>
    <dgm:cxn modelId="{167401CD-99D3-4BA2-9B97-7EDC62AAD910}" srcId="{ACC000F8-565F-47C8-934D-04C4161F3991}" destId="{23131DDC-A01B-4344-BF1A-BB816EB5AC77}" srcOrd="1" destOrd="0" parTransId="{12FEF91F-8EE0-4AC9-A4D2-80055CFE585C}" sibTransId="{185FD9E9-AAAD-4507-8496-8C5AE802B8F3}"/>
    <dgm:cxn modelId="{6BA22602-5956-4BC8-AF4F-B3506EAA62D0}" srcId="{ACC000F8-565F-47C8-934D-04C4161F3991}" destId="{AAD6C221-DD80-42A7-ADB3-2F6C0D7FA118}" srcOrd="2" destOrd="0" parTransId="{358DB283-DA3B-40D5-83BA-EEE6A1F7F1AB}" sibTransId="{D69A2F7E-A0DD-4385-AB14-80EBD0482338}"/>
    <dgm:cxn modelId="{D99DEAB1-45DB-4820-B71F-1F190A236F92}" type="presOf" srcId="{ACC000F8-565F-47C8-934D-04C4161F3991}" destId="{A944CCA1-9FB5-4093-86A8-89045A44E778}" srcOrd="0" destOrd="0" presId="urn:microsoft.com/office/officeart/2005/8/layout/hList6"/>
    <dgm:cxn modelId="{2E6B1A11-398A-41F6-AF58-EDCB603EC19D}" type="presParOf" srcId="{A944CCA1-9FB5-4093-86A8-89045A44E778}" destId="{8A0A2265-FBC1-4B12-98E0-7D91387047CB}" srcOrd="0" destOrd="0" presId="urn:microsoft.com/office/officeart/2005/8/layout/hList6"/>
    <dgm:cxn modelId="{AC0031BA-9C15-4008-999F-0B48DFBEEEC4}" type="presOf" srcId="{B35DC22E-F108-4B3B-9710-DB9DE75343ED}" destId="{8A0A2265-FBC1-4B12-98E0-7D91387047CB}" srcOrd="0" destOrd="0" presId="urn:microsoft.com/office/officeart/2005/8/layout/hList6"/>
    <dgm:cxn modelId="{A4746435-94ED-4169-BFF5-E628E17C8C91}" type="presParOf" srcId="{A944CCA1-9FB5-4093-86A8-89045A44E778}" destId="{0EBC7ECC-B294-4427-ABE7-478E5559C6EE}" srcOrd="1" destOrd="0" presId="urn:microsoft.com/office/officeart/2005/8/layout/hList6"/>
    <dgm:cxn modelId="{CECF5F36-249B-484A-A388-D068210A0433}" type="presParOf" srcId="{A944CCA1-9FB5-4093-86A8-89045A44E778}" destId="{5CD5B18C-5B5C-41F1-969F-468111D317DF}" srcOrd="2" destOrd="0" presId="urn:microsoft.com/office/officeart/2005/8/layout/hList6"/>
    <dgm:cxn modelId="{26D37F8B-C7A7-4313-8E9C-7296F5874A3F}" type="presOf" srcId="{23131DDC-A01B-4344-BF1A-BB816EB5AC77}" destId="{5CD5B18C-5B5C-41F1-969F-468111D317DF}" srcOrd="0" destOrd="0" presId="urn:microsoft.com/office/officeart/2005/8/layout/hList6"/>
    <dgm:cxn modelId="{0A40AE7F-17AE-4E05-BE1F-4068B7CF3D54}" type="presParOf" srcId="{A944CCA1-9FB5-4093-86A8-89045A44E778}" destId="{2D730973-E442-4361-B2A7-2FE0B894A1F4}" srcOrd="3" destOrd="0" presId="urn:microsoft.com/office/officeart/2005/8/layout/hList6"/>
    <dgm:cxn modelId="{F65260D6-A096-43C3-8124-79FD4633824C}" type="presParOf" srcId="{A944CCA1-9FB5-4093-86A8-89045A44E778}" destId="{52D58EB8-4BA0-4252-B53D-2EF30D5347E3}" srcOrd="4" destOrd="0" presId="urn:microsoft.com/office/officeart/2005/8/layout/hList6"/>
    <dgm:cxn modelId="{E022C458-6796-458E-BDC5-73C9F3646A42}" type="presOf" srcId="{AAD6C221-DD80-42A7-ADB3-2F6C0D7FA118}" destId="{52D58EB8-4BA0-4252-B53D-2EF30D5347E3}" srcOrd="0" destOrd="0" presId="urn:microsoft.com/office/officeart/2005/8/layout/hList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A3453B2-ED27-48A8-9218-4122C91A87E0}" type="doc">
      <dgm:prSet loTypeId="process" loCatId="process" qsTypeId="urn:microsoft.com/office/officeart/2005/8/quickstyle/simple1" qsCatId="simple" csTypeId="urn:microsoft.com/office/officeart/2005/8/colors/accent1_2" csCatId="accent1" phldr="1"/>
      <dgm:spPr/>
      <dgm:t>
        <a:bodyPr/>
        <a:lstStyle/>
        <a:p>
          <a:endParaRPr lang="en-US"/>
        </a:p>
      </dgm:t>
    </dgm:pt>
    <dgm:pt modelId="{B3692134-78CB-40FA-BE23-9AF89AFFDF4A}">
      <dgm:prSet phldrT="[Text]" phldr="0" custT="1">
        <dgm:style>
          <a:lnRef idx="0">
            <a:schemeClr val="accent3"/>
          </a:lnRef>
          <a:fillRef idx="3">
            <a:schemeClr val="accent3"/>
          </a:fillRef>
          <a:effectRef idx="3">
            <a:schemeClr val="accent3"/>
          </a:effectRef>
          <a:fontRef idx="minor">
            <a:schemeClr val="lt1"/>
          </a:fontRef>
        </dgm:style>
      </dgm:prSet>
      <dgm:spPr/>
      <dgm:t>
        <a:bodyPr vert="horz" wrap="square"/>
        <a:p>
          <a:pPr>
            <a:lnSpc>
              <a:spcPct val="100000"/>
            </a:lnSpc>
            <a:spcBef>
              <a:spcPct val="0"/>
            </a:spcBef>
            <a:spcAft>
              <a:spcPct val="35000"/>
            </a:spcAft>
          </a:pPr>
          <a:r>
            <a:rPr lang="en-US" sz="2200" b="1" dirty="0">
              <a:solidFill>
                <a:schemeClr val="tx1"/>
              </a:solidFill>
              <a:latin typeface="Times New Roman" panose="02020603050405020304" pitchFamily="18" charset="0"/>
              <a:cs typeface="Times New Roman" panose="02020603050405020304" pitchFamily="18" charset="0"/>
            </a:rPr>
            <a:t/>
          </a:r>
          <a:endParaRPr lang="en-US" sz="2200" b="1" dirty="0">
            <a:solidFill>
              <a:schemeClr val="tx1"/>
            </a:solidFill>
            <a:latin typeface="Times New Roman" panose="02020603050405020304" pitchFamily="18" charset="0"/>
            <a:cs typeface="Times New Roman" panose="02020603050405020304" pitchFamily="18" charset="0"/>
          </a:endParaRPr>
        </a:p>
      </dgm:t>
    </dgm:pt>
    <dgm:pt modelId="{077F12DC-3F10-4247-85E2-EE92B0D11E8E}" cxnId="{775D9346-8CFC-4CC5-9D49-33FF7F2F2FFD}" type="parTrans">
      <dgm:prSet/>
      <dgm:spPr/>
      <dgm:t>
        <a:bodyPr/>
        <a:lstStyle/>
        <a:p>
          <a:endParaRPr lang="en-US"/>
        </a:p>
      </dgm:t>
    </dgm:pt>
    <dgm:pt modelId="{046B3167-31E8-436D-8307-D76653A7A1A5}" cxnId="{775D9346-8CFC-4CC5-9D49-33FF7F2F2FFD}" type="sibTrans">
      <dgm:prSet/>
      <dgm:spPr/>
      <dgm:t>
        <a:bodyPr/>
        <a:lstStyle/>
        <a:p>
          <a:endParaRPr lang="en-US"/>
        </a:p>
      </dgm:t>
    </dgm:pt>
    <dgm:pt modelId="{4A7A2D83-428F-4CFE-BB63-0EC7FC547DE1}">
      <dgm:prSet phldrT="[Text]" phldr="0" custT="1">
        <dgm:style>
          <a:lnRef idx="1">
            <a:schemeClr val="accent3"/>
          </a:lnRef>
          <a:fillRef idx="2">
            <a:schemeClr val="accent3"/>
          </a:fillRef>
          <a:effectRef idx="1">
            <a:schemeClr val="accent3"/>
          </a:effectRef>
          <a:fontRef idx="minor">
            <a:schemeClr val="dk1"/>
          </a:fontRef>
        </dgm:style>
      </dgm:prSet>
      <dgm:spPr/>
      <dgm:t>
        <a:bodyPr vert="horz" wrap="square"/>
        <a:p>
          <a:pPr>
            <a:lnSpc>
              <a:spcPct val="100000"/>
            </a:lnSpc>
            <a:spcBef>
              <a:spcPct val="0"/>
            </a:spcBef>
            <a:spcAft>
              <a:spcPct val="15000"/>
            </a:spcAft>
          </a:pPr>
          <a:r>
            <a:rPr lang="en-US" sz="2800" b="1" i="1" dirty="0">
              <a:latin typeface="Times New Roman" panose="02020603050405020304" pitchFamily="18" charset="0"/>
              <a:cs typeface="Times New Roman" panose="02020603050405020304" pitchFamily="18" charset="0"/>
            </a:rPr>
            <a:t>3</a:t>
          </a:r>
          <a:r>
            <a:rPr lang="en-US" sz="2800" b="1" i="1" dirty="0">
              <a:latin typeface="Times New Roman" panose="02020603050405020304" pitchFamily="18" charset="0"/>
              <a:cs typeface="Times New Roman" panose="02020603050405020304" pitchFamily="18" charset="0"/>
            </a:rPr>
            <a:t>.4.  Kỷ luật nghiêm minh, tự giác</a:t>
          </a:r>
          <a:endParaRPr lang="en-US" sz="2800" b="1" i="1" dirty="0">
            <a:latin typeface="Times New Roman" panose="02020603050405020304" pitchFamily="18" charset="0"/>
            <a:cs typeface="Times New Roman" panose="02020603050405020304" pitchFamily="18" charset="0"/>
          </a:endParaRPr>
        </a:p>
      </dgm:t>
    </dgm:pt>
    <dgm:pt modelId="{90725170-0147-4957-8489-502393478400}" cxnId="{D86E608F-3D20-48E8-8767-406EEA88EC18}" type="parTrans">
      <dgm:prSet/>
      <dgm:spPr/>
      <dgm:t>
        <a:bodyPr/>
        <a:lstStyle/>
        <a:p>
          <a:endParaRPr lang="en-US"/>
        </a:p>
      </dgm:t>
    </dgm:pt>
    <dgm:pt modelId="{2A46860E-45D4-425A-92B2-06179884099D}" cxnId="{D86E608F-3D20-48E8-8767-406EEA88EC18}" type="sibTrans">
      <dgm:prSet/>
      <dgm:spPr/>
      <dgm:t>
        <a:bodyPr/>
        <a:lstStyle/>
        <a:p>
          <a:endParaRPr lang="en-US"/>
        </a:p>
      </dgm:t>
    </dgm:pt>
    <dgm:pt modelId="{78834373-C0CB-4333-9328-AF5B5B642951}" type="pres">
      <dgm:prSet presAssocID="{6A3453B2-ED27-48A8-9218-4122C91A87E0}" presName="linearFlow" presStyleCnt="0">
        <dgm:presLayoutVars>
          <dgm:dir/>
          <dgm:animLvl val="lvl"/>
          <dgm:resizeHandles val="exact"/>
        </dgm:presLayoutVars>
      </dgm:prSet>
      <dgm:spPr/>
      <dgm:t>
        <a:bodyPr/>
        <a:lstStyle/>
        <a:p>
          <a:endParaRPr lang="en-US"/>
        </a:p>
      </dgm:t>
    </dgm:pt>
    <dgm:pt modelId="{7F25EF04-1056-4EF2-8F36-71216F9E33C6}" type="pres">
      <dgm:prSet presAssocID="{B3692134-78CB-40FA-BE23-9AF89AFFDF4A}" presName="composite" presStyleCnt="0"/>
      <dgm:spPr/>
    </dgm:pt>
    <dgm:pt modelId="{69C19FBC-CDA7-46C7-8BC8-94152D06E015}" type="pres">
      <dgm:prSet presAssocID="{B3692134-78CB-40FA-BE23-9AF89AFFDF4A}" presName="parentText" presStyleLbl="alignNode1" presStyleIdx="0" presStyleCnt="1" custScaleX="86335" custScaleY="82609" custLinFactNeighborX="14574" custLinFactNeighborY="-8695">
        <dgm:presLayoutVars>
          <dgm:chMax val="1"/>
          <dgm:bulletEnabled val="1"/>
        </dgm:presLayoutVars>
      </dgm:prSet>
      <dgm:spPr/>
      <dgm:t>
        <a:bodyPr/>
        <a:lstStyle/>
        <a:p>
          <a:endParaRPr lang="en-US"/>
        </a:p>
      </dgm:t>
    </dgm:pt>
    <dgm:pt modelId="{6800C3FF-8555-4010-9AF2-9C597A671F1D}" type="pres">
      <dgm:prSet presAssocID="{B3692134-78CB-40FA-BE23-9AF89AFFDF4A}" presName="descendantText" presStyleLbl="alignAcc1" presStyleIdx="0" presStyleCnt="1" custScaleY="74937" custLinFactNeighborX="1265" custLinFactNeighborY="-25340">
        <dgm:presLayoutVars>
          <dgm:bulletEnabled val="1"/>
        </dgm:presLayoutVars>
      </dgm:prSet>
      <dgm:spPr/>
      <dgm:t>
        <a:bodyPr/>
        <a:lstStyle/>
        <a:p>
          <a:endParaRPr lang="en-US"/>
        </a:p>
      </dgm:t>
    </dgm:pt>
  </dgm:ptLst>
  <dgm:cxnLst>
    <dgm:cxn modelId="{775D9346-8CFC-4CC5-9D49-33FF7F2F2FFD}" srcId="{6A3453B2-ED27-48A8-9218-4122C91A87E0}" destId="{B3692134-78CB-40FA-BE23-9AF89AFFDF4A}" srcOrd="0" destOrd="0" parTransId="{077F12DC-3F10-4247-85E2-EE92B0D11E8E}" sibTransId="{046B3167-31E8-436D-8307-D76653A7A1A5}"/>
    <dgm:cxn modelId="{D86E608F-3D20-48E8-8767-406EEA88EC18}" srcId="{B3692134-78CB-40FA-BE23-9AF89AFFDF4A}" destId="{4A7A2D83-428F-4CFE-BB63-0EC7FC547DE1}" srcOrd="0" destOrd="0" parTransId="{90725170-0147-4957-8489-502393478400}" sibTransId="{2A46860E-45D4-425A-92B2-06179884099D}"/>
    <dgm:cxn modelId="{FBD6036E-96FD-4D87-A7C7-D4D1F2849AA4}" type="presOf" srcId="{6A3453B2-ED27-48A8-9218-4122C91A87E0}" destId="{78834373-C0CB-4333-9328-AF5B5B642951}" srcOrd="0" destOrd="0" presId="urn:microsoft.com/office/officeart/2005/8/layout/chevron2"/>
    <dgm:cxn modelId="{D4EC34EC-7797-44EF-A654-D348FC1D15FA}" type="presParOf" srcId="{78834373-C0CB-4333-9328-AF5B5B642951}" destId="{7F25EF04-1056-4EF2-8F36-71216F9E33C6}" srcOrd="0" destOrd="0" presId="urn:microsoft.com/office/officeart/2005/8/layout/chevron2"/>
    <dgm:cxn modelId="{73914F9C-83D6-4865-BBA5-5C9C340FF011}" type="presParOf" srcId="{7F25EF04-1056-4EF2-8F36-71216F9E33C6}" destId="{69C19FBC-CDA7-46C7-8BC8-94152D06E015}" srcOrd="0" destOrd="0" presId="urn:microsoft.com/office/officeart/2005/8/layout/chevron2"/>
    <dgm:cxn modelId="{3D8CDA9F-6D2A-42FE-ACF9-A977B7078611}" type="presOf" srcId="{B3692134-78CB-40FA-BE23-9AF89AFFDF4A}" destId="{69C19FBC-CDA7-46C7-8BC8-94152D06E015}" srcOrd="0" destOrd="0" presId="urn:microsoft.com/office/officeart/2005/8/layout/chevron2"/>
    <dgm:cxn modelId="{616AC9BA-DFBF-43A8-8B27-F634FC456D58}" type="presParOf" srcId="{7F25EF04-1056-4EF2-8F36-71216F9E33C6}" destId="{6800C3FF-8555-4010-9AF2-9C597A671F1D}" srcOrd="1" destOrd="0" presId="urn:microsoft.com/office/officeart/2005/8/layout/chevron2"/>
    <dgm:cxn modelId="{6B5A3AAE-9651-4DE4-80C0-B29835808E00}" type="presOf" srcId="{4A7A2D83-428F-4CFE-BB63-0EC7FC547DE1}" destId="{6800C3FF-8555-4010-9AF2-9C597A671F1D}" srcOrd="0"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19AECEDB-97B9-459C-A382-C7513B9946EB}" type="doc">
      <dgm:prSet loTypeId="urn:microsoft.com/office/officeart/2005/8/layout/vList2" loCatId="list" qsTypeId="urn:microsoft.com/office/officeart/2005/8/quickstyle/simple1" qsCatId="simple" csTypeId="urn:microsoft.com/office/officeart/2005/8/colors/accent1_2" csCatId="accent1" phldr="0"/>
      <dgm:spPr/>
      <dgm:t>
        <a:bodyPr/>
        <a:p>
          <a:endParaRPr lang="en-US"/>
        </a:p>
      </dgm:t>
    </dgm:pt>
    <dgm:pt modelId="{49D796A5-6D71-4135-A74D-6066142AF174}">
      <dgm:prSet phldrT="[Text]" phldr="0" custT="0"/>
      <dgm:spPr/>
      <dgm:t>
        <a:bodyPr vert="horz" wrap="square"/>
        <a:p>
          <a:pPr>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Sức</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mạnh</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của</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một</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tổ</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chức</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cộng</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sản</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và</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mỗi</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đảng</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viên</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bắt</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nguồn</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từ</a:t>
          </a:r>
          <a:r>
            <a:rPr lang="en-US" dirty="0" smtClean="0">
              <a:latin typeface="Times New Roman" panose="02020603050405020304" pitchFamily="18" charset="0"/>
              <a:cs typeface="Times New Roman" panose="02020603050405020304" pitchFamily="18" charset="0"/>
              <a:sym typeface="+mn-ea"/>
            </a:rPr>
            <a:t> ý </a:t>
          </a:r>
          <a:r>
            <a:rPr lang="en-US" dirty="0" err="1" smtClean="0">
              <a:latin typeface="Times New Roman" panose="02020603050405020304" pitchFamily="18" charset="0"/>
              <a:cs typeface="Times New Roman" panose="02020603050405020304" pitchFamily="18" charset="0"/>
              <a:sym typeface="+mn-ea"/>
            </a:rPr>
            <a:t>thức</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tổ</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chức</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kỷ</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luật</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nghiêm</a:t>
          </a:r>
          <a:r>
            <a:rPr lang="en-US" dirty="0" smtClean="0">
              <a:latin typeface="Times New Roman" panose="02020603050405020304" pitchFamily="18" charset="0"/>
              <a:cs typeface="Times New Roman" panose="02020603050405020304" pitchFamily="18" charset="0"/>
              <a:sym typeface="+mn-ea"/>
            </a:rPr>
            <a:t> minh </a:t>
          </a:r>
          <a:r>
            <a:rPr lang="en-US" dirty="0" err="1" smtClean="0">
              <a:latin typeface="Times New Roman" panose="02020603050405020304" pitchFamily="18" charset="0"/>
              <a:cs typeface="Times New Roman" panose="02020603050405020304" pitchFamily="18" charset="0"/>
              <a:sym typeface="+mn-ea"/>
            </a:rPr>
            <a:t>và</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tự</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giác</a:t>
          </a:r>
          <a:r>
            <a:rPr lang="en-US" dirty="0" smtClean="0">
              <a:latin typeface="Times New Roman" panose="02020603050405020304" pitchFamily="18" charset="0"/>
              <a:cs typeface="Times New Roman" panose="02020603050405020304" pitchFamily="18" charset="0"/>
              <a:sym typeface="+mn-ea"/>
            </a:rPr>
            <a:t>.</a:t>
          </a:r>
          <a:r>
            <a:rPr lang="en-US" dirty="0" smtClean="0">
              <a:latin typeface="Times New Roman" panose="02020603050405020304" pitchFamily="18" charset="0"/>
              <a:cs typeface="Times New Roman" panose="02020603050405020304" pitchFamily="18" charset="0"/>
            </a:rPr>
            <a:t/>
          </a:r>
          <a:endParaRPr lang="en-US" dirty="0" smtClean="0">
            <a:latin typeface="Times New Roman" panose="02020603050405020304" pitchFamily="18" charset="0"/>
            <a:cs typeface="Times New Roman" panose="02020603050405020304" pitchFamily="18" charset="0"/>
          </a:endParaRPr>
        </a:p>
        <a:p>
          <a:pPr>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sym typeface="+mn-ea"/>
            </a:rPr>
            <a:t>	</a:t>
          </a:r>
          <a:r>
            <a:rPr lang="en-US"/>
            <a:t/>
          </a:r>
          <a:endParaRPr lang="en-US"/>
        </a:p>
      </dgm:t>
    </dgm:pt>
    <dgm:pt modelId="{0588D79C-D327-48CD-AD7F-3019BA4B808D}" cxnId="{F789CB6E-2D7E-4393-9176-3EAEC33ED4EA}" type="parTrans">
      <dgm:prSet/>
      <dgm:spPr/>
      <dgm:t>
        <a:bodyPr/>
        <a:p>
          <a:endParaRPr lang="en-US"/>
        </a:p>
      </dgm:t>
    </dgm:pt>
    <dgm:pt modelId="{069C7050-88EB-495E-9F09-EB5E3BAC948F}" cxnId="{F789CB6E-2D7E-4393-9176-3EAEC33ED4EA}" type="sibTrans">
      <dgm:prSet/>
      <dgm:spPr/>
      <dgm:t>
        <a:bodyPr/>
        <a:p>
          <a:endParaRPr lang="en-US"/>
        </a:p>
      </dgm:t>
    </dgm:pt>
    <dgm:pt modelId="{ADA5AD25-3BC2-4E43-8A35-6AA42204E0F6}">
      <dgm:prSet phldrT="[Text]" phldr="0" custT="0"/>
      <dgm:spPr/>
      <dgm:t>
        <a:bodyPr vert="horz" wrap="square"/>
        <a:p>
          <a:pPr>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Yêu</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cầu</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cao</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nhất</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của</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kỷ</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luật</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đảng</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là</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chấp</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hành</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các</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chủ</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trương</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nghị</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quyết</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của</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Đảng</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tuân</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theo</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nguyên</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tắc</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tổ</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chức</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lãnh</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đạo</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và</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sinh</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hoạt</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Đảng</a:t>
          </a:r>
          <a:r>
            <a:rPr lang="en-US" dirty="0" smtClean="0">
              <a:latin typeface="Times New Roman" panose="02020603050405020304" pitchFamily="18" charset="0"/>
              <a:cs typeface="Times New Roman" panose="02020603050405020304" pitchFamily="18" charset="0"/>
              <a:sym typeface="+mn-ea"/>
            </a:rPr>
            <a:t>. </a:t>
          </a:r>
          <a:r>
            <a:rPr lang="en-US" dirty="0" smtClean="0">
              <a:latin typeface="Times New Roman" panose="02020603050405020304" pitchFamily="18" charset="0"/>
              <a:cs typeface="Times New Roman" panose="02020603050405020304" pitchFamily="18" charset="0"/>
            </a:rPr>
            <a:t/>
          </a:r>
          <a:endParaRPr lang="en-US" dirty="0" smtClean="0">
            <a:latin typeface="Times New Roman" panose="02020603050405020304" pitchFamily="18" charset="0"/>
            <a:cs typeface="Times New Roman" panose="02020603050405020304" pitchFamily="18" charset="0"/>
          </a:endParaRPr>
        </a:p>
        <a:p>
          <a:pPr>
            <a:lnSpc>
              <a:spcPct val="100000"/>
            </a:lnSpc>
            <a:spcBef>
              <a:spcPct val="0"/>
            </a:spcBef>
            <a:spcAft>
              <a:spcPct val="35000"/>
            </a:spcAft>
          </a:pPr>
          <a:r>
            <a:rPr lang="en-US"/>
            <a:t/>
          </a:r>
          <a:endParaRPr lang="en-US"/>
        </a:p>
      </dgm:t>
    </dgm:pt>
    <dgm:pt modelId="{79C8FE9E-B1A2-429E-AD49-52CD37207E80}" cxnId="{51EBB3FC-A39C-4106-A1FD-C057A669A922}" type="parTrans">
      <dgm:prSet/>
      <dgm:spPr/>
      <dgm:t>
        <a:bodyPr/>
        <a:p>
          <a:endParaRPr lang="en-US"/>
        </a:p>
      </dgm:t>
    </dgm:pt>
    <dgm:pt modelId="{515896BF-1DB2-4936-A3D4-AA39D53C21BD}" cxnId="{51EBB3FC-A39C-4106-A1FD-C057A669A922}" type="sibTrans">
      <dgm:prSet/>
      <dgm:spPr/>
      <dgm:t>
        <a:bodyPr/>
        <a:p>
          <a:endParaRPr lang="en-US"/>
        </a:p>
      </dgm:t>
    </dgm:pt>
    <dgm:pt modelId="{A7F9457A-77AE-40C5-ACD6-D05C90196DBC}" type="pres">
      <dgm:prSet presAssocID="{19AECEDB-97B9-459C-A382-C7513B9946EB}" presName="linear" presStyleCnt="0">
        <dgm:presLayoutVars>
          <dgm:animLvl val="lvl"/>
          <dgm:resizeHandles val="exact"/>
        </dgm:presLayoutVars>
      </dgm:prSet>
      <dgm:spPr/>
    </dgm:pt>
    <dgm:pt modelId="{EEC92631-438E-4889-A2D9-01FE2CDC88D6}" type="pres">
      <dgm:prSet presAssocID="{49D796A5-6D71-4135-A74D-6066142AF174}" presName="parentText" presStyleLbl="node1" presStyleIdx="0" presStyleCnt="2">
        <dgm:presLayoutVars>
          <dgm:chMax val="0"/>
          <dgm:bulletEnabled val="1"/>
        </dgm:presLayoutVars>
      </dgm:prSet>
      <dgm:spPr/>
    </dgm:pt>
    <dgm:pt modelId="{A88DC2BF-0CEE-4336-AE99-28B410CE7C8E}" type="pres">
      <dgm:prSet presAssocID="{069C7050-88EB-495E-9F09-EB5E3BAC948F}" presName="spacer" presStyleCnt="0"/>
      <dgm:spPr/>
    </dgm:pt>
    <dgm:pt modelId="{66C12D09-2C23-48C2-8818-E713E46EB78F}" type="pres">
      <dgm:prSet presAssocID="{ADA5AD25-3BC2-4E43-8A35-6AA42204E0F6}" presName="parentText" presStyleLbl="node1" presStyleIdx="1" presStyleCnt="2">
        <dgm:presLayoutVars>
          <dgm:chMax val="0"/>
          <dgm:bulletEnabled val="1"/>
        </dgm:presLayoutVars>
      </dgm:prSet>
      <dgm:spPr/>
    </dgm:pt>
  </dgm:ptLst>
  <dgm:cxnLst>
    <dgm:cxn modelId="{F789CB6E-2D7E-4393-9176-3EAEC33ED4EA}" srcId="{19AECEDB-97B9-459C-A382-C7513B9946EB}" destId="{49D796A5-6D71-4135-A74D-6066142AF174}" srcOrd="0" destOrd="0" parTransId="{0588D79C-D327-48CD-AD7F-3019BA4B808D}" sibTransId="{069C7050-88EB-495E-9F09-EB5E3BAC948F}"/>
    <dgm:cxn modelId="{51EBB3FC-A39C-4106-A1FD-C057A669A922}" srcId="{19AECEDB-97B9-459C-A382-C7513B9946EB}" destId="{ADA5AD25-3BC2-4E43-8A35-6AA42204E0F6}" srcOrd="1" destOrd="0" parTransId="{79C8FE9E-B1A2-429E-AD49-52CD37207E80}" sibTransId="{515896BF-1DB2-4936-A3D4-AA39D53C21BD}"/>
    <dgm:cxn modelId="{74759E68-3F59-4202-8101-F458A7590A6D}" type="presOf" srcId="{19AECEDB-97B9-459C-A382-C7513B9946EB}" destId="{A7F9457A-77AE-40C5-ACD6-D05C90196DBC}" srcOrd="0" destOrd="0" presId="urn:microsoft.com/office/officeart/2005/8/layout/vList2"/>
    <dgm:cxn modelId="{DA154B1E-39BE-4855-A465-EE24FC6F33C8}" type="presParOf" srcId="{A7F9457A-77AE-40C5-ACD6-D05C90196DBC}" destId="{EEC92631-438E-4889-A2D9-01FE2CDC88D6}" srcOrd="0" destOrd="0" presId="urn:microsoft.com/office/officeart/2005/8/layout/vList2"/>
    <dgm:cxn modelId="{81DA52BB-B651-4849-9794-8A18C2039011}" type="presOf" srcId="{49D796A5-6D71-4135-A74D-6066142AF174}" destId="{EEC92631-438E-4889-A2D9-01FE2CDC88D6}" srcOrd="0" destOrd="0" presId="urn:microsoft.com/office/officeart/2005/8/layout/vList2"/>
    <dgm:cxn modelId="{BA365A26-5916-4A3A-807E-EFE3BBF4535E}" type="presParOf" srcId="{A7F9457A-77AE-40C5-ACD6-D05C90196DBC}" destId="{A88DC2BF-0CEE-4336-AE99-28B410CE7C8E}" srcOrd="1" destOrd="0" presId="urn:microsoft.com/office/officeart/2005/8/layout/vList2"/>
    <dgm:cxn modelId="{087F9823-2C89-4188-B135-44A35D938886}" type="presParOf" srcId="{A7F9457A-77AE-40C5-ACD6-D05C90196DBC}" destId="{66C12D09-2C23-48C2-8818-E713E46EB78F}" srcOrd="2" destOrd="0" presId="urn:microsoft.com/office/officeart/2005/8/layout/vList2"/>
    <dgm:cxn modelId="{AEF2B54F-D7F8-48D0-A5DC-C69FA732DA91}" type="presOf" srcId="{ADA5AD25-3BC2-4E43-8A35-6AA42204E0F6}" destId="{66C12D09-2C23-48C2-8818-E713E46EB78F}" srcOrd="0"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A3453B2-ED27-48A8-9218-4122C91A87E0}" type="doc">
      <dgm:prSet loTypeId="process" loCatId="process" qsTypeId="urn:microsoft.com/office/officeart/2005/8/quickstyle/simple1" qsCatId="simple" csTypeId="urn:microsoft.com/office/officeart/2005/8/colors/accent1_2" csCatId="accent1" phldr="1"/>
      <dgm:spPr/>
      <dgm:t>
        <a:bodyPr/>
        <a:lstStyle/>
        <a:p>
          <a:endParaRPr lang="en-US"/>
        </a:p>
      </dgm:t>
    </dgm:pt>
    <dgm:pt modelId="{B3692134-78CB-40FA-BE23-9AF89AFFDF4A}">
      <dgm:prSet phldrT="[Text]" phldr="0" custT="1">
        <dgm:style>
          <a:lnRef idx="0">
            <a:schemeClr val="accent3"/>
          </a:lnRef>
          <a:fillRef idx="3">
            <a:schemeClr val="accent3"/>
          </a:fillRef>
          <a:effectRef idx="3">
            <a:schemeClr val="accent3"/>
          </a:effectRef>
          <a:fontRef idx="minor">
            <a:schemeClr val="lt1"/>
          </a:fontRef>
        </dgm:style>
      </dgm:prSet>
      <dgm:spPr/>
      <dgm:t>
        <a:bodyPr vert="horz" wrap="square"/>
        <a:p>
          <a:pPr>
            <a:lnSpc>
              <a:spcPct val="100000"/>
            </a:lnSpc>
            <a:spcBef>
              <a:spcPct val="0"/>
            </a:spcBef>
            <a:spcAft>
              <a:spcPct val="35000"/>
            </a:spcAft>
          </a:pPr>
          <a:r>
            <a:rPr lang="en-US" sz="2200" b="1" dirty="0">
              <a:solidFill>
                <a:schemeClr val="tx1"/>
              </a:solidFill>
              <a:latin typeface="Times New Roman" panose="02020603050405020304" pitchFamily="18" charset="0"/>
              <a:cs typeface="Times New Roman" panose="02020603050405020304" pitchFamily="18" charset="0"/>
            </a:rPr>
            <a:t/>
          </a:r>
          <a:endParaRPr lang="en-US" sz="2200" b="1" dirty="0">
            <a:solidFill>
              <a:schemeClr val="tx1"/>
            </a:solidFill>
            <a:latin typeface="Times New Roman" panose="02020603050405020304" pitchFamily="18" charset="0"/>
            <a:cs typeface="Times New Roman" panose="02020603050405020304" pitchFamily="18" charset="0"/>
          </a:endParaRPr>
        </a:p>
      </dgm:t>
    </dgm:pt>
    <dgm:pt modelId="{077F12DC-3F10-4247-85E2-EE92B0D11E8E}" cxnId="{D43F11F9-8592-470D-9DF4-127F0AF513D4}" type="parTrans">
      <dgm:prSet/>
      <dgm:spPr/>
      <dgm:t>
        <a:bodyPr/>
        <a:lstStyle/>
        <a:p>
          <a:endParaRPr lang="en-US"/>
        </a:p>
      </dgm:t>
    </dgm:pt>
    <dgm:pt modelId="{046B3167-31E8-436D-8307-D76653A7A1A5}" cxnId="{D43F11F9-8592-470D-9DF4-127F0AF513D4}" type="sibTrans">
      <dgm:prSet/>
      <dgm:spPr/>
      <dgm:t>
        <a:bodyPr/>
        <a:lstStyle/>
        <a:p>
          <a:endParaRPr lang="en-US"/>
        </a:p>
      </dgm:t>
    </dgm:pt>
    <dgm:pt modelId="{4A7A2D83-428F-4CFE-BB63-0EC7FC547DE1}">
      <dgm:prSet phldrT="[Text]" phldr="0" custT="1">
        <dgm:style>
          <a:lnRef idx="1">
            <a:schemeClr val="accent3"/>
          </a:lnRef>
          <a:fillRef idx="2">
            <a:schemeClr val="accent3"/>
          </a:fillRef>
          <a:effectRef idx="1">
            <a:schemeClr val="accent3"/>
          </a:effectRef>
          <a:fontRef idx="minor">
            <a:schemeClr val="dk1"/>
          </a:fontRef>
        </dgm:style>
      </dgm:prSet>
      <dgm:spPr/>
      <dgm:t>
        <a:bodyPr vert="horz" wrap="square"/>
        <a:p>
          <a:pPr>
            <a:lnSpc>
              <a:spcPct val="100000"/>
            </a:lnSpc>
            <a:spcBef>
              <a:spcPct val="0"/>
            </a:spcBef>
            <a:spcAft>
              <a:spcPct val="15000"/>
            </a:spcAft>
          </a:pPr>
          <a:r>
            <a:rPr lang="en-US" sz="2800" b="1" i="1" dirty="0">
              <a:latin typeface="Times New Roman" panose="02020603050405020304" pitchFamily="18" charset="0"/>
              <a:cs typeface="Times New Roman" panose="02020603050405020304" pitchFamily="18" charset="0"/>
            </a:rPr>
            <a:t>3</a:t>
          </a:r>
          <a:r>
            <a:rPr lang="en-US" sz="2800" b="1" i="1" dirty="0">
              <a:latin typeface="Times New Roman" panose="02020603050405020304" pitchFamily="18" charset="0"/>
              <a:cs typeface="Times New Roman" panose="02020603050405020304" pitchFamily="18" charset="0"/>
            </a:rPr>
            <a:t>.5.  Đảng phải thường xuyên tự chỉnh đốn</a:t>
          </a:r>
          <a:endParaRPr lang="en-US" sz="2800" b="1" i="1" dirty="0">
            <a:latin typeface="Times New Roman" panose="02020603050405020304" pitchFamily="18" charset="0"/>
            <a:cs typeface="Times New Roman" panose="02020603050405020304" pitchFamily="18" charset="0"/>
          </a:endParaRPr>
        </a:p>
      </dgm:t>
    </dgm:pt>
    <dgm:pt modelId="{90725170-0147-4957-8489-502393478400}" cxnId="{A97B6661-820A-4E87-B826-A71A9569A813}" type="parTrans">
      <dgm:prSet/>
      <dgm:spPr/>
      <dgm:t>
        <a:bodyPr/>
        <a:lstStyle/>
        <a:p>
          <a:endParaRPr lang="en-US"/>
        </a:p>
      </dgm:t>
    </dgm:pt>
    <dgm:pt modelId="{2A46860E-45D4-425A-92B2-06179884099D}" cxnId="{A97B6661-820A-4E87-B826-A71A9569A813}" type="sibTrans">
      <dgm:prSet/>
      <dgm:spPr/>
      <dgm:t>
        <a:bodyPr/>
        <a:lstStyle/>
        <a:p>
          <a:endParaRPr lang="en-US"/>
        </a:p>
      </dgm:t>
    </dgm:pt>
    <dgm:pt modelId="{78834373-C0CB-4333-9328-AF5B5B642951}" type="pres">
      <dgm:prSet presAssocID="{6A3453B2-ED27-48A8-9218-4122C91A87E0}" presName="linearFlow" presStyleCnt="0">
        <dgm:presLayoutVars>
          <dgm:dir/>
          <dgm:animLvl val="lvl"/>
          <dgm:resizeHandles val="exact"/>
        </dgm:presLayoutVars>
      </dgm:prSet>
      <dgm:spPr/>
      <dgm:t>
        <a:bodyPr/>
        <a:lstStyle/>
        <a:p>
          <a:endParaRPr lang="en-US"/>
        </a:p>
      </dgm:t>
    </dgm:pt>
    <dgm:pt modelId="{7F25EF04-1056-4EF2-8F36-71216F9E33C6}" type="pres">
      <dgm:prSet presAssocID="{B3692134-78CB-40FA-BE23-9AF89AFFDF4A}" presName="composite" presStyleCnt="0"/>
      <dgm:spPr/>
    </dgm:pt>
    <dgm:pt modelId="{69C19FBC-CDA7-46C7-8BC8-94152D06E015}" type="pres">
      <dgm:prSet presAssocID="{B3692134-78CB-40FA-BE23-9AF89AFFDF4A}" presName="parentText" presStyleLbl="alignNode1" presStyleIdx="0" presStyleCnt="1" custScaleX="86335" custScaleY="82609" custLinFactNeighborX="14574" custLinFactNeighborY="-8695">
        <dgm:presLayoutVars>
          <dgm:chMax val="1"/>
          <dgm:bulletEnabled val="1"/>
        </dgm:presLayoutVars>
      </dgm:prSet>
      <dgm:spPr/>
      <dgm:t>
        <a:bodyPr/>
        <a:lstStyle/>
        <a:p>
          <a:endParaRPr lang="en-US"/>
        </a:p>
      </dgm:t>
    </dgm:pt>
    <dgm:pt modelId="{6800C3FF-8555-4010-9AF2-9C597A671F1D}" type="pres">
      <dgm:prSet presAssocID="{B3692134-78CB-40FA-BE23-9AF89AFFDF4A}" presName="descendantText" presStyleLbl="alignAcc1" presStyleIdx="0" presStyleCnt="1" custScaleY="74937" custLinFactNeighborX="1265" custLinFactNeighborY="-25340">
        <dgm:presLayoutVars>
          <dgm:bulletEnabled val="1"/>
        </dgm:presLayoutVars>
      </dgm:prSet>
      <dgm:spPr/>
      <dgm:t>
        <a:bodyPr/>
        <a:lstStyle/>
        <a:p>
          <a:endParaRPr lang="en-US"/>
        </a:p>
      </dgm:t>
    </dgm:pt>
  </dgm:ptLst>
  <dgm:cxnLst>
    <dgm:cxn modelId="{D43F11F9-8592-470D-9DF4-127F0AF513D4}" srcId="{6A3453B2-ED27-48A8-9218-4122C91A87E0}" destId="{B3692134-78CB-40FA-BE23-9AF89AFFDF4A}" srcOrd="0" destOrd="0" parTransId="{077F12DC-3F10-4247-85E2-EE92B0D11E8E}" sibTransId="{046B3167-31E8-436D-8307-D76653A7A1A5}"/>
    <dgm:cxn modelId="{A97B6661-820A-4E87-B826-A71A9569A813}" srcId="{B3692134-78CB-40FA-BE23-9AF89AFFDF4A}" destId="{4A7A2D83-428F-4CFE-BB63-0EC7FC547DE1}" srcOrd="0" destOrd="0" parTransId="{90725170-0147-4957-8489-502393478400}" sibTransId="{2A46860E-45D4-425A-92B2-06179884099D}"/>
    <dgm:cxn modelId="{040CDE75-7D11-440B-A06F-135128211228}" type="presOf" srcId="{6A3453B2-ED27-48A8-9218-4122C91A87E0}" destId="{78834373-C0CB-4333-9328-AF5B5B642951}" srcOrd="0" destOrd="0" presId="urn:microsoft.com/office/officeart/2005/8/layout/chevron2"/>
    <dgm:cxn modelId="{56CC762C-1BB1-49B5-BF72-06CD39ED9F8E}" type="presParOf" srcId="{78834373-C0CB-4333-9328-AF5B5B642951}" destId="{7F25EF04-1056-4EF2-8F36-71216F9E33C6}" srcOrd="0" destOrd="0" presId="urn:microsoft.com/office/officeart/2005/8/layout/chevron2"/>
    <dgm:cxn modelId="{3D0D9812-F571-4E11-AD27-243E2AD99915}" type="presParOf" srcId="{7F25EF04-1056-4EF2-8F36-71216F9E33C6}" destId="{69C19FBC-CDA7-46C7-8BC8-94152D06E015}" srcOrd="0" destOrd="0" presId="urn:microsoft.com/office/officeart/2005/8/layout/chevron2"/>
    <dgm:cxn modelId="{CBFF11C1-F6F3-44C6-9A54-35CE9DDC165C}" type="presOf" srcId="{B3692134-78CB-40FA-BE23-9AF89AFFDF4A}" destId="{69C19FBC-CDA7-46C7-8BC8-94152D06E015}" srcOrd="0" destOrd="0" presId="urn:microsoft.com/office/officeart/2005/8/layout/chevron2"/>
    <dgm:cxn modelId="{4C82E5B8-14A5-4D57-8C6E-208C4EB5C62F}" type="presParOf" srcId="{7F25EF04-1056-4EF2-8F36-71216F9E33C6}" destId="{6800C3FF-8555-4010-9AF2-9C597A671F1D}" srcOrd="1" destOrd="0" presId="urn:microsoft.com/office/officeart/2005/8/layout/chevron2"/>
    <dgm:cxn modelId="{9267B5CD-5C45-4182-9821-547D90EF8CDA}" type="presOf" srcId="{4A7A2D83-428F-4CFE-BB63-0EC7FC547DE1}" destId="{6800C3FF-8555-4010-9AF2-9C597A671F1D}" srcOrd="0"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49F218E0-E72F-4FB4-B861-C83F0E35F934}" type="doc">
      <dgm:prSet loTypeId="list" loCatId="list" qsTypeId="urn:microsoft.com/office/officeart/2005/8/quickstyle/simple1" qsCatId="simple" csTypeId="urn:microsoft.com/office/officeart/2005/8/colors/accent1_2" csCatId="accent1" phldr="0"/>
      <dgm:spPr/>
      <dgm:t>
        <a:bodyPr/>
        <a:p>
          <a:endParaRPr lang="en-US"/>
        </a:p>
      </dgm:t>
    </dgm:pt>
    <dgm:pt modelId="{17264811-B842-45CA-8023-890707C56826}">
      <dgm:prSet phldrT="[Text]" phldr="0" custT="0"/>
      <dgm:spPr/>
      <dgm:t>
        <a:bodyPr vert="horz" wrap="square"/>
        <a:p>
          <a:pPr>
            <a:lnSpc>
              <a:spcPct val="100000"/>
            </a:lnSpc>
            <a:spcBef>
              <a:spcPct val="0"/>
            </a:spcBef>
            <a:spcAft>
              <a:spcPct val="35000"/>
            </a:spcAft>
          </a:pPr>
          <a:r>
            <a:rPr lang="en-US"/>
            <a:t>Quyền lực của Đảng là do GCCN, NDLĐ và toàn dân tộc giao phó.</a:t>
          </a:r>
          <a:endParaRPr lang="en-US"/>
        </a:p>
      </dgm:t>
    </dgm:pt>
    <dgm:pt modelId="{A109D010-9885-4F8F-B8E9-E2C717658764}" cxnId="{7E780542-6A9B-4C73-9C30-4473980F0945}" type="parTrans">
      <dgm:prSet/>
      <dgm:spPr/>
      <dgm:t>
        <a:bodyPr/>
        <a:p>
          <a:endParaRPr lang="en-US"/>
        </a:p>
      </dgm:t>
    </dgm:pt>
    <dgm:pt modelId="{ABC69D63-56ED-48ED-9346-231F6A6139BF}" cxnId="{7E780542-6A9B-4C73-9C30-4473980F0945}" type="sibTrans">
      <dgm:prSet/>
      <dgm:spPr/>
      <dgm:t>
        <a:bodyPr/>
        <a:p>
          <a:endParaRPr lang="en-US"/>
        </a:p>
      </dgm:t>
    </dgm:pt>
    <dgm:pt modelId="{1E2CC1A7-EE79-4C18-A179-CE42EF3B3F4A}">
      <dgm:prSet phldrT="[Text]" phldr="0" custT="1"/>
      <dgm:spPr/>
      <dgm:t>
        <a:bodyPr vert="horz" wrap="square"/>
        <a:p>
          <a:pPr>
            <a:lnSpc>
              <a:spcPct val="100000"/>
            </a:lnSpc>
            <a:spcBef>
              <a:spcPct val="0"/>
            </a:spcBef>
            <a:spcAft>
              <a:spcPct val="35000"/>
            </a:spcAft>
          </a:pPr>
          <a:r>
            <a:rPr lang="en-US" sz="1800"/>
            <a:t>Đảng không có mục đích tự thân, không phải tổ chức để làm quan phát tài.</a:t>
          </a:r>
          <a:r>
            <a:rPr lang="en-US" sz="1800"/>
            <a:t/>
          </a:r>
          <a:endParaRPr lang="en-US" sz="1800"/>
        </a:p>
      </dgm:t>
    </dgm:pt>
    <dgm:pt modelId="{4420C36B-7FD0-41F4-845A-9000C47B4900}" cxnId="{D9055ABD-1E6D-4264-AA4A-BC64588D973C}" type="parTrans">
      <dgm:prSet/>
      <dgm:spPr/>
      <dgm:t>
        <a:bodyPr/>
        <a:p>
          <a:endParaRPr lang="en-US"/>
        </a:p>
      </dgm:t>
    </dgm:pt>
    <dgm:pt modelId="{1BAAE311-27E8-4383-9AB4-C15DA1D4E64A}" cxnId="{D9055ABD-1E6D-4264-AA4A-BC64588D973C}" type="sibTrans">
      <dgm:prSet/>
      <dgm:spPr/>
      <dgm:t>
        <a:bodyPr/>
        <a:p>
          <a:endParaRPr lang="en-US"/>
        </a:p>
      </dgm:t>
    </dgm:pt>
    <dgm:pt modelId="{A484B16A-D33B-49BA-80C2-13C962B6C989}">
      <dgm:prSet phldrT="[Text]" phldr="0" custT="0"/>
      <dgm:spPr/>
      <dgm:t>
        <a:bodyPr vert="horz" wrap="square"/>
        <a:p>
          <a:pPr>
            <a:lnSpc>
              <a:spcPct val="100000"/>
            </a:lnSpc>
            <a:spcBef>
              <a:spcPct val="0"/>
            </a:spcBef>
            <a:spcAft>
              <a:spcPct val="35000"/>
            </a:spcAft>
          </a:pPr>
          <a:r>
            <a:rPr lang="en-US"/>
            <a:t>Xây dựng và chỉnh đốn Đảng là việc làm vô cùng quan trọng.</a:t>
          </a:r>
          <a:endParaRPr lang="en-US"/>
        </a:p>
      </dgm:t>
    </dgm:pt>
    <dgm:pt modelId="{57CF6C04-37F5-4AE7-BD5A-88A90D22B7DF}" cxnId="{3AB2424A-4CD5-45D6-A500-B8D5BA9520D4}" type="parTrans">
      <dgm:prSet/>
      <dgm:spPr/>
      <dgm:t>
        <a:bodyPr/>
        <a:p>
          <a:endParaRPr lang="en-US"/>
        </a:p>
      </dgm:t>
    </dgm:pt>
    <dgm:pt modelId="{A5EBB2B7-A37E-4898-A92E-017C79366253}" cxnId="{3AB2424A-4CD5-45D6-A500-B8D5BA9520D4}" type="sibTrans">
      <dgm:prSet/>
      <dgm:spPr/>
      <dgm:t>
        <a:bodyPr/>
        <a:p>
          <a:endParaRPr lang="en-US"/>
        </a:p>
      </dgm:t>
    </dgm:pt>
    <dgm:pt modelId="{3FE43A09-7FA9-430A-9A2C-BD8BB8A3FABC}">
      <dgm:prSet phldrT="[Text]" phldr="0" custT="0"/>
      <dgm:spPr/>
      <dgm:t>
        <a:bodyPr vert="horz" wrap="square"/>
        <a:p>
          <a:pPr>
            <a:lnSpc>
              <a:spcPct val="100000"/>
            </a:lnSpc>
            <a:spcBef>
              <a:spcPct val="0"/>
            </a:spcBef>
            <a:spcAft>
              <a:spcPct val="15000"/>
            </a:spcAft>
          </a:pPr>
          <a:r>
            <a:rPr lang="en-US"/>
            <a:t/>
          </a:r>
          <a:endParaRPr lang="en-US"/>
        </a:p>
      </dgm:t>
    </dgm:pt>
    <dgm:pt modelId="{681C8A90-C430-46FD-B21C-339809E07A93}" cxnId="{ED0CCA3B-0F66-4812-A02C-90C2C8906D2C}" type="parTrans">
      <dgm:prSet/>
      <dgm:spPr/>
      <dgm:t>
        <a:bodyPr/>
        <a:p>
          <a:endParaRPr lang="en-US"/>
        </a:p>
      </dgm:t>
    </dgm:pt>
    <dgm:pt modelId="{65E243BC-A999-421C-8C58-849682F62438}" cxnId="{ED0CCA3B-0F66-4812-A02C-90C2C8906D2C}" type="sibTrans">
      <dgm:prSet/>
      <dgm:spPr/>
      <dgm:t>
        <a:bodyPr/>
        <a:p>
          <a:endParaRPr lang="en-US"/>
        </a:p>
      </dgm:t>
    </dgm:pt>
    <dgm:pt modelId="{7CF2E237-A323-4932-9A99-5C3801C407F7}" type="pres">
      <dgm:prSet presAssocID="{49F218E0-E72F-4FB4-B861-C83F0E35F934}" presName="Name0" presStyleCnt="0">
        <dgm:presLayoutVars>
          <dgm:dir/>
          <dgm:animLvl val="lvl"/>
          <dgm:resizeHandles val="exact"/>
        </dgm:presLayoutVars>
      </dgm:prSet>
      <dgm:spPr/>
    </dgm:pt>
    <dgm:pt modelId="{600174B3-3EC6-4ED8-9A64-BCC193972B36}" type="pres">
      <dgm:prSet presAssocID="{17264811-B842-45CA-8023-890707C56826}" presName="composite" presStyleCnt="0"/>
      <dgm:spPr/>
    </dgm:pt>
    <dgm:pt modelId="{27C3B081-C62D-4789-ACCC-6B5C4C4AC593}" type="pres">
      <dgm:prSet presAssocID="{17264811-B842-45CA-8023-890707C56826}" presName="parTx" presStyleLbl="alignNode1" presStyleIdx="0" presStyleCnt="3">
        <dgm:presLayoutVars>
          <dgm:chMax val="0"/>
          <dgm:chPref val="0"/>
          <dgm:bulletEnabled val="1"/>
        </dgm:presLayoutVars>
      </dgm:prSet>
      <dgm:spPr/>
    </dgm:pt>
    <dgm:pt modelId="{EF7A3F2B-0DDF-464D-BB82-2FD9B2735E45}" type="pres">
      <dgm:prSet presAssocID="{17264811-B842-45CA-8023-890707C56826}" presName="desTx" presStyleLbl="alignAccFollowNode1" presStyleIdx="0" presStyleCnt="3">
        <dgm:presLayoutVars>
          <dgm:bulletEnabled val="1"/>
        </dgm:presLayoutVars>
      </dgm:prSet>
      <dgm:spPr/>
    </dgm:pt>
    <dgm:pt modelId="{74BFF946-DBE8-4C9C-BE94-FFDC86C27C98}" type="pres">
      <dgm:prSet presAssocID="{ABC69D63-56ED-48ED-9346-231F6A6139BF}" presName="space" presStyleCnt="0"/>
      <dgm:spPr/>
    </dgm:pt>
    <dgm:pt modelId="{F09E7C67-D483-4458-8932-ED733A6AD0BE}" type="pres">
      <dgm:prSet presAssocID="{1E2CC1A7-EE79-4C18-A179-CE42EF3B3F4A}" presName="composite" presStyleCnt="0"/>
      <dgm:spPr/>
    </dgm:pt>
    <dgm:pt modelId="{F8668B23-714E-4127-97FC-1CD6337621BE}" type="pres">
      <dgm:prSet presAssocID="{1E2CC1A7-EE79-4C18-A179-CE42EF3B3F4A}" presName="parTx" presStyleLbl="alignNode1" presStyleIdx="1" presStyleCnt="3">
        <dgm:presLayoutVars>
          <dgm:chMax val="0"/>
          <dgm:chPref val="0"/>
          <dgm:bulletEnabled val="1"/>
        </dgm:presLayoutVars>
      </dgm:prSet>
      <dgm:spPr/>
    </dgm:pt>
    <dgm:pt modelId="{DBD11FAB-8B7F-4F8A-8171-934118D8A205}" type="pres">
      <dgm:prSet presAssocID="{1E2CC1A7-EE79-4C18-A179-CE42EF3B3F4A}" presName="desTx" presStyleLbl="alignAccFollowNode1" presStyleIdx="1" presStyleCnt="3">
        <dgm:presLayoutVars>
          <dgm:bulletEnabled val="1"/>
        </dgm:presLayoutVars>
      </dgm:prSet>
      <dgm:spPr/>
    </dgm:pt>
    <dgm:pt modelId="{D35F3378-C772-4716-BE81-93512F9BEC82}" type="pres">
      <dgm:prSet presAssocID="{1BAAE311-27E8-4383-9AB4-C15DA1D4E64A}" presName="space" presStyleCnt="0"/>
      <dgm:spPr/>
    </dgm:pt>
    <dgm:pt modelId="{AF734243-87E9-4C66-B7B8-A3E0E4E6C1E3}" type="pres">
      <dgm:prSet presAssocID="{A484B16A-D33B-49BA-80C2-13C962B6C989}" presName="composite" presStyleCnt="0"/>
      <dgm:spPr/>
    </dgm:pt>
    <dgm:pt modelId="{85F0829B-F0D0-4040-B2D6-0D289700BD62}" type="pres">
      <dgm:prSet presAssocID="{A484B16A-D33B-49BA-80C2-13C962B6C989}" presName="parTx" presStyleLbl="alignNode1" presStyleIdx="2" presStyleCnt="3">
        <dgm:presLayoutVars>
          <dgm:chMax val="0"/>
          <dgm:chPref val="0"/>
          <dgm:bulletEnabled val="1"/>
        </dgm:presLayoutVars>
      </dgm:prSet>
      <dgm:spPr/>
    </dgm:pt>
    <dgm:pt modelId="{8E8B5376-0863-491C-83DC-52E304B5A1D3}" type="pres">
      <dgm:prSet presAssocID="{A484B16A-D33B-49BA-80C2-13C962B6C989}" presName="desTx" presStyleLbl="alignAccFollowNode1" presStyleIdx="2" presStyleCnt="3">
        <dgm:presLayoutVars>
          <dgm:bulletEnabled val="1"/>
        </dgm:presLayoutVars>
      </dgm:prSet>
      <dgm:spPr/>
    </dgm:pt>
  </dgm:ptLst>
  <dgm:cxnLst>
    <dgm:cxn modelId="{7E780542-6A9B-4C73-9C30-4473980F0945}" srcId="{49F218E0-E72F-4FB4-B861-C83F0E35F934}" destId="{17264811-B842-45CA-8023-890707C56826}" srcOrd="0" destOrd="0" parTransId="{A109D010-9885-4F8F-B8E9-E2C717658764}" sibTransId="{ABC69D63-56ED-48ED-9346-231F6A6139BF}"/>
    <dgm:cxn modelId="{D9055ABD-1E6D-4264-AA4A-BC64588D973C}" srcId="{49F218E0-E72F-4FB4-B861-C83F0E35F934}" destId="{1E2CC1A7-EE79-4C18-A179-CE42EF3B3F4A}" srcOrd="1" destOrd="0" parTransId="{4420C36B-7FD0-41F4-845A-9000C47B4900}" sibTransId="{1BAAE311-27E8-4383-9AB4-C15DA1D4E64A}"/>
    <dgm:cxn modelId="{3AB2424A-4CD5-45D6-A500-B8D5BA9520D4}" srcId="{49F218E0-E72F-4FB4-B861-C83F0E35F934}" destId="{A484B16A-D33B-49BA-80C2-13C962B6C989}" srcOrd="2" destOrd="0" parTransId="{57CF6C04-37F5-4AE7-BD5A-88A90D22B7DF}" sibTransId="{A5EBB2B7-A37E-4898-A92E-017C79366253}"/>
    <dgm:cxn modelId="{ED0CCA3B-0F66-4812-A02C-90C2C8906D2C}" srcId="{A484B16A-D33B-49BA-80C2-13C962B6C989}" destId="{3FE43A09-7FA9-430A-9A2C-BD8BB8A3FABC}" srcOrd="0" destOrd="2" parTransId="{681C8A90-C430-46FD-B21C-339809E07A93}" sibTransId="{65E243BC-A999-421C-8C58-849682F62438}"/>
    <dgm:cxn modelId="{025BDE56-A973-462E-9FD6-1FF655DE2D42}" type="presOf" srcId="{49F218E0-E72F-4FB4-B861-C83F0E35F934}" destId="{7CF2E237-A323-4932-9A99-5C3801C407F7}" srcOrd="0" destOrd="0" presId="urn:microsoft.com/office/officeart/2005/8/layout/hList1"/>
    <dgm:cxn modelId="{65A93459-22A0-4798-AE1C-87C61EA7B51F}" type="presParOf" srcId="{7CF2E237-A323-4932-9A99-5C3801C407F7}" destId="{600174B3-3EC6-4ED8-9A64-BCC193972B36}" srcOrd="0" destOrd="0" presId="urn:microsoft.com/office/officeart/2005/8/layout/hList1"/>
    <dgm:cxn modelId="{6D8678C8-1143-44D8-9F05-39737E2D60FB}" type="presParOf" srcId="{600174B3-3EC6-4ED8-9A64-BCC193972B36}" destId="{27C3B081-C62D-4789-ACCC-6B5C4C4AC593}" srcOrd="0" destOrd="0" presId="urn:microsoft.com/office/officeart/2005/8/layout/hList1"/>
    <dgm:cxn modelId="{78EA3BA2-4E95-4575-B95F-2884663CD0C5}" type="presOf" srcId="{17264811-B842-45CA-8023-890707C56826}" destId="{27C3B081-C62D-4789-ACCC-6B5C4C4AC593}" srcOrd="0" destOrd="0" presId="urn:microsoft.com/office/officeart/2005/8/layout/hList1"/>
    <dgm:cxn modelId="{35C2ACE7-B6C3-474D-88A9-EC305714F071}" type="presParOf" srcId="{600174B3-3EC6-4ED8-9A64-BCC193972B36}" destId="{EF7A3F2B-0DDF-464D-BB82-2FD9B2735E45}" srcOrd="1" destOrd="0" presId="urn:microsoft.com/office/officeart/2005/8/layout/hList1"/>
    <dgm:cxn modelId="{AC91DB9B-C69A-46AB-8DF2-F53F43831389}" type="presParOf" srcId="{7CF2E237-A323-4932-9A99-5C3801C407F7}" destId="{74BFF946-DBE8-4C9C-BE94-FFDC86C27C98}" srcOrd="1" destOrd="0" presId="urn:microsoft.com/office/officeart/2005/8/layout/hList1"/>
    <dgm:cxn modelId="{AB86BC7C-B0A7-4E29-B56E-FB2779A77F72}" type="presParOf" srcId="{7CF2E237-A323-4932-9A99-5C3801C407F7}" destId="{F09E7C67-D483-4458-8932-ED733A6AD0BE}" srcOrd="2" destOrd="0" presId="urn:microsoft.com/office/officeart/2005/8/layout/hList1"/>
    <dgm:cxn modelId="{392892E9-18DF-4A2D-BE39-B431CBC91FF8}" type="presParOf" srcId="{F09E7C67-D483-4458-8932-ED733A6AD0BE}" destId="{F8668B23-714E-4127-97FC-1CD6337621BE}" srcOrd="0" destOrd="2" presId="urn:microsoft.com/office/officeart/2005/8/layout/hList1"/>
    <dgm:cxn modelId="{89C7DA5A-49E7-49B5-8918-9A97101C4FC9}" type="presOf" srcId="{1E2CC1A7-EE79-4C18-A179-CE42EF3B3F4A}" destId="{F8668B23-714E-4127-97FC-1CD6337621BE}" srcOrd="0" destOrd="0" presId="urn:microsoft.com/office/officeart/2005/8/layout/hList1"/>
    <dgm:cxn modelId="{7F20B783-625E-4AA0-BEE6-20CDAB142A00}" type="presParOf" srcId="{F09E7C67-D483-4458-8932-ED733A6AD0BE}" destId="{DBD11FAB-8B7F-4F8A-8171-934118D8A205}" srcOrd="1" destOrd="2" presId="urn:microsoft.com/office/officeart/2005/8/layout/hList1"/>
    <dgm:cxn modelId="{68E2C6BF-7FF1-40B1-8B61-B6C317BB2CF5}" type="presParOf" srcId="{7CF2E237-A323-4932-9A99-5C3801C407F7}" destId="{D35F3378-C772-4716-BE81-93512F9BEC82}" srcOrd="3" destOrd="0" presId="urn:microsoft.com/office/officeart/2005/8/layout/hList1"/>
    <dgm:cxn modelId="{6C939430-7EF3-4000-A975-C9EAA878E106}" type="presParOf" srcId="{7CF2E237-A323-4932-9A99-5C3801C407F7}" destId="{AF734243-87E9-4C66-B7B8-A3E0E4E6C1E3}" srcOrd="4" destOrd="0" presId="urn:microsoft.com/office/officeart/2005/8/layout/hList1"/>
    <dgm:cxn modelId="{F5156BB6-E6EA-45DA-BAEB-352EB8E21366}" type="presParOf" srcId="{AF734243-87E9-4C66-B7B8-A3E0E4E6C1E3}" destId="{85F0829B-F0D0-4040-B2D6-0D289700BD62}" srcOrd="0" destOrd="4" presId="urn:microsoft.com/office/officeart/2005/8/layout/hList1"/>
    <dgm:cxn modelId="{75648EF4-0730-4EB2-AF8A-6E77225A5417}" type="presOf" srcId="{A484B16A-D33B-49BA-80C2-13C962B6C989}" destId="{85F0829B-F0D0-4040-B2D6-0D289700BD62}" srcOrd="0" destOrd="0" presId="urn:microsoft.com/office/officeart/2005/8/layout/hList1"/>
    <dgm:cxn modelId="{053636BD-EBA8-4DC7-A18E-B300D31BDBD1}" type="presParOf" srcId="{AF734243-87E9-4C66-B7B8-A3E0E4E6C1E3}" destId="{8E8B5376-0863-491C-83DC-52E304B5A1D3}" srcOrd="1" destOrd="4" presId="urn:microsoft.com/office/officeart/2005/8/layout/hList1"/>
    <dgm:cxn modelId="{2A907035-AA89-4173-895B-A91913782D38}" type="presOf" srcId="{3FE43A09-7FA9-430A-9A2C-BD8BB8A3FABC}" destId="{8E8B5376-0863-491C-83DC-52E304B5A1D3}" srcOrd="0" destOrd="0" presId="urn:microsoft.com/office/officeart/2005/8/layout/h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6A3453B2-ED27-48A8-9218-4122C91A87E0}" type="doc">
      <dgm:prSet loTypeId="process" loCatId="process" qsTypeId="urn:microsoft.com/office/officeart/2005/8/quickstyle/simple1" qsCatId="simple" csTypeId="urn:microsoft.com/office/officeart/2005/8/colors/accent1_2" csCatId="accent1" phldr="1"/>
      <dgm:spPr/>
      <dgm:t>
        <a:bodyPr/>
        <a:lstStyle/>
        <a:p>
          <a:endParaRPr lang="en-US"/>
        </a:p>
      </dgm:t>
    </dgm:pt>
    <dgm:pt modelId="{B3692134-78CB-40FA-BE23-9AF89AFFDF4A}">
      <dgm:prSet phldrT="[Text]" phldr="0" custT="1">
        <dgm:style>
          <a:lnRef idx="0">
            <a:schemeClr val="accent3"/>
          </a:lnRef>
          <a:fillRef idx="3">
            <a:schemeClr val="accent3"/>
          </a:fillRef>
          <a:effectRef idx="3">
            <a:schemeClr val="accent3"/>
          </a:effectRef>
          <a:fontRef idx="minor">
            <a:schemeClr val="lt1"/>
          </a:fontRef>
        </dgm:style>
      </dgm:prSet>
      <dgm:spPr/>
      <dgm:t>
        <a:bodyPr vert="horz" wrap="square"/>
        <a:p>
          <a:pPr>
            <a:lnSpc>
              <a:spcPct val="100000"/>
            </a:lnSpc>
            <a:spcBef>
              <a:spcPct val="0"/>
            </a:spcBef>
            <a:spcAft>
              <a:spcPct val="35000"/>
            </a:spcAft>
          </a:pPr>
          <a:r>
            <a:rPr lang="en-US" sz="2200" b="1" dirty="0">
              <a:solidFill>
                <a:schemeClr val="tx1"/>
              </a:solidFill>
              <a:latin typeface="Times New Roman" panose="02020603050405020304" pitchFamily="18" charset="0"/>
              <a:cs typeface="Times New Roman" panose="02020603050405020304" pitchFamily="18" charset="0"/>
            </a:rPr>
            <a:t/>
          </a:r>
          <a:endParaRPr lang="en-US" sz="2200" b="1" dirty="0">
            <a:solidFill>
              <a:schemeClr val="tx1"/>
            </a:solidFill>
            <a:latin typeface="Times New Roman" panose="02020603050405020304" pitchFamily="18" charset="0"/>
            <a:cs typeface="Times New Roman" panose="02020603050405020304" pitchFamily="18" charset="0"/>
          </a:endParaRPr>
        </a:p>
      </dgm:t>
    </dgm:pt>
    <dgm:pt modelId="{077F12DC-3F10-4247-85E2-EE92B0D11E8E}" cxnId="{34EBB42A-4421-4219-96DC-064568697E60}" type="parTrans">
      <dgm:prSet/>
      <dgm:spPr/>
      <dgm:t>
        <a:bodyPr/>
        <a:lstStyle/>
        <a:p>
          <a:endParaRPr lang="en-US"/>
        </a:p>
      </dgm:t>
    </dgm:pt>
    <dgm:pt modelId="{046B3167-31E8-436D-8307-D76653A7A1A5}" cxnId="{34EBB42A-4421-4219-96DC-064568697E60}" type="sibTrans">
      <dgm:prSet/>
      <dgm:spPr/>
      <dgm:t>
        <a:bodyPr/>
        <a:lstStyle/>
        <a:p>
          <a:endParaRPr lang="en-US"/>
        </a:p>
      </dgm:t>
    </dgm:pt>
    <dgm:pt modelId="{4A7A2D83-428F-4CFE-BB63-0EC7FC547DE1}">
      <dgm:prSet phldrT="[Text]" phldr="0" custT="1">
        <dgm:style>
          <a:lnRef idx="1">
            <a:schemeClr val="accent3"/>
          </a:lnRef>
          <a:fillRef idx="2">
            <a:schemeClr val="accent3"/>
          </a:fillRef>
          <a:effectRef idx="1">
            <a:schemeClr val="accent3"/>
          </a:effectRef>
          <a:fontRef idx="minor">
            <a:schemeClr val="dk1"/>
          </a:fontRef>
        </dgm:style>
      </dgm:prSet>
      <dgm:spPr/>
      <dgm:t>
        <a:bodyPr vert="horz" wrap="square"/>
        <a:p>
          <a:pPr>
            <a:lnSpc>
              <a:spcPct val="100000"/>
            </a:lnSpc>
            <a:spcBef>
              <a:spcPct val="0"/>
            </a:spcBef>
            <a:spcAft>
              <a:spcPct val="15000"/>
            </a:spcAft>
          </a:pPr>
          <a:r>
            <a:rPr lang="en-US" sz="2800" b="1" i="1" dirty="0">
              <a:latin typeface="Times New Roman" panose="02020603050405020304" pitchFamily="18" charset="0"/>
              <a:cs typeface="Times New Roman" panose="02020603050405020304" pitchFamily="18" charset="0"/>
            </a:rPr>
            <a:t>3</a:t>
          </a:r>
          <a:r>
            <a:rPr lang="en-US" sz="2800" b="1" i="1" dirty="0">
              <a:latin typeface="Times New Roman" panose="02020603050405020304" pitchFamily="18" charset="0"/>
              <a:cs typeface="Times New Roman" panose="02020603050405020304" pitchFamily="18" charset="0"/>
            </a:rPr>
            <a:t>.7.  Đảng phải </a:t>
          </a:r>
          <a:r>
            <a:rPr lang="en-US" sz="2800" b="1" i="1" dirty="0">
              <a:latin typeface="Times New Roman" panose="02020603050405020304" pitchFamily="18" charset="0"/>
              <a:cs typeface="Times New Roman" panose="02020603050405020304" pitchFamily="18" charset="0"/>
            </a:rPr>
            <a:t>liên hệ mật thiết với nhân dân</a:t>
          </a:r>
          <a:endParaRPr lang="en-US" sz="2800" b="1" i="1" dirty="0">
            <a:latin typeface="Times New Roman" panose="02020603050405020304" pitchFamily="18" charset="0"/>
            <a:cs typeface="Times New Roman" panose="02020603050405020304" pitchFamily="18" charset="0"/>
          </a:endParaRPr>
        </a:p>
      </dgm:t>
    </dgm:pt>
    <dgm:pt modelId="{90725170-0147-4957-8489-502393478400}" cxnId="{083E1C2C-A387-4977-86C2-842167F89B84}" type="parTrans">
      <dgm:prSet/>
      <dgm:spPr/>
      <dgm:t>
        <a:bodyPr/>
        <a:lstStyle/>
        <a:p>
          <a:endParaRPr lang="en-US"/>
        </a:p>
      </dgm:t>
    </dgm:pt>
    <dgm:pt modelId="{2A46860E-45D4-425A-92B2-06179884099D}" cxnId="{083E1C2C-A387-4977-86C2-842167F89B84}" type="sibTrans">
      <dgm:prSet/>
      <dgm:spPr/>
      <dgm:t>
        <a:bodyPr/>
        <a:lstStyle/>
        <a:p>
          <a:endParaRPr lang="en-US"/>
        </a:p>
      </dgm:t>
    </dgm:pt>
    <dgm:pt modelId="{78834373-C0CB-4333-9328-AF5B5B642951}" type="pres">
      <dgm:prSet presAssocID="{6A3453B2-ED27-48A8-9218-4122C91A87E0}" presName="linearFlow" presStyleCnt="0">
        <dgm:presLayoutVars>
          <dgm:dir/>
          <dgm:animLvl val="lvl"/>
          <dgm:resizeHandles val="exact"/>
        </dgm:presLayoutVars>
      </dgm:prSet>
      <dgm:spPr/>
      <dgm:t>
        <a:bodyPr/>
        <a:lstStyle/>
        <a:p>
          <a:endParaRPr lang="en-US"/>
        </a:p>
      </dgm:t>
    </dgm:pt>
    <dgm:pt modelId="{7F25EF04-1056-4EF2-8F36-71216F9E33C6}" type="pres">
      <dgm:prSet presAssocID="{B3692134-78CB-40FA-BE23-9AF89AFFDF4A}" presName="composite" presStyleCnt="0"/>
      <dgm:spPr/>
    </dgm:pt>
    <dgm:pt modelId="{69C19FBC-CDA7-46C7-8BC8-94152D06E015}" type="pres">
      <dgm:prSet presAssocID="{B3692134-78CB-40FA-BE23-9AF89AFFDF4A}" presName="parentText" presStyleLbl="alignNode1" presStyleIdx="0" presStyleCnt="1" custScaleX="86335" custScaleY="82609" custLinFactNeighborX="14574" custLinFactNeighborY="-8695">
        <dgm:presLayoutVars>
          <dgm:chMax val="1"/>
          <dgm:bulletEnabled val="1"/>
        </dgm:presLayoutVars>
      </dgm:prSet>
      <dgm:spPr/>
      <dgm:t>
        <a:bodyPr/>
        <a:lstStyle/>
        <a:p>
          <a:endParaRPr lang="en-US"/>
        </a:p>
      </dgm:t>
    </dgm:pt>
    <dgm:pt modelId="{6800C3FF-8555-4010-9AF2-9C597A671F1D}" type="pres">
      <dgm:prSet presAssocID="{B3692134-78CB-40FA-BE23-9AF89AFFDF4A}" presName="descendantText" presStyleLbl="alignAcc1" presStyleIdx="0" presStyleCnt="1" custScaleY="74937" custLinFactNeighborX="1265" custLinFactNeighborY="-25340">
        <dgm:presLayoutVars>
          <dgm:bulletEnabled val="1"/>
        </dgm:presLayoutVars>
      </dgm:prSet>
      <dgm:spPr/>
      <dgm:t>
        <a:bodyPr/>
        <a:lstStyle/>
        <a:p>
          <a:endParaRPr lang="en-US"/>
        </a:p>
      </dgm:t>
    </dgm:pt>
  </dgm:ptLst>
  <dgm:cxnLst>
    <dgm:cxn modelId="{34EBB42A-4421-4219-96DC-064568697E60}" srcId="{6A3453B2-ED27-48A8-9218-4122C91A87E0}" destId="{B3692134-78CB-40FA-BE23-9AF89AFFDF4A}" srcOrd="0" destOrd="0" parTransId="{077F12DC-3F10-4247-85E2-EE92B0D11E8E}" sibTransId="{046B3167-31E8-436D-8307-D76653A7A1A5}"/>
    <dgm:cxn modelId="{083E1C2C-A387-4977-86C2-842167F89B84}" srcId="{B3692134-78CB-40FA-BE23-9AF89AFFDF4A}" destId="{4A7A2D83-428F-4CFE-BB63-0EC7FC547DE1}" srcOrd="0" destOrd="0" parTransId="{90725170-0147-4957-8489-502393478400}" sibTransId="{2A46860E-45D4-425A-92B2-06179884099D}"/>
    <dgm:cxn modelId="{F68FB104-133D-4315-9783-2496BE31566E}" type="presOf" srcId="{6A3453B2-ED27-48A8-9218-4122C91A87E0}" destId="{78834373-C0CB-4333-9328-AF5B5B642951}" srcOrd="0" destOrd="0" presId="urn:microsoft.com/office/officeart/2005/8/layout/chevron2"/>
    <dgm:cxn modelId="{C6A9F291-D322-4AE5-8D31-1CB2EA6D29C3}" type="presParOf" srcId="{78834373-C0CB-4333-9328-AF5B5B642951}" destId="{7F25EF04-1056-4EF2-8F36-71216F9E33C6}" srcOrd="0" destOrd="0" presId="urn:microsoft.com/office/officeart/2005/8/layout/chevron2"/>
    <dgm:cxn modelId="{DB242349-BB38-44B6-A470-5A978E3F6968}" type="presParOf" srcId="{7F25EF04-1056-4EF2-8F36-71216F9E33C6}" destId="{69C19FBC-CDA7-46C7-8BC8-94152D06E015}" srcOrd="0" destOrd="0" presId="urn:microsoft.com/office/officeart/2005/8/layout/chevron2"/>
    <dgm:cxn modelId="{41C57AE1-FEF0-4E89-AA65-2D602837CF3C}" type="presOf" srcId="{B3692134-78CB-40FA-BE23-9AF89AFFDF4A}" destId="{69C19FBC-CDA7-46C7-8BC8-94152D06E015}" srcOrd="0" destOrd="0" presId="urn:microsoft.com/office/officeart/2005/8/layout/chevron2"/>
    <dgm:cxn modelId="{6268E988-1EDE-4B75-A984-8D71F26E1EC6}" type="presParOf" srcId="{7F25EF04-1056-4EF2-8F36-71216F9E33C6}" destId="{6800C3FF-8555-4010-9AF2-9C597A671F1D}" srcOrd="1" destOrd="0" presId="urn:microsoft.com/office/officeart/2005/8/layout/chevron2"/>
    <dgm:cxn modelId="{332CF1C6-B9BF-4917-9CA7-6C65E60A2ED4}" type="presOf" srcId="{4A7A2D83-428F-4CFE-BB63-0EC7FC547DE1}" destId="{6800C3FF-8555-4010-9AF2-9C597A671F1D}" srcOrd="0"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0139F80-A41F-4296-BEDA-4E4BEC89A86F}" type="doc">
      <dgm:prSet loTypeId="urn:microsoft.com/office/officeart/2005/8/layout/cycle3" loCatId="cycle" qsTypeId="urn:microsoft.com/office/officeart/2005/8/quickstyle/simple1" qsCatId="simple" csTypeId="urn:microsoft.com/office/officeart/2005/8/colors/accent1_2" csCatId="accent1" phldr="0"/>
      <dgm:spPr/>
      <dgm:t>
        <a:bodyPr/>
        <a:p>
          <a:endParaRPr lang="en-US"/>
        </a:p>
      </dgm:t>
    </dgm:pt>
    <dgm:pt modelId="{ED27F895-F932-4520-A6E7-20717B1B6ABA}">
      <dgm:prSet phldrT="[Text]" phldr="0" custT="0"/>
      <dgm:spPr/>
      <dgm:t>
        <a:bodyPr vert="horz" wrap="square"/>
        <a:p>
          <a:pPr>
            <a:lnSpc>
              <a:spcPct val="100000"/>
            </a:lnSpc>
            <a:spcBef>
              <a:spcPct val="0"/>
            </a:spcBef>
            <a:spcAft>
              <a:spcPct val="35000"/>
            </a:spcAft>
          </a:pPr>
          <a:r>
            <a:rPr lang="en-US"/>
            <a:t>ĐCSVN là một bộ phận của toàn thể dân tộc Vn.</a:t>
          </a:r>
          <a:endParaRPr lang="en-US"/>
        </a:p>
      </dgm:t>
    </dgm:pt>
    <dgm:pt modelId="{E4F3F18A-396C-4AEE-B550-7690C2F59830}" cxnId="{A5FD6CFF-6D4A-46A6-87B7-278B558C5F9A}" type="parTrans">
      <dgm:prSet/>
      <dgm:spPr/>
      <dgm:t>
        <a:bodyPr/>
        <a:p>
          <a:endParaRPr lang="en-US"/>
        </a:p>
      </dgm:t>
    </dgm:pt>
    <dgm:pt modelId="{7197E9C7-2BFC-4382-A4C1-AF8E70D3407A}" cxnId="{A5FD6CFF-6D4A-46A6-87B7-278B558C5F9A}" type="sibTrans">
      <dgm:prSet/>
      <dgm:spPr/>
      <dgm:t>
        <a:bodyPr/>
        <a:p>
          <a:endParaRPr lang="en-US"/>
        </a:p>
      </dgm:t>
    </dgm:pt>
    <dgm:pt modelId="{FAC4F552-553A-4AE6-BC40-237F3697F56A}">
      <dgm:prSet phldrT="[Text]" phldr="0" custT="0"/>
      <dgm:spPr/>
      <dgm:t>
        <a:bodyPr vert="horz" wrap="square"/>
        <a:p>
          <a:pPr>
            <a:lnSpc>
              <a:spcPct val="100000"/>
            </a:lnSpc>
            <a:spcBef>
              <a:spcPct val="0"/>
            </a:spcBef>
            <a:spcAft>
              <a:spcPct val="35000"/>
            </a:spcAft>
          </a:pPr>
          <a:r>
            <a:rPr lang="en-US"/>
            <a:t>ĐCS-GCCN_NDVN là mqh “3 trong 1”, không tách rời.</a:t>
          </a:r>
          <a:endParaRPr lang="en-US"/>
        </a:p>
      </dgm:t>
    </dgm:pt>
    <dgm:pt modelId="{7FD9B64E-5280-4B70-903C-6F2BE28A6CE5}" cxnId="{B59C14C2-59D4-4948-8D51-89370900148D}" type="parTrans">
      <dgm:prSet/>
      <dgm:spPr/>
      <dgm:t>
        <a:bodyPr/>
        <a:p>
          <a:endParaRPr lang="en-US"/>
        </a:p>
      </dgm:t>
    </dgm:pt>
    <dgm:pt modelId="{C214425F-F630-4C52-8627-F2DE8D0D90BA}" cxnId="{B59C14C2-59D4-4948-8D51-89370900148D}" type="sibTrans">
      <dgm:prSet/>
      <dgm:spPr/>
      <dgm:t>
        <a:bodyPr/>
        <a:p>
          <a:endParaRPr lang="en-US"/>
        </a:p>
      </dgm:t>
    </dgm:pt>
    <dgm:pt modelId="{65F0DA01-8262-450D-BD62-8690C98FDAD2}">
      <dgm:prSet phldrT="[Text]" phldr="0" custT="0"/>
      <dgm:spPr/>
      <dgm:t>
        <a:bodyPr vert="horz" wrap="square"/>
        <a:p>
          <a:pPr>
            <a:lnSpc>
              <a:spcPct val="100000"/>
            </a:lnSpc>
            <a:spcBef>
              <a:spcPct val="0"/>
            </a:spcBef>
            <a:spcAft>
              <a:spcPct val="35000"/>
            </a:spcAft>
          </a:pPr>
          <a:r>
            <a:rPr lang="en-US"/>
            <a:t>Đảng ở trong xã hội, không phải từ trên trời sa xuống.</a:t>
          </a:r>
          <a:endParaRPr lang="en-US"/>
        </a:p>
      </dgm:t>
    </dgm:pt>
    <dgm:pt modelId="{45A96CE7-8DBE-4F8A-87D0-854153A0DCCB}" cxnId="{08FECD31-E043-4AA5-9620-281C9620FE16}" type="parTrans">
      <dgm:prSet/>
      <dgm:spPr/>
      <dgm:t>
        <a:bodyPr/>
        <a:p>
          <a:endParaRPr lang="en-US"/>
        </a:p>
      </dgm:t>
    </dgm:pt>
    <dgm:pt modelId="{E3AA9C70-C00F-41C3-AC24-14264B3DF079}" cxnId="{08FECD31-E043-4AA5-9620-281C9620FE16}" type="sibTrans">
      <dgm:prSet/>
      <dgm:spPr/>
      <dgm:t>
        <a:bodyPr/>
        <a:p>
          <a:endParaRPr lang="en-US"/>
        </a:p>
      </dgm:t>
    </dgm:pt>
    <dgm:pt modelId="{944AD0D2-6BD8-4775-9B4A-3461CC8DB612}">
      <dgm:prSet phldrT="[Text]" phldr="0" custT="0"/>
      <dgm:spPr/>
      <dgm:t>
        <a:bodyPr vert="horz" wrap="square"/>
        <a:p>
          <a:pPr>
            <a:lnSpc>
              <a:spcPct val="100000"/>
            </a:lnSpc>
            <a:spcBef>
              <a:spcPct val="0"/>
            </a:spcBef>
            <a:spcAft>
              <a:spcPct val="35000"/>
            </a:spcAft>
          </a:pPr>
          <a:r>
            <a:rPr lang="en-US"/>
            <a:t>Đảng phải là hiện thân của dân tộc, vì Đảng là đội tiên phong của NDLD và của DTVN </a:t>
          </a:r>
          <a:endParaRPr lang="en-US"/>
        </a:p>
      </dgm:t>
    </dgm:pt>
    <dgm:pt modelId="{B2A879E3-C78E-4E3B-8F77-03E9FE070EDF}" cxnId="{CC5BF2A4-C864-4518-88F9-D065BB706D77}" type="parTrans">
      <dgm:prSet/>
      <dgm:spPr/>
      <dgm:t>
        <a:bodyPr/>
        <a:p>
          <a:endParaRPr lang="en-US"/>
        </a:p>
      </dgm:t>
    </dgm:pt>
    <dgm:pt modelId="{8D86A813-F5F9-4521-8CB4-55B30CE68982}" cxnId="{CC5BF2A4-C864-4518-88F9-D065BB706D77}" type="sibTrans">
      <dgm:prSet/>
      <dgm:spPr/>
      <dgm:t>
        <a:bodyPr/>
        <a:p>
          <a:endParaRPr lang="en-US"/>
        </a:p>
      </dgm:t>
    </dgm:pt>
    <dgm:pt modelId="{F31169B2-585C-4BD6-AAB7-1E90D256C935}">
      <dgm:prSet phldrT="[Text]" phldr="0" custT="0"/>
      <dgm:spPr/>
      <dgm:t>
        <a:bodyPr vert="horz" wrap="square"/>
        <a:p>
          <a:pPr>
            <a:lnSpc>
              <a:spcPct val="100000"/>
            </a:lnSpc>
            <a:spcBef>
              <a:spcPct val="0"/>
            </a:spcBef>
            <a:spcAft>
              <a:spcPct val="35000"/>
            </a:spcAft>
          </a:pPr>
          <a:r>
            <a:rPr lang="en-US"/>
            <a:t>Đảng phải lấy “Dân làm gốc”, ý Đảng lòng dân là thống nhất.</a:t>
          </a:r>
          <a:endParaRPr lang="en-US"/>
        </a:p>
      </dgm:t>
    </dgm:pt>
    <dgm:pt modelId="{EE61BEF3-F390-4F05-94B5-481342196429}" cxnId="{471C5888-0503-4D75-BE87-9391F4526BD1}" type="parTrans">
      <dgm:prSet/>
      <dgm:spPr/>
      <dgm:t>
        <a:bodyPr/>
        <a:p>
          <a:endParaRPr lang="en-US"/>
        </a:p>
      </dgm:t>
    </dgm:pt>
    <dgm:pt modelId="{D5E542A6-2C10-4832-8E38-82821B7DF259}" cxnId="{471C5888-0503-4D75-BE87-9391F4526BD1}" type="sibTrans">
      <dgm:prSet/>
      <dgm:spPr/>
      <dgm:t>
        <a:bodyPr/>
        <a:p>
          <a:endParaRPr lang="en-US"/>
        </a:p>
      </dgm:t>
    </dgm:pt>
    <dgm:pt modelId="{1DF4AACC-FCFE-4478-BA2F-B6B158A02CB5}" type="pres">
      <dgm:prSet presAssocID="{30139F80-A41F-4296-BEDA-4E4BEC89A86F}" presName="Name0" presStyleCnt="0">
        <dgm:presLayoutVars>
          <dgm:dir/>
          <dgm:resizeHandles val="exact"/>
        </dgm:presLayoutVars>
      </dgm:prSet>
      <dgm:spPr/>
    </dgm:pt>
    <dgm:pt modelId="{0AF41DD3-82AC-4D68-969B-AFC5197C8579}" type="pres">
      <dgm:prSet presAssocID="{30139F80-A41F-4296-BEDA-4E4BEC89A86F}" presName="cycle" presStyleCnt="0"/>
      <dgm:spPr/>
    </dgm:pt>
    <dgm:pt modelId="{22A11489-3ABA-40F8-A51D-1DD036252FB1}" type="pres">
      <dgm:prSet presAssocID="{ED27F895-F932-4520-A6E7-20717B1B6ABA}" presName="nodeFirstNode" presStyleLbl="node1" presStyleIdx="0" presStyleCnt="5">
        <dgm:presLayoutVars>
          <dgm:bulletEnabled val="1"/>
        </dgm:presLayoutVars>
      </dgm:prSet>
      <dgm:spPr/>
    </dgm:pt>
    <dgm:pt modelId="{337EB5E2-1680-494E-8F98-087A78809C28}" type="pres">
      <dgm:prSet presAssocID="{7197E9C7-2BFC-4382-A4C1-AF8E70D3407A}" presName="sibTransFirstNode" presStyleLbl="bgShp" presStyleIdx="0" presStyleCnt="1"/>
      <dgm:spPr/>
    </dgm:pt>
    <dgm:pt modelId="{688DC5BA-912A-4A40-91DF-67B2BDDD2B94}" type="pres">
      <dgm:prSet presAssocID="{FAC4F552-553A-4AE6-BC40-237F3697F56A}" presName="nodeFollowingNodes" presStyleLbl="node1" presStyleIdx="1" presStyleCnt="5">
        <dgm:presLayoutVars>
          <dgm:bulletEnabled val="1"/>
        </dgm:presLayoutVars>
      </dgm:prSet>
      <dgm:spPr/>
    </dgm:pt>
    <dgm:pt modelId="{28D855B3-3DD3-4000-8129-7193272CBB99}" type="pres">
      <dgm:prSet presAssocID="{65F0DA01-8262-450D-BD62-8690C98FDAD2}" presName="nodeFollowingNodes" presStyleLbl="node1" presStyleIdx="2" presStyleCnt="5">
        <dgm:presLayoutVars>
          <dgm:bulletEnabled val="1"/>
        </dgm:presLayoutVars>
      </dgm:prSet>
      <dgm:spPr/>
    </dgm:pt>
    <dgm:pt modelId="{BDF9D8B2-8B45-43D0-8BAF-27565E824A5E}" type="pres">
      <dgm:prSet presAssocID="{944AD0D2-6BD8-4775-9B4A-3461CC8DB612}" presName="nodeFollowingNodes" presStyleLbl="node1" presStyleIdx="3" presStyleCnt="5">
        <dgm:presLayoutVars>
          <dgm:bulletEnabled val="1"/>
        </dgm:presLayoutVars>
      </dgm:prSet>
      <dgm:spPr/>
    </dgm:pt>
    <dgm:pt modelId="{BFF1AEDD-3E7C-471E-AC6C-1F6B329BE939}" type="pres">
      <dgm:prSet presAssocID="{F31169B2-585C-4BD6-AAB7-1E90D256C935}" presName="nodeFollowingNodes" presStyleLbl="node1" presStyleIdx="4" presStyleCnt="5">
        <dgm:presLayoutVars>
          <dgm:bulletEnabled val="1"/>
        </dgm:presLayoutVars>
      </dgm:prSet>
      <dgm:spPr/>
    </dgm:pt>
  </dgm:ptLst>
  <dgm:cxnLst>
    <dgm:cxn modelId="{A5FD6CFF-6D4A-46A6-87B7-278B558C5F9A}" srcId="{30139F80-A41F-4296-BEDA-4E4BEC89A86F}" destId="{ED27F895-F932-4520-A6E7-20717B1B6ABA}" srcOrd="0" destOrd="0" parTransId="{E4F3F18A-396C-4AEE-B550-7690C2F59830}" sibTransId="{7197E9C7-2BFC-4382-A4C1-AF8E70D3407A}"/>
    <dgm:cxn modelId="{B59C14C2-59D4-4948-8D51-89370900148D}" srcId="{30139F80-A41F-4296-BEDA-4E4BEC89A86F}" destId="{FAC4F552-553A-4AE6-BC40-237F3697F56A}" srcOrd="1" destOrd="0" parTransId="{7FD9B64E-5280-4B70-903C-6F2BE28A6CE5}" sibTransId="{C214425F-F630-4C52-8627-F2DE8D0D90BA}"/>
    <dgm:cxn modelId="{08FECD31-E043-4AA5-9620-281C9620FE16}" srcId="{30139F80-A41F-4296-BEDA-4E4BEC89A86F}" destId="{65F0DA01-8262-450D-BD62-8690C98FDAD2}" srcOrd="2" destOrd="0" parTransId="{45A96CE7-8DBE-4F8A-87D0-854153A0DCCB}" sibTransId="{E3AA9C70-C00F-41C3-AC24-14264B3DF079}"/>
    <dgm:cxn modelId="{CC5BF2A4-C864-4518-88F9-D065BB706D77}" srcId="{30139F80-A41F-4296-BEDA-4E4BEC89A86F}" destId="{944AD0D2-6BD8-4775-9B4A-3461CC8DB612}" srcOrd="3" destOrd="0" parTransId="{B2A879E3-C78E-4E3B-8F77-03E9FE070EDF}" sibTransId="{8D86A813-F5F9-4521-8CB4-55B30CE68982}"/>
    <dgm:cxn modelId="{471C5888-0503-4D75-BE87-9391F4526BD1}" srcId="{30139F80-A41F-4296-BEDA-4E4BEC89A86F}" destId="{F31169B2-585C-4BD6-AAB7-1E90D256C935}" srcOrd="4" destOrd="0" parTransId="{EE61BEF3-F390-4F05-94B5-481342196429}" sibTransId="{D5E542A6-2C10-4832-8E38-82821B7DF259}"/>
    <dgm:cxn modelId="{EA754305-DD7F-41F3-BC5E-AF9C74C74F1C}" type="presOf" srcId="{30139F80-A41F-4296-BEDA-4E4BEC89A86F}" destId="{1DF4AACC-FCFE-4478-BA2F-B6B158A02CB5}" srcOrd="0" destOrd="0" presId="urn:microsoft.com/office/officeart/2005/8/layout/cycle3"/>
    <dgm:cxn modelId="{BDF9E7FE-ED43-4452-8D5A-5A31415ED814}" type="presParOf" srcId="{1DF4AACC-FCFE-4478-BA2F-B6B158A02CB5}" destId="{0AF41DD3-82AC-4D68-969B-AFC5197C8579}" srcOrd="0" destOrd="0" presId="urn:microsoft.com/office/officeart/2005/8/layout/cycle3"/>
    <dgm:cxn modelId="{5C62F51A-4E59-4624-A0F0-F326B8C50E39}" type="presParOf" srcId="{0AF41DD3-82AC-4D68-969B-AFC5197C8579}" destId="{22A11489-3ABA-40F8-A51D-1DD036252FB1}" srcOrd="0" destOrd="0" presId="urn:microsoft.com/office/officeart/2005/8/layout/cycle3"/>
    <dgm:cxn modelId="{F7AA5053-4348-463D-B4C7-DC36DEE40852}" type="presOf" srcId="{ED27F895-F932-4520-A6E7-20717B1B6ABA}" destId="{22A11489-3ABA-40F8-A51D-1DD036252FB1}" srcOrd="0" destOrd="0" presId="urn:microsoft.com/office/officeart/2005/8/layout/cycle3"/>
    <dgm:cxn modelId="{0890CA14-5B0B-4AA0-9032-241E1B78F23C}" type="presParOf" srcId="{0AF41DD3-82AC-4D68-969B-AFC5197C8579}" destId="{337EB5E2-1680-494E-8F98-087A78809C28}" srcOrd="1" destOrd="0" presId="urn:microsoft.com/office/officeart/2005/8/layout/cycle3"/>
    <dgm:cxn modelId="{BA233AA6-C292-4733-9F1D-A491FBF4675D}" type="presOf" srcId="{7197E9C7-2BFC-4382-A4C1-AF8E70D3407A}" destId="{337EB5E2-1680-494E-8F98-087A78809C28}" srcOrd="0" destOrd="0" presId="urn:microsoft.com/office/officeart/2005/8/layout/cycle3"/>
    <dgm:cxn modelId="{F5B42B0F-3B15-4A39-A706-12FC0D20716D}" type="presParOf" srcId="{0AF41DD3-82AC-4D68-969B-AFC5197C8579}" destId="{688DC5BA-912A-4A40-91DF-67B2BDDD2B94}" srcOrd="2" destOrd="0" presId="urn:microsoft.com/office/officeart/2005/8/layout/cycle3"/>
    <dgm:cxn modelId="{F050E3AB-B3B3-40F7-BF34-021BE9EDDB6A}" type="presOf" srcId="{FAC4F552-553A-4AE6-BC40-237F3697F56A}" destId="{688DC5BA-912A-4A40-91DF-67B2BDDD2B94}" srcOrd="0" destOrd="0" presId="urn:microsoft.com/office/officeart/2005/8/layout/cycle3"/>
    <dgm:cxn modelId="{1302EE92-5199-46CC-8846-C1A8EA1DA9A2}" type="presParOf" srcId="{0AF41DD3-82AC-4D68-969B-AFC5197C8579}" destId="{28D855B3-3DD3-4000-8129-7193272CBB99}" srcOrd="3" destOrd="0" presId="urn:microsoft.com/office/officeart/2005/8/layout/cycle3"/>
    <dgm:cxn modelId="{5EAFA19C-F0BB-4438-8389-B6C892E89836}" type="presOf" srcId="{65F0DA01-8262-450D-BD62-8690C98FDAD2}" destId="{28D855B3-3DD3-4000-8129-7193272CBB99}" srcOrd="0" destOrd="0" presId="urn:microsoft.com/office/officeart/2005/8/layout/cycle3"/>
    <dgm:cxn modelId="{24ACC38D-D3E6-4F9C-90B7-14D39E418A5A}" type="presParOf" srcId="{0AF41DD3-82AC-4D68-969B-AFC5197C8579}" destId="{BDF9D8B2-8B45-43D0-8BAF-27565E824A5E}" srcOrd="4" destOrd="0" presId="urn:microsoft.com/office/officeart/2005/8/layout/cycle3"/>
    <dgm:cxn modelId="{1336EEC0-A728-49D4-B388-3017A9C3F998}" type="presOf" srcId="{944AD0D2-6BD8-4775-9B4A-3461CC8DB612}" destId="{BDF9D8B2-8B45-43D0-8BAF-27565E824A5E}" srcOrd="0" destOrd="0" presId="urn:microsoft.com/office/officeart/2005/8/layout/cycle3"/>
    <dgm:cxn modelId="{A30F7128-C100-4965-AB39-8E943731177D}" type="presParOf" srcId="{0AF41DD3-82AC-4D68-969B-AFC5197C8579}" destId="{BFF1AEDD-3E7C-471E-AC6C-1F6B329BE939}" srcOrd="5" destOrd="0" presId="urn:microsoft.com/office/officeart/2005/8/layout/cycle3"/>
    <dgm:cxn modelId="{81F35F5E-5F93-42EB-AFC1-72E535811D81}" type="presOf" srcId="{F31169B2-585C-4BD6-AAB7-1E90D256C935}" destId="{BFF1AEDD-3E7C-471E-AC6C-1F6B329BE939}" srcOrd="0" destOrd="0" presId="urn:microsoft.com/office/officeart/2005/8/layout/cycle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6AA0F6-139A-41DA-B2C9-0ACFF1332F3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CD0E958-365F-4BE9-AEF7-CF3C194C4B1A}">
      <dgm:prSet phldr="0" custT="1">
        <dgm:style>
          <a:lnRef idx="0">
            <a:schemeClr val="accent3"/>
          </a:lnRef>
          <a:fillRef idx="3">
            <a:schemeClr val="accent3"/>
          </a:fillRef>
          <a:effectRef idx="3">
            <a:schemeClr val="accent3"/>
          </a:effectRef>
          <a:fontRef idx="minor">
            <a:schemeClr val="lt1"/>
          </a:fontRef>
        </dgm:style>
      </dgm:prSet>
      <dgm:spPr/>
      <dgm:t>
        <a:bodyPr vert="horz" wrap="square"/>
        <a:p>
          <a:pPr algn="ctr" rtl="0">
            <a:lnSpc>
              <a:spcPct val="150000"/>
            </a:lnSpc>
            <a:spcBef>
              <a:spcPct val="0"/>
            </a:spcBef>
            <a:spcAft>
              <a:spcPts val="0"/>
            </a:spcAft>
          </a:pPr>
          <a:r>
            <a:rPr lang="en-US" sz="2300" b="1" dirty="0" smtClean="0">
              <a:solidFill>
                <a:schemeClr val="tx1"/>
              </a:solidFill>
              <a:latin typeface="Times New Roman" panose="02020603050405020304" pitchFamily="18" charset="0"/>
              <a:cs typeface="Times New Roman" panose="02020603050405020304" pitchFamily="18" charset="0"/>
            </a:rPr>
            <a:t>I</a:t>
          </a:r>
          <a:r>
            <a:rPr lang="en-US" sz="2300" b="1" dirty="0" smtClean="0">
              <a:solidFill>
                <a:schemeClr val="tx1"/>
              </a:solidFill>
              <a:latin typeface="Times New Roman" panose="02020603050405020304" pitchFamily="18" charset="0"/>
              <a:cs typeface="Times New Roman" panose="02020603050405020304" pitchFamily="18" charset="0"/>
            </a:rPr>
            <a:t>. TƯ TƯỞNG HỒ CHÍ MINH VỀ ĐẢNG CỘNG SẢN VIỆT NAM</a:t>
          </a:r>
          <a:r>
            <a:rPr lang="en-US" sz="2300" b="1" dirty="0">
              <a:solidFill>
                <a:schemeClr val="tx1"/>
              </a:solidFill>
              <a:latin typeface="Times New Roman" panose="02020603050405020304" pitchFamily="18" charset="0"/>
              <a:cs typeface="Times New Roman" panose="02020603050405020304" pitchFamily="18" charset="0"/>
            </a:rPr>
            <a:t/>
          </a:r>
          <a:endParaRPr lang="en-US" sz="2300" b="1" dirty="0">
            <a:solidFill>
              <a:schemeClr val="tx1"/>
            </a:solidFill>
            <a:latin typeface="Times New Roman" panose="02020603050405020304" pitchFamily="18" charset="0"/>
            <a:cs typeface="Times New Roman" panose="02020603050405020304" pitchFamily="18" charset="0"/>
          </a:endParaRPr>
        </a:p>
      </dgm:t>
    </dgm:pt>
    <dgm:pt modelId="{6D33D40F-AFE5-4E83-A0C3-3F447B1CBA4E}" cxnId="{76D232AE-FFF0-42CE-8260-D87D80F2FB4C}" type="parTrans">
      <dgm:prSet/>
      <dgm:spPr/>
      <dgm:t>
        <a:bodyPr/>
        <a:lstStyle/>
        <a:p>
          <a:endParaRPr lang="en-US"/>
        </a:p>
      </dgm:t>
    </dgm:pt>
    <dgm:pt modelId="{668456AB-1E63-429F-8A13-F0C7CC416F0D}" cxnId="{76D232AE-FFF0-42CE-8260-D87D80F2FB4C}" type="sibTrans">
      <dgm:prSet/>
      <dgm:spPr/>
      <dgm:t>
        <a:bodyPr/>
        <a:lstStyle/>
        <a:p>
          <a:endParaRPr lang="en-US"/>
        </a:p>
      </dgm:t>
    </dgm:pt>
    <dgm:pt modelId="{541BC0C4-C105-44BA-A830-A022BCFDF295}" type="pres">
      <dgm:prSet presAssocID="{436AA0F6-139A-41DA-B2C9-0ACFF1332F31}" presName="linear" presStyleCnt="0">
        <dgm:presLayoutVars>
          <dgm:animLvl val="lvl"/>
          <dgm:resizeHandles val="exact"/>
        </dgm:presLayoutVars>
      </dgm:prSet>
      <dgm:spPr/>
      <dgm:t>
        <a:bodyPr/>
        <a:lstStyle/>
        <a:p>
          <a:endParaRPr lang="en-US"/>
        </a:p>
      </dgm:t>
    </dgm:pt>
    <dgm:pt modelId="{8A46BBBA-F0E9-4741-8463-86D4E0C56FA1}" type="pres">
      <dgm:prSet presAssocID="{2CD0E958-365F-4BE9-AEF7-CF3C194C4B1A}" presName="parentText" presStyleLbl="node1" presStyleIdx="0" presStyleCnt="1" custLinFactNeighborX="-675" custLinFactNeighborY="-2689">
        <dgm:presLayoutVars>
          <dgm:chMax val="0"/>
          <dgm:bulletEnabled val="1"/>
        </dgm:presLayoutVars>
      </dgm:prSet>
      <dgm:spPr/>
      <dgm:t>
        <a:bodyPr/>
        <a:lstStyle/>
        <a:p>
          <a:endParaRPr lang="en-US"/>
        </a:p>
      </dgm:t>
    </dgm:pt>
  </dgm:ptLst>
  <dgm:cxnLst>
    <dgm:cxn modelId="{76D232AE-FFF0-42CE-8260-D87D80F2FB4C}" srcId="{436AA0F6-139A-41DA-B2C9-0ACFF1332F31}" destId="{2CD0E958-365F-4BE9-AEF7-CF3C194C4B1A}" srcOrd="0" destOrd="0" parTransId="{6D33D40F-AFE5-4E83-A0C3-3F447B1CBA4E}" sibTransId="{668456AB-1E63-429F-8A13-F0C7CC416F0D}"/>
    <dgm:cxn modelId="{2AAAEEE1-B96B-4912-A096-3B955997317F}" type="presOf" srcId="{436AA0F6-139A-41DA-B2C9-0ACFF1332F31}" destId="{541BC0C4-C105-44BA-A830-A022BCFDF295}" srcOrd="0" destOrd="0" presId="urn:microsoft.com/office/officeart/2005/8/layout/vList2"/>
    <dgm:cxn modelId="{DF978ED9-F61B-4B3A-95F4-F07A18839A93}" type="presParOf" srcId="{541BC0C4-C105-44BA-A830-A022BCFDF295}" destId="{8A46BBBA-F0E9-4741-8463-86D4E0C56FA1}" srcOrd="0" destOrd="0" presId="urn:microsoft.com/office/officeart/2005/8/layout/vList2"/>
    <dgm:cxn modelId="{8F62F143-BDE6-4823-8478-74538ED44030}" type="presOf" srcId="{2CD0E958-365F-4BE9-AEF7-CF3C194C4B1A}" destId="{8A46BBBA-F0E9-4741-8463-86D4E0C56FA1}"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6A3453B2-ED27-48A8-9218-4122C91A87E0}" type="doc">
      <dgm:prSet loTypeId="process" loCatId="process" qsTypeId="urn:microsoft.com/office/officeart/2005/8/quickstyle/simple1" qsCatId="simple" csTypeId="urn:microsoft.com/office/officeart/2005/8/colors/accent1_2" csCatId="accent1" phldr="1"/>
      <dgm:spPr/>
      <dgm:t>
        <a:bodyPr/>
        <a:lstStyle/>
        <a:p>
          <a:endParaRPr lang="en-US"/>
        </a:p>
      </dgm:t>
    </dgm:pt>
    <dgm:pt modelId="{B3692134-78CB-40FA-BE23-9AF89AFFDF4A}">
      <dgm:prSet phldrT="[Text]" phldr="0" custT="1">
        <dgm:style>
          <a:lnRef idx="0">
            <a:schemeClr val="accent3"/>
          </a:lnRef>
          <a:fillRef idx="3">
            <a:schemeClr val="accent3"/>
          </a:fillRef>
          <a:effectRef idx="3">
            <a:schemeClr val="accent3"/>
          </a:effectRef>
          <a:fontRef idx="minor">
            <a:schemeClr val="lt1"/>
          </a:fontRef>
        </dgm:style>
      </dgm:prSet>
      <dgm:spPr/>
      <dgm:t>
        <a:bodyPr vert="horz" wrap="square"/>
        <a:p>
          <a:pPr>
            <a:lnSpc>
              <a:spcPct val="100000"/>
            </a:lnSpc>
            <a:spcBef>
              <a:spcPct val="0"/>
            </a:spcBef>
            <a:spcAft>
              <a:spcPct val="35000"/>
            </a:spcAft>
          </a:pPr>
          <a:r>
            <a:rPr lang="en-US" sz="2200" b="1" dirty="0">
              <a:solidFill>
                <a:schemeClr val="tx1"/>
              </a:solidFill>
              <a:latin typeface="Times New Roman" panose="02020603050405020304" pitchFamily="18" charset="0"/>
              <a:cs typeface="Times New Roman" panose="02020603050405020304" pitchFamily="18" charset="0"/>
            </a:rPr>
            <a:t/>
          </a:r>
          <a:endParaRPr lang="en-US" sz="2200" b="1" dirty="0">
            <a:solidFill>
              <a:schemeClr val="tx1"/>
            </a:solidFill>
            <a:latin typeface="Times New Roman" panose="02020603050405020304" pitchFamily="18" charset="0"/>
            <a:cs typeface="Times New Roman" panose="02020603050405020304" pitchFamily="18" charset="0"/>
          </a:endParaRPr>
        </a:p>
      </dgm:t>
    </dgm:pt>
    <dgm:pt modelId="{077F12DC-3F10-4247-85E2-EE92B0D11E8E}" cxnId="{B8077B4D-D368-49A2-B0F1-4A684AF1F9F6}" type="parTrans">
      <dgm:prSet/>
      <dgm:spPr/>
      <dgm:t>
        <a:bodyPr/>
        <a:lstStyle/>
        <a:p>
          <a:endParaRPr lang="en-US"/>
        </a:p>
      </dgm:t>
    </dgm:pt>
    <dgm:pt modelId="{046B3167-31E8-436D-8307-D76653A7A1A5}" cxnId="{B8077B4D-D368-49A2-B0F1-4A684AF1F9F6}" type="sibTrans">
      <dgm:prSet/>
      <dgm:spPr/>
      <dgm:t>
        <a:bodyPr/>
        <a:lstStyle/>
        <a:p>
          <a:endParaRPr lang="en-US"/>
        </a:p>
      </dgm:t>
    </dgm:pt>
    <dgm:pt modelId="{4A7A2D83-428F-4CFE-BB63-0EC7FC547DE1}">
      <dgm:prSet phldrT="[Text]" phldr="0" custT="1">
        <dgm:style>
          <a:lnRef idx="1">
            <a:schemeClr val="accent3"/>
          </a:lnRef>
          <a:fillRef idx="2">
            <a:schemeClr val="accent3"/>
          </a:fillRef>
          <a:effectRef idx="1">
            <a:schemeClr val="accent3"/>
          </a:effectRef>
          <a:fontRef idx="minor">
            <a:schemeClr val="dk1"/>
          </a:fontRef>
        </dgm:style>
      </dgm:prSet>
      <dgm:spPr/>
      <dgm:t>
        <a:bodyPr vert="horz" wrap="square"/>
        <a:p>
          <a:pPr>
            <a:lnSpc>
              <a:spcPct val="100000"/>
            </a:lnSpc>
            <a:spcBef>
              <a:spcPct val="0"/>
            </a:spcBef>
            <a:spcAft>
              <a:spcPct val="15000"/>
            </a:spcAft>
          </a:pPr>
          <a:r>
            <a:rPr lang="en-US" sz="2800" b="1" i="1" dirty="0">
              <a:latin typeface="Times New Roman" panose="02020603050405020304" pitchFamily="18" charset="0"/>
              <a:cs typeface="Times New Roman" panose="02020603050405020304" pitchFamily="18" charset="0"/>
            </a:rPr>
            <a:t>3</a:t>
          </a:r>
          <a:r>
            <a:rPr lang="en-US" sz="2800" b="1" i="1" dirty="0">
              <a:latin typeface="Times New Roman" panose="02020603050405020304" pitchFamily="18" charset="0"/>
              <a:cs typeface="Times New Roman" panose="02020603050405020304" pitchFamily="18" charset="0"/>
            </a:rPr>
            <a:t>.8.  Đoàn kết quốc tế</a:t>
          </a:r>
          <a:endParaRPr lang="en-US" sz="2800" b="1" i="1" dirty="0">
            <a:latin typeface="Times New Roman" panose="02020603050405020304" pitchFamily="18" charset="0"/>
            <a:cs typeface="Times New Roman" panose="02020603050405020304" pitchFamily="18" charset="0"/>
          </a:endParaRPr>
        </a:p>
      </dgm:t>
    </dgm:pt>
    <dgm:pt modelId="{90725170-0147-4957-8489-502393478400}" cxnId="{CC195057-5315-4DAD-BF51-1A8C7E761028}" type="parTrans">
      <dgm:prSet/>
      <dgm:spPr/>
      <dgm:t>
        <a:bodyPr/>
        <a:lstStyle/>
        <a:p>
          <a:endParaRPr lang="en-US"/>
        </a:p>
      </dgm:t>
    </dgm:pt>
    <dgm:pt modelId="{2A46860E-45D4-425A-92B2-06179884099D}" cxnId="{CC195057-5315-4DAD-BF51-1A8C7E761028}" type="sibTrans">
      <dgm:prSet/>
      <dgm:spPr/>
      <dgm:t>
        <a:bodyPr/>
        <a:lstStyle/>
        <a:p>
          <a:endParaRPr lang="en-US"/>
        </a:p>
      </dgm:t>
    </dgm:pt>
    <dgm:pt modelId="{78834373-C0CB-4333-9328-AF5B5B642951}" type="pres">
      <dgm:prSet presAssocID="{6A3453B2-ED27-48A8-9218-4122C91A87E0}" presName="linearFlow" presStyleCnt="0">
        <dgm:presLayoutVars>
          <dgm:dir/>
          <dgm:animLvl val="lvl"/>
          <dgm:resizeHandles val="exact"/>
        </dgm:presLayoutVars>
      </dgm:prSet>
      <dgm:spPr/>
      <dgm:t>
        <a:bodyPr/>
        <a:lstStyle/>
        <a:p>
          <a:endParaRPr lang="en-US"/>
        </a:p>
      </dgm:t>
    </dgm:pt>
    <dgm:pt modelId="{7F25EF04-1056-4EF2-8F36-71216F9E33C6}" type="pres">
      <dgm:prSet presAssocID="{B3692134-78CB-40FA-BE23-9AF89AFFDF4A}" presName="composite" presStyleCnt="0"/>
      <dgm:spPr/>
    </dgm:pt>
    <dgm:pt modelId="{69C19FBC-CDA7-46C7-8BC8-94152D06E015}" type="pres">
      <dgm:prSet presAssocID="{B3692134-78CB-40FA-BE23-9AF89AFFDF4A}" presName="parentText" presStyleLbl="alignNode1" presStyleIdx="0" presStyleCnt="1" custScaleX="86335" custScaleY="82609" custLinFactNeighborX="14574" custLinFactNeighborY="-8695">
        <dgm:presLayoutVars>
          <dgm:chMax val="1"/>
          <dgm:bulletEnabled val="1"/>
        </dgm:presLayoutVars>
      </dgm:prSet>
      <dgm:spPr/>
      <dgm:t>
        <a:bodyPr/>
        <a:lstStyle/>
        <a:p>
          <a:endParaRPr lang="en-US"/>
        </a:p>
      </dgm:t>
    </dgm:pt>
    <dgm:pt modelId="{6800C3FF-8555-4010-9AF2-9C597A671F1D}" type="pres">
      <dgm:prSet presAssocID="{B3692134-78CB-40FA-BE23-9AF89AFFDF4A}" presName="descendantText" presStyleLbl="alignAcc1" presStyleIdx="0" presStyleCnt="1" custScaleY="74937" custLinFactNeighborX="1265" custLinFactNeighborY="-25340">
        <dgm:presLayoutVars>
          <dgm:bulletEnabled val="1"/>
        </dgm:presLayoutVars>
      </dgm:prSet>
      <dgm:spPr/>
      <dgm:t>
        <a:bodyPr/>
        <a:lstStyle/>
        <a:p>
          <a:endParaRPr lang="en-US"/>
        </a:p>
      </dgm:t>
    </dgm:pt>
  </dgm:ptLst>
  <dgm:cxnLst>
    <dgm:cxn modelId="{B8077B4D-D368-49A2-B0F1-4A684AF1F9F6}" srcId="{6A3453B2-ED27-48A8-9218-4122C91A87E0}" destId="{B3692134-78CB-40FA-BE23-9AF89AFFDF4A}" srcOrd="0" destOrd="0" parTransId="{077F12DC-3F10-4247-85E2-EE92B0D11E8E}" sibTransId="{046B3167-31E8-436D-8307-D76653A7A1A5}"/>
    <dgm:cxn modelId="{CC195057-5315-4DAD-BF51-1A8C7E761028}" srcId="{B3692134-78CB-40FA-BE23-9AF89AFFDF4A}" destId="{4A7A2D83-428F-4CFE-BB63-0EC7FC547DE1}" srcOrd="0" destOrd="0" parTransId="{90725170-0147-4957-8489-502393478400}" sibTransId="{2A46860E-45D4-425A-92B2-06179884099D}"/>
    <dgm:cxn modelId="{316397EA-24D1-4494-88A0-A120FEF10E58}" type="presOf" srcId="{6A3453B2-ED27-48A8-9218-4122C91A87E0}" destId="{78834373-C0CB-4333-9328-AF5B5B642951}" srcOrd="0" destOrd="0" presId="urn:microsoft.com/office/officeart/2005/8/layout/chevron2"/>
    <dgm:cxn modelId="{5F198BFE-2F7C-44C5-87C7-B7FCE4D63622}" type="presParOf" srcId="{78834373-C0CB-4333-9328-AF5B5B642951}" destId="{7F25EF04-1056-4EF2-8F36-71216F9E33C6}" srcOrd="0" destOrd="0" presId="urn:microsoft.com/office/officeart/2005/8/layout/chevron2"/>
    <dgm:cxn modelId="{6BBAB4F4-C9EB-455A-8965-0F0E8EA5C6BB}" type="presParOf" srcId="{7F25EF04-1056-4EF2-8F36-71216F9E33C6}" destId="{69C19FBC-CDA7-46C7-8BC8-94152D06E015}" srcOrd="0" destOrd="0" presId="urn:microsoft.com/office/officeart/2005/8/layout/chevron2"/>
    <dgm:cxn modelId="{935D7ABF-5BEA-4BEC-B7C9-6D33C32ACDE7}" type="presOf" srcId="{B3692134-78CB-40FA-BE23-9AF89AFFDF4A}" destId="{69C19FBC-CDA7-46C7-8BC8-94152D06E015}" srcOrd="0" destOrd="0" presId="urn:microsoft.com/office/officeart/2005/8/layout/chevron2"/>
    <dgm:cxn modelId="{3B37D3B1-3BA1-4C5E-BAF3-3285FEDC6F7A}" type="presParOf" srcId="{7F25EF04-1056-4EF2-8F36-71216F9E33C6}" destId="{6800C3FF-8555-4010-9AF2-9C597A671F1D}" srcOrd="1" destOrd="0" presId="urn:microsoft.com/office/officeart/2005/8/layout/chevron2"/>
    <dgm:cxn modelId="{CCCB1C04-952E-4A55-8151-F3E124FA964D}" type="presOf" srcId="{4A7A2D83-428F-4CFE-BB63-0EC7FC547DE1}" destId="{6800C3FF-8555-4010-9AF2-9C597A671F1D}" srcOrd="0"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0F9C1A87-648F-4FA3-8298-F7FF69248063}" type="doc">
      <dgm:prSet loTypeId="urn:microsoft.com/office/officeart/2005/8/layout/hProcess9" loCatId="process" qsTypeId="urn:microsoft.com/office/officeart/2005/8/quickstyle/simple1" qsCatId="simple" csTypeId="urn:microsoft.com/office/officeart/2005/8/colors/accent1_2" csCatId="accent1" phldr="0"/>
      <dgm:spPr/>
    </dgm:pt>
    <dgm:pt modelId="{220DFBB3-6A2B-48E2-96FE-229E7135E226}">
      <dgm:prSet phldrT="[Text]" phldr="0" custT="0"/>
      <dgm:spPr/>
      <dgm:t>
        <a:bodyPr vert="horz" wrap="square"/>
        <a:p>
          <a:pPr>
            <a:lnSpc>
              <a:spcPct val="100000"/>
            </a:lnSpc>
            <a:spcBef>
              <a:spcPct val="0"/>
            </a:spcBef>
            <a:spcAft>
              <a:spcPct val="35000"/>
            </a:spcAft>
          </a:pPr>
          <a:r>
            <a:rPr lang="en-US"/>
            <a:t>Đảng chú trọng giữ vững và tăng cường mqh quốc tế trong sáng. </a:t>
          </a:r>
          <a:endParaRPr lang="en-US"/>
        </a:p>
      </dgm:t>
    </dgm:pt>
    <dgm:pt modelId="{6799A159-375E-48BE-AABD-9A2FE821DAF2}" cxnId="{4198A8C7-074E-4A1A-A4EF-46E38741B1B6}" type="parTrans">
      <dgm:prSet/>
      <dgm:spPr/>
    </dgm:pt>
    <dgm:pt modelId="{3E8FE182-047D-4DBF-B997-A26D7EF167CE}" cxnId="{4198A8C7-074E-4A1A-A4EF-46E38741B1B6}" type="sibTrans">
      <dgm:prSet/>
      <dgm:spPr/>
    </dgm:pt>
    <dgm:pt modelId="{2BAA06EE-C86F-49AF-99BB-79BA0A7024A5}">
      <dgm:prSet phldrT="[Text]" phldr="0" custT="0"/>
      <dgm:spPr/>
      <dgm:t>
        <a:bodyPr vert="horz" wrap="square"/>
        <a:p>
          <a:pPr>
            <a:lnSpc>
              <a:spcPct val="100000"/>
            </a:lnSpc>
            <a:spcBef>
              <a:spcPct val="0"/>
            </a:spcBef>
            <a:spcAft>
              <a:spcPct val="35000"/>
            </a:spcAft>
          </a:pPr>
          <a:r>
            <a:rPr lang="en-US"/>
            <a:t>CMVN là một bộ phận khăng khít của CMTG.</a:t>
          </a:r>
          <a:endParaRPr lang="en-US"/>
        </a:p>
      </dgm:t>
    </dgm:pt>
    <dgm:pt modelId="{A5CFD625-30CE-461F-8B81-D06F77FA42EF}" cxnId="{009DDA15-A236-47B7-A023-60880CF31483}" type="parTrans">
      <dgm:prSet/>
      <dgm:spPr/>
    </dgm:pt>
    <dgm:pt modelId="{C409FDE6-5B12-4918-B71D-6D01D512B111}" cxnId="{009DDA15-A236-47B7-A023-60880CF31483}" type="sibTrans">
      <dgm:prSet/>
      <dgm:spPr/>
    </dgm:pt>
    <dgm:pt modelId="{FF5EBCE2-33A1-4410-8CCE-241621ACBF4A}" type="pres">
      <dgm:prSet presAssocID="{0F9C1A87-648F-4FA3-8298-F7FF69248063}" presName="CompostProcess" presStyleCnt="0">
        <dgm:presLayoutVars>
          <dgm:dir/>
          <dgm:resizeHandles val="exact"/>
        </dgm:presLayoutVars>
      </dgm:prSet>
      <dgm:spPr/>
    </dgm:pt>
    <dgm:pt modelId="{5C766BF9-8E89-4CF9-B19C-78006AB9D0FF}" type="pres">
      <dgm:prSet presAssocID="{0F9C1A87-648F-4FA3-8298-F7FF69248063}" presName="arrow" presStyleLbl="bgShp" presStyleIdx="0" presStyleCnt="1"/>
      <dgm:spPr/>
    </dgm:pt>
    <dgm:pt modelId="{44C3D485-6283-4E5E-8A42-8B1B6385595E}" type="pres">
      <dgm:prSet presAssocID="{0F9C1A87-648F-4FA3-8298-F7FF69248063}" presName="linearProcess" presStyleCnt="0"/>
      <dgm:spPr/>
    </dgm:pt>
    <dgm:pt modelId="{88977C2E-9DA8-43F7-869A-FA4A7946B9D0}" type="pres">
      <dgm:prSet presAssocID="{220DFBB3-6A2B-48E2-96FE-229E7135E226}" presName="textNode" presStyleLbl="node1" presStyleIdx="0" presStyleCnt="2">
        <dgm:presLayoutVars>
          <dgm:bulletEnabled val="1"/>
        </dgm:presLayoutVars>
      </dgm:prSet>
      <dgm:spPr/>
    </dgm:pt>
    <dgm:pt modelId="{409696F9-775D-4DF9-8C31-B566981A86A8}" type="pres">
      <dgm:prSet presAssocID="{3E8FE182-047D-4DBF-B997-A26D7EF167CE}" presName="sibTrans" presStyleCnt="0"/>
      <dgm:spPr/>
    </dgm:pt>
    <dgm:pt modelId="{B0141BFD-552C-43F6-9DD9-B107954BE5A0}" type="pres">
      <dgm:prSet presAssocID="{2BAA06EE-C86F-49AF-99BB-79BA0A7024A5}" presName="textNode" presStyleLbl="node1" presStyleIdx="1" presStyleCnt="2">
        <dgm:presLayoutVars>
          <dgm:bulletEnabled val="1"/>
        </dgm:presLayoutVars>
      </dgm:prSet>
      <dgm:spPr/>
    </dgm:pt>
  </dgm:ptLst>
  <dgm:cxnLst>
    <dgm:cxn modelId="{4198A8C7-074E-4A1A-A4EF-46E38741B1B6}" srcId="{0F9C1A87-648F-4FA3-8298-F7FF69248063}" destId="{220DFBB3-6A2B-48E2-96FE-229E7135E226}" srcOrd="0" destOrd="0" parTransId="{6799A159-375E-48BE-AABD-9A2FE821DAF2}" sibTransId="{3E8FE182-047D-4DBF-B997-A26D7EF167CE}"/>
    <dgm:cxn modelId="{009DDA15-A236-47B7-A023-60880CF31483}" srcId="{0F9C1A87-648F-4FA3-8298-F7FF69248063}" destId="{2BAA06EE-C86F-49AF-99BB-79BA0A7024A5}" srcOrd="1" destOrd="0" parTransId="{A5CFD625-30CE-461F-8B81-D06F77FA42EF}" sibTransId="{C409FDE6-5B12-4918-B71D-6D01D512B111}"/>
    <dgm:cxn modelId="{CFF268CD-E0DB-480A-82A1-EA68512D9E16}" type="presOf" srcId="{0F9C1A87-648F-4FA3-8298-F7FF69248063}" destId="{FF5EBCE2-33A1-4410-8CCE-241621ACBF4A}" srcOrd="0" destOrd="0" presId="urn:microsoft.com/office/officeart/2005/8/layout/hProcess9"/>
    <dgm:cxn modelId="{D562DF59-F06A-4754-9CB7-9605E6B46E1D}" type="presParOf" srcId="{FF5EBCE2-33A1-4410-8CCE-241621ACBF4A}" destId="{5C766BF9-8E89-4CF9-B19C-78006AB9D0FF}" srcOrd="0" destOrd="0" presId="urn:microsoft.com/office/officeart/2005/8/layout/hProcess9"/>
    <dgm:cxn modelId="{7AD9A72B-4800-4CA3-9B8E-359B1EA40D06}" type="presParOf" srcId="{FF5EBCE2-33A1-4410-8CCE-241621ACBF4A}" destId="{44C3D485-6283-4E5E-8A42-8B1B6385595E}" srcOrd="1" destOrd="0" presId="urn:microsoft.com/office/officeart/2005/8/layout/hProcess9"/>
    <dgm:cxn modelId="{ABC3151B-39BB-47B8-8DBD-865E6B1380F0}" type="presParOf" srcId="{44C3D485-6283-4E5E-8A42-8B1B6385595E}" destId="{88977C2E-9DA8-43F7-869A-FA4A7946B9D0}" srcOrd="0" destOrd="1" presId="urn:microsoft.com/office/officeart/2005/8/layout/hProcess9"/>
    <dgm:cxn modelId="{3F33133C-CB4F-4AC7-AA7B-FAFFA0520179}" type="presOf" srcId="{220DFBB3-6A2B-48E2-96FE-229E7135E226}" destId="{88977C2E-9DA8-43F7-869A-FA4A7946B9D0}" srcOrd="0" destOrd="0" presId="urn:microsoft.com/office/officeart/2005/8/layout/hProcess9"/>
    <dgm:cxn modelId="{12964556-D972-4D5E-9C8B-21FF4BCF1B5A}" type="presParOf" srcId="{44C3D485-6283-4E5E-8A42-8B1B6385595E}" destId="{409696F9-775D-4DF9-8C31-B566981A86A8}" srcOrd="1" destOrd="1" presId="urn:microsoft.com/office/officeart/2005/8/layout/hProcess9"/>
    <dgm:cxn modelId="{40D18DA3-6A02-4C8A-BC3A-EAFAA97A0C2A}" type="presParOf" srcId="{44C3D485-6283-4E5E-8A42-8B1B6385595E}" destId="{B0141BFD-552C-43F6-9DD9-B107954BE5A0}" srcOrd="2" destOrd="1" presId="urn:microsoft.com/office/officeart/2005/8/layout/hProcess9"/>
    <dgm:cxn modelId="{30B5B062-37E2-433D-8A42-7607197EB80F}" type="presOf" srcId="{2BAA06EE-C86F-49AF-99BB-79BA0A7024A5}" destId="{B0141BFD-552C-43F6-9DD9-B107954BE5A0}" srcOrd="0" destOrd="0" presId="urn:microsoft.com/office/officeart/2005/8/layout/hProcess9"/>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6A3453B2-ED27-48A8-9218-4122C91A87E0}" type="doc">
      <dgm:prSet loTypeId="process" loCatId="process" qsTypeId="urn:microsoft.com/office/officeart/2005/8/quickstyle/simple1" qsCatId="simple" csTypeId="urn:microsoft.com/office/officeart/2005/8/colors/accent1_2" csCatId="accent1" phldr="1"/>
      <dgm:spPr/>
      <dgm:t>
        <a:bodyPr/>
        <a:lstStyle/>
        <a:p>
          <a:endParaRPr lang="en-US"/>
        </a:p>
      </dgm:t>
    </dgm:pt>
    <dgm:pt modelId="{B3692134-78CB-40FA-BE23-9AF89AFFDF4A}">
      <dgm:prSet phldrT="[Text]" phldr="0" custT="1">
        <dgm:style>
          <a:lnRef idx="0">
            <a:schemeClr val="accent3"/>
          </a:lnRef>
          <a:fillRef idx="3">
            <a:schemeClr val="accent3"/>
          </a:fillRef>
          <a:effectRef idx="3">
            <a:schemeClr val="accent3"/>
          </a:effectRef>
          <a:fontRef idx="minor">
            <a:schemeClr val="lt1"/>
          </a:fontRef>
        </dgm:style>
      </dgm:prSet>
      <dgm:spPr/>
      <dgm:t>
        <a:bodyPr vert="horz" wrap="square"/>
        <a:p>
          <a:pPr>
            <a:lnSpc>
              <a:spcPct val="100000"/>
            </a:lnSpc>
            <a:spcBef>
              <a:spcPct val="0"/>
            </a:spcBef>
            <a:spcAft>
              <a:spcPct val="35000"/>
            </a:spcAft>
          </a:pPr>
          <a:r>
            <a:rPr lang="en-US" sz="2200" b="1" dirty="0">
              <a:solidFill>
                <a:schemeClr val="tx1"/>
              </a:solidFill>
              <a:latin typeface="Times New Roman" panose="02020603050405020304" pitchFamily="18" charset="0"/>
              <a:cs typeface="Times New Roman" panose="02020603050405020304" pitchFamily="18" charset="0"/>
            </a:rPr>
            <a:t/>
          </a:r>
          <a:endParaRPr lang="en-US" sz="2200" b="1" dirty="0">
            <a:solidFill>
              <a:schemeClr val="tx1"/>
            </a:solidFill>
            <a:latin typeface="Times New Roman" panose="02020603050405020304" pitchFamily="18" charset="0"/>
            <a:cs typeface="Times New Roman" panose="02020603050405020304" pitchFamily="18" charset="0"/>
          </a:endParaRPr>
        </a:p>
      </dgm:t>
    </dgm:pt>
    <dgm:pt modelId="{077F12DC-3F10-4247-85E2-EE92B0D11E8E}" cxnId="{36BD713E-FC5C-45C1-82DA-7347640FF0AF}" type="parTrans">
      <dgm:prSet/>
      <dgm:spPr/>
      <dgm:t>
        <a:bodyPr/>
        <a:lstStyle/>
        <a:p>
          <a:endParaRPr lang="en-US"/>
        </a:p>
      </dgm:t>
    </dgm:pt>
    <dgm:pt modelId="{046B3167-31E8-436D-8307-D76653A7A1A5}" cxnId="{36BD713E-FC5C-45C1-82DA-7347640FF0AF}" type="sibTrans">
      <dgm:prSet/>
      <dgm:spPr/>
      <dgm:t>
        <a:bodyPr/>
        <a:lstStyle/>
        <a:p>
          <a:endParaRPr lang="en-US"/>
        </a:p>
      </dgm:t>
    </dgm:pt>
    <dgm:pt modelId="{4A7A2D83-428F-4CFE-BB63-0EC7FC547DE1}">
      <dgm:prSet phldrT="[Text]" phldr="0" custT="1">
        <dgm:style>
          <a:lnRef idx="1">
            <a:schemeClr val="accent3"/>
          </a:lnRef>
          <a:fillRef idx="2">
            <a:schemeClr val="accent3"/>
          </a:fillRef>
          <a:effectRef idx="1">
            <a:schemeClr val="accent3"/>
          </a:effectRef>
          <a:fontRef idx="minor">
            <a:schemeClr val="dk1"/>
          </a:fontRef>
        </dgm:style>
      </dgm:prSet>
      <dgm:spPr/>
      <dgm:t>
        <a:bodyPr vert="horz" wrap="square"/>
        <a:p>
          <a:pPr>
            <a:lnSpc>
              <a:spcPct val="100000"/>
            </a:lnSpc>
            <a:spcBef>
              <a:spcPct val="0"/>
            </a:spcBef>
            <a:spcAft>
              <a:spcPct val="15000"/>
            </a:spcAft>
          </a:pPr>
          <a:r>
            <a:rPr lang="en-US" sz="2800" b="1" i="1" dirty="0">
              <a:latin typeface="Times New Roman" panose="02020603050405020304" pitchFamily="18" charset="0"/>
              <a:cs typeface="Times New Roman" panose="02020603050405020304" pitchFamily="18" charset="0"/>
            </a:rPr>
            <a:t>4</a:t>
          </a:r>
          <a:r>
            <a:rPr lang="en-US" sz="2800" b="1" i="1"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Xây dựng đội ngũ cán bộ, đảng viên</a:t>
          </a:r>
          <a:endParaRPr lang="en-US" sz="2800" b="1" i="1" dirty="0">
            <a:latin typeface="Times New Roman" panose="02020603050405020304" pitchFamily="18" charset="0"/>
            <a:cs typeface="Times New Roman" panose="02020603050405020304" pitchFamily="18" charset="0"/>
          </a:endParaRPr>
        </a:p>
      </dgm:t>
    </dgm:pt>
    <dgm:pt modelId="{90725170-0147-4957-8489-502393478400}" cxnId="{16BA3BBF-92EA-4984-9CE8-334B75C3CA8A}" type="parTrans">
      <dgm:prSet/>
      <dgm:spPr/>
      <dgm:t>
        <a:bodyPr/>
        <a:lstStyle/>
        <a:p>
          <a:endParaRPr lang="en-US"/>
        </a:p>
      </dgm:t>
    </dgm:pt>
    <dgm:pt modelId="{2A46860E-45D4-425A-92B2-06179884099D}" cxnId="{16BA3BBF-92EA-4984-9CE8-334B75C3CA8A}" type="sibTrans">
      <dgm:prSet/>
      <dgm:spPr/>
      <dgm:t>
        <a:bodyPr/>
        <a:lstStyle/>
        <a:p>
          <a:endParaRPr lang="en-US"/>
        </a:p>
      </dgm:t>
    </dgm:pt>
    <dgm:pt modelId="{78834373-C0CB-4333-9328-AF5B5B642951}" type="pres">
      <dgm:prSet presAssocID="{6A3453B2-ED27-48A8-9218-4122C91A87E0}" presName="linearFlow" presStyleCnt="0">
        <dgm:presLayoutVars>
          <dgm:dir/>
          <dgm:animLvl val="lvl"/>
          <dgm:resizeHandles val="exact"/>
        </dgm:presLayoutVars>
      </dgm:prSet>
      <dgm:spPr/>
      <dgm:t>
        <a:bodyPr/>
        <a:lstStyle/>
        <a:p>
          <a:endParaRPr lang="en-US"/>
        </a:p>
      </dgm:t>
    </dgm:pt>
    <dgm:pt modelId="{7F25EF04-1056-4EF2-8F36-71216F9E33C6}" type="pres">
      <dgm:prSet presAssocID="{B3692134-78CB-40FA-BE23-9AF89AFFDF4A}" presName="composite" presStyleCnt="0"/>
      <dgm:spPr/>
    </dgm:pt>
    <dgm:pt modelId="{69C19FBC-CDA7-46C7-8BC8-94152D06E015}" type="pres">
      <dgm:prSet presAssocID="{B3692134-78CB-40FA-BE23-9AF89AFFDF4A}" presName="parentText" presStyleLbl="alignNode1" presStyleIdx="0" presStyleCnt="1" custScaleX="86335" custScaleY="82609" custLinFactNeighborX="14574" custLinFactNeighborY="-8695">
        <dgm:presLayoutVars>
          <dgm:chMax val="1"/>
          <dgm:bulletEnabled val="1"/>
        </dgm:presLayoutVars>
      </dgm:prSet>
      <dgm:spPr/>
      <dgm:t>
        <a:bodyPr/>
        <a:lstStyle/>
        <a:p>
          <a:endParaRPr lang="en-US"/>
        </a:p>
      </dgm:t>
    </dgm:pt>
    <dgm:pt modelId="{6800C3FF-8555-4010-9AF2-9C597A671F1D}" type="pres">
      <dgm:prSet presAssocID="{B3692134-78CB-40FA-BE23-9AF89AFFDF4A}" presName="descendantText" presStyleLbl="alignAcc1" presStyleIdx="0" presStyleCnt="1" custScaleY="74937" custLinFactNeighborX="1265" custLinFactNeighborY="-25340">
        <dgm:presLayoutVars>
          <dgm:bulletEnabled val="1"/>
        </dgm:presLayoutVars>
      </dgm:prSet>
      <dgm:spPr/>
      <dgm:t>
        <a:bodyPr/>
        <a:lstStyle/>
        <a:p>
          <a:endParaRPr lang="en-US"/>
        </a:p>
      </dgm:t>
    </dgm:pt>
  </dgm:ptLst>
  <dgm:cxnLst>
    <dgm:cxn modelId="{36BD713E-FC5C-45C1-82DA-7347640FF0AF}" srcId="{6A3453B2-ED27-48A8-9218-4122C91A87E0}" destId="{B3692134-78CB-40FA-BE23-9AF89AFFDF4A}" srcOrd="0" destOrd="0" parTransId="{077F12DC-3F10-4247-85E2-EE92B0D11E8E}" sibTransId="{046B3167-31E8-436D-8307-D76653A7A1A5}"/>
    <dgm:cxn modelId="{16BA3BBF-92EA-4984-9CE8-334B75C3CA8A}" srcId="{B3692134-78CB-40FA-BE23-9AF89AFFDF4A}" destId="{4A7A2D83-428F-4CFE-BB63-0EC7FC547DE1}" srcOrd="0" destOrd="0" parTransId="{90725170-0147-4957-8489-502393478400}" sibTransId="{2A46860E-45D4-425A-92B2-06179884099D}"/>
    <dgm:cxn modelId="{D8C61F0D-BCFB-4197-B98B-B96B4222C360}" type="presOf" srcId="{6A3453B2-ED27-48A8-9218-4122C91A87E0}" destId="{78834373-C0CB-4333-9328-AF5B5B642951}" srcOrd="0" destOrd="0" presId="urn:microsoft.com/office/officeart/2005/8/layout/chevron2"/>
    <dgm:cxn modelId="{25C6E1D7-8F05-4AC5-8185-AB7A83DEAE6D}" type="presParOf" srcId="{78834373-C0CB-4333-9328-AF5B5B642951}" destId="{7F25EF04-1056-4EF2-8F36-71216F9E33C6}" srcOrd="0" destOrd="0" presId="urn:microsoft.com/office/officeart/2005/8/layout/chevron2"/>
    <dgm:cxn modelId="{761F95B4-98F5-4DC7-B902-3C891FBF0C0B}" type="presParOf" srcId="{7F25EF04-1056-4EF2-8F36-71216F9E33C6}" destId="{69C19FBC-CDA7-46C7-8BC8-94152D06E015}" srcOrd="0" destOrd="0" presId="urn:microsoft.com/office/officeart/2005/8/layout/chevron2"/>
    <dgm:cxn modelId="{768C57DE-343A-483D-84CD-EB65358D692E}" type="presOf" srcId="{B3692134-78CB-40FA-BE23-9AF89AFFDF4A}" destId="{69C19FBC-CDA7-46C7-8BC8-94152D06E015}" srcOrd="0" destOrd="0" presId="urn:microsoft.com/office/officeart/2005/8/layout/chevron2"/>
    <dgm:cxn modelId="{1EB26C87-2A9B-409D-A375-B276E00C9936}" type="presParOf" srcId="{7F25EF04-1056-4EF2-8F36-71216F9E33C6}" destId="{6800C3FF-8555-4010-9AF2-9C597A671F1D}" srcOrd="1" destOrd="0" presId="urn:microsoft.com/office/officeart/2005/8/layout/chevron2"/>
    <dgm:cxn modelId="{BA4D6002-7816-44C7-A022-79924F2FC74F}" type="presOf" srcId="{4A7A2D83-428F-4CFE-BB63-0EC7FC547DE1}" destId="{6800C3FF-8555-4010-9AF2-9C597A671F1D}" srcOrd="0"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8C3DDEC3-4410-4A7B-A08D-B4E398522276}" type="doc">
      <dgm:prSet loTypeId="urn:microsoft.com/office/officeart/2005/8/layout/hierarchy3" loCatId="hierarchy" qsTypeId="urn:microsoft.com/office/officeart/2005/8/quickstyle/simple1" qsCatId="simple" csTypeId="urn:microsoft.com/office/officeart/2005/8/colors/accent1_2" csCatId="accent1" phldr="0"/>
      <dgm:spPr/>
      <dgm:t>
        <a:bodyPr/>
        <a:p>
          <a:endParaRPr lang="en-US"/>
        </a:p>
      </dgm:t>
    </dgm:pt>
    <dgm:pt modelId="{F970B406-3137-445F-A047-960BE6F8F548}">
      <dgm:prSet phldrT="[Text]" phldr="0" custT="0"/>
      <dgm:spPr/>
      <dgm:t>
        <a:bodyPr vert="horz" wrap="square"/>
        <a:p>
          <a:pPr>
            <a:lnSpc>
              <a:spcPct val="100000"/>
            </a:lnSpc>
            <a:spcBef>
              <a:spcPct val="0"/>
            </a:spcBef>
            <a:spcAft>
              <a:spcPct val="35000"/>
            </a:spcAft>
          </a:pPr>
          <a:r>
            <a:rPr lang="en-US"/>
            <a:t>1. </a:t>
          </a:r>
          <a:r>
            <a:rPr lang="en-US"/>
            <a:t>T</a:t>
          </a:r>
          <a:r>
            <a:rPr lang="en-US"/>
            <a:t>rung thành với Đảng, đặt lợi ích của Đảng lên trên hết.</a:t>
          </a:r>
          <a:endParaRPr lang="en-US"/>
        </a:p>
      </dgm:t>
    </dgm:pt>
    <dgm:pt modelId="{DE9920FC-ADF2-43FC-8D66-AB16E15737FC}" cxnId="{1518FCFF-5736-4CF3-8C5D-CAA64331E40E}" type="parTrans">
      <dgm:prSet/>
      <dgm:spPr/>
      <dgm:t>
        <a:bodyPr/>
        <a:p>
          <a:endParaRPr lang="en-US"/>
        </a:p>
      </dgm:t>
    </dgm:pt>
    <dgm:pt modelId="{A6DBE21A-0230-45DE-A17E-9E9D78667511}" cxnId="{1518FCFF-5736-4CF3-8C5D-CAA64331E40E}" type="sibTrans">
      <dgm:prSet/>
      <dgm:spPr/>
      <dgm:t>
        <a:bodyPr/>
        <a:p>
          <a:endParaRPr lang="en-US"/>
        </a:p>
      </dgm:t>
    </dgm:pt>
    <dgm:pt modelId="{2199E590-A466-443A-B43D-5CA7DA30B3AC}">
      <dgm:prSet phldrT="[Text]" phldr="0" custT="0"/>
      <dgm:spPr/>
      <dgm:t>
        <a:bodyPr vert="horz" wrap="square"/>
        <a:p>
          <a:pPr>
            <a:lnSpc>
              <a:spcPct val="100000"/>
            </a:lnSpc>
            <a:spcBef>
              <a:spcPct val="0"/>
            </a:spcBef>
            <a:spcAft>
              <a:spcPct val="35000"/>
            </a:spcAft>
          </a:pPr>
          <a:r>
            <a:rPr lang="en-US"/>
            <a:t>2. </a:t>
          </a:r>
          <a:r>
            <a:rPr lang="en-US"/>
            <a:t>Nghiêm chỉnh thực hiện cương lĩnh, đường lối, quan điểm, chủ trương của Đảng.</a:t>
          </a:r>
          <a:endParaRPr lang="en-US"/>
        </a:p>
      </dgm:t>
    </dgm:pt>
    <dgm:pt modelId="{0F1D7D4E-BD8E-43C1-8F99-ED496D7A9BB4}" cxnId="{FE491DDE-0475-4577-BB5B-5EB2DD55B3E1}" type="parTrans">
      <dgm:prSet/>
      <dgm:spPr/>
      <dgm:t>
        <a:bodyPr/>
        <a:p>
          <a:endParaRPr lang="en-US"/>
        </a:p>
      </dgm:t>
    </dgm:pt>
    <dgm:pt modelId="{49BEF6ED-1342-41F0-807C-53E1906472B9}" cxnId="{FE491DDE-0475-4577-BB5B-5EB2DD55B3E1}" type="sibTrans">
      <dgm:prSet/>
      <dgm:spPr/>
      <dgm:t>
        <a:bodyPr/>
        <a:p>
          <a:endParaRPr lang="en-US"/>
        </a:p>
      </dgm:t>
    </dgm:pt>
    <dgm:pt modelId="{6410EC4E-6AA5-4F68-930B-680495E49A0B}">
      <dgm:prSet phldrT="[Text]" phldr="0" custT="0"/>
      <dgm:spPr/>
      <dgm:t>
        <a:bodyPr vert="horz" wrap="square"/>
        <a:p>
          <a:pPr>
            <a:lnSpc>
              <a:spcPct val="100000"/>
            </a:lnSpc>
            <a:spcBef>
              <a:spcPct val="0"/>
            </a:spcBef>
            <a:spcAft>
              <a:spcPct val="35000"/>
            </a:spcAft>
          </a:pPr>
          <a:r>
            <a:rPr lang="en-US"/>
            <a:t>3. Luôn tu dưỡng, rèn luyện, trau dồi đạo đức cách mạng.</a:t>
          </a:r>
          <a:endParaRPr lang="en-US"/>
        </a:p>
      </dgm:t>
    </dgm:pt>
    <dgm:pt modelId="{23807AB1-DC98-4728-B950-3E60934BA7E7}" cxnId="{F45E8789-26FB-4D0A-8794-298E2D5E10BE}" type="parTrans">
      <dgm:prSet/>
      <dgm:spPr/>
      <dgm:t>
        <a:bodyPr/>
        <a:p>
          <a:endParaRPr lang="en-US"/>
        </a:p>
      </dgm:t>
    </dgm:pt>
    <dgm:pt modelId="{B19E9109-E222-453D-A601-BD15100C2B8F}" cxnId="{F45E8789-26FB-4D0A-8794-298E2D5E10BE}" type="sibTrans">
      <dgm:prSet/>
      <dgm:spPr/>
      <dgm:t>
        <a:bodyPr/>
        <a:p>
          <a:endParaRPr lang="en-US"/>
        </a:p>
      </dgm:t>
    </dgm:pt>
    <dgm:pt modelId="{867279BA-BE37-4115-B52A-17E4F0F535FD}">
      <dgm:prSet phldrT="[Text]" phldr="0" custT="0"/>
      <dgm:spPr/>
      <dgm:t>
        <a:bodyPr vert="horz" wrap="square"/>
        <a:p>
          <a:pPr>
            <a:lnSpc>
              <a:spcPct val="100000"/>
            </a:lnSpc>
            <a:spcBef>
              <a:spcPct val="0"/>
            </a:spcBef>
            <a:spcAft>
              <a:spcPct val="35000"/>
            </a:spcAft>
          </a:pPr>
          <a:r>
            <a:rPr lang="en-US"/>
            <a:t>4. Luôn học tập nâng cao trình độ về mọi mặt.</a:t>
          </a:r>
          <a:endParaRPr lang="en-US"/>
        </a:p>
      </dgm:t>
    </dgm:pt>
    <dgm:pt modelId="{1A4FEF92-68C1-469B-A1A1-5D97CB9FBEDD}" cxnId="{403816C3-1309-4CAA-BE00-577EA8A9077E}" type="parTrans">
      <dgm:prSet/>
      <dgm:spPr/>
      <dgm:t>
        <a:bodyPr/>
        <a:p>
          <a:endParaRPr lang="en-US"/>
        </a:p>
      </dgm:t>
    </dgm:pt>
    <dgm:pt modelId="{0FC30822-F791-4477-9BA8-25504EBFECC7}" cxnId="{403816C3-1309-4CAA-BE00-577EA8A9077E}" type="sibTrans">
      <dgm:prSet/>
      <dgm:spPr/>
      <dgm:t>
        <a:bodyPr/>
        <a:p>
          <a:endParaRPr lang="en-US"/>
        </a:p>
      </dgm:t>
    </dgm:pt>
    <dgm:pt modelId="{849175CF-F593-437D-924E-CA0E96CBD1E1}">
      <dgm:prSet phldrT="[Text]" phldr="0" custT="0"/>
      <dgm:spPr/>
      <dgm:t>
        <a:bodyPr vert="horz" wrap="square"/>
        <a:p>
          <a:pPr>
            <a:lnSpc>
              <a:spcPct val="100000"/>
            </a:lnSpc>
            <a:spcBef>
              <a:spcPct val="0"/>
            </a:spcBef>
            <a:spcAft>
              <a:spcPct val="35000"/>
            </a:spcAft>
          </a:pPr>
          <a:r>
            <a:rPr lang="en-US"/>
            <a:t>5. Có mối quan hệ mật thiết với nhân dân, “đầy tớ” của nhân dân.</a:t>
          </a:r>
          <a:endParaRPr lang="en-US"/>
        </a:p>
      </dgm:t>
    </dgm:pt>
    <dgm:pt modelId="{57380257-9F95-43E2-B330-46970CC8990C}" cxnId="{7F76910D-FE1C-4B7D-A6F6-C05D7236F4E2}" type="parTrans">
      <dgm:prSet/>
      <dgm:spPr/>
      <dgm:t>
        <a:bodyPr/>
        <a:p>
          <a:endParaRPr lang="en-US"/>
        </a:p>
      </dgm:t>
    </dgm:pt>
    <dgm:pt modelId="{6A3A148F-286C-48E5-8F1A-D937B12918BD}" cxnId="{7F76910D-FE1C-4B7D-A6F6-C05D7236F4E2}" type="sibTrans">
      <dgm:prSet/>
      <dgm:spPr/>
      <dgm:t>
        <a:bodyPr/>
        <a:p>
          <a:endParaRPr lang="en-US"/>
        </a:p>
      </dgm:t>
    </dgm:pt>
    <dgm:pt modelId="{8C757F7A-BF47-479A-973F-2852BB847704}">
      <dgm:prSet phldrT="[Text]" phldr="0" custT="0"/>
      <dgm:spPr/>
      <dgm:t>
        <a:bodyPr vert="horz" wrap="square"/>
        <a:p>
          <a:pPr>
            <a:lnSpc>
              <a:spcPct val="100000"/>
            </a:lnSpc>
            <a:spcBef>
              <a:spcPct val="0"/>
            </a:spcBef>
            <a:spcAft>
              <a:spcPct val="35000"/>
            </a:spcAft>
          </a:pPr>
          <a:r>
            <a:rPr lang="en-US"/>
            <a:t>6. Không thụ động, ỷ lại, lười biếng, mà luôn có tinh thần trách nhiệm cao.</a:t>
          </a:r>
          <a:endParaRPr lang="en-US"/>
        </a:p>
      </dgm:t>
    </dgm:pt>
    <dgm:pt modelId="{672BD303-3035-4BAD-BC56-6E34D1C63F93}" cxnId="{97C00D27-B141-478D-814D-86DE81094FB2}" type="parTrans">
      <dgm:prSet/>
      <dgm:spPr/>
      <dgm:t>
        <a:bodyPr/>
        <a:p>
          <a:endParaRPr lang="en-US"/>
        </a:p>
      </dgm:t>
    </dgm:pt>
    <dgm:pt modelId="{BB43DD45-D574-4499-816C-77E724CFB04C}" cxnId="{97C00D27-B141-478D-814D-86DE81094FB2}" type="sibTrans">
      <dgm:prSet/>
      <dgm:spPr/>
      <dgm:t>
        <a:bodyPr/>
        <a:p>
          <a:endParaRPr lang="en-US"/>
        </a:p>
      </dgm:t>
    </dgm:pt>
    <dgm:pt modelId="{BA99965A-2D40-4D79-8990-EDFF24C85EE8}" type="pres">
      <dgm:prSet presAssocID="{8C3DDEC3-4410-4A7B-A08D-B4E398522276}" presName="diagram" presStyleCnt="0">
        <dgm:presLayoutVars>
          <dgm:chPref val="1"/>
          <dgm:dir/>
          <dgm:animOne val="branch"/>
          <dgm:animLvl val="lvl"/>
          <dgm:resizeHandles/>
        </dgm:presLayoutVars>
      </dgm:prSet>
      <dgm:spPr/>
    </dgm:pt>
    <dgm:pt modelId="{687F4677-56D9-46C1-8D8A-E79069C61FEF}" type="pres">
      <dgm:prSet presAssocID="{F970B406-3137-445F-A047-960BE6F8F548}" presName="root" presStyleCnt="0"/>
      <dgm:spPr/>
    </dgm:pt>
    <dgm:pt modelId="{A0242BD7-40EC-4B30-A4E6-F6CADB9C4AF7}" type="pres">
      <dgm:prSet presAssocID="{F970B406-3137-445F-A047-960BE6F8F548}" presName="rootComposite" presStyleCnt="0"/>
      <dgm:spPr/>
    </dgm:pt>
    <dgm:pt modelId="{F7165120-5FFC-451F-A676-9DCAA5026EF0}" type="pres">
      <dgm:prSet presAssocID="{F970B406-3137-445F-A047-960BE6F8F548}" presName="rootText" presStyleLbl="node1" presStyleIdx="0" presStyleCnt="2"/>
      <dgm:spPr/>
    </dgm:pt>
    <dgm:pt modelId="{76A4EA41-4C04-4672-9E66-C332C13D0A8A}" type="pres">
      <dgm:prSet presAssocID="{F970B406-3137-445F-A047-960BE6F8F548}" presName="rootConnector" presStyleCnt="0"/>
      <dgm:spPr/>
    </dgm:pt>
    <dgm:pt modelId="{F8EA77B5-FD36-4D9F-8881-E02597338EBD}" type="pres">
      <dgm:prSet presAssocID="{F970B406-3137-445F-A047-960BE6F8F548}" presName="childShape" presStyleCnt="0"/>
      <dgm:spPr/>
    </dgm:pt>
    <dgm:pt modelId="{A8F86FA2-285E-4466-A13D-4ECC369B5275}" type="pres">
      <dgm:prSet presAssocID="{0F1D7D4E-BD8E-43C1-8F99-ED496D7A9BB4}" presName="Name13" presStyleLbl="parChTrans1D2" presStyleIdx="0" presStyleCnt="4"/>
      <dgm:spPr/>
    </dgm:pt>
    <dgm:pt modelId="{8402CCB8-5F3F-4B37-9533-2CEF8B977F02}" type="pres">
      <dgm:prSet presAssocID="{2199E590-A466-443A-B43D-5CA7DA30B3AC}" presName="childText" presStyleLbl="bgAcc1" presStyleIdx="0" presStyleCnt="4">
        <dgm:presLayoutVars>
          <dgm:bulletEnabled val="1"/>
        </dgm:presLayoutVars>
      </dgm:prSet>
      <dgm:spPr/>
    </dgm:pt>
    <dgm:pt modelId="{6FC5009F-DE3F-4EA7-8B97-755BF90691C6}" type="pres">
      <dgm:prSet presAssocID="{23807AB1-DC98-4728-B950-3E60934BA7E7}" presName="Name13" presStyleLbl="parChTrans1D2" presStyleIdx="1" presStyleCnt="4"/>
      <dgm:spPr/>
    </dgm:pt>
    <dgm:pt modelId="{8ED2A45B-0F28-4738-BACC-E7567F498BC0}" type="pres">
      <dgm:prSet presAssocID="{6410EC4E-6AA5-4F68-930B-680495E49A0B}" presName="childText" presStyleLbl="bgAcc1" presStyleIdx="1" presStyleCnt="4">
        <dgm:presLayoutVars>
          <dgm:bulletEnabled val="1"/>
        </dgm:presLayoutVars>
      </dgm:prSet>
      <dgm:spPr/>
    </dgm:pt>
    <dgm:pt modelId="{3172787D-DB04-43ED-8026-C65F67B371C2}" type="pres">
      <dgm:prSet presAssocID="{867279BA-BE37-4115-B52A-17E4F0F535FD}" presName="root" presStyleCnt="0"/>
      <dgm:spPr/>
    </dgm:pt>
    <dgm:pt modelId="{5E7B529B-3791-4C92-8A8D-42B5FE64B1B8}" type="pres">
      <dgm:prSet presAssocID="{867279BA-BE37-4115-B52A-17E4F0F535FD}" presName="rootComposite" presStyleCnt="0"/>
      <dgm:spPr/>
    </dgm:pt>
    <dgm:pt modelId="{E3FF03EB-8647-4636-BC5C-E9BEC6C29553}" type="pres">
      <dgm:prSet presAssocID="{867279BA-BE37-4115-B52A-17E4F0F535FD}" presName="rootText" presStyleLbl="node1" presStyleIdx="1" presStyleCnt="2"/>
      <dgm:spPr/>
    </dgm:pt>
    <dgm:pt modelId="{020E4746-3A8C-42B4-AC17-0FB7CA4B2811}" type="pres">
      <dgm:prSet presAssocID="{867279BA-BE37-4115-B52A-17E4F0F535FD}" presName="rootConnector" presStyleCnt="0"/>
      <dgm:spPr/>
    </dgm:pt>
    <dgm:pt modelId="{A994A7C3-AEF7-4426-B7EF-877C67834B7F}" type="pres">
      <dgm:prSet presAssocID="{867279BA-BE37-4115-B52A-17E4F0F535FD}" presName="childShape" presStyleCnt="0"/>
      <dgm:spPr/>
    </dgm:pt>
    <dgm:pt modelId="{3F5EB287-4C34-456C-B985-2B774B3D9EF1}" type="pres">
      <dgm:prSet presAssocID="{57380257-9F95-43E2-B330-46970CC8990C}" presName="Name13" presStyleLbl="parChTrans1D2" presStyleIdx="2" presStyleCnt="4"/>
      <dgm:spPr/>
    </dgm:pt>
    <dgm:pt modelId="{A9454E12-1A81-4CCD-AB01-CC69284C8769}" type="pres">
      <dgm:prSet presAssocID="{849175CF-F593-437D-924E-CA0E96CBD1E1}" presName="childText" presStyleLbl="bgAcc1" presStyleIdx="2" presStyleCnt="4">
        <dgm:presLayoutVars>
          <dgm:bulletEnabled val="1"/>
        </dgm:presLayoutVars>
      </dgm:prSet>
      <dgm:spPr/>
    </dgm:pt>
    <dgm:pt modelId="{56903B70-44BE-4DEE-B3D8-8D6F309E69EE}" type="pres">
      <dgm:prSet presAssocID="{672BD303-3035-4BAD-BC56-6E34D1C63F93}" presName="Name13" presStyleLbl="parChTrans1D2" presStyleIdx="3" presStyleCnt="4"/>
      <dgm:spPr/>
    </dgm:pt>
    <dgm:pt modelId="{CD3CDA12-D3B0-45EC-A723-612A0493B711}" type="pres">
      <dgm:prSet presAssocID="{8C757F7A-BF47-479A-973F-2852BB847704}" presName="childText" presStyleLbl="bgAcc1" presStyleIdx="3" presStyleCnt="4">
        <dgm:presLayoutVars>
          <dgm:bulletEnabled val="1"/>
        </dgm:presLayoutVars>
      </dgm:prSet>
      <dgm:spPr/>
    </dgm:pt>
  </dgm:ptLst>
  <dgm:cxnLst>
    <dgm:cxn modelId="{1518FCFF-5736-4CF3-8C5D-CAA64331E40E}" srcId="{8C3DDEC3-4410-4A7B-A08D-B4E398522276}" destId="{F970B406-3137-445F-A047-960BE6F8F548}" srcOrd="0" destOrd="0" parTransId="{DE9920FC-ADF2-43FC-8D66-AB16E15737FC}" sibTransId="{A6DBE21A-0230-45DE-A17E-9E9D78667511}"/>
    <dgm:cxn modelId="{FE491DDE-0475-4577-BB5B-5EB2DD55B3E1}" srcId="{F970B406-3137-445F-A047-960BE6F8F548}" destId="{2199E590-A466-443A-B43D-5CA7DA30B3AC}" srcOrd="0" destOrd="0" parTransId="{0F1D7D4E-BD8E-43C1-8F99-ED496D7A9BB4}" sibTransId="{49BEF6ED-1342-41F0-807C-53E1906472B9}"/>
    <dgm:cxn modelId="{F45E8789-26FB-4D0A-8794-298E2D5E10BE}" srcId="{F970B406-3137-445F-A047-960BE6F8F548}" destId="{6410EC4E-6AA5-4F68-930B-680495E49A0B}" srcOrd="1" destOrd="0" parTransId="{23807AB1-DC98-4728-B950-3E60934BA7E7}" sibTransId="{B19E9109-E222-453D-A601-BD15100C2B8F}"/>
    <dgm:cxn modelId="{403816C3-1309-4CAA-BE00-577EA8A9077E}" srcId="{8C3DDEC3-4410-4A7B-A08D-B4E398522276}" destId="{867279BA-BE37-4115-B52A-17E4F0F535FD}" srcOrd="1" destOrd="0" parTransId="{1A4FEF92-68C1-469B-A1A1-5D97CB9FBEDD}" sibTransId="{0FC30822-F791-4477-9BA8-25504EBFECC7}"/>
    <dgm:cxn modelId="{7F76910D-FE1C-4B7D-A6F6-C05D7236F4E2}" srcId="{867279BA-BE37-4115-B52A-17E4F0F535FD}" destId="{849175CF-F593-437D-924E-CA0E96CBD1E1}" srcOrd="0" destOrd="1" parTransId="{57380257-9F95-43E2-B330-46970CC8990C}" sibTransId="{6A3A148F-286C-48E5-8F1A-D937B12918BD}"/>
    <dgm:cxn modelId="{97C00D27-B141-478D-814D-86DE81094FB2}" srcId="{867279BA-BE37-4115-B52A-17E4F0F535FD}" destId="{8C757F7A-BF47-479A-973F-2852BB847704}" srcOrd="1" destOrd="1" parTransId="{672BD303-3035-4BAD-BC56-6E34D1C63F93}" sibTransId="{BB43DD45-D574-4499-816C-77E724CFB04C}"/>
    <dgm:cxn modelId="{4D5F5E82-D548-4D3E-823A-CF6B5AE7A6DB}" type="presOf" srcId="{8C3DDEC3-4410-4A7B-A08D-B4E398522276}" destId="{BA99965A-2D40-4D79-8990-EDFF24C85EE8}" srcOrd="0" destOrd="0" presId="urn:microsoft.com/office/officeart/2005/8/layout/hierarchy3"/>
    <dgm:cxn modelId="{A4EDD814-259E-45C2-885B-5C299CBDEE26}" type="presParOf" srcId="{BA99965A-2D40-4D79-8990-EDFF24C85EE8}" destId="{687F4677-56D9-46C1-8D8A-E79069C61FEF}" srcOrd="0" destOrd="0" presId="urn:microsoft.com/office/officeart/2005/8/layout/hierarchy3"/>
    <dgm:cxn modelId="{12E00C1B-FCDC-4390-A8CE-060E1B68892C}" type="presParOf" srcId="{687F4677-56D9-46C1-8D8A-E79069C61FEF}" destId="{A0242BD7-40EC-4B30-A4E6-F6CADB9C4AF7}" srcOrd="0" destOrd="0" presId="urn:microsoft.com/office/officeart/2005/8/layout/hierarchy3"/>
    <dgm:cxn modelId="{3ECD04B7-2049-47AB-841B-13253D602403}" type="presOf" srcId="{F970B406-3137-445F-A047-960BE6F8F548}" destId="{A0242BD7-40EC-4B30-A4E6-F6CADB9C4AF7}" srcOrd="0" destOrd="0" presId="urn:microsoft.com/office/officeart/2005/8/layout/hierarchy3"/>
    <dgm:cxn modelId="{E6A65C1C-F0BC-4035-BAE6-24C00A615D5B}" type="presParOf" srcId="{A0242BD7-40EC-4B30-A4E6-F6CADB9C4AF7}" destId="{F7165120-5FFC-451F-A676-9DCAA5026EF0}" srcOrd="0" destOrd="0" presId="urn:microsoft.com/office/officeart/2005/8/layout/hierarchy3"/>
    <dgm:cxn modelId="{FB9F3E7A-11BE-4B28-988D-7F42CFAEB319}" type="presOf" srcId="{F970B406-3137-445F-A047-960BE6F8F548}" destId="{F7165120-5FFC-451F-A676-9DCAA5026EF0}" srcOrd="0" destOrd="0" presId="urn:microsoft.com/office/officeart/2005/8/layout/hierarchy3"/>
    <dgm:cxn modelId="{A3951C8C-A8ED-43BA-9EAD-1B1081990443}" type="presParOf" srcId="{A0242BD7-40EC-4B30-A4E6-F6CADB9C4AF7}" destId="{76A4EA41-4C04-4672-9E66-C332C13D0A8A}" srcOrd="1" destOrd="0" presId="urn:microsoft.com/office/officeart/2005/8/layout/hierarchy3"/>
    <dgm:cxn modelId="{86A8CFA7-38E1-4CE3-9108-B22FA7A7F8D3}" type="presOf" srcId="{F970B406-3137-445F-A047-960BE6F8F548}" destId="{76A4EA41-4C04-4672-9E66-C332C13D0A8A}" srcOrd="0" destOrd="0" presId="urn:microsoft.com/office/officeart/2005/8/layout/hierarchy3"/>
    <dgm:cxn modelId="{9452CCFF-CEC8-403E-B5D4-C8341AEB4B98}" type="presParOf" srcId="{687F4677-56D9-46C1-8D8A-E79069C61FEF}" destId="{F8EA77B5-FD36-4D9F-8881-E02597338EBD}" srcOrd="1" destOrd="0" presId="urn:microsoft.com/office/officeart/2005/8/layout/hierarchy3"/>
    <dgm:cxn modelId="{80745E37-099E-4E49-83CF-3E88A11B1049}" type="presParOf" srcId="{F8EA77B5-FD36-4D9F-8881-E02597338EBD}" destId="{A8F86FA2-285E-4466-A13D-4ECC369B5275}" srcOrd="0" destOrd="1" presId="urn:microsoft.com/office/officeart/2005/8/layout/hierarchy3"/>
    <dgm:cxn modelId="{BFA92463-AC99-4218-87B2-49E882904E04}" type="presOf" srcId="{0F1D7D4E-BD8E-43C1-8F99-ED496D7A9BB4}" destId="{A8F86FA2-285E-4466-A13D-4ECC369B5275}" srcOrd="0" destOrd="0" presId="urn:microsoft.com/office/officeart/2005/8/layout/hierarchy3"/>
    <dgm:cxn modelId="{B93944B9-1DE1-4002-8462-081F6B2630E9}" type="presParOf" srcId="{F8EA77B5-FD36-4D9F-8881-E02597338EBD}" destId="{8402CCB8-5F3F-4B37-9533-2CEF8B977F02}" srcOrd="1" destOrd="1" presId="urn:microsoft.com/office/officeart/2005/8/layout/hierarchy3"/>
    <dgm:cxn modelId="{B0FF09E3-606A-4284-ADFA-BD0BA4DD5400}" type="presOf" srcId="{2199E590-A466-443A-B43D-5CA7DA30B3AC}" destId="{8402CCB8-5F3F-4B37-9533-2CEF8B977F02}" srcOrd="0" destOrd="0" presId="urn:microsoft.com/office/officeart/2005/8/layout/hierarchy3"/>
    <dgm:cxn modelId="{C1E7A116-361C-49B2-92BE-810F69868949}" type="presParOf" srcId="{F8EA77B5-FD36-4D9F-8881-E02597338EBD}" destId="{6FC5009F-DE3F-4EA7-8B97-755BF90691C6}" srcOrd="2" destOrd="1" presId="urn:microsoft.com/office/officeart/2005/8/layout/hierarchy3"/>
    <dgm:cxn modelId="{426ABEF6-A755-4B15-84A6-DC65644A2ECE}" type="presOf" srcId="{23807AB1-DC98-4728-B950-3E60934BA7E7}" destId="{6FC5009F-DE3F-4EA7-8B97-755BF90691C6}" srcOrd="0" destOrd="0" presId="urn:microsoft.com/office/officeart/2005/8/layout/hierarchy3"/>
    <dgm:cxn modelId="{85052A4E-6FF1-42EC-9ECC-F0D5CD691AE7}" type="presParOf" srcId="{F8EA77B5-FD36-4D9F-8881-E02597338EBD}" destId="{8ED2A45B-0F28-4738-BACC-E7567F498BC0}" srcOrd="3" destOrd="1" presId="urn:microsoft.com/office/officeart/2005/8/layout/hierarchy3"/>
    <dgm:cxn modelId="{8C48FACD-DBF7-4BA2-911B-5483DF534C5D}" type="presOf" srcId="{6410EC4E-6AA5-4F68-930B-680495E49A0B}" destId="{8ED2A45B-0F28-4738-BACC-E7567F498BC0}" srcOrd="0" destOrd="0" presId="urn:microsoft.com/office/officeart/2005/8/layout/hierarchy3"/>
    <dgm:cxn modelId="{17A801CE-882E-4236-9620-348517495279}" type="presParOf" srcId="{BA99965A-2D40-4D79-8990-EDFF24C85EE8}" destId="{3172787D-DB04-43ED-8026-C65F67B371C2}" srcOrd="1" destOrd="0" presId="urn:microsoft.com/office/officeart/2005/8/layout/hierarchy3"/>
    <dgm:cxn modelId="{B2EB73E3-41DE-439F-B51F-0433745320EB}" type="presParOf" srcId="{3172787D-DB04-43ED-8026-C65F67B371C2}" destId="{5E7B529B-3791-4C92-8A8D-42B5FE64B1B8}" srcOrd="0" destOrd="1" presId="urn:microsoft.com/office/officeart/2005/8/layout/hierarchy3"/>
    <dgm:cxn modelId="{DD69674C-1510-4CA7-AC66-1373A38CB1E1}" type="presOf" srcId="{867279BA-BE37-4115-B52A-17E4F0F535FD}" destId="{5E7B529B-3791-4C92-8A8D-42B5FE64B1B8}" srcOrd="0" destOrd="0" presId="urn:microsoft.com/office/officeart/2005/8/layout/hierarchy3"/>
    <dgm:cxn modelId="{FA85D548-11DF-44F5-9418-B16B97E7778E}" type="presParOf" srcId="{5E7B529B-3791-4C92-8A8D-42B5FE64B1B8}" destId="{E3FF03EB-8647-4636-BC5C-E9BEC6C29553}" srcOrd="0" destOrd="0" presId="urn:microsoft.com/office/officeart/2005/8/layout/hierarchy3"/>
    <dgm:cxn modelId="{319628D9-6062-4A3A-8223-B6A9B05B62ED}" type="presOf" srcId="{867279BA-BE37-4115-B52A-17E4F0F535FD}" destId="{E3FF03EB-8647-4636-BC5C-E9BEC6C29553}" srcOrd="0" destOrd="0" presId="urn:microsoft.com/office/officeart/2005/8/layout/hierarchy3"/>
    <dgm:cxn modelId="{2F38AD0D-9976-4C8D-9D26-0DB63C6647A3}" type="presParOf" srcId="{5E7B529B-3791-4C92-8A8D-42B5FE64B1B8}" destId="{020E4746-3A8C-42B4-AC17-0FB7CA4B2811}" srcOrd="1" destOrd="0" presId="urn:microsoft.com/office/officeart/2005/8/layout/hierarchy3"/>
    <dgm:cxn modelId="{64461A81-E875-4DF2-AB7D-907FD71D7119}" type="presOf" srcId="{867279BA-BE37-4115-B52A-17E4F0F535FD}" destId="{020E4746-3A8C-42B4-AC17-0FB7CA4B2811}" srcOrd="0" destOrd="0" presId="urn:microsoft.com/office/officeart/2005/8/layout/hierarchy3"/>
    <dgm:cxn modelId="{69E5AF0B-AAE4-4D0A-B310-85C52459F57E}" type="presParOf" srcId="{3172787D-DB04-43ED-8026-C65F67B371C2}" destId="{A994A7C3-AEF7-4426-B7EF-877C67834B7F}" srcOrd="1" destOrd="1" presId="urn:microsoft.com/office/officeart/2005/8/layout/hierarchy3"/>
    <dgm:cxn modelId="{EAC2D967-A3AF-42F9-866D-8EB7EE3F3C78}" type="presParOf" srcId="{A994A7C3-AEF7-4426-B7EF-877C67834B7F}" destId="{3F5EB287-4C34-456C-B985-2B774B3D9EF1}" srcOrd="0" destOrd="1" presId="urn:microsoft.com/office/officeart/2005/8/layout/hierarchy3"/>
    <dgm:cxn modelId="{360A513C-B43D-4375-8703-83101873801E}" type="presOf" srcId="{57380257-9F95-43E2-B330-46970CC8990C}" destId="{3F5EB287-4C34-456C-B985-2B774B3D9EF1}" srcOrd="0" destOrd="0" presId="urn:microsoft.com/office/officeart/2005/8/layout/hierarchy3"/>
    <dgm:cxn modelId="{09AF4920-80A4-4F37-98D7-599012BB2A65}" type="presParOf" srcId="{A994A7C3-AEF7-4426-B7EF-877C67834B7F}" destId="{A9454E12-1A81-4CCD-AB01-CC69284C8769}" srcOrd="1" destOrd="1" presId="urn:microsoft.com/office/officeart/2005/8/layout/hierarchy3"/>
    <dgm:cxn modelId="{31E064BE-F13A-441C-9A0E-1EE7D8246BB5}" type="presOf" srcId="{849175CF-F593-437D-924E-CA0E96CBD1E1}" destId="{A9454E12-1A81-4CCD-AB01-CC69284C8769}" srcOrd="0" destOrd="0" presId="urn:microsoft.com/office/officeart/2005/8/layout/hierarchy3"/>
    <dgm:cxn modelId="{84F8AA15-1523-46E2-8A12-6339F5D29B2C}" type="presParOf" srcId="{A994A7C3-AEF7-4426-B7EF-877C67834B7F}" destId="{56903B70-44BE-4DEE-B3D8-8D6F309E69EE}" srcOrd="2" destOrd="1" presId="urn:microsoft.com/office/officeart/2005/8/layout/hierarchy3"/>
    <dgm:cxn modelId="{C53EFCFC-0BD3-490E-A362-B3C3EA3E91F6}" type="presOf" srcId="{672BD303-3035-4BAD-BC56-6E34D1C63F93}" destId="{56903B70-44BE-4DEE-B3D8-8D6F309E69EE}" srcOrd="0" destOrd="0" presId="urn:microsoft.com/office/officeart/2005/8/layout/hierarchy3"/>
    <dgm:cxn modelId="{BB7386FD-F58F-4BF6-B37E-5FE0B7158BE5}" type="presParOf" srcId="{A994A7C3-AEF7-4426-B7EF-877C67834B7F}" destId="{CD3CDA12-D3B0-45EC-A723-612A0493B711}" srcOrd="3" destOrd="1" presId="urn:microsoft.com/office/officeart/2005/8/layout/hierarchy3"/>
    <dgm:cxn modelId="{D84A0C69-4CAB-4AE1-819B-F834E173582D}" type="presOf" srcId="{8C757F7A-BF47-479A-973F-2852BB847704}" destId="{CD3CDA12-D3B0-45EC-A723-612A0493B711}" srcOrd="0" destOrd="0" presId="urn:microsoft.com/office/officeart/2005/8/layout/hierarchy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436AA0F6-139A-41DA-B2C9-0ACFF1332F31}" type="doc">
      <dgm:prSet loTypeId="list" loCatId="list" qsTypeId="urn:microsoft.com/office/officeart/2005/8/quickstyle/simple1" qsCatId="simple" csTypeId="urn:microsoft.com/office/officeart/2005/8/colors/accent1_2" csCatId="accent1" phldr="1"/>
      <dgm:spPr/>
      <dgm:t>
        <a:bodyPr/>
        <a:lstStyle/>
        <a:p>
          <a:endParaRPr lang="en-US"/>
        </a:p>
      </dgm:t>
    </dgm:pt>
    <dgm:pt modelId="{2CD0E958-365F-4BE9-AEF7-CF3C194C4B1A}">
      <dgm:prSet phldr="0" custT="1">
        <dgm:style>
          <a:lnRef idx="0">
            <a:schemeClr val="accent3"/>
          </a:lnRef>
          <a:fillRef idx="3">
            <a:schemeClr val="accent3"/>
          </a:fillRef>
          <a:effectRef idx="3">
            <a:schemeClr val="accent3"/>
          </a:effectRef>
          <a:fontRef idx="minor">
            <a:schemeClr val="lt1"/>
          </a:fontRef>
        </dgm:style>
      </dgm:prSet>
      <dgm:spPr/>
      <dgm:t>
        <a:bodyPr vert="horz" wrap="square"/>
        <a:p>
          <a:pPr algn="ctr" rtl="0">
            <a:lnSpc>
              <a:spcPct val="150000"/>
            </a:lnSpc>
            <a:spcBef>
              <a:spcPct val="0"/>
            </a:spcBef>
            <a:spcAft>
              <a:spcPts val="0"/>
            </a:spcAft>
          </a:pPr>
          <a:r>
            <a:rPr lang="en-US" sz="2400" b="1" dirty="0" smtClean="0">
              <a:solidFill>
                <a:schemeClr val="tx1"/>
              </a:solidFill>
              <a:latin typeface="Times New Roman" panose="02020603050405020304" pitchFamily="18" charset="0"/>
              <a:cs typeface="Times New Roman" panose="02020603050405020304" pitchFamily="18" charset="0"/>
            </a:rPr>
            <a:t>II. TƯ TƯỞNG HỒ CHÍ MINH VỀ </a:t>
          </a:r>
          <a:r>
            <a:rPr lang="en-US" sz="2400" b="1" dirty="0" smtClean="0">
              <a:solidFill>
                <a:schemeClr val="tx1"/>
              </a:solidFill>
              <a:latin typeface="Times New Roman" panose="02020603050405020304" pitchFamily="18" charset="0"/>
              <a:cs typeface="Times New Roman" panose="02020603050405020304" pitchFamily="18" charset="0"/>
            </a:rPr>
            <a:t>NHÀ NƯỚC VIỆT NAM</a:t>
          </a:r>
          <a:r>
            <a:rPr lang="en-US" sz="2400" b="1" dirty="0" smtClean="0">
              <a:solidFill>
                <a:schemeClr val="tx1"/>
              </a:solidFill>
              <a:latin typeface="Times New Roman" panose="02020603050405020304" pitchFamily="18" charset="0"/>
              <a:cs typeface="Times New Roman" panose="02020603050405020304" pitchFamily="18" charset="0"/>
            </a:rPr>
            <a:t/>
          </a:r>
          <a:endParaRPr lang="en-US" sz="2400" b="1" dirty="0" smtClean="0">
            <a:solidFill>
              <a:schemeClr val="tx1"/>
            </a:solidFill>
            <a:latin typeface="Times New Roman" panose="02020603050405020304" pitchFamily="18" charset="0"/>
            <a:cs typeface="Times New Roman" panose="02020603050405020304" pitchFamily="18" charset="0"/>
          </a:endParaRPr>
        </a:p>
      </dgm:t>
    </dgm:pt>
    <dgm:pt modelId="{6D33D40F-AFE5-4E83-A0C3-3F447B1CBA4E}" cxnId="{184A71C6-0A4A-4160-891A-7CB2E3E4565D}" type="parTrans">
      <dgm:prSet/>
      <dgm:spPr/>
      <dgm:t>
        <a:bodyPr/>
        <a:lstStyle/>
        <a:p>
          <a:endParaRPr lang="en-US"/>
        </a:p>
      </dgm:t>
    </dgm:pt>
    <dgm:pt modelId="{668456AB-1E63-429F-8A13-F0C7CC416F0D}" cxnId="{184A71C6-0A4A-4160-891A-7CB2E3E4565D}" type="sibTrans">
      <dgm:prSet/>
      <dgm:spPr/>
      <dgm:t>
        <a:bodyPr/>
        <a:lstStyle/>
        <a:p>
          <a:endParaRPr lang="en-US"/>
        </a:p>
      </dgm:t>
    </dgm:pt>
    <dgm:pt modelId="{541BC0C4-C105-44BA-A830-A022BCFDF295}" type="pres">
      <dgm:prSet presAssocID="{436AA0F6-139A-41DA-B2C9-0ACFF1332F31}" presName="linear" presStyleCnt="0">
        <dgm:presLayoutVars>
          <dgm:animLvl val="lvl"/>
          <dgm:resizeHandles val="exact"/>
        </dgm:presLayoutVars>
      </dgm:prSet>
      <dgm:spPr/>
      <dgm:t>
        <a:bodyPr/>
        <a:lstStyle/>
        <a:p>
          <a:endParaRPr lang="en-US"/>
        </a:p>
      </dgm:t>
    </dgm:pt>
    <dgm:pt modelId="{8A46BBBA-F0E9-4741-8463-86D4E0C56FA1}" type="pres">
      <dgm:prSet presAssocID="{2CD0E958-365F-4BE9-AEF7-CF3C194C4B1A}" presName="parentText" presStyleLbl="node1" presStyleIdx="0" presStyleCnt="1" custLinFactNeighborX="-675" custLinFactNeighborY="-2689">
        <dgm:presLayoutVars>
          <dgm:chMax val="0"/>
          <dgm:bulletEnabled val="1"/>
        </dgm:presLayoutVars>
      </dgm:prSet>
      <dgm:spPr/>
      <dgm:t>
        <a:bodyPr/>
        <a:lstStyle/>
        <a:p>
          <a:endParaRPr lang="en-US"/>
        </a:p>
      </dgm:t>
    </dgm:pt>
  </dgm:ptLst>
  <dgm:cxnLst>
    <dgm:cxn modelId="{184A71C6-0A4A-4160-891A-7CB2E3E4565D}" srcId="{436AA0F6-139A-41DA-B2C9-0ACFF1332F31}" destId="{2CD0E958-365F-4BE9-AEF7-CF3C194C4B1A}" srcOrd="0" destOrd="0" parTransId="{6D33D40F-AFE5-4E83-A0C3-3F447B1CBA4E}" sibTransId="{668456AB-1E63-429F-8A13-F0C7CC416F0D}"/>
    <dgm:cxn modelId="{7E5D68D6-C138-489D-9050-4F9DFA175294}" type="presOf" srcId="{436AA0F6-139A-41DA-B2C9-0ACFF1332F31}" destId="{541BC0C4-C105-44BA-A830-A022BCFDF295}" srcOrd="0" destOrd="0" presId="urn:microsoft.com/office/officeart/2005/8/layout/vList2"/>
    <dgm:cxn modelId="{2227CE17-FAFD-41AE-A889-BAD0168E4E37}" type="presParOf" srcId="{541BC0C4-C105-44BA-A830-A022BCFDF295}" destId="{8A46BBBA-F0E9-4741-8463-86D4E0C56FA1}" srcOrd="0" destOrd="0" presId="urn:microsoft.com/office/officeart/2005/8/layout/vList2"/>
    <dgm:cxn modelId="{2745DC1A-B59E-4A6C-8BFD-EBA5DD6A653B}" type="presOf" srcId="{2CD0E958-365F-4BE9-AEF7-CF3C194C4B1A}" destId="{8A46BBBA-F0E9-4741-8463-86D4E0C56FA1}"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6A3453B2-ED27-48A8-9218-4122C91A87E0}" type="doc">
      <dgm:prSet loTypeId="process" loCatId="process" qsTypeId="urn:microsoft.com/office/officeart/2005/8/quickstyle/simple1" qsCatId="simple" csTypeId="urn:microsoft.com/office/officeart/2005/8/colors/accent1_2" csCatId="accent1" phldr="1"/>
      <dgm:spPr/>
      <dgm:t>
        <a:bodyPr/>
        <a:lstStyle/>
        <a:p>
          <a:endParaRPr lang="en-US"/>
        </a:p>
      </dgm:t>
    </dgm:pt>
    <dgm:pt modelId="{B3692134-78CB-40FA-BE23-9AF89AFFDF4A}">
      <dgm:prSet phldrT="[Text]" phldr="0" custT="1">
        <dgm:style>
          <a:lnRef idx="0">
            <a:schemeClr val="accent3"/>
          </a:lnRef>
          <a:fillRef idx="3">
            <a:schemeClr val="accent3"/>
          </a:fillRef>
          <a:effectRef idx="3">
            <a:schemeClr val="accent3"/>
          </a:effectRef>
          <a:fontRef idx="minor">
            <a:schemeClr val="lt1"/>
          </a:fontRef>
        </dgm:style>
      </dgm:prSet>
      <dgm:spPr/>
      <dgm:t>
        <a:bodyPr vert="horz" wrap="square"/>
        <a:p>
          <a:pPr>
            <a:lnSpc>
              <a:spcPct val="100000"/>
            </a:lnSpc>
            <a:spcBef>
              <a:spcPct val="0"/>
            </a:spcBef>
            <a:spcAft>
              <a:spcPct val="35000"/>
            </a:spcAft>
          </a:pPr>
          <a:r>
            <a:rPr lang="en-US" sz="2400" b="1" dirty="0" smtClean="0">
              <a:solidFill>
                <a:schemeClr val="tx1"/>
              </a:solidFill>
              <a:latin typeface="Times New Roman" panose="02020603050405020304" pitchFamily="18" charset="0"/>
              <a:cs typeface="Times New Roman" panose="02020603050405020304" pitchFamily="18" charset="0"/>
            </a:rPr>
            <a:t>1</a:t>
          </a:r>
          <a:r>
            <a:rPr lang="en-US" sz="2400" b="1" dirty="0" smtClean="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
          </a:r>
          <a:endParaRPr lang="en-US" sz="2400" b="1" dirty="0">
            <a:solidFill>
              <a:schemeClr val="tx1"/>
            </a:solidFill>
            <a:latin typeface="Times New Roman" panose="02020603050405020304" pitchFamily="18" charset="0"/>
            <a:cs typeface="Times New Roman" panose="02020603050405020304" pitchFamily="18" charset="0"/>
          </a:endParaRPr>
        </a:p>
      </dgm:t>
    </dgm:pt>
    <dgm:pt modelId="{077F12DC-3F10-4247-85E2-EE92B0D11E8E}" cxnId="{F5BC6F3F-F26A-4975-8EB0-E2C7F3F0F940}" type="parTrans">
      <dgm:prSet/>
      <dgm:spPr/>
      <dgm:t>
        <a:bodyPr/>
        <a:lstStyle/>
        <a:p>
          <a:endParaRPr lang="en-US"/>
        </a:p>
      </dgm:t>
    </dgm:pt>
    <dgm:pt modelId="{046B3167-31E8-436D-8307-D76653A7A1A5}" cxnId="{F5BC6F3F-F26A-4975-8EB0-E2C7F3F0F940}" type="sibTrans">
      <dgm:prSet/>
      <dgm:spPr/>
      <dgm:t>
        <a:bodyPr/>
        <a:lstStyle/>
        <a:p>
          <a:endParaRPr lang="en-US"/>
        </a:p>
      </dgm:t>
    </dgm:pt>
    <dgm:pt modelId="{EB136FC7-1A66-42EC-8410-88E254983708}">
      <dgm:prSet phldrT="[Text]" phldr="0" custT="1">
        <dgm:style>
          <a:lnRef idx="1">
            <a:schemeClr val="accent3"/>
          </a:lnRef>
          <a:fillRef idx="2">
            <a:schemeClr val="accent3"/>
          </a:fillRef>
          <a:effectRef idx="1">
            <a:schemeClr val="accent3"/>
          </a:effectRef>
          <a:fontRef idx="minor">
            <a:schemeClr val="dk1"/>
          </a:fontRef>
        </dgm:style>
      </dgm:prSet>
      <dgm:spPr/>
      <dgm:t>
        <a:bodyPr vert="horz" wrap="square"/>
        <a:p>
          <a:pPr>
            <a:lnSpc>
              <a:spcPct val="100000"/>
            </a:lnSpc>
            <a:spcBef>
              <a:spcPct val="0"/>
            </a:spcBef>
            <a:spcAft>
              <a:spcPct val="15000"/>
            </a:spcAft>
          </a:pPr>
          <a:r>
            <a:rPr lang="en-US" sz="3600" b="1" i="1" dirty="0">
              <a:latin typeface="Times New Roman" panose="02020603050405020304" pitchFamily="18" charset="0"/>
              <a:cs typeface="Times New Roman" panose="02020603050405020304" pitchFamily="18" charset="0"/>
            </a:rPr>
            <a:t>Nhà nước dân chủ</a:t>
          </a:r>
          <a:r>
            <a:rPr lang="en-US" sz="3600" b="1" i="1" dirty="0">
              <a:latin typeface="Times New Roman" panose="02020603050405020304" pitchFamily="18" charset="0"/>
              <a:cs typeface="Times New Roman" panose="02020603050405020304" pitchFamily="18" charset="0"/>
            </a:rPr>
            <a:t/>
          </a:r>
          <a:endParaRPr lang="en-US" sz="3600" b="1" i="1" dirty="0">
            <a:latin typeface="Times New Roman" panose="02020603050405020304" pitchFamily="18" charset="0"/>
            <a:cs typeface="Times New Roman" panose="02020603050405020304" pitchFamily="18" charset="0"/>
          </a:endParaRPr>
        </a:p>
      </dgm:t>
    </dgm:pt>
    <dgm:pt modelId="{D6604A4D-9149-4249-8B93-9C7968D7AD5C}" cxnId="{8803E197-3CCD-484A-B178-CF1E0B9B4D20}" type="parTrans">
      <dgm:prSet/>
      <dgm:spPr/>
      <dgm:t>
        <a:bodyPr/>
        <a:lstStyle/>
        <a:p>
          <a:endParaRPr lang="en-US"/>
        </a:p>
      </dgm:t>
    </dgm:pt>
    <dgm:pt modelId="{7111EDDE-1337-45F5-9E9F-6C05DC72BA09}" cxnId="{8803E197-3CCD-484A-B178-CF1E0B9B4D20}" type="sibTrans">
      <dgm:prSet/>
      <dgm:spPr/>
      <dgm:t>
        <a:bodyPr/>
        <a:lstStyle/>
        <a:p>
          <a:endParaRPr lang="en-US"/>
        </a:p>
      </dgm:t>
    </dgm:pt>
    <dgm:pt modelId="{73CE782D-8C8B-4427-B778-10D6D0FC1473}">
      <dgm:prSet phldrT="[Text]" phldr="0" custT="1">
        <dgm:style>
          <a:lnRef idx="0">
            <a:schemeClr val="accent3"/>
          </a:lnRef>
          <a:fillRef idx="3">
            <a:schemeClr val="accent3"/>
          </a:fillRef>
          <a:effectRef idx="3">
            <a:schemeClr val="accent3"/>
          </a:effectRef>
          <a:fontRef idx="minor">
            <a:schemeClr val="lt1"/>
          </a:fontRef>
        </dgm:style>
      </dgm:prSet>
      <dgm:spPr/>
      <dgm:t>
        <a:bodyPr vert="horz" wrap="square"/>
        <a:p>
          <a:pPr>
            <a:lnSpc>
              <a:spcPct val="100000"/>
            </a:lnSpc>
            <a:spcBef>
              <a:spcPct val="0"/>
            </a:spcBef>
            <a:spcAft>
              <a:spcPct val="35000"/>
            </a:spcAft>
          </a:pPr>
          <a:r>
            <a:rPr lang="en-US" sz="2400" b="1" i="1" dirty="0" smtClean="0">
              <a:solidFill>
                <a:schemeClr val="tx1"/>
              </a:solidFill>
              <a:latin typeface="Times New Roman" panose="02020603050405020304" pitchFamily="18" charset="0"/>
              <a:cs typeface="Times New Roman" panose="02020603050405020304" pitchFamily="18" charset="0"/>
            </a:rPr>
            <a:t>2.</a:t>
          </a:r>
          <a:r>
            <a:rPr lang="en-US" sz="2400" b="1" i="1" dirty="0">
              <a:solidFill>
                <a:schemeClr val="tx1"/>
              </a:solidFill>
              <a:latin typeface="Times New Roman" panose="02020603050405020304" pitchFamily="18" charset="0"/>
              <a:cs typeface="Times New Roman" panose="02020603050405020304" pitchFamily="18" charset="0"/>
            </a:rPr>
            <a:t/>
          </a:r>
          <a:endParaRPr lang="en-US" sz="2400" b="1" i="1" dirty="0">
            <a:solidFill>
              <a:schemeClr val="tx1"/>
            </a:solidFill>
            <a:latin typeface="Times New Roman" panose="02020603050405020304" pitchFamily="18" charset="0"/>
            <a:cs typeface="Times New Roman" panose="02020603050405020304" pitchFamily="18" charset="0"/>
          </a:endParaRPr>
        </a:p>
      </dgm:t>
    </dgm:pt>
    <dgm:pt modelId="{61CAFDA4-A918-49BE-A792-9FF6BFCB9031}" cxnId="{9C7D88B6-42F1-4784-8098-63BF56EDCC9F}" type="parTrans">
      <dgm:prSet/>
      <dgm:spPr/>
      <dgm:t>
        <a:bodyPr/>
        <a:lstStyle/>
        <a:p>
          <a:endParaRPr lang="en-US"/>
        </a:p>
      </dgm:t>
    </dgm:pt>
    <dgm:pt modelId="{60E59662-3B5D-4F63-B7E7-8C56E736D42F}" cxnId="{9C7D88B6-42F1-4784-8098-63BF56EDCC9F}" type="sibTrans">
      <dgm:prSet/>
      <dgm:spPr/>
      <dgm:t>
        <a:bodyPr/>
        <a:lstStyle/>
        <a:p>
          <a:endParaRPr lang="en-US"/>
        </a:p>
      </dgm:t>
    </dgm:pt>
    <dgm:pt modelId="{A9716BB3-A798-4DBF-BFDA-E53D516C113F}">
      <dgm:prSet phldrT="[Text]" phldr="0" custT="1">
        <dgm:style>
          <a:lnRef idx="1">
            <a:schemeClr val="accent3"/>
          </a:lnRef>
          <a:fillRef idx="2">
            <a:schemeClr val="accent3"/>
          </a:fillRef>
          <a:effectRef idx="1">
            <a:schemeClr val="accent3"/>
          </a:effectRef>
          <a:fontRef idx="minor">
            <a:schemeClr val="dk1"/>
          </a:fontRef>
        </dgm:style>
      </dgm:prSet>
      <dgm:spPr/>
      <dgm:t>
        <a:bodyPr vert="horz" wrap="square"/>
        <a:p>
          <a:pPr>
            <a:lnSpc>
              <a:spcPct val="100000"/>
            </a:lnSpc>
            <a:spcBef>
              <a:spcPct val="0"/>
            </a:spcBef>
            <a:spcAft>
              <a:spcPct val="15000"/>
            </a:spcAft>
          </a:pPr>
          <a:r>
            <a:rPr lang="en-US" sz="2200" i="0" dirty="0"/>
            <a:t/>
          </a:r>
          <a:endParaRPr lang="en-US" sz="2200" i="0" dirty="0"/>
        </a:p>
      </dgm:t>
    </dgm:pt>
    <dgm:pt modelId="{943DF03D-D9CD-469C-82B8-D3B13A9316E4}" cxnId="{FB34525B-CD43-44EE-A2AC-330BEF18D5BF}" type="parTrans">
      <dgm:prSet/>
      <dgm:spPr/>
      <dgm:t>
        <a:bodyPr/>
        <a:lstStyle/>
        <a:p>
          <a:endParaRPr lang="en-US"/>
        </a:p>
      </dgm:t>
    </dgm:pt>
    <dgm:pt modelId="{0141D7C6-72C5-4DE0-B6CA-7DD8B662B4D0}" cxnId="{FB34525B-CD43-44EE-A2AC-330BEF18D5BF}" type="sibTrans">
      <dgm:prSet/>
      <dgm:spPr/>
      <dgm:t>
        <a:bodyPr/>
        <a:lstStyle/>
        <a:p>
          <a:endParaRPr lang="en-US"/>
        </a:p>
      </dgm:t>
    </dgm:pt>
    <dgm:pt modelId="{9370CD7E-347A-42E3-9D87-44E0C4FB2DFB}">
      <dgm:prSet phldr="0" custT="1"/>
      <dgm:spPr/>
      <dgm:t>
        <a:bodyPr vert="horz" wrap="square"/>
        <a:p>
          <a:pPr>
            <a:lnSpc>
              <a:spcPct val="100000"/>
            </a:lnSpc>
            <a:spcBef>
              <a:spcPct val="0"/>
            </a:spcBef>
            <a:spcAft>
              <a:spcPct val="15000"/>
            </a:spcAft>
          </a:pPr>
          <a:r>
            <a:rPr lang="en-US" sz="2400">
              <a:sym typeface="+mn-ea"/>
            </a:rPr>
            <a:t> </a:t>
          </a:r>
          <a:r>
            <a:rPr lang="en-US" sz="3600" b="1" i="1">
              <a:latin typeface="Times New Roman" panose="02020603050405020304" pitchFamily="18" charset="0"/>
              <a:cs typeface="Times New Roman" panose="02020603050405020304" pitchFamily="18" charset="0"/>
              <a:sym typeface="+mn-ea"/>
            </a:rPr>
            <a:t>Nhà nước pháp quyền</a:t>
          </a:r>
          <a:r>
            <a:rPr lang="en-US" sz="3600" b="1" i="1" dirty="0">
              <a:latin typeface="Times New Roman" panose="02020603050405020304" pitchFamily="18" charset="0"/>
              <a:cs typeface="Times New Roman" panose="02020603050405020304" pitchFamily="18" charset="0"/>
              <a:sym typeface="+mn-ea"/>
            </a:rPr>
            <a:t/>
          </a:r>
          <a:endParaRPr lang="en-US" sz="3600" b="1" i="1" dirty="0">
            <a:latin typeface="Times New Roman" panose="02020603050405020304" pitchFamily="18" charset="0"/>
            <a:cs typeface="Times New Roman" panose="02020603050405020304" pitchFamily="18" charset="0"/>
            <a:sym typeface="+mn-ea"/>
          </a:endParaRPr>
        </a:p>
      </dgm:t>
    </dgm:pt>
    <dgm:pt modelId="{3A638D67-D58D-4479-88B2-C3DF975387AA}" cxnId="{A039889A-BD7A-4885-8C74-7C11D053CF53}" type="parTrans">
      <dgm:prSet/>
      <dgm:spPr/>
    </dgm:pt>
    <dgm:pt modelId="{CD427ED3-27B1-4FFF-949D-3BC866EED3B4}" cxnId="{A039889A-BD7A-4885-8C74-7C11D053CF53}" type="sibTrans">
      <dgm:prSet/>
      <dgm:spPr/>
    </dgm:pt>
    <dgm:pt modelId="{78834373-C0CB-4333-9328-AF5B5B642951}" type="pres">
      <dgm:prSet presAssocID="{6A3453B2-ED27-48A8-9218-4122C91A87E0}" presName="linearFlow" presStyleCnt="0">
        <dgm:presLayoutVars>
          <dgm:dir/>
          <dgm:animLvl val="lvl"/>
          <dgm:resizeHandles val="exact"/>
        </dgm:presLayoutVars>
      </dgm:prSet>
      <dgm:spPr/>
      <dgm:t>
        <a:bodyPr/>
        <a:lstStyle/>
        <a:p>
          <a:endParaRPr lang="en-US"/>
        </a:p>
      </dgm:t>
    </dgm:pt>
    <dgm:pt modelId="{7F25EF04-1056-4EF2-8F36-71216F9E33C6}" type="pres">
      <dgm:prSet presAssocID="{B3692134-78CB-40FA-BE23-9AF89AFFDF4A}" presName="composite" presStyleCnt="0"/>
      <dgm:spPr/>
    </dgm:pt>
    <dgm:pt modelId="{69C19FBC-CDA7-46C7-8BC8-94152D06E015}" type="pres">
      <dgm:prSet presAssocID="{B3692134-78CB-40FA-BE23-9AF89AFFDF4A}" presName="parentText" presStyleLbl="alignNode1" presStyleIdx="0" presStyleCnt="2" custLinFactNeighborX="0" custLinFactNeighborY="-3504">
        <dgm:presLayoutVars>
          <dgm:chMax val="1"/>
          <dgm:bulletEnabled val="1"/>
        </dgm:presLayoutVars>
      </dgm:prSet>
      <dgm:spPr/>
      <dgm:t>
        <a:bodyPr/>
        <a:lstStyle/>
        <a:p>
          <a:endParaRPr lang="en-US"/>
        </a:p>
      </dgm:t>
    </dgm:pt>
    <dgm:pt modelId="{6800C3FF-8555-4010-9AF2-9C597A671F1D}" type="pres">
      <dgm:prSet presAssocID="{B3692134-78CB-40FA-BE23-9AF89AFFDF4A}" presName="descendantText" presStyleLbl="alignAcc1" presStyleIdx="0" presStyleCnt="2" custLinFactNeighborX="-47" custLinFactNeighborY="-7201">
        <dgm:presLayoutVars>
          <dgm:bulletEnabled val="1"/>
        </dgm:presLayoutVars>
      </dgm:prSet>
      <dgm:spPr/>
      <dgm:t>
        <a:bodyPr/>
        <a:lstStyle/>
        <a:p>
          <a:endParaRPr lang="en-US"/>
        </a:p>
      </dgm:t>
    </dgm:pt>
    <dgm:pt modelId="{A5D73F31-5049-4185-AFE4-C54E57CC63BD}" type="pres">
      <dgm:prSet presAssocID="{046B3167-31E8-436D-8307-D76653A7A1A5}" presName="sp" presStyleCnt="0"/>
      <dgm:spPr/>
    </dgm:pt>
    <dgm:pt modelId="{7EED293B-FFBD-40AD-968B-C54181CAAD90}" type="pres">
      <dgm:prSet presAssocID="{73CE782D-8C8B-4427-B778-10D6D0FC1473}" presName="composite" presStyleCnt="0"/>
      <dgm:spPr/>
    </dgm:pt>
    <dgm:pt modelId="{8A2B5330-0492-4A8B-A645-AC8ABCF4C823}" type="pres">
      <dgm:prSet presAssocID="{73CE782D-8C8B-4427-B778-10D6D0FC1473}" presName="parentText" presStyleLbl="alignNode1" presStyleIdx="1" presStyleCnt="2">
        <dgm:presLayoutVars>
          <dgm:chMax val="1"/>
          <dgm:bulletEnabled val="1"/>
        </dgm:presLayoutVars>
      </dgm:prSet>
      <dgm:spPr/>
      <dgm:t>
        <a:bodyPr/>
        <a:lstStyle/>
        <a:p>
          <a:endParaRPr lang="en-US"/>
        </a:p>
      </dgm:t>
    </dgm:pt>
    <dgm:pt modelId="{A76ED5E9-A15E-4B95-A73F-FF380843B167}" type="pres">
      <dgm:prSet presAssocID="{73CE782D-8C8B-4427-B778-10D6D0FC1473}" presName="descendantText" presStyleLbl="alignAcc1" presStyleIdx="1" presStyleCnt="2">
        <dgm:presLayoutVars>
          <dgm:bulletEnabled val="1"/>
        </dgm:presLayoutVars>
      </dgm:prSet>
      <dgm:spPr/>
      <dgm:t>
        <a:bodyPr/>
        <a:lstStyle/>
        <a:p>
          <a:endParaRPr lang="en-US"/>
        </a:p>
      </dgm:t>
    </dgm:pt>
  </dgm:ptLst>
  <dgm:cxnLst>
    <dgm:cxn modelId="{F5BC6F3F-F26A-4975-8EB0-E2C7F3F0F940}" srcId="{6A3453B2-ED27-48A8-9218-4122C91A87E0}" destId="{B3692134-78CB-40FA-BE23-9AF89AFFDF4A}" srcOrd="0" destOrd="0" parTransId="{077F12DC-3F10-4247-85E2-EE92B0D11E8E}" sibTransId="{046B3167-31E8-436D-8307-D76653A7A1A5}"/>
    <dgm:cxn modelId="{8803E197-3CCD-484A-B178-CF1E0B9B4D20}" srcId="{B3692134-78CB-40FA-BE23-9AF89AFFDF4A}" destId="{EB136FC7-1A66-42EC-8410-88E254983708}" srcOrd="0" destOrd="0" parTransId="{D6604A4D-9149-4249-8B93-9C7968D7AD5C}" sibTransId="{7111EDDE-1337-45F5-9E9F-6C05DC72BA09}"/>
    <dgm:cxn modelId="{9C7D88B6-42F1-4784-8098-63BF56EDCC9F}" srcId="{6A3453B2-ED27-48A8-9218-4122C91A87E0}" destId="{73CE782D-8C8B-4427-B778-10D6D0FC1473}" srcOrd="1" destOrd="0" parTransId="{61CAFDA4-A918-49BE-A792-9FF6BFCB9031}" sibTransId="{60E59662-3B5D-4F63-B7E7-8C56E736D42F}"/>
    <dgm:cxn modelId="{FB34525B-CD43-44EE-A2AC-330BEF18D5BF}" srcId="{73CE782D-8C8B-4427-B778-10D6D0FC1473}" destId="{A9716BB3-A798-4DBF-BFDA-E53D516C113F}" srcOrd="0" destOrd="1" parTransId="{943DF03D-D9CD-469C-82B8-D3B13A9316E4}" sibTransId="{0141D7C6-72C5-4DE0-B6CA-7DD8B662B4D0}"/>
    <dgm:cxn modelId="{A039889A-BD7A-4885-8C74-7C11D053CF53}" srcId="{73CE782D-8C8B-4427-B778-10D6D0FC1473}" destId="{9370CD7E-347A-42E3-9D87-44E0C4FB2DFB}" srcOrd="1" destOrd="1" parTransId="{3A638D67-D58D-4479-88B2-C3DF975387AA}" sibTransId="{CD427ED3-27B1-4FFF-949D-3BC866EED3B4}"/>
    <dgm:cxn modelId="{388C8D22-8284-4B3F-9078-6B5C36337057}" type="presOf" srcId="{6A3453B2-ED27-48A8-9218-4122C91A87E0}" destId="{78834373-C0CB-4333-9328-AF5B5B642951}" srcOrd="0" destOrd="0" presId="urn:microsoft.com/office/officeart/2005/8/layout/chevron2"/>
    <dgm:cxn modelId="{A1AF7A70-B217-45F1-9FE0-EAF8F0EAB6D1}" type="presParOf" srcId="{78834373-C0CB-4333-9328-AF5B5B642951}" destId="{7F25EF04-1056-4EF2-8F36-71216F9E33C6}" srcOrd="0" destOrd="0" presId="urn:microsoft.com/office/officeart/2005/8/layout/chevron2"/>
    <dgm:cxn modelId="{2C4ABF35-9A54-4915-9D5E-BADC313CC48D}" type="presParOf" srcId="{7F25EF04-1056-4EF2-8F36-71216F9E33C6}" destId="{69C19FBC-CDA7-46C7-8BC8-94152D06E015}" srcOrd="0" destOrd="0" presId="urn:microsoft.com/office/officeart/2005/8/layout/chevron2"/>
    <dgm:cxn modelId="{BFC69285-7139-407E-B48B-204756D0536D}" type="presOf" srcId="{B3692134-78CB-40FA-BE23-9AF89AFFDF4A}" destId="{69C19FBC-CDA7-46C7-8BC8-94152D06E015}" srcOrd="0" destOrd="0" presId="urn:microsoft.com/office/officeart/2005/8/layout/chevron2"/>
    <dgm:cxn modelId="{D600C8FF-4E16-40D1-BE13-A2967A3A1B31}" type="presParOf" srcId="{7F25EF04-1056-4EF2-8F36-71216F9E33C6}" destId="{6800C3FF-8555-4010-9AF2-9C597A671F1D}" srcOrd="1" destOrd="0" presId="urn:microsoft.com/office/officeart/2005/8/layout/chevron2"/>
    <dgm:cxn modelId="{7E112272-7AA5-49E2-B5E8-393077EE94AF}" type="presOf" srcId="{EB136FC7-1A66-42EC-8410-88E254983708}" destId="{6800C3FF-8555-4010-9AF2-9C597A671F1D}" srcOrd="0" destOrd="0" presId="urn:microsoft.com/office/officeart/2005/8/layout/chevron2"/>
    <dgm:cxn modelId="{E61CDEDB-24E9-4578-9EC8-64CD40053EDE}" type="presParOf" srcId="{78834373-C0CB-4333-9328-AF5B5B642951}" destId="{A5D73F31-5049-4185-AFE4-C54E57CC63BD}" srcOrd="1" destOrd="0" presId="urn:microsoft.com/office/officeart/2005/8/layout/chevron2"/>
    <dgm:cxn modelId="{7F229E5D-18BF-4669-A03E-96B22D926C41}" type="presOf" srcId="{046B3167-31E8-436D-8307-D76653A7A1A5}" destId="{A5D73F31-5049-4185-AFE4-C54E57CC63BD}" srcOrd="0" destOrd="0" presId="urn:microsoft.com/office/officeart/2005/8/layout/chevron2"/>
    <dgm:cxn modelId="{DC28021A-AAEF-488B-929D-C8098A828FC8}" type="presParOf" srcId="{78834373-C0CB-4333-9328-AF5B5B642951}" destId="{7EED293B-FFBD-40AD-968B-C54181CAAD90}" srcOrd="2" destOrd="0" presId="urn:microsoft.com/office/officeart/2005/8/layout/chevron2"/>
    <dgm:cxn modelId="{05B81284-33EF-4AFB-AEDA-5D31CB8A683C}" type="presParOf" srcId="{7EED293B-FFBD-40AD-968B-C54181CAAD90}" destId="{8A2B5330-0492-4A8B-A645-AC8ABCF4C823}" srcOrd="0" destOrd="2" presId="urn:microsoft.com/office/officeart/2005/8/layout/chevron2"/>
    <dgm:cxn modelId="{40726062-339A-436E-888F-611FDFB6A9F3}" type="presOf" srcId="{73CE782D-8C8B-4427-B778-10D6D0FC1473}" destId="{8A2B5330-0492-4A8B-A645-AC8ABCF4C823}" srcOrd="0" destOrd="0" presId="urn:microsoft.com/office/officeart/2005/8/layout/chevron2"/>
    <dgm:cxn modelId="{4E5E6B29-0DC3-45C6-BCDB-0DA4DCF6229D}" type="presParOf" srcId="{7EED293B-FFBD-40AD-968B-C54181CAAD90}" destId="{A76ED5E9-A15E-4B95-A73F-FF380843B167}" srcOrd="1" destOrd="2" presId="urn:microsoft.com/office/officeart/2005/8/layout/chevron2"/>
    <dgm:cxn modelId="{3D3F2727-EB88-418A-AB86-F4CD115BDF56}" type="presOf" srcId="{A9716BB3-A798-4DBF-BFDA-E53D516C113F}" destId="{A76ED5E9-A15E-4B95-A73F-FF380843B167}" srcOrd="0" destOrd="0" presId="urn:microsoft.com/office/officeart/2005/8/layout/chevron2"/>
    <dgm:cxn modelId="{2691577B-DD42-4F11-870B-C45CFC60DCF6}" type="presOf" srcId="{9370CD7E-347A-42E3-9D87-44E0C4FB2DFB}" destId="{A76ED5E9-A15E-4B95-A73F-FF380843B167}" srcOrd="0" destOrd="1" presId="urn:microsoft.com/office/officeart/2005/8/layout/chevron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DF9829FD-DD90-4EE7-BCD7-4AF299D6F45A}" type="doc">
      <dgm:prSet loTypeId="process" loCatId="process" qsTypeId="urn:microsoft.com/office/officeart/2005/8/quickstyle/simple1" qsCatId="simple" csTypeId="urn:microsoft.com/office/officeart/2005/8/colors/accent5_1" csCatId="accent1" phldr="0"/>
      <dgm:spPr/>
      <dgm:t>
        <a:bodyPr/>
        <a:p>
          <a:endParaRPr lang="en-US"/>
        </a:p>
      </dgm:t>
    </dgm:pt>
    <dgm:pt modelId="{FCC504F5-317D-4294-815B-28489BDC5845}">
      <dgm:prSet phldrT="[Text]" phldr="0" custT="0"/>
      <dgm:spPr/>
      <dgm:t>
        <a:bodyPr vert="horz" wrap="square"/>
        <a:p>
          <a:pPr>
            <a:lnSpc>
              <a:spcPct val="100000"/>
            </a:lnSpc>
            <a:spcBef>
              <a:spcPct val="0"/>
            </a:spcBef>
            <a:spcAft>
              <a:spcPct val="35000"/>
            </a:spcAft>
          </a:pPr>
          <a:r>
            <a:rPr lang="en-US" b="1"/>
            <a:t>3. </a:t>
          </a:r>
          <a:r>
            <a:rPr lang="en-US" b="1"/>
            <a:t/>
          </a:r>
          <a:endParaRPr lang="en-US" b="1"/>
        </a:p>
      </dgm:t>
    </dgm:pt>
    <dgm:pt modelId="{8F05BE86-1921-41BD-B82E-72272E9475E9}" cxnId="{E8F8A6B8-4214-4C87-B2FF-7DC6A45DDF3F}" type="parTrans">
      <dgm:prSet/>
      <dgm:spPr/>
      <dgm:t>
        <a:bodyPr/>
        <a:p>
          <a:endParaRPr lang="en-US"/>
        </a:p>
      </dgm:t>
    </dgm:pt>
    <dgm:pt modelId="{67223200-D196-44B3-9DFD-D095DDBC10AB}" cxnId="{E8F8A6B8-4214-4C87-B2FF-7DC6A45DDF3F}" type="sibTrans">
      <dgm:prSet/>
      <dgm:spPr/>
      <dgm:t>
        <a:bodyPr/>
        <a:p>
          <a:endParaRPr lang="en-US"/>
        </a:p>
      </dgm:t>
    </dgm:pt>
    <dgm:pt modelId="{F3F66F6A-184E-4CBB-A544-AC2BF2A74FC0}">
      <dgm:prSet phldrT="[Text]" phldr="0" custT="1"/>
      <dgm:spPr/>
      <dgm:t>
        <a:bodyPr vert="horz" wrap="square"/>
        <a:p>
          <a:pPr>
            <a:lnSpc>
              <a:spcPct val="100000"/>
            </a:lnSpc>
            <a:spcBef>
              <a:spcPct val="0"/>
            </a:spcBef>
            <a:spcAft>
              <a:spcPct val="15000"/>
            </a:spcAft>
          </a:pPr>
          <a:r>
            <a:rPr lang="en-US" sz="3600" b="1" i="1">
              <a:latin typeface="Times New Roman" panose="02020603050405020304" pitchFamily="18" charset="0"/>
              <a:cs typeface="Times New Roman" panose="02020603050405020304" pitchFamily="18" charset="0"/>
            </a:rPr>
            <a:t>Nhà nước trong sạch, vững mạnh </a:t>
          </a:r>
          <a:r>
            <a:rPr lang="en-US" sz="3600" b="1" i="1">
              <a:latin typeface="Times New Roman" panose="02020603050405020304" pitchFamily="18" charset="0"/>
              <a:cs typeface="Times New Roman" panose="02020603050405020304" pitchFamily="18" charset="0"/>
            </a:rPr>
            <a:t/>
          </a:r>
          <a:endParaRPr lang="en-US" sz="3600" b="1" i="1">
            <a:latin typeface="Times New Roman" panose="02020603050405020304" pitchFamily="18" charset="0"/>
            <a:cs typeface="Times New Roman" panose="02020603050405020304" pitchFamily="18" charset="0"/>
          </a:endParaRPr>
        </a:p>
      </dgm:t>
    </dgm:pt>
    <dgm:pt modelId="{7A0C70B0-5DAE-45AB-9915-863AC3FA4D2D}" cxnId="{79255CD2-3FC3-4427-AFA8-629977FD4D1B}" type="parTrans">
      <dgm:prSet/>
      <dgm:spPr/>
      <dgm:t>
        <a:bodyPr/>
        <a:p>
          <a:endParaRPr lang="en-US"/>
        </a:p>
      </dgm:t>
    </dgm:pt>
    <dgm:pt modelId="{47DD308A-8526-455B-A37F-FEE2CC1C75AF}" cxnId="{79255CD2-3FC3-4427-AFA8-629977FD4D1B}" type="sibTrans">
      <dgm:prSet/>
      <dgm:spPr/>
      <dgm:t>
        <a:bodyPr/>
        <a:p>
          <a:endParaRPr lang="en-US"/>
        </a:p>
      </dgm:t>
    </dgm:pt>
    <dgm:pt modelId="{7BB0B505-7D43-42E4-8FC0-6C91316CBFEB}" type="pres">
      <dgm:prSet presAssocID="{DF9829FD-DD90-4EE7-BCD7-4AF299D6F45A}" presName="linearFlow" presStyleCnt="0">
        <dgm:presLayoutVars>
          <dgm:dir/>
          <dgm:animLvl val="lvl"/>
          <dgm:resizeHandles val="exact"/>
        </dgm:presLayoutVars>
      </dgm:prSet>
      <dgm:spPr/>
    </dgm:pt>
    <dgm:pt modelId="{97F2BEE4-0E0F-4FCA-A4B0-E20AD8C04C13}" type="pres">
      <dgm:prSet presAssocID="{FCC504F5-317D-4294-815B-28489BDC5845}" presName="composite" presStyleCnt="0"/>
      <dgm:spPr/>
    </dgm:pt>
    <dgm:pt modelId="{A16E3110-57E1-4619-A55C-DCD0DD5CE084}" type="pres">
      <dgm:prSet presAssocID="{FCC504F5-317D-4294-815B-28489BDC5845}" presName="parentText" presStyleLbl="alignNode1" presStyleIdx="0" presStyleCnt="1">
        <dgm:presLayoutVars>
          <dgm:chMax val="1"/>
          <dgm:bulletEnabled val="1"/>
        </dgm:presLayoutVars>
      </dgm:prSet>
      <dgm:spPr/>
    </dgm:pt>
    <dgm:pt modelId="{544D3F38-216B-445A-B1B9-8008AEDB7A9D}" type="pres">
      <dgm:prSet presAssocID="{FCC504F5-317D-4294-815B-28489BDC5845}" presName="descendantText" presStyleLbl="alignAcc1" presStyleIdx="0" presStyleCnt="1">
        <dgm:presLayoutVars>
          <dgm:bulletEnabled val="1"/>
        </dgm:presLayoutVars>
      </dgm:prSet>
      <dgm:spPr/>
    </dgm:pt>
  </dgm:ptLst>
  <dgm:cxnLst>
    <dgm:cxn modelId="{E8F8A6B8-4214-4C87-B2FF-7DC6A45DDF3F}" srcId="{DF9829FD-DD90-4EE7-BCD7-4AF299D6F45A}" destId="{FCC504F5-317D-4294-815B-28489BDC5845}" srcOrd="0" destOrd="0" parTransId="{8F05BE86-1921-41BD-B82E-72272E9475E9}" sibTransId="{67223200-D196-44B3-9DFD-D095DDBC10AB}"/>
    <dgm:cxn modelId="{79255CD2-3FC3-4427-AFA8-629977FD4D1B}" srcId="{FCC504F5-317D-4294-815B-28489BDC5845}" destId="{F3F66F6A-184E-4CBB-A544-AC2BF2A74FC0}" srcOrd="0" destOrd="0" parTransId="{7A0C70B0-5DAE-45AB-9915-863AC3FA4D2D}" sibTransId="{47DD308A-8526-455B-A37F-FEE2CC1C75AF}"/>
    <dgm:cxn modelId="{38A0DF17-F2FC-43AC-9162-027AB3AB968B}" type="presOf" srcId="{DF9829FD-DD90-4EE7-BCD7-4AF299D6F45A}" destId="{7BB0B505-7D43-42E4-8FC0-6C91316CBFEB}" srcOrd="0" destOrd="0" presId="urn:microsoft.com/office/officeart/2005/8/layout/chevron2"/>
    <dgm:cxn modelId="{56C85700-3AF9-4435-9EED-02CFAA96E16D}" type="presParOf" srcId="{7BB0B505-7D43-42E4-8FC0-6C91316CBFEB}" destId="{97F2BEE4-0E0F-4FCA-A4B0-E20AD8C04C13}" srcOrd="0" destOrd="0" presId="urn:microsoft.com/office/officeart/2005/8/layout/chevron2"/>
    <dgm:cxn modelId="{92B821E2-B961-4AC0-A68B-54CA926AEB0B}" type="presParOf" srcId="{97F2BEE4-0E0F-4FCA-A4B0-E20AD8C04C13}" destId="{A16E3110-57E1-4619-A55C-DCD0DD5CE084}" srcOrd="0" destOrd="0" presId="urn:microsoft.com/office/officeart/2005/8/layout/chevron2"/>
    <dgm:cxn modelId="{E9DD851D-6ABE-48D3-81E0-305E12003D32}" type="presOf" srcId="{FCC504F5-317D-4294-815B-28489BDC5845}" destId="{A16E3110-57E1-4619-A55C-DCD0DD5CE084}" srcOrd="0" destOrd="0" presId="urn:microsoft.com/office/officeart/2005/8/layout/chevron2"/>
    <dgm:cxn modelId="{0057044B-A0A5-4252-9110-855817A23275}" type="presParOf" srcId="{97F2BEE4-0E0F-4FCA-A4B0-E20AD8C04C13}" destId="{544D3F38-216B-445A-B1B9-8008AEDB7A9D}" srcOrd="1" destOrd="0" presId="urn:microsoft.com/office/officeart/2005/8/layout/chevron2"/>
    <dgm:cxn modelId="{E8003EAF-4032-4605-8FD8-79A4E9DA052C}" type="presOf" srcId="{F3F66F6A-184E-4CBB-A544-AC2BF2A74FC0}" destId="{544D3F38-216B-445A-B1B9-8008AEDB7A9D}" srcOrd="0" destOrd="0" presId="urn:microsoft.com/office/officeart/2005/8/layout/chevron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46B84C11-07A7-41F5-8B9A-39D0ACB1BF53}" type="doc">
      <dgm:prSet loTypeId="urn:microsoft.com/office/officeart/2005/8/layout/vProcess5" loCatId="process" qsTypeId="urn:microsoft.com/office/officeart/2005/8/quickstyle/simple2" qsCatId="simple" csTypeId="urn:microsoft.com/office/officeart/2005/8/colors/accent1_2" csCatId="accent1" phldr="0"/>
      <dgm:spPr/>
      <dgm:t>
        <a:bodyPr/>
        <a:p>
          <a:endParaRPr lang="en-US"/>
        </a:p>
      </dgm:t>
    </dgm:pt>
    <dgm:pt modelId="{97A8C2AA-AE5F-4DE0-91B1-F0E85C273E74}">
      <dgm:prSet phldrT="[Text]" phldr="0" custT="0"/>
      <dgm:spPr/>
      <dgm:t>
        <a:bodyPr vert="horz" wrap="square"/>
        <a:p>
          <a:pPr algn="just">
            <a:lnSpc>
              <a:spcPct val="100000"/>
            </a:lnSpc>
            <a:spcBef>
              <a:spcPct val="0"/>
            </a:spcBef>
            <a:spcAft>
              <a:spcPct val="35000"/>
            </a:spcAft>
          </a:pPr>
          <a:r>
            <a:rPr lang="en-US" b="1"/>
            <a:t/>
          </a:r>
          <a:endParaRPr lang="en-US" b="1"/>
        </a:p>
      </dgm:t>
    </dgm:pt>
    <dgm:pt modelId="{5477065E-AD40-40AD-B851-169D32D6F57B}" cxnId="{6DC20C2B-1072-4871-A6F9-2BA635DE9BF4}" type="parTrans">
      <dgm:prSet/>
      <dgm:spPr/>
      <dgm:t>
        <a:bodyPr/>
        <a:p>
          <a:endParaRPr lang="en-US"/>
        </a:p>
      </dgm:t>
    </dgm:pt>
    <dgm:pt modelId="{DD01B2A3-2986-44EB-899A-2EB74CB0A2FA}" cxnId="{6DC20C2B-1072-4871-A6F9-2BA635DE9BF4}" type="sibTrans">
      <dgm:prSet/>
      <dgm:spPr/>
      <dgm:t>
        <a:bodyPr/>
        <a:p>
          <a:endParaRPr lang="en-US"/>
        </a:p>
      </dgm:t>
    </dgm:pt>
    <dgm:pt modelId="{8ED20423-F7C2-4DAC-B9CC-17F08874BF3A}">
      <dgm:prSet phldrT="[Text]" phldr="0" custT="0"/>
      <dgm:spPr/>
      <dgm:t>
        <a:bodyPr vert="horz" wrap="square"/>
        <a:p>
          <a:pPr algn="l">
            <a:lnSpc>
              <a:spcPct val="100000"/>
            </a:lnSpc>
            <a:spcBef>
              <a:spcPct val="0"/>
            </a:spcBef>
            <a:spcAft>
              <a:spcPct val="35000"/>
            </a:spcAft>
          </a:pPr>
          <a:r>
            <a:rPr lang="en-US" b="1"/>
            <a:t/>
          </a:r>
          <a:endParaRPr lang="en-US" b="1"/>
        </a:p>
      </dgm:t>
    </dgm:pt>
    <dgm:pt modelId="{6A6DCCB9-B9C9-4F02-8372-40D5BB3E2726}" cxnId="{37210320-4F4B-4570-B8D7-64DF6C1BC506}" type="parTrans">
      <dgm:prSet/>
      <dgm:spPr/>
      <dgm:t>
        <a:bodyPr/>
        <a:p>
          <a:endParaRPr lang="en-US"/>
        </a:p>
      </dgm:t>
    </dgm:pt>
    <dgm:pt modelId="{183EE679-6E63-4B49-9665-FE19B4A2F12A}" cxnId="{37210320-4F4B-4570-B8D7-64DF6C1BC506}" type="sibTrans">
      <dgm:prSet/>
      <dgm:spPr/>
      <dgm:t>
        <a:bodyPr/>
        <a:p>
          <a:endParaRPr lang="en-US"/>
        </a:p>
      </dgm:t>
    </dgm:pt>
    <dgm:pt modelId="{EBE81508-B149-4B3C-B231-97BF5F08472D}" type="pres">
      <dgm:prSet presAssocID="{46B84C11-07A7-41F5-8B9A-39D0ACB1BF53}" presName="outerComposite" presStyleCnt="0">
        <dgm:presLayoutVars>
          <dgm:chMax val="5"/>
          <dgm:dir/>
          <dgm:resizeHandles val="exact"/>
        </dgm:presLayoutVars>
      </dgm:prSet>
      <dgm:spPr/>
    </dgm:pt>
    <dgm:pt modelId="{526F08A7-0F36-4A10-9552-DD6C2051F03D}" type="pres">
      <dgm:prSet presAssocID="{46B84C11-07A7-41F5-8B9A-39D0ACB1BF53}" presName="dummyMaxCanvas" presStyleCnt="0">
        <dgm:presLayoutVars/>
      </dgm:prSet>
      <dgm:spPr/>
    </dgm:pt>
    <dgm:pt modelId="{E1C0B4B1-3E72-4C4C-837D-2EE73BE0671D}" type="pres">
      <dgm:prSet presAssocID="{46B84C11-07A7-41F5-8B9A-39D0ACB1BF53}" presName="TwoNodes_1" presStyleLbl="node1" presStyleIdx="0" presStyleCnt="2">
        <dgm:presLayoutVars>
          <dgm:bulletEnabled val="1"/>
        </dgm:presLayoutVars>
      </dgm:prSet>
      <dgm:spPr/>
    </dgm:pt>
    <dgm:pt modelId="{D79355D0-8E20-4A39-B4CA-853953C9B84C}" type="pres">
      <dgm:prSet presAssocID="{46B84C11-07A7-41F5-8B9A-39D0ACB1BF53}" presName="TwoNodes_2" presStyleLbl="node1" presStyleIdx="1" presStyleCnt="2">
        <dgm:presLayoutVars>
          <dgm:bulletEnabled val="1"/>
        </dgm:presLayoutVars>
      </dgm:prSet>
      <dgm:spPr/>
    </dgm:pt>
    <dgm:pt modelId="{64E618E2-2A39-4E9E-8E1E-60C37D5715C1}" type="pres">
      <dgm:prSet presAssocID="{46B84C11-07A7-41F5-8B9A-39D0ACB1BF53}" presName="TwoConn_1-2" presStyleLbl="fgAccFollowNode1" presStyleIdx="0" presStyleCnt="1">
        <dgm:presLayoutVars>
          <dgm:bulletEnabled val="1"/>
        </dgm:presLayoutVars>
      </dgm:prSet>
      <dgm:spPr/>
    </dgm:pt>
    <dgm:pt modelId="{28296560-159B-438F-BCDA-F0BBD007368A}" type="pres">
      <dgm:prSet presAssocID="{46B84C11-07A7-41F5-8B9A-39D0ACB1BF53}" presName="TwoNodes_1_text" presStyleCnt="0">
        <dgm:presLayoutVars>
          <dgm:bulletEnabled val="1"/>
        </dgm:presLayoutVars>
      </dgm:prSet>
      <dgm:spPr/>
    </dgm:pt>
    <dgm:pt modelId="{A9F128AE-17E7-4E91-8411-71B79C3BBCEE}" type="pres">
      <dgm:prSet presAssocID="{46B84C11-07A7-41F5-8B9A-39D0ACB1BF53}" presName="TwoNodes_2_text" presStyleCnt="0">
        <dgm:presLayoutVars>
          <dgm:bulletEnabled val="1"/>
        </dgm:presLayoutVars>
      </dgm:prSet>
      <dgm:spPr/>
    </dgm:pt>
  </dgm:ptLst>
  <dgm:cxnLst>
    <dgm:cxn modelId="{6DC20C2B-1072-4871-A6F9-2BA635DE9BF4}" srcId="{46B84C11-07A7-41F5-8B9A-39D0ACB1BF53}" destId="{97A8C2AA-AE5F-4DE0-91B1-F0E85C273E74}" srcOrd="0" destOrd="0" parTransId="{5477065E-AD40-40AD-B851-169D32D6F57B}" sibTransId="{DD01B2A3-2986-44EB-899A-2EB74CB0A2FA}"/>
    <dgm:cxn modelId="{37210320-4F4B-4570-B8D7-64DF6C1BC506}" srcId="{46B84C11-07A7-41F5-8B9A-39D0ACB1BF53}" destId="{8ED20423-F7C2-4DAC-B9CC-17F08874BF3A}" srcOrd="1" destOrd="0" parTransId="{6A6DCCB9-B9C9-4F02-8372-40D5BB3E2726}" sibTransId="{183EE679-6E63-4B49-9665-FE19B4A2F12A}"/>
    <dgm:cxn modelId="{46E5F67D-48FB-4DB8-82E1-B3789EF47C95}" type="presOf" srcId="{46B84C11-07A7-41F5-8B9A-39D0ACB1BF53}" destId="{EBE81508-B149-4B3C-B231-97BF5F08472D}" srcOrd="0" destOrd="0" presId="urn:microsoft.com/office/officeart/2005/8/layout/vProcess5"/>
    <dgm:cxn modelId="{58E4D3EF-2F31-4FF7-A095-62F14805E441}" type="presParOf" srcId="{EBE81508-B149-4B3C-B231-97BF5F08472D}" destId="{526F08A7-0F36-4A10-9552-DD6C2051F03D}" srcOrd="0" destOrd="0" presId="urn:microsoft.com/office/officeart/2005/8/layout/vProcess5"/>
    <dgm:cxn modelId="{F46BBECB-BB46-4441-8BE5-DDF0743779AB}" type="presParOf" srcId="{EBE81508-B149-4B3C-B231-97BF5F08472D}" destId="{E1C0B4B1-3E72-4C4C-837D-2EE73BE0671D}" srcOrd="1" destOrd="0" presId="urn:microsoft.com/office/officeart/2005/8/layout/vProcess5"/>
    <dgm:cxn modelId="{966EEF46-73FA-40B3-BAD1-C134A1015FCD}" type="presOf" srcId="{97A8C2AA-AE5F-4DE0-91B1-F0E85C273E74}" destId="{E1C0B4B1-3E72-4C4C-837D-2EE73BE0671D}" srcOrd="0" destOrd="0" presId="urn:microsoft.com/office/officeart/2005/8/layout/vProcess5"/>
    <dgm:cxn modelId="{BA6F867D-DB3A-40F5-A17B-108BFDDAB067}" type="presParOf" srcId="{EBE81508-B149-4B3C-B231-97BF5F08472D}" destId="{D79355D0-8E20-4A39-B4CA-853953C9B84C}" srcOrd="2" destOrd="0" presId="urn:microsoft.com/office/officeart/2005/8/layout/vProcess5"/>
    <dgm:cxn modelId="{A7B5E352-74DD-47D3-893A-6FF58DB50CCB}" type="presOf" srcId="{8ED20423-F7C2-4DAC-B9CC-17F08874BF3A}" destId="{D79355D0-8E20-4A39-B4CA-853953C9B84C}" srcOrd="0" destOrd="0" presId="urn:microsoft.com/office/officeart/2005/8/layout/vProcess5"/>
    <dgm:cxn modelId="{C2D84E71-2D23-458A-A391-3498B1EC9E98}" type="presParOf" srcId="{EBE81508-B149-4B3C-B231-97BF5F08472D}" destId="{64E618E2-2A39-4E9E-8E1E-60C37D5715C1}" srcOrd="3" destOrd="0" presId="urn:microsoft.com/office/officeart/2005/8/layout/vProcess5"/>
    <dgm:cxn modelId="{7AED15C8-1B0D-4BAE-BC1D-3E5B8925045B}" type="presOf" srcId="{DD01B2A3-2986-44EB-899A-2EB74CB0A2FA}" destId="{64E618E2-2A39-4E9E-8E1E-60C37D5715C1}" srcOrd="0" destOrd="0" presId="urn:microsoft.com/office/officeart/2005/8/layout/vProcess5"/>
    <dgm:cxn modelId="{219B3C59-1C2B-40B9-B6C5-ADA4BA93A18A}" type="presParOf" srcId="{EBE81508-B149-4B3C-B231-97BF5F08472D}" destId="{28296560-159B-438F-BCDA-F0BBD007368A}" srcOrd="4" destOrd="0" presId="urn:microsoft.com/office/officeart/2005/8/layout/vProcess5"/>
    <dgm:cxn modelId="{EC2EF06D-C720-4F02-AB27-803E4E16AAB6}" type="presOf" srcId="{97A8C2AA-AE5F-4DE0-91B1-F0E85C273E74}" destId="{28296560-159B-438F-BCDA-F0BBD007368A}" srcOrd="1" destOrd="0" presId="urn:microsoft.com/office/officeart/2005/8/layout/vProcess5"/>
    <dgm:cxn modelId="{40806846-4997-4B82-9215-7C7EFCE56FC7}" type="presParOf" srcId="{EBE81508-B149-4B3C-B231-97BF5F08472D}" destId="{A9F128AE-17E7-4E91-8411-71B79C3BBCEE}" srcOrd="5" destOrd="0" presId="urn:microsoft.com/office/officeart/2005/8/layout/vProcess5"/>
    <dgm:cxn modelId="{A324F8EB-E5EC-4C90-A3A3-EA5890ED77B2}" type="presOf" srcId="{8ED20423-F7C2-4DAC-B9CC-17F08874BF3A}" destId="{A9F128AE-17E7-4E91-8411-71B79C3BBCEE}" srcOrd="1"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105F8F92-6E41-4606-A767-8FAF0E4BF7DB}" type="doc">
      <dgm:prSet loTypeId="urn:microsoft.com/office/officeart/2005/8/layout/hProcess9" loCatId="process" qsTypeId="urn:microsoft.com/office/officeart/2005/8/quickstyle/simple1" qsCatId="simple" csTypeId="urn:microsoft.com/office/officeart/2005/8/colors/colorful3" csCatId="colorful" phldr="1"/>
      <dgm:spPr/>
    </dgm:pt>
    <dgm:pt modelId="{1BC0B96A-C4FC-474C-8503-A57CAFFB3C54}">
      <dgm:prSet phldr="0" custT="0"/>
      <dgm:spPr/>
      <dgm:t>
        <a:bodyPr vert="horz" wrap="square"/>
        <a:p>
          <a:pPr>
            <a:lnSpc>
              <a:spcPct val="100000"/>
            </a:lnSpc>
            <a:spcBef>
              <a:spcPct val="0"/>
            </a:spcBef>
            <a:spcAft>
              <a:spcPct val="35000"/>
            </a:spcAft>
            <a:buFont typeface="Symbol" panose="05050102010706020507" pitchFamily="18" charset="2"/>
          </a:pPr>
          <a:r>
            <a:rPr lang="en-US"/>
            <a:t>Một là, Do Đảng của giai cấp công nhân lãnh đạo.</a:t>
          </a:r>
          <a:r>
            <a:rPr lang="vi-VN"/>
            <a:t/>
          </a:r>
          <a:endParaRPr lang="vi-VN"/>
        </a:p>
      </dgm:t>
    </dgm:pt>
    <dgm:pt modelId="{3A4C02E3-5F1F-45C4-A7C6-1E7ABEBE7EFD}" cxnId="{E320B992-260A-42A7-8F49-F74E02370D09}" type="parTrans">
      <dgm:prSet/>
      <dgm:spPr/>
      <dgm:t>
        <a:bodyPr/>
        <a:lstStyle/>
        <a:p>
          <a:endParaRPr lang="en-US"/>
        </a:p>
      </dgm:t>
    </dgm:pt>
    <dgm:pt modelId="{B0B71793-1D41-464B-AA0A-FF2575ED12EA}" cxnId="{E320B992-260A-42A7-8F49-F74E02370D09}" type="sibTrans">
      <dgm:prSet/>
      <dgm:spPr/>
      <dgm:t>
        <a:bodyPr/>
        <a:lstStyle/>
        <a:p>
          <a:endParaRPr lang="en-US"/>
        </a:p>
      </dgm:t>
    </dgm:pt>
    <dgm:pt modelId="{5ABEFBE9-9EBF-4631-97F8-D954BB2BF443}">
      <dgm:prSet phldr="0" custT="0"/>
      <dgm:spPr/>
      <dgm:t>
        <a:bodyPr vert="horz" wrap="square"/>
        <a:p>
          <a:pPr>
            <a:lnSpc>
              <a:spcPct val="100000"/>
            </a:lnSpc>
            <a:spcBef>
              <a:spcPct val="0"/>
            </a:spcBef>
            <a:spcAft>
              <a:spcPct val="35000"/>
            </a:spcAft>
            <a:buFont typeface="Symbol" panose="05050102010706020507" pitchFamily="18" charset="2"/>
          </a:pPr>
          <a:r>
            <a:rPr lang="en-US" dirty="0" err="1"/>
            <a:t>Hai là, Định</a:t>
          </a:r>
          <a:r>
            <a:rPr lang="en-US" dirty="0"/>
            <a:t> </a:t>
          </a:r>
          <a:r>
            <a:rPr lang="en-US" dirty="0" err="1"/>
            <a:t>hướng</a:t>
          </a:r>
          <a:r>
            <a:rPr lang="en-US" dirty="0"/>
            <a:t> </a:t>
          </a:r>
          <a:r>
            <a:rPr lang="en-US" dirty="0" err="1"/>
            <a:t>đưa</a:t>
          </a:r>
          <a:r>
            <a:rPr lang="en-US" dirty="0"/>
            <a:t> </a:t>
          </a:r>
          <a:r>
            <a:rPr lang="en-US" dirty="0" err="1"/>
            <a:t>đất</a:t>
          </a:r>
          <a:r>
            <a:rPr lang="en-US" dirty="0"/>
            <a:t> </a:t>
          </a:r>
          <a:r>
            <a:rPr lang="en-US" dirty="0" err="1"/>
            <a:t>nước</a:t>
          </a:r>
          <a:r>
            <a:rPr lang="en-US" dirty="0"/>
            <a:t> </a:t>
          </a:r>
          <a:r>
            <a:rPr lang="en-US" dirty="0" err="1"/>
            <a:t>quá</a:t>
          </a:r>
          <a:r>
            <a:rPr lang="en-US" dirty="0"/>
            <a:t> </a:t>
          </a:r>
          <a:r>
            <a:rPr lang="en-US" dirty="0" err="1"/>
            <a:t>độ</a:t>
          </a:r>
          <a:r>
            <a:rPr lang="en-US" dirty="0"/>
            <a:t> </a:t>
          </a:r>
          <a:r>
            <a:rPr lang="en-US" dirty="0" err="1"/>
            <a:t>lên</a:t>
          </a:r>
          <a:r>
            <a:rPr lang="en-US" dirty="0"/>
            <a:t> </a:t>
          </a:r>
          <a:r>
            <a:rPr lang="en-US" dirty="0" err="1"/>
            <a:t>chủ</a:t>
          </a:r>
          <a:r>
            <a:rPr lang="en-US" dirty="0"/>
            <a:t> </a:t>
          </a:r>
          <a:r>
            <a:rPr lang="en-US" dirty="0" err="1"/>
            <a:t>nghĩa</a:t>
          </a:r>
          <a:r>
            <a:rPr lang="en-US" dirty="0"/>
            <a:t> </a:t>
          </a:r>
          <a:r>
            <a:rPr lang="en-US" dirty="0" err="1"/>
            <a:t>xã</a:t>
          </a:r>
          <a:r>
            <a:rPr lang="en-US" dirty="0"/>
            <a:t> </a:t>
          </a:r>
          <a:r>
            <a:rPr lang="en-US" dirty="0" err="1"/>
            <a:t>hội</a:t>
          </a:r>
          <a:r>
            <a:rPr lang="en-US" dirty="0"/>
            <a:t>.</a:t>
          </a:r>
          <a:r>
            <a:rPr lang="vi-VN" dirty="0"/>
            <a:t/>
          </a:r>
          <a:endParaRPr lang="vi-VN" dirty="0"/>
        </a:p>
      </dgm:t>
    </dgm:pt>
    <dgm:pt modelId="{E50E8A83-7DD1-4354-94E0-620C198D7F37}" cxnId="{DDB0102F-7E8E-4AB0-BECD-4A835ACBC2B4}" type="parTrans">
      <dgm:prSet/>
      <dgm:spPr/>
      <dgm:t>
        <a:bodyPr/>
        <a:lstStyle/>
        <a:p>
          <a:endParaRPr lang="en-US"/>
        </a:p>
      </dgm:t>
    </dgm:pt>
    <dgm:pt modelId="{203E42CC-2132-49C0-84B3-CDDF81D386C7}" cxnId="{DDB0102F-7E8E-4AB0-BECD-4A835ACBC2B4}" type="sibTrans">
      <dgm:prSet/>
      <dgm:spPr/>
      <dgm:t>
        <a:bodyPr/>
        <a:lstStyle/>
        <a:p>
          <a:endParaRPr lang="en-US"/>
        </a:p>
      </dgm:t>
    </dgm:pt>
    <dgm:pt modelId="{43541CF6-B893-4B04-A542-F29F82C77F28}">
      <dgm:prSet phldr="0" custT="0"/>
      <dgm:spPr/>
      <dgm:t>
        <a:bodyPr vert="horz" wrap="square"/>
        <a:p>
          <a:pPr>
            <a:lnSpc>
              <a:spcPct val="100000"/>
            </a:lnSpc>
            <a:spcBef>
              <a:spcPct val="0"/>
            </a:spcBef>
            <a:spcAft>
              <a:spcPct val="35000"/>
            </a:spcAft>
            <a:buFont typeface="Symbol" panose="05050102010706020507" pitchFamily="18" charset="2"/>
          </a:pPr>
          <a:r>
            <a:rPr lang="en-US" dirty="0" err="1"/>
            <a:t>Ba là, Nguyên</a:t>
          </a:r>
          <a:r>
            <a:rPr lang="en-US" dirty="0"/>
            <a:t> </a:t>
          </a:r>
          <a:r>
            <a:rPr lang="en-US" dirty="0" err="1"/>
            <a:t>tắc</a:t>
          </a:r>
          <a:r>
            <a:rPr lang="en-US" dirty="0"/>
            <a:t> </a:t>
          </a:r>
          <a:r>
            <a:rPr lang="en-US" dirty="0" err="1"/>
            <a:t>tổ</a:t>
          </a:r>
          <a:r>
            <a:rPr lang="en-US" dirty="0"/>
            <a:t> </a:t>
          </a:r>
          <a:r>
            <a:rPr lang="en-US" dirty="0" err="1"/>
            <a:t>chức</a:t>
          </a:r>
          <a:r>
            <a:rPr lang="en-US" dirty="0"/>
            <a:t> </a:t>
          </a:r>
          <a:r>
            <a:rPr lang="en-US" dirty="0" err="1"/>
            <a:t>cơ</a:t>
          </a:r>
          <a:r>
            <a:rPr lang="en-US" dirty="0"/>
            <a:t> </a:t>
          </a:r>
          <a:r>
            <a:rPr lang="en-US" dirty="0" err="1"/>
            <a:t>bản</a:t>
          </a:r>
          <a:r>
            <a:rPr lang="en-US" dirty="0"/>
            <a:t> </a:t>
          </a:r>
          <a:r>
            <a:rPr lang="en-US" dirty="0" err="1"/>
            <a:t>nhất</a:t>
          </a:r>
          <a:r>
            <a:rPr lang="en-US" dirty="0"/>
            <a:t> </a:t>
          </a:r>
          <a:r>
            <a:rPr lang="en-US" dirty="0" err="1"/>
            <a:t>của</a:t>
          </a:r>
          <a:r>
            <a:rPr lang="en-US" dirty="0"/>
            <a:t> </a:t>
          </a:r>
          <a:r>
            <a:rPr lang="en-US" dirty="0" err="1"/>
            <a:t>nhà</a:t>
          </a:r>
          <a:r>
            <a:rPr lang="en-US" dirty="0"/>
            <a:t> </a:t>
          </a:r>
          <a:r>
            <a:rPr lang="en-US" dirty="0" err="1"/>
            <a:t>nước</a:t>
          </a:r>
          <a:r>
            <a:rPr lang="en-US" dirty="0"/>
            <a:t> </a:t>
          </a:r>
          <a:r>
            <a:rPr lang="en-US" dirty="0" err="1"/>
            <a:t>là</a:t>
          </a:r>
          <a:r>
            <a:rPr lang="en-US" dirty="0"/>
            <a:t> </a:t>
          </a:r>
          <a:r>
            <a:rPr lang="en-US" dirty="0" err="1"/>
            <a:t>nguyên</a:t>
          </a:r>
          <a:r>
            <a:rPr lang="en-US" dirty="0"/>
            <a:t> </a:t>
          </a:r>
          <a:r>
            <a:rPr lang="en-US" dirty="0" err="1"/>
            <a:t>tắc</a:t>
          </a:r>
          <a:r>
            <a:rPr lang="en-US" dirty="0"/>
            <a:t> </a:t>
          </a:r>
          <a:r>
            <a:rPr lang="en-US" dirty="0" err="1"/>
            <a:t>tập</a:t>
          </a:r>
          <a:r>
            <a:rPr lang="en-US" dirty="0"/>
            <a:t> </a:t>
          </a:r>
          <a:r>
            <a:rPr lang="en-US" dirty="0" err="1"/>
            <a:t>trung</a:t>
          </a:r>
          <a:r>
            <a:rPr lang="en-US" dirty="0"/>
            <a:t> </a:t>
          </a:r>
          <a:r>
            <a:rPr lang="en-US" dirty="0" err="1"/>
            <a:t>dân</a:t>
          </a:r>
          <a:r>
            <a:rPr lang="en-US" dirty="0"/>
            <a:t> </a:t>
          </a:r>
          <a:r>
            <a:rPr lang="en-US" dirty="0" err="1"/>
            <a:t>chủ</a:t>
          </a:r>
          <a:r>
            <a:rPr lang="en-US" dirty="0"/>
            <a:t>.</a:t>
          </a:r>
          <a:r>
            <a:rPr lang="vi-VN" dirty="0"/>
            <a:t/>
          </a:r>
          <a:endParaRPr lang="vi-VN" dirty="0"/>
        </a:p>
      </dgm:t>
    </dgm:pt>
    <dgm:pt modelId="{32029268-957F-4934-BE1C-AD0ECFFAD960}" cxnId="{675C0B3E-2A05-4EED-9611-7DEF306256F8}" type="parTrans">
      <dgm:prSet/>
      <dgm:spPr/>
      <dgm:t>
        <a:bodyPr/>
        <a:lstStyle/>
        <a:p>
          <a:endParaRPr lang="en-US"/>
        </a:p>
      </dgm:t>
    </dgm:pt>
    <dgm:pt modelId="{6F1BB5AF-EE3B-435A-BC6D-8A74EB2FDD07}" cxnId="{675C0B3E-2A05-4EED-9611-7DEF306256F8}" type="sibTrans">
      <dgm:prSet/>
      <dgm:spPr/>
      <dgm:t>
        <a:bodyPr/>
        <a:lstStyle/>
        <a:p>
          <a:endParaRPr lang="en-US"/>
        </a:p>
      </dgm:t>
    </dgm:pt>
    <dgm:pt modelId="{2AB04385-41C6-4175-9D2B-8FFAE7441905}" type="pres">
      <dgm:prSet presAssocID="{105F8F92-6E41-4606-A767-8FAF0E4BF7DB}" presName="CompostProcess" presStyleCnt="0">
        <dgm:presLayoutVars>
          <dgm:dir/>
          <dgm:resizeHandles val="exact"/>
        </dgm:presLayoutVars>
      </dgm:prSet>
      <dgm:spPr/>
    </dgm:pt>
    <dgm:pt modelId="{C9F54E66-C34C-449C-B304-014869791DCC}" type="pres">
      <dgm:prSet presAssocID="{105F8F92-6E41-4606-A767-8FAF0E4BF7DB}" presName="arrow" presStyleLbl="bgShp" presStyleIdx="0" presStyleCnt="1"/>
      <dgm:spPr/>
    </dgm:pt>
    <dgm:pt modelId="{AC9A6B53-84BD-4D68-82CD-B51C93B921B0}" type="pres">
      <dgm:prSet presAssocID="{105F8F92-6E41-4606-A767-8FAF0E4BF7DB}" presName="linearProcess" presStyleCnt="0"/>
      <dgm:spPr/>
    </dgm:pt>
    <dgm:pt modelId="{0D30F596-4753-4373-9DB0-7355BC02D89C}" type="pres">
      <dgm:prSet presAssocID="{1BC0B96A-C4FC-474C-8503-A57CAFFB3C54}" presName="textNode" presStyleLbl="node1" presStyleIdx="0" presStyleCnt="3">
        <dgm:presLayoutVars>
          <dgm:bulletEnabled val="1"/>
        </dgm:presLayoutVars>
      </dgm:prSet>
      <dgm:spPr/>
      <dgm:t>
        <a:bodyPr/>
        <a:lstStyle/>
        <a:p>
          <a:endParaRPr lang="en-US"/>
        </a:p>
      </dgm:t>
    </dgm:pt>
    <dgm:pt modelId="{CF663BB9-E9A9-4DF5-92C8-08D706020BAD}" type="pres">
      <dgm:prSet presAssocID="{B0B71793-1D41-464B-AA0A-FF2575ED12EA}" presName="sibTrans" presStyleCnt="0"/>
      <dgm:spPr/>
    </dgm:pt>
    <dgm:pt modelId="{60D4ECB2-2792-4133-B3EB-2172C71DBC92}" type="pres">
      <dgm:prSet presAssocID="{5ABEFBE9-9EBF-4631-97F8-D954BB2BF443}" presName="textNode" presStyleLbl="node1" presStyleIdx="1" presStyleCnt="3">
        <dgm:presLayoutVars>
          <dgm:bulletEnabled val="1"/>
        </dgm:presLayoutVars>
      </dgm:prSet>
      <dgm:spPr/>
      <dgm:t>
        <a:bodyPr/>
        <a:lstStyle/>
        <a:p>
          <a:endParaRPr lang="en-US"/>
        </a:p>
      </dgm:t>
    </dgm:pt>
    <dgm:pt modelId="{3D426DF3-0385-49C3-AE30-5E1B45F1E432}" type="pres">
      <dgm:prSet presAssocID="{203E42CC-2132-49C0-84B3-CDDF81D386C7}" presName="sibTrans" presStyleCnt="0"/>
      <dgm:spPr/>
    </dgm:pt>
    <dgm:pt modelId="{9971C86D-27E8-4FBD-BF1E-E933DF15ED52}" type="pres">
      <dgm:prSet presAssocID="{43541CF6-B893-4B04-A542-F29F82C77F28}" presName="textNode" presStyleLbl="node1" presStyleIdx="2" presStyleCnt="3">
        <dgm:presLayoutVars>
          <dgm:bulletEnabled val="1"/>
        </dgm:presLayoutVars>
      </dgm:prSet>
      <dgm:spPr/>
      <dgm:t>
        <a:bodyPr/>
        <a:lstStyle/>
        <a:p>
          <a:endParaRPr lang="en-US"/>
        </a:p>
      </dgm:t>
    </dgm:pt>
  </dgm:ptLst>
  <dgm:cxnLst>
    <dgm:cxn modelId="{E320B992-260A-42A7-8F49-F74E02370D09}" srcId="{105F8F92-6E41-4606-A767-8FAF0E4BF7DB}" destId="{1BC0B96A-C4FC-474C-8503-A57CAFFB3C54}" srcOrd="0" destOrd="0" parTransId="{3A4C02E3-5F1F-45C4-A7C6-1E7ABEBE7EFD}" sibTransId="{B0B71793-1D41-464B-AA0A-FF2575ED12EA}"/>
    <dgm:cxn modelId="{DDB0102F-7E8E-4AB0-BECD-4A835ACBC2B4}" srcId="{105F8F92-6E41-4606-A767-8FAF0E4BF7DB}" destId="{5ABEFBE9-9EBF-4631-97F8-D954BB2BF443}" srcOrd="1" destOrd="0" parTransId="{E50E8A83-7DD1-4354-94E0-620C198D7F37}" sibTransId="{203E42CC-2132-49C0-84B3-CDDF81D386C7}"/>
    <dgm:cxn modelId="{675C0B3E-2A05-4EED-9611-7DEF306256F8}" srcId="{105F8F92-6E41-4606-A767-8FAF0E4BF7DB}" destId="{43541CF6-B893-4B04-A542-F29F82C77F28}" srcOrd="2" destOrd="0" parTransId="{32029268-957F-4934-BE1C-AD0ECFFAD960}" sibTransId="{6F1BB5AF-EE3B-435A-BC6D-8A74EB2FDD07}"/>
    <dgm:cxn modelId="{374DEE20-5AA6-4BB7-B6D6-96A78628A034}" type="presOf" srcId="{105F8F92-6E41-4606-A767-8FAF0E4BF7DB}" destId="{2AB04385-41C6-4175-9D2B-8FFAE7441905}" srcOrd="0" destOrd="0" presId="urn:microsoft.com/office/officeart/2005/8/layout/hProcess9"/>
    <dgm:cxn modelId="{83F172E3-B1B8-4985-A51F-F259504E9B96}" type="presParOf" srcId="{2AB04385-41C6-4175-9D2B-8FFAE7441905}" destId="{C9F54E66-C34C-449C-B304-014869791DCC}" srcOrd="0" destOrd="0" presId="urn:microsoft.com/office/officeart/2005/8/layout/hProcess9"/>
    <dgm:cxn modelId="{8BCB5C12-5ABA-4648-8360-79EB454AF987}" type="presParOf" srcId="{2AB04385-41C6-4175-9D2B-8FFAE7441905}" destId="{AC9A6B53-84BD-4D68-82CD-B51C93B921B0}" srcOrd="1" destOrd="0" presId="urn:microsoft.com/office/officeart/2005/8/layout/hProcess9"/>
    <dgm:cxn modelId="{E33C910F-7F07-422B-BCB8-CFAE2EA8159D}" type="presParOf" srcId="{AC9A6B53-84BD-4D68-82CD-B51C93B921B0}" destId="{0D30F596-4753-4373-9DB0-7355BC02D89C}" srcOrd="0" destOrd="1" presId="urn:microsoft.com/office/officeart/2005/8/layout/hProcess9"/>
    <dgm:cxn modelId="{95BD3DF4-C1FA-4773-9EEE-3B966FFD1754}" type="presOf" srcId="{1BC0B96A-C4FC-474C-8503-A57CAFFB3C54}" destId="{0D30F596-4753-4373-9DB0-7355BC02D89C}" srcOrd="0" destOrd="0" presId="urn:microsoft.com/office/officeart/2005/8/layout/hProcess9"/>
    <dgm:cxn modelId="{632995D5-E40A-4C4E-8FD5-621EA8D19D3B}" type="presParOf" srcId="{AC9A6B53-84BD-4D68-82CD-B51C93B921B0}" destId="{CF663BB9-E9A9-4DF5-92C8-08D706020BAD}" srcOrd="1" destOrd="1" presId="urn:microsoft.com/office/officeart/2005/8/layout/hProcess9"/>
    <dgm:cxn modelId="{0A8560F5-9F88-4D21-9136-30BD49730C59}" type="presParOf" srcId="{AC9A6B53-84BD-4D68-82CD-B51C93B921B0}" destId="{60D4ECB2-2792-4133-B3EB-2172C71DBC92}" srcOrd="2" destOrd="1" presId="urn:microsoft.com/office/officeart/2005/8/layout/hProcess9"/>
    <dgm:cxn modelId="{71374920-4F00-4381-8C2B-4AFC75EFC233}" type="presOf" srcId="{5ABEFBE9-9EBF-4631-97F8-D954BB2BF443}" destId="{60D4ECB2-2792-4133-B3EB-2172C71DBC92}" srcOrd="0" destOrd="0" presId="urn:microsoft.com/office/officeart/2005/8/layout/hProcess9"/>
    <dgm:cxn modelId="{A3CA4A77-BDD9-420B-A2BF-30DA7B74CCF8}" type="presParOf" srcId="{AC9A6B53-84BD-4D68-82CD-B51C93B921B0}" destId="{3D426DF3-0385-49C3-AE30-5E1B45F1E432}" srcOrd="3" destOrd="1" presId="urn:microsoft.com/office/officeart/2005/8/layout/hProcess9"/>
    <dgm:cxn modelId="{58EB4E40-C3D9-4D0C-87B4-7B2A4CB9BE08}" type="presParOf" srcId="{AC9A6B53-84BD-4D68-82CD-B51C93B921B0}" destId="{9971C86D-27E8-4FBD-BF1E-E933DF15ED52}" srcOrd="4" destOrd="1" presId="urn:microsoft.com/office/officeart/2005/8/layout/hProcess9"/>
    <dgm:cxn modelId="{72F7764D-CF93-486F-B850-035F223373EC}" type="presOf" srcId="{43541CF6-B893-4B04-A542-F29F82C77F28}" destId="{9971C86D-27E8-4FBD-BF1E-E933DF15ED52}" srcOrd="0"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E001D5D4-F49A-4A5F-96DD-848E8188844B}"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45E08FC7-698E-4B61-A2A4-DCEBB1AFCA8C}">
      <dgm:prSet phldrT="[Text]" phldr="0" custT="0"/>
      <dgm:spPr>
        <a:solidFill>
          <a:srgbClr val="FFC000"/>
        </a:solidFill>
      </dgm:spPr>
      <dgm:t>
        <a:bodyPr vert="horz" wrap="square"/>
        <a:p>
          <a:pPr>
            <a:lnSpc>
              <a:spcPct val="100000"/>
            </a:lnSpc>
            <a:spcBef>
              <a:spcPct val="0"/>
            </a:spcBef>
            <a:spcAft>
              <a:spcPct val="35000"/>
            </a:spcAft>
          </a:pPr>
          <a:r>
            <a:rPr lang="vi-VN" altLang="en-US" smtClean="0"/>
            <a:t>a. </a:t>
          </a:r>
          <a:r>
            <a:rPr lang="en-US" smtClean="0"/>
            <a:t>Nhà nước của dân</a:t>
          </a:r>
          <a:r>
            <a:rPr lang="en-US"/>
            <a:t/>
          </a:r>
          <a:endParaRPr lang="en-US"/>
        </a:p>
      </dgm:t>
    </dgm:pt>
    <dgm:pt modelId="{2F651A04-3D79-4E27-BADD-889AB9CC4106}" cxnId="{D3E87CB3-FB0D-4A36-9864-E49739D8494C}" type="parTrans">
      <dgm:prSet/>
      <dgm:spPr/>
      <dgm:t>
        <a:bodyPr/>
        <a:lstStyle/>
        <a:p>
          <a:endParaRPr lang="en-US"/>
        </a:p>
      </dgm:t>
    </dgm:pt>
    <dgm:pt modelId="{08745505-72FB-43FE-98A4-B12A329E1C09}" cxnId="{D3E87CB3-FB0D-4A36-9864-E49739D8494C}" type="sibTrans">
      <dgm:prSet/>
      <dgm:spPr/>
      <dgm:t>
        <a:bodyPr/>
        <a:lstStyle/>
        <a:p>
          <a:endParaRPr lang="en-US"/>
        </a:p>
      </dgm:t>
    </dgm:pt>
    <dgm:pt modelId="{8F87A823-8592-427A-A825-FFD44377B5B2}">
      <dgm:prSet phldrT="[Text]" custT="1"/>
      <dgm:spPr>
        <a:solidFill>
          <a:srgbClr val="0070C0"/>
        </a:solidFill>
      </dgm:spPr>
      <dgm:t>
        <a:bodyPr/>
        <a:lstStyle/>
        <a:p>
          <a:pPr algn="just"/>
          <a:r>
            <a:rPr lang="en-US" sz="2850" smtClean="0"/>
            <a:t>Mọi người dân là chủ, người dân có quyền làm bất cứ việc gì mà pháp luật không cấm và có nghĩa vụ tuân theo pháp luật</a:t>
          </a:r>
          <a:endParaRPr lang="en-US" sz="2850"/>
        </a:p>
      </dgm:t>
    </dgm:pt>
    <dgm:pt modelId="{406230CC-C289-4334-9714-48E5380FCFB3}" cxnId="{11A16E7D-D7F3-46BE-9526-100CDCE6AE55}" type="parTrans">
      <dgm:prSet/>
      <dgm:spPr/>
      <dgm:t>
        <a:bodyPr/>
        <a:lstStyle/>
        <a:p>
          <a:endParaRPr lang="en-US"/>
        </a:p>
      </dgm:t>
    </dgm:pt>
    <dgm:pt modelId="{4DB5942D-C1F4-4058-A8B0-D4C48D8360FB}" cxnId="{11A16E7D-D7F3-46BE-9526-100CDCE6AE55}" type="sibTrans">
      <dgm:prSet/>
      <dgm:spPr/>
      <dgm:t>
        <a:bodyPr/>
        <a:lstStyle/>
        <a:p>
          <a:endParaRPr lang="en-US"/>
        </a:p>
      </dgm:t>
    </dgm:pt>
    <dgm:pt modelId="{D935F1BA-207B-4610-AEF8-38F18E220614}">
      <dgm:prSet phldrT="[Text]" phldr="0" custT="0"/>
      <dgm:spPr>
        <a:solidFill>
          <a:srgbClr val="0070C0"/>
        </a:solidFill>
      </dgm:spPr>
      <dgm:t>
        <a:bodyPr vert="horz" wrap="square"/>
        <a:p>
          <a:pPr algn="l">
            <a:lnSpc>
              <a:spcPct val="100000"/>
            </a:lnSpc>
            <a:spcBef>
              <a:spcPct val="0"/>
            </a:spcBef>
            <a:spcAft>
              <a:spcPct val="35000"/>
            </a:spcAft>
          </a:pPr>
          <a:r>
            <a:rPr lang="en-US" smtClean="0"/>
            <a:t>Nhà nước của dân phải bằng mọi nỗ lực, hình thành thiết chế dân chủ để thực thi quyền làm chủ của người dân</a:t>
          </a:r>
          <a:r>
            <a:rPr lang="en-US"/>
            <a:t/>
          </a:r>
          <a:endParaRPr lang="en-US"/>
        </a:p>
      </dgm:t>
    </dgm:pt>
    <dgm:pt modelId="{1F8A3610-E5E5-46A9-A800-71AD07973D9C}" cxnId="{2A7CD9A9-9445-4C12-8747-60C16EFF371C}" type="parTrans">
      <dgm:prSet/>
      <dgm:spPr/>
      <dgm:t>
        <a:bodyPr/>
        <a:lstStyle/>
        <a:p>
          <a:endParaRPr lang="en-US"/>
        </a:p>
      </dgm:t>
    </dgm:pt>
    <dgm:pt modelId="{4AF61B79-A391-4B50-A170-E2F5B2E86353}" cxnId="{2A7CD9A9-9445-4C12-8747-60C16EFF371C}" type="sibTrans">
      <dgm:prSet/>
      <dgm:spPr/>
      <dgm:t>
        <a:bodyPr/>
        <a:lstStyle/>
        <a:p>
          <a:endParaRPr lang="en-US"/>
        </a:p>
      </dgm:t>
    </dgm:pt>
    <dgm:pt modelId="{C8DAF73F-5774-48B0-ABA7-29FE4FED746D}">
      <dgm:prSet phldrT="[Text]"/>
      <dgm:spPr>
        <a:solidFill>
          <a:srgbClr val="0070C0"/>
        </a:solidFill>
      </dgm:spPr>
      <dgm:t>
        <a:bodyPr/>
        <a:lstStyle/>
        <a:p>
          <a:pPr algn="just"/>
          <a:r>
            <a:rPr lang="en-US" smtClean="0"/>
            <a:t>Những vị đại diện do dân cử ra chỉ là thừa uỷ quyền của dân, chỉ là công bộc của dân.</a:t>
          </a:r>
          <a:endParaRPr lang="en-US"/>
        </a:p>
      </dgm:t>
    </dgm:pt>
    <dgm:pt modelId="{82E65E98-746A-4C8F-83D6-6A87454BE546}" cxnId="{A7F35623-8417-4C1E-B1A6-72BCBD646DE3}" type="parTrans">
      <dgm:prSet/>
      <dgm:spPr/>
      <dgm:t>
        <a:bodyPr/>
        <a:lstStyle/>
        <a:p>
          <a:endParaRPr lang="en-US"/>
        </a:p>
      </dgm:t>
    </dgm:pt>
    <dgm:pt modelId="{CFF0C678-8A95-4DF2-AF3F-1E955C33E1FC}" cxnId="{A7F35623-8417-4C1E-B1A6-72BCBD646DE3}" type="sibTrans">
      <dgm:prSet/>
      <dgm:spPr/>
      <dgm:t>
        <a:bodyPr/>
        <a:lstStyle/>
        <a:p>
          <a:endParaRPr lang="en-US"/>
        </a:p>
      </dgm:t>
    </dgm:pt>
    <dgm:pt modelId="{8485161B-1D41-484C-A634-54EF7D63FF6B}" type="pres">
      <dgm:prSet presAssocID="{E001D5D4-F49A-4A5F-96DD-848E8188844B}" presName="composite" presStyleCnt="0">
        <dgm:presLayoutVars>
          <dgm:chMax val="1"/>
          <dgm:dir/>
          <dgm:resizeHandles val="exact"/>
        </dgm:presLayoutVars>
      </dgm:prSet>
      <dgm:spPr/>
      <dgm:t>
        <a:bodyPr/>
        <a:lstStyle/>
        <a:p>
          <a:endParaRPr lang="en-US"/>
        </a:p>
      </dgm:t>
    </dgm:pt>
    <dgm:pt modelId="{256B7F35-15BC-4E4D-8AC4-7A8F5DEBC7FA}" type="pres">
      <dgm:prSet presAssocID="{45E08FC7-698E-4B61-A2A4-DCEBB1AFCA8C}" presName="roof" presStyleLbl="dkBgShp" presStyleIdx="0" presStyleCnt="2" custLinFactNeighborX="-18298" custLinFactNeighborY="-10288"/>
      <dgm:spPr/>
      <dgm:t>
        <a:bodyPr/>
        <a:lstStyle/>
        <a:p>
          <a:endParaRPr lang="en-US"/>
        </a:p>
      </dgm:t>
    </dgm:pt>
    <dgm:pt modelId="{59E0F81F-4E8A-4718-A4B2-61FDB35876C8}" type="pres">
      <dgm:prSet presAssocID="{45E08FC7-698E-4B61-A2A4-DCEBB1AFCA8C}" presName="pillars" presStyleCnt="0"/>
      <dgm:spPr/>
    </dgm:pt>
    <dgm:pt modelId="{C7A91A26-8F1A-488E-AAA3-E15FE4E89C11}" type="pres">
      <dgm:prSet presAssocID="{45E08FC7-698E-4B61-A2A4-DCEBB1AFCA8C}" presName="pillar1" presStyleLbl="node1" presStyleIdx="0" presStyleCnt="3">
        <dgm:presLayoutVars>
          <dgm:bulletEnabled val="1"/>
        </dgm:presLayoutVars>
      </dgm:prSet>
      <dgm:spPr/>
      <dgm:t>
        <a:bodyPr/>
        <a:lstStyle/>
        <a:p>
          <a:endParaRPr lang="en-US"/>
        </a:p>
      </dgm:t>
    </dgm:pt>
    <dgm:pt modelId="{1DE08FA5-0A8F-4D14-8085-DA5E35E3C55B}" type="pres">
      <dgm:prSet presAssocID="{D935F1BA-207B-4610-AEF8-38F18E220614}" presName="pillarX" presStyleLbl="node1" presStyleIdx="1" presStyleCnt="3">
        <dgm:presLayoutVars>
          <dgm:bulletEnabled val="1"/>
        </dgm:presLayoutVars>
      </dgm:prSet>
      <dgm:spPr/>
      <dgm:t>
        <a:bodyPr/>
        <a:lstStyle/>
        <a:p>
          <a:endParaRPr lang="en-US"/>
        </a:p>
      </dgm:t>
    </dgm:pt>
    <dgm:pt modelId="{72509C3A-B904-48A7-84E1-141CB9412B2B}" type="pres">
      <dgm:prSet presAssocID="{C8DAF73F-5774-48B0-ABA7-29FE4FED746D}" presName="pillarX" presStyleLbl="node1" presStyleIdx="2" presStyleCnt="3">
        <dgm:presLayoutVars>
          <dgm:bulletEnabled val="1"/>
        </dgm:presLayoutVars>
      </dgm:prSet>
      <dgm:spPr/>
      <dgm:t>
        <a:bodyPr/>
        <a:lstStyle/>
        <a:p>
          <a:endParaRPr lang="en-US"/>
        </a:p>
      </dgm:t>
    </dgm:pt>
    <dgm:pt modelId="{F937F72D-BDC7-498B-990D-0FAA669F9E27}" type="pres">
      <dgm:prSet presAssocID="{45E08FC7-698E-4B61-A2A4-DCEBB1AFCA8C}" presName="base" presStyleLbl="dkBgShp" presStyleIdx="1" presStyleCnt="2"/>
      <dgm:spPr/>
    </dgm:pt>
  </dgm:ptLst>
  <dgm:cxnLst>
    <dgm:cxn modelId="{D3E87CB3-FB0D-4A36-9864-E49739D8494C}" srcId="{E001D5D4-F49A-4A5F-96DD-848E8188844B}" destId="{45E08FC7-698E-4B61-A2A4-DCEBB1AFCA8C}" srcOrd="0" destOrd="0" parTransId="{2F651A04-3D79-4E27-BADD-889AB9CC4106}" sibTransId="{08745505-72FB-43FE-98A4-B12A329E1C09}"/>
    <dgm:cxn modelId="{11A16E7D-D7F3-46BE-9526-100CDCE6AE55}" srcId="{45E08FC7-698E-4B61-A2A4-DCEBB1AFCA8C}" destId="{8F87A823-8592-427A-A825-FFD44377B5B2}" srcOrd="0" destOrd="0" parTransId="{406230CC-C289-4334-9714-48E5380FCFB3}" sibTransId="{4DB5942D-C1F4-4058-A8B0-D4C48D8360FB}"/>
    <dgm:cxn modelId="{2A7CD9A9-9445-4C12-8747-60C16EFF371C}" srcId="{45E08FC7-698E-4B61-A2A4-DCEBB1AFCA8C}" destId="{D935F1BA-207B-4610-AEF8-38F18E220614}" srcOrd="1" destOrd="0" parTransId="{1F8A3610-E5E5-46A9-A800-71AD07973D9C}" sibTransId="{4AF61B79-A391-4B50-A170-E2F5B2E86353}"/>
    <dgm:cxn modelId="{A7F35623-8417-4C1E-B1A6-72BCBD646DE3}" srcId="{45E08FC7-698E-4B61-A2A4-DCEBB1AFCA8C}" destId="{C8DAF73F-5774-48B0-ABA7-29FE4FED746D}" srcOrd="2" destOrd="0" parTransId="{82E65E98-746A-4C8F-83D6-6A87454BE546}" sibTransId="{CFF0C678-8A95-4DF2-AF3F-1E955C33E1FC}"/>
    <dgm:cxn modelId="{3090E794-559D-4D0D-B3FF-48A48E43EE96}" type="presOf" srcId="{E001D5D4-F49A-4A5F-96DD-848E8188844B}" destId="{8485161B-1D41-484C-A634-54EF7D63FF6B}" srcOrd="0" destOrd="0" presId="urn:microsoft.com/office/officeart/2005/8/layout/hList3"/>
    <dgm:cxn modelId="{E4EC3EFC-24F7-4A98-93B5-38E2B4D576B3}" type="presParOf" srcId="{8485161B-1D41-484C-A634-54EF7D63FF6B}" destId="{256B7F35-15BC-4E4D-8AC4-7A8F5DEBC7FA}" srcOrd="0" destOrd="0" presId="urn:microsoft.com/office/officeart/2005/8/layout/hList3"/>
    <dgm:cxn modelId="{48EED3C1-7330-40E2-B52B-9BBFACBE9E51}" type="presOf" srcId="{45E08FC7-698E-4B61-A2A4-DCEBB1AFCA8C}" destId="{256B7F35-15BC-4E4D-8AC4-7A8F5DEBC7FA}" srcOrd="0" destOrd="0" presId="urn:microsoft.com/office/officeart/2005/8/layout/hList3"/>
    <dgm:cxn modelId="{45A9DD43-1C46-4439-9A3C-91570DCFF326}" type="presParOf" srcId="{8485161B-1D41-484C-A634-54EF7D63FF6B}" destId="{59E0F81F-4E8A-4718-A4B2-61FDB35876C8}" srcOrd="1" destOrd="0" presId="urn:microsoft.com/office/officeart/2005/8/layout/hList3"/>
    <dgm:cxn modelId="{1CF48296-7CBB-4A81-B4F5-3754C3FE2D08}" type="presParOf" srcId="{59E0F81F-4E8A-4718-A4B2-61FDB35876C8}" destId="{C7A91A26-8F1A-488E-AAA3-E15FE4E89C11}" srcOrd="0" destOrd="1" presId="urn:microsoft.com/office/officeart/2005/8/layout/hList3"/>
    <dgm:cxn modelId="{7A8D86BB-8A02-4EB7-85B3-53B4BA6EAFE9}" type="presOf" srcId="{8F87A823-8592-427A-A825-FFD44377B5B2}" destId="{C7A91A26-8F1A-488E-AAA3-E15FE4E89C11}" srcOrd="0" destOrd="0" presId="urn:microsoft.com/office/officeart/2005/8/layout/hList3"/>
    <dgm:cxn modelId="{BF2279C8-1853-44E9-ADFE-3525F8978D1A}" type="presParOf" srcId="{59E0F81F-4E8A-4718-A4B2-61FDB35876C8}" destId="{1DE08FA5-0A8F-4D14-8085-DA5E35E3C55B}" srcOrd="1" destOrd="1" presId="urn:microsoft.com/office/officeart/2005/8/layout/hList3"/>
    <dgm:cxn modelId="{35BEC843-7BAA-4A14-A78D-C9320B21FB4D}" type="presOf" srcId="{D935F1BA-207B-4610-AEF8-38F18E220614}" destId="{1DE08FA5-0A8F-4D14-8085-DA5E35E3C55B}" srcOrd="0" destOrd="0" presId="urn:microsoft.com/office/officeart/2005/8/layout/hList3"/>
    <dgm:cxn modelId="{20C35688-1EE0-4CA6-A230-436F8B31A0B3}" type="presParOf" srcId="{59E0F81F-4E8A-4718-A4B2-61FDB35876C8}" destId="{72509C3A-B904-48A7-84E1-141CB9412B2B}" srcOrd="2" destOrd="1" presId="urn:microsoft.com/office/officeart/2005/8/layout/hList3"/>
    <dgm:cxn modelId="{E23B0145-4357-407C-B3D5-E17CBE5CA12B}" type="presOf" srcId="{C8DAF73F-5774-48B0-ABA7-29FE4FED746D}" destId="{72509C3A-B904-48A7-84E1-141CB9412B2B}" srcOrd="0" destOrd="0" presId="urn:microsoft.com/office/officeart/2005/8/layout/hList3"/>
    <dgm:cxn modelId="{4FE717CA-453E-4789-B2B5-D40CF0F58C21}" type="presParOf" srcId="{8485161B-1D41-484C-A634-54EF7D63FF6B}" destId="{F937F72D-BDC7-498B-990D-0FAA669F9E27}" srcOrd="2" destOrd="0" presId="urn:microsoft.com/office/officeart/2005/8/layout/h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3453B2-ED27-48A8-9218-4122C91A87E0}" type="doc">
      <dgm:prSet loTypeId="process" loCatId="process" qsTypeId="urn:microsoft.com/office/officeart/2005/8/quickstyle/simple1" qsCatId="simple" csTypeId="urn:microsoft.com/office/officeart/2005/8/colors/accent1_2" csCatId="accent1" phldr="1"/>
      <dgm:spPr/>
      <dgm:t>
        <a:bodyPr/>
        <a:lstStyle/>
        <a:p>
          <a:endParaRPr lang="en-US"/>
        </a:p>
      </dgm:t>
    </dgm:pt>
    <dgm:pt modelId="{B3692134-78CB-40FA-BE23-9AF89AFFDF4A}">
      <dgm:prSet phldrT="[Text]" phldr="0" custT="1">
        <dgm:style>
          <a:lnRef idx="0">
            <a:schemeClr val="accent3"/>
          </a:lnRef>
          <a:fillRef idx="3">
            <a:schemeClr val="accent3"/>
          </a:fillRef>
          <a:effectRef idx="3">
            <a:schemeClr val="accent3"/>
          </a:effectRef>
          <a:fontRef idx="minor">
            <a:schemeClr val="lt1"/>
          </a:fontRef>
        </dgm:style>
      </dgm:prSet>
      <dgm:spPr/>
      <dgm:t>
        <a:bodyPr vert="horz" wrap="square"/>
        <a:p>
          <a:pPr>
            <a:lnSpc>
              <a:spcPct val="100000"/>
            </a:lnSpc>
            <a:spcBef>
              <a:spcPct val="0"/>
            </a:spcBef>
            <a:spcAft>
              <a:spcPct val="35000"/>
            </a:spcAft>
          </a:pPr>
          <a:r>
            <a:rPr lang="en-US" sz="2400" b="1" dirty="0" smtClean="0">
              <a:solidFill>
                <a:schemeClr val="tx1"/>
              </a:solidFill>
              <a:latin typeface="Times New Roman" panose="02020603050405020304" pitchFamily="18" charset="0"/>
              <a:cs typeface="Times New Roman" panose="02020603050405020304" pitchFamily="18" charset="0"/>
            </a:rPr>
            <a:t>1</a:t>
          </a:r>
          <a:r>
            <a:rPr lang="en-US" sz="2400" b="1" dirty="0" smtClean="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
          </a:r>
          <a:endParaRPr lang="en-US" sz="2400" b="1" dirty="0">
            <a:solidFill>
              <a:schemeClr val="tx1"/>
            </a:solidFill>
            <a:latin typeface="Times New Roman" panose="02020603050405020304" pitchFamily="18" charset="0"/>
            <a:cs typeface="Times New Roman" panose="02020603050405020304" pitchFamily="18" charset="0"/>
          </a:endParaRPr>
        </a:p>
      </dgm:t>
    </dgm:pt>
    <dgm:pt modelId="{077F12DC-3F10-4247-85E2-EE92B0D11E8E}" cxnId="{C5F79775-CEB1-4C0C-8C3E-965DBC1EF464}" type="parTrans">
      <dgm:prSet/>
      <dgm:spPr/>
      <dgm:t>
        <a:bodyPr/>
        <a:lstStyle/>
        <a:p>
          <a:endParaRPr lang="en-US"/>
        </a:p>
      </dgm:t>
    </dgm:pt>
    <dgm:pt modelId="{046B3167-31E8-436D-8307-D76653A7A1A5}" cxnId="{C5F79775-CEB1-4C0C-8C3E-965DBC1EF464}" type="sibTrans">
      <dgm:prSet/>
      <dgm:spPr/>
      <dgm:t>
        <a:bodyPr/>
        <a:lstStyle/>
        <a:p>
          <a:endParaRPr lang="en-US"/>
        </a:p>
      </dgm:t>
    </dgm:pt>
    <dgm:pt modelId="{EB136FC7-1A66-42EC-8410-88E254983708}">
      <dgm:prSet phldrT="[Text]" phldr="0" custT="1">
        <dgm:style>
          <a:lnRef idx="1">
            <a:schemeClr val="accent3"/>
          </a:lnRef>
          <a:fillRef idx="2">
            <a:schemeClr val="accent3"/>
          </a:fillRef>
          <a:effectRef idx="1">
            <a:schemeClr val="accent3"/>
          </a:effectRef>
          <a:fontRef idx="minor">
            <a:schemeClr val="dk1"/>
          </a:fontRef>
        </dgm:style>
      </dgm:prSet>
      <dgm:spPr/>
      <dgm:t>
        <a:bodyPr vert="horz" wrap="square"/>
        <a:p>
          <a:pPr>
            <a:lnSpc>
              <a:spcPct val="100000"/>
            </a:lnSpc>
            <a:spcBef>
              <a:spcPct val="0"/>
            </a:spcBef>
            <a:spcAft>
              <a:spcPct val="15000"/>
            </a:spcAft>
          </a:pPr>
          <a:r>
            <a:rPr lang="en-US" sz="2400" b="1" i="1" dirty="0" err="1" smtClean="0">
              <a:latin typeface="Times New Roman" panose="02020603050405020304" pitchFamily="18" charset="0"/>
              <a:cs typeface="Times New Roman" panose="02020603050405020304" pitchFamily="18" charset="0"/>
            </a:rPr>
            <a:t>Về</a:t>
          </a:r>
          <a:r>
            <a:rPr lang="en-US" sz="2400" b="1" i="1" dirty="0" smtClean="0">
              <a:latin typeface="Times New Roman" panose="02020603050405020304" pitchFamily="18" charset="0"/>
              <a:cs typeface="Times New Roman" panose="02020603050405020304" pitchFamily="18" charset="0"/>
            </a:rPr>
            <a:t> tính tất yếu và vai trò lãnh đạo </a:t>
          </a:r>
          <a:r>
            <a:rPr lang="en-US" sz="2400" b="1" i="1" dirty="0" err="1" smtClean="0">
              <a:latin typeface="Times New Roman" panose="02020603050405020304" pitchFamily="18" charset="0"/>
              <a:cs typeface="Times New Roman" panose="02020603050405020304" pitchFamily="18" charset="0"/>
            </a:rPr>
            <a:t>của</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Đảng</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Cộng</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sản</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Việt</a:t>
          </a:r>
          <a:r>
            <a:rPr lang="en-US" sz="2400" b="1" i="1" dirty="0" smtClean="0">
              <a:latin typeface="Times New Roman" panose="02020603050405020304" pitchFamily="18" charset="0"/>
              <a:cs typeface="Times New Roman" panose="02020603050405020304" pitchFamily="18" charset="0"/>
            </a:rPr>
            <a:t> Nam</a:t>
          </a:r>
          <a:r>
            <a:rPr lang="en-US" sz="2400" b="1" i="1" dirty="0">
              <a:latin typeface="Times New Roman" panose="02020603050405020304" pitchFamily="18" charset="0"/>
              <a:cs typeface="Times New Roman" panose="02020603050405020304" pitchFamily="18" charset="0"/>
            </a:rPr>
            <a:t/>
          </a:r>
          <a:endParaRPr lang="en-US" sz="2400" b="1" i="1" dirty="0">
            <a:latin typeface="Times New Roman" panose="02020603050405020304" pitchFamily="18" charset="0"/>
            <a:cs typeface="Times New Roman" panose="02020603050405020304" pitchFamily="18" charset="0"/>
          </a:endParaRPr>
        </a:p>
      </dgm:t>
    </dgm:pt>
    <dgm:pt modelId="{D6604A4D-9149-4249-8B93-9C7968D7AD5C}" cxnId="{5AAF8B84-96DD-4420-B51E-EA505AD52A17}" type="parTrans">
      <dgm:prSet/>
      <dgm:spPr/>
      <dgm:t>
        <a:bodyPr/>
        <a:lstStyle/>
        <a:p>
          <a:endParaRPr lang="en-US"/>
        </a:p>
      </dgm:t>
    </dgm:pt>
    <dgm:pt modelId="{7111EDDE-1337-45F5-9E9F-6C05DC72BA09}" cxnId="{5AAF8B84-96DD-4420-B51E-EA505AD52A17}" type="sibTrans">
      <dgm:prSet/>
      <dgm:spPr/>
      <dgm:t>
        <a:bodyPr/>
        <a:lstStyle/>
        <a:p>
          <a:endParaRPr lang="en-US"/>
        </a:p>
      </dgm:t>
    </dgm:pt>
    <dgm:pt modelId="{73CE782D-8C8B-4427-B778-10D6D0FC1473}">
      <dgm:prSet phldrT="[Text]" phldr="0" custT="1">
        <dgm:style>
          <a:lnRef idx="0">
            <a:schemeClr val="accent3"/>
          </a:lnRef>
          <a:fillRef idx="3">
            <a:schemeClr val="accent3"/>
          </a:fillRef>
          <a:effectRef idx="3">
            <a:schemeClr val="accent3"/>
          </a:effectRef>
          <a:fontRef idx="minor">
            <a:schemeClr val="lt1"/>
          </a:fontRef>
        </dgm:style>
      </dgm:prSet>
      <dgm:spPr/>
      <dgm:t>
        <a:bodyPr vert="horz" wrap="square"/>
        <a:p>
          <a:pPr>
            <a:lnSpc>
              <a:spcPct val="100000"/>
            </a:lnSpc>
            <a:spcBef>
              <a:spcPct val="0"/>
            </a:spcBef>
            <a:spcAft>
              <a:spcPct val="35000"/>
            </a:spcAft>
          </a:pPr>
          <a:r>
            <a:rPr lang="en-US" sz="2400" b="1" i="1" dirty="0" smtClean="0">
              <a:solidFill>
                <a:schemeClr val="tx1"/>
              </a:solidFill>
              <a:latin typeface="Times New Roman" panose="02020603050405020304" pitchFamily="18" charset="0"/>
              <a:cs typeface="Times New Roman" panose="02020603050405020304" pitchFamily="18" charset="0"/>
            </a:rPr>
            <a:t>2.</a:t>
          </a:r>
          <a:r>
            <a:rPr lang="en-US" sz="2400" b="1" i="1" dirty="0">
              <a:solidFill>
                <a:schemeClr val="tx1"/>
              </a:solidFill>
              <a:latin typeface="Times New Roman" panose="02020603050405020304" pitchFamily="18" charset="0"/>
              <a:cs typeface="Times New Roman" panose="02020603050405020304" pitchFamily="18" charset="0"/>
            </a:rPr>
            <a:t/>
          </a:r>
          <a:endParaRPr lang="en-US" sz="2400" b="1" i="1" dirty="0">
            <a:solidFill>
              <a:schemeClr val="tx1"/>
            </a:solidFill>
            <a:latin typeface="Times New Roman" panose="02020603050405020304" pitchFamily="18" charset="0"/>
            <a:cs typeface="Times New Roman" panose="02020603050405020304" pitchFamily="18" charset="0"/>
          </a:endParaRPr>
        </a:p>
      </dgm:t>
    </dgm:pt>
    <dgm:pt modelId="{61CAFDA4-A918-49BE-A792-9FF6BFCB9031}" cxnId="{F9966513-8888-4331-AE99-BDAB80B94686}" type="parTrans">
      <dgm:prSet/>
      <dgm:spPr/>
      <dgm:t>
        <a:bodyPr/>
        <a:lstStyle/>
        <a:p>
          <a:endParaRPr lang="en-US"/>
        </a:p>
      </dgm:t>
    </dgm:pt>
    <dgm:pt modelId="{60E59662-3B5D-4F63-B7E7-8C56E736D42F}" cxnId="{F9966513-8888-4331-AE99-BDAB80B94686}" type="sibTrans">
      <dgm:prSet/>
      <dgm:spPr/>
      <dgm:t>
        <a:bodyPr/>
        <a:lstStyle/>
        <a:p>
          <a:endParaRPr lang="en-US"/>
        </a:p>
      </dgm:t>
    </dgm:pt>
    <dgm:pt modelId="{A9716BB3-A798-4DBF-BFDA-E53D516C113F}">
      <dgm:prSet phldrT="[Text]" phldr="0" custT="1">
        <dgm:style>
          <a:lnRef idx="1">
            <a:schemeClr val="accent3"/>
          </a:lnRef>
          <a:fillRef idx="2">
            <a:schemeClr val="accent3"/>
          </a:fillRef>
          <a:effectRef idx="1">
            <a:schemeClr val="accent3"/>
          </a:effectRef>
          <a:fontRef idx="minor">
            <a:schemeClr val="dk1"/>
          </a:fontRef>
        </dgm:style>
      </dgm:prSet>
      <dgm:spPr/>
      <dgm:t>
        <a:bodyPr vert="horz" wrap="square"/>
        <a:p>
          <a:pPr>
            <a:lnSpc>
              <a:spcPct val="100000"/>
            </a:lnSpc>
            <a:spcBef>
              <a:spcPct val="0"/>
            </a:spcBef>
            <a:spcAft>
              <a:spcPct val="15000"/>
            </a:spcAft>
          </a:pPr>
          <a:r>
            <a:rPr lang="en-US" sz="2200" i="0" dirty="0"/>
            <a:t/>
          </a:r>
          <a:endParaRPr lang="en-US" sz="2200" i="0" dirty="0"/>
        </a:p>
      </dgm:t>
    </dgm:pt>
    <dgm:pt modelId="{943DF03D-D9CD-469C-82B8-D3B13A9316E4}" cxnId="{211F3912-0748-4F95-B2D8-918EDA2E8DE3}" type="parTrans">
      <dgm:prSet/>
      <dgm:spPr/>
      <dgm:t>
        <a:bodyPr/>
        <a:lstStyle/>
        <a:p>
          <a:endParaRPr lang="en-US"/>
        </a:p>
      </dgm:t>
    </dgm:pt>
    <dgm:pt modelId="{0141D7C6-72C5-4DE0-B6CA-7DD8B662B4D0}" cxnId="{211F3912-0748-4F95-B2D8-918EDA2E8DE3}" type="sibTrans">
      <dgm:prSet/>
      <dgm:spPr/>
      <dgm:t>
        <a:bodyPr/>
        <a:lstStyle/>
        <a:p>
          <a:endParaRPr lang="en-US"/>
        </a:p>
      </dgm:t>
    </dgm:pt>
    <dgm:pt modelId="{CCC2A9F0-448A-4F4A-86F5-9A165461258B}">
      <dgm:prSet phldr="0" custT="1"/>
      <dgm:spPr/>
      <dgm:t>
        <a:bodyPr vert="horz" wrap="square"/>
        <a:p>
          <a:pPr>
            <a:lnSpc>
              <a:spcPct val="100000"/>
            </a:lnSpc>
            <a:spcBef>
              <a:spcPct val="0"/>
            </a:spcBef>
            <a:spcAft>
              <a:spcPct val="15000"/>
            </a:spcAft>
          </a:pPr>
          <a:r>
            <a:rPr lang="en-US" sz="2400">
              <a:sym typeface="+mn-ea"/>
            </a:rPr>
            <a:t> </a:t>
          </a:r>
          <a:r>
            <a:rPr lang="en-US" sz="2400" b="1" i="1">
              <a:latin typeface="Times New Roman" panose="02020603050405020304" pitchFamily="18" charset="0"/>
              <a:cs typeface="Times New Roman" panose="02020603050405020304" pitchFamily="18" charset="0"/>
              <a:sym typeface="+mn-ea"/>
            </a:rPr>
            <a:t>Đảng là đạo đức, là văn minh</a:t>
          </a:r>
          <a:r>
            <a:rPr lang="en-US" sz="2400" b="1" i="1" dirty="0">
              <a:latin typeface="Times New Roman" panose="02020603050405020304" pitchFamily="18" charset="0"/>
              <a:cs typeface="Times New Roman" panose="02020603050405020304" pitchFamily="18" charset="0"/>
              <a:sym typeface="+mn-ea"/>
            </a:rPr>
            <a:t/>
          </a:r>
          <a:endParaRPr lang="en-US" sz="2400" b="1" i="1" dirty="0">
            <a:latin typeface="Times New Roman" panose="02020603050405020304" pitchFamily="18" charset="0"/>
            <a:cs typeface="Times New Roman" panose="02020603050405020304" pitchFamily="18" charset="0"/>
            <a:sym typeface="+mn-ea"/>
          </a:endParaRPr>
        </a:p>
      </dgm:t>
    </dgm:pt>
    <dgm:pt modelId="{A4A8E11B-7A1C-46CB-8A36-96E3095B2332}" cxnId="{2E46CFD4-61F9-4303-998C-AFCAC10D6BDB}" type="parTrans">
      <dgm:prSet/>
      <dgm:spPr/>
    </dgm:pt>
    <dgm:pt modelId="{6D51613B-06CA-49D9-B610-253E0F2631D6}" cxnId="{2E46CFD4-61F9-4303-998C-AFCAC10D6BDB}" type="sibTrans">
      <dgm:prSet/>
      <dgm:spPr/>
    </dgm:pt>
    <dgm:pt modelId="{78834373-C0CB-4333-9328-AF5B5B642951}" type="pres">
      <dgm:prSet presAssocID="{6A3453B2-ED27-48A8-9218-4122C91A87E0}" presName="linearFlow" presStyleCnt="0">
        <dgm:presLayoutVars>
          <dgm:dir/>
          <dgm:animLvl val="lvl"/>
          <dgm:resizeHandles val="exact"/>
        </dgm:presLayoutVars>
      </dgm:prSet>
      <dgm:spPr/>
      <dgm:t>
        <a:bodyPr/>
        <a:lstStyle/>
        <a:p>
          <a:endParaRPr lang="en-US"/>
        </a:p>
      </dgm:t>
    </dgm:pt>
    <dgm:pt modelId="{7F25EF04-1056-4EF2-8F36-71216F9E33C6}" type="pres">
      <dgm:prSet presAssocID="{B3692134-78CB-40FA-BE23-9AF89AFFDF4A}" presName="composite" presStyleCnt="0"/>
      <dgm:spPr/>
    </dgm:pt>
    <dgm:pt modelId="{69C19FBC-CDA7-46C7-8BC8-94152D06E015}" type="pres">
      <dgm:prSet presAssocID="{B3692134-78CB-40FA-BE23-9AF89AFFDF4A}" presName="parentText" presStyleLbl="alignNode1" presStyleIdx="0" presStyleCnt="2" custLinFactNeighborX="0" custLinFactNeighborY="-3504">
        <dgm:presLayoutVars>
          <dgm:chMax val="1"/>
          <dgm:bulletEnabled val="1"/>
        </dgm:presLayoutVars>
      </dgm:prSet>
      <dgm:spPr/>
      <dgm:t>
        <a:bodyPr/>
        <a:lstStyle/>
        <a:p>
          <a:endParaRPr lang="en-US"/>
        </a:p>
      </dgm:t>
    </dgm:pt>
    <dgm:pt modelId="{6800C3FF-8555-4010-9AF2-9C597A671F1D}" type="pres">
      <dgm:prSet presAssocID="{B3692134-78CB-40FA-BE23-9AF89AFFDF4A}" presName="descendantText" presStyleLbl="alignAcc1" presStyleIdx="0" presStyleCnt="2" custLinFactNeighborX="-47" custLinFactNeighborY="-7201">
        <dgm:presLayoutVars>
          <dgm:bulletEnabled val="1"/>
        </dgm:presLayoutVars>
      </dgm:prSet>
      <dgm:spPr/>
      <dgm:t>
        <a:bodyPr/>
        <a:lstStyle/>
        <a:p>
          <a:endParaRPr lang="en-US"/>
        </a:p>
      </dgm:t>
    </dgm:pt>
    <dgm:pt modelId="{A5D73F31-5049-4185-AFE4-C54E57CC63BD}" type="pres">
      <dgm:prSet presAssocID="{046B3167-31E8-436D-8307-D76653A7A1A5}" presName="sp" presStyleCnt="0"/>
      <dgm:spPr/>
    </dgm:pt>
    <dgm:pt modelId="{7EED293B-FFBD-40AD-968B-C54181CAAD90}" type="pres">
      <dgm:prSet presAssocID="{73CE782D-8C8B-4427-B778-10D6D0FC1473}" presName="composite" presStyleCnt="0"/>
      <dgm:spPr/>
    </dgm:pt>
    <dgm:pt modelId="{8A2B5330-0492-4A8B-A645-AC8ABCF4C823}" type="pres">
      <dgm:prSet presAssocID="{73CE782D-8C8B-4427-B778-10D6D0FC1473}" presName="parentText" presStyleLbl="alignNode1" presStyleIdx="1" presStyleCnt="2">
        <dgm:presLayoutVars>
          <dgm:chMax val="1"/>
          <dgm:bulletEnabled val="1"/>
        </dgm:presLayoutVars>
      </dgm:prSet>
      <dgm:spPr/>
      <dgm:t>
        <a:bodyPr/>
        <a:lstStyle/>
        <a:p>
          <a:endParaRPr lang="en-US"/>
        </a:p>
      </dgm:t>
    </dgm:pt>
    <dgm:pt modelId="{A76ED5E9-A15E-4B95-A73F-FF380843B167}" type="pres">
      <dgm:prSet presAssocID="{73CE782D-8C8B-4427-B778-10D6D0FC1473}" presName="descendantText" presStyleLbl="alignAcc1" presStyleIdx="1" presStyleCnt="2">
        <dgm:presLayoutVars>
          <dgm:bulletEnabled val="1"/>
        </dgm:presLayoutVars>
      </dgm:prSet>
      <dgm:spPr/>
      <dgm:t>
        <a:bodyPr/>
        <a:lstStyle/>
        <a:p>
          <a:endParaRPr lang="en-US"/>
        </a:p>
      </dgm:t>
    </dgm:pt>
  </dgm:ptLst>
  <dgm:cxnLst>
    <dgm:cxn modelId="{C5F79775-CEB1-4C0C-8C3E-965DBC1EF464}" srcId="{6A3453B2-ED27-48A8-9218-4122C91A87E0}" destId="{B3692134-78CB-40FA-BE23-9AF89AFFDF4A}" srcOrd="0" destOrd="0" parTransId="{077F12DC-3F10-4247-85E2-EE92B0D11E8E}" sibTransId="{046B3167-31E8-436D-8307-D76653A7A1A5}"/>
    <dgm:cxn modelId="{5AAF8B84-96DD-4420-B51E-EA505AD52A17}" srcId="{B3692134-78CB-40FA-BE23-9AF89AFFDF4A}" destId="{EB136FC7-1A66-42EC-8410-88E254983708}" srcOrd="0" destOrd="0" parTransId="{D6604A4D-9149-4249-8B93-9C7968D7AD5C}" sibTransId="{7111EDDE-1337-45F5-9E9F-6C05DC72BA09}"/>
    <dgm:cxn modelId="{F9966513-8888-4331-AE99-BDAB80B94686}" srcId="{6A3453B2-ED27-48A8-9218-4122C91A87E0}" destId="{73CE782D-8C8B-4427-B778-10D6D0FC1473}" srcOrd="1" destOrd="0" parTransId="{61CAFDA4-A918-49BE-A792-9FF6BFCB9031}" sibTransId="{60E59662-3B5D-4F63-B7E7-8C56E736D42F}"/>
    <dgm:cxn modelId="{211F3912-0748-4F95-B2D8-918EDA2E8DE3}" srcId="{73CE782D-8C8B-4427-B778-10D6D0FC1473}" destId="{A9716BB3-A798-4DBF-BFDA-E53D516C113F}" srcOrd="0" destOrd="1" parTransId="{943DF03D-D9CD-469C-82B8-D3B13A9316E4}" sibTransId="{0141D7C6-72C5-4DE0-B6CA-7DD8B662B4D0}"/>
    <dgm:cxn modelId="{2E46CFD4-61F9-4303-998C-AFCAC10D6BDB}" srcId="{73CE782D-8C8B-4427-B778-10D6D0FC1473}" destId="{CCC2A9F0-448A-4F4A-86F5-9A165461258B}" srcOrd="1" destOrd="1" parTransId="{A4A8E11B-7A1C-46CB-8A36-96E3095B2332}" sibTransId="{6D51613B-06CA-49D9-B610-253E0F2631D6}"/>
    <dgm:cxn modelId="{88500970-307A-418B-A8DA-87A340F098EC}" type="presOf" srcId="{6A3453B2-ED27-48A8-9218-4122C91A87E0}" destId="{78834373-C0CB-4333-9328-AF5B5B642951}" srcOrd="0" destOrd="0" presId="urn:microsoft.com/office/officeart/2005/8/layout/chevron2"/>
    <dgm:cxn modelId="{F1E25B66-53AF-427C-B3F1-755636F70314}" type="presParOf" srcId="{78834373-C0CB-4333-9328-AF5B5B642951}" destId="{7F25EF04-1056-4EF2-8F36-71216F9E33C6}" srcOrd="0" destOrd="0" presId="urn:microsoft.com/office/officeart/2005/8/layout/chevron2"/>
    <dgm:cxn modelId="{27806719-42DF-406F-B89C-F528716E7967}" type="presParOf" srcId="{7F25EF04-1056-4EF2-8F36-71216F9E33C6}" destId="{69C19FBC-CDA7-46C7-8BC8-94152D06E015}" srcOrd="0" destOrd="0" presId="urn:microsoft.com/office/officeart/2005/8/layout/chevron2"/>
    <dgm:cxn modelId="{D3853716-5205-4B99-BFD1-0C90636DBDCA}" type="presOf" srcId="{B3692134-78CB-40FA-BE23-9AF89AFFDF4A}" destId="{69C19FBC-CDA7-46C7-8BC8-94152D06E015}" srcOrd="0" destOrd="0" presId="urn:microsoft.com/office/officeart/2005/8/layout/chevron2"/>
    <dgm:cxn modelId="{48ABEE34-E71C-46B6-BFA2-8E9C35BA8913}" type="presParOf" srcId="{7F25EF04-1056-4EF2-8F36-71216F9E33C6}" destId="{6800C3FF-8555-4010-9AF2-9C597A671F1D}" srcOrd="1" destOrd="0" presId="urn:microsoft.com/office/officeart/2005/8/layout/chevron2"/>
    <dgm:cxn modelId="{6A6E42F8-D970-460D-93C9-CC684545B30D}" type="presOf" srcId="{EB136FC7-1A66-42EC-8410-88E254983708}" destId="{6800C3FF-8555-4010-9AF2-9C597A671F1D}" srcOrd="0" destOrd="0" presId="urn:microsoft.com/office/officeart/2005/8/layout/chevron2"/>
    <dgm:cxn modelId="{E3215E32-DA30-426A-AA7B-B942AD3099D7}" type="presParOf" srcId="{78834373-C0CB-4333-9328-AF5B5B642951}" destId="{A5D73F31-5049-4185-AFE4-C54E57CC63BD}" srcOrd="1" destOrd="0" presId="urn:microsoft.com/office/officeart/2005/8/layout/chevron2"/>
    <dgm:cxn modelId="{09D017FC-FCB2-4D49-B34B-2EC48416F664}" type="presOf" srcId="{046B3167-31E8-436D-8307-D76653A7A1A5}" destId="{A5D73F31-5049-4185-AFE4-C54E57CC63BD}" srcOrd="0" destOrd="0" presId="urn:microsoft.com/office/officeart/2005/8/layout/chevron2"/>
    <dgm:cxn modelId="{B3ABB97D-2771-46E4-A2DD-743728D8CC69}" type="presParOf" srcId="{78834373-C0CB-4333-9328-AF5B5B642951}" destId="{7EED293B-FFBD-40AD-968B-C54181CAAD90}" srcOrd="2" destOrd="0" presId="urn:microsoft.com/office/officeart/2005/8/layout/chevron2"/>
    <dgm:cxn modelId="{007624A0-7429-4E61-AB7F-2E3B17147484}" type="presParOf" srcId="{7EED293B-FFBD-40AD-968B-C54181CAAD90}" destId="{8A2B5330-0492-4A8B-A645-AC8ABCF4C823}" srcOrd="0" destOrd="2" presId="urn:microsoft.com/office/officeart/2005/8/layout/chevron2"/>
    <dgm:cxn modelId="{22B45CF0-3191-4402-BAED-06BD167EF4FD}" type="presOf" srcId="{73CE782D-8C8B-4427-B778-10D6D0FC1473}" destId="{8A2B5330-0492-4A8B-A645-AC8ABCF4C823}" srcOrd="0" destOrd="0" presId="urn:microsoft.com/office/officeart/2005/8/layout/chevron2"/>
    <dgm:cxn modelId="{D9CF7AD7-C7F4-4AEA-8A2E-9864776F8E0A}" type="presParOf" srcId="{7EED293B-FFBD-40AD-968B-C54181CAAD90}" destId="{A76ED5E9-A15E-4B95-A73F-FF380843B167}" srcOrd="1" destOrd="2" presId="urn:microsoft.com/office/officeart/2005/8/layout/chevron2"/>
    <dgm:cxn modelId="{7A5C9239-FBB7-4B1B-B13F-412771C2B4C8}" type="presOf" srcId="{A9716BB3-A798-4DBF-BFDA-E53D516C113F}" destId="{A76ED5E9-A15E-4B95-A73F-FF380843B167}" srcOrd="0" destOrd="0" presId="urn:microsoft.com/office/officeart/2005/8/layout/chevron2"/>
    <dgm:cxn modelId="{16451D68-9E98-4641-841A-BB4F6F12F43C}" type="presOf" srcId="{CCC2A9F0-448A-4F4A-86F5-9A165461258B}" destId="{A76ED5E9-A15E-4B95-A73F-FF380843B167}" srcOrd="0" destOrd="1" presId="urn:microsoft.com/office/officeart/2005/8/layout/chevron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E001D5D4-F49A-4A5F-96DD-848E8188844B}"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45E08FC7-698E-4B61-A2A4-DCEBB1AFCA8C}">
      <dgm:prSet phldrT="[Text]"/>
      <dgm:spPr>
        <a:solidFill>
          <a:srgbClr val="FFC000"/>
        </a:solidFill>
      </dgm:spPr>
      <dgm:t>
        <a:bodyPr/>
        <a:lstStyle/>
        <a:p>
          <a:r>
            <a:rPr lang="en-US" smtClean="0"/>
            <a:t>Nhà nước do dân</a:t>
          </a:r>
          <a:endParaRPr lang="en-US"/>
        </a:p>
      </dgm:t>
    </dgm:pt>
    <dgm:pt modelId="{2F651A04-3D79-4E27-BADD-889AB9CC4106}" cxnId="{232C7A49-74A6-44DA-9230-ACCE61D02B3F}" type="parTrans">
      <dgm:prSet/>
      <dgm:spPr/>
      <dgm:t>
        <a:bodyPr/>
        <a:lstStyle/>
        <a:p>
          <a:endParaRPr lang="en-US"/>
        </a:p>
      </dgm:t>
    </dgm:pt>
    <dgm:pt modelId="{08745505-72FB-43FE-98A4-B12A329E1C09}" cxnId="{232C7A49-74A6-44DA-9230-ACCE61D02B3F}" type="sibTrans">
      <dgm:prSet/>
      <dgm:spPr/>
      <dgm:t>
        <a:bodyPr/>
        <a:lstStyle/>
        <a:p>
          <a:endParaRPr lang="en-US"/>
        </a:p>
      </dgm:t>
    </dgm:pt>
    <dgm:pt modelId="{8F87A823-8592-427A-A825-FFD44377B5B2}">
      <dgm:prSet phldrT="[Text]" custT="1"/>
      <dgm:spPr>
        <a:solidFill>
          <a:srgbClr val="0070C0"/>
        </a:solidFill>
      </dgm:spPr>
      <dgm:t>
        <a:bodyPr/>
        <a:lstStyle/>
        <a:p>
          <a:pPr algn="just"/>
          <a:r>
            <a:rPr lang="en-US" sz="3200" smtClean="0"/>
            <a:t>Do nhân dân lựa chọn bầu ra những đại biểu của mình</a:t>
          </a:r>
          <a:endParaRPr lang="en-US" sz="3200"/>
        </a:p>
      </dgm:t>
    </dgm:pt>
    <dgm:pt modelId="{4DB5942D-C1F4-4058-A8B0-D4C48D8360FB}" cxnId="{8F85579E-9411-4D7F-8B82-FA53A76BCD03}" type="sibTrans">
      <dgm:prSet/>
      <dgm:spPr/>
      <dgm:t>
        <a:bodyPr/>
        <a:lstStyle/>
        <a:p>
          <a:endParaRPr lang="en-US"/>
        </a:p>
      </dgm:t>
    </dgm:pt>
    <dgm:pt modelId="{406230CC-C289-4334-9714-48E5380FCFB3}" cxnId="{8F85579E-9411-4D7F-8B82-FA53A76BCD03}" type="parTrans">
      <dgm:prSet/>
      <dgm:spPr/>
      <dgm:t>
        <a:bodyPr/>
        <a:lstStyle/>
        <a:p>
          <a:endParaRPr lang="en-US"/>
        </a:p>
      </dgm:t>
    </dgm:pt>
    <dgm:pt modelId="{C8DAF73F-5774-48B0-ABA7-29FE4FED746D}">
      <dgm:prSet phldrT="[Text]" custT="1"/>
      <dgm:spPr>
        <a:solidFill>
          <a:srgbClr val="0070C0"/>
        </a:solidFill>
      </dgm:spPr>
      <dgm:t>
        <a:bodyPr/>
        <a:lstStyle/>
        <a:p>
          <a:pPr algn="just"/>
          <a:r>
            <a:rPr lang="en-US" sz="3200" smtClean="0"/>
            <a:t>Do dân phê bình xây dựng, giúp đỡ</a:t>
          </a:r>
          <a:endParaRPr lang="en-US" sz="3200"/>
        </a:p>
      </dgm:t>
    </dgm:pt>
    <dgm:pt modelId="{CFF0C678-8A95-4DF2-AF3F-1E955C33E1FC}" cxnId="{EEE8D7A0-FBD9-40D5-9C3F-B4AEE7B7699D}" type="sibTrans">
      <dgm:prSet/>
      <dgm:spPr/>
      <dgm:t>
        <a:bodyPr/>
        <a:lstStyle/>
        <a:p>
          <a:endParaRPr lang="en-US"/>
        </a:p>
      </dgm:t>
    </dgm:pt>
    <dgm:pt modelId="{82E65E98-746A-4C8F-83D6-6A87454BE546}" cxnId="{EEE8D7A0-FBD9-40D5-9C3F-B4AEE7B7699D}" type="parTrans">
      <dgm:prSet/>
      <dgm:spPr/>
      <dgm:t>
        <a:bodyPr/>
        <a:lstStyle/>
        <a:p>
          <a:endParaRPr lang="en-US"/>
        </a:p>
      </dgm:t>
    </dgm:pt>
    <dgm:pt modelId="{D935F1BA-207B-4610-AEF8-38F18E220614}">
      <dgm:prSet phldrT="[Text]" custT="1"/>
      <dgm:spPr>
        <a:solidFill>
          <a:srgbClr val="0070C0"/>
        </a:solidFill>
      </dgm:spPr>
      <dgm:t>
        <a:bodyPr/>
        <a:lstStyle/>
        <a:p>
          <a:pPr algn="just"/>
          <a:r>
            <a:rPr lang="en-US" sz="3100" smtClean="0"/>
            <a:t>Do dân ủng hộ, giúp đỡ, đóng thuế để chi tiêu, hoạt động</a:t>
          </a:r>
          <a:endParaRPr lang="en-US" sz="3100"/>
        </a:p>
      </dgm:t>
    </dgm:pt>
    <dgm:pt modelId="{4AF61B79-A391-4B50-A170-E2F5B2E86353}" cxnId="{A23DC8CD-ABFB-49F7-84FF-310514BDD18C}" type="sibTrans">
      <dgm:prSet/>
      <dgm:spPr/>
      <dgm:t>
        <a:bodyPr/>
        <a:lstStyle/>
        <a:p>
          <a:endParaRPr lang="en-US"/>
        </a:p>
      </dgm:t>
    </dgm:pt>
    <dgm:pt modelId="{1F8A3610-E5E5-46A9-A800-71AD07973D9C}" cxnId="{A23DC8CD-ABFB-49F7-84FF-310514BDD18C}" type="parTrans">
      <dgm:prSet/>
      <dgm:spPr/>
      <dgm:t>
        <a:bodyPr/>
        <a:lstStyle/>
        <a:p>
          <a:endParaRPr lang="en-US"/>
        </a:p>
      </dgm:t>
    </dgm:pt>
    <dgm:pt modelId="{8485161B-1D41-484C-A634-54EF7D63FF6B}" type="pres">
      <dgm:prSet presAssocID="{E001D5D4-F49A-4A5F-96DD-848E8188844B}" presName="composite" presStyleCnt="0">
        <dgm:presLayoutVars>
          <dgm:chMax val="1"/>
          <dgm:dir/>
          <dgm:resizeHandles val="exact"/>
        </dgm:presLayoutVars>
      </dgm:prSet>
      <dgm:spPr/>
      <dgm:t>
        <a:bodyPr/>
        <a:lstStyle/>
        <a:p>
          <a:endParaRPr lang="en-US"/>
        </a:p>
      </dgm:t>
    </dgm:pt>
    <dgm:pt modelId="{256B7F35-15BC-4E4D-8AC4-7A8F5DEBC7FA}" type="pres">
      <dgm:prSet presAssocID="{45E08FC7-698E-4B61-A2A4-DCEBB1AFCA8C}" presName="roof" presStyleLbl="dkBgShp" presStyleIdx="0" presStyleCnt="2" custLinFactNeighborX="-18298" custLinFactNeighborY="-10288"/>
      <dgm:spPr/>
      <dgm:t>
        <a:bodyPr/>
        <a:lstStyle/>
        <a:p>
          <a:endParaRPr lang="en-US"/>
        </a:p>
      </dgm:t>
    </dgm:pt>
    <dgm:pt modelId="{59E0F81F-4E8A-4718-A4B2-61FDB35876C8}" type="pres">
      <dgm:prSet presAssocID="{45E08FC7-698E-4B61-A2A4-DCEBB1AFCA8C}" presName="pillars" presStyleCnt="0"/>
      <dgm:spPr/>
    </dgm:pt>
    <dgm:pt modelId="{C7A91A26-8F1A-488E-AAA3-E15FE4E89C11}" type="pres">
      <dgm:prSet presAssocID="{45E08FC7-698E-4B61-A2A4-DCEBB1AFCA8C}" presName="pillar1" presStyleLbl="node1" presStyleIdx="0" presStyleCnt="3">
        <dgm:presLayoutVars>
          <dgm:bulletEnabled val="1"/>
        </dgm:presLayoutVars>
      </dgm:prSet>
      <dgm:spPr/>
      <dgm:t>
        <a:bodyPr/>
        <a:lstStyle/>
        <a:p>
          <a:endParaRPr lang="en-US"/>
        </a:p>
      </dgm:t>
    </dgm:pt>
    <dgm:pt modelId="{1DE08FA5-0A8F-4D14-8085-DA5E35E3C55B}" type="pres">
      <dgm:prSet presAssocID="{D935F1BA-207B-4610-AEF8-38F18E220614}" presName="pillarX" presStyleLbl="node1" presStyleIdx="1" presStyleCnt="3">
        <dgm:presLayoutVars>
          <dgm:bulletEnabled val="1"/>
        </dgm:presLayoutVars>
      </dgm:prSet>
      <dgm:spPr/>
      <dgm:t>
        <a:bodyPr/>
        <a:lstStyle/>
        <a:p>
          <a:endParaRPr lang="en-US"/>
        </a:p>
      </dgm:t>
    </dgm:pt>
    <dgm:pt modelId="{72509C3A-B904-48A7-84E1-141CB9412B2B}" type="pres">
      <dgm:prSet presAssocID="{C8DAF73F-5774-48B0-ABA7-29FE4FED746D}" presName="pillarX" presStyleLbl="node1" presStyleIdx="2" presStyleCnt="3">
        <dgm:presLayoutVars>
          <dgm:bulletEnabled val="1"/>
        </dgm:presLayoutVars>
      </dgm:prSet>
      <dgm:spPr/>
      <dgm:t>
        <a:bodyPr/>
        <a:lstStyle/>
        <a:p>
          <a:endParaRPr lang="en-US"/>
        </a:p>
      </dgm:t>
    </dgm:pt>
    <dgm:pt modelId="{F937F72D-BDC7-498B-990D-0FAA669F9E27}" type="pres">
      <dgm:prSet presAssocID="{45E08FC7-698E-4B61-A2A4-DCEBB1AFCA8C}" presName="base" presStyleLbl="dkBgShp" presStyleIdx="1" presStyleCnt="2"/>
      <dgm:spPr/>
    </dgm:pt>
  </dgm:ptLst>
  <dgm:cxnLst>
    <dgm:cxn modelId="{07998027-46A7-422F-AF93-EC70F7ACB132}" type="presOf" srcId="{45E08FC7-698E-4B61-A2A4-DCEBB1AFCA8C}" destId="{256B7F35-15BC-4E4D-8AC4-7A8F5DEBC7FA}" srcOrd="0" destOrd="0" presId="urn:microsoft.com/office/officeart/2005/8/layout/hList3"/>
    <dgm:cxn modelId="{C0845E62-36D3-415C-BB7F-F22516F0B0C0}" type="presOf" srcId="{8F87A823-8592-427A-A825-FFD44377B5B2}" destId="{C7A91A26-8F1A-488E-AAA3-E15FE4E89C11}" srcOrd="0" destOrd="0" presId="urn:microsoft.com/office/officeart/2005/8/layout/hList3"/>
    <dgm:cxn modelId="{232C7A49-74A6-44DA-9230-ACCE61D02B3F}" srcId="{E001D5D4-F49A-4A5F-96DD-848E8188844B}" destId="{45E08FC7-698E-4B61-A2A4-DCEBB1AFCA8C}" srcOrd="0" destOrd="0" parTransId="{2F651A04-3D79-4E27-BADD-889AB9CC4106}" sibTransId="{08745505-72FB-43FE-98A4-B12A329E1C09}"/>
    <dgm:cxn modelId="{EEE8D7A0-FBD9-40D5-9C3F-B4AEE7B7699D}" srcId="{45E08FC7-698E-4B61-A2A4-DCEBB1AFCA8C}" destId="{C8DAF73F-5774-48B0-ABA7-29FE4FED746D}" srcOrd="2" destOrd="0" parTransId="{82E65E98-746A-4C8F-83D6-6A87454BE546}" sibTransId="{CFF0C678-8A95-4DF2-AF3F-1E955C33E1FC}"/>
    <dgm:cxn modelId="{1B62FC1B-93B1-469E-9C22-30510683FDAB}" type="presOf" srcId="{E001D5D4-F49A-4A5F-96DD-848E8188844B}" destId="{8485161B-1D41-484C-A634-54EF7D63FF6B}" srcOrd="0" destOrd="0" presId="urn:microsoft.com/office/officeart/2005/8/layout/hList3"/>
    <dgm:cxn modelId="{80115855-8571-4933-BDBA-12E21EDE208C}" type="presOf" srcId="{C8DAF73F-5774-48B0-ABA7-29FE4FED746D}" destId="{72509C3A-B904-48A7-84E1-141CB9412B2B}" srcOrd="0" destOrd="0" presId="urn:microsoft.com/office/officeart/2005/8/layout/hList3"/>
    <dgm:cxn modelId="{8F85579E-9411-4D7F-8B82-FA53A76BCD03}" srcId="{45E08FC7-698E-4B61-A2A4-DCEBB1AFCA8C}" destId="{8F87A823-8592-427A-A825-FFD44377B5B2}" srcOrd="0" destOrd="0" parTransId="{406230CC-C289-4334-9714-48E5380FCFB3}" sibTransId="{4DB5942D-C1F4-4058-A8B0-D4C48D8360FB}"/>
    <dgm:cxn modelId="{CF126D7C-467E-40DF-A419-7C5AE21F3393}" type="presOf" srcId="{D935F1BA-207B-4610-AEF8-38F18E220614}" destId="{1DE08FA5-0A8F-4D14-8085-DA5E35E3C55B}" srcOrd="0" destOrd="0" presId="urn:microsoft.com/office/officeart/2005/8/layout/hList3"/>
    <dgm:cxn modelId="{A23DC8CD-ABFB-49F7-84FF-310514BDD18C}" srcId="{45E08FC7-698E-4B61-A2A4-DCEBB1AFCA8C}" destId="{D935F1BA-207B-4610-AEF8-38F18E220614}" srcOrd="1" destOrd="0" parTransId="{1F8A3610-E5E5-46A9-A800-71AD07973D9C}" sibTransId="{4AF61B79-A391-4B50-A170-E2F5B2E86353}"/>
    <dgm:cxn modelId="{727C4F22-4556-4E38-A2F1-5787B768F9BF}" type="presParOf" srcId="{8485161B-1D41-484C-A634-54EF7D63FF6B}" destId="{256B7F35-15BC-4E4D-8AC4-7A8F5DEBC7FA}" srcOrd="0" destOrd="0" presId="urn:microsoft.com/office/officeart/2005/8/layout/hList3"/>
    <dgm:cxn modelId="{6F1FA8E9-EFA8-4B2B-9803-3F137C6E19A3}" type="presParOf" srcId="{8485161B-1D41-484C-A634-54EF7D63FF6B}" destId="{59E0F81F-4E8A-4718-A4B2-61FDB35876C8}" srcOrd="1" destOrd="0" presId="urn:microsoft.com/office/officeart/2005/8/layout/hList3"/>
    <dgm:cxn modelId="{F1585B8F-6375-4FFD-A090-5772C959FB36}" type="presParOf" srcId="{59E0F81F-4E8A-4718-A4B2-61FDB35876C8}" destId="{C7A91A26-8F1A-488E-AAA3-E15FE4E89C11}" srcOrd="0" destOrd="0" presId="urn:microsoft.com/office/officeart/2005/8/layout/hList3"/>
    <dgm:cxn modelId="{0E082A4D-1975-40B9-A7C4-C38660432A9F}" type="presParOf" srcId="{59E0F81F-4E8A-4718-A4B2-61FDB35876C8}" destId="{1DE08FA5-0A8F-4D14-8085-DA5E35E3C55B}" srcOrd="1" destOrd="0" presId="urn:microsoft.com/office/officeart/2005/8/layout/hList3"/>
    <dgm:cxn modelId="{24A8CBA0-AFF6-47DF-8A6C-FA1B3F8F0400}" type="presParOf" srcId="{59E0F81F-4E8A-4718-A4B2-61FDB35876C8}" destId="{72509C3A-B904-48A7-84E1-141CB9412B2B}" srcOrd="2" destOrd="0" presId="urn:microsoft.com/office/officeart/2005/8/layout/hList3"/>
    <dgm:cxn modelId="{2E0F8217-CDDE-4D45-840A-F3BBCFD6D437}" type="presParOf" srcId="{8485161B-1D41-484C-A634-54EF7D63FF6B}" destId="{F937F72D-BDC7-498B-990D-0FAA669F9E27}" srcOrd="2" destOrd="0" presId="urn:microsoft.com/office/officeart/2005/8/layout/h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1FBF0533-8F20-4765-89D4-831C1C4D1313}" type="doc">
      <dgm:prSet loTypeId="urn:microsoft.com/office/officeart/2005/8/layout/pyramid2" loCatId="pyramid" qsTypeId="urn:microsoft.com/office/officeart/2005/8/quickstyle/simple1" qsCatId="simple" csTypeId="urn:microsoft.com/office/officeart/2005/8/colors/colorful1#2" csCatId="colorful" phldr="1"/>
      <dgm:spPr/>
    </dgm:pt>
    <dgm:pt modelId="{E88E5A0E-FDDE-4045-823B-9B5F68113178}">
      <dgm:prSet phldrT="[Text]"/>
      <dgm:spPr>
        <a:solidFill>
          <a:srgbClr val="FFFF00">
            <a:alpha val="90000"/>
          </a:srgbClr>
        </a:solidFill>
      </dgm:spPr>
      <dgm:t>
        <a:bodyPr/>
        <a:lstStyle/>
        <a:p>
          <a:r>
            <a:rPr lang="en-US" smtClean="0"/>
            <a:t>Phục vụ lợi ích và nguyện vọng chính đáng của nhân dân</a:t>
          </a:r>
          <a:endParaRPr lang="en-US"/>
        </a:p>
      </dgm:t>
    </dgm:pt>
    <dgm:pt modelId="{CD4DA07F-E9F8-45A7-986D-1E6DBB38F716}" cxnId="{B51735A5-D460-43C0-ADC9-BA494558B467}" type="parTrans">
      <dgm:prSet/>
      <dgm:spPr/>
      <dgm:t>
        <a:bodyPr/>
        <a:lstStyle/>
        <a:p>
          <a:endParaRPr lang="en-US"/>
        </a:p>
      </dgm:t>
    </dgm:pt>
    <dgm:pt modelId="{A25FAF8D-D4FF-4C6A-A547-0E5EE5C9C8B1}" cxnId="{B51735A5-D460-43C0-ADC9-BA494558B467}" type="sibTrans">
      <dgm:prSet/>
      <dgm:spPr/>
      <dgm:t>
        <a:bodyPr/>
        <a:lstStyle/>
        <a:p>
          <a:endParaRPr lang="en-US"/>
        </a:p>
      </dgm:t>
    </dgm:pt>
    <dgm:pt modelId="{BBDF9D0A-0DE4-4976-A6FC-F04081A83412}">
      <dgm:prSet phldrT="[Text]"/>
      <dgm:spPr>
        <a:solidFill>
          <a:srgbClr val="FFFF00">
            <a:alpha val="90000"/>
          </a:srgbClr>
        </a:solidFill>
      </dgm:spPr>
      <dgm:t>
        <a:bodyPr/>
        <a:lstStyle/>
        <a:p>
          <a:r>
            <a:rPr lang="en-US" smtClean="0"/>
            <a:t>Không có đặc quyền đặc lợi, thực sự trong sạch, cần kiệm, liêm, chính</a:t>
          </a:r>
          <a:endParaRPr lang="en-US"/>
        </a:p>
      </dgm:t>
    </dgm:pt>
    <dgm:pt modelId="{EB44A026-590B-4A70-B96F-49250AB1E376}" cxnId="{72218499-A44D-4A8E-9885-4490592E25C1}" type="parTrans">
      <dgm:prSet/>
      <dgm:spPr/>
      <dgm:t>
        <a:bodyPr/>
        <a:lstStyle/>
        <a:p>
          <a:endParaRPr lang="en-US"/>
        </a:p>
      </dgm:t>
    </dgm:pt>
    <dgm:pt modelId="{9B98B874-5D26-48A7-B7ED-698AC6CA5515}" cxnId="{72218499-A44D-4A8E-9885-4490592E25C1}" type="sibTrans">
      <dgm:prSet/>
      <dgm:spPr/>
      <dgm:t>
        <a:bodyPr/>
        <a:lstStyle/>
        <a:p>
          <a:endParaRPr lang="en-US"/>
        </a:p>
      </dgm:t>
    </dgm:pt>
    <dgm:pt modelId="{361F0D00-4176-4E0E-B559-127990025137}" type="pres">
      <dgm:prSet presAssocID="{1FBF0533-8F20-4765-89D4-831C1C4D1313}" presName="compositeShape" presStyleCnt="0">
        <dgm:presLayoutVars>
          <dgm:dir/>
          <dgm:resizeHandles/>
        </dgm:presLayoutVars>
      </dgm:prSet>
      <dgm:spPr/>
    </dgm:pt>
    <dgm:pt modelId="{7903E7BA-854D-4A48-BF0A-1E2E6B9F0041}" type="pres">
      <dgm:prSet presAssocID="{1FBF0533-8F20-4765-89D4-831C1C4D1313}" presName="pyramid" presStyleLbl="node1" presStyleIdx="0" presStyleCnt="1"/>
      <dgm:spPr/>
    </dgm:pt>
    <dgm:pt modelId="{7D3EBDFD-960E-47D3-9E4B-1B00D90E723C}" type="pres">
      <dgm:prSet presAssocID="{1FBF0533-8F20-4765-89D4-831C1C4D1313}" presName="theList" presStyleCnt="0"/>
      <dgm:spPr/>
    </dgm:pt>
    <dgm:pt modelId="{32D4A6CB-B61B-4255-B993-BB060FF94C16}" type="pres">
      <dgm:prSet presAssocID="{E88E5A0E-FDDE-4045-823B-9B5F68113178}" presName="aNode" presStyleLbl="fgAcc1" presStyleIdx="0" presStyleCnt="2">
        <dgm:presLayoutVars>
          <dgm:bulletEnabled val="1"/>
        </dgm:presLayoutVars>
      </dgm:prSet>
      <dgm:spPr/>
      <dgm:t>
        <a:bodyPr/>
        <a:lstStyle/>
        <a:p>
          <a:endParaRPr lang="en-US"/>
        </a:p>
      </dgm:t>
    </dgm:pt>
    <dgm:pt modelId="{96642A49-ABE3-49CB-A08A-E719175A3B24}" type="pres">
      <dgm:prSet presAssocID="{E88E5A0E-FDDE-4045-823B-9B5F68113178}" presName="aSpace" presStyleCnt="0"/>
      <dgm:spPr/>
    </dgm:pt>
    <dgm:pt modelId="{F2A82BCA-F631-4658-9722-E38EB2292ACE}" type="pres">
      <dgm:prSet presAssocID="{BBDF9D0A-0DE4-4976-A6FC-F04081A83412}" presName="aNode" presStyleLbl="fgAcc1" presStyleIdx="1" presStyleCnt="2">
        <dgm:presLayoutVars>
          <dgm:bulletEnabled val="1"/>
        </dgm:presLayoutVars>
      </dgm:prSet>
      <dgm:spPr/>
      <dgm:t>
        <a:bodyPr/>
        <a:lstStyle/>
        <a:p>
          <a:endParaRPr lang="en-US"/>
        </a:p>
      </dgm:t>
    </dgm:pt>
    <dgm:pt modelId="{DB1C9264-4540-4CCA-83D6-7150AE40EE50}" type="pres">
      <dgm:prSet presAssocID="{BBDF9D0A-0DE4-4976-A6FC-F04081A83412}" presName="aSpace" presStyleCnt="0"/>
      <dgm:spPr/>
    </dgm:pt>
  </dgm:ptLst>
  <dgm:cxnLst>
    <dgm:cxn modelId="{B51735A5-D460-43C0-ADC9-BA494558B467}" srcId="{1FBF0533-8F20-4765-89D4-831C1C4D1313}" destId="{E88E5A0E-FDDE-4045-823B-9B5F68113178}" srcOrd="0" destOrd="0" parTransId="{CD4DA07F-E9F8-45A7-986D-1E6DBB38F716}" sibTransId="{A25FAF8D-D4FF-4C6A-A547-0E5EE5C9C8B1}"/>
    <dgm:cxn modelId="{72218499-A44D-4A8E-9885-4490592E25C1}" srcId="{1FBF0533-8F20-4765-89D4-831C1C4D1313}" destId="{BBDF9D0A-0DE4-4976-A6FC-F04081A83412}" srcOrd="1" destOrd="0" parTransId="{EB44A026-590B-4A70-B96F-49250AB1E376}" sibTransId="{9B98B874-5D26-48A7-B7ED-698AC6CA5515}"/>
    <dgm:cxn modelId="{1C87DB87-9246-4B47-9517-4F5F25CCE8EB}" type="presOf" srcId="{E88E5A0E-FDDE-4045-823B-9B5F68113178}" destId="{32D4A6CB-B61B-4255-B993-BB060FF94C16}" srcOrd="0" destOrd="0" presId="urn:microsoft.com/office/officeart/2005/8/layout/pyramid2"/>
    <dgm:cxn modelId="{2949A27F-30E6-43BF-82A6-F625FC52A610}" type="presOf" srcId="{BBDF9D0A-0DE4-4976-A6FC-F04081A83412}" destId="{F2A82BCA-F631-4658-9722-E38EB2292ACE}" srcOrd="0" destOrd="0" presId="urn:microsoft.com/office/officeart/2005/8/layout/pyramid2"/>
    <dgm:cxn modelId="{8297D73D-D06B-4E3D-847C-5E362663FE93}" type="presOf" srcId="{1FBF0533-8F20-4765-89D4-831C1C4D1313}" destId="{361F0D00-4176-4E0E-B559-127990025137}" srcOrd="0" destOrd="0" presId="urn:microsoft.com/office/officeart/2005/8/layout/pyramid2"/>
    <dgm:cxn modelId="{B20E3C33-94E1-450E-8F44-CB6B27F697C3}" type="presParOf" srcId="{361F0D00-4176-4E0E-B559-127990025137}" destId="{7903E7BA-854D-4A48-BF0A-1E2E6B9F0041}" srcOrd="0" destOrd="0" presId="urn:microsoft.com/office/officeart/2005/8/layout/pyramid2"/>
    <dgm:cxn modelId="{C6910451-5D6B-4D29-B050-56F7EBF1AFAA}" type="presParOf" srcId="{361F0D00-4176-4E0E-B559-127990025137}" destId="{7D3EBDFD-960E-47D3-9E4B-1B00D90E723C}" srcOrd="1" destOrd="0" presId="urn:microsoft.com/office/officeart/2005/8/layout/pyramid2"/>
    <dgm:cxn modelId="{F8FA9119-8243-4FAA-9C01-F4407C7E0D67}" type="presParOf" srcId="{7D3EBDFD-960E-47D3-9E4B-1B00D90E723C}" destId="{32D4A6CB-B61B-4255-B993-BB060FF94C16}" srcOrd="0" destOrd="0" presId="urn:microsoft.com/office/officeart/2005/8/layout/pyramid2"/>
    <dgm:cxn modelId="{041886C7-8465-4239-AC44-27974F775C7A}" type="presParOf" srcId="{7D3EBDFD-960E-47D3-9E4B-1B00D90E723C}" destId="{96642A49-ABE3-49CB-A08A-E719175A3B24}" srcOrd="1" destOrd="0" presId="urn:microsoft.com/office/officeart/2005/8/layout/pyramid2"/>
    <dgm:cxn modelId="{B1905706-7D8B-4D95-9909-552C8EFEC820}" type="presParOf" srcId="{7D3EBDFD-960E-47D3-9E4B-1B00D90E723C}" destId="{F2A82BCA-F631-4658-9722-E38EB2292ACE}" srcOrd="2" destOrd="0" presId="urn:microsoft.com/office/officeart/2005/8/layout/pyramid2"/>
    <dgm:cxn modelId="{F7CC5981-564E-441F-9C30-CBA443A94FD3}" type="presParOf" srcId="{7D3EBDFD-960E-47D3-9E4B-1B00D90E723C}" destId="{DB1C9264-4540-4CCA-83D6-7150AE40EE50}" srcOrd="3" destOrd="0" presId="urn:microsoft.com/office/officeart/2005/8/layout/pyramid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70E259BE-FD81-44F8-8AD8-696122467FE8}" type="doc">
      <dgm:prSet loTypeId="list" loCatId="list" qsTypeId="urn:microsoft.com/office/officeart/2005/8/quickstyle/simple1" qsCatId="simple" csTypeId="urn:microsoft.com/office/officeart/2005/8/colors/accent1_2" csCatId="accent1" phldr="0"/>
      <dgm:spPr/>
      <dgm:t>
        <a:bodyPr/>
        <a:p>
          <a:endParaRPr lang="en-US"/>
        </a:p>
      </dgm:t>
    </dgm:pt>
    <dgm:pt modelId="{D49F27BA-C7D4-47F5-A566-6558CB160CCE}">
      <dgm:prSet phldrT="[Text]" phldr="0" custT="0"/>
      <dgm:spPr/>
      <dgm:t>
        <a:bodyPr vert="horz" wrap="square"/>
        <a:p>
          <a:pPr>
            <a:lnSpc>
              <a:spcPct val="100000"/>
            </a:lnSpc>
            <a:spcBef>
              <a:spcPct val="0"/>
            </a:spcBef>
            <a:spcAft>
              <a:spcPct val="35000"/>
            </a:spcAft>
          </a:pPr>
          <a:r>
            <a:rPr lang="en-US"/>
            <a:t>Nhà nước tôn trọng, bảo đảm thực hiện đầy đủ các quyền con người</a:t>
          </a:r>
          <a:endParaRPr lang="en-US"/>
        </a:p>
      </dgm:t>
    </dgm:pt>
    <dgm:pt modelId="{DFF52EEB-FE15-4438-9ABF-8177F955BE98}" cxnId="{AAA59B66-EFE0-42AC-918A-67974B23241E}" type="parTrans">
      <dgm:prSet/>
      <dgm:spPr/>
      <dgm:t>
        <a:bodyPr/>
        <a:p>
          <a:endParaRPr lang="en-US"/>
        </a:p>
      </dgm:t>
    </dgm:pt>
    <dgm:pt modelId="{6C7F23EE-527F-445D-A03B-C095553F5BFB}" cxnId="{AAA59B66-EFE0-42AC-918A-67974B23241E}" type="sibTrans">
      <dgm:prSet/>
      <dgm:spPr/>
      <dgm:t>
        <a:bodyPr/>
        <a:p>
          <a:endParaRPr lang="en-US"/>
        </a:p>
      </dgm:t>
    </dgm:pt>
    <dgm:pt modelId="{1A95FDA0-3844-435D-9E9C-86ADA9E455A3}">
      <dgm:prSet phldrT="[Text]" phldr="0" custT="1"/>
      <dgm:spPr/>
      <dgm:t>
        <a:bodyPr vert="horz" wrap="square"/>
        <a:p>
          <a:pPr>
            <a:lnSpc>
              <a:spcPct val="100000"/>
            </a:lnSpc>
            <a:spcBef>
              <a:spcPct val="0"/>
            </a:spcBef>
            <a:spcAft>
              <a:spcPct val="35000"/>
            </a:spcAft>
          </a:pPr>
          <a:r>
            <a:rPr lang="en-US" sz="1200"/>
            <a:t>-</a:t>
          </a:r>
          <a:r>
            <a:rPr lang="en-US" sz="1400" b="1"/>
            <a:t> HCM đề cập đến quyền sống của con người. </a:t>
          </a:r>
          <a:r>
            <a:rPr lang="en-US" sz="1400" b="1"/>
            <a:t/>
          </a:r>
          <a:endParaRPr lang="en-US" sz="1400" b="1"/>
        </a:p>
        <a:p>
          <a:pPr>
            <a:lnSpc>
              <a:spcPct val="100000"/>
            </a:lnSpc>
            <a:spcBef>
              <a:spcPct val="0"/>
            </a:spcBef>
            <a:spcAft>
              <a:spcPct val="35000"/>
            </a:spcAft>
          </a:pPr>
          <a:r>
            <a:rPr lang="en-US" sz="1400" b="1"/>
            <a:t>- Người chú trọng quyền công dân nói chung, đặc biệt quyền của Phụ nữ, trẻ em..</a:t>
          </a:r>
          <a:r>
            <a:rPr lang="en-US" sz="1400" b="1"/>
            <a:t/>
          </a:r>
          <a:endParaRPr lang="en-US" sz="1400" b="1"/>
        </a:p>
        <a:p>
          <a:pPr>
            <a:lnSpc>
              <a:spcPct val="100000"/>
            </a:lnSpc>
            <a:spcBef>
              <a:spcPct val="0"/>
            </a:spcBef>
            <a:spcAft>
              <a:spcPct val="35000"/>
            </a:spcAft>
          </a:pPr>
          <a:r>
            <a:rPr lang="en-US" sz="1400" b="1"/>
            <a:t>- Nhà nước Việt Nam luôn đấu tranh cho quyền con người. </a:t>
          </a:r>
          <a:r>
            <a:rPr lang="en-US" sz="1400" b="1"/>
            <a:t/>
          </a:r>
          <a:endParaRPr lang="en-US" sz="1400" b="1"/>
        </a:p>
      </dgm:t>
    </dgm:pt>
    <dgm:pt modelId="{087CCA06-0DDB-4D11-83D1-BCE3FCB04E7F}" cxnId="{E7A59F48-4095-4A58-BAA8-1E5DC040A000}" type="parTrans">
      <dgm:prSet/>
      <dgm:spPr/>
      <dgm:t>
        <a:bodyPr/>
        <a:p>
          <a:endParaRPr lang="en-US"/>
        </a:p>
      </dgm:t>
    </dgm:pt>
    <dgm:pt modelId="{8D56E4F9-6742-478E-A47A-C0FA477F77A1}" cxnId="{E7A59F48-4095-4A58-BAA8-1E5DC040A000}" type="sibTrans">
      <dgm:prSet/>
      <dgm:spPr/>
      <dgm:t>
        <a:bodyPr/>
        <a:p>
          <a:endParaRPr lang="en-US"/>
        </a:p>
      </dgm:t>
    </dgm:pt>
    <dgm:pt modelId="{A8D79439-D5EC-4A2C-8886-3366D5388AE4}">
      <dgm:prSet phldrT="[Text]" phldr="0" custT="0"/>
      <dgm:spPr/>
      <dgm:t>
        <a:bodyPr vert="horz" wrap="square"/>
        <a:p>
          <a:pPr>
            <a:lnSpc>
              <a:spcPct val="100000"/>
            </a:lnSpc>
            <a:spcBef>
              <a:spcPct val="0"/>
            </a:spcBef>
            <a:spcAft>
              <a:spcPct val="35000"/>
            </a:spcAft>
          </a:pPr>
          <a:r>
            <a:rPr lang="en-US"/>
            <a:t>Pháp luật có tính nhân văn, khuyến thiện</a:t>
          </a:r>
          <a:endParaRPr lang="en-US"/>
        </a:p>
      </dgm:t>
    </dgm:pt>
    <dgm:pt modelId="{76D1CF85-CE3E-482B-BBDE-33CB26C491B3}" cxnId="{C10CEB65-472B-4F49-9D72-078DF24B4AD4}" type="parTrans">
      <dgm:prSet/>
      <dgm:spPr/>
      <dgm:t>
        <a:bodyPr/>
        <a:p>
          <a:endParaRPr lang="en-US"/>
        </a:p>
      </dgm:t>
    </dgm:pt>
    <dgm:pt modelId="{894E5B85-0B0F-4179-80FC-578AC7607573}" cxnId="{C10CEB65-472B-4F49-9D72-078DF24B4AD4}" type="sibTrans">
      <dgm:prSet/>
      <dgm:spPr/>
      <dgm:t>
        <a:bodyPr/>
        <a:p>
          <a:endParaRPr lang="en-US"/>
        </a:p>
      </dgm:t>
    </dgm:pt>
    <dgm:pt modelId="{3551B63F-97E5-4C25-8E48-EA3324E4693A}">
      <dgm:prSet phldrT="[Text]" phldr="0" custT="1"/>
      <dgm:spPr/>
      <dgm:t>
        <a:bodyPr vert="horz" wrap="square"/>
        <a:p>
          <a:pPr>
            <a:lnSpc>
              <a:spcPct val="100000"/>
            </a:lnSpc>
            <a:spcBef>
              <a:spcPct val="0"/>
            </a:spcBef>
            <a:spcAft>
              <a:spcPct val="35000"/>
            </a:spcAft>
          </a:pPr>
          <a:r>
            <a:rPr lang="en-US" sz="1200" b="1"/>
            <a:t>- Tính nhân văn thể hiện ở hệ thống pháp luật ghi nhận đầy đủ và bảo vệ quyền con người. </a:t>
          </a:r>
          <a:r>
            <a:rPr lang="en-US" sz="1200" b="1"/>
            <a:t/>
          </a:r>
          <a:endParaRPr lang="en-US" sz="1200" b="1"/>
        </a:p>
        <a:p>
          <a:pPr>
            <a:lnSpc>
              <a:spcPct val="100000"/>
            </a:lnSpc>
            <a:spcBef>
              <a:spcPct val="0"/>
            </a:spcBef>
            <a:spcAft>
              <a:spcPct val="35000"/>
            </a:spcAft>
          </a:pPr>
          <a:r>
            <a:rPr lang="en-US" sz="1200" b="1"/>
            <a:t>- Ở tính nghiêm minh khách quan và công bằng. </a:t>
          </a:r>
          <a:r>
            <a:rPr lang="en-US" sz="1200" b="1"/>
            <a:t/>
          </a:r>
          <a:endParaRPr lang="en-US" sz="1200" b="1"/>
        </a:p>
        <a:p>
          <a:pPr>
            <a:lnSpc>
              <a:spcPct val="100000"/>
            </a:lnSpc>
            <a:spcBef>
              <a:spcPct val="0"/>
            </a:spcBef>
            <a:spcAft>
              <a:spcPct val="35000"/>
            </a:spcAft>
          </a:pPr>
          <a:r>
            <a:rPr lang="en-US" sz="1200" b="1"/>
            <a:t>- Pháp luật trong nhà nước pháp quyền nhân nghĩa phải là pháp luật vì con người. </a:t>
          </a:r>
          <a:r>
            <a:rPr lang="en-US" sz="1200" b="1"/>
            <a:t/>
          </a:r>
          <a:endParaRPr lang="en-US" sz="1200" b="1"/>
        </a:p>
      </dgm:t>
    </dgm:pt>
    <dgm:pt modelId="{D45CBEB4-CA5A-42B2-A8B1-A227C3D51854}" cxnId="{38DB8524-E5DD-4003-B196-AA0583647B9B}" type="parTrans">
      <dgm:prSet/>
      <dgm:spPr/>
      <dgm:t>
        <a:bodyPr/>
        <a:p>
          <a:endParaRPr lang="en-US"/>
        </a:p>
      </dgm:t>
    </dgm:pt>
    <dgm:pt modelId="{2A745622-EF74-41CE-8640-57C9EC089F05}" cxnId="{38DB8524-E5DD-4003-B196-AA0583647B9B}" type="sibTrans">
      <dgm:prSet/>
      <dgm:spPr/>
      <dgm:t>
        <a:bodyPr/>
        <a:p>
          <a:endParaRPr lang="en-US"/>
        </a:p>
      </dgm:t>
    </dgm:pt>
    <dgm:pt modelId="{73F0E6AA-1B12-4917-A5B9-27714EB21A6F}" type="pres">
      <dgm:prSet presAssocID="{70E259BE-FD81-44F8-8AD8-696122467FE8}" presName="list" presStyleCnt="0">
        <dgm:presLayoutVars>
          <dgm:dir/>
          <dgm:animLvl val="lvl"/>
        </dgm:presLayoutVars>
      </dgm:prSet>
      <dgm:spPr/>
    </dgm:pt>
    <dgm:pt modelId="{9EB08046-B0A8-40D6-9F0C-C2EFDB819E01}" type="pres">
      <dgm:prSet presAssocID="{D49F27BA-C7D4-47F5-A566-6558CB160CCE}" presName="posSpace" presStyleCnt="0"/>
      <dgm:spPr/>
    </dgm:pt>
    <dgm:pt modelId="{771756F4-E425-4246-8438-12F2B4FD2670}" type="pres">
      <dgm:prSet presAssocID="{D49F27BA-C7D4-47F5-A566-6558CB160CCE}" presName="vertFlow" presStyleCnt="0"/>
      <dgm:spPr/>
    </dgm:pt>
    <dgm:pt modelId="{55853259-BBE5-4C45-95ED-7DCB7230171A}" type="pres">
      <dgm:prSet presAssocID="{D49F27BA-C7D4-47F5-A566-6558CB160CCE}" presName="topSpace" presStyleCnt="0"/>
      <dgm:spPr/>
    </dgm:pt>
    <dgm:pt modelId="{8C960F9D-26EC-4627-9CF2-7B18C666CB35}" type="pres">
      <dgm:prSet presAssocID="{D49F27BA-C7D4-47F5-A566-6558CB160CCE}" presName="firstComp" presStyleCnt="0"/>
      <dgm:spPr/>
    </dgm:pt>
    <dgm:pt modelId="{F8D49E38-B053-4501-BD89-EB8E5A6A61CD}" type="pres">
      <dgm:prSet presAssocID="{D49F27BA-C7D4-47F5-A566-6558CB160CCE}" presName="firstChild" presStyleLbl="bgAccFollowNode1" presStyleIdx="0" presStyleCnt="2"/>
      <dgm:spPr/>
    </dgm:pt>
    <dgm:pt modelId="{28FDBCD3-F61A-450D-892D-E8EA240C3445}" type="pres">
      <dgm:prSet presAssocID="{D49F27BA-C7D4-47F5-A566-6558CB160CCE}" presName="firstChildTx" presStyleCnt="0">
        <dgm:presLayoutVars>
          <dgm:bulletEnabled val="1"/>
        </dgm:presLayoutVars>
      </dgm:prSet>
      <dgm:spPr/>
    </dgm:pt>
    <dgm:pt modelId="{E16CB8C9-D1FB-4FF3-8667-AEACA8E83E5C}" type="pres">
      <dgm:prSet presAssocID="{D49F27BA-C7D4-47F5-A566-6558CB160CCE}" presName="negSpace" presStyleCnt="0"/>
      <dgm:spPr/>
    </dgm:pt>
    <dgm:pt modelId="{92447B8B-B043-4F04-A3B7-D0DE831D4431}" type="pres">
      <dgm:prSet presAssocID="{D49F27BA-C7D4-47F5-A566-6558CB160CCE}" presName="circle" presStyleLbl="node1" presStyleIdx="0" presStyleCnt="2"/>
      <dgm:spPr/>
    </dgm:pt>
    <dgm:pt modelId="{86EC9F84-227C-4E06-9DF9-580577FF07E6}" type="pres">
      <dgm:prSet presAssocID="{6C7F23EE-527F-445D-A03B-C095553F5BFB}" presName="transSpace" presStyleCnt="0"/>
      <dgm:spPr/>
    </dgm:pt>
    <dgm:pt modelId="{18930822-DE8A-4ABA-986D-CE814670A45E}" type="pres">
      <dgm:prSet presAssocID="{A8D79439-D5EC-4A2C-8886-3366D5388AE4}" presName="posSpace" presStyleCnt="0"/>
      <dgm:spPr/>
    </dgm:pt>
    <dgm:pt modelId="{0A15879E-9902-4979-B022-1C436A8138BA}" type="pres">
      <dgm:prSet presAssocID="{A8D79439-D5EC-4A2C-8886-3366D5388AE4}" presName="vertFlow" presStyleCnt="0"/>
      <dgm:spPr/>
    </dgm:pt>
    <dgm:pt modelId="{B212BFCE-AFC4-4470-9DE6-F92A458943E5}" type="pres">
      <dgm:prSet presAssocID="{A8D79439-D5EC-4A2C-8886-3366D5388AE4}" presName="topSpace" presStyleCnt="0"/>
      <dgm:spPr/>
    </dgm:pt>
    <dgm:pt modelId="{9C59777D-1DF0-421E-9582-AB045FE3CF8B}" type="pres">
      <dgm:prSet presAssocID="{A8D79439-D5EC-4A2C-8886-3366D5388AE4}" presName="firstComp" presStyleCnt="0"/>
      <dgm:spPr/>
    </dgm:pt>
    <dgm:pt modelId="{B4EA86C9-9645-41DF-AB1C-E026D8E8F43F}" type="pres">
      <dgm:prSet presAssocID="{A8D79439-D5EC-4A2C-8886-3366D5388AE4}" presName="firstChild" presStyleLbl="bgAccFollowNode1" presStyleIdx="1" presStyleCnt="2"/>
      <dgm:spPr/>
    </dgm:pt>
    <dgm:pt modelId="{FFBACF87-1AED-4FB0-90AE-33D277960054}" type="pres">
      <dgm:prSet presAssocID="{A8D79439-D5EC-4A2C-8886-3366D5388AE4}" presName="firstChildTx" presStyleCnt="0">
        <dgm:presLayoutVars>
          <dgm:bulletEnabled val="1"/>
        </dgm:presLayoutVars>
      </dgm:prSet>
      <dgm:spPr/>
    </dgm:pt>
    <dgm:pt modelId="{F8B169DC-C365-4F65-9BF5-245F62A807F7}" type="pres">
      <dgm:prSet presAssocID="{A8D79439-D5EC-4A2C-8886-3366D5388AE4}" presName="negSpace" presStyleCnt="0"/>
      <dgm:spPr/>
    </dgm:pt>
    <dgm:pt modelId="{789C2E5F-53BE-4B9F-8B8F-155498EB6E4B}" type="pres">
      <dgm:prSet presAssocID="{A8D79439-D5EC-4A2C-8886-3366D5388AE4}" presName="circle" presStyleLbl="node1" presStyleIdx="1" presStyleCnt="2"/>
      <dgm:spPr/>
    </dgm:pt>
  </dgm:ptLst>
  <dgm:cxnLst>
    <dgm:cxn modelId="{AAA59B66-EFE0-42AC-918A-67974B23241E}" srcId="{70E259BE-FD81-44F8-8AD8-696122467FE8}" destId="{D49F27BA-C7D4-47F5-A566-6558CB160CCE}" srcOrd="0" destOrd="0" parTransId="{DFF52EEB-FE15-4438-9ABF-8177F955BE98}" sibTransId="{6C7F23EE-527F-445D-A03B-C095553F5BFB}"/>
    <dgm:cxn modelId="{E7A59F48-4095-4A58-BAA8-1E5DC040A000}" srcId="{D49F27BA-C7D4-47F5-A566-6558CB160CCE}" destId="{1A95FDA0-3844-435D-9E9C-86ADA9E455A3}" srcOrd="0" destOrd="0" parTransId="{087CCA06-0DDB-4D11-83D1-BCE3FCB04E7F}" sibTransId="{8D56E4F9-6742-478E-A47A-C0FA477F77A1}"/>
    <dgm:cxn modelId="{C10CEB65-472B-4F49-9D72-078DF24B4AD4}" srcId="{70E259BE-FD81-44F8-8AD8-696122467FE8}" destId="{A8D79439-D5EC-4A2C-8886-3366D5388AE4}" srcOrd="1" destOrd="0" parTransId="{76D1CF85-CE3E-482B-BBDE-33CB26C491B3}" sibTransId="{894E5B85-0B0F-4179-80FC-578AC7607573}"/>
    <dgm:cxn modelId="{38DB8524-E5DD-4003-B196-AA0583647B9B}" srcId="{A8D79439-D5EC-4A2C-8886-3366D5388AE4}" destId="{3551B63F-97E5-4C25-8E48-EA3324E4693A}" srcOrd="0" destOrd="1" parTransId="{D45CBEB4-CA5A-42B2-A8B1-A227C3D51854}" sibTransId="{2A745622-EF74-41CE-8640-57C9EC089F05}"/>
    <dgm:cxn modelId="{3030CEE9-8715-4F10-910F-5165DA89B039}" type="presOf" srcId="{70E259BE-FD81-44F8-8AD8-696122467FE8}" destId="{73F0E6AA-1B12-4917-A5B9-27714EB21A6F}" srcOrd="0" destOrd="0" presId="urn:microsoft.com/office/officeart/2005/8/layout/hList9"/>
    <dgm:cxn modelId="{BE66B7A9-A018-46F8-B0EC-11CA72F62963}" type="presParOf" srcId="{73F0E6AA-1B12-4917-A5B9-27714EB21A6F}" destId="{9EB08046-B0A8-40D6-9F0C-C2EFDB819E01}" srcOrd="0" destOrd="0" presId="urn:microsoft.com/office/officeart/2005/8/layout/hList9"/>
    <dgm:cxn modelId="{BC28A0D7-E40A-4540-9907-9AD5326EABB8}" type="presParOf" srcId="{73F0E6AA-1B12-4917-A5B9-27714EB21A6F}" destId="{771756F4-E425-4246-8438-12F2B4FD2670}" srcOrd="1" destOrd="0" presId="urn:microsoft.com/office/officeart/2005/8/layout/hList9"/>
    <dgm:cxn modelId="{71A6C486-C711-4379-9926-0FAE17D0CD79}" type="presParOf" srcId="{771756F4-E425-4246-8438-12F2B4FD2670}" destId="{55853259-BBE5-4C45-95ED-7DCB7230171A}" srcOrd="0" destOrd="1" presId="urn:microsoft.com/office/officeart/2005/8/layout/hList9"/>
    <dgm:cxn modelId="{59E3CCBE-A488-427D-8162-73B6FF955DC7}" type="presParOf" srcId="{771756F4-E425-4246-8438-12F2B4FD2670}" destId="{8C960F9D-26EC-4627-9CF2-7B18C666CB35}" srcOrd="1" destOrd="1" presId="urn:microsoft.com/office/officeart/2005/8/layout/hList9"/>
    <dgm:cxn modelId="{A1211C8A-C807-4C19-BB2A-96A9C214DEF9}" type="presParOf" srcId="{8C960F9D-26EC-4627-9CF2-7B18C666CB35}" destId="{F8D49E38-B053-4501-BD89-EB8E5A6A61CD}" srcOrd="0" destOrd="1" presId="urn:microsoft.com/office/officeart/2005/8/layout/hList9"/>
    <dgm:cxn modelId="{1029C415-B9FE-40CE-BFE7-4FE05337F587}" type="presOf" srcId="{1A95FDA0-3844-435D-9E9C-86ADA9E455A3}" destId="{F8D49E38-B053-4501-BD89-EB8E5A6A61CD}" srcOrd="0" destOrd="0" presId="urn:microsoft.com/office/officeart/2005/8/layout/hList9"/>
    <dgm:cxn modelId="{C2943E5F-540E-42D4-8462-FD2677932449}" type="presParOf" srcId="{8C960F9D-26EC-4627-9CF2-7B18C666CB35}" destId="{28FDBCD3-F61A-450D-892D-E8EA240C3445}" srcOrd="1" destOrd="1" presId="urn:microsoft.com/office/officeart/2005/8/layout/hList9"/>
    <dgm:cxn modelId="{ACE19B29-D6ED-41F1-9259-F9352EF4F744}" type="presOf" srcId="{1A95FDA0-3844-435D-9E9C-86ADA9E455A3}" destId="{28FDBCD3-F61A-450D-892D-E8EA240C3445}" srcOrd="1" destOrd="0" presId="urn:microsoft.com/office/officeart/2005/8/layout/hList9"/>
    <dgm:cxn modelId="{9D0912BA-3B00-4E95-A1F2-D6101B3480E8}" type="presParOf" srcId="{73F0E6AA-1B12-4917-A5B9-27714EB21A6F}" destId="{E16CB8C9-D1FB-4FF3-8667-AEACA8E83E5C}" srcOrd="2" destOrd="0" presId="urn:microsoft.com/office/officeart/2005/8/layout/hList9"/>
    <dgm:cxn modelId="{F4C84470-4FC0-4DF2-AB6D-B261B134D33E}" type="presParOf" srcId="{73F0E6AA-1B12-4917-A5B9-27714EB21A6F}" destId="{92447B8B-B043-4F04-A3B7-D0DE831D4431}" srcOrd="3" destOrd="0" presId="urn:microsoft.com/office/officeart/2005/8/layout/hList9"/>
    <dgm:cxn modelId="{75DB6C0D-C6EC-48DF-8282-5F3FDAF2DEC3}" type="presOf" srcId="{D49F27BA-C7D4-47F5-A566-6558CB160CCE}" destId="{92447B8B-B043-4F04-A3B7-D0DE831D4431}" srcOrd="0" destOrd="0" presId="urn:microsoft.com/office/officeart/2005/8/layout/hList9"/>
    <dgm:cxn modelId="{40A6D215-2491-43AC-A738-CD84BFCE5D8C}" type="presParOf" srcId="{73F0E6AA-1B12-4917-A5B9-27714EB21A6F}" destId="{86EC9F84-227C-4E06-9DF9-580577FF07E6}" srcOrd="4" destOrd="0" presId="urn:microsoft.com/office/officeart/2005/8/layout/hList9"/>
    <dgm:cxn modelId="{65F7DBAD-C0A6-4BEA-BAF5-346720F26EED}" type="presParOf" srcId="{73F0E6AA-1B12-4917-A5B9-27714EB21A6F}" destId="{18930822-DE8A-4ABA-986D-CE814670A45E}" srcOrd="5" destOrd="0" presId="urn:microsoft.com/office/officeart/2005/8/layout/hList9"/>
    <dgm:cxn modelId="{55324378-A564-4101-BF52-35BDB2608EC8}" type="presParOf" srcId="{73F0E6AA-1B12-4917-A5B9-27714EB21A6F}" destId="{0A15879E-9902-4979-B022-1C436A8138BA}" srcOrd="6" destOrd="0" presId="urn:microsoft.com/office/officeart/2005/8/layout/hList9"/>
    <dgm:cxn modelId="{58E1EAB6-F09F-4753-A070-39203370C431}" type="presParOf" srcId="{0A15879E-9902-4979-B022-1C436A8138BA}" destId="{B212BFCE-AFC4-4470-9DE6-F92A458943E5}" srcOrd="0" destOrd="6" presId="urn:microsoft.com/office/officeart/2005/8/layout/hList9"/>
    <dgm:cxn modelId="{E2E13A26-1FF4-4DD9-A523-50FD3D742F55}" type="presParOf" srcId="{0A15879E-9902-4979-B022-1C436A8138BA}" destId="{9C59777D-1DF0-421E-9582-AB045FE3CF8B}" srcOrd="1" destOrd="6" presId="urn:microsoft.com/office/officeart/2005/8/layout/hList9"/>
    <dgm:cxn modelId="{E91CECB2-8123-4506-83FA-3B46CE9A95F5}" type="presParOf" srcId="{9C59777D-1DF0-421E-9582-AB045FE3CF8B}" destId="{B4EA86C9-9645-41DF-AB1C-E026D8E8F43F}" srcOrd="0" destOrd="1" presId="urn:microsoft.com/office/officeart/2005/8/layout/hList9"/>
    <dgm:cxn modelId="{3AA0721D-B83D-4941-BE9B-4795E34117C7}" type="presOf" srcId="{3551B63F-97E5-4C25-8E48-EA3324E4693A}" destId="{B4EA86C9-9645-41DF-AB1C-E026D8E8F43F}" srcOrd="0" destOrd="0" presId="urn:microsoft.com/office/officeart/2005/8/layout/hList9"/>
    <dgm:cxn modelId="{1DFD2D5C-D2BA-473F-8B6B-E61A9600710E}" type="presParOf" srcId="{9C59777D-1DF0-421E-9582-AB045FE3CF8B}" destId="{FFBACF87-1AED-4FB0-90AE-33D277960054}" srcOrd="1" destOrd="1" presId="urn:microsoft.com/office/officeart/2005/8/layout/hList9"/>
    <dgm:cxn modelId="{EF7545D8-679B-4DE8-BF1A-B3FCE7157752}" type="presOf" srcId="{3551B63F-97E5-4C25-8E48-EA3324E4693A}" destId="{FFBACF87-1AED-4FB0-90AE-33D277960054}" srcOrd="1" destOrd="0" presId="urn:microsoft.com/office/officeart/2005/8/layout/hList9"/>
    <dgm:cxn modelId="{DE8CB787-C9FE-4CF2-A96E-61BE1DABF373}" type="presParOf" srcId="{73F0E6AA-1B12-4917-A5B9-27714EB21A6F}" destId="{F8B169DC-C365-4F65-9BF5-245F62A807F7}" srcOrd="7" destOrd="0" presId="urn:microsoft.com/office/officeart/2005/8/layout/hList9"/>
    <dgm:cxn modelId="{1AC47E7D-D20C-4F11-85D0-199EB7F0CE29}" type="presParOf" srcId="{73F0E6AA-1B12-4917-A5B9-27714EB21A6F}" destId="{789C2E5F-53BE-4B9F-8B8F-155498EB6E4B}" srcOrd="8" destOrd="0" presId="urn:microsoft.com/office/officeart/2005/8/layout/hList9"/>
    <dgm:cxn modelId="{4CF03232-F172-47B8-8D47-9BD565A17FD8}" type="presOf" srcId="{A8D79439-D5EC-4A2C-8886-3366D5388AE4}" destId="{789C2E5F-53BE-4B9F-8B8F-155498EB6E4B}" srcOrd="0" destOrd="0" presId="urn:microsoft.com/office/officeart/2005/8/layout/hList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3453B2-ED27-48A8-9218-4122C91A87E0}" type="doc">
      <dgm:prSet loTypeId="process" loCatId="process" qsTypeId="urn:microsoft.com/office/officeart/2005/8/quickstyle/simple1" qsCatId="simple" csTypeId="urn:microsoft.com/office/officeart/2005/8/colors/accent1_2" csCatId="accent1" phldr="1"/>
      <dgm:spPr/>
      <dgm:t>
        <a:bodyPr/>
        <a:lstStyle/>
        <a:p>
          <a:endParaRPr lang="en-US"/>
        </a:p>
      </dgm:t>
    </dgm:pt>
    <dgm:pt modelId="{B3692134-78CB-40FA-BE23-9AF89AFFDF4A}">
      <dgm:prSet phldrT="[Text]" phldr="0" custT="1">
        <dgm:style>
          <a:lnRef idx="0">
            <a:schemeClr val="accent3"/>
          </a:lnRef>
          <a:fillRef idx="3">
            <a:schemeClr val="accent3"/>
          </a:fillRef>
          <a:effectRef idx="3">
            <a:schemeClr val="accent3"/>
          </a:effectRef>
          <a:fontRef idx="minor">
            <a:schemeClr val="lt1"/>
          </a:fontRef>
        </dgm:style>
      </dgm:prSet>
      <dgm:spPr/>
      <dgm:t>
        <a:bodyPr vert="horz" wrap="square"/>
        <a:p>
          <a:pPr>
            <a:lnSpc>
              <a:spcPct val="100000"/>
            </a:lnSpc>
            <a:spcBef>
              <a:spcPct val="0"/>
            </a:spcBef>
            <a:spcAft>
              <a:spcPct val="35000"/>
            </a:spcAft>
          </a:pPr>
          <a:r>
            <a:rPr lang="en-US" sz="2400" b="1" i="1" dirty="0" smtClean="0">
              <a:solidFill>
                <a:schemeClr val="tx1"/>
              </a:solidFill>
              <a:latin typeface="Times New Roman" panose="02020603050405020304" pitchFamily="18" charset="0"/>
              <a:cs typeface="Times New Roman" panose="02020603050405020304" pitchFamily="18" charset="0"/>
            </a:rPr>
            <a:t>3</a:t>
          </a:r>
          <a:r>
            <a:rPr lang="en-US" sz="2400" b="1" dirty="0" smtClean="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
          </a:r>
          <a:endParaRPr lang="en-US" sz="2400" b="1" dirty="0">
            <a:solidFill>
              <a:schemeClr val="tx1"/>
            </a:solidFill>
            <a:latin typeface="Times New Roman" panose="02020603050405020304" pitchFamily="18" charset="0"/>
            <a:cs typeface="Times New Roman" panose="02020603050405020304" pitchFamily="18" charset="0"/>
          </a:endParaRPr>
        </a:p>
      </dgm:t>
    </dgm:pt>
    <dgm:pt modelId="{077F12DC-3F10-4247-85E2-EE92B0D11E8E}" cxnId="{69B06486-70EE-4B7C-9E74-07DE7F4BAE2E}" type="parTrans">
      <dgm:prSet/>
      <dgm:spPr/>
      <dgm:t>
        <a:bodyPr/>
        <a:lstStyle/>
        <a:p>
          <a:endParaRPr lang="en-US"/>
        </a:p>
      </dgm:t>
    </dgm:pt>
    <dgm:pt modelId="{046B3167-31E8-436D-8307-D76653A7A1A5}" cxnId="{69B06486-70EE-4B7C-9E74-07DE7F4BAE2E}" type="sibTrans">
      <dgm:prSet/>
      <dgm:spPr/>
      <dgm:t>
        <a:bodyPr/>
        <a:lstStyle/>
        <a:p>
          <a:endParaRPr lang="en-US"/>
        </a:p>
      </dgm:t>
    </dgm:pt>
    <dgm:pt modelId="{EB136FC7-1A66-42EC-8410-88E254983708}">
      <dgm:prSet phldrT="[Text]" phldr="0" custT="1">
        <dgm:style>
          <a:lnRef idx="1">
            <a:schemeClr val="accent3"/>
          </a:lnRef>
          <a:fillRef idx="2">
            <a:schemeClr val="accent3"/>
          </a:fillRef>
          <a:effectRef idx="1">
            <a:schemeClr val="accent3"/>
          </a:effectRef>
          <a:fontRef idx="minor">
            <a:schemeClr val="dk1"/>
          </a:fontRef>
        </dgm:style>
      </dgm:prSet>
      <dgm:spPr/>
      <dgm:t>
        <a:bodyPr vert="horz" wrap="square"/>
        <a:p>
          <a:pPr>
            <a:lnSpc>
              <a:spcPct val="100000"/>
            </a:lnSpc>
            <a:spcBef>
              <a:spcPct val="0"/>
            </a:spcBef>
            <a:spcAft>
              <a:spcPct val="15000"/>
            </a:spcAft>
          </a:pPr>
          <a:r>
            <a:rPr lang="en-US" sz="2400" b="1" i="1">
              <a:latin typeface="Times New Roman" panose="02020603050405020304" pitchFamily="18" charset="0"/>
              <a:cs typeface="Times New Roman" panose="02020603050405020304" pitchFamily="18" charset="0"/>
              <a:sym typeface="+mn-ea"/>
            </a:rPr>
            <a:t>Về các nội dung nguyên tắc xây dựng Đảng</a:t>
          </a:r>
          <a:r>
            <a:rPr lang="en-US" sz="2400" b="1" i="1" dirty="0">
              <a:latin typeface="Times New Roman" panose="02020603050405020304" pitchFamily="18" charset="0"/>
              <a:cs typeface="Times New Roman" panose="02020603050405020304" pitchFamily="18" charset="0"/>
            </a:rPr>
            <a:t/>
          </a:r>
          <a:endParaRPr lang="en-US" sz="2400" b="1" i="1" dirty="0">
            <a:latin typeface="Times New Roman" panose="02020603050405020304" pitchFamily="18" charset="0"/>
            <a:cs typeface="Times New Roman" panose="02020603050405020304" pitchFamily="18" charset="0"/>
          </a:endParaRPr>
        </a:p>
      </dgm:t>
    </dgm:pt>
    <dgm:pt modelId="{D6604A4D-9149-4249-8B93-9C7968D7AD5C}" cxnId="{83E4492B-36B2-4417-BBA3-22EBFFA7E5EF}" type="parTrans">
      <dgm:prSet/>
      <dgm:spPr/>
      <dgm:t>
        <a:bodyPr/>
        <a:lstStyle/>
        <a:p>
          <a:endParaRPr lang="en-US"/>
        </a:p>
      </dgm:t>
    </dgm:pt>
    <dgm:pt modelId="{7111EDDE-1337-45F5-9E9F-6C05DC72BA09}" cxnId="{83E4492B-36B2-4417-BBA3-22EBFFA7E5EF}" type="sibTrans">
      <dgm:prSet/>
      <dgm:spPr/>
      <dgm:t>
        <a:bodyPr/>
        <a:lstStyle/>
        <a:p>
          <a:endParaRPr lang="en-US"/>
        </a:p>
      </dgm:t>
    </dgm:pt>
    <dgm:pt modelId="{73CE782D-8C8B-4427-B778-10D6D0FC1473}">
      <dgm:prSet phldrT="[Text]" phldr="0" custT="1">
        <dgm:style>
          <a:lnRef idx="0">
            <a:schemeClr val="accent3"/>
          </a:lnRef>
          <a:fillRef idx="3">
            <a:schemeClr val="accent3"/>
          </a:fillRef>
          <a:effectRef idx="3">
            <a:schemeClr val="accent3"/>
          </a:effectRef>
          <a:fontRef idx="minor">
            <a:schemeClr val="lt1"/>
          </a:fontRef>
        </dgm:style>
      </dgm:prSet>
      <dgm:spPr/>
      <dgm:t>
        <a:bodyPr vert="horz" wrap="square"/>
        <a:p>
          <a:pPr>
            <a:lnSpc>
              <a:spcPct val="100000"/>
            </a:lnSpc>
            <a:spcBef>
              <a:spcPct val="0"/>
            </a:spcBef>
            <a:spcAft>
              <a:spcPct val="35000"/>
            </a:spcAft>
          </a:pPr>
          <a:r>
            <a:rPr lang="en-US" sz="2400" b="1" i="1" dirty="0" smtClean="0">
              <a:solidFill>
                <a:schemeClr val="tx1"/>
              </a:solidFill>
              <a:latin typeface="Times New Roman" panose="02020603050405020304" pitchFamily="18" charset="0"/>
              <a:cs typeface="Times New Roman" panose="02020603050405020304" pitchFamily="18" charset="0"/>
            </a:rPr>
            <a:t>4</a:t>
          </a:r>
          <a:r>
            <a:rPr lang="en-US" sz="2400" b="1" dirty="0" smtClean="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
          </a:r>
          <a:endParaRPr lang="en-US" sz="2400" b="1" dirty="0">
            <a:solidFill>
              <a:schemeClr val="tx1"/>
            </a:solidFill>
            <a:latin typeface="Times New Roman" panose="02020603050405020304" pitchFamily="18" charset="0"/>
            <a:cs typeface="Times New Roman" panose="02020603050405020304" pitchFamily="18" charset="0"/>
          </a:endParaRPr>
        </a:p>
      </dgm:t>
    </dgm:pt>
    <dgm:pt modelId="{61CAFDA4-A918-49BE-A792-9FF6BFCB9031}" cxnId="{AFFF21F2-AFBD-4976-A053-56B83975E766}" type="parTrans">
      <dgm:prSet/>
      <dgm:spPr/>
      <dgm:t>
        <a:bodyPr/>
        <a:lstStyle/>
        <a:p>
          <a:endParaRPr lang="en-US"/>
        </a:p>
      </dgm:t>
    </dgm:pt>
    <dgm:pt modelId="{60E59662-3B5D-4F63-B7E7-8C56E736D42F}" cxnId="{AFFF21F2-AFBD-4976-A053-56B83975E766}" type="sibTrans">
      <dgm:prSet/>
      <dgm:spPr/>
      <dgm:t>
        <a:bodyPr/>
        <a:lstStyle/>
        <a:p>
          <a:endParaRPr lang="en-US"/>
        </a:p>
      </dgm:t>
    </dgm:pt>
    <dgm:pt modelId="{A9716BB3-A798-4DBF-BFDA-E53D516C113F}">
      <dgm:prSet phldrT="[Text]" phldr="0" custT="1">
        <dgm:style>
          <a:lnRef idx="1">
            <a:schemeClr val="accent3"/>
          </a:lnRef>
          <a:fillRef idx="2">
            <a:schemeClr val="accent3"/>
          </a:fillRef>
          <a:effectRef idx="1">
            <a:schemeClr val="accent3"/>
          </a:effectRef>
          <a:fontRef idx="minor">
            <a:schemeClr val="dk1"/>
          </a:fontRef>
        </dgm:style>
      </dgm:prSet>
      <dgm:spPr/>
      <dgm:t>
        <a:bodyPr vert="horz" wrap="square"/>
        <a:p>
          <a:pPr>
            <a:lnSpc>
              <a:spcPct val="100000"/>
            </a:lnSpc>
            <a:spcBef>
              <a:spcPct val="0"/>
            </a:spcBef>
            <a:spcAft>
              <a:spcPct val="15000"/>
            </a:spcAft>
          </a:pPr>
          <a:r>
            <a:rPr lang="en-US" sz="2400" b="1" i="1">
              <a:latin typeface="Times New Roman" panose="02020603050405020304" pitchFamily="18" charset="0"/>
              <a:cs typeface="Times New Roman" panose="02020603050405020304" pitchFamily="18" charset="0"/>
              <a:sym typeface="+mn-ea"/>
            </a:rPr>
            <a:t>Xây dựng đội ngũ cán bộ, đảng viên</a:t>
          </a:r>
          <a:r>
            <a:rPr lang="en-US" sz="2400" b="1" i="1" dirty="0">
              <a:latin typeface="Times New Roman" panose="02020603050405020304" pitchFamily="18" charset="0"/>
              <a:cs typeface="Times New Roman" panose="02020603050405020304" pitchFamily="18" charset="0"/>
              <a:sym typeface="+mn-ea"/>
            </a:rPr>
            <a:t/>
          </a:r>
          <a:endParaRPr lang="en-US" sz="2400" b="1" i="1" dirty="0">
            <a:latin typeface="Times New Roman" panose="02020603050405020304" pitchFamily="18" charset="0"/>
            <a:cs typeface="Times New Roman" panose="02020603050405020304" pitchFamily="18" charset="0"/>
            <a:sym typeface="+mn-ea"/>
          </a:endParaRPr>
        </a:p>
      </dgm:t>
    </dgm:pt>
    <dgm:pt modelId="{943DF03D-D9CD-469C-82B8-D3B13A9316E4}" cxnId="{926C14EE-BD55-4FF5-945C-1F3F28185FE8}" type="parTrans">
      <dgm:prSet/>
      <dgm:spPr/>
      <dgm:t>
        <a:bodyPr/>
        <a:lstStyle/>
        <a:p>
          <a:endParaRPr lang="en-US"/>
        </a:p>
      </dgm:t>
    </dgm:pt>
    <dgm:pt modelId="{0141D7C6-72C5-4DE0-B6CA-7DD8B662B4D0}" cxnId="{926C14EE-BD55-4FF5-945C-1F3F28185FE8}" type="sibTrans">
      <dgm:prSet/>
      <dgm:spPr/>
      <dgm:t>
        <a:bodyPr/>
        <a:lstStyle/>
        <a:p>
          <a:endParaRPr lang="en-US"/>
        </a:p>
      </dgm:t>
    </dgm:pt>
    <dgm:pt modelId="{78834373-C0CB-4333-9328-AF5B5B642951}" type="pres">
      <dgm:prSet presAssocID="{6A3453B2-ED27-48A8-9218-4122C91A87E0}" presName="linearFlow" presStyleCnt="0">
        <dgm:presLayoutVars>
          <dgm:dir/>
          <dgm:animLvl val="lvl"/>
          <dgm:resizeHandles val="exact"/>
        </dgm:presLayoutVars>
      </dgm:prSet>
      <dgm:spPr/>
      <dgm:t>
        <a:bodyPr/>
        <a:lstStyle/>
        <a:p>
          <a:endParaRPr lang="en-US"/>
        </a:p>
      </dgm:t>
    </dgm:pt>
    <dgm:pt modelId="{7F25EF04-1056-4EF2-8F36-71216F9E33C6}" type="pres">
      <dgm:prSet presAssocID="{B3692134-78CB-40FA-BE23-9AF89AFFDF4A}" presName="composite" presStyleCnt="0"/>
      <dgm:spPr/>
    </dgm:pt>
    <dgm:pt modelId="{69C19FBC-CDA7-46C7-8BC8-94152D06E015}" type="pres">
      <dgm:prSet presAssocID="{B3692134-78CB-40FA-BE23-9AF89AFFDF4A}" presName="parentText" presStyleLbl="alignNode1" presStyleIdx="0" presStyleCnt="2" custLinFactNeighborX="6647" custLinFactNeighborY="-27">
        <dgm:presLayoutVars>
          <dgm:chMax val="1"/>
          <dgm:bulletEnabled val="1"/>
        </dgm:presLayoutVars>
      </dgm:prSet>
      <dgm:spPr/>
      <dgm:t>
        <a:bodyPr/>
        <a:lstStyle/>
        <a:p>
          <a:endParaRPr lang="en-US"/>
        </a:p>
      </dgm:t>
    </dgm:pt>
    <dgm:pt modelId="{6800C3FF-8555-4010-9AF2-9C597A671F1D}" type="pres">
      <dgm:prSet presAssocID="{B3692134-78CB-40FA-BE23-9AF89AFFDF4A}" presName="descendantText" presStyleLbl="alignAcc1" presStyleIdx="0" presStyleCnt="2" custLinFactNeighborX="-47" custLinFactNeighborY="-7201">
        <dgm:presLayoutVars>
          <dgm:bulletEnabled val="1"/>
        </dgm:presLayoutVars>
      </dgm:prSet>
      <dgm:spPr/>
      <dgm:t>
        <a:bodyPr/>
        <a:lstStyle/>
        <a:p>
          <a:endParaRPr lang="en-US"/>
        </a:p>
      </dgm:t>
    </dgm:pt>
    <dgm:pt modelId="{A5D73F31-5049-4185-AFE4-C54E57CC63BD}" type="pres">
      <dgm:prSet presAssocID="{046B3167-31E8-436D-8307-D76653A7A1A5}" presName="sp" presStyleCnt="0"/>
      <dgm:spPr/>
    </dgm:pt>
    <dgm:pt modelId="{7EED293B-FFBD-40AD-968B-C54181CAAD90}" type="pres">
      <dgm:prSet presAssocID="{73CE782D-8C8B-4427-B778-10D6D0FC1473}" presName="composite" presStyleCnt="0"/>
      <dgm:spPr/>
    </dgm:pt>
    <dgm:pt modelId="{8A2B5330-0492-4A8B-A645-AC8ABCF4C823}" type="pres">
      <dgm:prSet presAssocID="{73CE782D-8C8B-4427-B778-10D6D0FC1473}" presName="parentText" presStyleLbl="alignNode1" presStyleIdx="1" presStyleCnt="2">
        <dgm:presLayoutVars>
          <dgm:chMax val="1"/>
          <dgm:bulletEnabled val="1"/>
        </dgm:presLayoutVars>
      </dgm:prSet>
      <dgm:spPr/>
      <dgm:t>
        <a:bodyPr/>
        <a:lstStyle/>
        <a:p>
          <a:endParaRPr lang="en-US"/>
        </a:p>
      </dgm:t>
    </dgm:pt>
    <dgm:pt modelId="{A76ED5E9-A15E-4B95-A73F-FF380843B167}" type="pres">
      <dgm:prSet presAssocID="{73CE782D-8C8B-4427-B778-10D6D0FC1473}" presName="descendantText" presStyleLbl="alignAcc1" presStyleIdx="1" presStyleCnt="2">
        <dgm:presLayoutVars>
          <dgm:bulletEnabled val="1"/>
        </dgm:presLayoutVars>
      </dgm:prSet>
      <dgm:spPr/>
      <dgm:t>
        <a:bodyPr/>
        <a:lstStyle/>
        <a:p>
          <a:endParaRPr lang="en-US"/>
        </a:p>
      </dgm:t>
    </dgm:pt>
  </dgm:ptLst>
  <dgm:cxnLst>
    <dgm:cxn modelId="{69B06486-70EE-4B7C-9E74-07DE7F4BAE2E}" srcId="{6A3453B2-ED27-48A8-9218-4122C91A87E0}" destId="{B3692134-78CB-40FA-BE23-9AF89AFFDF4A}" srcOrd="0" destOrd="0" parTransId="{077F12DC-3F10-4247-85E2-EE92B0D11E8E}" sibTransId="{046B3167-31E8-436D-8307-D76653A7A1A5}"/>
    <dgm:cxn modelId="{83E4492B-36B2-4417-BBA3-22EBFFA7E5EF}" srcId="{B3692134-78CB-40FA-BE23-9AF89AFFDF4A}" destId="{EB136FC7-1A66-42EC-8410-88E254983708}" srcOrd="0" destOrd="0" parTransId="{D6604A4D-9149-4249-8B93-9C7968D7AD5C}" sibTransId="{7111EDDE-1337-45F5-9E9F-6C05DC72BA09}"/>
    <dgm:cxn modelId="{AFFF21F2-AFBD-4976-A053-56B83975E766}" srcId="{6A3453B2-ED27-48A8-9218-4122C91A87E0}" destId="{73CE782D-8C8B-4427-B778-10D6D0FC1473}" srcOrd="1" destOrd="0" parTransId="{61CAFDA4-A918-49BE-A792-9FF6BFCB9031}" sibTransId="{60E59662-3B5D-4F63-B7E7-8C56E736D42F}"/>
    <dgm:cxn modelId="{926C14EE-BD55-4FF5-945C-1F3F28185FE8}" srcId="{73CE782D-8C8B-4427-B778-10D6D0FC1473}" destId="{A9716BB3-A798-4DBF-BFDA-E53D516C113F}" srcOrd="0" destOrd="1" parTransId="{943DF03D-D9CD-469C-82B8-D3B13A9316E4}" sibTransId="{0141D7C6-72C5-4DE0-B6CA-7DD8B662B4D0}"/>
    <dgm:cxn modelId="{B960CE9A-74AC-409B-B188-FC634557A1C0}" type="presOf" srcId="{6A3453B2-ED27-48A8-9218-4122C91A87E0}" destId="{78834373-C0CB-4333-9328-AF5B5B642951}" srcOrd="0" destOrd="0" presId="urn:microsoft.com/office/officeart/2005/8/layout/chevron2"/>
    <dgm:cxn modelId="{0C8AC30A-C9E1-4E94-B747-D4DD2697C702}" type="presParOf" srcId="{78834373-C0CB-4333-9328-AF5B5B642951}" destId="{7F25EF04-1056-4EF2-8F36-71216F9E33C6}" srcOrd="0" destOrd="0" presId="urn:microsoft.com/office/officeart/2005/8/layout/chevron2"/>
    <dgm:cxn modelId="{FF6DEFA0-9DB7-4C14-B05E-6B045F4DD82A}" type="presParOf" srcId="{7F25EF04-1056-4EF2-8F36-71216F9E33C6}" destId="{69C19FBC-CDA7-46C7-8BC8-94152D06E015}" srcOrd="0" destOrd="0" presId="urn:microsoft.com/office/officeart/2005/8/layout/chevron2"/>
    <dgm:cxn modelId="{F6C56B09-1952-4C49-99DA-77DCFBC00464}" type="presOf" srcId="{B3692134-78CB-40FA-BE23-9AF89AFFDF4A}" destId="{69C19FBC-CDA7-46C7-8BC8-94152D06E015}" srcOrd="0" destOrd="0" presId="urn:microsoft.com/office/officeart/2005/8/layout/chevron2"/>
    <dgm:cxn modelId="{1E02DF14-5D58-48A7-AEAC-A5837971E156}" type="presParOf" srcId="{7F25EF04-1056-4EF2-8F36-71216F9E33C6}" destId="{6800C3FF-8555-4010-9AF2-9C597A671F1D}" srcOrd="1" destOrd="0" presId="urn:microsoft.com/office/officeart/2005/8/layout/chevron2"/>
    <dgm:cxn modelId="{116C5F7B-CF8A-48B3-9160-04C1B52D9640}" type="presOf" srcId="{EB136FC7-1A66-42EC-8410-88E254983708}" destId="{6800C3FF-8555-4010-9AF2-9C597A671F1D}" srcOrd="0" destOrd="0" presId="urn:microsoft.com/office/officeart/2005/8/layout/chevron2"/>
    <dgm:cxn modelId="{A874A40D-D8FA-424F-8645-2485289E0C73}" type="presParOf" srcId="{78834373-C0CB-4333-9328-AF5B5B642951}" destId="{A5D73F31-5049-4185-AFE4-C54E57CC63BD}" srcOrd="1" destOrd="0" presId="urn:microsoft.com/office/officeart/2005/8/layout/chevron2"/>
    <dgm:cxn modelId="{04E53A93-46F9-41B8-AB6B-6B95AFCF6E07}" type="presOf" srcId="{046B3167-31E8-436D-8307-D76653A7A1A5}" destId="{A5D73F31-5049-4185-AFE4-C54E57CC63BD}" srcOrd="0" destOrd="0" presId="urn:microsoft.com/office/officeart/2005/8/layout/chevron2"/>
    <dgm:cxn modelId="{2E7E8023-E7F4-4239-83B3-F9801A8F2BE1}" type="presParOf" srcId="{78834373-C0CB-4333-9328-AF5B5B642951}" destId="{7EED293B-FFBD-40AD-968B-C54181CAAD90}" srcOrd="2" destOrd="0" presId="urn:microsoft.com/office/officeart/2005/8/layout/chevron2"/>
    <dgm:cxn modelId="{4847143E-BBFA-4BD3-87CF-41880994CBBF}" type="presParOf" srcId="{7EED293B-FFBD-40AD-968B-C54181CAAD90}" destId="{8A2B5330-0492-4A8B-A645-AC8ABCF4C823}" srcOrd="0" destOrd="2" presId="urn:microsoft.com/office/officeart/2005/8/layout/chevron2"/>
    <dgm:cxn modelId="{D06030FE-F967-4E63-B070-15CD48170779}" type="presOf" srcId="{73CE782D-8C8B-4427-B778-10D6D0FC1473}" destId="{8A2B5330-0492-4A8B-A645-AC8ABCF4C823}" srcOrd="0" destOrd="0" presId="urn:microsoft.com/office/officeart/2005/8/layout/chevron2"/>
    <dgm:cxn modelId="{0C63605B-4242-4257-95FC-6189CB0B16BB}" type="presParOf" srcId="{7EED293B-FFBD-40AD-968B-C54181CAAD90}" destId="{A76ED5E9-A15E-4B95-A73F-FF380843B167}" srcOrd="1" destOrd="2" presId="urn:microsoft.com/office/officeart/2005/8/layout/chevron2"/>
    <dgm:cxn modelId="{3AB3CAAD-E69F-42DA-9D46-7D5057FEA33F}" type="presOf" srcId="{A9716BB3-A798-4DBF-BFDA-E53D516C113F}" destId="{A76ED5E9-A15E-4B95-A73F-FF380843B167}" srcOrd="0"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3453B2-ED27-48A8-9218-4122C91A87E0}" type="doc">
      <dgm:prSet loTypeId="process" loCatId="process" qsTypeId="urn:microsoft.com/office/officeart/2005/8/quickstyle/simple1" qsCatId="simple" csTypeId="urn:microsoft.com/office/officeart/2005/8/colors/accent1_2" csCatId="accent1" phldr="1"/>
      <dgm:spPr/>
      <dgm:t>
        <a:bodyPr/>
        <a:lstStyle/>
        <a:p>
          <a:endParaRPr lang="en-US"/>
        </a:p>
      </dgm:t>
    </dgm:pt>
    <dgm:pt modelId="{B3692134-78CB-40FA-BE23-9AF89AFFDF4A}">
      <dgm:prSet phldrT="[Text]" phldr="0" custT="1">
        <dgm:style>
          <a:lnRef idx="0">
            <a:schemeClr val="accent3"/>
          </a:lnRef>
          <a:fillRef idx="3">
            <a:schemeClr val="accent3"/>
          </a:fillRef>
          <a:effectRef idx="3">
            <a:schemeClr val="accent3"/>
          </a:effectRef>
          <a:fontRef idx="minor">
            <a:schemeClr val="lt1"/>
          </a:fontRef>
        </dgm:style>
      </dgm:prSet>
      <dgm:spPr/>
      <dgm:t>
        <a:bodyPr vert="horz" wrap="square"/>
        <a:p>
          <a:pPr>
            <a:lnSpc>
              <a:spcPct val="100000"/>
            </a:lnSpc>
            <a:spcBef>
              <a:spcPct val="0"/>
            </a:spcBef>
            <a:spcAft>
              <a:spcPct val="35000"/>
            </a:spcAft>
          </a:pPr>
          <a:r>
            <a:rPr lang="en-US" sz="2200" b="1" i="1" dirty="0" smtClean="0">
              <a:solidFill>
                <a:schemeClr val="tx1"/>
              </a:solidFill>
              <a:latin typeface="Times New Roman" panose="02020603050405020304" pitchFamily="18" charset="0"/>
              <a:cs typeface="Times New Roman" panose="02020603050405020304" pitchFamily="18" charset="0"/>
            </a:rPr>
            <a:t>1.</a:t>
          </a:r>
          <a:r>
            <a:rPr lang="en-US" sz="2200" b="1" dirty="0">
              <a:solidFill>
                <a:schemeClr val="tx1"/>
              </a:solidFill>
              <a:latin typeface="Times New Roman" panose="02020603050405020304" pitchFamily="18" charset="0"/>
              <a:cs typeface="Times New Roman" panose="02020603050405020304" pitchFamily="18" charset="0"/>
            </a:rPr>
            <a:t/>
          </a:r>
          <a:endParaRPr lang="en-US" sz="2200" b="1" dirty="0">
            <a:solidFill>
              <a:schemeClr val="tx1"/>
            </a:solidFill>
            <a:latin typeface="Times New Roman" panose="02020603050405020304" pitchFamily="18" charset="0"/>
            <a:cs typeface="Times New Roman" panose="02020603050405020304" pitchFamily="18" charset="0"/>
          </a:endParaRPr>
        </a:p>
      </dgm:t>
    </dgm:pt>
    <dgm:pt modelId="{077F12DC-3F10-4247-85E2-EE92B0D11E8E}" cxnId="{9C3E05CF-1130-407E-BC8C-E2598D5EA055}" type="parTrans">
      <dgm:prSet/>
      <dgm:spPr/>
      <dgm:t>
        <a:bodyPr/>
        <a:lstStyle/>
        <a:p>
          <a:endParaRPr lang="en-US"/>
        </a:p>
      </dgm:t>
    </dgm:pt>
    <dgm:pt modelId="{046B3167-31E8-436D-8307-D76653A7A1A5}" cxnId="{9C3E05CF-1130-407E-BC8C-E2598D5EA055}" type="sibTrans">
      <dgm:prSet/>
      <dgm:spPr/>
      <dgm:t>
        <a:bodyPr/>
        <a:lstStyle/>
        <a:p>
          <a:endParaRPr lang="en-US"/>
        </a:p>
      </dgm:t>
    </dgm:pt>
    <dgm:pt modelId="{EB136FC7-1A66-42EC-8410-88E254983708}">
      <dgm:prSet phldrT="[Text]" phldr="0" custT="1">
        <dgm:style>
          <a:lnRef idx="1">
            <a:schemeClr val="accent3"/>
          </a:lnRef>
          <a:fillRef idx="2">
            <a:schemeClr val="accent3"/>
          </a:fillRef>
          <a:effectRef idx="1">
            <a:schemeClr val="accent3"/>
          </a:effectRef>
          <a:fontRef idx="minor">
            <a:schemeClr val="dk1"/>
          </a:fontRef>
        </dgm:style>
      </dgm:prSet>
      <dgm:spPr/>
      <dgm:t>
        <a:bodyPr vert="horz" wrap="square"/>
        <a:p>
          <a:pPr algn="ctr">
            <a:lnSpc>
              <a:spcPct val="100000"/>
            </a:lnSpc>
            <a:spcBef>
              <a:spcPct val="0"/>
            </a:spcBef>
            <a:spcAft>
              <a:spcPct val="15000"/>
            </a:spcAft>
          </a:pPr>
          <a:r>
            <a:rPr lang="en-US" sz="2400" b="1" i="1" dirty="0" err="1" smtClean="0">
              <a:latin typeface="Times New Roman" panose="02020603050405020304" pitchFamily="18" charset="0"/>
              <a:cs typeface="Times New Roman" panose="02020603050405020304" pitchFamily="18" charset="0"/>
              <a:sym typeface="+mn-ea"/>
            </a:rPr>
            <a:t>Về</a:t>
          </a:r>
          <a:r>
            <a:rPr lang="en-US" sz="2400" b="1" i="1" dirty="0" smtClean="0">
              <a:latin typeface="Times New Roman" panose="02020603050405020304" pitchFamily="18" charset="0"/>
              <a:cs typeface="Times New Roman" panose="02020603050405020304" pitchFamily="18" charset="0"/>
              <a:sym typeface="+mn-ea"/>
            </a:rPr>
            <a:t> tính tất yếu và vai trò lãnh đạo </a:t>
          </a:r>
          <a:r>
            <a:rPr lang="en-US" sz="2400" b="1" i="1" dirty="0" err="1" smtClean="0">
              <a:latin typeface="Times New Roman" panose="02020603050405020304" pitchFamily="18" charset="0"/>
              <a:cs typeface="Times New Roman" panose="02020603050405020304" pitchFamily="18" charset="0"/>
              <a:sym typeface="+mn-ea"/>
            </a:rPr>
            <a:t>của</a:t>
          </a:r>
          <a:r>
            <a:rPr lang="en-US" sz="2400" b="1" i="1" dirty="0" smtClean="0">
              <a:latin typeface="Times New Roman" panose="02020603050405020304" pitchFamily="18" charset="0"/>
              <a:cs typeface="Times New Roman" panose="02020603050405020304" pitchFamily="18" charset="0"/>
              <a:sym typeface="+mn-ea"/>
            </a:rPr>
            <a:t> </a:t>
          </a:r>
          <a:r>
            <a:rPr lang="en-US" sz="2400" b="1" i="1" dirty="0" err="1" smtClean="0">
              <a:latin typeface="Times New Roman" panose="02020603050405020304" pitchFamily="18" charset="0"/>
              <a:cs typeface="Times New Roman" panose="02020603050405020304" pitchFamily="18" charset="0"/>
              <a:sym typeface="+mn-ea"/>
            </a:rPr>
            <a:t>Đảng</a:t>
          </a:r>
          <a:r>
            <a:rPr lang="en-US" sz="2400" b="1" i="1" dirty="0" smtClean="0">
              <a:latin typeface="Times New Roman" panose="02020603050405020304" pitchFamily="18" charset="0"/>
              <a:cs typeface="Times New Roman" panose="02020603050405020304" pitchFamily="18" charset="0"/>
              <a:sym typeface="+mn-ea"/>
            </a:rPr>
            <a:t> </a:t>
          </a:r>
          <a:r>
            <a:rPr lang="en-US" sz="2400" b="1" i="1" dirty="0" err="1" smtClean="0">
              <a:latin typeface="Times New Roman" panose="02020603050405020304" pitchFamily="18" charset="0"/>
              <a:cs typeface="Times New Roman" panose="02020603050405020304" pitchFamily="18" charset="0"/>
              <a:sym typeface="+mn-ea"/>
            </a:rPr>
            <a:t>Cộng</a:t>
          </a:r>
          <a:r>
            <a:rPr lang="en-US" sz="2400" b="1" i="1" dirty="0" smtClean="0">
              <a:latin typeface="Times New Roman" panose="02020603050405020304" pitchFamily="18" charset="0"/>
              <a:cs typeface="Times New Roman" panose="02020603050405020304" pitchFamily="18" charset="0"/>
              <a:sym typeface="+mn-ea"/>
            </a:rPr>
            <a:t> </a:t>
          </a:r>
          <a:r>
            <a:rPr lang="en-US" sz="2400" b="1" i="1" dirty="0" err="1" smtClean="0">
              <a:latin typeface="Times New Roman" panose="02020603050405020304" pitchFamily="18" charset="0"/>
              <a:cs typeface="Times New Roman" panose="02020603050405020304" pitchFamily="18" charset="0"/>
              <a:sym typeface="+mn-ea"/>
            </a:rPr>
            <a:t>sản</a:t>
          </a:r>
          <a:r>
            <a:rPr lang="en-US" sz="2400" b="1" i="1" dirty="0" smtClean="0">
              <a:latin typeface="Times New Roman" panose="02020603050405020304" pitchFamily="18" charset="0"/>
              <a:cs typeface="Times New Roman" panose="02020603050405020304" pitchFamily="18" charset="0"/>
              <a:sym typeface="+mn-ea"/>
            </a:rPr>
            <a:t> </a:t>
          </a:r>
          <a:r>
            <a:rPr lang="en-US" sz="2400" b="1" i="1" dirty="0" err="1" smtClean="0">
              <a:latin typeface="Times New Roman" panose="02020603050405020304" pitchFamily="18" charset="0"/>
              <a:cs typeface="Times New Roman" panose="02020603050405020304" pitchFamily="18" charset="0"/>
              <a:sym typeface="+mn-ea"/>
            </a:rPr>
            <a:t>Việt</a:t>
          </a:r>
          <a:r>
            <a:rPr lang="en-US" sz="2400" b="1" i="1" dirty="0" smtClean="0">
              <a:latin typeface="Times New Roman" panose="02020603050405020304" pitchFamily="18" charset="0"/>
              <a:cs typeface="Times New Roman" panose="02020603050405020304" pitchFamily="18" charset="0"/>
              <a:sym typeface="+mn-ea"/>
            </a:rPr>
            <a:t> Nam</a:t>
          </a:r>
          <a:r>
            <a:rPr lang="en-US" sz="2400" i="1" dirty="0"/>
            <a:t/>
          </a:r>
          <a:endParaRPr lang="en-US" sz="2400" i="1" dirty="0"/>
        </a:p>
      </dgm:t>
    </dgm:pt>
    <dgm:pt modelId="{D6604A4D-9149-4249-8B93-9C7968D7AD5C}" cxnId="{56DAE8FA-5516-4ED9-BAC5-EAFDA5DAEB2B}" type="parTrans">
      <dgm:prSet/>
      <dgm:spPr/>
      <dgm:t>
        <a:bodyPr/>
        <a:lstStyle/>
        <a:p>
          <a:endParaRPr lang="en-US"/>
        </a:p>
      </dgm:t>
    </dgm:pt>
    <dgm:pt modelId="{7111EDDE-1337-45F5-9E9F-6C05DC72BA09}" cxnId="{56DAE8FA-5516-4ED9-BAC5-EAFDA5DAEB2B}" type="sibTrans">
      <dgm:prSet/>
      <dgm:spPr/>
      <dgm:t>
        <a:bodyPr/>
        <a:lstStyle/>
        <a:p>
          <a:endParaRPr lang="en-US"/>
        </a:p>
      </dgm:t>
    </dgm:pt>
    <dgm:pt modelId="{78834373-C0CB-4333-9328-AF5B5B642951}" type="pres">
      <dgm:prSet presAssocID="{6A3453B2-ED27-48A8-9218-4122C91A87E0}" presName="linearFlow" presStyleCnt="0">
        <dgm:presLayoutVars>
          <dgm:dir/>
          <dgm:animLvl val="lvl"/>
          <dgm:resizeHandles val="exact"/>
        </dgm:presLayoutVars>
      </dgm:prSet>
      <dgm:spPr/>
      <dgm:t>
        <a:bodyPr/>
        <a:lstStyle/>
        <a:p>
          <a:endParaRPr lang="en-US"/>
        </a:p>
      </dgm:t>
    </dgm:pt>
    <dgm:pt modelId="{7F25EF04-1056-4EF2-8F36-71216F9E33C6}" type="pres">
      <dgm:prSet presAssocID="{B3692134-78CB-40FA-BE23-9AF89AFFDF4A}" presName="composite" presStyleCnt="0"/>
      <dgm:spPr/>
    </dgm:pt>
    <dgm:pt modelId="{69C19FBC-CDA7-46C7-8BC8-94152D06E015}" type="pres">
      <dgm:prSet presAssocID="{B3692134-78CB-40FA-BE23-9AF89AFFDF4A}" presName="parentText" presStyleLbl="alignNode1" presStyleIdx="0" presStyleCnt="1" custScaleX="86335" custScaleY="82609" custLinFactNeighborX="14574" custLinFactNeighborY="-8695">
        <dgm:presLayoutVars>
          <dgm:chMax val="1"/>
          <dgm:bulletEnabled val="1"/>
        </dgm:presLayoutVars>
      </dgm:prSet>
      <dgm:spPr/>
      <dgm:t>
        <a:bodyPr/>
        <a:lstStyle/>
        <a:p>
          <a:endParaRPr lang="en-US"/>
        </a:p>
      </dgm:t>
    </dgm:pt>
    <dgm:pt modelId="{6800C3FF-8555-4010-9AF2-9C597A671F1D}" type="pres">
      <dgm:prSet presAssocID="{B3692134-78CB-40FA-BE23-9AF89AFFDF4A}" presName="descendantText" presStyleLbl="alignAcc1" presStyleIdx="0" presStyleCnt="1" custScaleY="74937" custLinFactNeighborX="-99" custLinFactNeighborY="-19220">
        <dgm:presLayoutVars>
          <dgm:bulletEnabled val="1"/>
        </dgm:presLayoutVars>
      </dgm:prSet>
      <dgm:spPr/>
      <dgm:t>
        <a:bodyPr/>
        <a:lstStyle/>
        <a:p>
          <a:endParaRPr lang="en-US"/>
        </a:p>
      </dgm:t>
    </dgm:pt>
  </dgm:ptLst>
  <dgm:cxnLst>
    <dgm:cxn modelId="{9C3E05CF-1130-407E-BC8C-E2598D5EA055}" srcId="{6A3453B2-ED27-48A8-9218-4122C91A87E0}" destId="{B3692134-78CB-40FA-BE23-9AF89AFFDF4A}" srcOrd="0" destOrd="0" parTransId="{077F12DC-3F10-4247-85E2-EE92B0D11E8E}" sibTransId="{046B3167-31E8-436D-8307-D76653A7A1A5}"/>
    <dgm:cxn modelId="{56DAE8FA-5516-4ED9-BAC5-EAFDA5DAEB2B}" srcId="{B3692134-78CB-40FA-BE23-9AF89AFFDF4A}" destId="{EB136FC7-1A66-42EC-8410-88E254983708}" srcOrd="0" destOrd="0" parTransId="{D6604A4D-9149-4249-8B93-9C7968D7AD5C}" sibTransId="{7111EDDE-1337-45F5-9E9F-6C05DC72BA09}"/>
    <dgm:cxn modelId="{35BC0A77-B5CB-428A-BB94-51BFA71F1CE2}" type="presOf" srcId="{6A3453B2-ED27-48A8-9218-4122C91A87E0}" destId="{78834373-C0CB-4333-9328-AF5B5B642951}" srcOrd="0" destOrd="0" presId="urn:microsoft.com/office/officeart/2005/8/layout/chevron2"/>
    <dgm:cxn modelId="{092BC2DE-49FB-4CBD-82A6-BBC72F27EFA6}" type="presParOf" srcId="{78834373-C0CB-4333-9328-AF5B5B642951}" destId="{7F25EF04-1056-4EF2-8F36-71216F9E33C6}" srcOrd="0" destOrd="0" presId="urn:microsoft.com/office/officeart/2005/8/layout/chevron2"/>
    <dgm:cxn modelId="{FBBFE1EA-527F-4D32-BE6B-286CBDEDEF81}" type="presParOf" srcId="{7F25EF04-1056-4EF2-8F36-71216F9E33C6}" destId="{69C19FBC-CDA7-46C7-8BC8-94152D06E015}" srcOrd="0" destOrd="0" presId="urn:microsoft.com/office/officeart/2005/8/layout/chevron2"/>
    <dgm:cxn modelId="{745216D6-2283-4891-9B66-21F9596426E6}" type="presOf" srcId="{B3692134-78CB-40FA-BE23-9AF89AFFDF4A}" destId="{69C19FBC-CDA7-46C7-8BC8-94152D06E015}" srcOrd="0" destOrd="0" presId="urn:microsoft.com/office/officeart/2005/8/layout/chevron2"/>
    <dgm:cxn modelId="{9112C5B2-BABA-49B5-B389-3E192909A1D2}" type="presParOf" srcId="{7F25EF04-1056-4EF2-8F36-71216F9E33C6}" destId="{6800C3FF-8555-4010-9AF2-9C597A671F1D}" srcOrd="1" destOrd="0" presId="urn:microsoft.com/office/officeart/2005/8/layout/chevron2"/>
    <dgm:cxn modelId="{64F13A3B-FCA7-41A0-A40E-34472EF738E3}" type="presOf" srcId="{EB136FC7-1A66-42EC-8410-88E254983708}" destId="{6800C3FF-8555-4010-9AF2-9C597A671F1D}" srcOrd="0"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F3A89B7-EBA0-4B4E-8596-137AC56A8F04}" type="doc">
      <dgm:prSet loTypeId="urn:microsoft.com/office/officeart/2005/8/layout/equation1" loCatId="relationship" qsTypeId="urn:microsoft.com/office/officeart/2005/8/quickstyle/simple1" qsCatId="simple" csTypeId="urn:microsoft.com/office/officeart/2005/8/colors/accent1_2" csCatId="accent1" phldr="1"/>
      <dgm:spPr/>
    </dgm:pt>
    <dgm:pt modelId="{18A9242E-87D0-4823-AF34-290B722ABEF4}">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2400" b="1" dirty="0" smtClean="0">
              <a:solidFill>
                <a:schemeClr val="bg1"/>
              </a:solidFill>
              <a:latin typeface="Times New Roman" panose="02020603050405020304" pitchFamily="18" charset="0"/>
              <a:cs typeface="Times New Roman" panose="02020603050405020304" pitchFamily="18" charset="0"/>
            </a:rPr>
            <a:t>ĐẢNG CỘNG SẢN</a:t>
          </a:r>
          <a:endParaRPr lang="en-US" sz="2400" b="1" dirty="0">
            <a:solidFill>
              <a:schemeClr val="bg1"/>
            </a:solidFill>
            <a:latin typeface="Times New Roman" panose="02020603050405020304" pitchFamily="18" charset="0"/>
            <a:cs typeface="Times New Roman" panose="02020603050405020304" pitchFamily="18" charset="0"/>
          </a:endParaRPr>
        </a:p>
      </dgm:t>
    </dgm:pt>
    <dgm:pt modelId="{779ED29B-FD35-4AC8-A39D-D7958E040104}" cxnId="{FF7B9488-8909-4551-A551-C78E26B0618E}" type="parTrans">
      <dgm:prSet/>
      <dgm:spPr/>
      <dgm:t>
        <a:bodyPr/>
        <a:lstStyle/>
        <a:p>
          <a:endParaRPr lang="en-US"/>
        </a:p>
      </dgm:t>
    </dgm:pt>
    <dgm:pt modelId="{0D6DBAAC-6B81-4E59-9A19-D03D69A50412}" cxnId="{FF7B9488-8909-4551-A551-C78E26B0618E}" type="sibTrans">
      <dgm:prSet>
        <dgm:style>
          <a:lnRef idx="1">
            <a:schemeClr val="accent3"/>
          </a:lnRef>
          <a:fillRef idx="2">
            <a:schemeClr val="accent3"/>
          </a:fillRef>
          <a:effectRef idx="1">
            <a:schemeClr val="accent3"/>
          </a:effectRef>
          <a:fontRef idx="minor">
            <a:schemeClr val="dk1"/>
          </a:fontRef>
        </dgm:style>
      </dgm:prSet>
      <dgm:spPr/>
      <dgm:t>
        <a:bodyPr/>
        <a:lstStyle/>
        <a:p>
          <a:endParaRPr lang="en-US"/>
        </a:p>
      </dgm:t>
    </dgm:pt>
    <dgm:pt modelId="{20E8131F-36A5-4871-9CA0-47E44BCE0C9D}">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2400" b="1" dirty="0" smtClean="0">
              <a:solidFill>
                <a:schemeClr val="tx1"/>
              </a:solidFill>
              <a:latin typeface="Times New Roman" panose="02020603050405020304" pitchFamily="18" charset="0"/>
              <a:cs typeface="Times New Roman" panose="02020603050405020304" pitchFamily="18" charset="0"/>
            </a:rPr>
            <a:t>C</a:t>
          </a:r>
          <a:r>
            <a:rPr lang="vi-VN" sz="2400" b="1" dirty="0" smtClean="0">
              <a:solidFill>
                <a:schemeClr val="tx1"/>
              </a:solidFill>
              <a:latin typeface="Times New Roman" panose="02020603050405020304" pitchFamily="18" charset="0"/>
              <a:cs typeface="Times New Roman" panose="02020603050405020304" pitchFamily="18" charset="0"/>
            </a:rPr>
            <a:t>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Mác-Lênin</a:t>
          </a:r>
          <a:endParaRPr lang="en-US" sz="2400" b="1" dirty="0">
            <a:solidFill>
              <a:schemeClr val="tx1"/>
            </a:solidFill>
            <a:latin typeface="Times New Roman" panose="02020603050405020304" pitchFamily="18" charset="0"/>
            <a:cs typeface="Times New Roman" panose="02020603050405020304" pitchFamily="18" charset="0"/>
          </a:endParaRPr>
        </a:p>
      </dgm:t>
    </dgm:pt>
    <dgm:pt modelId="{A03B6643-48D8-4E4A-AEB3-64B1212F0C96}" cxnId="{DD3CD82D-1BBE-4C1F-8CB2-663397EFF086}" type="parTrans">
      <dgm:prSet/>
      <dgm:spPr/>
      <dgm:t>
        <a:bodyPr/>
        <a:lstStyle/>
        <a:p>
          <a:endParaRPr lang="en-US"/>
        </a:p>
      </dgm:t>
    </dgm:pt>
    <dgm:pt modelId="{4D9A1254-8E3F-4296-A569-3E7A136B2B03}" cxnId="{DD3CD82D-1BBE-4C1F-8CB2-663397EFF086}" type="sibTrans">
      <dgm:prSet>
        <dgm:style>
          <a:lnRef idx="1">
            <a:schemeClr val="accent2"/>
          </a:lnRef>
          <a:fillRef idx="2">
            <a:schemeClr val="accent2"/>
          </a:fillRef>
          <a:effectRef idx="1">
            <a:schemeClr val="accent2"/>
          </a:effectRef>
          <a:fontRef idx="minor">
            <a:schemeClr val="dk1"/>
          </a:fontRef>
        </dgm:style>
      </dgm:prSet>
      <dgm:spPr/>
      <dgm:t>
        <a:bodyPr/>
        <a:lstStyle/>
        <a:p>
          <a:endParaRPr lang="en-US"/>
        </a:p>
      </dgm:t>
    </dgm:pt>
    <dgm:pt modelId="{7DF608CD-64F3-486C-A6F1-7899B9B56FFA}">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2500" b="1" dirty="0" err="1" smtClean="0">
              <a:solidFill>
                <a:schemeClr val="tx1"/>
              </a:solidFill>
              <a:latin typeface="Times New Roman" panose="02020603050405020304" pitchFamily="18" charset="0"/>
              <a:cs typeface="Times New Roman" panose="02020603050405020304" pitchFamily="18" charset="0"/>
            </a:rPr>
            <a:t>Phong</a:t>
          </a:r>
          <a:r>
            <a:rPr lang="en-US" sz="2500" b="1" dirty="0" smtClean="0">
              <a:solidFill>
                <a:schemeClr val="tx1"/>
              </a:solidFill>
              <a:latin typeface="Times New Roman" panose="02020603050405020304" pitchFamily="18" charset="0"/>
              <a:cs typeface="Times New Roman" panose="02020603050405020304" pitchFamily="18" charset="0"/>
            </a:rPr>
            <a:t> </a:t>
          </a:r>
          <a:r>
            <a:rPr lang="en-US" sz="2500" b="1" dirty="0" err="1" smtClean="0">
              <a:solidFill>
                <a:schemeClr val="tx1"/>
              </a:solidFill>
              <a:latin typeface="Times New Roman" panose="02020603050405020304" pitchFamily="18" charset="0"/>
              <a:cs typeface="Times New Roman" panose="02020603050405020304" pitchFamily="18" charset="0"/>
            </a:rPr>
            <a:t>trào</a:t>
          </a:r>
          <a:r>
            <a:rPr lang="en-US" sz="2500" b="1" dirty="0" smtClean="0">
              <a:solidFill>
                <a:schemeClr val="tx1"/>
              </a:solidFill>
              <a:latin typeface="Times New Roman" panose="02020603050405020304" pitchFamily="18" charset="0"/>
              <a:cs typeface="Times New Roman" panose="02020603050405020304" pitchFamily="18" charset="0"/>
            </a:rPr>
            <a:t> </a:t>
          </a:r>
          <a:r>
            <a:rPr lang="en-US" sz="2500" b="1" dirty="0" err="1" smtClean="0">
              <a:solidFill>
                <a:schemeClr val="tx1"/>
              </a:solidFill>
              <a:latin typeface="Times New Roman" panose="02020603050405020304" pitchFamily="18" charset="0"/>
              <a:cs typeface="Times New Roman" panose="02020603050405020304" pitchFamily="18" charset="0"/>
            </a:rPr>
            <a:t>công</a:t>
          </a:r>
          <a:r>
            <a:rPr lang="en-US" sz="2500" b="1" dirty="0" smtClean="0">
              <a:solidFill>
                <a:schemeClr val="tx1"/>
              </a:solidFill>
              <a:latin typeface="Times New Roman" panose="02020603050405020304" pitchFamily="18" charset="0"/>
              <a:cs typeface="Times New Roman" panose="02020603050405020304" pitchFamily="18" charset="0"/>
            </a:rPr>
            <a:t> </a:t>
          </a:r>
          <a:r>
            <a:rPr lang="en-US" sz="2500" b="1" dirty="0" err="1" smtClean="0">
              <a:solidFill>
                <a:schemeClr val="tx1"/>
              </a:solidFill>
              <a:latin typeface="Times New Roman" panose="02020603050405020304" pitchFamily="18" charset="0"/>
              <a:cs typeface="Times New Roman" panose="02020603050405020304" pitchFamily="18" charset="0"/>
            </a:rPr>
            <a:t>nhân</a:t>
          </a:r>
          <a:endParaRPr lang="en-US" sz="2500" b="1" dirty="0">
            <a:solidFill>
              <a:schemeClr val="tx1"/>
            </a:solidFill>
            <a:latin typeface="Times New Roman" panose="02020603050405020304" pitchFamily="18" charset="0"/>
            <a:cs typeface="Times New Roman" panose="02020603050405020304" pitchFamily="18" charset="0"/>
          </a:endParaRPr>
        </a:p>
      </dgm:t>
    </dgm:pt>
    <dgm:pt modelId="{F1FEFEE0-253D-4F5C-B9E8-A9EBD2D6D2C9}" cxnId="{A501B073-39F9-42A1-B93E-2DB29010F362}" type="parTrans">
      <dgm:prSet/>
      <dgm:spPr/>
      <dgm:t>
        <a:bodyPr/>
        <a:lstStyle/>
        <a:p>
          <a:endParaRPr lang="en-US"/>
        </a:p>
      </dgm:t>
    </dgm:pt>
    <dgm:pt modelId="{A790478D-4D51-4289-BC3B-A60738E61CD5}" cxnId="{A501B073-39F9-42A1-B93E-2DB29010F362}" type="sibTrans">
      <dgm:prSet/>
      <dgm:spPr/>
      <dgm:t>
        <a:bodyPr/>
        <a:lstStyle/>
        <a:p>
          <a:endParaRPr lang="en-US"/>
        </a:p>
      </dgm:t>
    </dgm:pt>
    <dgm:pt modelId="{965C240F-3724-47AF-BF75-3F351DBAEC10}" type="pres">
      <dgm:prSet presAssocID="{8F3A89B7-EBA0-4B4E-8596-137AC56A8F04}" presName="linearFlow" presStyleCnt="0">
        <dgm:presLayoutVars>
          <dgm:dir/>
          <dgm:resizeHandles val="exact"/>
        </dgm:presLayoutVars>
      </dgm:prSet>
      <dgm:spPr/>
    </dgm:pt>
    <dgm:pt modelId="{74314197-16AD-4382-BF1C-F78BC9137943}" type="pres">
      <dgm:prSet presAssocID="{18A9242E-87D0-4823-AF34-290B722ABEF4}" presName="node" presStyleLbl="node1" presStyleIdx="0" presStyleCnt="3">
        <dgm:presLayoutVars>
          <dgm:bulletEnabled val="1"/>
        </dgm:presLayoutVars>
      </dgm:prSet>
      <dgm:spPr/>
      <dgm:t>
        <a:bodyPr/>
        <a:lstStyle/>
        <a:p>
          <a:endParaRPr lang="en-US"/>
        </a:p>
      </dgm:t>
    </dgm:pt>
    <dgm:pt modelId="{D0A9DE33-BFF9-413D-AF52-811E04A062B1}" type="pres">
      <dgm:prSet presAssocID="{0D6DBAAC-6B81-4E59-9A19-D03D69A50412}" presName="spacerL" presStyleCnt="0"/>
      <dgm:spPr/>
    </dgm:pt>
    <dgm:pt modelId="{FA8A3A6D-C783-4A5F-8718-5F4855F0E482}" type="pres">
      <dgm:prSet presAssocID="{0D6DBAAC-6B81-4E59-9A19-D03D69A50412}" presName="sibTrans" presStyleLbl="sibTrans2D1" presStyleIdx="0" presStyleCnt="2" custLinFactX="264897" custLinFactNeighborX="300000" custLinFactNeighborY="4398"/>
      <dgm:spPr/>
      <dgm:t>
        <a:bodyPr/>
        <a:lstStyle/>
        <a:p>
          <a:endParaRPr lang="en-US"/>
        </a:p>
      </dgm:t>
    </dgm:pt>
    <dgm:pt modelId="{51EACDC8-7CFA-4EC3-B7AE-06408CA0E14C}" type="pres">
      <dgm:prSet presAssocID="{0D6DBAAC-6B81-4E59-9A19-D03D69A50412}" presName="spacerR" presStyleCnt="0"/>
      <dgm:spPr/>
    </dgm:pt>
    <dgm:pt modelId="{E9A5120F-6F0C-4142-9CF8-552341D95385}" type="pres">
      <dgm:prSet presAssocID="{20E8131F-36A5-4871-9CA0-47E44BCE0C9D}" presName="node" presStyleLbl="node1" presStyleIdx="1" presStyleCnt="3">
        <dgm:presLayoutVars>
          <dgm:bulletEnabled val="1"/>
        </dgm:presLayoutVars>
      </dgm:prSet>
      <dgm:spPr/>
      <dgm:t>
        <a:bodyPr/>
        <a:lstStyle/>
        <a:p>
          <a:endParaRPr lang="en-US"/>
        </a:p>
      </dgm:t>
    </dgm:pt>
    <dgm:pt modelId="{C7780C71-88A4-4B51-89B3-C01C0769D45E}" type="pres">
      <dgm:prSet presAssocID="{4D9A1254-8E3F-4296-A569-3E7A136B2B03}" presName="spacerL" presStyleCnt="0"/>
      <dgm:spPr/>
    </dgm:pt>
    <dgm:pt modelId="{A486C41D-DFFF-4533-9F5B-4C81326BD6EC}" type="pres">
      <dgm:prSet presAssocID="{4D9A1254-8E3F-4296-A569-3E7A136B2B03}" presName="sibTrans" presStyleLbl="sibTrans2D1" presStyleIdx="1" presStyleCnt="2" custLinFactX="-258250" custLinFactNeighborX="-300000" custLinFactNeighborY="4398"/>
      <dgm:spPr/>
      <dgm:t>
        <a:bodyPr/>
        <a:lstStyle/>
        <a:p>
          <a:endParaRPr lang="en-US"/>
        </a:p>
      </dgm:t>
    </dgm:pt>
    <dgm:pt modelId="{E2D36CB1-B407-4A81-AAD6-80A17C937EFD}" type="pres">
      <dgm:prSet presAssocID="{4D9A1254-8E3F-4296-A569-3E7A136B2B03}" presName="spacerR" presStyleCnt="0"/>
      <dgm:spPr/>
    </dgm:pt>
    <dgm:pt modelId="{3E7DB4A9-A88B-4F44-AC20-D017985E8497}" type="pres">
      <dgm:prSet presAssocID="{7DF608CD-64F3-486C-A6F1-7899B9B56FFA}" presName="node" presStyleLbl="node1" presStyleIdx="2" presStyleCnt="3" custLinFactNeighborX="-38785" custLinFactNeighborY="-333">
        <dgm:presLayoutVars>
          <dgm:bulletEnabled val="1"/>
        </dgm:presLayoutVars>
      </dgm:prSet>
      <dgm:spPr/>
      <dgm:t>
        <a:bodyPr/>
        <a:lstStyle/>
        <a:p>
          <a:endParaRPr lang="en-US"/>
        </a:p>
      </dgm:t>
    </dgm:pt>
  </dgm:ptLst>
  <dgm:cxnLst>
    <dgm:cxn modelId="{FDE52771-5D1A-4AC8-841F-34C02C0E7614}" type="presOf" srcId="{7DF608CD-64F3-486C-A6F1-7899B9B56FFA}" destId="{3E7DB4A9-A88B-4F44-AC20-D017985E8497}" srcOrd="0" destOrd="0" presId="urn:microsoft.com/office/officeart/2005/8/layout/equation1"/>
    <dgm:cxn modelId="{FF7B9488-8909-4551-A551-C78E26B0618E}" srcId="{8F3A89B7-EBA0-4B4E-8596-137AC56A8F04}" destId="{18A9242E-87D0-4823-AF34-290B722ABEF4}" srcOrd="0" destOrd="0" parTransId="{779ED29B-FD35-4AC8-A39D-D7958E040104}" sibTransId="{0D6DBAAC-6B81-4E59-9A19-D03D69A50412}"/>
    <dgm:cxn modelId="{5F7FEDE8-E0EE-4832-8280-595F7A7F9BA4}" type="presOf" srcId="{4D9A1254-8E3F-4296-A569-3E7A136B2B03}" destId="{A486C41D-DFFF-4533-9F5B-4C81326BD6EC}" srcOrd="0" destOrd="0" presId="urn:microsoft.com/office/officeart/2005/8/layout/equation1"/>
    <dgm:cxn modelId="{A501B073-39F9-42A1-B93E-2DB29010F362}" srcId="{8F3A89B7-EBA0-4B4E-8596-137AC56A8F04}" destId="{7DF608CD-64F3-486C-A6F1-7899B9B56FFA}" srcOrd="2" destOrd="0" parTransId="{F1FEFEE0-253D-4F5C-B9E8-A9EBD2D6D2C9}" sibTransId="{A790478D-4D51-4289-BC3B-A60738E61CD5}"/>
    <dgm:cxn modelId="{DD3CD82D-1BBE-4C1F-8CB2-663397EFF086}" srcId="{8F3A89B7-EBA0-4B4E-8596-137AC56A8F04}" destId="{20E8131F-36A5-4871-9CA0-47E44BCE0C9D}" srcOrd="1" destOrd="0" parTransId="{A03B6643-48D8-4E4A-AEB3-64B1212F0C96}" sibTransId="{4D9A1254-8E3F-4296-A569-3E7A136B2B03}"/>
    <dgm:cxn modelId="{A64D98E8-FF6E-40FB-A7FA-006BCA52A4EB}" type="presOf" srcId="{0D6DBAAC-6B81-4E59-9A19-D03D69A50412}" destId="{FA8A3A6D-C783-4A5F-8718-5F4855F0E482}" srcOrd="0" destOrd="0" presId="urn:microsoft.com/office/officeart/2005/8/layout/equation1"/>
    <dgm:cxn modelId="{17B5B3C6-5A66-476B-AEB8-B3FDEA694BB6}" type="presOf" srcId="{8F3A89B7-EBA0-4B4E-8596-137AC56A8F04}" destId="{965C240F-3724-47AF-BF75-3F351DBAEC10}" srcOrd="0" destOrd="0" presId="urn:microsoft.com/office/officeart/2005/8/layout/equation1"/>
    <dgm:cxn modelId="{D863FF83-B44A-4A06-A896-5D15794BE829}" type="presOf" srcId="{20E8131F-36A5-4871-9CA0-47E44BCE0C9D}" destId="{E9A5120F-6F0C-4142-9CF8-552341D95385}" srcOrd="0" destOrd="0" presId="urn:microsoft.com/office/officeart/2005/8/layout/equation1"/>
    <dgm:cxn modelId="{685510DF-D136-4450-AD03-721141AF7CF2}" type="presOf" srcId="{18A9242E-87D0-4823-AF34-290B722ABEF4}" destId="{74314197-16AD-4382-BF1C-F78BC9137943}" srcOrd="0" destOrd="0" presId="urn:microsoft.com/office/officeart/2005/8/layout/equation1"/>
    <dgm:cxn modelId="{792DE11E-011E-4B35-8EA5-EF5B205E5ED7}" type="presParOf" srcId="{965C240F-3724-47AF-BF75-3F351DBAEC10}" destId="{74314197-16AD-4382-BF1C-F78BC9137943}" srcOrd="0" destOrd="0" presId="urn:microsoft.com/office/officeart/2005/8/layout/equation1"/>
    <dgm:cxn modelId="{3FDA3B72-C920-4086-859D-004B6FCB531D}" type="presParOf" srcId="{965C240F-3724-47AF-BF75-3F351DBAEC10}" destId="{D0A9DE33-BFF9-413D-AF52-811E04A062B1}" srcOrd="1" destOrd="0" presId="urn:microsoft.com/office/officeart/2005/8/layout/equation1"/>
    <dgm:cxn modelId="{BF4FEEC9-6204-4C30-B418-1AFF2AF2418D}" type="presParOf" srcId="{965C240F-3724-47AF-BF75-3F351DBAEC10}" destId="{FA8A3A6D-C783-4A5F-8718-5F4855F0E482}" srcOrd="2" destOrd="0" presId="urn:microsoft.com/office/officeart/2005/8/layout/equation1"/>
    <dgm:cxn modelId="{3C09EC3D-7390-4541-A090-C868A49CC019}" type="presParOf" srcId="{965C240F-3724-47AF-BF75-3F351DBAEC10}" destId="{51EACDC8-7CFA-4EC3-B7AE-06408CA0E14C}" srcOrd="3" destOrd="0" presId="urn:microsoft.com/office/officeart/2005/8/layout/equation1"/>
    <dgm:cxn modelId="{86B67CDE-AA0F-4485-B36B-B7FCF79A2E7E}" type="presParOf" srcId="{965C240F-3724-47AF-BF75-3F351DBAEC10}" destId="{E9A5120F-6F0C-4142-9CF8-552341D95385}" srcOrd="4" destOrd="0" presId="urn:microsoft.com/office/officeart/2005/8/layout/equation1"/>
    <dgm:cxn modelId="{71410FB8-002F-4855-91B2-837F02645819}" type="presParOf" srcId="{965C240F-3724-47AF-BF75-3F351DBAEC10}" destId="{C7780C71-88A4-4B51-89B3-C01C0769D45E}" srcOrd="5" destOrd="0" presId="urn:microsoft.com/office/officeart/2005/8/layout/equation1"/>
    <dgm:cxn modelId="{D0DF3EBD-15CA-4890-AD24-ECB98CE2FD64}" type="presParOf" srcId="{965C240F-3724-47AF-BF75-3F351DBAEC10}" destId="{A486C41D-DFFF-4533-9F5B-4C81326BD6EC}" srcOrd="6" destOrd="0" presId="urn:microsoft.com/office/officeart/2005/8/layout/equation1"/>
    <dgm:cxn modelId="{2FA72D70-7F1F-429D-BF69-D0120A1CC0D8}" type="presParOf" srcId="{965C240F-3724-47AF-BF75-3F351DBAEC10}" destId="{E2D36CB1-B407-4A81-AAD6-80A17C937EFD}" srcOrd="7" destOrd="0" presId="urn:microsoft.com/office/officeart/2005/8/layout/equation1"/>
    <dgm:cxn modelId="{715D179C-483A-4A67-91D1-1275B01D4E81}" type="presParOf" srcId="{965C240F-3724-47AF-BF75-3F351DBAEC10}" destId="{3E7DB4A9-A88B-4F44-AC20-D017985E8497}" srcOrd="8" destOrd="0" presId="urn:microsoft.com/office/officeart/2005/8/layout/equati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F3A89B7-EBA0-4B4E-8596-137AC56A8F04}" type="doc">
      <dgm:prSet loTypeId="relationship" loCatId="relationship" qsTypeId="urn:microsoft.com/office/officeart/2005/8/quickstyle/simple1" qsCatId="simple" csTypeId="urn:microsoft.com/office/officeart/2005/8/colors/accent1_2" csCatId="accent1" phldr="1"/>
      <dgm:spPr/>
    </dgm:pt>
    <dgm:pt modelId="{18A9242E-87D0-4823-AF34-290B722ABEF4}">
      <dgm:prSet phldrT="[Text]" phldr="0" custT="1">
        <dgm:style>
          <a:lnRef idx="0">
            <a:schemeClr val="accent2"/>
          </a:lnRef>
          <a:fillRef idx="3">
            <a:schemeClr val="accent2"/>
          </a:fillRef>
          <a:effectRef idx="3">
            <a:schemeClr val="accent2"/>
          </a:effectRef>
          <a:fontRef idx="minor">
            <a:schemeClr val="lt1"/>
          </a:fontRef>
        </dgm:style>
      </dgm:prSet>
      <dgm:spPr/>
      <dgm:t>
        <a:bodyPr vert="horz" wrap="square"/>
        <a:p>
          <a:pPr>
            <a:lnSpc>
              <a:spcPct val="100000"/>
            </a:lnSpc>
            <a:spcBef>
              <a:spcPct val="0"/>
            </a:spcBef>
            <a:spcAft>
              <a:spcPct val="35000"/>
            </a:spcAft>
          </a:pPr>
          <a:r>
            <a:rPr lang="en-US" sz="2000" b="1" dirty="0" err="1" smtClean="0">
              <a:solidFill>
                <a:schemeClr val="tx1"/>
              </a:solidFill>
              <a:latin typeface="Times New Roman" panose="02020603050405020304" pitchFamily="18" charset="0"/>
              <a:cs typeface="Times New Roman" panose="02020603050405020304" pitchFamily="18" charset="0"/>
              <a:sym typeface="+mn-ea"/>
            </a:rPr>
            <a:t>CN MÁC -LÊNIN</a:t>
          </a:r>
          <a:r>
            <a:rPr lang="en-US" sz="2000" b="1" dirty="0" err="1" smtClean="0">
              <a:solidFill>
                <a:schemeClr val="tx1"/>
              </a:solidFill>
              <a:latin typeface="Times New Roman" panose="02020603050405020304" pitchFamily="18" charset="0"/>
              <a:cs typeface="Times New Roman" panose="02020603050405020304" pitchFamily="18" charset="0"/>
              <a:sym typeface="+mn-ea"/>
            </a:rPr>
            <a:t/>
          </a:r>
          <a:endParaRPr lang="en-US" sz="2000" b="1" dirty="0" err="1" smtClean="0">
            <a:solidFill>
              <a:schemeClr val="tx1"/>
            </a:solidFill>
            <a:latin typeface="Times New Roman" panose="02020603050405020304" pitchFamily="18" charset="0"/>
            <a:cs typeface="Times New Roman" panose="02020603050405020304" pitchFamily="18" charset="0"/>
            <a:sym typeface="+mn-ea"/>
          </a:endParaRPr>
        </a:p>
      </dgm:t>
    </dgm:pt>
    <dgm:pt modelId="{779ED29B-FD35-4AC8-A39D-D7958E040104}" cxnId="{8AC405A4-5826-4708-A287-F962B145608A}" type="parTrans">
      <dgm:prSet/>
      <dgm:spPr/>
      <dgm:t>
        <a:bodyPr/>
        <a:lstStyle/>
        <a:p>
          <a:endParaRPr lang="en-US"/>
        </a:p>
      </dgm:t>
    </dgm:pt>
    <dgm:pt modelId="{0D6DBAAC-6B81-4E59-9A19-D03D69A50412}" cxnId="{8AC405A4-5826-4708-A287-F962B145608A}" type="sibTrans">
      <dgm:prSet>
        <dgm:style>
          <a:lnRef idx="1">
            <a:schemeClr val="accent3"/>
          </a:lnRef>
          <a:fillRef idx="2">
            <a:schemeClr val="accent3"/>
          </a:fillRef>
          <a:effectRef idx="1">
            <a:schemeClr val="accent3"/>
          </a:effectRef>
          <a:fontRef idx="minor">
            <a:schemeClr val="dk1"/>
          </a:fontRef>
        </dgm:style>
      </dgm:prSet>
      <dgm:spPr/>
      <dgm:t>
        <a:bodyPr/>
        <a:lstStyle/>
        <a:p>
          <a:endParaRPr lang="en-US"/>
        </a:p>
      </dgm:t>
    </dgm:pt>
    <dgm:pt modelId="{20E8131F-36A5-4871-9CA0-47E44BCE0C9D}">
      <dgm:prSet phldrT="[Text]" phldr="0" custT="1">
        <dgm:style>
          <a:lnRef idx="0">
            <a:schemeClr val="accent3"/>
          </a:lnRef>
          <a:fillRef idx="3">
            <a:schemeClr val="accent3"/>
          </a:fillRef>
          <a:effectRef idx="3">
            <a:schemeClr val="accent3"/>
          </a:effectRef>
          <a:fontRef idx="minor">
            <a:schemeClr val="lt1"/>
          </a:fontRef>
        </dgm:style>
      </dgm:prSet>
      <dgm:spPr/>
      <dgm:t>
        <a:bodyPr vert="horz" wrap="square"/>
        <a:p>
          <a:pPr algn="ctr">
            <a:lnSpc>
              <a:spcPct val="100000"/>
            </a:lnSpc>
            <a:spcBef>
              <a:spcPct val="0"/>
            </a:spcBef>
            <a:spcAft>
              <a:spcPct val="35000"/>
            </a:spcAft>
          </a:pPr>
          <a:r>
            <a:rPr lang="en-US" sz="1800" b="1">
              <a:solidFill>
                <a:schemeClr val="tx1"/>
              </a:solidFill>
              <a:sym typeface="+mn-ea"/>
            </a:rPr>
            <a:t>PHONG TRÀO CÔNG NHÂN</a:t>
          </a:r>
          <a:r>
            <a:rPr lang="en-US" sz="1800" b="1" dirty="0" err="1" smtClean="0">
              <a:solidFill>
                <a:schemeClr val="tx1"/>
              </a:solidFill>
              <a:latin typeface="Times New Roman" panose="02020603050405020304" pitchFamily="18" charset="0"/>
              <a:cs typeface="Times New Roman" panose="02020603050405020304" pitchFamily="18" charset="0"/>
              <a:sym typeface="+mn-ea"/>
            </a:rPr>
            <a:t/>
          </a:r>
          <a:endParaRPr lang="en-US" sz="1800" b="1" dirty="0" err="1" smtClean="0">
            <a:solidFill>
              <a:schemeClr val="tx1"/>
            </a:solidFill>
            <a:latin typeface="Times New Roman" panose="02020603050405020304" pitchFamily="18" charset="0"/>
            <a:cs typeface="Times New Roman" panose="02020603050405020304" pitchFamily="18" charset="0"/>
            <a:sym typeface="+mn-ea"/>
          </a:endParaRPr>
        </a:p>
      </dgm:t>
    </dgm:pt>
    <dgm:pt modelId="{A03B6643-48D8-4E4A-AEB3-64B1212F0C96}" cxnId="{754EC01F-9CA6-4489-8339-E7FE55D9627A}" type="parTrans">
      <dgm:prSet/>
      <dgm:spPr/>
      <dgm:t>
        <a:bodyPr/>
        <a:lstStyle/>
        <a:p>
          <a:endParaRPr lang="en-US"/>
        </a:p>
      </dgm:t>
    </dgm:pt>
    <dgm:pt modelId="{4D9A1254-8E3F-4296-A569-3E7A136B2B03}" cxnId="{754EC01F-9CA6-4489-8339-E7FE55D9627A}" type="sibTrans">
      <dgm:prSet>
        <dgm:style>
          <a:lnRef idx="1">
            <a:schemeClr val="accent2"/>
          </a:lnRef>
          <a:fillRef idx="2">
            <a:schemeClr val="accent2"/>
          </a:fillRef>
          <a:effectRef idx="1">
            <a:schemeClr val="accent2"/>
          </a:effectRef>
          <a:fontRef idx="minor">
            <a:schemeClr val="dk1"/>
          </a:fontRef>
        </dgm:style>
      </dgm:prSet>
      <dgm:spPr/>
      <dgm:t>
        <a:bodyPr/>
        <a:lstStyle/>
        <a:p>
          <a:endParaRPr lang="en-US"/>
        </a:p>
      </dgm:t>
    </dgm:pt>
    <dgm:pt modelId="{7DF608CD-64F3-486C-A6F1-7899B9B56FFA}">
      <dgm:prSet phldrT="[Text]" phldr="0" custT="1">
        <dgm:style>
          <a:lnRef idx="0">
            <a:schemeClr val="accent3"/>
          </a:lnRef>
          <a:fillRef idx="3">
            <a:schemeClr val="accent3"/>
          </a:fillRef>
          <a:effectRef idx="3">
            <a:schemeClr val="accent3"/>
          </a:effectRef>
          <a:fontRef idx="minor">
            <a:schemeClr val="lt1"/>
          </a:fontRef>
        </dgm:style>
      </dgm:prSet>
      <dgm:spPr/>
      <dgm:t>
        <a:bodyPr vert="horz" wrap="square"/>
        <a:p>
          <a:pPr>
            <a:lnSpc>
              <a:spcPct val="100000"/>
            </a:lnSpc>
            <a:spcBef>
              <a:spcPct val="0"/>
            </a:spcBef>
            <a:spcAft>
              <a:spcPct val="35000"/>
            </a:spcAft>
          </a:pPr>
          <a:r>
            <a:rPr lang="en-US" sz="2000" b="1" dirty="0">
              <a:solidFill>
                <a:schemeClr val="tx1"/>
              </a:solidFill>
              <a:latin typeface="Times New Roman" panose="02020603050405020304" pitchFamily="18" charset="0"/>
              <a:cs typeface="Times New Roman" panose="02020603050405020304" pitchFamily="18" charset="0"/>
            </a:rPr>
            <a:t>PHONG TRÀO YÊU NƯỚC</a:t>
          </a:r>
          <a:endParaRPr lang="en-US" sz="2000" b="1" dirty="0">
            <a:solidFill>
              <a:schemeClr val="tx1"/>
            </a:solidFill>
            <a:latin typeface="Times New Roman" panose="02020603050405020304" pitchFamily="18" charset="0"/>
            <a:cs typeface="Times New Roman" panose="02020603050405020304" pitchFamily="18" charset="0"/>
          </a:endParaRPr>
        </a:p>
      </dgm:t>
    </dgm:pt>
    <dgm:pt modelId="{F1FEFEE0-253D-4F5C-B9E8-A9EBD2D6D2C9}" cxnId="{88B6FF9D-E83D-4F90-A09A-F517D11767CE}" type="parTrans">
      <dgm:prSet/>
      <dgm:spPr/>
      <dgm:t>
        <a:bodyPr/>
        <a:lstStyle/>
        <a:p>
          <a:endParaRPr lang="en-US"/>
        </a:p>
      </dgm:t>
    </dgm:pt>
    <dgm:pt modelId="{A790478D-4D51-4289-BC3B-A60738E61CD5}" cxnId="{88B6FF9D-E83D-4F90-A09A-F517D11767CE}" type="sibTrans">
      <dgm:prSet/>
      <dgm:spPr/>
      <dgm:t>
        <a:bodyPr/>
        <a:lstStyle/>
        <a:p>
          <a:endParaRPr lang="en-US"/>
        </a:p>
      </dgm:t>
    </dgm:pt>
    <dgm:pt modelId="{BB8B3AF5-3044-4A10-B8B3-F46A6A144F92}">
      <dgm:prSet phldr="0" custT="1"/>
      <dgm:spPr/>
      <dgm:t>
        <a:bodyPr vert="horz" wrap="square"/>
        <a:p>
          <a:pPr>
            <a:lnSpc>
              <a:spcPct val="100000"/>
            </a:lnSpc>
            <a:spcBef>
              <a:spcPct val="0"/>
            </a:spcBef>
            <a:spcAft>
              <a:spcPct val="35000"/>
            </a:spcAft>
          </a:pPr>
          <a:r>
            <a:rPr lang="en-US" sz="1600" b="1">
              <a:solidFill>
                <a:schemeClr val="tx1"/>
              </a:solidFill>
            </a:rPr>
            <a:t>ĐẢNG CỘNG SẢN VIỆT NAM</a:t>
          </a:r>
          <a:r>
            <a:rPr lang="en-US" sz="1600" b="1">
              <a:solidFill>
                <a:schemeClr val="tx1"/>
              </a:solidFill>
            </a:rPr>
            <a:t/>
          </a:r>
          <a:endParaRPr lang="en-US" sz="1600" b="1">
            <a:solidFill>
              <a:schemeClr val="tx1"/>
            </a:solidFill>
          </a:endParaRPr>
        </a:p>
      </dgm:t>
    </dgm:pt>
    <dgm:pt modelId="{BB2E6593-8BD5-4286-9C7D-9AF9AA0A9BFB}" cxnId="{058ACA52-EB14-4C9F-9478-30F7DFE97DC3}" type="parTrans">
      <dgm:prSet/>
      <dgm:spPr/>
    </dgm:pt>
    <dgm:pt modelId="{ECF0F38B-8763-494D-8B60-116775F31783}" cxnId="{058ACA52-EB14-4C9F-9478-30F7DFE97DC3}" type="sibTrans">
      <dgm:prSet/>
      <dgm:spPr/>
    </dgm:pt>
    <dgm:pt modelId="{965C240F-3724-47AF-BF75-3F351DBAEC10}" type="pres">
      <dgm:prSet presAssocID="{8F3A89B7-EBA0-4B4E-8596-137AC56A8F04}" presName="linearFlow" presStyleCnt="0">
        <dgm:presLayoutVars>
          <dgm:dir/>
          <dgm:resizeHandles val="exact"/>
        </dgm:presLayoutVars>
      </dgm:prSet>
      <dgm:spPr/>
    </dgm:pt>
    <dgm:pt modelId="{74314197-16AD-4382-BF1C-F78BC9137943}" type="pres">
      <dgm:prSet presAssocID="{18A9242E-87D0-4823-AF34-290B722ABEF4}" presName="node" presStyleLbl="node1" presStyleIdx="0" presStyleCnt="4">
        <dgm:presLayoutVars>
          <dgm:bulletEnabled val="1"/>
        </dgm:presLayoutVars>
      </dgm:prSet>
      <dgm:spPr/>
      <dgm:t>
        <a:bodyPr/>
        <a:lstStyle/>
        <a:p>
          <a:endParaRPr lang="en-US"/>
        </a:p>
      </dgm:t>
    </dgm:pt>
    <dgm:pt modelId="{D0A9DE33-BFF9-413D-AF52-811E04A062B1}" type="pres">
      <dgm:prSet presAssocID="{0D6DBAAC-6B81-4E59-9A19-D03D69A50412}" presName="spacerL" presStyleCnt="0"/>
      <dgm:spPr/>
    </dgm:pt>
    <dgm:pt modelId="{FA8A3A6D-C783-4A5F-8718-5F4855F0E482}" type="pres">
      <dgm:prSet presAssocID="{0D6DBAAC-6B81-4E59-9A19-D03D69A50412}" presName="sibTrans" presStyleLbl="sibTrans2D1" presStyleIdx="0" presStyleCnt="3" custLinFactX="264897" custLinFactNeighborX="300000" custLinFactNeighborY="4398"/>
      <dgm:spPr/>
      <dgm:t>
        <a:bodyPr/>
        <a:lstStyle/>
        <a:p>
          <a:endParaRPr lang="en-US"/>
        </a:p>
      </dgm:t>
    </dgm:pt>
    <dgm:pt modelId="{51EACDC8-7CFA-4EC3-B7AE-06408CA0E14C}" type="pres">
      <dgm:prSet presAssocID="{0D6DBAAC-6B81-4E59-9A19-D03D69A50412}" presName="spacerR" presStyleCnt="0"/>
      <dgm:spPr/>
    </dgm:pt>
    <dgm:pt modelId="{E9A5120F-6F0C-4142-9CF8-552341D95385}" type="pres">
      <dgm:prSet presAssocID="{20E8131F-36A5-4871-9CA0-47E44BCE0C9D}" presName="node" presStyleLbl="node1" presStyleIdx="1" presStyleCnt="4">
        <dgm:presLayoutVars>
          <dgm:bulletEnabled val="1"/>
        </dgm:presLayoutVars>
      </dgm:prSet>
      <dgm:spPr/>
      <dgm:t>
        <a:bodyPr/>
        <a:lstStyle/>
        <a:p>
          <a:endParaRPr lang="en-US"/>
        </a:p>
      </dgm:t>
    </dgm:pt>
    <dgm:pt modelId="{C7780C71-88A4-4B51-89B3-C01C0769D45E}" type="pres">
      <dgm:prSet presAssocID="{4D9A1254-8E3F-4296-A569-3E7A136B2B03}" presName="spacerL" presStyleCnt="0"/>
      <dgm:spPr/>
    </dgm:pt>
    <dgm:pt modelId="{A486C41D-DFFF-4533-9F5B-4C81326BD6EC}" type="pres">
      <dgm:prSet presAssocID="{4D9A1254-8E3F-4296-A569-3E7A136B2B03}" presName="sibTrans" presStyleLbl="sibTrans2D1" presStyleIdx="1" presStyleCnt="3" custLinFactX="-258250" custLinFactNeighborX="-300000" custLinFactNeighborY="4398"/>
      <dgm:spPr/>
      <dgm:t>
        <a:bodyPr/>
        <a:lstStyle/>
        <a:p>
          <a:endParaRPr lang="en-US"/>
        </a:p>
      </dgm:t>
    </dgm:pt>
    <dgm:pt modelId="{E2D36CB1-B407-4A81-AAD6-80A17C937EFD}" type="pres">
      <dgm:prSet presAssocID="{4D9A1254-8E3F-4296-A569-3E7A136B2B03}" presName="spacerR" presStyleCnt="0"/>
      <dgm:spPr/>
    </dgm:pt>
    <dgm:pt modelId="{3E7DB4A9-A88B-4F44-AC20-D017985E8497}" type="pres">
      <dgm:prSet presAssocID="{7DF608CD-64F3-486C-A6F1-7899B9B56FFA}" presName="node" presStyleLbl="node1" presStyleIdx="2" presStyleCnt="4" custLinFactNeighborX="-38785" custLinFactNeighborY="-333">
        <dgm:presLayoutVars>
          <dgm:bulletEnabled val="1"/>
        </dgm:presLayoutVars>
      </dgm:prSet>
      <dgm:spPr/>
      <dgm:t>
        <a:bodyPr/>
        <a:lstStyle/>
        <a:p>
          <a:endParaRPr lang="en-US"/>
        </a:p>
      </dgm:t>
    </dgm:pt>
    <dgm:pt modelId="{993C8825-B4C4-4FC6-8404-0B55C9EB3E2B}" type="pres">
      <dgm:prSet presAssocID="{A790478D-4D51-4289-BC3B-A60738E61CD5}" presName="spacerL" presStyleCnt="0"/>
      <dgm:spPr/>
    </dgm:pt>
    <dgm:pt modelId="{52A74F0B-5A8A-4B72-8E74-B6EDFF558E00}" type="pres">
      <dgm:prSet presAssocID="{A790478D-4D51-4289-BC3B-A60738E61CD5}" presName="sibTrans" presStyleLbl="sibTrans2D1" presStyleIdx="2" presStyleCnt="3"/>
      <dgm:spPr/>
    </dgm:pt>
    <dgm:pt modelId="{9012EEA0-FED9-4766-9C87-0CF15D2D23E9}" type="pres">
      <dgm:prSet presAssocID="{A790478D-4D51-4289-BC3B-A60738E61CD5}" presName="spacerR" presStyleCnt="0"/>
      <dgm:spPr/>
    </dgm:pt>
    <dgm:pt modelId="{C9E6747C-A4BD-4BEF-A81D-65ED14DDBBDE}" type="pres">
      <dgm:prSet presAssocID="{BB8B3AF5-3044-4A10-B8B3-F46A6A144F92}" presName="node" presStyleLbl="node1" presStyleIdx="3" presStyleCnt="4">
        <dgm:presLayoutVars>
          <dgm:bulletEnabled val="1"/>
        </dgm:presLayoutVars>
      </dgm:prSet>
      <dgm:spPr/>
    </dgm:pt>
  </dgm:ptLst>
  <dgm:cxnLst>
    <dgm:cxn modelId="{8AC405A4-5826-4708-A287-F962B145608A}" srcId="{8F3A89B7-EBA0-4B4E-8596-137AC56A8F04}" destId="{18A9242E-87D0-4823-AF34-290B722ABEF4}" srcOrd="0" destOrd="0" parTransId="{779ED29B-FD35-4AC8-A39D-D7958E040104}" sibTransId="{0D6DBAAC-6B81-4E59-9A19-D03D69A50412}"/>
    <dgm:cxn modelId="{754EC01F-9CA6-4489-8339-E7FE55D9627A}" srcId="{8F3A89B7-EBA0-4B4E-8596-137AC56A8F04}" destId="{20E8131F-36A5-4871-9CA0-47E44BCE0C9D}" srcOrd="1" destOrd="0" parTransId="{A03B6643-48D8-4E4A-AEB3-64B1212F0C96}" sibTransId="{4D9A1254-8E3F-4296-A569-3E7A136B2B03}"/>
    <dgm:cxn modelId="{88B6FF9D-E83D-4F90-A09A-F517D11767CE}" srcId="{8F3A89B7-EBA0-4B4E-8596-137AC56A8F04}" destId="{7DF608CD-64F3-486C-A6F1-7899B9B56FFA}" srcOrd="2" destOrd="0" parTransId="{F1FEFEE0-253D-4F5C-B9E8-A9EBD2D6D2C9}" sibTransId="{A790478D-4D51-4289-BC3B-A60738E61CD5}"/>
    <dgm:cxn modelId="{058ACA52-EB14-4C9F-9478-30F7DFE97DC3}" srcId="{8F3A89B7-EBA0-4B4E-8596-137AC56A8F04}" destId="{BB8B3AF5-3044-4A10-B8B3-F46A6A144F92}" srcOrd="3" destOrd="0" parTransId="{BB2E6593-8BD5-4286-9C7D-9AF9AA0A9BFB}" sibTransId="{ECF0F38B-8763-494D-8B60-116775F31783}"/>
    <dgm:cxn modelId="{4928958B-5B6B-45E4-95D6-20A396B1B880}" type="presOf" srcId="{8F3A89B7-EBA0-4B4E-8596-137AC56A8F04}" destId="{965C240F-3724-47AF-BF75-3F351DBAEC10}" srcOrd="0" destOrd="0" presId="urn:microsoft.com/office/officeart/2005/8/layout/equation1"/>
    <dgm:cxn modelId="{E65C800D-32DC-4C79-A887-DA019048B46E}" type="presParOf" srcId="{965C240F-3724-47AF-BF75-3F351DBAEC10}" destId="{74314197-16AD-4382-BF1C-F78BC9137943}" srcOrd="0" destOrd="0" presId="urn:microsoft.com/office/officeart/2005/8/layout/equation1"/>
    <dgm:cxn modelId="{AC4F6738-943C-4D58-9E33-0CE02453EB92}" type="presOf" srcId="{18A9242E-87D0-4823-AF34-290B722ABEF4}" destId="{74314197-16AD-4382-BF1C-F78BC9137943}" srcOrd="0" destOrd="0" presId="urn:microsoft.com/office/officeart/2005/8/layout/equation1"/>
    <dgm:cxn modelId="{3C4FB671-DBF9-454E-A2BA-BFA8BAB5AC4E}" type="presParOf" srcId="{965C240F-3724-47AF-BF75-3F351DBAEC10}" destId="{D0A9DE33-BFF9-413D-AF52-811E04A062B1}" srcOrd="1" destOrd="0" presId="urn:microsoft.com/office/officeart/2005/8/layout/equation1"/>
    <dgm:cxn modelId="{EA6A819B-EBC1-49CE-A8A0-74A1B3D97F5D}" type="presParOf" srcId="{965C240F-3724-47AF-BF75-3F351DBAEC10}" destId="{FA8A3A6D-C783-4A5F-8718-5F4855F0E482}" srcOrd="2" destOrd="0" presId="urn:microsoft.com/office/officeart/2005/8/layout/equation1"/>
    <dgm:cxn modelId="{8423869F-1334-4618-A77C-23501012E273}" type="presOf" srcId="{0D6DBAAC-6B81-4E59-9A19-D03D69A50412}" destId="{FA8A3A6D-C783-4A5F-8718-5F4855F0E482}" srcOrd="0" destOrd="0" presId="urn:microsoft.com/office/officeart/2005/8/layout/equation1"/>
    <dgm:cxn modelId="{A77D0BA8-C32E-46CA-836D-8EF94854B489}" type="presParOf" srcId="{965C240F-3724-47AF-BF75-3F351DBAEC10}" destId="{51EACDC8-7CFA-4EC3-B7AE-06408CA0E14C}" srcOrd="3" destOrd="0" presId="urn:microsoft.com/office/officeart/2005/8/layout/equation1"/>
    <dgm:cxn modelId="{E079C376-A452-45F1-B2DC-44D23E90B237}" type="presParOf" srcId="{965C240F-3724-47AF-BF75-3F351DBAEC10}" destId="{E9A5120F-6F0C-4142-9CF8-552341D95385}" srcOrd="4" destOrd="0" presId="urn:microsoft.com/office/officeart/2005/8/layout/equation1"/>
    <dgm:cxn modelId="{E5F130AC-FEB1-4BC8-B5D3-58C9748A35A6}" type="presOf" srcId="{20E8131F-36A5-4871-9CA0-47E44BCE0C9D}" destId="{E9A5120F-6F0C-4142-9CF8-552341D95385}" srcOrd="0" destOrd="0" presId="urn:microsoft.com/office/officeart/2005/8/layout/equation1"/>
    <dgm:cxn modelId="{B5809241-40CD-4910-92B2-165BA3B8A153}" type="presParOf" srcId="{965C240F-3724-47AF-BF75-3F351DBAEC10}" destId="{C7780C71-88A4-4B51-89B3-C01C0769D45E}" srcOrd="5" destOrd="0" presId="urn:microsoft.com/office/officeart/2005/8/layout/equation1"/>
    <dgm:cxn modelId="{A96C4078-693B-49D3-A393-5AF3C617E877}" type="presParOf" srcId="{965C240F-3724-47AF-BF75-3F351DBAEC10}" destId="{A486C41D-DFFF-4533-9F5B-4C81326BD6EC}" srcOrd="6" destOrd="0" presId="urn:microsoft.com/office/officeart/2005/8/layout/equation1"/>
    <dgm:cxn modelId="{C8F1785E-C80E-4F4E-9AFE-62C49BB94A86}" type="presOf" srcId="{4D9A1254-8E3F-4296-A569-3E7A136B2B03}" destId="{A486C41D-DFFF-4533-9F5B-4C81326BD6EC}" srcOrd="0" destOrd="0" presId="urn:microsoft.com/office/officeart/2005/8/layout/equation1"/>
    <dgm:cxn modelId="{9B47F228-ED7B-4482-89A2-00D89EDC18EC}" type="presParOf" srcId="{965C240F-3724-47AF-BF75-3F351DBAEC10}" destId="{E2D36CB1-B407-4A81-AAD6-80A17C937EFD}" srcOrd="7" destOrd="0" presId="urn:microsoft.com/office/officeart/2005/8/layout/equation1"/>
    <dgm:cxn modelId="{610E9133-974C-4A8C-8324-8B0E1E8DFE72}" type="presParOf" srcId="{965C240F-3724-47AF-BF75-3F351DBAEC10}" destId="{3E7DB4A9-A88B-4F44-AC20-D017985E8497}" srcOrd="8" destOrd="0" presId="urn:microsoft.com/office/officeart/2005/8/layout/equation1"/>
    <dgm:cxn modelId="{74D22507-3F75-40E3-995F-0D240151B947}" type="presOf" srcId="{7DF608CD-64F3-486C-A6F1-7899B9B56FFA}" destId="{3E7DB4A9-A88B-4F44-AC20-D017985E8497}" srcOrd="0" destOrd="0" presId="urn:microsoft.com/office/officeart/2005/8/layout/equation1"/>
    <dgm:cxn modelId="{658E292E-A133-443E-AF70-E40585ED9EFB}" type="presParOf" srcId="{965C240F-3724-47AF-BF75-3F351DBAEC10}" destId="{993C8825-B4C4-4FC6-8404-0B55C9EB3E2B}" srcOrd="9" destOrd="0" presId="urn:microsoft.com/office/officeart/2005/8/layout/equation1"/>
    <dgm:cxn modelId="{AF3F1A0A-1A0E-4287-9CE3-414BC432C9B5}" type="presParOf" srcId="{965C240F-3724-47AF-BF75-3F351DBAEC10}" destId="{52A74F0B-5A8A-4B72-8E74-B6EDFF558E00}" srcOrd="10" destOrd="0" presId="urn:microsoft.com/office/officeart/2005/8/layout/equation1"/>
    <dgm:cxn modelId="{A9B29905-C31E-4FFD-992C-25711093E991}" type="presOf" srcId="{A790478D-4D51-4289-BC3B-A60738E61CD5}" destId="{52A74F0B-5A8A-4B72-8E74-B6EDFF558E00}" srcOrd="0" destOrd="0" presId="urn:microsoft.com/office/officeart/2005/8/layout/equation1"/>
    <dgm:cxn modelId="{2B717A82-FE58-4A9D-81EB-754E4C6806B7}" type="presParOf" srcId="{965C240F-3724-47AF-BF75-3F351DBAEC10}" destId="{9012EEA0-FED9-4766-9C87-0CF15D2D23E9}" srcOrd="11" destOrd="0" presId="urn:microsoft.com/office/officeart/2005/8/layout/equation1"/>
    <dgm:cxn modelId="{649FFCC1-1A08-470A-AFFB-13C2A869112C}" type="presParOf" srcId="{965C240F-3724-47AF-BF75-3F351DBAEC10}" destId="{C9E6747C-A4BD-4BEF-A81D-65ED14DDBBDE}" srcOrd="12" destOrd="0" presId="urn:microsoft.com/office/officeart/2005/8/layout/equation1"/>
    <dgm:cxn modelId="{68F55C02-BCD0-4D58-927C-59557A0671F9}" type="presOf" srcId="{BB8B3AF5-3044-4A10-B8B3-F46A6A144F92}" destId="{C9E6747C-A4BD-4BEF-A81D-65ED14DDBBDE}" srcOrd="0" destOrd="0" presId="urn:microsoft.com/office/officeart/2005/8/layout/equati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4A0C64D-3F68-46D2-9122-E31CA76EC06B}" type="doc">
      <dgm:prSet loTypeId="urn:microsoft.com/office/officeart/2005/8/layout/arrow5" loCatId="relationship" qsTypeId="urn:microsoft.com/office/officeart/2005/8/quickstyle/simple1" qsCatId="simple" csTypeId="urn:microsoft.com/office/officeart/2005/8/colors/accent1_2" csCatId="accent1" phldr="0"/>
      <dgm:spPr/>
      <dgm:t>
        <a:bodyPr/>
        <a:p>
          <a:endParaRPr lang="en-US"/>
        </a:p>
      </dgm:t>
    </dgm:pt>
    <dgm:pt modelId="{FE748ABA-288A-45DF-9AF6-32209F1D4B5D}">
      <dgm:prSet phldrT="[Text]" phldr="0" custT="0"/>
      <dgm:spPr/>
      <dgm:t>
        <a:bodyPr vert="horz" wrap="square"/>
        <a:p>
          <a:pPr>
            <a:lnSpc>
              <a:spcPct val="100000"/>
            </a:lnSpc>
            <a:spcBef>
              <a:spcPct val="0"/>
            </a:spcBef>
            <a:spcAft>
              <a:spcPct val="35000"/>
            </a:spcAft>
          </a:pPr>
          <a:r>
            <a:rPr lang="en-US"/>
            <a:t>X</a:t>
          </a:r>
          <a:r>
            <a:rPr lang="en-US"/>
            <a:t>uất phát từ yêu cầu phát triển của dân tộc Việt Nam. </a:t>
          </a:r>
          <a:r>
            <a:rPr lang="en-US"/>
            <a:t/>
          </a:r>
          <a:endParaRPr lang="en-US"/>
        </a:p>
      </dgm:t>
    </dgm:pt>
    <dgm:pt modelId="{F99AC3E0-E3C8-4C91-B824-75760C36756F}" cxnId="{B18C6D6E-95E9-4BAC-A117-D236E726662E}" type="parTrans">
      <dgm:prSet/>
      <dgm:spPr/>
      <dgm:t>
        <a:bodyPr/>
        <a:p>
          <a:endParaRPr lang="en-US"/>
        </a:p>
      </dgm:t>
    </dgm:pt>
    <dgm:pt modelId="{E557F73C-3F4F-4BE9-9E08-709E0FB9DB9F}" cxnId="{B18C6D6E-95E9-4BAC-A117-D236E726662E}" type="sibTrans">
      <dgm:prSet/>
      <dgm:spPr/>
      <dgm:t>
        <a:bodyPr/>
        <a:p>
          <a:endParaRPr lang="en-US"/>
        </a:p>
      </dgm:t>
    </dgm:pt>
    <dgm:pt modelId="{67F96160-9E74-4FEE-869A-35A6CB9E97E8}">
      <dgm:prSet phldrT="[Text]" phldr="0" custT="0"/>
      <dgm:spPr/>
      <dgm:t>
        <a:bodyPr vert="horz" wrap="square"/>
        <a:p>
          <a:pPr>
            <a:lnSpc>
              <a:spcPct val="100000"/>
            </a:lnSpc>
            <a:spcBef>
              <a:spcPct val="0"/>
            </a:spcBef>
            <a:spcAft>
              <a:spcPct val="35000"/>
            </a:spcAft>
          </a:pPr>
          <a:r>
            <a:rPr lang="en-US"/>
            <a:t>Xuất phát từ tiến trình phát triển của đất nước theo mục tiêu XHCN.</a:t>
          </a:r>
          <a:r>
            <a:rPr lang="en-US"/>
            <a:t/>
          </a:r>
          <a:endParaRPr lang="en-US"/>
        </a:p>
      </dgm:t>
    </dgm:pt>
    <dgm:pt modelId="{122E4AD2-23F3-4E5D-9BBA-965AD9201239}" cxnId="{E0AA20FE-0090-46E2-B207-10D60BA30B49}" type="parTrans">
      <dgm:prSet/>
      <dgm:spPr/>
      <dgm:t>
        <a:bodyPr/>
        <a:p>
          <a:endParaRPr lang="en-US"/>
        </a:p>
      </dgm:t>
    </dgm:pt>
    <dgm:pt modelId="{D4BAC5D3-8D90-4D7C-BB3D-069C99157EA0}" cxnId="{E0AA20FE-0090-46E2-B207-10D60BA30B49}" type="sibTrans">
      <dgm:prSet/>
      <dgm:spPr/>
      <dgm:t>
        <a:bodyPr/>
        <a:p>
          <a:endParaRPr lang="en-US"/>
        </a:p>
      </dgm:t>
    </dgm:pt>
    <dgm:pt modelId="{D42B0996-DBA0-4350-A89B-A6AB99349F95}" type="pres">
      <dgm:prSet presAssocID="{04A0C64D-3F68-46D2-9122-E31CA76EC06B}" presName="diagram" presStyleCnt="0">
        <dgm:presLayoutVars>
          <dgm:dir/>
          <dgm:resizeHandles val="exact"/>
        </dgm:presLayoutVars>
      </dgm:prSet>
      <dgm:spPr/>
    </dgm:pt>
    <dgm:pt modelId="{17ADC5A7-352F-4E35-BF2F-581F860552F4}" type="pres">
      <dgm:prSet presAssocID="{FE748ABA-288A-45DF-9AF6-32209F1D4B5D}" presName="arrow" presStyleLbl="node1" presStyleIdx="0" presStyleCnt="2">
        <dgm:presLayoutVars>
          <dgm:bulletEnabled val="1"/>
        </dgm:presLayoutVars>
      </dgm:prSet>
      <dgm:spPr/>
    </dgm:pt>
    <dgm:pt modelId="{7D4068FD-8151-4B37-9CA8-03AE06A8705B}" type="pres">
      <dgm:prSet presAssocID="{67F96160-9E74-4FEE-869A-35A6CB9E97E8}" presName="arrow" presStyleLbl="node1" presStyleIdx="1" presStyleCnt="2">
        <dgm:presLayoutVars>
          <dgm:bulletEnabled val="1"/>
        </dgm:presLayoutVars>
      </dgm:prSet>
      <dgm:spPr/>
    </dgm:pt>
  </dgm:ptLst>
  <dgm:cxnLst>
    <dgm:cxn modelId="{B18C6D6E-95E9-4BAC-A117-D236E726662E}" srcId="{04A0C64D-3F68-46D2-9122-E31CA76EC06B}" destId="{FE748ABA-288A-45DF-9AF6-32209F1D4B5D}" srcOrd="0" destOrd="0" parTransId="{F99AC3E0-E3C8-4C91-B824-75760C36756F}" sibTransId="{E557F73C-3F4F-4BE9-9E08-709E0FB9DB9F}"/>
    <dgm:cxn modelId="{E0AA20FE-0090-46E2-B207-10D60BA30B49}" srcId="{04A0C64D-3F68-46D2-9122-E31CA76EC06B}" destId="{67F96160-9E74-4FEE-869A-35A6CB9E97E8}" srcOrd="1" destOrd="0" parTransId="{122E4AD2-23F3-4E5D-9BBA-965AD9201239}" sibTransId="{D4BAC5D3-8D90-4D7C-BB3D-069C99157EA0}"/>
    <dgm:cxn modelId="{2720715D-4F92-49EC-A8D3-CC80BC82BDF8}" type="presOf" srcId="{04A0C64D-3F68-46D2-9122-E31CA76EC06B}" destId="{D42B0996-DBA0-4350-A89B-A6AB99349F95}" srcOrd="0" destOrd="0" presId="urn:microsoft.com/office/officeart/2005/8/layout/arrow5"/>
    <dgm:cxn modelId="{F278493E-FD53-4430-B570-19F3E26B8B2B}" type="presParOf" srcId="{D42B0996-DBA0-4350-A89B-A6AB99349F95}" destId="{17ADC5A7-352F-4E35-BF2F-581F860552F4}" srcOrd="0" destOrd="0" presId="urn:microsoft.com/office/officeart/2005/8/layout/arrow5"/>
    <dgm:cxn modelId="{6FC06550-ACFD-42B5-B570-C2CED5CAD723}" type="presOf" srcId="{FE748ABA-288A-45DF-9AF6-32209F1D4B5D}" destId="{17ADC5A7-352F-4E35-BF2F-581F860552F4}" srcOrd="0" destOrd="0" presId="urn:microsoft.com/office/officeart/2005/8/layout/arrow5"/>
    <dgm:cxn modelId="{015B5421-D023-4B92-800B-81CD53833626}" type="presParOf" srcId="{D42B0996-DBA0-4350-A89B-A6AB99349F95}" destId="{7D4068FD-8151-4B37-9CA8-03AE06A8705B}" srcOrd="1" destOrd="0" presId="urn:microsoft.com/office/officeart/2005/8/layout/arrow5"/>
    <dgm:cxn modelId="{14AD3178-A125-46D7-9C55-BCEF021CD3FB}" type="presOf" srcId="{67F96160-9E74-4FEE-869A-35A6CB9E97E8}" destId="{7D4068FD-8151-4B37-9CA8-03AE06A8705B}" srcOrd="0" destOrd="0" presId="urn:microsoft.com/office/officeart/2005/8/layout/arrow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382000" cy="1143000"/>
        <a:chOff x="0" y="0"/>
        <a:chExt cx="8382000" cy="1143000"/>
      </a:xfrm>
    </dsp:grpSpPr>
    <dsp:sp modelId="{8A46BBBA-F0E9-4741-8463-86D4E0C56FA1}">
      <dsp:nvSpPr>
        <dsp:cNvPr id="3" name="Rounded Rectangle 2"/>
        <dsp:cNvSpPr/>
      </dsp:nvSpPr>
      <dsp:spPr bwMode="white">
        <a:xfrm>
          <a:off x="0" y="0"/>
          <a:ext cx="8382000" cy="1140460"/>
        </a:xfrm>
        <a:prstGeom prst="roundRect">
          <a:avLst/>
        </a:prstGeom>
      </dsp:spPr>
      <dsp:style>
        <a:lnRef idx="0">
          <a:schemeClr val="accent2"/>
        </a:lnRef>
        <a:fillRef idx="3">
          <a:schemeClr val="accent2"/>
        </a:fillRef>
        <a:effectRef idx="3">
          <a:schemeClr val="accent2"/>
        </a:effectRef>
        <a:fontRef idx="minor">
          <a:schemeClr val="lt1"/>
        </a:fontRef>
      </dsp:style>
      <dsp:txBody>
        <a:bodyPr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gn="ctr" rtl="0">
            <a:lnSpc>
              <a:spcPct val="100000"/>
            </a:lnSpc>
            <a:spcBef>
              <a:spcPct val="0"/>
            </a:spcBef>
            <a:spcAft>
              <a:spcPct val="35000"/>
            </a:spcAft>
          </a:pPr>
          <a:r>
            <a:rPr lang="en-US" b="1" dirty="0" smtClean="0">
              <a:solidFill>
                <a:srgbClr val="0C0C0C"/>
              </a:solidFill>
              <a:latin typeface="Times New Roman" panose="02020603050405020304" pitchFamily="18" charset="0"/>
              <a:cs typeface="Times New Roman" panose="02020603050405020304" pitchFamily="18" charset="0"/>
            </a:rPr>
            <a:t>KẾT CẤU CHƯƠNG 5</a:t>
          </a:r>
          <a:br>
            <a:rPr lang="en-US" b="1" dirty="0" smtClean="0">
              <a:solidFill>
                <a:srgbClr val="0C0C0C"/>
              </a:solidFill>
              <a:latin typeface="Times New Roman" panose="02020603050405020304" pitchFamily="18" charset="0"/>
              <a:cs typeface="Times New Roman" panose="02020603050405020304" pitchFamily="18" charset="0"/>
            </a:rPr>
          </a:br>
          <a:endParaRPr lang="en-US" b="1" dirty="0">
            <a:solidFill>
              <a:srgbClr val="0C0C0C"/>
            </a:solidFill>
            <a:latin typeface="Times New Roman" panose="02020603050405020304" pitchFamily="18" charset="0"/>
            <a:cs typeface="Times New Roman" panose="02020603050405020304" pitchFamily="18" charset="0"/>
          </a:endParaRPr>
        </a:p>
      </dsp:txBody>
      <dsp:txXfrm>
        <a:off x="0" y="0"/>
        <a:ext cx="8382000" cy="11404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855110" cy="1524000"/>
        <a:chOff x="0" y="0"/>
        <a:chExt cx="8855110" cy="1524000"/>
      </a:xfrm>
    </dsp:grpSpPr>
    <dsp:sp modelId="{69C19FBC-CDA7-46C7-8BC8-94152D06E015}">
      <dsp:nvSpPr>
        <dsp:cNvPr id="3" name="Chevron 2"/>
        <dsp:cNvSpPr/>
      </dsp:nvSpPr>
      <dsp:spPr bwMode="white">
        <a:xfrm rot="5400000">
          <a:off x="-48516" y="228600"/>
          <a:ext cx="1524000" cy="1066800"/>
        </a:xfrm>
        <a:prstGeom prst="chevron">
          <a:avLst/>
        </a:prstGeom>
      </dsp:spPr>
      <dsp:style>
        <a:lnRef idx="0">
          <a:schemeClr val="accent3"/>
        </a:lnRef>
        <a:fillRef idx="3">
          <a:schemeClr val="accent3"/>
        </a:fillRef>
        <a:effectRef idx="3">
          <a:schemeClr val="accent3"/>
        </a:effectRef>
        <a:fontRef idx="minor">
          <a:schemeClr val="lt1"/>
        </a:fontRef>
      </dsp:style>
      <dsp:txBody>
        <a:bodyPr rot="-5400000" vert="horz" wrap="square"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endParaRPr lang="en-US" sz="2200" b="1" dirty="0">
            <a:solidFill>
              <a:schemeClr val="tx1"/>
            </a:solidFill>
            <a:latin typeface="Times New Roman" panose="02020603050405020304" pitchFamily="18" charset="0"/>
            <a:cs typeface="Times New Roman" panose="02020603050405020304" pitchFamily="18" charset="0"/>
          </a:endParaRPr>
        </a:p>
      </dsp:txBody>
      <dsp:txXfrm rot="5400000">
        <a:off x="-48516" y="228600"/>
        <a:ext cx="1524000" cy="1066800"/>
      </dsp:txXfrm>
    </dsp:sp>
    <dsp:sp modelId="{6800C3FF-8555-4010-9AF2-9C597A671F1D}">
      <dsp:nvSpPr>
        <dsp:cNvPr id="4" name="Round Same Side Corner Rectangle 3"/>
        <dsp:cNvSpPr/>
      </dsp:nvSpPr>
      <dsp:spPr bwMode="white">
        <a:xfrm rot="5400000">
          <a:off x="4465655" y="-3398855"/>
          <a:ext cx="990600" cy="7788310"/>
        </a:xfrm>
        <a:prstGeom prst="round2SameRect">
          <a:avLst/>
        </a:prstGeom>
      </dsp:spPr>
      <dsp:style>
        <a:lnRef idx="1">
          <a:schemeClr val="accent3"/>
        </a:lnRef>
        <a:fillRef idx="2">
          <a:schemeClr val="accent3"/>
        </a:fillRef>
        <a:effectRef idx="1">
          <a:schemeClr val="accent3"/>
        </a:effectRef>
        <a:fontRef idx="minor">
          <a:schemeClr val="dk1"/>
        </a:fontRef>
      </dsp:style>
      <dsp:txBody>
        <a:bodyPr rot="-5400000"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endParaRPr lang="en-US" sz="2400" i="1" dirty="0">
            <a:solidFill>
              <a:schemeClr val="dk1"/>
            </a:solidFill>
          </a:endParaRPr>
        </a:p>
        <a:p>
          <a:pPr marL="228600" lvl="1" indent="-228600">
            <a:lnSpc>
              <a:spcPct val="100000"/>
            </a:lnSpc>
            <a:spcBef>
              <a:spcPct val="0"/>
            </a:spcBef>
            <a:spcAft>
              <a:spcPct val="15000"/>
            </a:spcAft>
            <a:buChar char="•"/>
          </a:pPr>
          <a:r>
            <a:rPr lang="en-US" sz="2400" b="1" i="1" dirty="0" err="1" smtClean="0">
              <a:solidFill>
                <a:schemeClr val="dk1"/>
              </a:solidFill>
              <a:latin typeface="Times New Roman" panose="02020603050405020304" pitchFamily="18" charset="0"/>
              <a:cs typeface="Times New Roman" panose="02020603050405020304" pitchFamily="18" charset="0"/>
            </a:rPr>
            <a:t>Vai</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trò</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của</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Đảng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Cộng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sản</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Việt</a:t>
          </a:r>
          <a:r>
            <a:rPr lang="en-US" sz="2400" b="1" i="1" dirty="0" smtClean="0">
              <a:solidFill>
                <a:schemeClr val="dk1"/>
              </a:solidFill>
              <a:latin typeface="Times New Roman" panose="02020603050405020304" pitchFamily="18" charset="0"/>
              <a:cs typeface="Times New Roman" panose="02020603050405020304" pitchFamily="18" charset="0"/>
            </a:rPr>
            <a:t> Nam</a:t>
          </a:r>
          <a:br>
            <a:rPr lang="en-US" sz="2400" b="1" i="1" dirty="0" smtClean="0">
              <a:solidFill>
                <a:schemeClr val="dk1"/>
              </a:solidFill>
              <a:latin typeface="Times New Roman" panose="02020603050405020304" pitchFamily="18" charset="0"/>
              <a:cs typeface="Times New Roman" panose="02020603050405020304" pitchFamily="18" charset="0"/>
            </a:rPr>
          </a:br>
          <a:endParaRPr lang="en-US" sz="2400" i="1" dirty="0">
            <a:solidFill>
              <a:schemeClr val="dk1"/>
            </a:solidFill>
          </a:endParaRPr>
        </a:p>
      </dsp:txBody>
      <dsp:txXfrm rot="5400000">
        <a:off x="4465655" y="-3398855"/>
        <a:ext cx="990600" cy="7788310"/>
      </dsp:txXfrm>
    </dsp:sp>
  </dsp:spTree>
</dsp:drawing>
</file>

<file path=ppt/diagrams/drawing1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855110" cy="1524000"/>
        <a:chOff x="0" y="0"/>
        <a:chExt cx="8855110" cy="1524000"/>
      </a:xfrm>
    </dsp:grpSpPr>
    <dsp:sp modelId="{69C19FBC-CDA7-46C7-8BC8-94152D06E015}">
      <dsp:nvSpPr>
        <dsp:cNvPr id="3" name="Chevron 2"/>
        <dsp:cNvSpPr/>
      </dsp:nvSpPr>
      <dsp:spPr bwMode="white">
        <a:xfrm rot="5400000">
          <a:off x="-48516" y="228600"/>
          <a:ext cx="1524000" cy="1066800"/>
        </a:xfrm>
        <a:prstGeom prst="chevron">
          <a:avLst/>
        </a:prstGeom>
      </dsp:spPr>
      <dsp:style>
        <a:lnRef idx="0">
          <a:schemeClr val="accent3"/>
        </a:lnRef>
        <a:fillRef idx="3">
          <a:schemeClr val="accent3"/>
        </a:fillRef>
        <a:effectRef idx="3">
          <a:schemeClr val="accent3"/>
        </a:effectRef>
        <a:fontRef idx="minor">
          <a:schemeClr val="lt1"/>
        </a:fontRef>
      </dsp:style>
      <dsp:txBody>
        <a:bodyPr rot="-5400000" vert="horz" wrap="square"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endParaRPr lang="en-US" sz="2200" b="1" dirty="0">
            <a:solidFill>
              <a:schemeClr val="tx1"/>
            </a:solidFill>
            <a:latin typeface="Times New Roman" panose="02020603050405020304" pitchFamily="18" charset="0"/>
            <a:cs typeface="Times New Roman" panose="02020603050405020304" pitchFamily="18" charset="0"/>
          </a:endParaRPr>
        </a:p>
      </dsp:txBody>
      <dsp:txXfrm rot="5400000">
        <a:off x="-48516" y="228600"/>
        <a:ext cx="1524000" cy="1066800"/>
      </dsp:txXfrm>
    </dsp:sp>
    <dsp:sp modelId="{6800C3FF-8555-4010-9AF2-9C597A671F1D}">
      <dsp:nvSpPr>
        <dsp:cNvPr id="4" name="Round Same Side Corner Rectangle 3"/>
        <dsp:cNvSpPr/>
      </dsp:nvSpPr>
      <dsp:spPr bwMode="white">
        <a:xfrm rot="5400000">
          <a:off x="4465655" y="-3398855"/>
          <a:ext cx="990600" cy="7788310"/>
        </a:xfrm>
        <a:prstGeom prst="round2SameRect">
          <a:avLst/>
        </a:prstGeom>
      </dsp:spPr>
      <dsp:style>
        <a:lnRef idx="1">
          <a:schemeClr val="accent3"/>
        </a:lnRef>
        <a:fillRef idx="2">
          <a:schemeClr val="accent3"/>
        </a:fillRef>
        <a:effectRef idx="1">
          <a:schemeClr val="accent3"/>
        </a:effectRef>
        <a:fontRef idx="minor">
          <a:schemeClr val="dk1"/>
        </a:fontRef>
      </dsp:style>
      <dsp:txBody>
        <a:bodyPr rot="-5400000"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endParaRPr lang="en-US" sz="2400" i="1" dirty="0">
            <a:solidFill>
              <a:schemeClr val="dk1"/>
            </a:solidFill>
          </a:endParaRPr>
        </a:p>
        <a:p>
          <a:pPr marL="228600" lvl="1" indent="-228600">
            <a:lnSpc>
              <a:spcPct val="100000"/>
            </a:lnSpc>
            <a:spcBef>
              <a:spcPct val="0"/>
            </a:spcBef>
            <a:spcAft>
              <a:spcPct val="15000"/>
            </a:spcAft>
            <a:buChar char="•"/>
          </a:pPr>
          <a:r>
            <a:rPr lang="en-US" sz="2400" b="1" i="1" dirty="0" err="1" smtClean="0">
              <a:solidFill>
                <a:schemeClr val="dk1"/>
              </a:solidFill>
              <a:latin typeface="Times New Roman" panose="02020603050405020304" pitchFamily="18" charset="0"/>
              <a:cs typeface="Times New Roman" panose="02020603050405020304" pitchFamily="18" charset="0"/>
            </a:rPr>
            <a:t>Vai</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trò</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của</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Đảng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Cộng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sản</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Việt</a:t>
          </a:r>
          <a:r>
            <a:rPr lang="en-US" sz="2400" b="1" i="1" dirty="0" smtClean="0">
              <a:solidFill>
                <a:schemeClr val="dk1"/>
              </a:solidFill>
              <a:latin typeface="Times New Roman" panose="02020603050405020304" pitchFamily="18" charset="0"/>
              <a:cs typeface="Times New Roman" panose="02020603050405020304" pitchFamily="18" charset="0"/>
            </a:rPr>
            <a:t> Nam</a:t>
          </a:r>
          <a:br>
            <a:rPr lang="en-US" sz="2400" b="1" i="1" dirty="0" smtClean="0">
              <a:solidFill>
                <a:schemeClr val="dk1"/>
              </a:solidFill>
              <a:latin typeface="Times New Roman" panose="02020603050405020304" pitchFamily="18" charset="0"/>
              <a:cs typeface="Times New Roman" panose="02020603050405020304" pitchFamily="18" charset="0"/>
            </a:rPr>
          </a:br>
          <a:endParaRPr lang="en-US" sz="2400" i="1" dirty="0">
            <a:solidFill>
              <a:schemeClr val="dk1"/>
            </a:solidFill>
          </a:endParaRPr>
        </a:p>
      </dsp:txBody>
      <dsp:txXfrm rot="5400000">
        <a:off x="4465655" y="-3398855"/>
        <a:ext cx="990600" cy="7788310"/>
      </dsp:txXfrm>
    </dsp:sp>
  </dsp:spTree>
</dsp:drawing>
</file>

<file path=ppt/diagrams/drawing1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516620" cy="5168265"/>
        <a:chOff x="0" y="0"/>
        <a:chExt cx="8516620" cy="5168265"/>
      </a:xfrm>
    </dsp:grpSpPr>
    <dsp:sp modelId="{B1BFD8B5-6CF9-4B52-A6FD-4E32C8B42DD0}">
      <dsp:nvSpPr>
        <dsp:cNvPr id="3" name="Round Single Corner Rectangle 2"/>
        <dsp:cNvSpPr/>
      </dsp:nvSpPr>
      <dsp:spPr bwMode="white">
        <a:xfrm rot="16200000">
          <a:off x="837089" y="-837089"/>
          <a:ext cx="2584133" cy="4258310"/>
        </a:xfrm>
        <a:prstGeom prst="round1Rect">
          <a:avLst/>
        </a:prstGeom>
      </dsp:spPr>
      <dsp:style>
        <a:lnRef idx="2">
          <a:schemeClr val="lt1"/>
        </a:lnRef>
        <a:fillRef idx="1">
          <a:schemeClr val="accent1"/>
        </a:fillRef>
        <a:effectRef idx="0">
          <a:scrgbClr r="0" g="0" b="0"/>
        </a:effectRef>
        <a:fontRef idx="minor">
          <a:schemeClr val="lt1"/>
        </a:fontRef>
      </dsp:style>
      <dsp:txBody>
        <a:bodyPr rot="5400000" vert="horz" wrap="square" lIns="149352" tIns="149352" rIns="149352" bIns="149352"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a:t>- </a:t>
          </a:r>
          <a:r>
            <a:rPr lang="en-US"/>
            <a:t>HCM coi đạo đức</a:t>
          </a:r>
          <a:r>
            <a:rPr lang="en-US" i="1"/>
            <a:t> là gốc, là nền tảng </a:t>
          </a:r>
          <a:r>
            <a:rPr lang="en-US"/>
            <a:t>của người cộng sản. </a:t>
          </a:r>
          <a:endParaRPr lang="en-US"/>
        </a:p>
      </dsp:txBody>
      <dsp:txXfrm rot="16200000">
        <a:off x="837089" y="-837089"/>
        <a:ext cx="2584133" cy="4258310"/>
      </dsp:txXfrm>
    </dsp:sp>
    <dsp:sp modelId="{97AE02B1-131E-4D76-8495-C710475CA3F5}">
      <dsp:nvSpPr>
        <dsp:cNvPr id="4" name="Round Single Corner Rectangle 3"/>
        <dsp:cNvSpPr/>
      </dsp:nvSpPr>
      <dsp:spPr bwMode="white">
        <a:xfrm>
          <a:off x="4258310" y="0"/>
          <a:ext cx="4258310" cy="2584133"/>
        </a:xfrm>
        <a:prstGeom prst="round1Rect">
          <a:avLst/>
        </a:prstGeom>
      </dsp:spPr>
      <dsp:style>
        <a:lnRef idx="2">
          <a:schemeClr val="lt1"/>
        </a:lnRef>
        <a:fillRef idx="1">
          <a:schemeClr val="accent1"/>
        </a:fillRef>
        <a:effectRef idx="0">
          <a:scrgbClr r="0" g="0" b="0"/>
        </a:effectRef>
        <a:fontRef idx="minor">
          <a:schemeClr val="lt1"/>
        </a:fontRef>
      </dsp:style>
      <dsp:txBody>
        <a:bodyPr vert="horz" wrap="square" lIns="149352" tIns="149352" rIns="149352" bIns="149352"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a:t>- </a:t>
          </a:r>
          <a:r>
            <a:rPr lang="en-US"/>
            <a:t>Đạo đức bao hàm: năng lực -phẩm chất của CB,ĐV.</a:t>
          </a:r>
          <a:endParaRPr lang="en-US"/>
        </a:p>
      </dsp:txBody>
      <dsp:txXfrm>
        <a:off x="4258310" y="0"/>
        <a:ext cx="4258310" cy="2584133"/>
      </dsp:txXfrm>
    </dsp:sp>
    <dsp:sp modelId="{E9423DCB-0F58-4AB8-A9AB-FA09BF248D4C}">
      <dsp:nvSpPr>
        <dsp:cNvPr id="5" name="Round Single Corner Rectangle 4"/>
        <dsp:cNvSpPr/>
      </dsp:nvSpPr>
      <dsp:spPr bwMode="white">
        <a:xfrm rot="10800000">
          <a:off x="0" y="2584133"/>
          <a:ext cx="4258310" cy="2584133"/>
        </a:xfrm>
        <a:prstGeom prst="round1Rect">
          <a:avLst/>
        </a:prstGeom>
      </dsp:spPr>
      <dsp:style>
        <a:lnRef idx="2">
          <a:schemeClr val="lt1"/>
        </a:lnRef>
        <a:fillRef idx="1">
          <a:schemeClr val="accent1"/>
        </a:fillRef>
        <a:effectRef idx="0">
          <a:scrgbClr r="0" g="0" b="0"/>
        </a:effectRef>
        <a:fontRef idx="minor">
          <a:schemeClr val="lt1"/>
        </a:fontRef>
      </dsp:style>
      <dsp:txBody>
        <a:bodyPr rot="10800000" vert="horz" wrap="square" lIns="149352" tIns="149352" rIns="149352" bIns="149352"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0"/>
            </a:lnSpc>
            <a:spcBef>
              <a:spcPct val="0"/>
            </a:spcBef>
            <a:spcAft>
              <a:spcPct val="35000"/>
            </a:spcAft>
          </a:pPr>
          <a:r>
            <a:rPr lang="en-US"/>
            <a:t>- </a:t>
          </a:r>
          <a:r>
            <a:rPr lang="en-US"/>
            <a:t>HCM “rèn” đạo đức cho CB,ĐV</a:t>
          </a:r>
          <a:endParaRPr lang="en-US"/>
        </a:p>
      </dsp:txBody>
      <dsp:txXfrm rot="10800000">
        <a:off x="0" y="2584133"/>
        <a:ext cx="4258310" cy="2584133"/>
      </dsp:txXfrm>
    </dsp:sp>
    <dsp:sp modelId="{9528372C-7B29-4DDD-98C9-64AE00BAEDAF}">
      <dsp:nvSpPr>
        <dsp:cNvPr id="6" name="Round Single Corner Rectangle 5"/>
        <dsp:cNvSpPr/>
      </dsp:nvSpPr>
      <dsp:spPr bwMode="white">
        <a:xfrm rot="5400000">
          <a:off x="5095399" y="1747044"/>
          <a:ext cx="2584133" cy="4258310"/>
        </a:xfrm>
        <a:prstGeom prst="round1Rect">
          <a:avLst/>
        </a:prstGeom>
      </dsp:spPr>
      <dsp:style>
        <a:lnRef idx="2">
          <a:schemeClr val="lt1"/>
        </a:lnRef>
        <a:fillRef idx="1">
          <a:schemeClr val="accent1"/>
        </a:fillRef>
        <a:effectRef idx="0">
          <a:scrgbClr r="0" g="0" b="0"/>
        </a:effectRef>
        <a:fontRef idx="minor">
          <a:schemeClr val="lt1"/>
        </a:fontRef>
      </dsp:style>
      <dsp:txBody>
        <a:bodyPr rot="-5400000" vert="horz" wrap="square" lIns="149352" tIns="149352" rIns="149352" bIns="149352"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gn="just">
            <a:lnSpc>
              <a:spcPct val="100000"/>
            </a:lnSpc>
            <a:spcBef>
              <a:spcPct val="0"/>
            </a:spcBef>
            <a:spcAft>
              <a:spcPct val="35000"/>
            </a:spcAft>
          </a:pPr>
          <a:r>
            <a:rPr lang="en-US"/>
            <a:t>-Trung với Đảng, với nước.</a:t>
          </a:r>
          <a:endParaRPr lang="en-US"/>
        </a:p>
        <a:p>
          <a:pPr lvl="0" algn="just">
            <a:lnSpc>
              <a:spcPct val="100000"/>
            </a:lnSpc>
            <a:spcBef>
              <a:spcPct val="0"/>
            </a:spcBef>
            <a:spcAft>
              <a:spcPct val="35000"/>
            </a:spcAft>
          </a:pPr>
          <a:r>
            <a:rPr lang="en-US"/>
            <a:t>- Hiếu với dân.</a:t>
          </a:r>
          <a:endParaRPr lang="en-US"/>
        </a:p>
        <a:p>
          <a:pPr lvl="0" algn="just">
            <a:lnSpc>
              <a:spcPct val="100000"/>
            </a:lnSpc>
            <a:spcBef>
              <a:spcPct val="0"/>
            </a:spcBef>
            <a:spcAft>
              <a:spcPct val="35000"/>
            </a:spcAft>
          </a:pPr>
          <a:r>
            <a:rPr lang="en-US"/>
            <a:t>-Cần, Kiệm, Liêm, Chính, Chí công vô tư; Có tinh thần quốc tế trong sáng. </a:t>
          </a:r>
          <a:endParaRPr lang="en-US"/>
        </a:p>
      </dsp:txBody>
      <dsp:txXfrm rot="5400000">
        <a:off x="5095399" y="1747044"/>
        <a:ext cx="2584133" cy="4258310"/>
      </dsp:txXfrm>
    </dsp:sp>
    <dsp:sp modelId="{5F404160-09B3-4383-B293-CADF417D25C2}">
      <dsp:nvSpPr>
        <dsp:cNvPr id="7" name="Rounded Rectangle 6"/>
        <dsp:cNvSpPr/>
      </dsp:nvSpPr>
      <dsp:spPr bwMode="white">
        <a:xfrm>
          <a:off x="2980817" y="1938099"/>
          <a:ext cx="2554986" cy="1292066"/>
        </a:xfrm>
        <a:prstGeom prst="roundRect">
          <a:avLst/>
        </a:prstGeom>
      </dsp:spPr>
      <dsp:style>
        <a:lnRef idx="2">
          <a:schemeClr val="lt1"/>
        </a:lnRef>
        <a:fillRef idx="1">
          <a:schemeClr val="accent1">
            <a:tint val="60000"/>
          </a:schemeClr>
        </a:fillRef>
        <a:effectRef idx="0">
          <a:scrgbClr r="0" g="0" b="0"/>
        </a:effectRef>
        <a:fontRef idx="minor"/>
      </dsp:style>
      <dsp:txBody>
        <a:bodyPr vert="horz" wrap="square" lIns="106680" tIns="106680" rIns="106680" bIns="10668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gn="ctr">
            <a:lnSpc>
              <a:spcPct val="100000"/>
            </a:lnSpc>
            <a:spcBef>
              <a:spcPct val="0"/>
            </a:spcBef>
            <a:spcAft>
              <a:spcPct val="35000"/>
            </a:spcAft>
          </a:pPr>
          <a:r>
            <a:rPr lang="en-US" sz="2800" b="1">
              <a:solidFill>
                <a:schemeClr val="dk1"/>
              </a:solidFill>
            </a:rPr>
            <a:t>Đảng là đạo đức, là văn minh</a:t>
          </a:r>
          <a:endParaRPr lang="en-US" sz="2800" b="1">
            <a:solidFill>
              <a:schemeClr val="dk1"/>
            </a:solidFill>
          </a:endParaRPr>
        </a:p>
      </dsp:txBody>
      <dsp:txXfrm>
        <a:off x="2980817" y="1938099"/>
        <a:ext cx="2554986" cy="1292066"/>
      </dsp:txXfrm>
    </dsp:sp>
  </dsp:spTree>
</dsp:drawing>
</file>

<file path=ppt/diagrams/drawing1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855110" cy="1524000"/>
        <a:chOff x="0" y="0"/>
        <a:chExt cx="8855110" cy="1524000"/>
      </a:xfrm>
    </dsp:grpSpPr>
    <dsp:sp modelId="{69C19FBC-CDA7-46C7-8BC8-94152D06E015}">
      <dsp:nvSpPr>
        <dsp:cNvPr id="3" name="Chevron 2"/>
        <dsp:cNvSpPr/>
      </dsp:nvSpPr>
      <dsp:spPr bwMode="white">
        <a:xfrm rot="5400000">
          <a:off x="-48516" y="228600"/>
          <a:ext cx="1524000" cy="1066800"/>
        </a:xfrm>
        <a:prstGeom prst="chevron">
          <a:avLst/>
        </a:prstGeom>
      </dsp:spPr>
      <dsp:style>
        <a:lnRef idx="0">
          <a:schemeClr val="accent3"/>
        </a:lnRef>
        <a:fillRef idx="3">
          <a:schemeClr val="accent3"/>
        </a:fillRef>
        <a:effectRef idx="3">
          <a:schemeClr val="accent3"/>
        </a:effectRef>
        <a:fontRef idx="minor">
          <a:schemeClr val="lt1"/>
        </a:fontRef>
      </dsp:style>
      <dsp:txBody>
        <a:bodyPr rot="-5400000" vert="horz" wrap="square"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endParaRPr lang="en-US" sz="2200" b="1" dirty="0">
            <a:solidFill>
              <a:schemeClr val="tx1"/>
            </a:solidFill>
            <a:latin typeface="Times New Roman" panose="02020603050405020304" pitchFamily="18" charset="0"/>
            <a:cs typeface="Times New Roman" panose="02020603050405020304" pitchFamily="18" charset="0"/>
          </a:endParaRPr>
        </a:p>
      </dsp:txBody>
      <dsp:txXfrm rot="5400000">
        <a:off x="-48516" y="228600"/>
        <a:ext cx="1524000" cy="1066800"/>
      </dsp:txXfrm>
    </dsp:sp>
    <dsp:sp modelId="{6800C3FF-8555-4010-9AF2-9C597A671F1D}">
      <dsp:nvSpPr>
        <dsp:cNvPr id="4" name="Round Same Side Corner Rectangle 3"/>
        <dsp:cNvSpPr/>
      </dsp:nvSpPr>
      <dsp:spPr bwMode="white">
        <a:xfrm rot="5400000">
          <a:off x="4465655" y="-3398855"/>
          <a:ext cx="990600" cy="7788310"/>
        </a:xfrm>
        <a:prstGeom prst="round2SameRect">
          <a:avLst/>
        </a:prstGeom>
      </dsp:spPr>
      <dsp:style>
        <a:lnRef idx="1">
          <a:schemeClr val="accent3"/>
        </a:lnRef>
        <a:fillRef idx="2">
          <a:schemeClr val="accent3"/>
        </a:fillRef>
        <a:effectRef idx="1">
          <a:schemeClr val="accent3"/>
        </a:effectRef>
        <a:fontRef idx="minor">
          <a:schemeClr val="dk1"/>
        </a:fontRef>
      </dsp:style>
      <dsp:txBody>
        <a:bodyPr rot="-5400000"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endParaRPr lang="en-US" sz="2400" i="1" dirty="0">
            <a:solidFill>
              <a:schemeClr val="dk1"/>
            </a:solidFill>
          </a:endParaRPr>
        </a:p>
        <a:p>
          <a:pPr marL="228600" lvl="1" indent="-228600">
            <a:lnSpc>
              <a:spcPct val="100000"/>
            </a:lnSpc>
            <a:spcBef>
              <a:spcPct val="0"/>
            </a:spcBef>
            <a:spcAft>
              <a:spcPct val="15000"/>
            </a:spcAft>
            <a:buChar char="•"/>
          </a:pPr>
          <a:r>
            <a:rPr lang="en-US" sz="2400" b="1" i="1" dirty="0" err="1" smtClean="0">
              <a:solidFill>
                <a:schemeClr val="dk1"/>
              </a:solidFill>
              <a:latin typeface="Times New Roman" panose="02020603050405020304" pitchFamily="18" charset="0"/>
              <a:cs typeface="Times New Roman" panose="02020603050405020304" pitchFamily="18" charset="0"/>
            </a:rPr>
            <a:t>Vai</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trò</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của</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Đảng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Cộng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sản</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Việt</a:t>
          </a:r>
          <a:r>
            <a:rPr lang="en-US" sz="2400" b="1" i="1" dirty="0" smtClean="0">
              <a:solidFill>
                <a:schemeClr val="dk1"/>
              </a:solidFill>
              <a:latin typeface="Times New Roman" panose="02020603050405020304" pitchFamily="18" charset="0"/>
              <a:cs typeface="Times New Roman" panose="02020603050405020304" pitchFamily="18" charset="0"/>
            </a:rPr>
            <a:t> Nam</a:t>
          </a:r>
          <a:br>
            <a:rPr lang="en-US" sz="2400" b="1" i="1" dirty="0" smtClean="0">
              <a:solidFill>
                <a:schemeClr val="dk1"/>
              </a:solidFill>
              <a:latin typeface="Times New Roman" panose="02020603050405020304" pitchFamily="18" charset="0"/>
              <a:cs typeface="Times New Roman" panose="02020603050405020304" pitchFamily="18" charset="0"/>
            </a:rPr>
          </a:br>
          <a:endParaRPr lang="en-US" sz="2400" i="1" dirty="0">
            <a:solidFill>
              <a:schemeClr val="dk1"/>
            </a:solidFill>
          </a:endParaRPr>
        </a:p>
      </dsp:txBody>
      <dsp:txXfrm rot="5400000">
        <a:off x="4465655" y="-3398855"/>
        <a:ext cx="990600" cy="7788310"/>
      </dsp:txXfrm>
    </dsp:sp>
  </dsp:spTree>
</dsp:drawing>
</file>

<file path=ppt/diagrams/drawing1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855110" cy="1524000"/>
        <a:chOff x="0" y="0"/>
        <a:chExt cx="8855110" cy="1524000"/>
      </a:xfrm>
    </dsp:grpSpPr>
    <dsp:sp modelId="{69C19FBC-CDA7-46C7-8BC8-94152D06E015}">
      <dsp:nvSpPr>
        <dsp:cNvPr id="3" name="Chevron 2"/>
        <dsp:cNvSpPr/>
      </dsp:nvSpPr>
      <dsp:spPr bwMode="white">
        <a:xfrm rot="5400000">
          <a:off x="-48516" y="228600"/>
          <a:ext cx="1524000" cy="1066800"/>
        </a:xfrm>
        <a:prstGeom prst="chevron">
          <a:avLst/>
        </a:prstGeom>
      </dsp:spPr>
      <dsp:style>
        <a:lnRef idx="0">
          <a:schemeClr val="accent3"/>
        </a:lnRef>
        <a:fillRef idx="3">
          <a:schemeClr val="accent3"/>
        </a:fillRef>
        <a:effectRef idx="3">
          <a:schemeClr val="accent3"/>
        </a:effectRef>
        <a:fontRef idx="minor">
          <a:schemeClr val="lt1"/>
        </a:fontRef>
      </dsp:style>
      <dsp:txBody>
        <a:bodyPr rot="-5400000" vert="horz" wrap="square"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endParaRPr lang="en-US" sz="2200" b="1" dirty="0">
            <a:solidFill>
              <a:schemeClr val="tx1"/>
            </a:solidFill>
            <a:latin typeface="Times New Roman" panose="02020603050405020304" pitchFamily="18" charset="0"/>
            <a:cs typeface="Times New Roman" panose="02020603050405020304" pitchFamily="18" charset="0"/>
          </a:endParaRPr>
        </a:p>
      </dsp:txBody>
      <dsp:txXfrm rot="5400000">
        <a:off x="-48516" y="228600"/>
        <a:ext cx="1524000" cy="1066800"/>
      </dsp:txXfrm>
    </dsp:sp>
    <dsp:sp modelId="{6800C3FF-8555-4010-9AF2-9C597A671F1D}">
      <dsp:nvSpPr>
        <dsp:cNvPr id="4" name="Round Same Side Corner Rectangle 3"/>
        <dsp:cNvSpPr/>
      </dsp:nvSpPr>
      <dsp:spPr bwMode="white">
        <a:xfrm rot="5400000">
          <a:off x="4465655" y="-3398855"/>
          <a:ext cx="990600" cy="7788310"/>
        </a:xfrm>
        <a:prstGeom prst="round2SameRect">
          <a:avLst/>
        </a:prstGeom>
      </dsp:spPr>
      <dsp:style>
        <a:lnRef idx="1">
          <a:schemeClr val="accent3"/>
        </a:lnRef>
        <a:fillRef idx="2">
          <a:schemeClr val="accent3"/>
        </a:fillRef>
        <a:effectRef idx="1">
          <a:schemeClr val="accent3"/>
        </a:effectRef>
        <a:fontRef idx="minor">
          <a:schemeClr val="dk1"/>
        </a:fontRef>
      </dsp:style>
      <dsp:txBody>
        <a:bodyPr rot="-5400000"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endParaRPr lang="en-US" sz="2400" i="1" dirty="0">
            <a:solidFill>
              <a:schemeClr val="dk1"/>
            </a:solidFill>
          </a:endParaRPr>
        </a:p>
        <a:p>
          <a:pPr marL="228600" lvl="1" indent="-228600">
            <a:lnSpc>
              <a:spcPct val="100000"/>
            </a:lnSpc>
            <a:spcBef>
              <a:spcPct val="0"/>
            </a:spcBef>
            <a:spcAft>
              <a:spcPct val="15000"/>
            </a:spcAft>
            <a:buChar char="•"/>
          </a:pPr>
          <a:r>
            <a:rPr lang="en-US" sz="2400" b="1" i="1" dirty="0" err="1" smtClean="0">
              <a:solidFill>
                <a:schemeClr val="dk1"/>
              </a:solidFill>
              <a:latin typeface="Times New Roman" panose="02020603050405020304" pitchFamily="18" charset="0"/>
              <a:cs typeface="Times New Roman" panose="02020603050405020304" pitchFamily="18" charset="0"/>
            </a:rPr>
            <a:t>Vai</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trò</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của</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Đảng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Cộng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sản</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Việt</a:t>
          </a:r>
          <a:r>
            <a:rPr lang="en-US" sz="2400" b="1" i="1" dirty="0" smtClean="0">
              <a:solidFill>
                <a:schemeClr val="dk1"/>
              </a:solidFill>
              <a:latin typeface="Times New Roman" panose="02020603050405020304" pitchFamily="18" charset="0"/>
              <a:cs typeface="Times New Roman" panose="02020603050405020304" pitchFamily="18" charset="0"/>
            </a:rPr>
            <a:t> Nam</a:t>
          </a:r>
          <a:br>
            <a:rPr lang="en-US" sz="2400" b="1" i="1" dirty="0" smtClean="0">
              <a:solidFill>
                <a:schemeClr val="dk1"/>
              </a:solidFill>
              <a:latin typeface="Times New Roman" panose="02020603050405020304" pitchFamily="18" charset="0"/>
              <a:cs typeface="Times New Roman" panose="02020603050405020304" pitchFamily="18" charset="0"/>
            </a:rPr>
          </a:br>
          <a:endParaRPr lang="en-US" sz="2400" i="1" dirty="0">
            <a:solidFill>
              <a:schemeClr val="dk1"/>
            </a:solidFill>
          </a:endParaRPr>
        </a:p>
      </dsp:txBody>
      <dsp:txXfrm rot="5400000">
        <a:off x="4465655" y="-3398855"/>
        <a:ext cx="990600" cy="7788310"/>
      </dsp:txXfrm>
    </dsp:sp>
  </dsp:spTree>
</dsp:drawing>
</file>

<file path=ppt/diagrams/drawing1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855110" cy="1524000"/>
        <a:chOff x="0" y="0"/>
        <a:chExt cx="8855110" cy="1524000"/>
      </a:xfrm>
    </dsp:grpSpPr>
    <dsp:sp modelId="{69C19FBC-CDA7-46C7-8BC8-94152D06E015}">
      <dsp:nvSpPr>
        <dsp:cNvPr id="3" name="Chevron 2"/>
        <dsp:cNvSpPr/>
      </dsp:nvSpPr>
      <dsp:spPr bwMode="white">
        <a:xfrm rot="5400000">
          <a:off x="-48516" y="228600"/>
          <a:ext cx="1524000" cy="1066800"/>
        </a:xfrm>
        <a:prstGeom prst="chevron">
          <a:avLst/>
        </a:prstGeom>
      </dsp:spPr>
      <dsp:style>
        <a:lnRef idx="0">
          <a:schemeClr val="accent3"/>
        </a:lnRef>
        <a:fillRef idx="3">
          <a:schemeClr val="accent3"/>
        </a:fillRef>
        <a:effectRef idx="3">
          <a:schemeClr val="accent3"/>
        </a:effectRef>
        <a:fontRef idx="minor">
          <a:schemeClr val="lt1"/>
        </a:fontRef>
      </dsp:style>
      <dsp:txBody>
        <a:bodyPr rot="-5400000" vert="horz" wrap="square"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endParaRPr lang="en-US" sz="2200" b="1" dirty="0">
            <a:solidFill>
              <a:schemeClr val="tx1"/>
            </a:solidFill>
            <a:latin typeface="Times New Roman" panose="02020603050405020304" pitchFamily="18" charset="0"/>
            <a:cs typeface="Times New Roman" panose="02020603050405020304" pitchFamily="18" charset="0"/>
          </a:endParaRPr>
        </a:p>
      </dsp:txBody>
      <dsp:txXfrm rot="5400000">
        <a:off x="-48516" y="228600"/>
        <a:ext cx="1524000" cy="1066800"/>
      </dsp:txXfrm>
    </dsp:sp>
    <dsp:sp modelId="{6800C3FF-8555-4010-9AF2-9C597A671F1D}">
      <dsp:nvSpPr>
        <dsp:cNvPr id="4" name="Round Same Side Corner Rectangle 3"/>
        <dsp:cNvSpPr/>
      </dsp:nvSpPr>
      <dsp:spPr bwMode="white">
        <a:xfrm rot="5400000">
          <a:off x="4465655" y="-3398855"/>
          <a:ext cx="990600" cy="7788310"/>
        </a:xfrm>
        <a:prstGeom prst="round2SameRect">
          <a:avLst/>
        </a:prstGeom>
      </dsp:spPr>
      <dsp:style>
        <a:lnRef idx="1">
          <a:schemeClr val="accent3"/>
        </a:lnRef>
        <a:fillRef idx="2">
          <a:schemeClr val="accent3"/>
        </a:fillRef>
        <a:effectRef idx="1">
          <a:schemeClr val="accent3"/>
        </a:effectRef>
        <a:fontRef idx="minor">
          <a:schemeClr val="dk1"/>
        </a:fontRef>
      </dsp:style>
      <dsp:txBody>
        <a:bodyPr rot="-5400000"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endParaRPr lang="en-US" sz="2400" i="1" dirty="0">
            <a:solidFill>
              <a:schemeClr val="dk1"/>
            </a:solidFill>
          </a:endParaRPr>
        </a:p>
        <a:p>
          <a:pPr marL="228600" lvl="1" indent="-228600">
            <a:lnSpc>
              <a:spcPct val="100000"/>
            </a:lnSpc>
            <a:spcBef>
              <a:spcPct val="0"/>
            </a:spcBef>
            <a:spcAft>
              <a:spcPct val="15000"/>
            </a:spcAft>
            <a:buChar char="•"/>
          </a:pPr>
          <a:r>
            <a:rPr lang="en-US" sz="2400" b="1" i="1" dirty="0" err="1" smtClean="0">
              <a:solidFill>
                <a:schemeClr val="dk1"/>
              </a:solidFill>
              <a:latin typeface="Times New Roman" panose="02020603050405020304" pitchFamily="18" charset="0"/>
              <a:cs typeface="Times New Roman" panose="02020603050405020304" pitchFamily="18" charset="0"/>
            </a:rPr>
            <a:t>Vai</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trò</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của</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Đảng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Cộng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sản</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Việt</a:t>
          </a:r>
          <a:r>
            <a:rPr lang="en-US" sz="2400" b="1" i="1" dirty="0" smtClean="0">
              <a:solidFill>
                <a:schemeClr val="dk1"/>
              </a:solidFill>
              <a:latin typeface="Times New Roman" panose="02020603050405020304" pitchFamily="18" charset="0"/>
              <a:cs typeface="Times New Roman" panose="02020603050405020304" pitchFamily="18" charset="0"/>
            </a:rPr>
            <a:t> Nam</a:t>
          </a:r>
          <a:br>
            <a:rPr lang="en-US" sz="2400" b="1" i="1" dirty="0" smtClean="0">
              <a:solidFill>
                <a:schemeClr val="dk1"/>
              </a:solidFill>
              <a:latin typeface="Times New Roman" panose="02020603050405020304" pitchFamily="18" charset="0"/>
              <a:cs typeface="Times New Roman" panose="02020603050405020304" pitchFamily="18" charset="0"/>
            </a:rPr>
          </a:br>
          <a:endParaRPr lang="en-US" sz="2400" i="1" dirty="0">
            <a:solidFill>
              <a:schemeClr val="dk1"/>
            </a:solidFill>
          </a:endParaRPr>
        </a:p>
      </dsp:txBody>
      <dsp:txXfrm rot="5400000">
        <a:off x="4465655" y="-3398855"/>
        <a:ext cx="990600" cy="7788310"/>
      </dsp:txXfrm>
    </dsp:sp>
  </dsp:spTree>
</dsp:drawing>
</file>

<file path=ppt/diagrams/drawing1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855110" cy="1524000"/>
        <a:chOff x="0" y="0"/>
        <a:chExt cx="8855110" cy="1524000"/>
      </a:xfrm>
    </dsp:grpSpPr>
    <dsp:sp modelId="{69C19FBC-CDA7-46C7-8BC8-94152D06E015}">
      <dsp:nvSpPr>
        <dsp:cNvPr id="3" name="Chevron 2"/>
        <dsp:cNvSpPr/>
      </dsp:nvSpPr>
      <dsp:spPr bwMode="white">
        <a:xfrm rot="5400000">
          <a:off x="-48516" y="228600"/>
          <a:ext cx="1524000" cy="1066800"/>
        </a:xfrm>
        <a:prstGeom prst="chevron">
          <a:avLst/>
        </a:prstGeom>
      </dsp:spPr>
      <dsp:style>
        <a:lnRef idx="0">
          <a:schemeClr val="accent3"/>
        </a:lnRef>
        <a:fillRef idx="3">
          <a:schemeClr val="accent3"/>
        </a:fillRef>
        <a:effectRef idx="3">
          <a:schemeClr val="accent3"/>
        </a:effectRef>
        <a:fontRef idx="minor">
          <a:schemeClr val="lt1"/>
        </a:fontRef>
      </dsp:style>
      <dsp:txBody>
        <a:bodyPr rot="-5400000" lIns="13970" tIns="13970" rIns="13970" bIns="1397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200" b="1" i="1" dirty="0" smtClean="0">
              <a:solidFill>
                <a:schemeClr val="tx1"/>
              </a:solidFill>
              <a:latin typeface="Times New Roman" panose="02020603050405020304" pitchFamily="18" charset="0"/>
              <a:cs typeface="Times New Roman" panose="02020603050405020304" pitchFamily="18" charset="0"/>
            </a:rPr>
            <a:t>5.2.1.</a:t>
          </a:r>
          <a:endParaRPr lang="en-US" sz="2200" b="1" dirty="0">
            <a:solidFill>
              <a:schemeClr val="tx1"/>
            </a:solidFill>
            <a:latin typeface="Times New Roman" panose="02020603050405020304" pitchFamily="18" charset="0"/>
            <a:cs typeface="Times New Roman" panose="02020603050405020304" pitchFamily="18" charset="0"/>
          </a:endParaRPr>
        </a:p>
      </dsp:txBody>
      <dsp:txXfrm rot="5400000">
        <a:off x="-48516" y="228600"/>
        <a:ext cx="1524000" cy="1066800"/>
      </dsp:txXfrm>
    </dsp:sp>
    <dsp:sp modelId="{6800C3FF-8555-4010-9AF2-9C597A671F1D}">
      <dsp:nvSpPr>
        <dsp:cNvPr id="4" name="Round Same Side Corner Rectangle 3"/>
        <dsp:cNvSpPr/>
      </dsp:nvSpPr>
      <dsp:spPr bwMode="white">
        <a:xfrm rot="5400000">
          <a:off x="4457945" y="-3398855"/>
          <a:ext cx="990600" cy="7788310"/>
        </a:xfrm>
        <a:prstGeom prst="round2SameRect">
          <a:avLst/>
        </a:prstGeom>
      </dsp:spPr>
      <dsp:style>
        <a:lnRef idx="1">
          <a:schemeClr val="accent3"/>
        </a:lnRef>
        <a:fillRef idx="2">
          <a:schemeClr val="accent3"/>
        </a:fillRef>
        <a:effectRef idx="1">
          <a:schemeClr val="accent3"/>
        </a:effectRef>
        <a:fontRef idx="minor">
          <a:schemeClr val="dk1"/>
        </a:fontRef>
      </dsp:style>
      <dsp:txBody>
        <a:bodyPr rot="-5400000"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sz="2400" b="1" i="1" dirty="0" err="1" smtClean="0">
              <a:solidFill>
                <a:schemeClr val="dk1"/>
              </a:solidFill>
              <a:latin typeface="Times New Roman" panose="02020603050405020304" pitchFamily="18" charset="0"/>
              <a:cs typeface="Times New Roman" panose="02020603050405020304" pitchFamily="18" charset="0"/>
            </a:rPr>
            <a:t>Xây</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dựng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Đảng</a:t>
          </a:r>
          <a:r>
            <a:rPr lang="en-US" sz="2400" b="1" i="1" dirty="0" smtClean="0">
              <a:solidFill>
                <a:schemeClr val="dk1"/>
              </a:solidFill>
              <a:latin typeface="Times New Roman" panose="02020603050405020304" pitchFamily="18" charset="0"/>
              <a:cs typeface="Times New Roman" panose="02020603050405020304" pitchFamily="18" charset="0"/>
            </a:rPr>
            <a:t> – </a:t>
          </a:r>
          <a:r>
            <a:rPr lang="en-US" sz="2400" b="1" i="1" dirty="0" err="1" smtClean="0">
              <a:solidFill>
                <a:schemeClr val="dk1"/>
              </a:solidFill>
              <a:latin typeface="Times New Roman" panose="02020603050405020304" pitchFamily="18" charset="0"/>
              <a:cs typeface="Times New Roman" panose="02020603050405020304" pitchFamily="18" charset="0"/>
            </a:rPr>
            <a:t>Quy</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luật</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tồn</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tại</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và</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phát</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triển</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của</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Đảng</a:t>
          </a:r>
          <a:endParaRPr lang="en-US" sz="2400" i="1" dirty="0">
            <a:solidFill>
              <a:schemeClr val="dk1"/>
            </a:solidFill>
          </a:endParaRPr>
        </a:p>
      </dsp:txBody>
      <dsp:txXfrm rot="5400000">
        <a:off x="4457945" y="-3398855"/>
        <a:ext cx="990600" cy="7788310"/>
      </dsp:txXfrm>
    </dsp:sp>
  </dsp:spTree>
</dsp:drawing>
</file>

<file path=ppt/diagrams/drawing1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806815" cy="2479675"/>
        <a:chOff x="0" y="0"/>
        <a:chExt cx="8806815" cy="2479675"/>
      </a:xfrm>
    </dsp:grpSpPr>
    <dsp:sp modelId="{5D3E6026-A697-4D8F-84B5-C5321A8528B3}">
      <dsp:nvSpPr>
        <dsp:cNvPr id="4" name="Pentagon 3"/>
        <dsp:cNvSpPr/>
      </dsp:nvSpPr>
      <dsp:spPr bwMode="white">
        <a:xfrm rot="10800000">
          <a:off x="1750661" y="0"/>
          <a:ext cx="5856532" cy="1102078"/>
        </a:xfrm>
        <a:prstGeom prst="homePlate">
          <a:avLst/>
        </a:prstGeom>
      </dsp:spPr>
      <dsp:style>
        <a:lnRef idx="2">
          <a:schemeClr val="lt1"/>
        </a:lnRef>
        <a:fillRef idx="1">
          <a:schemeClr val="accent1"/>
        </a:fillRef>
        <a:effectRef idx="0">
          <a:scrgbClr r="0" g="0" b="0"/>
        </a:effectRef>
        <a:fontRef idx="minor">
          <a:schemeClr val="lt1"/>
        </a:fontRef>
      </dsp:style>
      <dsp:txBody>
        <a:bodyPr rot="10800000" vert="horz" wrap="square" lIns="485985" tIns="91439" rIns="170688"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t>Phải trung thành với CNM_LN. </a:t>
          </a:r>
          <a:endParaRPr lang="en-US"/>
        </a:p>
      </dsp:txBody>
      <dsp:txXfrm rot="10800000">
        <a:off x="1750661" y="0"/>
        <a:ext cx="5856532" cy="1102078"/>
      </dsp:txXfrm>
    </dsp:sp>
    <dsp:sp modelId="{F8DF891C-0D10-4055-A8A8-3FC34ADEDC5B}">
      <dsp:nvSpPr>
        <dsp:cNvPr id="3" name="Oval 2"/>
        <dsp:cNvSpPr/>
      </dsp:nvSpPr>
      <dsp:spPr bwMode="white">
        <a:xfrm>
          <a:off x="1199622" y="0"/>
          <a:ext cx="1102078" cy="1102078"/>
        </a:xfrm>
        <a:prstGeom prst="ellipse">
          <a:avLst/>
        </a:prstGeom>
      </dsp:spPr>
      <dsp:style>
        <a:lnRef idx="2">
          <a:schemeClr val="lt1"/>
        </a:lnRef>
        <a:fillRef idx="1">
          <a:schemeClr val="accent1">
            <a:tint val="50000"/>
          </a:schemeClr>
        </a:fillRef>
        <a:effectRef idx="0">
          <a:scrgbClr r="0" g="0" b="0"/>
        </a:effectRef>
        <a:fontRef idx="minor"/>
      </dsp:style>
      <dsp:txXfrm>
        <a:off x="1199622" y="0"/>
        <a:ext cx="1102078" cy="1102078"/>
      </dsp:txXfrm>
    </dsp:sp>
    <dsp:sp modelId="{DC27DDA6-73A4-45AF-8B52-70E594C6E063}">
      <dsp:nvSpPr>
        <dsp:cNvPr id="10" name="Pentagon 9"/>
        <dsp:cNvSpPr/>
      </dsp:nvSpPr>
      <dsp:spPr bwMode="white">
        <a:xfrm rot="10800000">
          <a:off x="1750661" y="1377597"/>
          <a:ext cx="5856532" cy="1102078"/>
        </a:xfrm>
        <a:prstGeom prst="homePlate">
          <a:avLst/>
        </a:prstGeom>
      </dsp:spPr>
      <dsp:style>
        <a:lnRef idx="2">
          <a:schemeClr val="lt1"/>
        </a:lnRef>
        <a:fillRef idx="1">
          <a:schemeClr val="accent1"/>
        </a:fillRef>
        <a:effectRef idx="0">
          <a:scrgbClr r="0" g="0" b="0"/>
        </a:effectRef>
        <a:fontRef idx="minor">
          <a:schemeClr val="lt1"/>
        </a:fontRef>
      </dsp:style>
      <dsp:txBody>
        <a:bodyPr rot="10800000" vert="horz" wrap="square" lIns="485985" tIns="91439" rIns="170688"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t>Phải vận dụng, sáng tạo cho phù hợp với điều kiện; tuyệt đối không giáo điều.</a:t>
          </a:r>
          <a:endParaRPr lang="en-US"/>
        </a:p>
      </dsp:txBody>
      <dsp:txXfrm rot="10800000">
        <a:off x="1750661" y="1377597"/>
        <a:ext cx="5856532" cy="1102078"/>
      </dsp:txXfrm>
    </dsp:sp>
    <dsp:sp modelId="{48C23F44-CDC2-4998-B9C4-F737C51D3228}">
      <dsp:nvSpPr>
        <dsp:cNvPr id="9" name="Oval 8"/>
        <dsp:cNvSpPr/>
      </dsp:nvSpPr>
      <dsp:spPr bwMode="white">
        <a:xfrm>
          <a:off x="1199622" y="1377597"/>
          <a:ext cx="1102078" cy="1102078"/>
        </a:xfrm>
        <a:prstGeom prst="ellipse">
          <a:avLst/>
        </a:prstGeom>
      </dsp:spPr>
      <dsp:style>
        <a:lnRef idx="2">
          <a:schemeClr val="lt1"/>
        </a:lnRef>
        <a:fillRef idx="1">
          <a:schemeClr val="accent1">
            <a:tint val="50000"/>
          </a:schemeClr>
        </a:fillRef>
        <a:effectRef idx="0">
          <a:scrgbClr r="0" g="0" b="0"/>
        </a:effectRef>
        <a:fontRef idx="minor"/>
      </dsp:style>
      <dsp:txXfrm>
        <a:off x="1199622" y="1377597"/>
        <a:ext cx="1102078" cy="1102078"/>
      </dsp:txXfrm>
    </dsp:sp>
  </dsp:spTree>
</dsp:drawing>
</file>

<file path=ppt/diagrams/drawing1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578215" cy="2200275"/>
        <a:chOff x="0" y="0"/>
        <a:chExt cx="8578215" cy="2200275"/>
      </a:xfrm>
    </dsp:grpSpPr>
    <dsp:sp modelId="{D76AE918-ABC8-47B8-8DD8-96F195BFB5B5}">
      <dsp:nvSpPr>
        <dsp:cNvPr id="4" name="Round Same Side Corner Rectangle 3"/>
        <dsp:cNvSpPr/>
      </dsp:nvSpPr>
      <dsp:spPr bwMode="white">
        <a:xfrm rot="5400000">
          <a:off x="4953076" y="-1644891"/>
          <a:ext cx="1760220" cy="5490058"/>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80010" tIns="40005" rIns="80010" bIns="40005" anchor="ctr"/>
        <a:lstStyle>
          <a:lvl1pPr algn="l">
            <a:defRPr sz="21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15000"/>
            </a:spcAft>
            <a:buChar char="•"/>
          </a:pPr>
          <a:r>
            <a:rPr lang="en-US" b="1">
              <a:solidFill>
                <a:schemeClr val="dk1"/>
              </a:solidFill>
            </a:rPr>
            <a:t>L</a:t>
          </a:r>
          <a:r>
            <a:rPr lang="en-US" b="1">
              <a:solidFill>
                <a:schemeClr val="dk1"/>
              </a:solidFill>
            </a:rPr>
            <a:t>ý luận + kinh nghiệm + thực hành của cmvn.</a:t>
          </a:r>
          <a:endParaRPr lang="en-US" b="1">
            <a:solidFill>
              <a:schemeClr val="dk1"/>
            </a:solidFill>
          </a:endParaRPr>
        </a:p>
        <a:p>
          <a:pPr lvl="1">
            <a:lnSpc>
              <a:spcPct val="100000"/>
            </a:lnSpc>
            <a:spcBef>
              <a:spcPct val="0"/>
            </a:spcBef>
            <a:spcAft>
              <a:spcPct val="15000"/>
            </a:spcAft>
            <a:buChar char="•"/>
          </a:pPr>
          <a:r>
            <a:rPr lang="en-US" b="1">
              <a:solidFill>
                <a:schemeClr val="dk1"/>
              </a:solidFill>
            </a:rPr>
            <a:t>Áp dụng lập trường, quan điểm, phương pháp của CNM_LN.</a:t>
          </a:r>
          <a:endParaRPr lang="en-US" b="1">
            <a:solidFill>
              <a:schemeClr val="dk1"/>
            </a:solidFill>
          </a:endParaRPr>
        </a:p>
        <a:p>
          <a:pPr lvl="1">
            <a:lnSpc>
              <a:spcPct val="100000"/>
            </a:lnSpc>
            <a:spcBef>
              <a:spcPct val="0"/>
            </a:spcBef>
            <a:spcAft>
              <a:spcPct val="15000"/>
            </a:spcAft>
            <a:buChar char="•"/>
          </a:pPr>
          <a:r>
            <a:rPr lang="en-US" b="1">
              <a:solidFill>
                <a:schemeClr val="dk1"/>
              </a:solidFill>
            </a:rPr>
            <a:t>= Giải quyết vấn đề thực tiễn của cmvn. </a:t>
          </a:r>
          <a:endParaRPr lang="en-US" b="1">
            <a:solidFill>
              <a:schemeClr val="dk1"/>
            </a:solidFill>
          </a:endParaRPr>
        </a:p>
      </dsp:txBody>
      <dsp:txXfrm rot="5400000">
        <a:off x="4953076" y="-1644891"/>
        <a:ext cx="1760220" cy="5490058"/>
      </dsp:txXfrm>
    </dsp:sp>
    <dsp:sp modelId="{BD6C8DA9-0F3A-464E-ACD2-6660B6C6E5C4}">
      <dsp:nvSpPr>
        <dsp:cNvPr id="3" name="Rounded Rectangle 2"/>
        <dsp:cNvSpPr/>
      </dsp:nvSpPr>
      <dsp:spPr bwMode="white">
        <a:xfrm>
          <a:off x="0" y="0"/>
          <a:ext cx="3088157" cy="220027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21920" tIns="60960" rIns="12192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3200"/>
            <a:t>Đảng kết hợp: </a:t>
          </a:r>
          <a:endParaRPr lang="en-US" sz="3200"/>
        </a:p>
      </dsp:txBody>
      <dsp:txXfrm>
        <a:off x="0" y="0"/>
        <a:ext cx="3088157" cy="2200275"/>
      </dsp:txXfrm>
    </dsp:sp>
  </dsp:spTree>
</dsp:drawing>
</file>

<file path=ppt/diagrams/drawing1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855110" cy="1524000"/>
        <a:chOff x="0" y="0"/>
        <a:chExt cx="8855110" cy="1524000"/>
      </a:xfrm>
    </dsp:grpSpPr>
    <dsp:sp modelId="{69C19FBC-CDA7-46C7-8BC8-94152D06E015}">
      <dsp:nvSpPr>
        <dsp:cNvPr id="3" name="Chevron 2"/>
        <dsp:cNvSpPr/>
      </dsp:nvSpPr>
      <dsp:spPr bwMode="white">
        <a:xfrm rot="5400000">
          <a:off x="-48516" y="228600"/>
          <a:ext cx="1524000" cy="1066800"/>
        </a:xfrm>
        <a:prstGeom prst="chevron">
          <a:avLst/>
        </a:prstGeom>
      </dsp:spPr>
      <dsp:style>
        <a:lnRef idx="0">
          <a:schemeClr val="accent3"/>
        </a:lnRef>
        <a:fillRef idx="3">
          <a:schemeClr val="accent3"/>
        </a:fillRef>
        <a:effectRef idx="3">
          <a:schemeClr val="accent3"/>
        </a:effectRef>
        <a:fontRef idx="minor">
          <a:schemeClr val="lt1"/>
        </a:fontRef>
      </dsp:style>
      <dsp:txBody>
        <a:bodyPr rot="-5400000" vert="horz" wrap="square"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endParaRPr lang="en-US" sz="2200" b="1" dirty="0">
            <a:solidFill>
              <a:schemeClr val="tx1"/>
            </a:solidFill>
            <a:latin typeface="Times New Roman" panose="02020603050405020304" pitchFamily="18" charset="0"/>
            <a:cs typeface="Times New Roman" panose="02020603050405020304" pitchFamily="18" charset="0"/>
          </a:endParaRPr>
        </a:p>
      </dsp:txBody>
      <dsp:txXfrm rot="5400000">
        <a:off x="-48516" y="228600"/>
        <a:ext cx="1524000" cy="1066800"/>
      </dsp:txXfrm>
    </dsp:sp>
    <dsp:sp modelId="{6800C3FF-8555-4010-9AF2-9C597A671F1D}">
      <dsp:nvSpPr>
        <dsp:cNvPr id="4" name="Round Same Side Corner Rectangle 3"/>
        <dsp:cNvSpPr/>
      </dsp:nvSpPr>
      <dsp:spPr bwMode="white">
        <a:xfrm rot="5400000">
          <a:off x="4465655" y="-3398855"/>
          <a:ext cx="990600" cy="7788310"/>
        </a:xfrm>
        <a:prstGeom prst="round2SameRect">
          <a:avLst/>
        </a:prstGeom>
      </dsp:spPr>
      <dsp:style>
        <a:lnRef idx="1">
          <a:schemeClr val="accent3"/>
        </a:lnRef>
        <a:fillRef idx="2">
          <a:schemeClr val="accent3"/>
        </a:fillRef>
        <a:effectRef idx="1">
          <a:schemeClr val="accent3"/>
        </a:effectRef>
        <a:fontRef idx="minor">
          <a:schemeClr val="dk1"/>
        </a:fontRef>
      </dsp:style>
      <dsp:txBody>
        <a:bodyPr rot="-5400000"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endParaRPr lang="en-US" sz="2400" i="1" dirty="0">
            <a:solidFill>
              <a:schemeClr val="dk1"/>
            </a:solidFill>
          </a:endParaRPr>
        </a:p>
        <a:p>
          <a:pPr marL="228600" lvl="1" indent="-228600">
            <a:lnSpc>
              <a:spcPct val="100000"/>
            </a:lnSpc>
            <a:spcBef>
              <a:spcPct val="0"/>
            </a:spcBef>
            <a:spcAft>
              <a:spcPct val="15000"/>
            </a:spcAft>
            <a:buChar char="•"/>
          </a:pPr>
          <a:r>
            <a:rPr lang="en-US" sz="2400" b="1" i="1" dirty="0" err="1" smtClean="0">
              <a:solidFill>
                <a:schemeClr val="dk1"/>
              </a:solidFill>
              <a:latin typeface="Times New Roman" panose="02020603050405020304" pitchFamily="18" charset="0"/>
              <a:cs typeface="Times New Roman" panose="02020603050405020304" pitchFamily="18" charset="0"/>
            </a:rPr>
            <a:t>Vai</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trò</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của</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Đảng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Cộng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sản</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Việt</a:t>
          </a:r>
          <a:r>
            <a:rPr lang="en-US" sz="2400" b="1" i="1" dirty="0" smtClean="0">
              <a:solidFill>
                <a:schemeClr val="dk1"/>
              </a:solidFill>
              <a:latin typeface="Times New Roman" panose="02020603050405020304" pitchFamily="18" charset="0"/>
              <a:cs typeface="Times New Roman" panose="02020603050405020304" pitchFamily="18" charset="0"/>
            </a:rPr>
            <a:t> Nam</a:t>
          </a:r>
          <a:br>
            <a:rPr lang="en-US" sz="2400" b="1" i="1" dirty="0" smtClean="0">
              <a:solidFill>
                <a:schemeClr val="dk1"/>
              </a:solidFill>
              <a:latin typeface="Times New Roman" panose="02020603050405020304" pitchFamily="18" charset="0"/>
              <a:cs typeface="Times New Roman" panose="02020603050405020304" pitchFamily="18" charset="0"/>
            </a:rPr>
          </a:br>
          <a:endParaRPr lang="en-US" sz="2400" i="1" dirty="0">
            <a:solidFill>
              <a:schemeClr val="dk1"/>
            </a:solidFill>
          </a:endParaRPr>
        </a:p>
      </dsp:txBody>
      <dsp:txXfrm rot="5400000">
        <a:off x="4465655" y="-3398855"/>
        <a:ext cx="990600" cy="7788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534400" cy="4114800"/>
        <a:chOff x="0" y="0"/>
        <a:chExt cx="8534400" cy="4114800"/>
      </a:xfrm>
    </dsp:grpSpPr>
    <dsp:sp modelId="{D04AE410-5CBD-4579-8EEF-8F78C8BAC0D2}">
      <dsp:nvSpPr>
        <dsp:cNvPr id="4" name="Round Same Side Corner Rectangle 3"/>
        <dsp:cNvSpPr/>
      </dsp:nvSpPr>
      <dsp:spPr bwMode="white">
        <a:xfrm rot="5400000">
          <a:off x="4736272" y="-1721441"/>
          <a:ext cx="1605776" cy="5462016"/>
        </a:xfrm>
        <a:prstGeom prst="round2SameRect">
          <a:avLst/>
        </a:prstGeom>
      </dsp:spPr>
      <dsp:style>
        <a:lnRef idx="1">
          <a:schemeClr val="accent3"/>
        </a:lnRef>
        <a:fillRef idx="2">
          <a:schemeClr val="accent3"/>
        </a:fillRef>
        <a:effectRef idx="1">
          <a:schemeClr val="accent3"/>
        </a:effectRef>
        <a:fontRef idx="minor">
          <a:schemeClr val="dk1"/>
        </a:fontRef>
      </dsp:style>
      <dsp:txBody>
        <a:bodyPr rot="-5400000"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gn="just">
            <a:lnSpc>
              <a:spcPct val="150000"/>
            </a:lnSpc>
            <a:spcBef>
              <a:spcPct val="0"/>
            </a:spcBef>
            <a:spcAft>
              <a:spcPct val="15000"/>
            </a:spcAft>
            <a:buChar char="•"/>
          </a:pPr>
          <a:r>
            <a:rPr lang="en-US" sz="2000" b="1" dirty="0" smtClean="0">
              <a:solidFill>
                <a:schemeClr val="dk1"/>
              </a:solidFill>
              <a:latin typeface="Times New Roman" panose="02020603050405020304" pitchFamily="18" charset="0"/>
              <a:cs typeface="Times New Roman" panose="02020603050405020304" pitchFamily="18" charset="0"/>
            </a:rPr>
            <a:t>QUAN NIỆM CỦA HỒ CHÍ MINH VỀ VAI TRÒ VÀ BẢN CHẤT CỦA ĐẢNG CỘNG SẢN VIỆT NAM</a:t>
          </a:r>
          <a:endParaRPr lang="en-US" sz="2000" dirty="0">
            <a:solidFill>
              <a:schemeClr val="dk1"/>
            </a:solidFill>
          </a:endParaRPr>
        </a:p>
      </dsp:txBody>
      <dsp:txXfrm rot="5400000">
        <a:off x="4736272" y="-1721441"/>
        <a:ext cx="1605776" cy="5462016"/>
      </dsp:txXfrm>
    </dsp:sp>
    <dsp:sp modelId="{8D1F0062-772E-4125-86AC-3FF6C94B58E6}">
      <dsp:nvSpPr>
        <dsp:cNvPr id="3" name="Rounded Rectangle 2"/>
        <dsp:cNvSpPr/>
      </dsp:nvSpPr>
      <dsp:spPr bwMode="white">
        <a:xfrm>
          <a:off x="201295" y="0"/>
          <a:ext cx="2606856" cy="2007220"/>
        </a:xfrm>
        <a:prstGeom prst="roundRect">
          <a:avLst/>
        </a:prstGeom>
      </dsp:spPr>
      <dsp:style>
        <a:lnRef idx="1">
          <a:schemeClr val="accent3"/>
        </a:lnRef>
        <a:fillRef idx="3">
          <a:schemeClr val="accent3"/>
        </a:fillRef>
        <a:effectRef idx="2">
          <a:schemeClr val="accent3"/>
        </a:effectRef>
        <a:fontRef idx="minor">
          <a:schemeClr val="lt1"/>
        </a:fontRef>
      </dsp:style>
      <dsp:txBody>
        <a:bodyPr lIns="99060" tIns="49530" rIns="99060" bIns="495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600" b="1" dirty="0" smtClean="0">
              <a:solidFill>
                <a:srgbClr val="0C0C0C"/>
              </a:solidFill>
              <a:latin typeface="Times New Roman" panose="02020603050405020304" pitchFamily="18" charset="0"/>
              <a:cs typeface="Times New Roman" panose="02020603050405020304" pitchFamily="18" charset="0"/>
            </a:rPr>
            <a:t>5.1</a:t>
          </a:r>
          <a:r>
            <a:rPr lang="en-US" sz="2400" b="1" dirty="0" smtClean="0">
              <a:solidFill>
                <a:srgbClr val="0C0C0C"/>
              </a:solidFill>
              <a:latin typeface="Times New Roman" panose="02020603050405020304" pitchFamily="18" charset="0"/>
              <a:cs typeface="Times New Roman" panose="02020603050405020304" pitchFamily="18" charset="0"/>
            </a:rPr>
            <a:t>.</a:t>
          </a:r>
          <a:endParaRPr lang="en-US" sz="2400" b="1" dirty="0">
            <a:solidFill>
              <a:srgbClr val="0C0C0C"/>
            </a:solidFill>
            <a:latin typeface="Times New Roman" panose="02020603050405020304" pitchFamily="18" charset="0"/>
            <a:cs typeface="Times New Roman" panose="02020603050405020304" pitchFamily="18" charset="0"/>
          </a:endParaRPr>
        </a:p>
      </dsp:txBody>
      <dsp:txXfrm>
        <a:off x="201295" y="0"/>
        <a:ext cx="2606856" cy="2007220"/>
      </dsp:txXfrm>
    </dsp:sp>
    <dsp:sp modelId="{450A3984-1C7C-4E14-B10D-15476D52D64B}">
      <dsp:nvSpPr>
        <dsp:cNvPr id="6" name="Round Same Side Corner Rectangle 5"/>
        <dsp:cNvSpPr/>
      </dsp:nvSpPr>
      <dsp:spPr bwMode="white">
        <a:xfrm rot="5400000">
          <a:off x="4798364" y="380182"/>
          <a:ext cx="1605776" cy="5462016"/>
        </a:xfrm>
        <a:prstGeom prst="round2SameRect">
          <a:avLst/>
        </a:prstGeom>
      </dsp:spPr>
      <dsp:style>
        <a:lnRef idx="1">
          <a:schemeClr val="accent3"/>
        </a:lnRef>
        <a:fillRef idx="2">
          <a:schemeClr val="accent3"/>
        </a:fillRef>
        <a:effectRef idx="1">
          <a:schemeClr val="accent3"/>
        </a:effectRef>
        <a:fontRef idx="minor">
          <a:schemeClr val="dk1"/>
        </a:fontRef>
      </dsp:style>
      <dsp:txBody>
        <a:bodyPr rot="-5400000"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gn="just">
            <a:lnSpc>
              <a:spcPct val="150000"/>
            </a:lnSpc>
            <a:spcBef>
              <a:spcPct val="0"/>
            </a:spcBef>
            <a:spcAft>
              <a:spcPct val="15000"/>
            </a:spcAft>
            <a:buChar char="•"/>
          </a:pPr>
          <a:r>
            <a:rPr lang="en-US" sz="2000" b="1" dirty="0" smtClean="0">
              <a:solidFill>
                <a:schemeClr val="dk1"/>
              </a:solidFill>
              <a:latin typeface="Times New Roman" panose="02020603050405020304" pitchFamily="18" charset="0"/>
              <a:cs typeface="Times New Roman" panose="02020603050405020304" pitchFamily="18" charset="0"/>
            </a:rPr>
            <a:t>TƯ TƯỞNG HỒ CHÍ MINH VỀ XÂY DỰNG ĐẢNG CỘNG SẢN VIỆT NAM TRONG SẠCH VỮNG MẠNH</a:t>
          </a:r>
          <a:endParaRPr lang="en-US" sz="2000" dirty="0">
            <a:solidFill>
              <a:schemeClr val="dk1"/>
            </a:solidFill>
          </a:endParaRPr>
        </a:p>
      </dsp:txBody>
      <dsp:txXfrm rot="5400000">
        <a:off x="4798364" y="380182"/>
        <a:ext cx="1605776" cy="5462016"/>
      </dsp:txXfrm>
    </dsp:sp>
    <dsp:sp modelId="{F650DD45-DAE2-4E08-BFC9-1C518FED2494}">
      <dsp:nvSpPr>
        <dsp:cNvPr id="5" name="Rounded Rectangle 4"/>
        <dsp:cNvSpPr/>
      </dsp:nvSpPr>
      <dsp:spPr bwMode="white">
        <a:xfrm>
          <a:off x="201295" y="2107580"/>
          <a:ext cx="2668949" cy="2007220"/>
        </a:xfrm>
        <a:prstGeom prst="roundRect">
          <a:avLst/>
        </a:prstGeom>
      </dsp:spPr>
      <dsp:style>
        <a:lnRef idx="1">
          <a:schemeClr val="accent3"/>
        </a:lnRef>
        <a:fillRef idx="3">
          <a:schemeClr val="accent3"/>
        </a:fillRef>
        <a:effectRef idx="2">
          <a:schemeClr val="accent3"/>
        </a:effectRef>
        <a:fontRef idx="minor">
          <a:schemeClr val="lt1"/>
        </a:fontRef>
      </dsp:style>
      <dsp:txBody>
        <a:bodyPr lIns="99060" tIns="49530" rIns="99060" bIns="495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600" b="1" dirty="0" smtClean="0">
              <a:solidFill>
                <a:srgbClr val="0C0C0C"/>
              </a:solidFill>
              <a:latin typeface="Times New Roman" panose="02020603050405020304" pitchFamily="18" charset="0"/>
              <a:cs typeface="Times New Roman" panose="02020603050405020304" pitchFamily="18" charset="0"/>
            </a:rPr>
            <a:t>5.2.</a:t>
          </a:r>
          <a:endParaRPr lang="en-US" sz="2600" b="1" dirty="0">
            <a:solidFill>
              <a:srgbClr val="0C0C0C"/>
            </a:solidFill>
            <a:latin typeface="Times New Roman" panose="02020603050405020304" pitchFamily="18" charset="0"/>
            <a:cs typeface="Times New Roman" panose="02020603050405020304" pitchFamily="18" charset="0"/>
          </a:endParaRPr>
        </a:p>
      </dsp:txBody>
      <dsp:txXfrm>
        <a:off x="201295" y="2107580"/>
        <a:ext cx="2668949" cy="2007220"/>
      </dsp:txXfrm>
    </dsp:sp>
  </dsp:spTree>
</dsp:drawing>
</file>

<file path=ppt/diagrams/drawing2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599805" cy="4601210"/>
        <a:chOff x="0" y="0"/>
        <a:chExt cx="8599805" cy="4601210"/>
      </a:xfrm>
    </dsp:grpSpPr>
    <dsp:sp modelId="{67FF3BB9-6612-4697-87EE-EC66312779BE}">
      <dsp:nvSpPr>
        <dsp:cNvPr id="3" name="Chevron 2"/>
        <dsp:cNvSpPr/>
      </dsp:nvSpPr>
      <dsp:spPr bwMode="white">
        <a:xfrm>
          <a:off x="0" y="1686333"/>
          <a:ext cx="3071359" cy="1228544"/>
        </a:xfrm>
        <a:prstGeom prst="chevron">
          <a:avLst/>
        </a:prstGeom>
      </dsp:spPr>
      <dsp:style>
        <a:lnRef idx="2">
          <a:schemeClr val="lt1"/>
        </a:lnRef>
        <a:fillRef idx="1">
          <a:schemeClr val="accent1"/>
        </a:fillRef>
        <a:effectRef idx="0">
          <a:scrgbClr r="0" g="0" b="0"/>
        </a:effectRef>
        <a:fontRef idx="minor">
          <a:schemeClr val="lt1"/>
        </a:fontRef>
      </dsp:style>
      <dsp:txBody>
        <a:bodyPr vert="horz" wrap="square" lIns="76009" tIns="25336" rIns="25336" bIns="25336"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Thiểu số phục tùng đa số</a:t>
          </a:r>
          <a:endParaRPr lang="en-US"/>
        </a:p>
      </dsp:txBody>
      <dsp:txXfrm>
        <a:off x="0" y="1686333"/>
        <a:ext cx="3071359" cy="1228544"/>
      </dsp:txXfrm>
    </dsp:sp>
    <dsp:sp modelId="{D3000CD6-B08B-4D3B-8D2A-7F1C26A23961}">
      <dsp:nvSpPr>
        <dsp:cNvPr id="4" name="Chevron 3"/>
        <dsp:cNvSpPr/>
      </dsp:nvSpPr>
      <dsp:spPr bwMode="white">
        <a:xfrm>
          <a:off x="2764223" y="1686333"/>
          <a:ext cx="3071359" cy="1228544"/>
        </a:xfrm>
        <a:prstGeom prst="chevron">
          <a:avLst/>
        </a:prstGeom>
      </dsp:spPr>
      <dsp:style>
        <a:lnRef idx="2">
          <a:schemeClr val="lt1"/>
        </a:lnRef>
        <a:fillRef idx="1">
          <a:schemeClr val="accent1"/>
        </a:fillRef>
        <a:effectRef idx="0">
          <a:scrgbClr r="0" g="0" b="0"/>
        </a:effectRef>
        <a:fontRef idx="minor">
          <a:schemeClr val="lt1"/>
        </a:fontRef>
      </dsp:style>
      <dsp:txBody>
        <a:bodyPr vert="horz" wrap="square" lIns="76009" tIns="25336" rIns="25336" bIns="25336"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Cấp dưới phục tùng cấp trên</a:t>
          </a:r>
          <a:endParaRPr lang="en-US"/>
        </a:p>
      </dsp:txBody>
      <dsp:txXfrm>
        <a:off x="2764223" y="1686333"/>
        <a:ext cx="3071359" cy="1228544"/>
      </dsp:txXfrm>
    </dsp:sp>
    <dsp:sp modelId="{74437C11-3810-488A-B265-8C8037793D77}">
      <dsp:nvSpPr>
        <dsp:cNvPr id="5" name="Chevron 4"/>
        <dsp:cNvSpPr/>
      </dsp:nvSpPr>
      <dsp:spPr bwMode="white">
        <a:xfrm>
          <a:off x="5528446" y="1686333"/>
          <a:ext cx="3071359" cy="1228544"/>
        </a:xfrm>
        <a:prstGeom prst="chevron">
          <a:avLst/>
        </a:prstGeom>
      </dsp:spPr>
      <dsp:style>
        <a:lnRef idx="2">
          <a:schemeClr val="lt1"/>
        </a:lnRef>
        <a:fillRef idx="1">
          <a:schemeClr val="accent1"/>
        </a:fillRef>
        <a:effectRef idx="0">
          <a:scrgbClr r="0" g="0" b="0"/>
        </a:effectRef>
        <a:fontRef idx="minor">
          <a:schemeClr val="lt1"/>
        </a:fontRef>
      </dsp:style>
      <dsp:txBody>
        <a:bodyPr vert="horz" wrap="square" lIns="76009" tIns="25336" rIns="25336" bIns="25336"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Tất cả các Đảng viên chấp hành vô điều kiện Nghị quyết của Đảng. </a:t>
          </a:r>
          <a:endParaRPr lang="en-US"/>
        </a:p>
      </dsp:txBody>
      <dsp:txXfrm>
        <a:off x="5528446" y="1686333"/>
        <a:ext cx="3071359" cy="1228544"/>
      </dsp:txXfrm>
    </dsp:sp>
  </dsp:spTree>
</dsp:drawing>
</file>

<file path=ppt/diagrams/drawing2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851900" cy="6181725"/>
        <a:chOff x="0" y="0"/>
        <a:chExt cx="8851900" cy="6181725"/>
      </a:xfrm>
    </dsp:grpSpPr>
    <dsp:sp modelId="{F8D49E38-B053-4501-BD89-EB8E5A6A61CD}">
      <dsp:nvSpPr>
        <dsp:cNvPr id="3" name="Rectangles 2"/>
        <dsp:cNvSpPr/>
      </dsp:nvSpPr>
      <dsp:spPr bwMode="white">
        <a:xfrm>
          <a:off x="1475317" y="1614624"/>
          <a:ext cx="2766219" cy="1845068"/>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0" tIns="142240" rIns="142240" bIns="14224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2000">
              <a:solidFill>
                <a:schemeClr val="dk1"/>
              </a:solidFill>
            </a:rPr>
            <a:t>-</a:t>
          </a:r>
          <a:r>
            <a:rPr lang="en-US" sz="1800">
              <a:solidFill>
                <a:schemeClr val="dk1"/>
              </a:solidFill>
            </a:rPr>
            <a:t> </a:t>
          </a:r>
          <a:r>
            <a:rPr lang="en-US" sz="1800" b="1">
              <a:solidFill>
                <a:schemeClr val="dk1"/>
              </a:solidFill>
            </a:rPr>
            <a:t>Một người không thể thấy và xem xét hết mọi mặt của một vấn đề =&gt; Cần phải có nhiều người.</a:t>
          </a:r>
          <a:endParaRPr lang="en-US" sz="1800" b="1">
            <a:solidFill>
              <a:schemeClr val="dk1"/>
            </a:solidFill>
          </a:endParaRPr>
        </a:p>
      </dsp:txBody>
      <dsp:txXfrm>
        <a:off x="1475317" y="1614624"/>
        <a:ext cx="2766219" cy="1845068"/>
      </dsp:txXfrm>
    </dsp:sp>
    <dsp:sp modelId="{01119332-89A2-4784-81C1-FF89BAFEA3B2}">
      <dsp:nvSpPr>
        <dsp:cNvPr id="4" name="Rectangles 3"/>
        <dsp:cNvSpPr/>
      </dsp:nvSpPr>
      <dsp:spPr bwMode="white">
        <a:xfrm>
          <a:off x="1475317" y="3459692"/>
          <a:ext cx="2766219" cy="1845068"/>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0" tIns="170688" rIns="170688" bIns="170688"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2400" b="1">
              <a:solidFill>
                <a:schemeClr val="dk1"/>
              </a:solidFill>
            </a:rPr>
            <a:t>“ Khôn bầy hơn khôn độc” =&gt; Là nghĩa như vậy.</a:t>
          </a:r>
          <a:endParaRPr lang="en-US" sz="2400" b="1">
            <a:solidFill>
              <a:schemeClr val="dk1"/>
            </a:solidFill>
          </a:endParaRPr>
        </a:p>
      </dsp:txBody>
      <dsp:txXfrm>
        <a:off x="1475317" y="3459692"/>
        <a:ext cx="2766219" cy="1845068"/>
      </dsp:txXfrm>
    </dsp:sp>
    <dsp:sp modelId="{92447B8B-B043-4F04-A3B7-D0DE831D4431}">
      <dsp:nvSpPr>
        <dsp:cNvPr id="5" name="Oval 4"/>
        <dsp:cNvSpPr/>
      </dsp:nvSpPr>
      <dsp:spPr bwMode="white">
        <a:xfrm>
          <a:off x="0" y="876965"/>
          <a:ext cx="1844146" cy="1844146"/>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0" tIns="0" rIns="0" bIns="0"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en-US"/>
            <a:t>Vì sao Tập thể lãnh đạo?</a:t>
          </a:r>
          <a:endParaRPr lang="en-US"/>
        </a:p>
      </dsp:txBody>
      <dsp:txXfrm>
        <a:off x="0" y="876965"/>
        <a:ext cx="1844146" cy="1844146"/>
      </dsp:txXfrm>
    </dsp:sp>
    <dsp:sp modelId="{B4EA86C9-9645-41DF-AB1C-E026D8E8F43F}">
      <dsp:nvSpPr>
        <dsp:cNvPr id="6" name="Rectangles 5"/>
        <dsp:cNvSpPr/>
      </dsp:nvSpPr>
      <dsp:spPr bwMode="white">
        <a:xfrm>
          <a:off x="6085681" y="1614624"/>
          <a:ext cx="2766219" cy="1845068"/>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0" tIns="128016" rIns="128016" bIns="128016"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sz="1800" b="1">
            <a:solidFill>
              <a:schemeClr val="dk1"/>
            </a:solidFill>
          </a:endParaRPr>
        </a:p>
        <a:p>
          <a:pPr lvl="0">
            <a:lnSpc>
              <a:spcPct val="100000"/>
            </a:lnSpc>
            <a:spcBef>
              <a:spcPct val="0"/>
            </a:spcBef>
            <a:spcAft>
              <a:spcPct val="35000"/>
            </a:spcAft>
          </a:pPr>
          <a:endParaRPr lang="en-US" sz="1800" b="1">
            <a:solidFill>
              <a:schemeClr val="dk1"/>
            </a:solidFill>
          </a:endParaRPr>
        </a:p>
        <a:p>
          <a:pPr lvl="0">
            <a:lnSpc>
              <a:spcPct val="80000"/>
            </a:lnSpc>
            <a:spcBef>
              <a:spcPct val="0"/>
            </a:spcBef>
            <a:spcAft>
              <a:spcPct val="35000"/>
            </a:spcAft>
          </a:pPr>
          <a:r>
            <a:rPr lang="en-US" sz="1800" b="1">
              <a:solidFill>
                <a:schemeClr val="dk1"/>
              </a:solidFill>
            </a:rPr>
            <a:t>Sau khi bàn bạc kỹ, cần giao cho 1 người, hoặc nhóm ít người -&gt; mới chuyên trách. Nếu không, sinh ra tệ ngườ</a:t>
          </a:r>
          <a:r>
            <a:rPr lang="en-US" sz="1600" b="1">
              <a:solidFill>
                <a:schemeClr val="dk1"/>
              </a:solidFill>
            </a:rPr>
            <a:t>i này ủy cho người kia.   </a:t>
          </a:r>
          <a:endParaRPr lang="en-US" sz="1600" b="1">
            <a:solidFill>
              <a:schemeClr val="dk1"/>
            </a:solidFill>
          </a:endParaRPr>
        </a:p>
        <a:p>
          <a:pPr lvl="0">
            <a:lnSpc>
              <a:spcPct val="100000"/>
            </a:lnSpc>
            <a:spcBef>
              <a:spcPct val="0"/>
            </a:spcBef>
            <a:spcAft>
              <a:spcPct val="35000"/>
            </a:spcAft>
          </a:pPr>
          <a:r>
            <a:rPr lang="en-US" sz="1600" b="1">
              <a:solidFill>
                <a:schemeClr val="dk1"/>
              </a:solidFill>
            </a:rPr>
            <a:t>kia</a:t>
          </a:r>
          <a:r>
            <a:rPr lang="en-US" sz="1400" b="1">
              <a:solidFill>
                <a:schemeClr val="dk1"/>
              </a:solidFill>
            </a:rPr>
            <a:t>.</a:t>
          </a:r>
          <a:endParaRPr lang="en-US" sz="1400" b="1">
            <a:solidFill>
              <a:schemeClr val="dk1"/>
            </a:solidFill>
          </a:endParaRPr>
        </a:p>
      </dsp:txBody>
      <dsp:txXfrm>
        <a:off x="6085681" y="1614624"/>
        <a:ext cx="2766219" cy="1845068"/>
      </dsp:txXfrm>
    </dsp:sp>
    <dsp:sp modelId="{9C36922A-5FA7-4B49-8BAB-B4B99DE5740F}">
      <dsp:nvSpPr>
        <dsp:cNvPr id="7" name="Rectangles 6"/>
        <dsp:cNvSpPr/>
      </dsp:nvSpPr>
      <dsp:spPr bwMode="white">
        <a:xfrm>
          <a:off x="6085681" y="3459692"/>
          <a:ext cx="2766219" cy="1845068"/>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0" tIns="142240" rIns="142240" bIns="14224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90000"/>
            </a:lnSpc>
            <a:spcBef>
              <a:spcPct val="0"/>
            </a:spcBef>
            <a:spcAft>
              <a:spcPct val="35000"/>
            </a:spcAft>
          </a:pPr>
          <a:r>
            <a:rPr lang="en-US" sz="2000" b="1">
              <a:solidFill>
                <a:schemeClr val="dk1"/>
              </a:solidFill>
            </a:rPr>
            <a:t>“Nhiều sãi không ai đóng cửa chùa” =&gt; Là nghĩa như vậy.</a:t>
          </a:r>
          <a:r>
            <a:rPr lang="en-US" sz="2000">
              <a:solidFill>
                <a:schemeClr val="dk1"/>
              </a:solidFill>
            </a:rPr>
            <a:t> </a:t>
          </a:r>
          <a:endParaRPr lang="en-US" sz="2000">
            <a:solidFill>
              <a:schemeClr val="dk1"/>
            </a:solidFill>
          </a:endParaRPr>
        </a:p>
      </dsp:txBody>
      <dsp:txXfrm>
        <a:off x="6085681" y="3459692"/>
        <a:ext cx="2766219" cy="1845068"/>
      </dsp:txXfrm>
    </dsp:sp>
    <dsp:sp modelId="{789C2E5F-53BE-4B9F-8B8F-155498EB6E4B}">
      <dsp:nvSpPr>
        <dsp:cNvPr id="8" name="Oval 7"/>
        <dsp:cNvSpPr/>
      </dsp:nvSpPr>
      <dsp:spPr bwMode="white">
        <a:xfrm>
          <a:off x="4610365" y="876965"/>
          <a:ext cx="1844146" cy="1844146"/>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0" tIns="0" rIns="0" bIns="0"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en-US"/>
            <a:t>Vì sao cần cá nhân phụ trách?</a:t>
          </a:r>
          <a:endParaRPr lang="en-US"/>
        </a:p>
      </dsp:txBody>
      <dsp:txXfrm>
        <a:off x="4610365" y="876965"/>
        <a:ext cx="1844146" cy="1844146"/>
      </dsp:txXfrm>
    </dsp:sp>
  </dsp:spTree>
</dsp:drawing>
</file>

<file path=ppt/diagrams/drawing2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855110" cy="1524000"/>
        <a:chOff x="0" y="0"/>
        <a:chExt cx="8855110" cy="1524000"/>
      </a:xfrm>
    </dsp:grpSpPr>
    <dsp:sp modelId="{69C19FBC-CDA7-46C7-8BC8-94152D06E015}">
      <dsp:nvSpPr>
        <dsp:cNvPr id="3" name="Chevron 2"/>
        <dsp:cNvSpPr/>
      </dsp:nvSpPr>
      <dsp:spPr bwMode="white">
        <a:xfrm rot="5400000">
          <a:off x="-48516" y="228600"/>
          <a:ext cx="1524000" cy="1066800"/>
        </a:xfrm>
        <a:prstGeom prst="chevron">
          <a:avLst/>
        </a:prstGeom>
      </dsp:spPr>
      <dsp:style>
        <a:lnRef idx="0">
          <a:schemeClr val="accent3"/>
        </a:lnRef>
        <a:fillRef idx="3">
          <a:schemeClr val="accent3"/>
        </a:fillRef>
        <a:effectRef idx="3">
          <a:schemeClr val="accent3"/>
        </a:effectRef>
        <a:fontRef idx="minor">
          <a:schemeClr val="lt1"/>
        </a:fontRef>
      </dsp:style>
      <dsp:txBody>
        <a:bodyPr rot="-5400000" vert="horz" wrap="square"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endParaRPr lang="en-US" sz="2200" b="1" dirty="0">
            <a:solidFill>
              <a:schemeClr val="tx1"/>
            </a:solidFill>
            <a:latin typeface="Times New Roman" panose="02020603050405020304" pitchFamily="18" charset="0"/>
            <a:cs typeface="Times New Roman" panose="02020603050405020304" pitchFamily="18" charset="0"/>
          </a:endParaRPr>
        </a:p>
      </dsp:txBody>
      <dsp:txXfrm rot="5400000">
        <a:off x="-48516" y="228600"/>
        <a:ext cx="1524000" cy="1066800"/>
      </dsp:txXfrm>
    </dsp:sp>
    <dsp:sp modelId="{6800C3FF-8555-4010-9AF2-9C597A671F1D}">
      <dsp:nvSpPr>
        <dsp:cNvPr id="4" name="Round Same Side Corner Rectangle 3"/>
        <dsp:cNvSpPr/>
      </dsp:nvSpPr>
      <dsp:spPr bwMode="white">
        <a:xfrm rot="5400000">
          <a:off x="4465655" y="-3398855"/>
          <a:ext cx="990600" cy="7788310"/>
        </a:xfrm>
        <a:prstGeom prst="round2SameRect">
          <a:avLst/>
        </a:prstGeom>
      </dsp:spPr>
      <dsp:style>
        <a:lnRef idx="1">
          <a:schemeClr val="accent3"/>
        </a:lnRef>
        <a:fillRef idx="2">
          <a:schemeClr val="accent3"/>
        </a:fillRef>
        <a:effectRef idx="1">
          <a:schemeClr val="accent3"/>
        </a:effectRef>
        <a:fontRef idx="minor">
          <a:schemeClr val="dk1"/>
        </a:fontRef>
      </dsp:style>
      <dsp:txBody>
        <a:bodyPr rot="-5400000"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endParaRPr lang="en-US" sz="2400" i="1" dirty="0">
            <a:solidFill>
              <a:schemeClr val="dk1"/>
            </a:solidFill>
          </a:endParaRPr>
        </a:p>
        <a:p>
          <a:pPr marL="228600" lvl="1" indent="-228600">
            <a:lnSpc>
              <a:spcPct val="100000"/>
            </a:lnSpc>
            <a:spcBef>
              <a:spcPct val="0"/>
            </a:spcBef>
            <a:spcAft>
              <a:spcPct val="15000"/>
            </a:spcAft>
            <a:buChar char="•"/>
          </a:pPr>
          <a:r>
            <a:rPr lang="en-US" sz="2400" b="1" i="1" dirty="0" err="1" smtClean="0">
              <a:solidFill>
                <a:schemeClr val="dk1"/>
              </a:solidFill>
              <a:latin typeface="Times New Roman" panose="02020603050405020304" pitchFamily="18" charset="0"/>
              <a:cs typeface="Times New Roman" panose="02020603050405020304" pitchFamily="18" charset="0"/>
            </a:rPr>
            <a:t>Vai</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trò</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của</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Đảng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Cộng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sản</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Việt</a:t>
          </a:r>
          <a:r>
            <a:rPr lang="en-US" sz="2400" b="1" i="1" dirty="0" smtClean="0">
              <a:solidFill>
                <a:schemeClr val="dk1"/>
              </a:solidFill>
              <a:latin typeface="Times New Roman" panose="02020603050405020304" pitchFamily="18" charset="0"/>
              <a:cs typeface="Times New Roman" panose="02020603050405020304" pitchFamily="18" charset="0"/>
            </a:rPr>
            <a:t> Nam</a:t>
          </a:r>
          <a:br>
            <a:rPr lang="en-US" sz="2400" b="1" i="1" dirty="0" smtClean="0">
              <a:solidFill>
                <a:schemeClr val="dk1"/>
              </a:solidFill>
              <a:latin typeface="Times New Roman" panose="02020603050405020304" pitchFamily="18" charset="0"/>
              <a:cs typeface="Times New Roman" panose="02020603050405020304" pitchFamily="18" charset="0"/>
            </a:rPr>
          </a:br>
          <a:endParaRPr lang="en-US" sz="2400" i="1" dirty="0">
            <a:solidFill>
              <a:schemeClr val="dk1"/>
            </a:solidFill>
          </a:endParaRPr>
        </a:p>
      </dsp:txBody>
      <dsp:txXfrm rot="5400000">
        <a:off x="4465655" y="-3398855"/>
        <a:ext cx="990600" cy="7788310"/>
      </dsp:txXfrm>
    </dsp:sp>
  </dsp:spTree>
</dsp:drawing>
</file>

<file path=ppt/diagrams/drawing2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569835" cy="5746750"/>
        <a:chOff x="0" y="0"/>
        <a:chExt cx="7569835" cy="5746750"/>
      </a:xfrm>
    </dsp:grpSpPr>
    <dsp:sp modelId="{8A0A2265-FBC1-4B12-98E0-7D91387047CB}">
      <dsp:nvSpPr>
        <dsp:cNvPr id="3" name="Flowchart: Manual Operation 2"/>
        <dsp:cNvSpPr/>
      </dsp:nvSpPr>
      <dsp:spPr bwMode="white">
        <a:xfrm rot="-5400000">
          <a:off x="-1671814" y="1671814"/>
          <a:ext cx="5746750" cy="2403122"/>
        </a:xfrm>
        <a:prstGeom prst="flowChartManualOperation">
          <a:avLst/>
        </a:prstGeom>
      </dsp:spPr>
      <dsp:style>
        <a:lnRef idx="2">
          <a:schemeClr val="lt1"/>
        </a:lnRef>
        <a:fillRef idx="1">
          <a:schemeClr val="accent1"/>
        </a:fillRef>
        <a:effectRef idx="0">
          <a:scrgbClr r="0" g="0" b="0"/>
        </a:effectRef>
        <a:fontRef idx="minor">
          <a:schemeClr val="lt1"/>
        </a:fontRef>
      </dsp:style>
      <dsp:txBody>
        <a:bodyPr rot="5400000" vert="horz" wrap="square" lIns="177800" tIns="0" rIns="177800" bIns="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t>“Tự phê bình” lên trước “phê bình, bởi vì “tự phê bình” để soi mình, thấy mình rõ hơn.</a:t>
          </a:r>
          <a:endParaRPr lang="en-US"/>
        </a:p>
      </dsp:txBody>
      <dsp:txXfrm rot="-5400000">
        <a:off x="-1671814" y="1671814"/>
        <a:ext cx="5746750" cy="2403122"/>
      </dsp:txXfrm>
    </dsp:sp>
    <dsp:sp modelId="{5CD5B18C-5B5C-41F1-969F-468111D317DF}">
      <dsp:nvSpPr>
        <dsp:cNvPr id="4" name="Flowchart: Manual Operation 3"/>
        <dsp:cNvSpPr/>
      </dsp:nvSpPr>
      <dsp:spPr bwMode="white">
        <a:xfrm rot="-5400000">
          <a:off x="911543" y="1671814"/>
          <a:ext cx="5746750" cy="2403122"/>
        </a:xfrm>
        <a:prstGeom prst="flowChartManualOperation">
          <a:avLst/>
        </a:prstGeom>
      </dsp:spPr>
      <dsp:style>
        <a:lnRef idx="2">
          <a:schemeClr val="lt1"/>
        </a:lnRef>
        <a:fillRef idx="1">
          <a:schemeClr val="accent1"/>
        </a:fillRef>
        <a:effectRef idx="0">
          <a:scrgbClr r="0" g="0" b="0"/>
        </a:effectRef>
        <a:fontRef idx="minor">
          <a:schemeClr val="lt1"/>
        </a:fontRef>
      </dsp:style>
      <dsp:txBody>
        <a:bodyPr rot="5400000" vert="horz" wrap="square" lIns="177800" tIns="0" rIns="177800" bIns="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t>C</a:t>
          </a:r>
          <a:r>
            <a:rPr lang="en-US"/>
            <a:t>án bộ càng cao, càng phải gương mẫu “tự phê bình” và “phê bình”.</a:t>
          </a:r>
          <a:endParaRPr lang="en-US"/>
        </a:p>
      </dsp:txBody>
      <dsp:txXfrm rot="-5400000">
        <a:off x="911543" y="1671814"/>
        <a:ext cx="5746750" cy="2403122"/>
      </dsp:txXfrm>
    </dsp:sp>
    <dsp:sp modelId="{52D58EB8-4BA0-4252-B53D-2EF30D5347E3}">
      <dsp:nvSpPr>
        <dsp:cNvPr id="5" name="Flowchart: Manual Operation 4"/>
        <dsp:cNvSpPr/>
      </dsp:nvSpPr>
      <dsp:spPr bwMode="white">
        <a:xfrm rot="-5400000">
          <a:off x="3494899" y="1671814"/>
          <a:ext cx="5746750" cy="2403122"/>
        </a:xfrm>
        <a:prstGeom prst="flowChartManualOperation">
          <a:avLst/>
        </a:prstGeom>
      </dsp:spPr>
      <dsp:style>
        <a:lnRef idx="2">
          <a:schemeClr val="lt1"/>
        </a:lnRef>
        <a:fillRef idx="1">
          <a:schemeClr val="accent1"/>
        </a:fillRef>
        <a:effectRef idx="0">
          <a:scrgbClr r="0" g="0" b="0"/>
        </a:effectRef>
        <a:fontRef idx="minor">
          <a:schemeClr val="lt1"/>
        </a:fontRef>
      </dsp:style>
      <dsp:txBody>
        <a:bodyPr rot="5400000" vert="horz" wrap="square" lIns="177800" tIns="0" rIns="177800" bIns="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t>“Tự phê bình” và “phê bình” là “thang thuốc” tốt nhất để phát huy phần tốt trong mỗi con người. </a:t>
          </a:r>
          <a:endParaRPr lang="en-US"/>
        </a:p>
      </dsp:txBody>
      <dsp:txXfrm rot="-5400000">
        <a:off x="3494899" y="1671814"/>
        <a:ext cx="5746750" cy="2403122"/>
      </dsp:txXfrm>
    </dsp:sp>
  </dsp:spTree>
</dsp:drawing>
</file>

<file path=ppt/diagrams/drawing2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855110" cy="1524000"/>
        <a:chOff x="0" y="0"/>
        <a:chExt cx="8855110" cy="1524000"/>
      </a:xfrm>
    </dsp:grpSpPr>
    <dsp:sp modelId="{69C19FBC-CDA7-46C7-8BC8-94152D06E015}">
      <dsp:nvSpPr>
        <dsp:cNvPr id="3" name="Chevron 2"/>
        <dsp:cNvSpPr/>
      </dsp:nvSpPr>
      <dsp:spPr bwMode="white">
        <a:xfrm rot="5400000">
          <a:off x="-48516" y="228600"/>
          <a:ext cx="1524000" cy="1066800"/>
        </a:xfrm>
        <a:prstGeom prst="chevron">
          <a:avLst/>
        </a:prstGeom>
      </dsp:spPr>
      <dsp:style>
        <a:lnRef idx="0">
          <a:schemeClr val="accent3"/>
        </a:lnRef>
        <a:fillRef idx="3">
          <a:schemeClr val="accent3"/>
        </a:fillRef>
        <a:effectRef idx="3">
          <a:schemeClr val="accent3"/>
        </a:effectRef>
        <a:fontRef idx="minor">
          <a:schemeClr val="lt1"/>
        </a:fontRef>
      </dsp:style>
      <dsp:txBody>
        <a:bodyPr rot="-5400000" vert="horz" wrap="square"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endParaRPr lang="en-US" sz="2200" b="1" dirty="0">
            <a:solidFill>
              <a:schemeClr val="tx1"/>
            </a:solidFill>
            <a:latin typeface="Times New Roman" panose="02020603050405020304" pitchFamily="18" charset="0"/>
            <a:cs typeface="Times New Roman" panose="02020603050405020304" pitchFamily="18" charset="0"/>
          </a:endParaRPr>
        </a:p>
      </dsp:txBody>
      <dsp:txXfrm rot="5400000">
        <a:off x="-48516" y="228600"/>
        <a:ext cx="1524000" cy="1066800"/>
      </dsp:txXfrm>
    </dsp:sp>
    <dsp:sp modelId="{6800C3FF-8555-4010-9AF2-9C597A671F1D}">
      <dsp:nvSpPr>
        <dsp:cNvPr id="4" name="Round Same Side Corner Rectangle 3"/>
        <dsp:cNvSpPr/>
      </dsp:nvSpPr>
      <dsp:spPr bwMode="white">
        <a:xfrm rot="5400000">
          <a:off x="4465655" y="-3398855"/>
          <a:ext cx="990600" cy="7788310"/>
        </a:xfrm>
        <a:prstGeom prst="round2SameRect">
          <a:avLst/>
        </a:prstGeom>
      </dsp:spPr>
      <dsp:style>
        <a:lnRef idx="1">
          <a:schemeClr val="accent3"/>
        </a:lnRef>
        <a:fillRef idx="2">
          <a:schemeClr val="accent3"/>
        </a:fillRef>
        <a:effectRef idx="1">
          <a:schemeClr val="accent3"/>
        </a:effectRef>
        <a:fontRef idx="minor">
          <a:schemeClr val="dk1"/>
        </a:fontRef>
      </dsp:style>
      <dsp:txBody>
        <a:bodyPr rot="-5400000"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endParaRPr lang="en-US" sz="2400" i="1" dirty="0">
            <a:solidFill>
              <a:schemeClr val="dk1"/>
            </a:solidFill>
          </a:endParaRPr>
        </a:p>
        <a:p>
          <a:pPr marL="228600" lvl="1" indent="-228600">
            <a:lnSpc>
              <a:spcPct val="100000"/>
            </a:lnSpc>
            <a:spcBef>
              <a:spcPct val="0"/>
            </a:spcBef>
            <a:spcAft>
              <a:spcPct val="15000"/>
            </a:spcAft>
            <a:buChar char="•"/>
          </a:pPr>
          <a:r>
            <a:rPr lang="en-US" sz="2400" b="1" i="1" dirty="0" err="1" smtClean="0">
              <a:solidFill>
                <a:schemeClr val="dk1"/>
              </a:solidFill>
              <a:latin typeface="Times New Roman" panose="02020603050405020304" pitchFamily="18" charset="0"/>
              <a:cs typeface="Times New Roman" panose="02020603050405020304" pitchFamily="18" charset="0"/>
            </a:rPr>
            <a:t>Vai</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trò</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của</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Đảng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Cộng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sản</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Việt</a:t>
          </a:r>
          <a:r>
            <a:rPr lang="en-US" sz="2400" b="1" i="1" dirty="0" smtClean="0">
              <a:solidFill>
                <a:schemeClr val="dk1"/>
              </a:solidFill>
              <a:latin typeface="Times New Roman" panose="02020603050405020304" pitchFamily="18" charset="0"/>
              <a:cs typeface="Times New Roman" panose="02020603050405020304" pitchFamily="18" charset="0"/>
            </a:rPr>
            <a:t> Nam</a:t>
          </a:r>
          <a:br>
            <a:rPr lang="en-US" sz="2400" b="1" i="1" dirty="0" smtClean="0">
              <a:solidFill>
                <a:schemeClr val="dk1"/>
              </a:solidFill>
              <a:latin typeface="Times New Roman" panose="02020603050405020304" pitchFamily="18" charset="0"/>
              <a:cs typeface="Times New Roman" panose="02020603050405020304" pitchFamily="18" charset="0"/>
            </a:rPr>
          </a:br>
          <a:endParaRPr lang="en-US" sz="2400" i="1" dirty="0">
            <a:solidFill>
              <a:schemeClr val="dk1"/>
            </a:solidFill>
          </a:endParaRPr>
        </a:p>
      </dsp:txBody>
      <dsp:txXfrm rot="5400000">
        <a:off x="4465655" y="-3398855"/>
        <a:ext cx="990600" cy="7788310"/>
      </dsp:txXfrm>
    </dsp:sp>
  </dsp:spTree>
</dsp:drawing>
</file>

<file path=ppt/diagrams/drawing2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058150" cy="4003675"/>
        <a:chOff x="0" y="0"/>
        <a:chExt cx="8058150" cy="4003675"/>
      </a:xfrm>
    </dsp:grpSpPr>
    <dsp:sp modelId="{EEC92631-438E-4889-A2D9-01FE2CDC88D6}">
      <dsp:nvSpPr>
        <dsp:cNvPr id="3" name="Rounded Rectangle 2"/>
        <dsp:cNvSpPr/>
      </dsp:nvSpPr>
      <dsp:spPr bwMode="white">
        <a:xfrm>
          <a:off x="0" y="69433"/>
          <a:ext cx="8058150" cy="189928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87630" tIns="87630" rIns="87630" bIns="8763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Sức</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mạnh</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của</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một</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tổ</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chức</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cộng</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sản</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và</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mỗi</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đảng</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viên</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bắt</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nguồn</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từ</a:t>
          </a:r>
          <a:r>
            <a:rPr lang="en-US" dirty="0" smtClean="0">
              <a:latin typeface="Times New Roman" panose="02020603050405020304" pitchFamily="18" charset="0"/>
              <a:cs typeface="Times New Roman" panose="02020603050405020304" pitchFamily="18" charset="0"/>
              <a:sym typeface="+mn-ea"/>
            </a:rPr>
            <a:t> ý </a:t>
          </a:r>
          <a:r>
            <a:rPr lang="en-US" dirty="0" err="1" smtClean="0">
              <a:latin typeface="Times New Roman" panose="02020603050405020304" pitchFamily="18" charset="0"/>
              <a:cs typeface="Times New Roman" panose="02020603050405020304" pitchFamily="18" charset="0"/>
              <a:sym typeface="+mn-ea"/>
            </a:rPr>
            <a:t>thức</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tổ</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chức</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kỷ</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luật</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nghiêm</a:t>
          </a:r>
          <a:r>
            <a:rPr lang="en-US" dirty="0" smtClean="0">
              <a:latin typeface="Times New Roman" panose="02020603050405020304" pitchFamily="18" charset="0"/>
              <a:cs typeface="Times New Roman" panose="02020603050405020304" pitchFamily="18" charset="0"/>
              <a:sym typeface="+mn-ea"/>
            </a:rPr>
            <a:t> minh </a:t>
          </a:r>
          <a:r>
            <a:rPr lang="en-US" dirty="0" err="1" smtClean="0">
              <a:latin typeface="Times New Roman" panose="02020603050405020304" pitchFamily="18" charset="0"/>
              <a:cs typeface="Times New Roman" panose="02020603050405020304" pitchFamily="18" charset="0"/>
              <a:sym typeface="+mn-ea"/>
            </a:rPr>
            <a:t>và</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tự</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giác</a:t>
          </a:r>
          <a:r>
            <a:rPr lang="en-US" dirty="0" smtClean="0">
              <a:latin typeface="Times New Roman" panose="02020603050405020304" pitchFamily="18" charset="0"/>
              <a:cs typeface="Times New Roman" panose="02020603050405020304" pitchFamily="18" charset="0"/>
              <a:sym typeface="+mn-ea"/>
            </a:rPr>
            <a:t>.</a:t>
          </a:r>
          <a:endParaRPr lang="en-US" dirty="0" smtClean="0">
            <a:latin typeface="Times New Roman" panose="02020603050405020304" pitchFamily="18" charset="0"/>
            <a:cs typeface="Times New Roman" panose="02020603050405020304" pitchFamily="18" charset="0"/>
          </a:endParaRPr>
        </a:p>
        <a:p>
          <a:pPr lvl="0">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sym typeface="+mn-ea"/>
            </a:rPr>
            <a:t>	</a:t>
          </a:r>
          <a:endParaRPr lang="en-US"/>
        </a:p>
      </dsp:txBody>
      <dsp:txXfrm>
        <a:off x="0" y="69433"/>
        <a:ext cx="8058150" cy="1899285"/>
      </dsp:txXfrm>
    </dsp:sp>
    <dsp:sp modelId="{66C12D09-2C23-48C2-8818-E713E46EB78F}">
      <dsp:nvSpPr>
        <dsp:cNvPr id="5" name="Rounded Rectangle 4"/>
        <dsp:cNvSpPr/>
      </dsp:nvSpPr>
      <dsp:spPr bwMode="white">
        <a:xfrm>
          <a:off x="0" y="2034958"/>
          <a:ext cx="8058150" cy="189928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87630" tIns="87630" rIns="87630" bIns="8763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Yêu</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cầu</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cao</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nhất</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của</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kỷ</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luật</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đảng</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là</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chấp</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hành</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các</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chủ</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trương</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nghị</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quyết</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của</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Đảng</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tuân</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theo</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nguyên</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tắc</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tổ</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chức</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lãnh</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đạo</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và</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sinh</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hoạt</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Đảng</a:t>
          </a:r>
          <a:r>
            <a:rPr lang="en-US" dirty="0" smtClean="0">
              <a:latin typeface="Times New Roman" panose="02020603050405020304" pitchFamily="18" charset="0"/>
              <a:cs typeface="Times New Roman" panose="02020603050405020304" pitchFamily="18" charset="0"/>
              <a:sym typeface="+mn-ea"/>
            </a:rPr>
            <a:t>. </a:t>
          </a:r>
          <a:endParaRPr lang="en-US" dirty="0" smtClean="0">
            <a:latin typeface="Times New Roman" panose="02020603050405020304" pitchFamily="18" charset="0"/>
            <a:cs typeface="Times New Roman" panose="02020603050405020304" pitchFamily="18" charset="0"/>
          </a:endParaRPr>
        </a:p>
        <a:p>
          <a:pPr lvl="0">
            <a:lnSpc>
              <a:spcPct val="100000"/>
            </a:lnSpc>
            <a:spcBef>
              <a:spcPct val="0"/>
            </a:spcBef>
            <a:spcAft>
              <a:spcPct val="35000"/>
            </a:spcAft>
          </a:pPr>
          <a:endParaRPr lang="en-US"/>
        </a:p>
      </dsp:txBody>
      <dsp:txXfrm>
        <a:off x="0" y="2034958"/>
        <a:ext cx="8058150" cy="1899285"/>
      </dsp:txXfrm>
    </dsp:sp>
  </dsp:spTree>
</dsp:drawing>
</file>

<file path=ppt/diagrams/drawing2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855110" cy="1524000"/>
        <a:chOff x="0" y="0"/>
        <a:chExt cx="8855110" cy="1524000"/>
      </a:xfrm>
    </dsp:grpSpPr>
    <dsp:sp modelId="{69C19FBC-CDA7-46C7-8BC8-94152D06E015}">
      <dsp:nvSpPr>
        <dsp:cNvPr id="3" name="Chevron 2"/>
        <dsp:cNvSpPr/>
      </dsp:nvSpPr>
      <dsp:spPr bwMode="white">
        <a:xfrm rot="5400000">
          <a:off x="-48516" y="228600"/>
          <a:ext cx="1524000" cy="1066800"/>
        </a:xfrm>
        <a:prstGeom prst="chevron">
          <a:avLst/>
        </a:prstGeom>
      </dsp:spPr>
      <dsp:style>
        <a:lnRef idx="0">
          <a:schemeClr val="accent3"/>
        </a:lnRef>
        <a:fillRef idx="3">
          <a:schemeClr val="accent3"/>
        </a:fillRef>
        <a:effectRef idx="3">
          <a:schemeClr val="accent3"/>
        </a:effectRef>
        <a:fontRef idx="minor">
          <a:schemeClr val="lt1"/>
        </a:fontRef>
      </dsp:style>
      <dsp:txBody>
        <a:bodyPr rot="-5400000" vert="horz" wrap="square"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endParaRPr lang="en-US" sz="2200" b="1" dirty="0">
            <a:solidFill>
              <a:schemeClr val="tx1"/>
            </a:solidFill>
            <a:latin typeface="Times New Roman" panose="02020603050405020304" pitchFamily="18" charset="0"/>
            <a:cs typeface="Times New Roman" panose="02020603050405020304" pitchFamily="18" charset="0"/>
          </a:endParaRPr>
        </a:p>
      </dsp:txBody>
      <dsp:txXfrm rot="5400000">
        <a:off x="-48516" y="228600"/>
        <a:ext cx="1524000" cy="1066800"/>
      </dsp:txXfrm>
    </dsp:sp>
    <dsp:sp modelId="{6800C3FF-8555-4010-9AF2-9C597A671F1D}">
      <dsp:nvSpPr>
        <dsp:cNvPr id="4" name="Round Same Side Corner Rectangle 3"/>
        <dsp:cNvSpPr/>
      </dsp:nvSpPr>
      <dsp:spPr bwMode="white">
        <a:xfrm rot="5400000">
          <a:off x="4465655" y="-3398855"/>
          <a:ext cx="990600" cy="7788310"/>
        </a:xfrm>
        <a:prstGeom prst="round2SameRect">
          <a:avLst/>
        </a:prstGeom>
      </dsp:spPr>
      <dsp:style>
        <a:lnRef idx="1">
          <a:schemeClr val="accent3"/>
        </a:lnRef>
        <a:fillRef idx="2">
          <a:schemeClr val="accent3"/>
        </a:fillRef>
        <a:effectRef idx="1">
          <a:schemeClr val="accent3"/>
        </a:effectRef>
        <a:fontRef idx="minor">
          <a:schemeClr val="dk1"/>
        </a:fontRef>
      </dsp:style>
      <dsp:txBody>
        <a:bodyPr rot="-5400000"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endParaRPr lang="en-US" sz="2400" i="1" dirty="0">
            <a:solidFill>
              <a:schemeClr val="dk1"/>
            </a:solidFill>
          </a:endParaRPr>
        </a:p>
        <a:p>
          <a:pPr marL="228600" lvl="1" indent="-228600">
            <a:lnSpc>
              <a:spcPct val="100000"/>
            </a:lnSpc>
            <a:spcBef>
              <a:spcPct val="0"/>
            </a:spcBef>
            <a:spcAft>
              <a:spcPct val="15000"/>
            </a:spcAft>
            <a:buChar char="•"/>
          </a:pPr>
          <a:r>
            <a:rPr lang="en-US" sz="2400" b="1" i="1" dirty="0" err="1" smtClean="0">
              <a:solidFill>
                <a:schemeClr val="dk1"/>
              </a:solidFill>
              <a:latin typeface="Times New Roman" panose="02020603050405020304" pitchFamily="18" charset="0"/>
              <a:cs typeface="Times New Roman" panose="02020603050405020304" pitchFamily="18" charset="0"/>
            </a:rPr>
            <a:t>Vai</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trò</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của</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Đảng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Cộng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sản</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Việt</a:t>
          </a:r>
          <a:r>
            <a:rPr lang="en-US" sz="2400" b="1" i="1" dirty="0" smtClean="0">
              <a:solidFill>
                <a:schemeClr val="dk1"/>
              </a:solidFill>
              <a:latin typeface="Times New Roman" panose="02020603050405020304" pitchFamily="18" charset="0"/>
              <a:cs typeface="Times New Roman" panose="02020603050405020304" pitchFamily="18" charset="0"/>
            </a:rPr>
            <a:t> Nam</a:t>
          </a:r>
          <a:br>
            <a:rPr lang="en-US" sz="2400" b="1" i="1" dirty="0" smtClean="0">
              <a:solidFill>
                <a:schemeClr val="dk1"/>
              </a:solidFill>
              <a:latin typeface="Times New Roman" panose="02020603050405020304" pitchFamily="18" charset="0"/>
              <a:cs typeface="Times New Roman" panose="02020603050405020304" pitchFamily="18" charset="0"/>
            </a:rPr>
          </a:br>
          <a:endParaRPr lang="en-US" sz="2400" i="1" dirty="0">
            <a:solidFill>
              <a:schemeClr val="dk1"/>
            </a:solidFill>
          </a:endParaRPr>
        </a:p>
      </dsp:txBody>
      <dsp:txXfrm rot="5400000">
        <a:off x="4465655" y="-3398855"/>
        <a:ext cx="990600" cy="7788310"/>
      </dsp:txXfrm>
    </dsp:sp>
  </dsp:spTree>
</dsp:drawing>
</file>

<file path=ppt/diagrams/drawing2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805545" cy="5430520"/>
        <a:chOff x="0" y="0"/>
        <a:chExt cx="8805545" cy="5430520"/>
      </a:xfrm>
    </dsp:grpSpPr>
    <dsp:sp modelId="{27C3B081-C62D-4789-ACCC-6B5C4C4AC593}">
      <dsp:nvSpPr>
        <dsp:cNvPr id="3" name="Rectangles 2"/>
        <dsp:cNvSpPr/>
      </dsp:nvSpPr>
      <dsp:spPr bwMode="white">
        <a:xfrm>
          <a:off x="0" y="1785257"/>
          <a:ext cx="2684617" cy="1025525"/>
        </a:xfrm>
        <a:prstGeom prst="rect">
          <a:avLst/>
        </a:prstGeom>
      </dsp:spPr>
      <dsp:style>
        <a:lnRef idx="2">
          <a:schemeClr val="accent1"/>
        </a:lnRef>
        <a:fillRef idx="1">
          <a:schemeClr val="accent1"/>
        </a:fillRef>
        <a:effectRef idx="0">
          <a:scrgbClr r="0" g="0" b="0"/>
        </a:effectRef>
        <a:fontRef idx="minor">
          <a:schemeClr val="lt1"/>
        </a:fontRef>
      </dsp:style>
      <dsp:txBody>
        <a:bodyPr vert="horz" wrap="square" lIns="135128" tIns="77216" rIns="135128" bIns="77216"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Quyền lực của Đảng là do GCCN, NDLĐ và toàn dân tộc giao phó.</a:t>
          </a:r>
          <a:endParaRPr lang="en-US"/>
        </a:p>
      </dsp:txBody>
      <dsp:txXfrm>
        <a:off x="0" y="1785257"/>
        <a:ext cx="2684617" cy="1025525"/>
      </dsp:txXfrm>
    </dsp:sp>
    <dsp:sp modelId="{EF7A3F2B-0DDF-464D-BB82-2FD9B2735E45}">
      <dsp:nvSpPr>
        <dsp:cNvPr id="4" name="Rectangles 3"/>
        <dsp:cNvSpPr/>
      </dsp:nvSpPr>
      <dsp:spPr bwMode="white">
        <a:xfrm>
          <a:off x="0" y="2810783"/>
          <a:ext cx="2684617" cy="834480"/>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01346" tIns="101346" rIns="135128" bIns="152019" anchor="t"/>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endParaRPr>
            <a:solidFill>
              <a:schemeClr val="dk1"/>
            </a:solidFill>
          </a:endParaRPr>
        </a:p>
      </dsp:txBody>
      <dsp:txXfrm>
        <a:off x="0" y="2810783"/>
        <a:ext cx="2684617" cy="834480"/>
      </dsp:txXfrm>
    </dsp:sp>
    <dsp:sp modelId="{F8668B23-714E-4127-97FC-1CD6337621BE}">
      <dsp:nvSpPr>
        <dsp:cNvPr id="5" name="Rectangles 4"/>
        <dsp:cNvSpPr/>
      </dsp:nvSpPr>
      <dsp:spPr bwMode="white">
        <a:xfrm>
          <a:off x="3060464" y="1785257"/>
          <a:ext cx="2684617" cy="1025525"/>
        </a:xfrm>
        <a:prstGeom prst="rect">
          <a:avLst/>
        </a:prstGeom>
      </dsp:spPr>
      <dsp:style>
        <a:lnRef idx="2">
          <a:schemeClr val="accent1"/>
        </a:lnRef>
        <a:fillRef idx="1">
          <a:schemeClr val="accent1"/>
        </a:fillRef>
        <a:effectRef idx="0">
          <a:scrgbClr r="0" g="0" b="0"/>
        </a:effectRef>
        <a:fontRef idx="minor">
          <a:schemeClr val="lt1"/>
        </a:fontRef>
      </dsp:style>
      <dsp:txBody>
        <a:bodyPr vert="horz" wrap="square" lIns="128016" tIns="73152" rIns="128016" bIns="73152"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sz="1800"/>
            <a:t>Đảng không có mục đích tự thân, không phải tổ chức để làm quan phát tài.</a:t>
          </a:r>
          <a:endParaRPr lang="en-US" sz="1800"/>
        </a:p>
      </dsp:txBody>
      <dsp:txXfrm>
        <a:off x="3060464" y="1785257"/>
        <a:ext cx="2684617" cy="1025525"/>
      </dsp:txXfrm>
    </dsp:sp>
    <dsp:sp modelId="{DBD11FAB-8B7F-4F8A-8171-934118D8A205}">
      <dsp:nvSpPr>
        <dsp:cNvPr id="6" name="Rectangles 5"/>
        <dsp:cNvSpPr/>
      </dsp:nvSpPr>
      <dsp:spPr bwMode="white">
        <a:xfrm>
          <a:off x="3060464" y="2810783"/>
          <a:ext cx="2684617" cy="834480"/>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01346" tIns="101346" rIns="135128" bIns="152019" anchor="t"/>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endParaRPr>
            <a:solidFill>
              <a:schemeClr val="dk1"/>
            </a:solidFill>
          </a:endParaRPr>
        </a:p>
      </dsp:txBody>
      <dsp:txXfrm>
        <a:off x="3060464" y="2810783"/>
        <a:ext cx="2684617" cy="834480"/>
      </dsp:txXfrm>
    </dsp:sp>
    <dsp:sp modelId="{85F0829B-F0D0-4040-B2D6-0D289700BD62}">
      <dsp:nvSpPr>
        <dsp:cNvPr id="7" name="Rectangles 6"/>
        <dsp:cNvSpPr/>
      </dsp:nvSpPr>
      <dsp:spPr bwMode="white">
        <a:xfrm>
          <a:off x="6120928" y="1785257"/>
          <a:ext cx="2684617" cy="1025525"/>
        </a:xfrm>
        <a:prstGeom prst="rect">
          <a:avLst/>
        </a:prstGeom>
      </dsp:spPr>
      <dsp:style>
        <a:lnRef idx="2">
          <a:schemeClr val="accent1"/>
        </a:lnRef>
        <a:fillRef idx="1">
          <a:schemeClr val="accent1"/>
        </a:fillRef>
        <a:effectRef idx="0">
          <a:scrgbClr r="0" g="0" b="0"/>
        </a:effectRef>
        <a:fontRef idx="minor">
          <a:schemeClr val="lt1"/>
        </a:fontRef>
      </dsp:style>
      <dsp:txBody>
        <a:bodyPr vert="horz" wrap="square" lIns="135128" tIns="77216" rIns="135128" bIns="77216"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Xây dựng và chỉnh đốn Đảng là việc làm vô cùng quan trọng.</a:t>
          </a:r>
          <a:endParaRPr lang="en-US"/>
        </a:p>
      </dsp:txBody>
      <dsp:txXfrm>
        <a:off x="6120928" y="1785257"/>
        <a:ext cx="2684617" cy="1025525"/>
      </dsp:txXfrm>
    </dsp:sp>
    <dsp:sp modelId="{8E8B5376-0863-491C-83DC-52E304B5A1D3}">
      <dsp:nvSpPr>
        <dsp:cNvPr id="8" name="Rectangles 7"/>
        <dsp:cNvSpPr/>
      </dsp:nvSpPr>
      <dsp:spPr bwMode="white">
        <a:xfrm>
          <a:off x="6120928" y="2810783"/>
          <a:ext cx="2684617" cy="834480"/>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101346" tIns="101346" rIns="135128" bIns="152019" anchor="t"/>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15000"/>
            </a:spcAft>
            <a:buChar char="•"/>
          </a:pPr>
          <a:endParaRPr lang="en-US">
            <a:solidFill>
              <a:schemeClr val="dk1"/>
            </a:solidFill>
          </a:endParaRPr>
        </a:p>
      </dsp:txBody>
      <dsp:txXfrm>
        <a:off x="6120928" y="2810783"/>
        <a:ext cx="2684617" cy="834480"/>
      </dsp:txXfrm>
    </dsp:sp>
  </dsp:spTree>
</dsp:drawing>
</file>

<file path=ppt/diagrams/drawing2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855110" cy="1524000"/>
        <a:chOff x="0" y="0"/>
        <a:chExt cx="8855110" cy="1524000"/>
      </a:xfrm>
    </dsp:grpSpPr>
    <dsp:sp modelId="{69C19FBC-CDA7-46C7-8BC8-94152D06E015}">
      <dsp:nvSpPr>
        <dsp:cNvPr id="3" name="Chevron 2"/>
        <dsp:cNvSpPr/>
      </dsp:nvSpPr>
      <dsp:spPr bwMode="white">
        <a:xfrm rot="5400000">
          <a:off x="-48516" y="228600"/>
          <a:ext cx="1524000" cy="1066800"/>
        </a:xfrm>
        <a:prstGeom prst="chevron">
          <a:avLst/>
        </a:prstGeom>
      </dsp:spPr>
      <dsp:style>
        <a:lnRef idx="0">
          <a:schemeClr val="accent3"/>
        </a:lnRef>
        <a:fillRef idx="3">
          <a:schemeClr val="accent3"/>
        </a:fillRef>
        <a:effectRef idx="3">
          <a:schemeClr val="accent3"/>
        </a:effectRef>
        <a:fontRef idx="minor">
          <a:schemeClr val="lt1"/>
        </a:fontRef>
      </dsp:style>
      <dsp:txBody>
        <a:bodyPr rot="-5400000" vert="horz" wrap="square"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endParaRPr lang="en-US" sz="2200" b="1" dirty="0">
            <a:solidFill>
              <a:schemeClr val="tx1"/>
            </a:solidFill>
            <a:latin typeface="Times New Roman" panose="02020603050405020304" pitchFamily="18" charset="0"/>
            <a:cs typeface="Times New Roman" panose="02020603050405020304" pitchFamily="18" charset="0"/>
          </a:endParaRPr>
        </a:p>
      </dsp:txBody>
      <dsp:txXfrm rot="5400000">
        <a:off x="-48516" y="228600"/>
        <a:ext cx="1524000" cy="1066800"/>
      </dsp:txXfrm>
    </dsp:sp>
    <dsp:sp modelId="{6800C3FF-8555-4010-9AF2-9C597A671F1D}">
      <dsp:nvSpPr>
        <dsp:cNvPr id="4" name="Round Same Side Corner Rectangle 3"/>
        <dsp:cNvSpPr/>
      </dsp:nvSpPr>
      <dsp:spPr bwMode="white">
        <a:xfrm rot="5400000">
          <a:off x="4465655" y="-3398855"/>
          <a:ext cx="990600" cy="7788310"/>
        </a:xfrm>
        <a:prstGeom prst="round2SameRect">
          <a:avLst/>
        </a:prstGeom>
      </dsp:spPr>
      <dsp:style>
        <a:lnRef idx="1">
          <a:schemeClr val="accent3"/>
        </a:lnRef>
        <a:fillRef idx="2">
          <a:schemeClr val="accent3"/>
        </a:fillRef>
        <a:effectRef idx="1">
          <a:schemeClr val="accent3"/>
        </a:effectRef>
        <a:fontRef idx="minor">
          <a:schemeClr val="dk1"/>
        </a:fontRef>
      </dsp:style>
      <dsp:txBody>
        <a:bodyPr rot="-5400000"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endParaRPr lang="en-US" sz="2400" i="1" dirty="0">
            <a:solidFill>
              <a:schemeClr val="dk1"/>
            </a:solidFill>
          </a:endParaRPr>
        </a:p>
        <a:p>
          <a:pPr marL="228600" lvl="1" indent="-228600">
            <a:lnSpc>
              <a:spcPct val="100000"/>
            </a:lnSpc>
            <a:spcBef>
              <a:spcPct val="0"/>
            </a:spcBef>
            <a:spcAft>
              <a:spcPct val="15000"/>
            </a:spcAft>
            <a:buChar char="•"/>
          </a:pPr>
          <a:r>
            <a:rPr lang="en-US" sz="2400" b="1" i="1" dirty="0" err="1" smtClean="0">
              <a:solidFill>
                <a:schemeClr val="dk1"/>
              </a:solidFill>
              <a:latin typeface="Times New Roman" panose="02020603050405020304" pitchFamily="18" charset="0"/>
              <a:cs typeface="Times New Roman" panose="02020603050405020304" pitchFamily="18" charset="0"/>
            </a:rPr>
            <a:t>Vai</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trò</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của</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Đảng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Cộng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sản</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Việt</a:t>
          </a:r>
          <a:r>
            <a:rPr lang="en-US" sz="2400" b="1" i="1" dirty="0" smtClean="0">
              <a:solidFill>
                <a:schemeClr val="dk1"/>
              </a:solidFill>
              <a:latin typeface="Times New Roman" panose="02020603050405020304" pitchFamily="18" charset="0"/>
              <a:cs typeface="Times New Roman" panose="02020603050405020304" pitchFamily="18" charset="0"/>
            </a:rPr>
            <a:t> Nam</a:t>
          </a:r>
          <a:br>
            <a:rPr lang="en-US" sz="2400" b="1" i="1" dirty="0" smtClean="0">
              <a:solidFill>
                <a:schemeClr val="dk1"/>
              </a:solidFill>
              <a:latin typeface="Times New Roman" panose="02020603050405020304" pitchFamily="18" charset="0"/>
              <a:cs typeface="Times New Roman" panose="02020603050405020304" pitchFamily="18" charset="0"/>
            </a:rPr>
          </a:br>
          <a:endParaRPr lang="en-US" sz="2400" i="1" dirty="0">
            <a:solidFill>
              <a:schemeClr val="dk1"/>
            </a:solidFill>
          </a:endParaRPr>
        </a:p>
      </dsp:txBody>
      <dsp:txXfrm rot="5400000">
        <a:off x="4465655" y="-3398855"/>
        <a:ext cx="990600" cy="7788310"/>
      </dsp:txXfrm>
    </dsp:sp>
  </dsp:spTree>
</dsp:drawing>
</file>

<file path=ppt/diagrams/drawing2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716010" cy="5478145"/>
        <a:chOff x="0" y="0"/>
        <a:chExt cx="8716010" cy="5478145"/>
      </a:xfrm>
    </dsp:grpSpPr>
    <dsp:sp modelId="{337EB5E2-1680-494E-8F98-087A78809C28}">
      <dsp:nvSpPr>
        <dsp:cNvPr id="4" name="Circular Arrow 3"/>
        <dsp:cNvSpPr/>
      </dsp:nvSpPr>
      <dsp:spPr bwMode="white">
        <a:xfrm>
          <a:off x="1681204" y="6554"/>
          <a:ext cx="5353602" cy="5353602"/>
        </a:xfrm>
        <a:prstGeom prst="circularArrow">
          <a:avLst>
            <a:gd name="adj1" fmla="val 5000"/>
            <a:gd name="adj2" fmla="val 360000"/>
            <a:gd name="adj3" fmla="val 13717797"/>
            <a:gd name="adj4" fmla="val 17357565"/>
            <a:gd name="adj5" fmla="val 5500"/>
          </a:avLst>
        </a:prstGeom>
      </dsp:spPr>
      <dsp:style>
        <a:lnRef idx="0">
          <a:schemeClr val="accent1"/>
        </a:lnRef>
        <a:fillRef idx="1">
          <a:schemeClr val="accent1">
            <a:tint val="40000"/>
          </a:schemeClr>
        </a:fillRef>
        <a:effectRef idx="0">
          <a:scrgbClr r="0" g="0" b="0"/>
        </a:effectRef>
        <a:fontRef idx="minor"/>
      </dsp:style>
      <dsp:txXfrm>
        <a:off x="1681204" y="6554"/>
        <a:ext cx="5353602" cy="5353602"/>
      </dsp:txXfrm>
    </dsp:sp>
    <dsp:sp modelId="{22A11489-3ABA-40F8-A51D-1DD036252FB1}">
      <dsp:nvSpPr>
        <dsp:cNvPr id="3" name="Rounded Rectangle 2"/>
        <dsp:cNvSpPr/>
      </dsp:nvSpPr>
      <dsp:spPr bwMode="white">
        <a:xfrm>
          <a:off x="3074575" y="0"/>
          <a:ext cx="2566861" cy="1283430"/>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t>ĐCSVN là một bộ phận của toàn thể dân tộc Vn.</a:t>
          </a:r>
          <a:endParaRPr lang="en-US"/>
        </a:p>
      </dsp:txBody>
      <dsp:txXfrm>
        <a:off x="3074575" y="0"/>
        <a:ext cx="2566861" cy="1283430"/>
      </dsp:txXfrm>
    </dsp:sp>
    <dsp:sp modelId="{688DC5BA-912A-4A40-91DF-67B2BDDD2B94}">
      <dsp:nvSpPr>
        <dsp:cNvPr id="5" name="Rounded Rectangle 4"/>
        <dsp:cNvSpPr/>
      </dsp:nvSpPr>
      <dsp:spPr bwMode="white">
        <a:xfrm>
          <a:off x="5279866" y="1602238"/>
          <a:ext cx="2566861" cy="1283430"/>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t>ĐCS-GCCN_NDVN là mqh “3 trong 1”, không tách rời.</a:t>
          </a:r>
          <a:endParaRPr lang="en-US"/>
        </a:p>
      </dsp:txBody>
      <dsp:txXfrm>
        <a:off x="5279866" y="1602238"/>
        <a:ext cx="2566861" cy="1283430"/>
      </dsp:txXfrm>
    </dsp:sp>
    <dsp:sp modelId="{28D855B3-3DD3-4000-8129-7193272CBB99}">
      <dsp:nvSpPr>
        <dsp:cNvPr id="6" name="Rounded Rectangle 5"/>
        <dsp:cNvSpPr/>
      </dsp:nvSpPr>
      <dsp:spPr bwMode="white">
        <a:xfrm>
          <a:off x="4437520" y="4194715"/>
          <a:ext cx="2566861" cy="1283430"/>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t>Đảng ở trong xã hội, không phải từ trên trời sa xuống.</a:t>
          </a:r>
          <a:endParaRPr lang="en-US"/>
        </a:p>
      </dsp:txBody>
      <dsp:txXfrm>
        <a:off x="4437520" y="4194715"/>
        <a:ext cx="2566861" cy="1283430"/>
      </dsp:txXfrm>
    </dsp:sp>
    <dsp:sp modelId="{BDF9D8B2-8B45-43D0-8BAF-27565E824A5E}">
      <dsp:nvSpPr>
        <dsp:cNvPr id="7" name="Rounded Rectangle 6"/>
        <dsp:cNvSpPr/>
      </dsp:nvSpPr>
      <dsp:spPr bwMode="white">
        <a:xfrm>
          <a:off x="1711629" y="4194715"/>
          <a:ext cx="2566861" cy="1283430"/>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t>Đảng phải là hiện thân của dân tộc, vì Đảng là đội tiên phong của NDLD và của DTVN </a:t>
          </a:r>
          <a:endParaRPr lang="en-US"/>
        </a:p>
      </dsp:txBody>
      <dsp:txXfrm>
        <a:off x="1711629" y="4194715"/>
        <a:ext cx="2566861" cy="1283430"/>
      </dsp:txXfrm>
    </dsp:sp>
    <dsp:sp modelId="{BFF1AEDD-3E7C-471E-AC6C-1F6B329BE939}">
      <dsp:nvSpPr>
        <dsp:cNvPr id="8" name="Rounded Rectangle 7"/>
        <dsp:cNvSpPr/>
      </dsp:nvSpPr>
      <dsp:spPr bwMode="white">
        <a:xfrm>
          <a:off x="869283" y="1602238"/>
          <a:ext cx="2566861" cy="1283430"/>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t>Đảng phải lấy “Dân làm gốc”, ý Đảng lòng dân là thống nhất.</a:t>
          </a:r>
          <a:endParaRPr lang="en-US"/>
        </a:p>
      </dsp:txBody>
      <dsp:txXfrm>
        <a:off x="869283" y="1602238"/>
        <a:ext cx="2566861" cy="128343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1265237"/>
        <a:chOff x="0" y="0"/>
        <a:chExt cx="8229600" cy="1265237"/>
      </a:xfrm>
    </dsp:grpSpPr>
    <dsp:sp modelId="{8A46BBBA-F0E9-4741-8463-86D4E0C56FA1}">
      <dsp:nvSpPr>
        <dsp:cNvPr id="3" name="Rounded Rectangle 2"/>
        <dsp:cNvSpPr/>
      </dsp:nvSpPr>
      <dsp:spPr bwMode="white">
        <a:xfrm>
          <a:off x="0" y="0"/>
          <a:ext cx="8229600" cy="1265237"/>
        </a:xfrm>
        <a:prstGeom prst="roundRect">
          <a:avLst/>
        </a:prstGeom>
      </dsp:spPr>
      <dsp:style>
        <a:lnRef idx="0">
          <a:schemeClr val="accent3"/>
        </a:lnRef>
        <a:fillRef idx="3">
          <a:schemeClr val="accent3"/>
        </a:fillRef>
        <a:effectRef idx="3">
          <a:schemeClr val="accent3"/>
        </a:effectRef>
        <a:fontRef idx="minor">
          <a:schemeClr val="lt1"/>
        </a:fontRef>
      </dsp:style>
      <dsp:txBody>
        <a:bodyPr lIns="87630" tIns="87630" rIns="87630" bIns="8763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gn="just" rtl="0">
            <a:lnSpc>
              <a:spcPct val="150000"/>
            </a:lnSpc>
            <a:spcBef>
              <a:spcPct val="0"/>
            </a:spcBef>
            <a:spcAft>
              <a:spcPts val="0"/>
            </a:spcAft>
          </a:pPr>
          <a:r>
            <a:rPr lang="en-US" sz="2300" b="1" dirty="0" smtClean="0">
              <a:solidFill>
                <a:schemeClr val="tx1"/>
              </a:solidFill>
              <a:latin typeface="Times New Roman" panose="02020603050405020304" pitchFamily="18" charset="0"/>
              <a:cs typeface="Times New Roman" panose="02020603050405020304" pitchFamily="18" charset="0"/>
            </a:rPr>
            <a:t>5.1. QUAN NIỆM CỦA HỒ CHÍ MINH VỀ VAI TRÒ VÀ BẢN CHẤT CỦA ĐẢNG CỘNG SẢN VIỆT NAM</a:t>
          </a:r>
          <a:endParaRPr lang="en-US" sz="2300" b="1" dirty="0">
            <a:solidFill>
              <a:schemeClr val="tx1"/>
            </a:solidFill>
            <a:latin typeface="Times New Roman" panose="02020603050405020304" pitchFamily="18" charset="0"/>
            <a:cs typeface="Times New Roman" panose="02020603050405020304" pitchFamily="18" charset="0"/>
          </a:endParaRPr>
        </a:p>
      </dsp:txBody>
      <dsp:txXfrm>
        <a:off x="0" y="0"/>
        <a:ext cx="8229600" cy="1265237"/>
      </dsp:txXfrm>
    </dsp:sp>
  </dsp:spTree>
</dsp:drawing>
</file>

<file path=ppt/diagrams/drawing3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855110" cy="1524000"/>
        <a:chOff x="0" y="0"/>
        <a:chExt cx="8855110" cy="1524000"/>
      </a:xfrm>
    </dsp:grpSpPr>
    <dsp:sp modelId="{69C19FBC-CDA7-46C7-8BC8-94152D06E015}">
      <dsp:nvSpPr>
        <dsp:cNvPr id="3" name="Chevron 2"/>
        <dsp:cNvSpPr/>
      </dsp:nvSpPr>
      <dsp:spPr bwMode="white">
        <a:xfrm rot="5400000">
          <a:off x="-48516" y="228600"/>
          <a:ext cx="1524000" cy="1066800"/>
        </a:xfrm>
        <a:prstGeom prst="chevron">
          <a:avLst/>
        </a:prstGeom>
      </dsp:spPr>
      <dsp:style>
        <a:lnRef idx="0">
          <a:schemeClr val="accent3"/>
        </a:lnRef>
        <a:fillRef idx="3">
          <a:schemeClr val="accent3"/>
        </a:fillRef>
        <a:effectRef idx="3">
          <a:schemeClr val="accent3"/>
        </a:effectRef>
        <a:fontRef idx="minor">
          <a:schemeClr val="lt1"/>
        </a:fontRef>
      </dsp:style>
      <dsp:txBody>
        <a:bodyPr rot="-5400000" vert="horz" wrap="square"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endParaRPr lang="en-US" sz="2200" b="1" dirty="0">
            <a:solidFill>
              <a:schemeClr val="tx1"/>
            </a:solidFill>
            <a:latin typeface="Times New Roman" panose="02020603050405020304" pitchFamily="18" charset="0"/>
            <a:cs typeface="Times New Roman" panose="02020603050405020304" pitchFamily="18" charset="0"/>
          </a:endParaRPr>
        </a:p>
      </dsp:txBody>
      <dsp:txXfrm rot="5400000">
        <a:off x="-48516" y="228600"/>
        <a:ext cx="1524000" cy="1066800"/>
      </dsp:txXfrm>
    </dsp:sp>
    <dsp:sp modelId="{6800C3FF-8555-4010-9AF2-9C597A671F1D}">
      <dsp:nvSpPr>
        <dsp:cNvPr id="4" name="Round Same Side Corner Rectangle 3"/>
        <dsp:cNvSpPr/>
      </dsp:nvSpPr>
      <dsp:spPr bwMode="white">
        <a:xfrm rot="5400000">
          <a:off x="4465655" y="-3398855"/>
          <a:ext cx="990600" cy="7788310"/>
        </a:xfrm>
        <a:prstGeom prst="round2SameRect">
          <a:avLst/>
        </a:prstGeom>
      </dsp:spPr>
      <dsp:style>
        <a:lnRef idx="1">
          <a:schemeClr val="accent3"/>
        </a:lnRef>
        <a:fillRef idx="2">
          <a:schemeClr val="accent3"/>
        </a:fillRef>
        <a:effectRef idx="1">
          <a:schemeClr val="accent3"/>
        </a:effectRef>
        <a:fontRef idx="minor">
          <a:schemeClr val="dk1"/>
        </a:fontRef>
      </dsp:style>
      <dsp:txBody>
        <a:bodyPr rot="-5400000"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endParaRPr lang="en-US" sz="2400" i="1" dirty="0">
            <a:solidFill>
              <a:schemeClr val="dk1"/>
            </a:solidFill>
          </a:endParaRPr>
        </a:p>
        <a:p>
          <a:pPr marL="228600" lvl="1" indent="-228600">
            <a:lnSpc>
              <a:spcPct val="100000"/>
            </a:lnSpc>
            <a:spcBef>
              <a:spcPct val="0"/>
            </a:spcBef>
            <a:spcAft>
              <a:spcPct val="15000"/>
            </a:spcAft>
            <a:buChar char="•"/>
          </a:pPr>
          <a:r>
            <a:rPr lang="en-US" sz="2400" b="1" i="1" dirty="0" err="1" smtClean="0">
              <a:solidFill>
                <a:schemeClr val="dk1"/>
              </a:solidFill>
              <a:latin typeface="Times New Roman" panose="02020603050405020304" pitchFamily="18" charset="0"/>
              <a:cs typeface="Times New Roman" panose="02020603050405020304" pitchFamily="18" charset="0"/>
            </a:rPr>
            <a:t>Vai</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trò</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của</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Đảng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Cộng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sản</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Việt</a:t>
          </a:r>
          <a:r>
            <a:rPr lang="en-US" sz="2400" b="1" i="1" dirty="0" smtClean="0">
              <a:solidFill>
                <a:schemeClr val="dk1"/>
              </a:solidFill>
              <a:latin typeface="Times New Roman" panose="02020603050405020304" pitchFamily="18" charset="0"/>
              <a:cs typeface="Times New Roman" panose="02020603050405020304" pitchFamily="18" charset="0"/>
            </a:rPr>
            <a:t> Nam</a:t>
          </a:r>
          <a:br>
            <a:rPr lang="en-US" sz="2400" b="1" i="1" dirty="0" smtClean="0">
              <a:solidFill>
                <a:schemeClr val="dk1"/>
              </a:solidFill>
              <a:latin typeface="Times New Roman" panose="02020603050405020304" pitchFamily="18" charset="0"/>
              <a:cs typeface="Times New Roman" panose="02020603050405020304" pitchFamily="18" charset="0"/>
            </a:rPr>
          </a:br>
          <a:endParaRPr lang="en-US" sz="2400" i="1" dirty="0">
            <a:solidFill>
              <a:schemeClr val="dk1"/>
            </a:solidFill>
          </a:endParaRPr>
        </a:p>
      </dsp:txBody>
      <dsp:txXfrm rot="5400000">
        <a:off x="4465655" y="-3398855"/>
        <a:ext cx="990600" cy="7788310"/>
      </dsp:txXfrm>
    </dsp:sp>
  </dsp:spTree>
</dsp:drawing>
</file>

<file path=ppt/diagrams/drawing3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456295" cy="4970145"/>
        <a:chOff x="0" y="0"/>
        <a:chExt cx="8456295" cy="4970145"/>
      </a:xfrm>
    </dsp:grpSpPr>
    <dsp:sp modelId="{5C766BF9-8E89-4CF9-B19C-78006AB9D0FF}">
      <dsp:nvSpPr>
        <dsp:cNvPr id="3" name="Right Arrow 2"/>
        <dsp:cNvSpPr/>
      </dsp:nvSpPr>
      <dsp:spPr bwMode="white">
        <a:xfrm>
          <a:off x="634222" y="0"/>
          <a:ext cx="7187851" cy="4970145"/>
        </a:xfrm>
        <a:prstGeom prst="rightArrow">
          <a:avLst/>
        </a:prstGeom>
      </dsp:spPr>
      <dsp:style>
        <a:lnRef idx="0">
          <a:schemeClr val="accent1"/>
        </a:lnRef>
        <a:fillRef idx="1">
          <a:schemeClr val="accent1">
            <a:tint val="40000"/>
          </a:schemeClr>
        </a:fillRef>
        <a:effectRef idx="0">
          <a:scrgbClr r="0" g="0" b="0"/>
        </a:effectRef>
        <a:fontRef idx="minor"/>
      </dsp:style>
      <dsp:txXfrm>
        <a:off x="634222" y="0"/>
        <a:ext cx="7187851" cy="4970145"/>
      </dsp:txXfrm>
    </dsp:sp>
    <dsp:sp modelId="{88977C2E-9DA8-43F7-869A-FA4A7946B9D0}">
      <dsp:nvSpPr>
        <dsp:cNvPr id="4" name="Rounded Rectangle 3"/>
        <dsp:cNvSpPr/>
      </dsp:nvSpPr>
      <dsp:spPr bwMode="white">
        <a:xfrm>
          <a:off x="1479852" y="1491044"/>
          <a:ext cx="2536889" cy="1988058"/>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t>Đảng chú trọng giữ vững và tăng cường mqh quốc tế trong sáng. </a:t>
          </a:r>
          <a:endParaRPr lang="en-US"/>
        </a:p>
      </dsp:txBody>
      <dsp:txXfrm>
        <a:off x="1479852" y="1491044"/>
        <a:ext cx="2536889" cy="1988058"/>
      </dsp:txXfrm>
    </dsp:sp>
    <dsp:sp modelId="{B0141BFD-552C-43F6-9DD9-B107954BE5A0}">
      <dsp:nvSpPr>
        <dsp:cNvPr id="5" name="Rounded Rectangle 4"/>
        <dsp:cNvSpPr/>
      </dsp:nvSpPr>
      <dsp:spPr bwMode="white">
        <a:xfrm>
          <a:off x="4439555" y="1491044"/>
          <a:ext cx="2536889" cy="1988058"/>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t>CMVN là một bộ phận khăng khít của CMTG.</a:t>
          </a:r>
          <a:endParaRPr lang="en-US"/>
        </a:p>
      </dsp:txBody>
      <dsp:txXfrm>
        <a:off x="4439555" y="1491044"/>
        <a:ext cx="2536889" cy="1988058"/>
      </dsp:txXfrm>
    </dsp:sp>
  </dsp:spTree>
</dsp:drawing>
</file>

<file path=ppt/diagrams/drawing3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855110" cy="1524000"/>
        <a:chOff x="0" y="0"/>
        <a:chExt cx="8855110" cy="1524000"/>
      </a:xfrm>
    </dsp:grpSpPr>
    <dsp:sp modelId="{69C19FBC-CDA7-46C7-8BC8-94152D06E015}">
      <dsp:nvSpPr>
        <dsp:cNvPr id="3" name="Chevron 2"/>
        <dsp:cNvSpPr/>
      </dsp:nvSpPr>
      <dsp:spPr bwMode="white">
        <a:xfrm rot="5400000">
          <a:off x="-48516" y="228600"/>
          <a:ext cx="1524000" cy="1066800"/>
        </a:xfrm>
        <a:prstGeom prst="chevron">
          <a:avLst/>
        </a:prstGeom>
      </dsp:spPr>
      <dsp:style>
        <a:lnRef idx="0">
          <a:schemeClr val="accent3"/>
        </a:lnRef>
        <a:fillRef idx="3">
          <a:schemeClr val="accent3"/>
        </a:fillRef>
        <a:effectRef idx="3">
          <a:schemeClr val="accent3"/>
        </a:effectRef>
        <a:fontRef idx="minor">
          <a:schemeClr val="lt1"/>
        </a:fontRef>
      </dsp:style>
      <dsp:txBody>
        <a:bodyPr rot="-5400000" vert="horz" wrap="square"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endParaRPr lang="en-US" sz="2200" b="1" dirty="0">
            <a:solidFill>
              <a:schemeClr val="tx1"/>
            </a:solidFill>
            <a:latin typeface="Times New Roman" panose="02020603050405020304" pitchFamily="18" charset="0"/>
            <a:cs typeface="Times New Roman" panose="02020603050405020304" pitchFamily="18" charset="0"/>
          </a:endParaRPr>
        </a:p>
      </dsp:txBody>
      <dsp:txXfrm rot="5400000">
        <a:off x="-48516" y="228600"/>
        <a:ext cx="1524000" cy="1066800"/>
      </dsp:txXfrm>
    </dsp:sp>
    <dsp:sp modelId="{6800C3FF-8555-4010-9AF2-9C597A671F1D}">
      <dsp:nvSpPr>
        <dsp:cNvPr id="4" name="Round Same Side Corner Rectangle 3"/>
        <dsp:cNvSpPr/>
      </dsp:nvSpPr>
      <dsp:spPr bwMode="white">
        <a:xfrm rot="5400000">
          <a:off x="4465655" y="-3398855"/>
          <a:ext cx="990600" cy="7788310"/>
        </a:xfrm>
        <a:prstGeom prst="round2SameRect">
          <a:avLst/>
        </a:prstGeom>
      </dsp:spPr>
      <dsp:style>
        <a:lnRef idx="1">
          <a:schemeClr val="accent3"/>
        </a:lnRef>
        <a:fillRef idx="2">
          <a:schemeClr val="accent3"/>
        </a:fillRef>
        <a:effectRef idx="1">
          <a:schemeClr val="accent3"/>
        </a:effectRef>
        <a:fontRef idx="minor">
          <a:schemeClr val="dk1"/>
        </a:fontRef>
      </dsp:style>
      <dsp:txBody>
        <a:bodyPr rot="-5400000"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endParaRPr lang="en-US" sz="2400" i="1" dirty="0">
            <a:solidFill>
              <a:schemeClr val="dk1"/>
            </a:solidFill>
          </a:endParaRPr>
        </a:p>
        <a:p>
          <a:pPr marL="228600" lvl="1" indent="-228600">
            <a:lnSpc>
              <a:spcPct val="100000"/>
            </a:lnSpc>
            <a:spcBef>
              <a:spcPct val="0"/>
            </a:spcBef>
            <a:spcAft>
              <a:spcPct val="15000"/>
            </a:spcAft>
            <a:buChar char="•"/>
          </a:pPr>
          <a:r>
            <a:rPr lang="en-US" sz="2400" b="1" i="1" dirty="0" err="1" smtClean="0">
              <a:solidFill>
                <a:schemeClr val="dk1"/>
              </a:solidFill>
              <a:latin typeface="Times New Roman" panose="02020603050405020304" pitchFamily="18" charset="0"/>
              <a:cs typeface="Times New Roman" panose="02020603050405020304" pitchFamily="18" charset="0"/>
            </a:rPr>
            <a:t>Vai</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trò</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của</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Đảng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Cộng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sản</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Việt</a:t>
          </a:r>
          <a:r>
            <a:rPr lang="en-US" sz="2400" b="1" i="1" dirty="0" smtClean="0">
              <a:solidFill>
                <a:schemeClr val="dk1"/>
              </a:solidFill>
              <a:latin typeface="Times New Roman" panose="02020603050405020304" pitchFamily="18" charset="0"/>
              <a:cs typeface="Times New Roman" panose="02020603050405020304" pitchFamily="18" charset="0"/>
            </a:rPr>
            <a:t> Nam</a:t>
          </a:r>
          <a:br>
            <a:rPr lang="en-US" sz="2400" b="1" i="1" dirty="0" smtClean="0">
              <a:solidFill>
                <a:schemeClr val="dk1"/>
              </a:solidFill>
              <a:latin typeface="Times New Roman" panose="02020603050405020304" pitchFamily="18" charset="0"/>
              <a:cs typeface="Times New Roman" panose="02020603050405020304" pitchFamily="18" charset="0"/>
            </a:rPr>
          </a:br>
          <a:endParaRPr lang="en-US" sz="2400" i="1" dirty="0">
            <a:solidFill>
              <a:schemeClr val="dk1"/>
            </a:solidFill>
          </a:endParaRPr>
        </a:p>
      </dsp:txBody>
      <dsp:txXfrm rot="5400000">
        <a:off x="4465655" y="-3398855"/>
        <a:ext cx="990600" cy="7788310"/>
      </dsp:txXfrm>
    </dsp:sp>
  </dsp:spTree>
</dsp:drawing>
</file>

<file path=ppt/diagrams/drawing3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805545" cy="5746115"/>
        <a:chOff x="0" y="0"/>
        <a:chExt cx="8805545" cy="5746115"/>
      </a:xfrm>
    </dsp:grpSpPr>
    <dsp:sp modelId="{F7165120-5FFC-451F-A676-9DCAA5026EF0}">
      <dsp:nvSpPr>
        <dsp:cNvPr id="3" name="Rounded Rectangle 2"/>
        <dsp:cNvSpPr/>
      </dsp:nvSpPr>
      <dsp:spPr bwMode="white">
        <a:xfrm>
          <a:off x="708841" y="0"/>
          <a:ext cx="3283494" cy="164174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55244" tIns="36830" rIns="55244" bIns="36830"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a:t>1. </a:t>
          </a:r>
          <a:r>
            <a:rPr lang="en-US"/>
            <a:t>T</a:t>
          </a:r>
          <a:r>
            <a:rPr lang="en-US"/>
            <a:t>rung thành với Đảng, đặt lợi ích của Đảng lên trên hết.</a:t>
          </a:r>
          <a:endParaRPr lang="en-US"/>
        </a:p>
      </dsp:txBody>
      <dsp:txXfrm>
        <a:off x="708841" y="0"/>
        <a:ext cx="3283494" cy="1641747"/>
      </dsp:txXfrm>
    </dsp:sp>
    <dsp:sp modelId="{A8F86FA2-285E-4466-A13D-4ECC369B5275}">
      <dsp:nvSpPr>
        <dsp:cNvPr id="5" name="Freeform 4"/>
        <dsp:cNvSpPr/>
      </dsp:nvSpPr>
      <dsp:spPr bwMode="white">
        <a:xfrm>
          <a:off x="1037191" y="1641747"/>
          <a:ext cx="328349" cy="1231310"/>
        </a:xfrm>
        <a:custGeom>
          <a:avLst/>
          <a:gdLst/>
          <a:ahLst/>
          <a:cxnLst/>
          <a:pathLst>
            <a:path w="517" h="1939">
              <a:moveTo>
                <a:pt x="0" y="0"/>
              </a:moveTo>
              <a:lnTo>
                <a:pt x="0" y="1939"/>
              </a:lnTo>
              <a:lnTo>
                <a:pt x="517" y="1939"/>
              </a:lnTo>
            </a:path>
          </a:pathLst>
        </a:custGeom>
      </dsp:spPr>
      <dsp:style>
        <a:lnRef idx="2">
          <a:schemeClr val="accent1">
            <a:shade val="60000"/>
          </a:schemeClr>
        </a:lnRef>
        <a:fillRef idx="0">
          <a:schemeClr val="accent1"/>
        </a:fillRef>
        <a:effectRef idx="0">
          <a:scrgbClr r="0" g="0" b="0"/>
        </a:effectRef>
        <a:fontRef idx="minor"/>
      </dsp:style>
      <dsp:txXfrm>
        <a:off x="1037191" y="1641747"/>
        <a:ext cx="328349" cy="1231310"/>
      </dsp:txXfrm>
    </dsp:sp>
    <dsp:sp modelId="{8402CCB8-5F3F-4B37-9533-2CEF8B977F02}">
      <dsp:nvSpPr>
        <dsp:cNvPr id="6" name="Rounded Rectangle 5"/>
        <dsp:cNvSpPr/>
      </dsp:nvSpPr>
      <dsp:spPr bwMode="white">
        <a:xfrm>
          <a:off x="1365540" y="2052184"/>
          <a:ext cx="2626795" cy="1641747"/>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40005" tIns="26670" rIns="40005" bIns="2667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a:solidFill>
                <a:schemeClr val="dk1"/>
              </a:solidFill>
            </a:rPr>
            <a:t>2. </a:t>
          </a:r>
          <a:r>
            <a:rPr lang="en-US">
              <a:solidFill>
                <a:schemeClr val="dk1"/>
              </a:solidFill>
            </a:rPr>
            <a:t>Nghiêm chỉnh thực hiện cương lĩnh, đường lối, quan điểm, chủ trương của Đảng.</a:t>
          </a:r>
          <a:endParaRPr lang="en-US">
            <a:solidFill>
              <a:schemeClr val="dk1"/>
            </a:solidFill>
          </a:endParaRPr>
        </a:p>
      </dsp:txBody>
      <dsp:txXfrm>
        <a:off x="1365540" y="2052184"/>
        <a:ext cx="2626795" cy="1641747"/>
      </dsp:txXfrm>
    </dsp:sp>
    <dsp:sp modelId="{6FC5009F-DE3F-4EA7-8B97-755BF90691C6}">
      <dsp:nvSpPr>
        <dsp:cNvPr id="7" name="Freeform 6"/>
        <dsp:cNvSpPr/>
      </dsp:nvSpPr>
      <dsp:spPr bwMode="white">
        <a:xfrm>
          <a:off x="1037191" y="1641747"/>
          <a:ext cx="328349" cy="3283494"/>
        </a:xfrm>
        <a:custGeom>
          <a:avLst/>
          <a:gdLst/>
          <a:ahLst/>
          <a:cxnLst/>
          <a:pathLst>
            <a:path w="517" h="5171">
              <a:moveTo>
                <a:pt x="0" y="0"/>
              </a:moveTo>
              <a:lnTo>
                <a:pt x="0" y="5171"/>
              </a:lnTo>
              <a:lnTo>
                <a:pt x="517" y="5171"/>
              </a:lnTo>
            </a:path>
          </a:pathLst>
        </a:custGeom>
      </dsp:spPr>
      <dsp:style>
        <a:lnRef idx="2">
          <a:schemeClr val="accent1">
            <a:shade val="60000"/>
          </a:schemeClr>
        </a:lnRef>
        <a:fillRef idx="0">
          <a:schemeClr val="accent1"/>
        </a:fillRef>
        <a:effectRef idx="0">
          <a:scrgbClr r="0" g="0" b="0"/>
        </a:effectRef>
        <a:fontRef idx="minor"/>
      </dsp:style>
      <dsp:txXfrm>
        <a:off x="1037191" y="1641747"/>
        <a:ext cx="328349" cy="3283494"/>
      </dsp:txXfrm>
    </dsp:sp>
    <dsp:sp modelId="{8ED2A45B-0F28-4738-BACC-E7567F498BC0}">
      <dsp:nvSpPr>
        <dsp:cNvPr id="8" name="Rounded Rectangle 7"/>
        <dsp:cNvSpPr/>
      </dsp:nvSpPr>
      <dsp:spPr bwMode="white">
        <a:xfrm>
          <a:off x="1365540" y="4104368"/>
          <a:ext cx="2626795" cy="1641747"/>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40005" tIns="26670" rIns="40005" bIns="2667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a:solidFill>
                <a:schemeClr val="dk1"/>
              </a:solidFill>
            </a:rPr>
            <a:t>3. Luôn tu dưỡng, rèn luyện, trau dồi đạo đức cách mạng.</a:t>
          </a:r>
          <a:endParaRPr lang="en-US">
            <a:solidFill>
              <a:schemeClr val="dk1"/>
            </a:solidFill>
          </a:endParaRPr>
        </a:p>
      </dsp:txBody>
      <dsp:txXfrm>
        <a:off x="1365540" y="4104368"/>
        <a:ext cx="2626795" cy="1641747"/>
      </dsp:txXfrm>
    </dsp:sp>
    <dsp:sp modelId="{E3FF03EB-8647-4636-BC5C-E9BEC6C29553}">
      <dsp:nvSpPr>
        <dsp:cNvPr id="9" name="Rounded Rectangle 8"/>
        <dsp:cNvSpPr/>
      </dsp:nvSpPr>
      <dsp:spPr bwMode="white">
        <a:xfrm>
          <a:off x="4813209" y="0"/>
          <a:ext cx="3283494" cy="164174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55244" tIns="36830" rIns="55244" bIns="36830"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a:t>4. Luôn học tập nâng cao trình độ về mọi mặt.</a:t>
          </a:r>
          <a:endParaRPr lang="en-US"/>
        </a:p>
      </dsp:txBody>
      <dsp:txXfrm>
        <a:off x="4813209" y="0"/>
        <a:ext cx="3283494" cy="1641747"/>
      </dsp:txXfrm>
    </dsp:sp>
    <dsp:sp modelId="{3F5EB287-4C34-456C-B985-2B774B3D9EF1}">
      <dsp:nvSpPr>
        <dsp:cNvPr id="11" name="Freeform 10"/>
        <dsp:cNvSpPr/>
      </dsp:nvSpPr>
      <dsp:spPr bwMode="white">
        <a:xfrm>
          <a:off x="5141559" y="1641747"/>
          <a:ext cx="328349" cy="1231310"/>
        </a:xfrm>
        <a:custGeom>
          <a:avLst/>
          <a:gdLst/>
          <a:ahLst/>
          <a:cxnLst/>
          <a:pathLst>
            <a:path w="517" h="1939">
              <a:moveTo>
                <a:pt x="0" y="0"/>
              </a:moveTo>
              <a:lnTo>
                <a:pt x="0" y="1939"/>
              </a:lnTo>
              <a:lnTo>
                <a:pt x="517" y="1939"/>
              </a:lnTo>
            </a:path>
          </a:pathLst>
        </a:custGeom>
      </dsp:spPr>
      <dsp:style>
        <a:lnRef idx="2">
          <a:schemeClr val="accent1">
            <a:shade val="60000"/>
          </a:schemeClr>
        </a:lnRef>
        <a:fillRef idx="0">
          <a:schemeClr val="accent1"/>
        </a:fillRef>
        <a:effectRef idx="0">
          <a:scrgbClr r="0" g="0" b="0"/>
        </a:effectRef>
        <a:fontRef idx="minor"/>
      </dsp:style>
      <dsp:txXfrm>
        <a:off x="5141559" y="1641747"/>
        <a:ext cx="328349" cy="1231310"/>
      </dsp:txXfrm>
    </dsp:sp>
    <dsp:sp modelId="{A9454E12-1A81-4CCD-AB01-CC69284C8769}">
      <dsp:nvSpPr>
        <dsp:cNvPr id="12" name="Rounded Rectangle 11"/>
        <dsp:cNvSpPr/>
      </dsp:nvSpPr>
      <dsp:spPr bwMode="white">
        <a:xfrm>
          <a:off x="5469908" y="2052184"/>
          <a:ext cx="2626795" cy="1641747"/>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40005" tIns="26670" rIns="40005" bIns="2667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a:solidFill>
                <a:schemeClr val="dk1"/>
              </a:solidFill>
            </a:rPr>
            <a:t>5. Có mối quan hệ mật thiết với nhân dân, “đầy tớ” của nhân dân.</a:t>
          </a:r>
          <a:endParaRPr lang="en-US">
            <a:solidFill>
              <a:schemeClr val="dk1"/>
            </a:solidFill>
          </a:endParaRPr>
        </a:p>
      </dsp:txBody>
      <dsp:txXfrm>
        <a:off x="5469908" y="2052184"/>
        <a:ext cx="2626795" cy="1641747"/>
      </dsp:txXfrm>
    </dsp:sp>
    <dsp:sp modelId="{56903B70-44BE-4DEE-B3D8-8D6F309E69EE}">
      <dsp:nvSpPr>
        <dsp:cNvPr id="13" name="Freeform 12"/>
        <dsp:cNvSpPr/>
      </dsp:nvSpPr>
      <dsp:spPr bwMode="white">
        <a:xfrm>
          <a:off x="5141559" y="1641747"/>
          <a:ext cx="328349" cy="3283494"/>
        </a:xfrm>
        <a:custGeom>
          <a:avLst/>
          <a:gdLst/>
          <a:ahLst/>
          <a:cxnLst/>
          <a:pathLst>
            <a:path w="517" h="5171">
              <a:moveTo>
                <a:pt x="0" y="0"/>
              </a:moveTo>
              <a:lnTo>
                <a:pt x="0" y="5171"/>
              </a:lnTo>
              <a:lnTo>
                <a:pt x="517" y="5171"/>
              </a:lnTo>
            </a:path>
          </a:pathLst>
        </a:custGeom>
      </dsp:spPr>
      <dsp:style>
        <a:lnRef idx="2">
          <a:schemeClr val="accent1">
            <a:shade val="60000"/>
          </a:schemeClr>
        </a:lnRef>
        <a:fillRef idx="0">
          <a:schemeClr val="accent1"/>
        </a:fillRef>
        <a:effectRef idx="0">
          <a:scrgbClr r="0" g="0" b="0"/>
        </a:effectRef>
        <a:fontRef idx="minor"/>
      </dsp:style>
      <dsp:txXfrm>
        <a:off x="5141559" y="1641747"/>
        <a:ext cx="328349" cy="3283494"/>
      </dsp:txXfrm>
    </dsp:sp>
    <dsp:sp modelId="{CD3CDA12-D3B0-45EC-A723-612A0493B711}">
      <dsp:nvSpPr>
        <dsp:cNvPr id="14" name="Rounded Rectangle 13"/>
        <dsp:cNvSpPr/>
      </dsp:nvSpPr>
      <dsp:spPr bwMode="white">
        <a:xfrm>
          <a:off x="5469908" y="4104368"/>
          <a:ext cx="2626795" cy="1641747"/>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40005" tIns="26670" rIns="40005" bIns="2667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a:solidFill>
                <a:schemeClr val="dk1"/>
              </a:solidFill>
            </a:rPr>
            <a:t>6. Không thụ động, ỷ lại, lười biếng, mà luôn có tinh thần trách nhiệm cao.</a:t>
          </a:r>
          <a:endParaRPr lang="en-US">
            <a:solidFill>
              <a:schemeClr val="dk1"/>
            </a:solidFill>
          </a:endParaRPr>
        </a:p>
      </dsp:txBody>
      <dsp:txXfrm>
        <a:off x="5469908" y="4104368"/>
        <a:ext cx="2626795" cy="1641747"/>
      </dsp:txXfrm>
    </dsp:sp>
    <dsp:sp modelId="{76A4EA41-4C04-4672-9E66-C332C13D0A8A}">
      <dsp:nvSpPr>
        <dsp:cNvPr id="4" name="Rounded Rectangle 3" hidden="1"/>
        <dsp:cNvSpPr/>
      </dsp:nvSpPr>
      <dsp:spPr>
        <a:xfrm>
          <a:off x="708841" y="0"/>
          <a:ext cx="656699" cy="1641747"/>
        </a:xfrm>
        <a:prstGeom prst="roundRect">
          <a:avLst>
            <a:gd name="adj" fmla="val 10000"/>
          </a:avLst>
        </a:prstGeom>
      </dsp:spPr>
      <dsp:txXfrm>
        <a:off x="708841" y="0"/>
        <a:ext cx="656699" cy="1641747"/>
      </dsp:txXfrm>
    </dsp:sp>
    <dsp:sp modelId="{020E4746-3A8C-42B4-AC17-0FB7CA4B2811}">
      <dsp:nvSpPr>
        <dsp:cNvPr id="10" name="Rounded Rectangle 9" hidden="1"/>
        <dsp:cNvSpPr/>
      </dsp:nvSpPr>
      <dsp:spPr>
        <a:xfrm>
          <a:off x="4813209" y="0"/>
          <a:ext cx="656699" cy="1641747"/>
        </a:xfrm>
        <a:prstGeom prst="roundRect">
          <a:avLst>
            <a:gd name="adj" fmla="val 10000"/>
          </a:avLst>
        </a:prstGeom>
      </dsp:spPr>
      <dsp:txXfrm>
        <a:off x="4813209" y="0"/>
        <a:ext cx="656699" cy="1641747"/>
      </dsp:txXfrm>
    </dsp:sp>
  </dsp:spTree>
</dsp:drawing>
</file>

<file path=ppt/diagrams/drawing3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1265237"/>
        <a:chOff x="0" y="0"/>
        <a:chExt cx="8229600" cy="1265237"/>
      </a:xfrm>
    </dsp:grpSpPr>
    <dsp:sp modelId="{8A46BBBA-F0E9-4741-8463-86D4E0C56FA1}">
      <dsp:nvSpPr>
        <dsp:cNvPr id="3" name="Rounded Rectangle 2"/>
        <dsp:cNvSpPr/>
      </dsp:nvSpPr>
      <dsp:spPr bwMode="white">
        <a:xfrm>
          <a:off x="0" y="0"/>
          <a:ext cx="8229600" cy="1265237"/>
        </a:xfrm>
        <a:prstGeom prst="roundRect">
          <a:avLst/>
        </a:prstGeom>
      </dsp:spPr>
      <dsp:style>
        <a:lnRef idx="0">
          <a:schemeClr val="accent3"/>
        </a:lnRef>
        <a:fillRef idx="3">
          <a:schemeClr val="accent3"/>
        </a:fillRef>
        <a:effectRef idx="3">
          <a:schemeClr val="accent3"/>
        </a:effectRef>
        <a:fontRef idx="minor">
          <a:schemeClr val="lt1"/>
        </a:fontRef>
      </dsp:style>
      <dsp:txBody>
        <a:bodyPr lIns="87630" tIns="87630" rIns="87630" bIns="8763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gn="just" rtl="0">
            <a:lnSpc>
              <a:spcPct val="150000"/>
            </a:lnSpc>
            <a:spcBef>
              <a:spcPct val="0"/>
            </a:spcBef>
            <a:spcAft>
              <a:spcPts val="0"/>
            </a:spcAft>
          </a:pPr>
          <a:r>
            <a:rPr lang="en-US" sz="2300" b="1" dirty="0" smtClean="0">
              <a:solidFill>
                <a:schemeClr val="tx1"/>
              </a:solidFill>
              <a:latin typeface="Times New Roman" panose="02020603050405020304" pitchFamily="18" charset="0"/>
              <a:cs typeface="Times New Roman" panose="02020603050405020304" pitchFamily="18" charset="0"/>
            </a:rPr>
            <a:t>5.1. QUAN NIỆM CỦA HỒ CHÍ MINH VỀ VAI TRÒ VÀ BẢN CHẤT CỦA ĐẢNG CỘNG SẢN VIỆT NAM</a:t>
          </a:r>
          <a:endParaRPr lang="en-US" sz="2300" b="1" dirty="0">
            <a:solidFill>
              <a:schemeClr val="tx1"/>
            </a:solidFill>
            <a:latin typeface="Times New Roman" panose="02020603050405020304" pitchFamily="18" charset="0"/>
            <a:cs typeface="Times New Roman" panose="02020603050405020304" pitchFamily="18" charset="0"/>
          </a:endParaRPr>
        </a:p>
      </dsp:txBody>
      <dsp:txXfrm>
        <a:off x="0" y="0"/>
        <a:ext cx="8229600" cy="1265237"/>
      </dsp:txXfrm>
    </dsp:sp>
  </dsp:spTree>
</dsp:drawing>
</file>

<file path=ppt/diagrams/drawing3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4221164"/>
        <a:chOff x="0" y="0"/>
        <a:chExt cx="8229600" cy="4221164"/>
      </a:xfrm>
    </dsp:grpSpPr>
    <dsp:sp modelId="{69C19FBC-CDA7-46C7-8BC8-94152D06E015}">
      <dsp:nvSpPr>
        <dsp:cNvPr id="3" name="Chevron 2"/>
        <dsp:cNvSpPr/>
      </dsp:nvSpPr>
      <dsp:spPr bwMode="white">
        <a:xfrm rot="5400000">
          <a:off x="-338036" y="338036"/>
          <a:ext cx="2253575" cy="1577503"/>
        </a:xfrm>
        <a:prstGeom prst="chevron">
          <a:avLst/>
        </a:prstGeom>
      </dsp:spPr>
      <dsp:style>
        <a:lnRef idx="0">
          <a:schemeClr val="accent3"/>
        </a:lnRef>
        <a:fillRef idx="3">
          <a:schemeClr val="accent3"/>
        </a:fillRef>
        <a:effectRef idx="3">
          <a:schemeClr val="accent3"/>
        </a:effectRef>
        <a:fontRef idx="minor">
          <a:schemeClr val="lt1"/>
        </a:fontRef>
      </dsp:style>
      <dsp:txBody>
        <a:bodyPr rot="-5400000"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i="1" dirty="0" smtClean="0">
              <a:solidFill>
                <a:schemeClr val="tx1"/>
              </a:solidFill>
              <a:latin typeface="Times New Roman" panose="02020603050405020304" pitchFamily="18" charset="0"/>
              <a:cs typeface="Times New Roman" panose="02020603050405020304" pitchFamily="18" charset="0"/>
            </a:rPr>
            <a:t>5.1.1</a:t>
          </a:r>
          <a:r>
            <a:rPr lang="en-US" sz="2400" b="1" dirty="0" smtClean="0">
              <a:solidFill>
                <a:schemeClr val="tx1"/>
              </a:solidFill>
              <a:latin typeface="Times New Roman" panose="02020603050405020304" pitchFamily="18" charset="0"/>
              <a:cs typeface="Times New Roman" panose="02020603050405020304" pitchFamily="18" charset="0"/>
            </a:rPr>
            <a:t>.</a:t>
          </a:r>
          <a:endParaRPr lang="en-US" sz="2400" b="1" dirty="0">
            <a:solidFill>
              <a:schemeClr val="tx1"/>
            </a:solidFill>
            <a:latin typeface="Times New Roman" panose="02020603050405020304" pitchFamily="18" charset="0"/>
            <a:cs typeface="Times New Roman" panose="02020603050405020304" pitchFamily="18" charset="0"/>
          </a:endParaRPr>
        </a:p>
      </dsp:txBody>
      <dsp:txXfrm rot="5400000">
        <a:off x="-338036" y="338036"/>
        <a:ext cx="2253575" cy="1577503"/>
      </dsp:txXfrm>
    </dsp:sp>
    <dsp:sp modelId="{6800C3FF-8555-4010-9AF2-9C597A671F1D}">
      <dsp:nvSpPr>
        <dsp:cNvPr id="4" name="Round Same Side Corner Rectangle 3"/>
        <dsp:cNvSpPr/>
      </dsp:nvSpPr>
      <dsp:spPr bwMode="white">
        <a:xfrm rot="5400000">
          <a:off x="4168013" y="-2593637"/>
          <a:ext cx="1464824" cy="6652097"/>
        </a:xfrm>
        <a:prstGeom prst="round2SameRect">
          <a:avLst/>
        </a:prstGeom>
      </dsp:spPr>
      <dsp:style>
        <a:lnRef idx="1">
          <a:schemeClr val="accent3"/>
        </a:lnRef>
        <a:fillRef idx="2">
          <a:schemeClr val="accent3"/>
        </a:fillRef>
        <a:effectRef idx="1">
          <a:schemeClr val="accent3"/>
        </a:effectRef>
        <a:fontRef idx="minor">
          <a:schemeClr val="dk1"/>
        </a:fontRef>
      </dsp:style>
      <dsp:txBody>
        <a:bodyPr rot="-5400000"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sz="2400" b="1" i="1" dirty="0" err="1" smtClean="0">
              <a:solidFill>
                <a:schemeClr val="dk1"/>
              </a:solidFill>
              <a:latin typeface="Times New Roman" panose="02020603050405020304" pitchFamily="18" charset="0"/>
              <a:cs typeface="Times New Roman" panose="02020603050405020304" pitchFamily="18" charset="0"/>
            </a:rPr>
            <a:t>Về</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sự</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ra</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đời</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của</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Đảng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Cộng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sản</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Việt</a:t>
          </a:r>
          <a:r>
            <a:rPr lang="en-US" sz="2400" b="1" i="1" dirty="0" smtClean="0">
              <a:solidFill>
                <a:schemeClr val="dk1"/>
              </a:solidFill>
              <a:latin typeface="Times New Roman" panose="02020603050405020304" pitchFamily="18" charset="0"/>
              <a:cs typeface="Times New Roman" panose="02020603050405020304" pitchFamily="18" charset="0"/>
            </a:rPr>
            <a:t> Nam</a:t>
          </a:r>
          <a:endParaRPr lang="en-US" sz="2400" b="1" i="1" dirty="0">
            <a:solidFill>
              <a:schemeClr val="dk1"/>
            </a:solidFill>
            <a:latin typeface="Times New Roman" panose="02020603050405020304" pitchFamily="18" charset="0"/>
            <a:cs typeface="Times New Roman" panose="02020603050405020304" pitchFamily="18" charset="0"/>
          </a:endParaRPr>
        </a:p>
      </dsp:txBody>
      <dsp:txXfrm rot="5400000">
        <a:off x="4168013" y="-2593637"/>
        <a:ext cx="1464824" cy="6652097"/>
      </dsp:txXfrm>
    </dsp:sp>
    <dsp:sp modelId="{8A2B5330-0492-4A8B-A645-AC8ABCF4C823}">
      <dsp:nvSpPr>
        <dsp:cNvPr id="5" name="Chevron 4"/>
        <dsp:cNvSpPr/>
      </dsp:nvSpPr>
      <dsp:spPr bwMode="white">
        <a:xfrm rot="5400000">
          <a:off x="-338036" y="2305625"/>
          <a:ext cx="2253575" cy="1577503"/>
        </a:xfrm>
        <a:prstGeom prst="chevron">
          <a:avLst/>
        </a:prstGeom>
      </dsp:spPr>
      <dsp:style>
        <a:lnRef idx="0">
          <a:schemeClr val="accent3"/>
        </a:lnRef>
        <a:fillRef idx="3">
          <a:schemeClr val="accent3"/>
        </a:fillRef>
        <a:effectRef idx="3">
          <a:schemeClr val="accent3"/>
        </a:effectRef>
        <a:fontRef idx="minor">
          <a:schemeClr val="lt1"/>
        </a:fontRef>
      </dsp:style>
      <dsp:txBody>
        <a:bodyPr rot="-5400000"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i="1" dirty="0" smtClean="0">
              <a:solidFill>
                <a:schemeClr val="tx1"/>
              </a:solidFill>
              <a:latin typeface="Times New Roman" panose="02020603050405020304" pitchFamily="18" charset="0"/>
              <a:cs typeface="Times New Roman" panose="02020603050405020304" pitchFamily="18" charset="0"/>
            </a:rPr>
            <a:t>5.1.2.</a:t>
          </a:r>
          <a:endParaRPr lang="en-US" sz="2400" b="1" i="1" dirty="0">
            <a:solidFill>
              <a:schemeClr val="tx1"/>
            </a:solidFill>
            <a:latin typeface="Times New Roman" panose="02020603050405020304" pitchFamily="18" charset="0"/>
            <a:cs typeface="Times New Roman" panose="02020603050405020304" pitchFamily="18" charset="0"/>
          </a:endParaRPr>
        </a:p>
      </dsp:txBody>
      <dsp:txXfrm rot="5400000">
        <a:off x="-338036" y="2305625"/>
        <a:ext cx="2253575" cy="1577503"/>
      </dsp:txXfrm>
    </dsp:sp>
    <dsp:sp modelId="{A76ED5E9-A15E-4B95-A73F-FF380843B167}">
      <dsp:nvSpPr>
        <dsp:cNvPr id="6" name="Round Same Side Corner Rectangle 5"/>
        <dsp:cNvSpPr/>
      </dsp:nvSpPr>
      <dsp:spPr bwMode="white">
        <a:xfrm rot="5400000">
          <a:off x="4171139" y="-626048"/>
          <a:ext cx="1464824" cy="6652097"/>
        </a:xfrm>
        <a:prstGeom prst="round2SameRect">
          <a:avLst/>
        </a:prstGeom>
      </dsp:spPr>
      <dsp:style>
        <a:lnRef idx="1">
          <a:schemeClr val="accent3"/>
        </a:lnRef>
        <a:fillRef idx="2">
          <a:schemeClr val="accent3"/>
        </a:fillRef>
        <a:effectRef idx="1">
          <a:schemeClr val="accent3"/>
        </a:effectRef>
        <a:fontRef idx="minor">
          <a:schemeClr val="dk1"/>
        </a:fontRef>
      </dsp:style>
      <dsp:txBody>
        <a:bodyPr rot="-5400000" lIns="156464" tIns="13970" rIns="13970" bIns="1397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endParaRPr lang="en-US" sz="2200" i="0" dirty="0">
            <a:solidFill>
              <a:schemeClr val="dk1"/>
            </a:solidFill>
          </a:endParaRPr>
        </a:p>
        <a:p>
          <a:pPr marL="228600" lvl="1" indent="-228600">
            <a:lnSpc>
              <a:spcPct val="100000"/>
            </a:lnSpc>
            <a:spcBef>
              <a:spcPct val="0"/>
            </a:spcBef>
            <a:spcAft>
              <a:spcPct val="15000"/>
            </a:spcAft>
            <a:buChar char="•"/>
          </a:pPr>
          <a:r>
            <a:rPr lang="en-US" sz="2400" b="1" i="1" dirty="0" err="1" smtClean="0">
              <a:solidFill>
                <a:schemeClr val="dk1"/>
              </a:solidFill>
              <a:latin typeface="Times New Roman" panose="02020603050405020304" pitchFamily="18" charset="0"/>
              <a:cs typeface="Times New Roman" panose="02020603050405020304" pitchFamily="18" charset="0"/>
            </a:rPr>
            <a:t>Vai</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trò</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của</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Đảng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Cộng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sản</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Việt</a:t>
          </a:r>
          <a:r>
            <a:rPr lang="en-US" sz="2400" b="1" i="1" dirty="0" smtClean="0">
              <a:solidFill>
                <a:schemeClr val="dk1"/>
              </a:solidFill>
              <a:latin typeface="Times New Roman" panose="02020603050405020304" pitchFamily="18" charset="0"/>
              <a:cs typeface="Times New Roman" panose="02020603050405020304" pitchFamily="18" charset="0"/>
            </a:rPr>
            <a:t> Nam</a:t>
          </a:r>
          <a:endParaRPr lang="en-US" sz="2400" b="1" i="1" dirty="0">
            <a:solidFill>
              <a:schemeClr val="dk1"/>
            </a:solidFill>
            <a:latin typeface="Times New Roman" panose="02020603050405020304" pitchFamily="18" charset="0"/>
            <a:cs typeface="Times New Roman" panose="02020603050405020304" pitchFamily="18" charset="0"/>
          </a:endParaRPr>
        </a:p>
      </dsp:txBody>
      <dsp:txXfrm rot="5400000">
        <a:off x="4171139" y="-626048"/>
        <a:ext cx="1464824" cy="6652097"/>
      </dsp:txXfrm>
    </dsp:sp>
  </dsp:spTree>
</dsp:drawing>
</file>

<file path=ppt/diagrams/drawing3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365490" cy="1201420"/>
        <a:chOff x="0" y="0"/>
        <a:chExt cx="8365490" cy="1201420"/>
      </a:xfrm>
    </dsp:grpSpPr>
    <dsp:sp modelId="{A16E3110-57E1-4619-A55C-DCD0DD5CE084}">
      <dsp:nvSpPr>
        <dsp:cNvPr id="3" name="Chevron 2"/>
        <dsp:cNvSpPr/>
      </dsp:nvSpPr>
      <dsp:spPr bwMode="white">
        <a:xfrm rot="5400000">
          <a:off x="-180213" y="180213"/>
          <a:ext cx="1201420" cy="840994"/>
        </a:xfrm>
        <a:prstGeom prst="chevron">
          <a:avLst/>
        </a:prstGeom>
      </dsp:spPr>
      <dsp:style>
        <a:lnRef idx="2">
          <a:schemeClr val="accent5">
            <a:shade val="80000"/>
          </a:schemeClr>
        </a:lnRef>
        <a:fillRef idx="1">
          <a:schemeClr val="lt1"/>
        </a:fillRef>
        <a:effectRef idx="0">
          <a:scrgbClr r="0" g="0" b="0"/>
        </a:effectRef>
        <a:fontRef idx="minor">
          <a:schemeClr val="lt1"/>
        </a:fontRef>
      </dsp:style>
      <dsp:txBody>
        <a:bodyPr rot="-5400000" vert="horz" wrap="square" lIns="13335" tIns="13335" rIns="13335" bIns="13335"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b="1">
              <a:solidFill>
                <a:schemeClr val="dk1"/>
              </a:solidFill>
            </a:rPr>
            <a:t>3. </a:t>
          </a:r>
          <a:endParaRPr lang="en-US" b="1">
            <a:solidFill>
              <a:schemeClr val="dk1"/>
            </a:solidFill>
          </a:endParaRPr>
        </a:p>
      </dsp:txBody>
      <dsp:txXfrm rot="5400000">
        <a:off x="-180213" y="180213"/>
        <a:ext cx="1201420" cy="840994"/>
      </dsp:txXfrm>
    </dsp:sp>
    <dsp:sp modelId="{544D3F38-216B-445A-B1B9-8008AEDB7A9D}">
      <dsp:nvSpPr>
        <dsp:cNvPr id="4" name="Round Same Side Corner Rectangle 3"/>
        <dsp:cNvSpPr/>
      </dsp:nvSpPr>
      <dsp:spPr bwMode="white">
        <a:xfrm rot="5400000">
          <a:off x="4212781" y="-3371786"/>
          <a:ext cx="780923" cy="7524496"/>
        </a:xfrm>
        <a:prstGeom prst="round2SameRect">
          <a:avLst/>
        </a:prstGeom>
      </dsp:spPr>
      <dsp:style>
        <a:lnRef idx="2">
          <a:schemeClr val="accent5"/>
        </a:lnRef>
        <a:fillRef idx="1">
          <a:schemeClr val="accent5">
            <a:alpha val="90000"/>
            <a:tint val="40000"/>
          </a:schemeClr>
        </a:fillRef>
        <a:effectRef idx="0">
          <a:scrgbClr r="0" g="0" b="0"/>
        </a:effectRef>
        <a:fontRef idx="minor"/>
      </dsp:style>
      <dsp:txBody>
        <a:bodyPr rot="-5400000" vert="horz" wrap="square" lIns="256032" tIns="22860" rIns="22860" bIns="2286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85750" lvl="1" indent="-285750">
            <a:lnSpc>
              <a:spcPct val="100000"/>
            </a:lnSpc>
            <a:spcBef>
              <a:spcPct val="0"/>
            </a:spcBef>
            <a:spcAft>
              <a:spcPct val="15000"/>
            </a:spcAft>
            <a:buChar char="•"/>
          </a:pPr>
          <a:r>
            <a:rPr lang="en-US" sz="3600" b="1" i="1">
              <a:solidFill>
                <a:schemeClr val="dk1"/>
              </a:solidFill>
              <a:latin typeface="Times New Roman" panose="02020603050405020304" pitchFamily="18" charset="0"/>
              <a:cs typeface="Times New Roman" panose="02020603050405020304" pitchFamily="18" charset="0"/>
            </a:rPr>
            <a:t>Nhà nước trong sạch, vững mạnh </a:t>
          </a:r>
          <a:endParaRPr lang="en-US" sz="3600" b="1" i="1">
            <a:solidFill>
              <a:schemeClr val="dk1"/>
            </a:solidFill>
            <a:latin typeface="Times New Roman" panose="02020603050405020304" pitchFamily="18" charset="0"/>
            <a:cs typeface="Times New Roman" panose="02020603050405020304" pitchFamily="18" charset="0"/>
          </a:endParaRPr>
        </a:p>
      </dsp:txBody>
      <dsp:txXfrm rot="5400000">
        <a:off x="4212781" y="-3371786"/>
        <a:ext cx="780923" cy="7524496"/>
      </dsp:txXfrm>
    </dsp:sp>
  </dsp:spTree>
</dsp:drawing>
</file>

<file path=ppt/diagrams/drawing3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5606415"/>
        <a:chOff x="0" y="0"/>
        <a:chExt cx="8229600" cy="5606415"/>
      </a:xfrm>
    </dsp:grpSpPr>
    <dsp:sp modelId="{E1C0B4B1-3E72-4C4C-837D-2EE73BE0671D}">
      <dsp:nvSpPr>
        <dsp:cNvPr id="8" name="Rounded Rectangle 7"/>
        <dsp:cNvSpPr/>
      </dsp:nvSpPr>
      <dsp:spPr bwMode="white">
        <a:xfrm>
          <a:off x="0" y="0"/>
          <a:ext cx="6995160" cy="2522887"/>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Body>
        <a:bodyPr vert="horz" wrap="square" anchor="ctr"/>
        <a:lstStyle>
          <a:lvl1pPr algn="l">
            <a:defRPr sz="6000"/>
          </a:lvl1pPr>
          <a:lvl2pPr marL="285750" indent="-285750" algn="l">
            <a:defRPr sz="4600"/>
          </a:lvl2pPr>
          <a:lvl3pPr marL="571500" indent="-285750" algn="l">
            <a:defRPr sz="4600"/>
          </a:lvl3pPr>
          <a:lvl4pPr marL="857250" indent="-285750" algn="l">
            <a:defRPr sz="4600"/>
          </a:lvl4pPr>
          <a:lvl5pPr marL="1143000" indent="-285750" algn="l">
            <a:defRPr sz="4600"/>
          </a:lvl5pPr>
          <a:lvl6pPr marL="1428750" indent="-285750" algn="l">
            <a:defRPr sz="4600"/>
          </a:lvl6pPr>
          <a:lvl7pPr marL="1714500" indent="-285750" algn="l">
            <a:defRPr sz="4600"/>
          </a:lvl7pPr>
          <a:lvl8pPr marL="2000250" indent="-285750" algn="l">
            <a:defRPr sz="4600"/>
          </a:lvl8pPr>
          <a:lvl9pPr marL="2286000" indent="-285750" algn="l">
            <a:defRPr sz="4600"/>
          </a:lvl9pPr>
        </a:lstStyle>
        <a:p>
          <a:pPr lvl="0" algn="just">
            <a:lnSpc>
              <a:spcPct val="100000"/>
            </a:lnSpc>
            <a:spcBef>
              <a:spcPct val="0"/>
            </a:spcBef>
            <a:spcAft>
              <a:spcPct val="35000"/>
            </a:spcAft>
          </a:pPr>
          <a:endParaRPr lang="en-US" b="1"/>
        </a:p>
      </dsp:txBody>
      <dsp:txXfrm>
        <a:off x="0" y="0"/>
        <a:ext cx="6995160" cy="2522887"/>
      </dsp:txXfrm>
    </dsp:sp>
    <dsp:sp modelId="{D79355D0-8E20-4A39-B4CA-853953C9B84C}">
      <dsp:nvSpPr>
        <dsp:cNvPr id="9" name="Rounded Rectangle 8"/>
        <dsp:cNvSpPr/>
      </dsp:nvSpPr>
      <dsp:spPr bwMode="white">
        <a:xfrm>
          <a:off x="1234440" y="3083528"/>
          <a:ext cx="6995160" cy="2522887"/>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Body>
        <a:bodyPr vert="horz" wrap="square" anchor="ctr"/>
        <a:lstStyle>
          <a:lvl1pPr algn="l">
            <a:defRPr sz="6000"/>
          </a:lvl1pPr>
          <a:lvl2pPr marL="285750" indent="-285750" algn="l">
            <a:defRPr sz="4600"/>
          </a:lvl2pPr>
          <a:lvl3pPr marL="571500" indent="-285750" algn="l">
            <a:defRPr sz="4600"/>
          </a:lvl3pPr>
          <a:lvl4pPr marL="857250" indent="-285750" algn="l">
            <a:defRPr sz="4600"/>
          </a:lvl4pPr>
          <a:lvl5pPr marL="1143000" indent="-285750" algn="l">
            <a:defRPr sz="4600"/>
          </a:lvl5pPr>
          <a:lvl6pPr marL="1428750" indent="-285750" algn="l">
            <a:defRPr sz="4600"/>
          </a:lvl6pPr>
          <a:lvl7pPr marL="1714500" indent="-285750" algn="l">
            <a:defRPr sz="4600"/>
          </a:lvl7pPr>
          <a:lvl8pPr marL="2000250" indent="-285750" algn="l">
            <a:defRPr sz="4600"/>
          </a:lvl8pPr>
          <a:lvl9pPr marL="2286000" indent="-285750" algn="l">
            <a:defRPr sz="4600"/>
          </a:lvl9pPr>
        </a:lstStyle>
        <a:p>
          <a:pPr lvl="0" algn="l">
            <a:lnSpc>
              <a:spcPct val="100000"/>
            </a:lnSpc>
            <a:spcBef>
              <a:spcPct val="0"/>
            </a:spcBef>
            <a:spcAft>
              <a:spcPct val="35000"/>
            </a:spcAft>
          </a:pPr>
          <a:endParaRPr lang="en-US" b="1"/>
        </a:p>
      </dsp:txBody>
      <dsp:txXfrm>
        <a:off x="1234440" y="3083528"/>
        <a:ext cx="6995160" cy="2522887"/>
      </dsp:txXfrm>
    </dsp:sp>
    <dsp:sp modelId="{64E618E2-2A39-4E9E-8E1E-60C37D5715C1}">
      <dsp:nvSpPr>
        <dsp:cNvPr id="10" name="Down Arrow 9"/>
        <dsp:cNvSpPr/>
      </dsp:nvSpPr>
      <dsp:spPr bwMode="white">
        <a:xfrm>
          <a:off x="5355284" y="1983269"/>
          <a:ext cx="1639876" cy="1639876"/>
        </a:xfrm>
        <a:prstGeom prst="downArrow">
          <a:avLst>
            <a:gd name="adj1" fmla="val 55000"/>
            <a:gd name="adj2" fmla="val 45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endParaRPr lang="en-US">
            <a:solidFill>
              <a:schemeClr val="dk1"/>
            </a:solidFill>
          </a:endParaRPr>
        </a:p>
      </dsp:txBody>
      <dsp:txXfrm>
        <a:off x="5355284" y="1983269"/>
        <a:ext cx="1639876" cy="1639876"/>
      </dsp:txXfrm>
    </dsp:sp>
  </dsp:spTree>
</dsp:drawing>
</file>

<file path=ppt/diagrams/drawing3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309739" cy="4876801"/>
        <a:chOff x="0" y="0"/>
        <a:chExt cx="8309739" cy="4876801"/>
      </a:xfrm>
    </dsp:grpSpPr>
    <dsp:sp modelId="{C9F54E66-C34C-449C-B304-014869791DCC}">
      <dsp:nvSpPr>
        <dsp:cNvPr id="3" name="Right Arrow 2"/>
        <dsp:cNvSpPr/>
      </dsp:nvSpPr>
      <dsp:spPr bwMode="white">
        <a:xfrm>
          <a:off x="623230" y="0"/>
          <a:ext cx="7063278" cy="4876801"/>
        </a:xfrm>
        <a:prstGeom prst="rightArrow">
          <a:avLst/>
        </a:prstGeom>
      </dsp:spPr>
      <dsp:style>
        <a:lnRef idx="0">
          <a:schemeClr val="dk1"/>
        </a:lnRef>
        <a:fillRef idx="1">
          <a:schemeClr val="accent3">
            <a:tint val="40000"/>
          </a:schemeClr>
        </a:fillRef>
        <a:effectRef idx="0">
          <a:scrgbClr r="0" g="0" b="0"/>
        </a:effectRef>
        <a:fontRef idx="minor"/>
      </dsp:style>
      <dsp:txXfrm>
        <a:off x="623230" y="0"/>
        <a:ext cx="7063278" cy="4876801"/>
      </dsp:txXfrm>
    </dsp:sp>
    <dsp:sp modelId="{0D30F596-4753-4373-9DB0-7355BC02D89C}">
      <dsp:nvSpPr>
        <dsp:cNvPr id="4" name="Rounded Rectangle 3"/>
        <dsp:cNvSpPr/>
      </dsp:nvSpPr>
      <dsp:spPr bwMode="white">
        <a:xfrm>
          <a:off x="0" y="1463040"/>
          <a:ext cx="2492922" cy="1950720"/>
        </a:xfrm>
        <a:prstGeom prst="roundRect">
          <a:avLst/>
        </a:prstGeom>
      </dsp:spPr>
      <dsp:style>
        <a:lnRef idx="2">
          <a:schemeClr val="lt1"/>
        </a:lnRef>
        <a:fillRef idx="1">
          <a:schemeClr val="accent3">
            <a:hueOff val="0"/>
            <a:satOff val="0"/>
            <a:lumOff val="0"/>
            <a:alpha val="100000"/>
          </a:schemeClr>
        </a:fillRef>
        <a:effectRef idx="0">
          <a:scrgbClr r="0" g="0" b="0"/>
        </a:effectRef>
        <a:fontRef idx="minor">
          <a:schemeClr val="lt1"/>
        </a:fontRef>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buFont typeface="Symbol" panose="05050102010706020507" pitchFamily="18" charset="2"/>
            <a:buChar char=""/>
          </a:pPr>
          <a:r>
            <a:rPr lang="en-US"/>
            <a:t>Do Đảng của giai cấp công nhân lãnh đạo.</a:t>
          </a:r>
          <a:endParaRPr lang="vi-VN"/>
        </a:p>
      </dsp:txBody>
      <dsp:txXfrm>
        <a:off x="0" y="1463040"/>
        <a:ext cx="2492922" cy="1950720"/>
      </dsp:txXfrm>
    </dsp:sp>
    <dsp:sp modelId="{60D4ECB2-2792-4133-B3EB-2172C71DBC92}">
      <dsp:nvSpPr>
        <dsp:cNvPr id="5" name="Rounded Rectangle 4"/>
        <dsp:cNvSpPr/>
      </dsp:nvSpPr>
      <dsp:spPr bwMode="white">
        <a:xfrm>
          <a:off x="2908409" y="1463040"/>
          <a:ext cx="2492922" cy="1950720"/>
        </a:xfrm>
        <a:prstGeom prst="roundRect">
          <a:avLst/>
        </a:prstGeom>
      </dsp:spPr>
      <dsp:style>
        <a:lnRef idx="2">
          <a:schemeClr val="lt1"/>
        </a:lnRef>
        <a:fillRef idx="1">
          <a:schemeClr val="accent3">
            <a:hueOff val="3270000"/>
            <a:satOff val="-25489"/>
            <a:lumOff val="588"/>
            <a:alpha val="100000"/>
          </a:schemeClr>
        </a:fillRef>
        <a:effectRef idx="0">
          <a:scrgbClr r="0" g="0" b="0"/>
        </a:effectRef>
        <a:fontRef idx="minor">
          <a:schemeClr val="lt1"/>
        </a:fontRef>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buFont typeface="Symbol" panose="05050102010706020507" pitchFamily="18" charset="2"/>
            <a:buChar char=""/>
          </a:pPr>
          <a:r>
            <a:rPr lang="en-US" dirty="0" err="1"/>
            <a:t>Định</a:t>
          </a:r>
          <a:r>
            <a:rPr lang="en-US" dirty="0"/>
            <a:t> </a:t>
          </a:r>
          <a:r>
            <a:rPr lang="en-US" dirty="0" err="1"/>
            <a:t>hướng</a:t>
          </a:r>
          <a:r>
            <a:rPr lang="en-US" dirty="0"/>
            <a:t> </a:t>
          </a:r>
          <a:r>
            <a:rPr lang="en-US" dirty="0" err="1"/>
            <a:t>đưa</a:t>
          </a:r>
          <a:r>
            <a:rPr lang="en-US" dirty="0"/>
            <a:t> </a:t>
          </a:r>
          <a:r>
            <a:rPr lang="en-US" dirty="0" err="1"/>
            <a:t>đất</a:t>
          </a:r>
          <a:r>
            <a:rPr lang="en-US" dirty="0"/>
            <a:t> </a:t>
          </a:r>
          <a:r>
            <a:rPr lang="en-US" dirty="0" err="1"/>
            <a:t>nước</a:t>
          </a:r>
          <a:r>
            <a:rPr lang="en-US" dirty="0"/>
            <a:t> </a:t>
          </a:r>
          <a:r>
            <a:rPr lang="en-US" dirty="0" err="1"/>
            <a:t>quá</a:t>
          </a:r>
          <a:r>
            <a:rPr lang="en-US" dirty="0"/>
            <a:t> </a:t>
          </a:r>
          <a:r>
            <a:rPr lang="en-US" dirty="0" err="1"/>
            <a:t>độ</a:t>
          </a:r>
          <a:r>
            <a:rPr lang="en-US" dirty="0"/>
            <a:t> </a:t>
          </a:r>
          <a:r>
            <a:rPr lang="en-US" dirty="0" err="1"/>
            <a:t>lên</a:t>
          </a:r>
          <a:r>
            <a:rPr lang="en-US" dirty="0"/>
            <a:t> </a:t>
          </a:r>
          <a:r>
            <a:rPr lang="en-US" dirty="0" err="1"/>
            <a:t>chủ</a:t>
          </a:r>
          <a:r>
            <a:rPr lang="en-US" dirty="0"/>
            <a:t> </a:t>
          </a:r>
          <a:r>
            <a:rPr lang="en-US" dirty="0" err="1"/>
            <a:t>nghĩa</a:t>
          </a:r>
          <a:r>
            <a:rPr lang="en-US" dirty="0"/>
            <a:t> </a:t>
          </a:r>
          <a:r>
            <a:rPr lang="en-US" dirty="0" err="1"/>
            <a:t>xã</a:t>
          </a:r>
          <a:r>
            <a:rPr lang="en-US" dirty="0"/>
            <a:t> </a:t>
          </a:r>
          <a:r>
            <a:rPr lang="en-US" dirty="0" err="1"/>
            <a:t>hội</a:t>
          </a:r>
          <a:r>
            <a:rPr lang="en-US" dirty="0"/>
            <a:t>.</a:t>
          </a:r>
          <a:endParaRPr lang="vi-VN" dirty="0"/>
        </a:p>
      </dsp:txBody>
      <dsp:txXfrm>
        <a:off x="2908409" y="1463040"/>
        <a:ext cx="2492922" cy="1950720"/>
      </dsp:txXfrm>
    </dsp:sp>
    <dsp:sp modelId="{9971C86D-27E8-4FBD-BF1E-E933DF15ED52}">
      <dsp:nvSpPr>
        <dsp:cNvPr id="6" name="Rounded Rectangle 5"/>
        <dsp:cNvSpPr/>
      </dsp:nvSpPr>
      <dsp:spPr bwMode="white">
        <a:xfrm>
          <a:off x="5816817" y="1463040"/>
          <a:ext cx="2492922" cy="1950720"/>
        </a:xfrm>
        <a:prstGeom prst="roundRect">
          <a:avLst/>
        </a:prstGeom>
      </dsp:spPr>
      <dsp:style>
        <a:lnRef idx="2">
          <a:schemeClr val="lt1"/>
        </a:lnRef>
        <a:fillRef idx="1">
          <a:schemeClr val="accent3">
            <a:hueOff val="6540000"/>
            <a:satOff val="-50979"/>
            <a:lumOff val="1176"/>
            <a:alpha val="100000"/>
          </a:schemeClr>
        </a:fillRef>
        <a:effectRef idx="0">
          <a:scrgbClr r="0" g="0" b="0"/>
        </a:effectRef>
        <a:fontRef idx="minor">
          <a:schemeClr val="lt1"/>
        </a:fontRef>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buFont typeface="Symbol" panose="05050102010706020507" pitchFamily="18" charset="2"/>
            <a:buChar char=""/>
          </a:pPr>
          <a:r>
            <a:rPr lang="en-US" dirty="0" err="1"/>
            <a:t>Nguyên</a:t>
          </a:r>
          <a:r>
            <a:rPr lang="en-US" dirty="0"/>
            <a:t> </a:t>
          </a:r>
          <a:r>
            <a:rPr lang="en-US" dirty="0" err="1"/>
            <a:t>tắc</a:t>
          </a:r>
          <a:r>
            <a:rPr lang="en-US" dirty="0"/>
            <a:t> </a:t>
          </a:r>
          <a:r>
            <a:rPr lang="en-US" dirty="0" err="1"/>
            <a:t>tổ</a:t>
          </a:r>
          <a:r>
            <a:rPr lang="en-US" dirty="0"/>
            <a:t> </a:t>
          </a:r>
          <a:r>
            <a:rPr lang="en-US" dirty="0" err="1"/>
            <a:t>chức</a:t>
          </a:r>
          <a:r>
            <a:rPr lang="en-US" dirty="0"/>
            <a:t> </a:t>
          </a:r>
          <a:r>
            <a:rPr lang="en-US" dirty="0" err="1"/>
            <a:t>cơ</a:t>
          </a:r>
          <a:r>
            <a:rPr lang="en-US" dirty="0"/>
            <a:t> </a:t>
          </a:r>
          <a:r>
            <a:rPr lang="en-US" dirty="0" err="1"/>
            <a:t>bản</a:t>
          </a:r>
          <a:r>
            <a:rPr lang="en-US" dirty="0"/>
            <a:t> </a:t>
          </a:r>
          <a:r>
            <a:rPr lang="en-US" dirty="0" err="1"/>
            <a:t>nhất</a:t>
          </a:r>
          <a:r>
            <a:rPr lang="en-US" dirty="0"/>
            <a:t> </a:t>
          </a:r>
          <a:r>
            <a:rPr lang="en-US" dirty="0" err="1"/>
            <a:t>của</a:t>
          </a:r>
          <a:r>
            <a:rPr lang="en-US" dirty="0"/>
            <a:t> </a:t>
          </a:r>
          <a:r>
            <a:rPr lang="en-US" dirty="0" err="1"/>
            <a:t>nhà</a:t>
          </a:r>
          <a:r>
            <a:rPr lang="en-US" dirty="0"/>
            <a:t> </a:t>
          </a:r>
          <a:r>
            <a:rPr lang="en-US" dirty="0" err="1"/>
            <a:t>nước</a:t>
          </a:r>
          <a:r>
            <a:rPr lang="en-US" dirty="0"/>
            <a:t> </a:t>
          </a:r>
          <a:r>
            <a:rPr lang="en-US" dirty="0" err="1"/>
            <a:t>là</a:t>
          </a:r>
          <a:r>
            <a:rPr lang="en-US" dirty="0"/>
            <a:t> </a:t>
          </a:r>
          <a:r>
            <a:rPr lang="en-US" dirty="0" err="1"/>
            <a:t>nguyên</a:t>
          </a:r>
          <a:r>
            <a:rPr lang="en-US" dirty="0"/>
            <a:t> </a:t>
          </a:r>
          <a:r>
            <a:rPr lang="en-US" dirty="0" err="1"/>
            <a:t>tắc</a:t>
          </a:r>
          <a:r>
            <a:rPr lang="en-US" dirty="0"/>
            <a:t> </a:t>
          </a:r>
          <a:r>
            <a:rPr lang="en-US" dirty="0" err="1"/>
            <a:t>tập</a:t>
          </a:r>
          <a:r>
            <a:rPr lang="en-US" dirty="0"/>
            <a:t> </a:t>
          </a:r>
          <a:r>
            <a:rPr lang="en-US" dirty="0" err="1"/>
            <a:t>trung</a:t>
          </a:r>
          <a:r>
            <a:rPr lang="en-US" dirty="0"/>
            <a:t> </a:t>
          </a:r>
          <a:r>
            <a:rPr lang="en-US" dirty="0" err="1"/>
            <a:t>dân</a:t>
          </a:r>
          <a:r>
            <a:rPr lang="en-US" dirty="0"/>
            <a:t> </a:t>
          </a:r>
          <a:r>
            <a:rPr lang="en-US" dirty="0" err="1"/>
            <a:t>chủ</a:t>
          </a:r>
          <a:r>
            <a:rPr lang="en-US" dirty="0"/>
            <a:t>.</a:t>
          </a:r>
          <a:endParaRPr lang="vi-VN" dirty="0"/>
        </a:p>
      </dsp:txBody>
      <dsp:txXfrm>
        <a:off x="5816817" y="1463040"/>
        <a:ext cx="2492922" cy="1950720"/>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B7F35-15BC-4E4D-8AC4-7A8F5DEBC7FA}">
      <dsp:nvSpPr>
        <dsp:cNvPr id="0" name=""/>
        <dsp:cNvSpPr/>
      </dsp:nvSpPr>
      <dsp:spPr>
        <a:xfrm>
          <a:off x="0" y="0"/>
          <a:ext cx="8580555" cy="1774531"/>
        </a:xfrm>
        <a:prstGeom prst="rect">
          <a:avLst/>
        </a:prstGeom>
        <a:solidFill>
          <a:srgbClr val="FFC000"/>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smtClean="0"/>
            <a:t>Nhà nước của dân</a:t>
          </a:r>
          <a:endParaRPr lang="en-US" sz="6500" kern="1200"/>
        </a:p>
      </dsp:txBody>
      <dsp:txXfrm>
        <a:off x="0" y="0"/>
        <a:ext cx="8580555" cy="1774531"/>
      </dsp:txXfrm>
    </dsp:sp>
    <dsp:sp modelId="{C7A91A26-8F1A-488E-AAA3-E15FE4E89C11}">
      <dsp:nvSpPr>
        <dsp:cNvPr id="0" name=""/>
        <dsp:cNvSpPr/>
      </dsp:nvSpPr>
      <dsp:spPr>
        <a:xfrm>
          <a:off x="4189" y="1774531"/>
          <a:ext cx="2857391" cy="3726516"/>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just" defTabSz="1266825">
            <a:lnSpc>
              <a:spcPct val="90000"/>
            </a:lnSpc>
            <a:spcBef>
              <a:spcPct val="0"/>
            </a:spcBef>
            <a:spcAft>
              <a:spcPct val="35000"/>
            </a:spcAft>
          </a:pPr>
          <a:r>
            <a:rPr lang="en-US" sz="2850" kern="1200" smtClean="0"/>
            <a:t>Mọi người dân là chủ, người dân có quyền làm bất cứ việc gì mà pháp luật không cấm và có nghĩa vụ tuân theo pháp luật</a:t>
          </a:r>
          <a:endParaRPr lang="en-US" sz="2850" kern="1200"/>
        </a:p>
      </dsp:txBody>
      <dsp:txXfrm>
        <a:off x="4189" y="1774531"/>
        <a:ext cx="2857391" cy="3726516"/>
      </dsp:txXfrm>
    </dsp:sp>
    <dsp:sp modelId="{1DE08FA5-0A8F-4D14-8085-DA5E35E3C55B}">
      <dsp:nvSpPr>
        <dsp:cNvPr id="0" name=""/>
        <dsp:cNvSpPr/>
      </dsp:nvSpPr>
      <dsp:spPr>
        <a:xfrm>
          <a:off x="2861581" y="1774531"/>
          <a:ext cx="2857391" cy="3726516"/>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smtClean="0"/>
            <a:t>Nhà nước của dân phải bằng mọi nỗ lực, hình thành thiết chế dân chủ để thực thi quyền làm chủ của người dân</a:t>
          </a:r>
          <a:endParaRPr lang="en-US" sz="3100" kern="1200"/>
        </a:p>
      </dsp:txBody>
      <dsp:txXfrm>
        <a:off x="2861581" y="1774531"/>
        <a:ext cx="2857391" cy="3726516"/>
      </dsp:txXfrm>
    </dsp:sp>
    <dsp:sp modelId="{72509C3A-B904-48A7-84E1-141CB9412B2B}">
      <dsp:nvSpPr>
        <dsp:cNvPr id="0" name=""/>
        <dsp:cNvSpPr/>
      </dsp:nvSpPr>
      <dsp:spPr>
        <a:xfrm>
          <a:off x="5718973" y="1774531"/>
          <a:ext cx="2857391" cy="3726516"/>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smtClean="0"/>
            <a:t>Những vị đại diện do dân cử ra chỉ là thừa uỷ quyền của dân, chỉ là công bộc của dân.</a:t>
          </a:r>
          <a:endParaRPr lang="en-US" sz="3100" kern="1200"/>
        </a:p>
      </dsp:txBody>
      <dsp:txXfrm>
        <a:off x="5718973" y="1774531"/>
        <a:ext cx="2857391" cy="3726516"/>
      </dsp:txXfrm>
    </dsp:sp>
    <dsp:sp modelId="{F937F72D-BDC7-498B-990D-0FAA669F9E27}">
      <dsp:nvSpPr>
        <dsp:cNvPr id="0" name=""/>
        <dsp:cNvSpPr/>
      </dsp:nvSpPr>
      <dsp:spPr>
        <a:xfrm>
          <a:off x="0" y="5501048"/>
          <a:ext cx="8580555" cy="414057"/>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4221164"/>
        <a:chOff x="0" y="0"/>
        <a:chExt cx="8229600" cy="4221164"/>
      </a:xfrm>
    </dsp:grpSpPr>
    <dsp:sp modelId="{69C19FBC-CDA7-46C7-8BC8-94152D06E015}">
      <dsp:nvSpPr>
        <dsp:cNvPr id="3" name="Chevron 2"/>
        <dsp:cNvSpPr/>
      </dsp:nvSpPr>
      <dsp:spPr bwMode="white">
        <a:xfrm rot="5400000">
          <a:off x="-338036" y="338036"/>
          <a:ext cx="2253575" cy="1577503"/>
        </a:xfrm>
        <a:prstGeom prst="chevron">
          <a:avLst/>
        </a:prstGeom>
      </dsp:spPr>
      <dsp:style>
        <a:lnRef idx="0">
          <a:schemeClr val="accent3"/>
        </a:lnRef>
        <a:fillRef idx="3">
          <a:schemeClr val="accent3"/>
        </a:fillRef>
        <a:effectRef idx="3">
          <a:schemeClr val="accent3"/>
        </a:effectRef>
        <a:fontRef idx="minor">
          <a:schemeClr val="lt1"/>
        </a:fontRef>
      </dsp:style>
      <dsp:txBody>
        <a:bodyPr rot="-5400000"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i="1" dirty="0" smtClean="0">
              <a:solidFill>
                <a:schemeClr val="tx1"/>
              </a:solidFill>
              <a:latin typeface="Times New Roman" panose="02020603050405020304" pitchFamily="18" charset="0"/>
              <a:cs typeface="Times New Roman" panose="02020603050405020304" pitchFamily="18" charset="0"/>
            </a:rPr>
            <a:t>5.1.1</a:t>
          </a:r>
          <a:r>
            <a:rPr lang="en-US" sz="2400" b="1" dirty="0" smtClean="0">
              <a:solidFill>
                <a:schemeClr val="tx1"/>
              </a:solidFill>
              <a:latin typeface="Times New Roman" panose="02020603050405020304" pitchFamily="18" charset="0"/>
              <a:cs typeface="Times New Roman" panose="02020603050405020304" pitchFamily="18" charset="0"/>
            </a:rPr>
            <a:t>.</a:t>
          </a:r>
          <a:endParaRPr lang="en-US" sz="2400" b="1" dirty="0">
            <a:solidFill>
              <a:schemeClr val="tx1"/>
            </a:solidFill>
            <a:latin typeface="Times New Roman" panose="02020603050405020304" pitchFamily="18" charset="0"/>
            <a:cs typeface="Times New Roman" panose="02020603050405020304" pitchFamily="18" charset="0"/>
          </a:endParaRPr>
        </a:p>
      </dsp:txBody>
      <dsp:txXfrm rot="5400000">
        <a:off x="-338036" y="338036"/>
        <a:ext cx="2253575" cy="1577503"/>
      </dsp:txXfrm>
    </dsp:sp>
    <dsp:sp modelId="{6800C3FF-8555-4010-9AF2-9C597A671F1D}">
      <dsp:nvSpPr>
        <dsp:cNvPr id="4" name="Round Same Side Corner Rectangle 3"/>
        <dsp:cNvSpPr/>
      </dsp:nvSpPr>
      <dsp:spPr bwMode="white">
        <a:xfrm rot="5400000">
          <a:off x="4168013" y="-2593637"/>
          <a:ext cx="1464824" cy="6652097"/>
        </a:xfrm>
        <a:prstGeom prst="round2SameRect">
          <a:avLst/>
        </a:prstGeom>
      </dsp:spPr>
      <dsp:style>
        <a:lnRef idx="1">
          <a:schemeClr val="accent3"/>
        </a:lnRef>
        <a:fillRef idx="2">
          <a:schemeClr val="accent3"/>
        </a:fillRef>
        <a:effectRef idx="1">
          <a:schemeClr val="accent3"/>
        </a:effectRef>
        <a:fontRef idx="minor">
          <a:schemeClr val="dk1"/>
        </a:fontRef>
      </dsp:style>
      <dsp:txBody>
        <a:bodyPr rot="-5400000"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sz="2400" b="1" i="1" dirty="0" err="1" smtClean="0">
              <a:solidFill>
                <a:schemeClr val="dk1"/>
              </a:solidFill>
              <a:latin typeface="Times New Roman" panose="02020603050405020304" pitchFamily="18" charset="0"/>
              <a:cs typeface="Times New Roman" panose="02020603050405020304" pitchFamily="18" charset="0"/>
            </a:rPr>
            <a:t>Về</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sự</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ra</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đời</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của</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Đảng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Cộng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sản</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Việt</a:t>
          </a:r>
          <a:r>
            <a:rPr lang="en-US" sz="2400" b="1" i="1" dirty="0" smtClean="0">
              <a:solidFill>
                <a:schemeClr val="dk1"/>
              </a:solidFill>
              <a:latin typeface="Times New Roman" panose="02020603050405020304" pitchFamily="18" charset="0"/>
              <a:cs typeface="Times New Roman" panose="02020603050405020304" pitchFamily="18" charset="0"/>
            </a:rPr>
            <a:t> Nam</a:t>
          </a:r>
          <a:endParaRPr lang="en-US" sz="2400" b="1" i="1" dirty="0">
            <a:solidFill>
              <a:schemeClr val="dk1"/>
            </a:solidFill>
            <a:latin typeface="Times New Roman" panose="02020603050405020304" pitchFamily="18" charset="0"/>
            <a:cs typeface="Times New Roman" panose="02020603050405020304" pitchFamily="18" charset="0"/>
          </a:endParaRPr>
        </a:p>
      </dsp:txBody>
      <dsp:txXfrm rot="5400000">
        <a:off x="4168013" y="-2593637"/>
        <a:ext cx="1464824" cy="6652097"/>
      </dsp:txXfrm>
    </dsp:sp>
    <dsp:sp modelId="{8A2B5330-0492-4A8B-A645-AC8ABCF4C823}">
      <dsp:nvSpPr>
        <dsp:cNvPr id="5" name="Chevron 4"/>
        <dsp:cNvSpPr/>
      </dsp:nvSpPr>
      <dsp:spPr bwMode="white">
        <a:xfrm rot="5400000">
          <a:off x="-338036" y="2305625"/>
          <a:ext cx="2253575" cy="1577503"/>
        </a:xfrm>
        <a:prstGeom prst="chevron">
          <a:avLst/>
        </a:prstGeom>
      </dsp:spPr>
      <dsp:style>
        <a:lnRef idx="0">
          <a:schemeClr val="accent3"/>
        </a:lnRef>
        <a:fillRef idx="3">
          <a:schemeClr val="accent3"/>
        </a:fillRef>
        <a:effectRef idx="3">
          <a:schemeClr val="accent3"/>
        </a:effectRef>
        <a:fontRef idx="minor">
          <a:schemeClr val="lt1"/>
        </a:fontRef>
      </dsp:style>
      <dsp:txBody>
        <a:bodyPr rot="-5400000"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i="1" dirty="0" smtClean="0">
              <a:solidFill>
                <a:schemeClr val="tx1"/>
              </a:solidFill>
              <a:latin typeface="Times New Roman" panose="02020603050405020304" pitchFamily="18" charset="0"/>
              <a:cs typeface="Times New Roman" panose="02020603050405020304" pitchFamily="18" charset="0"/>
            </a:rPr>
            <a:t>5.1.2.</a:t>
          </a:r>
          <a:endParaRPr lang="en-US" sz="2400" b="1" i="1" dirty="0">
            <a:solidFill>
              <a:schemeClr val="tx1"/>
            </a:solidFill>
            <a:latin typeface="Times New Roman" panose="02020603050405020304" pitchFamily="18" charset="0"/>
            <a:cs typeface="Times New Roman" panose="02020603050405020304" pitchFamily="18" charset="0"/>
          </a:endParaRPr>
        </a:p>
      </dsp:txBody>
      <dsp:txXfrm rot="5400000">
        <a:off x="-338036" y="2305625"/>
        <a:ext cx="2253575" cy="1577503"/>
      </dsp:txXfrm>
    </dsp:sp>
    <dsp:sp modelId="{A76ED5E9-A15E-4B95-A73F-FF380843B167}">
      <dsp:nvSpPr>
        <dsp:cNvPr id="6" name="Round Same Side Corner Rectangle 5"/>
        <dsp:cNvSpPr/>
      </dsp:nvSpPr>
      <dsp:spPr bwMode="white">
        <a:xfrm rot="5400000">
          <a:off x="4171139" y="-626048"/>
          <a:ext cx="1464824" cy="6652097"/>
        </a:xfrm>
        <a:prstGeom prst="round2SameRect">
          <a:avLst/>
        </a:prstGeom>
      </dsp:spPr>
      <dsp:style>
        <a:lnRef idx="1">
          <a:schemeClr val="accent3"/>
        </a:lnRef>
        <a:fillRef idx="2">
          <a:schemeClr val="accent3"/>
        </a:fillRef>
        <a:effectRef idx="1">
          <a:schemeClr val="accent3"/>
        </a:effectRef>
        <a:fontRef idx="minor">
          <a:schemeClr val="dk1"/>
        </a:fontRef>
      </dsp:style>
      <dsp:txBody>
        <a:bodyPr rot="-5400000" lIns="156464" tIns="13970" rIns="13970" bIns="1397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endParaRPr lang="en-US" sz="2200" i="0" dirty="0">
            <a:solidFill>
              <a:schemeClr val="dk1"/>
            </a:solidFill>
          </a:endParaRPr>
        </a:p>
        <a:p>
          <a:pPr marL="228600" lvl="1" indent="-228600">
            <a:lnSpc>
              <a:spcPct val="100000"/>
            </a:lnSpc>
            <a:spcBef>
              <a:spcPct val="0"/>
            </a:spcBef>
            <a:spcAft>
              <a:spcPct val="15000"/>
            </a:spcAft>
            <a:buChar char="•"/>
          </a:pPr>
          <a:r>
            <a:rPr lang="en-US" sz="2400" b="1" i="1" dirty="0" err="1" smtClean="0">
              <a:solidFill>
                <a:schemeClr val="dk1"/>
              </a:solidFill>
              <a:latin typeface="Times New Roman" panose="02020603050405020304" pitchFamily="18" charset="0"/>
              <a:cs typeface="Times New Roman" panose="02020603050405020304" pitchFamily="18" charset="0"/>
            </a:rPr>
            <a:t>Vai</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trò</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của</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Đảng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Cộng</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sản</a:t>
          </a:r>
          <a:r>
            <a:rPr lang="en-US" sz="2400" b="1" i="1" dirty="0" smtClean="0">
              <a:solidFill>
                <a:schemeClr val="dk1"/>
              </a:solidFill>
              <a:latin typeface="Times New Roman" panose="02020603050405020304" pitchFamily="18" charset="0"/>
              <a:cs typeface="Times New Roman" panose="02020603050405020304" pitchFamily="18" charset="0"/>
            </a:rPr>
            <a:t> </a:t>
          </a:r>
          <a:r>
            <a:rPr lang="en-US" sz="2400" b="1" i="1" dirty="0" err="1" smtClean="0">
              <a:solidFill>
                <a:schemeClr val="dk1"/>
              </a:solidFill>
              <a:latin typeface="Times New Roman" panose="02020603050405020304" pitchFamily="18" charset="0"/>
              <a:cs typeface="Times New Roman" panose="02020603050405020304" pitchFamily="18" charset="0"/>
            </a:rPr>
            <a:t>Việt</a:t>
          </a:r>
          <a:r>
            <a:rPr lang="en-US" sz="2400" b="1" i="1" dirty="0" smtClean="0">
              <a:solidFill>
                <a:schemeClr val="dk1"/>
              </a:solidFill>
              <a:latin typeface="Times New Roman" panose="02020603050405020304" pitchFamily="18" charset="0"/>
              <a:cs typeface="Times New Roman" panose="02020603050405020304" pitchFamily="18" charset="0"/>
            </a:rPr>
            <a:t> Nam</a:t>
          </a:r>
          <a:endParaRPr lang="en-US" sz="2400" b="1" i="1" dirty="0">
            <a:solidFill>
              <a:schemeClr val="dk1"/>
            </a:solidFill>
            <a:latin typeface="Times New Roman" panose="02020603050405020304" pitchFamily="18" charset="0"/>
            <a:cs typeface="Times New Roman" panose="02020603050405020304" pitchFamily="18" charset="0"/>
          </a:endParaRPr>
        </a:p>
      </dsp:txBody>
      <dsp:txXfrm rot="5400000">
        <a:off x="4171139" y="-626048"/>
        <a:ext cx="1464824" cy="6652097"/>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B7F35-15BC-4E4D-8AC4-7A8F5DEBC7FA}">
      <dsp:nvSpPr>
        <dsp:cNvPr id="0" name=""/>
        <dsp:cNvSpPr/>
      </dsp:nvSpPr>
      <dsp:spPr>
        <a:xfrm>
          <a:off x="0" y="0"/>
          <a:ext cx="8580555" cy="1643085"/>
        </a:xfrm>
        <a:prstGeom prst="rect">
          <a:avLst/>
        </a:prstGeom>
        <a:solidFill>
          <a:srgbClr val="FFC000"/>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smtClean="0"/>
            <a:t>Nhà nước do dân</a:t>
          </a:r>
          <a:endParaRPr lang="en-US" sz="6500" kern="1200"/>
        </a:p>
      </dsp:txBody>
      <dsp:txXfrm>
        <a:off x="0" y="0"/>
        <a:ext cx="8580555" cy="1643085"/>
      </dsp:txXfrm>
    </dsp:sp>
    <dsp:sp modelId="{C7A91A26-8F1A-488E-AAA3-E15FE4E89C11}">
      <dsp:nvSpPr>
        <dsp:cNvPr id="0" name=""/>
        <dsp:cNvSpPr/>
      </dsp:nvSpPr>
      <dsp:spPr>
        <a:xfrm>
          <a:off x="4189" y="1643085"/>
          <a:ext cx="2857391" cy="3450478"/>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just" defTabSz="1422400">
            <a:lnSpc>
              <a:spcPct val="90000"/>
            </a:lnSpc>
            <a:spcBef>
              <a:spcPct val="0"/>
            </a:spcBef>
            <a:spcAft>
              <a:spcPct val="35000"/>
            </a:spcAft>
          </a:pPr>
          <a:r>
            <a:rPr lang="en-US" sz="3200" kern="1200" smtClean="0"/>
            <a:t>Do nhân dân lựa chọn bầu ra những đại biểu của mình</a:t>
          </a:r>
          <a:endParaRPr lang="en-US" sz="3200" kern="1200"/>
        </a:p>
      </dsp:txBody>
      <dsp:txXfrm>
        <a:off x="4189" y="1643085"/>
        <a:ext cx="2857391" cy="3450478"/>
      </dsp:txXfrm>
    </dsp:sp>
    <dsp:sp modelId="{1DE08FA5-0A8F-4D14-8085-DA5E35E3C55B}">
      <dsp:nvSpPr>
        <dsp:cNvPr id="0" name=""/>
        <dsp:cNvSpPr/>
      </dsp:nvSpPr>
      <dsp:spPr>
        <a:xfrm>
          <a:off x="2861581" y="1643085"/>
          <a:ext cx="2857391" cy="3450478"/>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smtClean="0"/>
            <a:t>Do dân ủng hộ, giúp đỡ, đóng thuế để chi tiêu, hoạt động</a:t>
          </a:r>
          <a:endParaRPr lang="en-US" sz="3100" kern="1200"/>
        </a:p>
      </dsp:txBody>
      <dsp:txXfrm>
        <a:off x="2861581" y="1643085"/>
        <a:ext cx="2857391" cy="3450478"/>
      </dsp:txXfrm>
    </dsp:sp>
    <dsp:sp modelId="{72509C3A-B904-48A7-84E1-141CB9412B2B}">
      <dsp:nvSpPr>
        <dsp:cNvPr id="0" name=""/>
        <dsp:cNvSpPr/>
      </dsp:nvSpPr>
      <dsp:spPr>
        <a:xfrm>
          <a:off x="5718973" y="1643085"/>
          <a:ext cx="2857391" cy="3450478"/>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just" defTabSz="1422400">
            <a:lnSpc>
              <a:spcPct val="90000"/>
            </a:lnSpc>
            <a:spcBef>
              <a:spcPct val="0"/>
            </a:spcBef>
            <a:spcAft>
              <a:spcPct val="35000"/>
            </a:spcAft>
          </a:pPr>
          <a:r>
            <a:rPr lang="en-US" sz="3200" kern="1200" smtClean="0"/>
            <a:t>Do dân phê bình xây dựng, giúp đỡ</a:t>
          </a:r>
          <a:endParaRPr lang="en-US" sz="3200" kern="1200"/>
        </a:p>
      </dsp:txBody>
      <dsp:txXfrm>
        <a:off x="5718973" y="1643085"/>
        <a:ext cx="2857391" cy="3450478"/>
      </dsp:txXfrm>
    </dsp:sp>
    <dsp:sp modelId="{F937F72D-BDC7-498B-990D-0FAA669F9E27}">
      <dsp:nvSpPr>
        <dsp:cNvPr id="0" name=""/>
        <dsp:cNvSpPr/>
      </dsp:nvSpPr>
      <dsp:spPr>
        <a:xfrm>
          <a:off x="0" y="5093563"/>
          <a:ext cx="8580555" cy="383386"/>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03E7BA-854D-4A48-BF0A-1E2E6B9F0041}">
      <dsp:nvSpPr>
        <dsp:cNvPr id="0" name=""/>
        <dsp:cNvSpPr/>
      </dsp:nvSpPr>
      <dsp:spPr>
        <a:xfrm>
          <a:off x="794157" y="0"/>
          <a:ext cx="5476949" cy="5476949"/>
        </a:xfrm>
        <a:prstGeom prst="triangl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D4A6CB-B61B-4255-B993-BB060FF94C16}">
      <dsp:nvSpPr>
        <dsp:cNvPr id="0" name=""/>
        <dsp:cNvSpPr/>
      </dsp:nvSpPr>
      <dsp:spPr>
        <a:xfrm>
          <a:off x="3532632" y="548229"/>
          <a:ext cx="3560017" cy="1946884"/>
        </a:xfrm>
        <a:prstGeom prst="roundRect">
          <a:avLst/>
        </a:prstGeom>
        <a:solidFill>
          <a:srgbClr val="FFFF0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smtClean="0"/>
            <a:t>Phục vụ lợi ích và nguyện vọng chính đáng của nhân dân</a:t>
          </a:r>
          <a:endParaRPr lang="en-US" sz="2800" kern="1200"/>
        </a:p>
      </dsp:txBody>
      <dsp:txXfrm>
        <a:off x="3627671" y="643268"/>
        <a:ext cx="3369939" cy="1756806"/>
      </dsp:txXfrm>
    </dsp:sp>
    <dsp:sp modelId="{F2A82BCA-F631-4658-9722-E38EB2292ACE}">
      <dsp:nvSpPr>
        <dsp:cNvPr id="0" name=""/>
        <dsp:cNvSpPr/>
      </dsp:nvSpPr>
      <dsp:spPr>
        <a:xfrm>
          <a:off x="3532632" y="2738474"/>
          <a:ext cx="3560017" cy="1946884"/>
        </a:xfrm>
        <a:prstGeom prst="roundRect">
          <a:avLst/>
        </a:prstGeom>
        <a:solidFill>
          <a:srgbClr val="FFFF00">
            <a:alpha val="90000"/>
          </a:srgb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smtClean="0"/>
            <a:t>Không có đặc quyền đặc lợi, thực sự trong sạch, cần kiệm, liêm, chính</a:t>
          </a:r>
          <a:endParaRPr lang="en-US" sz="2800" kern="1200"/>
        </a:p>
      </dsp:txBody>
      <dsp:txXfrm>
        <a:off x="3627671" y="2833513"/>
        <a:ext cx="3369939" cy="1756806"/>
      </dsp:txXfrm>
    </dsp:sp>
  </dsp:spTree>
</dsp:drawing>
</file>

<file path=ppt/diagrams/drawing4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036050" cy="5801995"/>
        <a:chOff x="0" y="0"/>
        <a:chExt cx="9036050" cy="5801995"/>
      </a:xfrm>
    </dsp:grpSpPr>
    <dsp:sp modelId="{F8D49E38-B053-4501-BD89-EB8E5A6A61CD}">
      <dsp:nvSpPr>
        <dsp:cNvPr id="3" name="Rectangles 2"/>
        <dsp:cNvSpPr/>
      </dsp:nvSpPr>
      <dsp:spPr bwMode="white">
        <a:xfrm>
          <a:off x="1506008" y="2335774"/>
          <a:ext cx="2823766" cy="1883452"/>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0" tIns="85344" rIns="85344" bIns="85344"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200">
              <a:solidFill>
                <a:schemeClr val="dk1"/>
              </a:solidFill>
            </a:rPr>
            <a:t>-</a:t>
          </a:r>
          <a:r>
            <a:rPr lang="en-US" sz="1400" b="1">
              <a:solidFill>
                <a:schemeClr val="dk1"/>
              </a:solidFill>
            </a:rPr>
            <a:t> HCM đề cập đến quyền sống của con người. </a:t>
          </a:r>
          <a:endParaRPr lang="en-US" sz="1400" b="1">
            <a:solidFill>
              <a:schemeClr val="dk1"/>
            </a:solidFill>
          </a:endParaRPr>
        </a:p>
        <a:p>
          <a:pPr lvl="0">
            <a:lnSpc>
              <a:spcPct val="100000"/>
            </a:lnSpc>
            <a:spcBef>
              <a:spcPct val="0"/>
            </a:spcBef>
            <a:spcAft>
              <a:spcPct val="35000"/>
            </a:spcAft>
          </a:pPr>
          <a:r>
            <a:rPr lang="en-US" sz="1400" b="1">
              <a:solidFill>
                <a:schemeClr val="dk1"/>
              </a:solidFill>
            </a:rPr>
            <a:t>- Người chú trọng quyền công dân nói chung, đặc biệt quyền của Phụ nữ, trẻ em..</a:t>
          </a:r>
          <a:endParaRPr lang="en-US" sz="1400" b="1">
            <a:solidFill>
              <a:schemeClr val="dk1"/>
            </a:solidFill>
          </a:endParaRPr>
        </a:p>
        <a:p>
          <a:pPr lvl="0">
            <a:lnSpc>
              <a:spcPct val="100000"/>
            </a:lnSpc>
            <a:spcBef>
              <a:spcPct val="0"/>
            </a:spcBef>
            <a:spcAft>
              <a:spcPct val="35000"/>
            </a:spcAft>
          </a:pPr>
          <a:r>
            <a:rPr lang="en-US" sz="1400" b="1">
              <a:solidFill>
                <a:schemeClr val="dk1"/>
              </a:solidFill>
            </a:rPr>
            <a:t>- Nhà nước Việt Nam luôn đấu tranh cho quyền con người. </a:t>
          </a:r>
          <a:endParaRPr lang="en-US" sz="1400" b="1">
            <a:solidFill>
              <a:schemeClr val="dk1"/>
            </a:solidFill>
          </a:endParaRPr>
        </a:p>
      </dsp:txBody>
      <dsp:txXfrm>
        <a:off x="1506008" y="2335774"/>
        <a:ext cx="2823766" cy="1883452"/>
      </dsp:txXfrm>
    </dsp:sp>
    <dsp:sp modelId="{92447B8B-B043-4F04-A3B7-D0DE831D4431}">
      <dsp:nvSpPr>
        <dsp:cNvPr id="5" name="Oval 4"/>
        <dsp:cNvSpPr/>
      </dsp:nvSpPr>
      <dsp:spPr bwMode="white">
        <a:xfrm>
          <a:off x="0" y="1582770"/>
          <a:ext cx="1882510" cy="1882510"/>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0" tIns="0" rIns="0" bIns="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t>Nhà nước tôn trọng, bảo đảm thực hiện đầy đủ các quyền con người</a:t>
          </a:r>
          <a:endParaRPr lang="en-US"/>
        </a:p>
      </dsp:txBody>
      <dsp:txXfrm>
        <a:off x="0" y="1582770"/>
        <a:ext cx="1882510" cy="1882510"/>
      </dsp:txXfrm>
    </dsp:sp>
    <dsp:sp modelId="{B4EA86C9-9645-41DF-AB1C-E026D8E8F43F}">
      <dsp:nvSpPr>
        <dsp:cNvPr id="6" name="Rectangles 5"/>
        <dsp:cNvSpPr/>
      </dsp:nvSpPr>
      <dsp:spPr bwMode="white">
        <a:xfrm>
          <a:off x="6212284" y="2335774"/>
          <a:ext cx="2823766" cy="1883452"/>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0" tIns="85344" rIns="85344" bIns="85344"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200" b="1">
              <a:solidFill>
                <a:schemeClr val="dk1"/>
              </a:solidFill>
            </a:rPr>
            <a:t>- Tính nhân văn thể hiện ở hệ thống pháp luật ghi nhận đầy đủ và bảo vệ quyền con người. </a:t>
          </a:r>
          <a:endParaRPr lang="en-US" sz="1200" b="1">
            <a:solidFill>
              <a:schemeClr val="dk1"/>
            </a:solidFill>
          </a:endParaRPr>
        </a:p>
        <a:p>
          <a:pPr lvl="0">
            <a:lnSpc>
              <a:spcPct val="100000"/>
            </a:lnSpc>
            <a:spcBef>
              <a:spcPct val="0"/>
            </a:spcBef>
            <a:spcAft>
              <a:spcPct val="35000"/>
            </a:spcAft>
          </a:pPr>
          <a:r>
            <a:rPr lang="en-US" sz="1200" b="1">
              <a:solidFill>
                <a:schemeClr val="dk1"/>
              </a:solidFill>
            </a:rPr>
            <a:t>- Ở tính nghiêm minh khách quan và công bằng. </a:t>
          </a:r>
          <a:endParaRPr lang="en-US" sz="1200" b="1">
            <a:solidFill>
              <a:schemeClr val="dk1"/>
            </a:solidFill>
          </a:endParaRPr>
        </a:p>
        <a:p>
          <a:pPr lvl="0">
            <a:lnSpc>
              <a:spcPct val="100000"/>
            </a:lnSpc>
            <a:spcBef>
              <a:spcPct val="0"/>
            </a:spcBef>
            <a:spcAft>
              <a:spcPct val="35000"/>
            </a:spcAft>
          </a:pPr>
          <a:r>
            <a:rPr lang="en-US" sz="1200" b="1">
              <a:solidFill>
                <a:schemeClr val="dk1"/>
              </a:solidFill>
            </a:rPr>
            <a:t>- Pháp luật trong nhà nước pháp quyền nhân nghĩa phải là pháp luật vì con người. </a:t>
          </a:r>
          <a:endParaRPr lang="en-US" sz="1200" b="1">
            <a:solidFill>
              <a:schemeClr val="dk1"/>
            </a:solidFill>
          </a:endParaRPr>
        </a:p>
      </dsp:txBody>
      <dsp:txXfrm>
        <a:off x="6212284" y="2335774"/>
        <a:ext cx="2823766" cy="1883452"/>
      </dsp:txXfrm>
    </dsp:sp>
    <dsp:sp modelId="{789C2E5F-53BE-4B9F-8B8F-155498EB6E4B}">
      <dsp:nvSpPr>
        <dsp:cNvPr id="8" name="Oval 7"/>
        <dsp:cNvSpPr/>
      </dsp:nvSpPr>
      <dsp:spPr bwMode="white">
        <a:xfrm>
          <a:off x="4706276" y="1582770"/>
          <a:ext cx="1882510" cy="1882510"/>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0" tIns="0" rIns="0" bIns="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t>Pháp luật có tính nhân văn, khuyến thiện</a:t>
          </a:r>
          <a:endParaRPr lang="en-US"/>
        </a:p>
      </dsp:txBody>
      <dsp:txXfrm>
        <a:off x="4706276" y="1582770"/>
        <a:ext cx="1882510" cy="1882510"/>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686800" cy="4221164"/>
        <a:chOff x="0" y="0"/>
        <a:chExt cx="8686800" cy="4221164"/>
      </a:xfrm>
    </dsp:grpSpPr>
    <dsp:sp modelId="{69C19FBC-CDA7-46C7-8BC8-94152D06E015}">
      <dsp:nvSpPr>
        <dsp:cNvPr id="3" name="Chevron 2"/>
        <dsp:cNvSpPr/>
      </dsp:nvSpPr>
      <dsp:spPr bwMode="white">
        <a:xfrm rot="5400000">
          <a:off x="-233180" y="338036"/>
          <a:ext cx="2253575" cy="1577503"/>
        </a:xfrm>
        <a:prstGeom prst="chevron">
          <a:avLst/>
        </a:prstGeom>
      </dsp:spPr>
      <dsp:style>
        <a:lnRef idx="0">
          <a:schemeClr val="accent3"/>
        </a:lnRef>
        <a:fillRef idx="3">
          <a:schemeClr val="accent3"/>
        </a:fillRef>
        <a:effectRef idx="3">
          <a:schemeClr val="accent3"/>
        </a:effectRef>
        <a:fontRef idx="minor">
          <a:schemeClr val="lt1"/>
        </a:fontRef>
      </dsp:style>
      <dsp:txBody>
        <a:bodyPr rot="-5400000" vert="horz" wrap="square"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i="1" dirty="0" smtClean="0">
              <a:solidFill>
                <a:schemeClr val="tx1"/>
              </a:solidFill>
              <a:latin typeface="Times New Roman" panose="02020603050405020304" pitchFamily="18" charset="0"/>
              <a:cs typeface="Times New Roman" panose="02020603050405020304" pitchFamily="18" charset="0"/>
            </a:rPr>
            <a:t>3</a:t>
          </a:r>
          <a:r>
            <a:rPr lang="en-US" sz="2400" b="1" dirty="0" smtClean="0">
              <a:solidFill>
                <a:schemeClr val="tx1"/>
              </a:solidFill>
              <a:latin typeface="Times New Roman" panose="02020603050405020304" pitchFamily="18" charset="0"/>
              <a:cs typeface="Times New Roman" panose="02020603050405020304" pitchFamily="18" charset="0"/>
            </a:rPr>
            <a:t>.</a:t>
          </a:r>
          <a:endParaRPr lang="en-US" sz="2400" b="1" dirty="0">
            <a:solidFill>
              <a:schemeClr val="tx1"/>
            </a:solidFill>
            <a:latin typeface="Times New Roman" panose="02020603050405020304" pitchFamily="18" charset="0"/>
            <a:cs typeface="Times New Roman" panose="02020603050405020304" pitchFamily="18" charset="0"/>
          </a:endParaRPr>
        </a:p>
      </dsp:txBody>
      <dsp:txXfrm rot="5400000">
        <a:off x="-233180" y="338036"/>
        <a:ext cx="2253575" cy="1577503"/>
      </dsp:txXfrm>
    </dsp:sp>
    <dsp:sp modelId="{6800C3FF-8555-4010-9AF2-9C597A671F1D}">
      <dsp:nvSpPr>
        <dsp:cNvPr id="4" name="Round Same Side Corner Rectangle 3"/>
        <dsp:cNvSpPr/>
      </dsp:nvSpPr>
      <dsp:spPr bwMode="white">
        <a:xfrm rot="5400000">
          <a:off x="4396398" y="-2822237"/>
          <a:ext cx="1464824" cy="7109297"/>
        </a:xfrm>
        <a:prstGeom prst="round2SameRect">
          <a:avLst/>
        </a:prstGeom>
      </dsp:spPr>
      <dsp:style>
        <a:lnRef idx="1">
          <a:schemeClr val="accent3"/>
        </a:lnRef>
        <a:fillRef idx="2">
          <a:schemeClr val="accent3"/>
        </a:fillRef>
        <a:effectRef idx="1">
          <a:schemeClr val="accent3"/>
        </a:effectRef>
        <a:fontRef idx="minor">
          <a:schemeClr val="dk1"/>
        </a:fontRef>
      </dsp:style>
      <dsp:txBody>
        <a:bodyPr rot="-5400000" vert="horz" wrap="square"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sz="2400" b="1" i="1">
              <a:solidFill>
                <a:schemeClr val="dk1"/>
              </a:solidFill>
              <a:latin typeface="Times New Roman" panose="02020603050405020304" pitchFamily="18" charset="0"/>
              <a:cs typeface="Times New Roman" panose="02020603050405020304" pitchFamily="18" charset="0"/>
              <a:sym typeface="+mn-ea"/>
            </a:rPr>
            <a:t>Về các nội dung nguyên tắc xây dựng Đảng</a:t>
          </a:r>
          <a:endParaRPr lang="en-US" sz="2400" b="1" i="1" dirty="0">
            <a:solidFill>
              <a:schemeClr val="dk1"/>
            </a:solidFill>
            <a:latin typeface="Times New Roman" panose="02020603050405020304" pitchFamily="18" charset="0"/>
            <a:cs typeface="Times New Roman" panose="02020603050405020304" pitchFamily="18" charset="0"/>
          </a:endParaRPr>
        </a:p>
      </dsp:txBody>
      <dsp:txXfrm rot="5400000">
        <a:off x="4396398" y="-2822237"/>
        <a:ext cx="1464824" cy="7109297"/>
      </dsp:txXfrm>
    </dsp:sp>
    <dsp:sp modelId="{8A2B5330-0492-4A8B-A645-AC8ABCF4C823}">
      <dsp:nvSpPr>
        <dsp:cNvPr id="5" name="Chevron 4"/>
        <dsp:cNvSpPr/>
      </dsp:nvSpPr>
      <dsp:spPr bwMode="white">
        <a:xfrm rot="5400000">
          <a:off x="-338036" y="2305625"/>
          <a:ext cx="2253575" cy="1577503"/>
        </a:xfrm>
        <a:prstGeom prst="chevron">
          <a:avLst/>
        </a:prstGeom>
      </dsp:spPr>
      <dsp:style>
        <a:lnRef idx="0">
          <a:schemeClr val="accent3"/>
        </a:lnRef>
        <a:fillRef idx="3">
          <a:schemeClr val="accent3"/>
        </a:fillRef>
        <a:effectRef idx="3">
          <a:schemeClr val="accent3"/>
        </a:effectRef>
        <a:fontRef idx="minor">
          <a:schemeClr val="lt1"/>
        </a:fontRef>
      </dsp:style>
      <dsp:txBody>
        <a:bodyPr rot="-5400000" vert="horz" wrap="square"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i="1" dirty="0" smtClean="0">
              <a:solidFill>
                <a:schemeClr val="tx1"/>
              </a:solidFill>
              <a:latin typeface="Times New Roman" panose="02020603050405020304" pitchFamily="18" charset="0"/>
              <a:cs typeface="Times New Roman" panose="02020603050405020304" pitchFamily="18" charset="0"/>
            </a:rPr>
            <a:t>4</a:t>
          </a:r>
          <a:r>
            <a:rPr lang="en-US" sz="2400" b="1" dirty="0" smtClean="0">
              <a:solidFill>
                <a:schemeClr val="tx1"/>
              </a:solidFill>
              <a:latin typeface="Times New Roman" panose="02020603050405020304" pitchFamily="18" charset="0"/>
              <a:cs typeface="Times New Roman" panose="02020603050405020304" pitchFamily="18" charset="0"/>
            </a:rPr>
            <a:t>.</a:t>
          </a:r>
          <a:endParaRPr lang="en-US" sz="2400" b="1" dirty="0">
            <a:solidFill>
              <a:schemeClr val="tx1"/>
            </a:solidFill>
            <a:latin typeface="Times New Roman" panose="02020603050405020304" pitchFamily="18" charset="0"/>
            <a:cs typeface="Times New Roman" panose="02020603050405020304" pitchFamily="18" charset="0"/>
          </a:endParaRPr>
        </a:p>
      </dsp:txBody>
      <dsp:txXfrm rot="5400000">
        <a:off x="-338036" y="2305625"/>
        <a:ext cx="2253575" cy="1577503"/>
      </dsp:txXfrm>
    </dsp:sp>
    <dsp:sp modelId="{A76ED5E9-A15E-4B95-A73F-FF380843B167}">
      <dsp:nvSpPr>
        <dsp:cNvPr id="6" name="Round Same Side Corner Rectangle 5"/>
        <dsp:cNvSpPr/>
      </dsp:nvSpPr>
      <dsp:spPr bwMode="white">
        <a:xfrm rot="5400000">
          <a:off x="4399739" y="-854648"/>
          <a:ext cx="1464824" cy="7109297"/>
        </a:xfrm>
        <a:prstGeom prst="round2SameRect">
          <a:avLst/>
        </a:prstGeom>
      </dsp:spPr>
      <dsp:style>
        <a:lnRef idx="1">
          <a:schemeClr val="accent3"/>
        </a:lnRef>
        <a:fillRef idx="2">
          <a:schemeClr val="accent3"/>
        </a:fillRef>
        <a:effectRef idx="1">
          <a:schemeClr val="accent3"/>
        </a:effectRef>
        <a:fontRef idx="minor">
          <a:schemeClr val="dk1"/>
        </a:fontRef>
      </dsp:style>
      <dsp:txBody>
        <a:bodyPr rot="-5400000" vert="horz" wrap="square"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sz="2400" b="1" i="1">
              <a:solidFill>
                <a:schemeClr val="dk1"/>
              </a:solidFill>
              <a:latin typeface="Times New Roman" panose="02020603050405020304" pitchFamily="18" charset="0"/>
              <a:cs typeface="Times New Roman" panose="02020603050405020304" pitchFamily="18" charset="0"/>
              <a:sym typeface="+mn-ea"/>
            </a:rPr>
            <a:t>Xây dựng đội ngũ cán bộ, đảng viên</a:t>
          </a:r>
          <a:endParaRPr lang="en-US" sz="2400" b="1" i="1" dirty="0">
            <a:solidFill>
              <a:schemeClr val="dk1"/>
            </a:solidFill>
            <a:latin typeface="Times New Roman" panose="02020603050405020304" pitchFamily="18" charset="0"/>
            <a:cs typeface="Times New Roman" panose="02020603050405020304" pitchFamily="18" charset="0"/>
            <a:sym typeface="+mn-ea"/>
          </a:endParaRPr>
        </a:p>
      </dsp:txBody>
      <dsp:txXfrm rot="5400000">
        <a:off x="4399739" y="-854648"/>
        <a:ext cx="1464824" cy="7109297"/>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855110" cy="1524000"/>
        <a:chOff x="0" y="0"/>
        <a:chExt cx="8855110" cy="1524000"/>
      </a:xfrm>
    </dsp:grpSpPr>
    <dsp:sp modelId="{69C19FBC-CDA7-46C7-8BC8-94152D06E015}">
      <dsp:nvSpPr>
        <dsp:cNvPr id="3" name="Chevron 2"/>
        <dsp:cNvSpPr/>
      </dsp:nvSpPr>
      <dsp:spPr bwMode="white">
        <a:xfrm rot="5400000">
          <a:off x="-48516" y="228600"/>
          <a:ext cx="1524000" cy="1066800"/>
        </a:xfrm>
        <a:prstGeom prst="chevron">
          <a:avLst/>
        </a:prstGeom>
      </dsp:spPr>
      <dsp:style>
        <a:lnRef idx="0">
          <a:schemeClr val="accent3"/>
        </a:lnRef>
        <a:fillRef idx="3">
          <a:schemeClr val="accent3"/>
        </a:fillRef>
        <a:effectRef idx="3">
          <a:schemeClr val="accent3"/>
        </a:effectRef>
        <a:fontRef idx="minor">
          <a:schemeClr val="lt1"/>
        </a:fontRef>
      </dsp:style>
      <dsp:txBody>
        <a:bodyPr rot="-5400000" vert="horz" wrap="square" lIns="13970" tIns="13970" rIns="13970" bIns="1397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200" b="1" i="1" dirty="0" smtClean="0">
              <a:solidFill>
                <a:schemeClr val="tx1"/>
              </a:solidFill>
              <a:latin typeface="Times New Roman" panose="02020603050405020304" pitchFamily="18" charset="0"/>
              <a:cs typeface="Times New Roman" panose="02020603050405020304" pitchFamily="18" charset="0"/>
            </a:rPr>
            <a:t>1.</a:t>
          </a:r>
          <a:endParaRPr lang="en-US" sz="2200" b="1" dirty="0">
            <a:solidFill>
              <a:schemeClr val="tx1"/>
            </a:solidFill>
            <a:latin typeface="Times New Roman" panose="02020603050405020304" pitchFamily="18" charset="0"/>
            <a:cs typeface="Times New Roman" panose="02020603050405020304" pitchFamily="18" charset="0"/>
          </a:endParaRPr>
        </a:p>
      </dsp:txBody>
      <dsp:txXfrm rot="5400000">
        <a:off x="-48516" y="228600"/>
        <a:ext cx="1524000" cy="1066800"/>
      </dsp:txXfrm>
    </dsp:sp>
    <dsp:sp modelId="{6800C3FF-8555-4010-9AF2-9C597A671F1D}">
      <dsp:nvSpPr>
        <dsp:cNvPr id="4" name="Round Same Side Corner Rectangle 3"/>
        <dsp:cNvSpPr/>
      </dsp:nvSpPr>
      <dsp:spPr bwMode="white">
        <a:xfrm rot="5400000">
          <a:off x="4457945" y="-3398855"/>
          <a:ext cx="990600" cy="7788310"/>
        </a:xfrm>
        <a:prstGeom prst="round2SameRect">
          <a:avLst/>
        </a:prstGeom>
      </dsp:spPr>
      <dsp:style>
        <a:lnRef idx="1">
          <a:schemeClr val="accent3"/>
        </a:lnRef>
        <a:fillRef idx="2">
          <a:schemeClr val="accent3"/>
        </a:fillRef>
        <a:effectRef idx="1">
          <a:schemeClr val="accent3"/>
        </a:effectRef>
        <a:fontRef idx="minor">
          <a:schemeClr val="dk1"/>
        </a:fontRef>
      </dsp:style>
      <dsp:txBody>
        <a:bodyPr rot="-5400000" vert="horz" wrap="square"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gn="ctr">
            <a:lnSpc>
              <a:spcPct val="100000"/>
            </a:lnSpc>
            <a:spcBef>
              <a:spcPct val="0"/>
            </a:spcBef>
            <a:spcAft>
              <a:spcPct val="15000"/>
            </a:spcAft>
            <a:buChar char="•"/>
          </a:pPr>
          <a:r>
            <a:rPr lang="en-US" sz="2400" b="1" i="1" dirty="0" err="1" smtClean="0">
              <a:solidFill>
                <a:schemeClr val="dk1"/>
              </a:solidFill>
              <a:latin typeface="Times New Roman" panose="02020603050405020304" pitchFamily="18" charset="0"/>
              <a:cs typeface="Times New Roman" panose="02020603050405020304" pitchFamily="18" charset="0"/>
              <a:sym typeface="+mn-ea"/>
            </a:rPr>
            <a:t>Về</a:t>
          </a:r>
          <a:r>
            <a:rPr lang="en-US" sz="2400" b="1" i="1" dirty="0" smtClean="0">
              <a:solidFill>
                <a:schemeClr val="dk1"/>
              </a:solidFill>
              <a:latin typeface="Times New Roman" panose="02020603050405020304" pitchFamily="18" charset="0"/>
              <a:cs typeface="Times New Roman" panose="02020603050405020304" pitchFamily="18" charset="0"/>
              <a:sym typeface="+mn-ea"/>
            </a:rPr>
            <a:t> tính tất yếu và vai trò lãnh đạo </a:t>
          </a:r>
          <a:r>
            <a:rPr lang="en-US" sz="2400" b="1" i="1" dirty="0" err="1" smtClean="0">
              <a:solidFill>
                <a:schemeClr val="dk1"/>
              </a:solidFill>
              <a:latin typeface="Times New Roman" panose="02020603050405020304" pitchFamily="18" charset="0"/>
              <a:cs typeface="Times New Roman" panose="02020603050405020304" pitchFamily="18" charset="0"/>
              <a:sym typeface="+mn-ea"/>
            </a:rPr>
            <a:t>của</a:t>
          </a:r>
          <a:r>
            <a:rPr lang="en-US" sz="2400" b="1" i="1" dirty="0" smtClean="0">
              <a:solidFill>
                <a:schemeClr val="dk1"/>
              </a:solidFill>
              <a:latin typeface="Times New Roman" panose="02020603050405020304" pitchFamily="18" charset="0"/>
              <a:cs typeface="Times New Roman" panose="02020603050405020304" pitchFamily="18" charset="0"/>
              <a:sym typeface="+mn-ea"/>
            </a:rPr>
            <a:t> </a:t>
          </a:r>
          <a:r>
            <a:rPr lang="en-US" sz="2400" b="1" i="1" dirty="0" err="1" smtClean="0">
              <a:solidFill>
                <a:schemeClr val="dk1"/>
              </a:solidFill>
              <a:latin typeface="Times New Roman" panose="02020603050405020304" pitchFamily="18" charset="0"/>
              <a:cs typeface="Times New Roman" panose="02020603050405020304" pitchFamily="18" charset="0"/>
              <a:sym typeface="+mn-ea"/>
            </a:rPr>
            <a:t>Đảng</a:t>
          </a:r>
          <a:r>
            <a:rPr lang="en-US" sz="2400" b="1" i="1" dirty="0" smtClean="0">
              <a:solidFill>
                <a:schemeClr val="dk1"/>
              </a:solidFill>
              <a:latin typeface="Times New Roman" panose="02020603050405020304" pitchFamily="18" charset="0"/>
              <a:cs typeface="Times New Roman" panose="02020603050405020304" pitchFamily="18" charset="0"/>
              <a:sym typeface="+mn-ea"/>
            </a:rPr>
            <a:t> </a:t>
          </a:r>
          <a:r>
            <a:rPr lang="en-US" sz="2400" b="1" i="1" dirty="0" err="1" smtClean="0">
              <a:solidFill>
                <a:schemeClr val="dk1"/>
              </a:solidFill>
              <a:latin typeface="Times New Roman" panose="02020603050405020304" pitchFamily="18" charset="0"/>
              <a:cs typeface="Times New Roman" panose="02020603050405020304" pitchFamily="18" charset="0"/>
              <a:sym typeface="+mn-ea"/>
            </a:rPr>
            <a:t>Cộng</a:t>
          </a:r>
          <a:r>
            <a:rPr lang="en-US" sz="2400" b="1" i="1" dirty="0" smtClean="0">
              <a:solidFill>
                <a:schemeClr val="dk1"/>
              </a:solidFill>
              <a:latin typeface="Times New Roman" panose="02020603050405020304" pitchFamily="18" charset="0"/>
              <a:cs typeface="Times New Roman" panose="02020603050405020304" pitchFamily="18" charset="0"/>
              <a:sym typeface="+mn-ea"/>
            </a:rPr>
            <a:t> </a:t>
          </a:r>
          <a:r>
            <a:rPr lang="en-US" sz="2400" b="1" i="1" dirty="0" err="1" smtClean="0">
              <a:solidFill>
                <a:schemeClr val="dk1"/>
              </a:solidFill>
              <a:latin typeface="Times New Roman" panose="02020603050405020304" pitchFamily="18" charset="0"/>
              <a:cs typeface="Times New Roman" panose="02020603050405020304" pitchFamily="18" charset="0"/>
              <a:sym typeface="+mn-ea"/>
            </a:rPr>
            <a:t>sản</a:t>
          </a:r>
          <a:r>
            <a:rPr lang="en-US" sz="2400" b="1" i="1" dirty="0" smtClean="0">
              <a:solidFill>
                <a:schemeClr val="dk1"/>
              </a:solidFill>
              <a:latin typeface="Times New Roman" panose="02020603050405020304" pitchFamily="18" charset="0"/>
              <a:cs typeface="Times New Roman" panose="02020603050405020304" pitchFamily="18" charset="0"/>
              <a:sym typeface="+mn-ea"/>
            </a:rPr>
            <a:t> </a:t>
          </a:r>
          <a:r>
            <a:rPr lang="en-US" sz="2400" b="1" i="1" dirty="0" err="1" smtClean="0">
              <a:solidFill>
                <a:schemeClr val="dk1"/>
              </a:solidFill>
              <a:latin typeface="Times New Roman" panose="02020603050405020304" pitchFamily="18" charset="0"/>
              <a:cs typeface="Times New Roman" panose="02020603050405020304" pitchFamily="18" charset="0"/>
              <a:sym typeface="+mn-ea"/>
            </a:rPr>
            <a:t>Việt</a:t>
          </a:r>
          <a:r>
            <a:rPr lang="en-US" sz="2400" b="1" i="1" dirty="0" smtClean="0">
              <a:solidFill>
                <a:schemeClr val="dk1"/>
              </a:solidFill>
              <a:latin typeface="Times New Roman" panose="02020603050405020304" pitchFamily="18" charset="0"/>
              <a:cs typeface="Times New Roman" panose="02020603050405020304" pitchFamily="18" charset="0"/>
              <a:sym typeface="+mn-ea"/>
            </a:rPr>
            <a:t> Nam</a:t>
          </a:r>
          <a:endParaRPr lang="en-US" sz="2400" i="1" dirty="0">
            <a:solidFill>
              <a:schemeClr val="dk1"/>
            </a:solidFill>
          </a:endParaRPr>
        </a:p>
      </dsp:txBody>
      <dsp:txXfrm rot="5400000">
        <a:off x="4457945" y="-3398855"/>
        <a:ext cx="990600" cy="7788310"/>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668657" cy="4724400"/>
        <a:chOff x="0" y="0"/>
        <a:chExt cx="8668657" cy="4724400"/>
      </a:xfrm>
    </dsp:grpSpPr>
    <dsp:sp modelId="{74314197-16AD-4382-BF1C-F78BC9137943}">
      <dsp:nvSpPr>
        <dsp:cNvPr id="3" name="Oval 2"/>
        <dsp:cNvSpPr/>
      </dsp:nvSpPr>
      <dsp:spPr bwMode="white">
        <a:xfrm>
          <a:off x="0" y="1395751"/>
          <a:ext cx="1932897" cy="1932897"/>
        </a:xfrm>
        <a:prstGeom prst="ellipse">
          <a:avLst/>
        </a:prstGeom>
      </dsp:spPr>
      <dsp:style>
        <a:lnRef idx="0">
          <a:schemeClr val="accent2"/>
        </a:lnRef>
        <a:fillRef idx="3">
          <a:schemeClr val="accent2"/>
        </a:fillRef>
        <a:effectRef idx="3">
          <a:schemeClr val="accent2"/>
        </a:effectRef>
        <a:fontRef idx="minor">
          <a:schemeClr val="lt1"/>
        </a:fontRef>
      </dsp:style>
      <dsp:txBody>
        <a:bodyPr lIns="30480" tIns="30480" rIns="3048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dirty="0" smtClean="0">
              <a:solidFill>
                <a:schemeClr val="bg1"/>
              </a:solidFill>
              <a:latin typeface="Times New Roman" panose="02020603050405020304" pitchFamily="18" charset="0"/>
              <a:cs typeface="Times New Roman" panose="02020603050405020304" pitchFamily="18" charset="0"/>
            </a:rPr>
            <a:t>ĐẢNG CỘNG SẢN</a:t>
          </a:r>
          <a:endParaRPr lang="en-US" sz="2400" b="1" dirty="0">
            <a:solidFill>
              <a:schemeClr val="bg1"/>
            </a:solidFill>
            <a:latin typeface="Times New Roman" panose="02020603050405020304" pitchFamily="18" charset="0"/>
            <a:cs typeface="Times New Roman" panose="02020603050405020304" pitchFamily="18" charset="0"/>
          </a:endParaRPr>
        </a:p>
      </dsp:txBody>
      <dsp:txXfrm>
        <a:off x="0" y="1395751"/>
        <a:ext cx="1932897" cy="1932897"/>
      </dsp:txXfrm>
    </dsp:sp>
    <dsp:sp modelId="{FA8A3A6D-C783-4A5F-8718-5F4855F0E482}">
      <dsp:nvSpPr>
        <dsp:cNvPr id="4" name="Plus 3"/>
        <dsp:cNvSpPr/>
      </dsp:nvSpPr>
      <dsp:spPr bwMode="white">
        <a:xfrm>
          <a:off x="5530410" y="1850965"/>
          <a:ext cx="1121080" cy="1121080"/>
        </a:xfrm>
        <a:prstGeom prst="mathPlus">
          <a:avLst/>
        </a:prstGeom>
      </dsp:spPr>
      <dsp:style>
        <a:lnRef idx="1">
          <a:schemeClr val="accent3"/>
        </a:lnRef>
        <a:fillRef idx="2">
          <a:schemeClr val="accent3"/>
        </a:fillRef>
        <a:effectRef idx="1">
          <a:schemeClr val="accent3"/>
        </a:effectRef>
        <a:fontRef idx="minor">
          <a:schemeClr val="dk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n-US"/>
        </a:p>
      </dsp:txBody>
      <dsp:txXfrm>
        <a:off x="5530410" y="1850965"/>
        <a:ext cx="1121080" cy="1121080"/>
      </dsp:txXfrm>
    </dsp:sp>
    <dsp:sp modelId="{E9A5120F-6F0C-4142-9CF8-552341D95385}">
      <dsp:nvSpPr>
        <dsp:cNvPr id="5" name="Oval 4"/>
        <dsp:cNvSpPr/>
      </dsp:nvSpPr>
      <dsp:spPr bwMode="white">
        <a:xfrm>
          <a:off x="3367880" y="1395751"/>
          <a:ext cx="1932897" cy="1932897"/>
        </a:xfrm>
        <a:prstGeom prst="ellipse">
          <a:avLst/>
        </a:prstGeom>
      </dsp:spPr>
      <dsp:style>
        <a:lnRef idx="0">
          <a:schemeClr val="accent3"/>
        </a:lnRef>
        <a:fillRef idx="3">
          <a:schemeClr val="accent3"/>
        </a:fillRef>
        <a:effectRef idx="3">
          <a:schemeClr val="accent3"/>
        </a:effectRef>
        <a:fontRef idx="minor">
          <a:schemeClr val="lt1"/>
        </a:fontRef>
      </dsp:style>
      <dsp:txBody>
        <a:bodyPr lIns="30480" tIns="30480" rIns="3048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dirty="0" smtClean="0">
              <a:solidFill>
                <a:schemeClr val="tx1"/>
              </a:solidFill>
              <a:latin typeface="Times New Roman" panose="02020603050405020304" pitchFamily="18" charset="0"/>
              <a:cs typeface="Times New Roman" panose="02020603050405020304" pitchFamily="18" charset="0"/>
            </a:rPr>
            <a:t>C</a:t>
          </a:r>
          <a:r>
            <a:rPr lang="vi-VN" sz="2400" b="1" dirty="0" smtClean="0">
              <a:solidFill>
                <a:schemeClr val="tx1"/>
              </a:solidFill>
              <a:latin typeface="Times New Roman" panose="02020603050405020304" pitchFamily="18" charset="0"/>
              <a:cs typeface="Times New Roman" panose="02020603050405020304" pitchFamily="18" charset="0"/>
            </a:rPr>
            <a:t>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Mác-Lênin</a:t>
          </a:r>
          <a:endParaRPr lang="en-US" sz="2400" b="1" dirty="0">
            <a:solidFill>
              <a:schemeClr val="tx1"/>
            </a:solidFill>
            <a:latin typeface="Times New Roman" panose="02020603050405020304" pitchFamily="18" charset="0"/>
            <a:cs typeface="Times New Roman" panose="02020603050405020304" pitchFamily="18" charset="0"/>
          </a:endParaRPr>
        </a:p>
      </dsp:txBody>
      <dsp:txXfrm>
        <a:off x="3367880" y="1395751"/>
        <a:ext cx="1932897" cy="1932897"/>
      </dsp:txXfrm>
    </dsp:sp>
    <dsp:sp modelId="{A486C41D-DFFF-4533-9F5B-4C81326BD6EC}">
      <dsp:nvSpPr>
        <dsp:cNvPr id="6" name="Equal 5"/>
        <dsp:cNvSpPr/>
      </dsp:nvSpPr>
      <dsp:spPr bwMode="white">
        <a:xfrm>
          <a:off x="2091685" y="1850965"/>
          <a:ext cx="1121080" cy="1121080"/>
        </a:xfrm>
        <a:prstGeom prst="mathEqual">
          <a:avLst/>
        </a:prstGeom>
      </dsp:spPr>
      <dsp:style>
        <a:lnRef idx="1">
          <a:schemeClr val="accent2"/>
        </a:lnRef>
        <a:fillRef idx="2">
          <a:schemeClr val="accent2"/>
        </a:fillRef>
        <a:effectRef idx="1">
          <a:schemeClr val="accent2"/>
        </a:effectRef>
        <a:fontRef idx="minor">
          <a:schemeClr val="dk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n-US"/>
        </a:p>
      </dsp:txBody>
      <dsp:txXfrm>
        <a:off x="2091685" y="1850965"/>
        <a:ext cx="1121080" cy="1121080"/>
      </dsp:txXfrm>
    </dsp:sp>
    <dsp:sp modelId="{3E7DB4A9-A88B-4F44-AC20-D017985E8497}">
      <dsp:nvSpPr>
        <dsp:cNvPr id="7" name="Oval 6"/>
        <dsp:cNvSpPr/>
      </dsp:nvSpPr>
      <dsp:spPr bwMode="white">
        <a:xfrm>
          <a:off x="6674886" y="1389315"/>
          <a:ext cx="1932897" cy="1932897"/>
        </a:xfrm>
        <a:prstGeom prst="ellipse">
          <a:avLst/>
        </a:prstGeom>
      </dsp:spPr>
      <dsp:style>
        <a:lnRef idx="0">
          <a:schemeClr val="accent3"/>
        </a:lnRef>
        <a:fillRef idx="3">
          <a:schemeClr val="accent3"/>
        </a:fillRef>
        <a:effectRef idx="3">
          <a:schemeClr val="accent3"/>
        </a:effectRef>
        <a:fontRef idx="minor">
          <a:schemeClr val="lt1"/>
        </a:fontRef>
      </dsp:style>
      <dsp:txBody>
        <a:bodyPr lIns="31750" tIns="31750" rIns="31750" bIns="3175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500" b="1" dirty="0" err="1" smtClean="0">
              <a:solidFill>
                <a:schemeClr val="tx1"/>
              </a:solidFill>
              <a:latin typeface="Times New Roman" panose="02020603050405020304" pitchFamily="18" charset="0"/>
              <a:cs typeface="Times New Roman" panose="02020603050405020304" pitchFamily="18" charset="0"/>
            </a:rPr>
            <a:t>Phong</a:t>
          </a:r>
          <a:r>
            <a:rPr lang="en-US" sz="2500" b="1" dirty="0" smtClean="0">
              <a:solidFill>
                <a:schemeClr val="tx1"/>
              </a:solidFill>
              <a:latin typeface="Times New Roman" panose="02020603050405020304" pitchFamily="18" charset="0"/>
              <a:cs typeface="Times New Roman" panose="02020603050405020304" pitchFamily="18" charset="0"/>
            </a:rPr>
            <a:t> </a:t>
          </a:r>
          <a:r>
            <a:rPr lang="en-US" sz="2500" b="1" dirty="0" err="1" smtClean="0">
              <a:solidFill>
                <a:schemeClr val="tx1"/>
              </a:solidFill>
              <a:latin typeface="Times New Roman" panose="02020603050405020304" pitchFamily="18" charset="0"/>
              <a:cs typeface="Times New Roman" panose="02020603050405020304" pitchFamily="18" charset="0"/>
            </a:rPr>
            <a:t>trào</a:t>
          </a:r>
          <a:r>
            <a:rPr lang="en-US" sz="2500" b="1" dirty="0" smtClean="0">
              <a:solidFill>
                <a:schemeClr val="tx1"/>
              </a:solidFill>
              <a:latin typeface="Times New Roman" panose="02020603050405020304" pitchFamily="18" charset="0"/>
              <a:cs typeface="Times New Roman" panose="02020603050405020304" pitchFamily="18" charset="0"/>
            </a:rPr>
            <a:t> </a:t>
          </a:r>
          <a:r>
            <a:rPr lang="en-US" sz="2500" b="1" dirty="0" err="1" smtClean="0">
              <a:solidFill>
                <a:schemeClr val="tx1"/>
              </a:solidFill>
              <a:latin typeface="Times New Roman" panose="02020603050405020304" pitchFamily="18" charset="0"/>
              <a:cs typeface="Times New Roman" panose="02020603050405020304" pitchFamily="18" charset="0"/>
            </a:rPr>
            <a:t>công</a:t>
          </a:r>
          <a:r>
            <a:rPr lang="en-US" sz="2500" b="1" dirty="0" smtClean="0">
              <a:solidFill>
                <a:schemeClr val="tx1"/>
              </a:solidFill>
              <a:latin typeface="Times New Roman" panose="02020603050405020304" pitchFamily="18" charset="0"/>
              <a:cs typeface="Times New Roman" panose="02020603050405020304" pitchFamily="18" charset="0"/>
            </a:rPr>
            <a:t> </a:t>
          </a:r>
          <a:r>
            <a:rPr lang="en-US" sz="2500" b="1" dirty="0" err="1" smtClean="0">
              <a:solidFill>
                <a:schemeClr val="tx1"/>
              </a:solidFill>
              <a:latin typeface="Times New Roman" panose="02020603050405020304" pitchFamily="18" charset="0"/>
              <a:cs typeface="Times New Roman" panose="02020603050405020304" pitchFamily="18" charset="0"/>
            </a:rPr>
            <a:t>nhân</a:t>
          </a:r>
          <a:endParaRPr lang="en-US" sz="2500" b="1" dirty="0">
            <a:solidFill>
              <a:schemeClr val="tx1"/>
            </a:solidFill>
            <a:latin typeface="Times New Roman" panose="02020603050405020304" pitchFamily="18" charset="0"/>
            <a:cs typeface="Times New Roman" panose="02020603050405020304" pitchFamily="18" charset="0"/>
          </a:endParaRPr>
        </a:p>
      </dsp:txBody>
      <dsp:txXfrm>
        <a:off x="6674886" y="1389315"/>
        <a:ext cx="1932897" cy="1932897"/>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668657" cy="4724400"/>
        <a:chOff x="0" y="0"/>
        <a:chExt cx="8668657" cy="4724400"/>
      </a:xfrm>
    </dsp:grpSpPr>
    <dsp:sp modelId="{74314197-16AD-4382-BF1C-F78BC9137943}">
      <dsp:nvSpPr>
        <dsp:cNvPr id="3" name="Oval 2"/>
        <dsp:cNvSpPr/>
      </dsp:nvSpPr>
      <dsp:spPr bwMode="white">
        <a:xfrm>
          <a:off x="0" y="1395751"/>
          <a:ext cx="1932897" cy="1932897"/>
        </a:xfrm>
        <a:prstGeom prst="ellipse">
          <a:avLst/>
        </a:prstGeom>
      </dsp:spPr>
      <dsp:style>
        <a:lnRef idx="0">
          <a:schemeClr val="accent2"/>
        </a:lnRef>
        <a:fillRef idx="3">
          <a:schemeClr val="accent2"/>
        </a:fillRef>
        <a:effectRef idx="3">
          <a:schemeClr val="accent2"/>
        </a:effectRef>
        <a:fontRef idx="minor">
          <a:schemeClr val="lt1"/>
        </a:fontRef>
      </dsp:style>
      <dsp:txBody>
        <a:bodyPr lIns="30480" tIns="30480" rIns="3048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dirty="0" smtClean="0">
              <a:solidFill>
                <a:schemeClr val="bg1"/>
              </a:solidFill>
              <a:latin typeface="Times New Roman" panose="02020603050405020304" pitchFamily="18" charset="0"/>
              <a:cs typeface="Times New Roman" panose="02020603050405020304" pitchFamily="18" charset="0"/>
            </a:rPr>
            <a:t>ĐẢNG CỘNG SẢN</a:t>
          </a:r>
          <a:endParaRPr lang="en-US" sz="2400" b="1" dirty="0">
            <a:solidFill>
              <a:schemeClr val="bg1"/>
            </a:solidFill>
            <a:latin typeface="Times New Roman" panose="02020603050405020304" pitchFamily="18" charset="0"/>
            <a:cs typeface="Times New Roman" panose="02020603050405020304" pitchFamily="18" charset="0"/>
          </a:endParaRPr>
        </a:p>
      </dsp:txBody>
      <dsp:txXfrm>
        <a:off x="0" y="1395751"/>
        <a:ext cx="1932897" cy="1932897"/>
      </dsp:txXfrm>
    </dsp:sp>
    <dsp:sp modelId="{FA8A3A6D-C783-4A5F-8718-5F4855F0E482}">
      <dsp:nvSpPr>
        <dsp:cNvPr id="4" name="Plus 3"/>
        <dsp:cNvSpPr/>
      </dsp:nvSpPr>
      <dsp:spPr bwMode="white">
        <a:xfrm>
          <a:off x="5530410" y="1850965"/>
          <a:ext cx="1121080" cy="1121080"/>
        </a:xfrm>
        <a:prstGeom prst="mathPlus">
          <a:avLst/>
        </a:prstGeom>
      </dsp:spPr>
      <dsp:style>
        <a:lnRef idx="1">
          <a:schemeClr val="accent3"/>
        </a:lnRef>
        <a:fillRef idx="2">
          <a:schemeClr val="accent3"/>
        </a:fillRef>
        <a:effectRef idx="1">
          <a:schemeClr val="accent3"/>
        </a:effectRef>
        <a:fontRef idx="minor">
          <a:schemeClr val="dk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n-US"/>
        </a:p>
      </dsp:txBody>
      <dsp:txXfrm>
        <a:off x="5530410" y="1850965"/>
        <a:ext cx="1121080" cy="1121080"/>
      </dsp:txXfrm>
    </dsp:sp>
    <dsp:sp modelId="{E9A5120F-6F0C-4142-9CF8-552341D95385}">
      <dsp:nvSpPr>
        <dsp:cNvPr id="5" name="Oval 4"/>
        <dsp:cNvSpPr/>
      </dsp:nvSpPr>
      <dsp:spPr bwMode="white">
        <a:xfrm>
          <a:off x="3367880" y="1395751"/>
          <a:ext cx="1932897" cy="1932897"/>
        </a:xfrm>
        <a:prstGeom prst="ellipse">
          <a:avLst/>
        </a:prstGeom>
      </dsp:spPr>
      <dsp:style>
        <a:lnRef idx="0">
          <a:schemeClr val="accent3"/>
        </a:lnRef>
        <a:fillRef idx="3">
          <a:schemeClr val="accent3"/>
        </a:fillRef>
        <a:effectRef idx="3">
          <a:schemeClr val="accent3"/>
        </a:effectRef>
        <a:fontRef idx="minor">
          <a:schemeClr val="lt1"/>
        </a:fontRef>
      </dsp:style>
      <dsp:txBody>
        <a:bodyPr lIns="30480" tIns="30480" rIns="3048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dirty="0" smtClean="0">
              <a:solidFill>
                <a:schemeClr val="tx1"/>
              </a:solidFill>
              <a:latin typeface="Times New Roman" panose="02020603050405020304" pitchFamily="18" charset="0"/>
              <a:cs typeface="Times New Roman" panose="02020603050405020304" pitchFamily="18" charset="0"/>
            </a:rPr>
            <a:t>C</a:t>
          </a:r>
          <a:r>
            <a:rPr lang="vi-VN" sz="2400" b="1" dirty="0" smtClean="0">
              <a:solidFill>
                <a:schemeClr val="tx1"/>
              </a:solidFill>
              <a:latin typeface="Times New Roman" panose="02020603050405020304" pitchFamily="18" charset="0"/>
              <a:cs typeface="Times New Roman" panose="02020603050405020304" pitchFamily="18" charset="0"/>
            </a:rPr>
            <a:t>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Mác-Lênin</a:t>
          </a:r>
          <a:endParaRPr lang="en-US" sz="2400" b="1" dirty="0">
            <a:solidFill>
              <a:schemeClr val="tx1"/>
            </a:solidFill>
            <a:latin typeface="Times New Roman" panose="02020603050405020304" pitchFamily="18" charset="0"/>
            <a:cs typeface="Times New Roman" panose="02020603050405020304" pitchFamily="18" charset="0"/>
          </a:endParaRPr>
        </a:p>
      </dsp:txBody>
      <dsp:txXfrm>
        <a:off x="3367880" y="1395751"/>
        <a:ext cx="1932897" cy="1932897"/>
      </dsp:txXfrm>
    </dsp:sp>
    <dsp:sp modelId="{A486C41D-DFFF-4533-9F5B-4C81326BD6EC}">
      <dsp:nvSpPr>
        <dsp:cNvPr id="6" name="Equal 5"/>
        <dsp:cNvSpPr/>
      </dsp:nvSpPr>
      <dsp:spPr bwMode="white">
        <a:xfrm>
          <a:off x="2091685" y="1850965"/>
          <a:ext cx="1121080" cy="1121080"/>
        </a:xfrm>
        <a:prstGeom prst="mathEqual">
          <a:avLst/>
        </a:prstGeom>
      </dsp:spPr>
      <dsp:style>
        <a:lnRef idx="1">
          <a:schemeClr val="accent2"/>
        </a:lnRef>
        <a:fillRef idx="2">
          <a:schemeClr val="accent2"/>
        </a:fillRef>
        <a:effectRef idx="1">
          <a:schemeClr val="accent2"/>
        </a:effectRef>
        <a:fontRef idx="minor">
          <a:schemeClr val="dk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n-US"/>
        </a:p>
      </dsp:txBody>
      <dsp:txXfrm>
        <a:off x="2091685" y="1850965"/>
        <a:ext cx="1121080" cy="1121080"/>
      </dsp:txXfrm>
    </dsp:sp>
    <dsp:sp modelId="{3E7DB4A9-A88B-4F44-AC20-D017985E8497}">
      <dsp:nvSpPr>
        <dsp:cNvPr id="7" name="Oval 6"/>
        <dsp:cNvSpPr/>
      </dsp:nvSpPr>
      <dsp:spPr bwMode="white">
        <a:xfrm>
          <a:off x="6674886" y="1389315"/>
          <a:ext cx="1932897" cy="1932897"/>
        </a:xfrm>
        <a:prstGeom prst="ellipse">
          <a:avLst/>
        </a:prstGeom>
      </dsp:spPr>
      <dsp:style>
        <a:lnRef idx="0">
          <a:schemeClr val="accent3"/>
        </a:lnRef>
        <a:fillRef idx="3">
          <a:schemeClr val="accent3"/>
        </a:fillRef>
        <a:effectRef idx="3">
          <a:schemeClr val="accent3"/>
        </a:effectRef>
        <a:fontRef idx="minor">
          <a:schemeClr val="lt1"/>
        </a:fontRef>
      </dsp:style>
      <dsp:txBody>
        <a:bodyPr lIns="31750" tIns="31750" rIns="31750" bIns="3175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500" b="1" dirty="0" err="1" smtClean="0">
              <a:solidFill>
                <a:schemeClr val="tx1"/>
              </a:solidFill>
              <a:latin typeface="Times New Roman" panose="02020603050405020304" pitchFamily="18" charset="0"/>
              <a:cs typeface="Times New Roman" panose="02020603050405020304" pitchFamily="18" charset="0"/>
            </a:rPr>
            <a:t>Phong</a:t>
          </a:r>
          <a:r>
            <a:rPr lang="en-US" sz="2500" b="1" dirty="0" smtClean="0">
              <a:solidFill>
                <a:schemeClr val="tx1"/>
              </a:solidFill>
              <a:latin typeface="Times New Roman" panose="02020603050405020304" pitchFamily="18" charset="0"/>
              <a:cs typeface="Times New Roman" panose="02020603050405020304" pitchFamily="18" charset="0"/>
            </a:rPr>
            <a:t> </a:t>
          </a:r>
          <a:r>
            <a:rPr lang="en-US" sz="2500" b="1" dirty="0" err="1" smtClean="0">
              <a:solidFill>
                <a:schemeClr val="tx1"/>
              </a:solidFill>
              <a:latin typeface="Times New Roman" panose="02020603050405020304" pitchFamily="18" charset="0"/>
              <a:cs typeface="Times New Roman" panose="02020603050405020304" pitchFamily="18" charset="0"/>
            </a:rPr>
            <a:t>trào</a:t>
          </a:r>
          <a:r>
            <a:rPr lang="en-US" sz="2500" b="1" dirty="0" smtClean="0">
              <a:solidFill>
                <a:schemeClr val="tx1"/>
              </a:solidFill>
              <a:latin typeface="Times New Roman" panose="02020603050405020304" pitchFamily="18" charset="0"/>
              <a:cs typeface="Times New Roman" panose="02020603050405020304" pitchFamily="18" charset="0"/>
            </a:rPr>
            <a:t> </a:t>
          </a:r>
          <a:r>
            <a:rPr lang="en-US" sz="2500" b="1" dirty="0" err="1" smtClean="0">
              <a:solidFill>
                <a:schemeClr val="tx1"/>
              </a:solidFill>
              <a:latin typeface="Times New Roman" panose="02020603050405020304" pitchFamily="18" charset="0"/>
              <a:cs typeface="Times New Roman" panose="02020603050405020304" pitchFamily="18" charset="0"/>
            </a:rPr>
            <a:t>công</a:t>
          </a:r>
          <a:r>
            <a:rPr lang="en-US" sz="2500" b="1" dirty="0" smtClean="0">
              <a:solidFill>
                <a:schemeClr val="tx1"/>
              </a:solidFill>
              <a:latin typeface="Times New Roman" panose="02020603050405020304" pitchFamily="18" charset="0"/>
              <a:cs typeface="Times New Roman" panose="02020603050405020304" pitchFamily="18" charset="0"/>
            </a:rPr>
            <a:t> </a:t>
          </a:r>
          <a:r>
            <a:rPr lang="en-US" sz="2500" b="1" dirty="0" err="1" smtClean="0">
              <a:solidFill>
                <a:schemeClr val="tx1"/>
              </a:solidFill>
              <a:latin typeface="Times New Roman" panose="02020603050405020304" pitchFamily="18" charset="0"/>
              <a:cs typeface="Times New Roman" panose="02020603050405020304" pitchFamily="18" charset="0"/>
            </a:rPr>
            <a:t>nhân</a:t>
          </a:r>
          <a:endParaRPr lang="en-US" sz="2500" b="1" dirty="0">
            <a:solidFill>
              <a:schemeClr val="tx1"/>
            </a:solidFill>
            <a:latin typeface="Times New Roman" panose="02020603050405020304" pitchFamily="18" charset="0"/>
            <a:cs typeface="Times New Roman" panose="02020603050405020304" pitchFamily="18" charset="0"/>
          </a:endParaRPr>
        </a:p>
      </dsp:txBody>
      <dsp:txXfrm>
        <a:off x="6674886" y="1389315"/>
        <a:ext cx="1932897" cy="1932897"/>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669655" cy="3176270"/>
        <a:chOff x="0" y="0"/>
        <a:chExt cx="8669655" cy="3176270"/>
      </a:xfrm>
    </dsp:grpSpPr>
    <dsp:sp modelId="{17ADC5A7-352F-4E35-BF2F-581F860552F4}">
      <dsp:nvSpPr>
        <dsp:cNvPr id="3" name="Down Arrow 2"/>
        <dsp:cNvSpPr/>
      </dsp:nvSpPr>
      <dsp:spPr bwMode="white">
        <a:xfrm rot="16200000">
          <a:off x="999744" y="0"/>
          <a:ext cx="3176270" cy="3176270"/>
        </a:xfrm>
        <a:prstGeom prst="downArrow">
          <a:avLst>
            <a:gd name="adj1" fmla="val 50000"/>
            <a:gd name="adj2" fmla="val 35000"/>
          </a:avLst>
        </a:prstGeom>
      </dsp:spPr>
      <dsp:style>
        <a:lnRef idx="2">
          <a:schemeClr val="lt1"/>
        </a:lnRef>
        <a:fillRef idx="1">
          <a:schemeClr val="accent1"/>
        </a:fillRef>
        <a:effectRef idx="0">
          <a:scrgbClr r="0" g="0" b="0"/>
        </a:effectRef>
        <a:fontRef idx="minor">
          <a:schemeClr val="lt1"/>
        </a:fontRef>
      </dsp:style>
      <dsp:txBody>
        <a:bodyPr rot="5400000" vert="horz" wrap="square" lIns="149352" tIns="149352" rIns="149352" bIns="149352"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a:t>X</a:t>
          </a:r>
          <a:r>
            <a:rPr lang="en-US"/>
            <a:t>uất phát từ yêu cầu phát triển của dân tộc Việt Nam. </a:t>
          </a:r>
          <a:endParaRPr lang="en-US"/>
        </a:p>
      </dsp:txBody>
      <dsp:txXfrm rot="16200000">
        <a:off x="999744" y="0"/>
        <a:ext cx="3176270" cy="3176270"/>
      </dsp:txXfrm>
    </dsp:sp>
    <dsp:sp modelId="{7D4068FD-8151-4B37-9CA8-03AE06A8705B}">
      <dsp:nvSpPr>
        <dsp:cNvPr id="4" name="Down Arrow 3"/>
        <dsp:cNvSpPr/>
      </dsp:nvSpPr>
      <dsp:spPr bwMode="white">
        <a:xfrm rot="27000000">
          <a:off x="4493641" y="0"/>
          <a:ext cx="3176270" cy="3176270"/>
        </a:xfrm>
        <a:prstGeom prst="downArrow">
          <a:avLst>
            <a:gd name="adj1" fmla="val 50000"/>
            <a:gd name="adj2" fmla="val 35000"/>
          </a:avLst>
        </a:prstGeom>
      </dsp:spPr>
      <dsp:style>
        <a:lnRef idx="2">
          <a:schemeClr val="lt1"/>
        </a:lnRef>
        <a:fillRef idx="1">
          <a:schemeClr val="accent1"/>
        </a:fillRef>
        <a:effectRef idx="0">
          <a:scrgbClr r="0" g="0" b="0"/>
        </a:effectRef>
        <a:fontRef idx="minor">
          <a:schemeClr val="lt1"/>
        </a:fontRef>
      </dsp:style>
      <dsp:txBody>
        <a:bodyPr rot="-5400000" vert="horz" wrap="square" lIns="149352" tIns="149352" rIns="149352" bIns="149352"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a:t>Xuất phát từ tiến trình phát triển của đất nước theo mục tiêu XHCN.</a:t>
          </a:r>
          <a:endParaRPr lang="en-US"/>
        </a:p>
      </dsp:txBody>
      <dsp:txXfrm rot="27000000">
        <a:off x="4493641" y="0"/>
        <a:ext cx="3176270" cy="31762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rSet csTypeId="urn:microsoft.com/office/officeart/2005/8/colors/accent6_5"/>
        </dgm:pt>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type="round1Rect" r:blip="" rot="270">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parTxLTRAlign" val="l"/>
                  <dgm:param type="parTxRTLAlign" val="r"/>
                  <dgm:param type="txAnchorVert" val="t"/>
                </dgm:alg>
              </dgm:if>
              <dgm:else name="Name7">
                <dgm:alg type="tx"/>
              </dgm:else>
            </dgm:choose>
            <dgm:shape xmlns:r="http://schemas.openxmlformats.org/officeDocument/2006/relationships" type="rect" r:blip="" rot="270"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parTxLTRAlign" val="l"/>
                  <dgm:param type="parTxRTLAlign" val="r"/>
                  <dgm:param type="txAnchorVert" val="t"/>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type="round1Rect" r:blip="" rot="180">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parTxLTRAlign" val="l"/>
                  <dgm:param type="parTxRTLAlign" val="r"/>
                  <dgm:param type="txAnchorVert" val="t"/>
                </dgm:alg>
              </dgm:if>
              <dgm:else name="Name25">
                <dgm:alg type="tx"/>
              </dgm:else>
            </dgm:choose>
            <dgm:shape xmlns:r="http://schemas.openxmlformats.org/officeDocument/2006/relationships" type="rect" r:blip="" rot="180"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type="round1Rect" r:blip="" rot="90">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parTxLTRAlign" val="l"/>
                  <dgm:param type="parTxRTLAlign" val="r"/>
                  <dgm:param type="txAnchorVert" val="t"/>
                </dgm:alg>
              </dgm:if>
              <dgm:else name="Name34">
                <dgm:alg type="tx"/>
              </dgm:else>
            </dgm:choose>
            <dgm:shape xmlns:r="http://schemas.openxmlformats.org/officeDocument/2006/relationships" type="rect" r:blip="" rot="90"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1" destId="2" srcOrd="0" destOrd="0"/>
      </dgm:cxnLst>
      <dgm:bg/>
      <dgm:whole/>
    </dgm:dataModel>
  </dgm:styleData>
  <dgm:clrData>
    <dgm:dataModel>
      <dgm:ptLst>
        <dgm:pt modelId="0" type="doc">
          <dgm:prSet csTypeId="urn:microsoft.com/office/officeart/2005/8/colors/accent6_5"/>
        </dgm:pt>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nodeVertAlign" val="t"/>
          <dgm:param type="fallback" val="2D"/>
        </dgm:alg>
      </dgm:if>
      <dgm:else name="Name2">
        <dgm:alg type="lin">
          <dgm:param type="linDir" val="fromR"/>
          <dgm:param type="nodeVertAlign" val="t"/>
          <dgm:param type="fallback" val="2D"/>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type="flowChartManualOperation" r:blip="" rot="-90">
              <dgm:adjLst/>
            </dgm:shape>
          </dgm:if>
          <dgm:else name="Name6">
            <dgm:shape xmlns:r="http://schemas.openxmlformats.org/officeDocument/2006/relationships" type="flowChartManualOperation" r:blip="" rot="90">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rSet csTypeId="urn:microsoft.com/office/officeart/2005/8/colors/accent6_5"/>
        </dgm:pt>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dstNode" val="node1"/>
                <dgm:param type="connRout" val="longCurve"/>
                <dgm:param type="begPts" val="midR"/>
                <dgm:param type="endPts" val="midL"/>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dstNode" val="node1"/>
                <dgm:param type="connRout" val="longCurve"/>
                <dgm:param type="begPts" val="midL"/>
                <dgm:param type="endPts" val="midR"/>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dstNode" val="nodeFirstNode"/>
                      <dgm:param type="connRout" val="longCurve"/>
                      <dgm:param type="begPts" val="midR"/>
                      <dgm:param type="endPts" val="midL"/>
                    </dgm:alg>
                  </dgm:if>
                  <dgm:else name="Name15">
                    <dgm:alg type="conn">
                      <dgm:param type="dstNode" val="nodeFirstNode"/>
                      <dgm:param type="connRout" val="longCurve"/>
                      <dgm:param type="begPts" val="midL"/>
                      <dgm:param type="endPts" val="midR"/>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9.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rSet qsTypeId="urn:microsoft.com/office/officeart/2005/8/quickstyle/simple5"/>
        </dgm:pt>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rSet csTypeId="urn:microsoft.com/office/officeart/2005/8/colors/accent6_5"/>
        </dgm:pt>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1" destId="2" srcOrd="0" destOrd="0"/>
      </dgm:cxnLst>
      <dgm:bg/>
      <dgm:whole/>
    </dgm:dataModel>
  </dgm:styleData>
  <dgm:clrData>
    <dgm:dataModel>
      <dgm:ptLst>
        <dgm:pt modelId="0" type="doc">
          <dgm:prSet csTypeId="urn:microsoft.com/office/officeart/2005/8/colors/accent6_5"/>
        </dgm:pt>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nodeVertAlign" val="t"/>
          <dgm:param type="fallback" val="2D"/>
        </dgm:alg>
      </dgm:if>
      <dgm:else name="Name2">
        <dgm:alg type="lin">
          <dgm:param type="linDir" val="fromR"/>
          <dgm:param type="nodeVertAlign" val="t"/>
          <dgm:param type="fallback" val="2D"/>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159BAF-F12B-4E25-BB81-BF96A0F4A5A9}" type="datetimeFigureOut">
              <a:rPr lang="en-US" smtClean="0"/>
            </a:fld>
            <a:endParaRPr lang="en-US"/>
          </a:p>
        </p:txBody>
      </p:sp>
      <p:sp>
        <p:nvSpPr>
          <p:cNvPr id="4" name="Chỗ dành sẵn cho Hình ảnh của Bản chiế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Bấm để sửa kiểu văn bản Bản cái</a:t>
            </a:r>
            <a:endParaRPr lang="vi-VN" smtClean="0"/>
          </a:p>
          <a:p>
            <a:pPr lvl="1"/>
            <a:r>
              <a:rPr lang="vi-VN" smtClean="0"/>
              <a:t>Mức hai</a:t>
            </a:r>
            <a:endParaRPr lang="vi-VN" smtClean="0"/>
          </a:p>
          <a:p>
            <a:pPr lvl="2"/>
            <a:r>
              <a:rPr lang="vi-VN" smtClean="0"/>
              <a:t>Mức ba</a:t>
            </a:r>
            <a:endParaRPr lang="vi-VN" smtClean="0"/>
          </a:p>
          <a:p>
            <a:pPr lvl="3"/>
            <a:r>
              <a:rPr lang="vi-VN" smtClean="0"/>
              <a:t>Mức bốn</a:t>
            </a:r>
            <a:endParaRPr lang="vi-VN" smtClean="0"/>
          </a:p>
          <a:p>
            <a:pPr lvl="4"/>
            <a:r>
              <a:rPr lang="vi-VN" smtClean="0"/>
              <a:t>Mức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66D96-50B2-4C8B-95E4-FADB62EE83F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F3566D96-50B2-4C8B-95E4-FADB62EE83F0}"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Slide Image Placeholder 1"/>
          <p:cNvSpPr>
            <a:spLocks noGrp="1" noRot="1" noChangeAspect="1" noTextEdit="1"/>
          </p:cNvSpPr>
          <p:nvPr>
            <p:ph type="sldImg"/>
          </p:nvPr>
        </p:nvSpPr>
        <p:spPr/>
      </p:sp>
      <p:sp>
        <p:nvSpPr>
          <p:cNvPr id="17411" name="Notes Placeholder 2"/>
          <p:cNvSpPr>
            <a:spLocks noGrp="1"/>
          </p:cNvSpPr>
          <p:nvPr>
            <p:ph type="body" idx="1"/>
          </p:nvPr>
        </p:nvSpPr>
        <p:spPr/>
        <p:txBody>
          <a:bodyPr wrap="square" lIns="91440" tIns="45720" rIns="91440" bIns="45720" anchor="t"/>
          <a:p>
            <a:pPr lvl="0"/>
            <a:endParaRPr dirty="0"/>
          </a:p>
        </p:txBody>
      </p:sp>
      <p:sp>
        <p:nvSpPr>
          <p:cNvPr id="1741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spcBef>
                <a:spcPct val="0"/>
              </a:spcBef>
            </a:pPr>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E050EA-D257-41F0-B459-28E7D529919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ADBF4-E4C8-42B5-8E1E-DF8F1316FD4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EE050EA-D257-41F0-B459-28E7D529919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ADBF4-E4C8-42B5-8E1E-DF8F1316FD4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EE050EA-D257-41F0-B459-28E7D529919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ADBF4-E4C8-42B5-8E1E-DF8F1316FD4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EE050EA-D257-41F0-B459-28E7D529919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ADBF4-E4C8-42B5-8E1E-DF8F1316FD4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EE050EA-D257-41F0-B459-28E7D529919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ADBF4-E4C8-42B5-8E1E-DF8F1316FD4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DEE050EA-D257-41F0-B459-28E7D529919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ADBF4-E4C8-42B5-8E1E-DF8F1316FD4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DEE050EA-D257-41F0-B459-28E7D529919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5ADBF4-E4C8-42B5-8E1E-DF8F1316FD4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E050EA-D257-41F0-B459-28E7D529919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5ADBF4-E4C8-42B5-8E1E-DF8F1316FD4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E050EA-D257-41F0-B459-28E7D529919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5ADBF4-E4C8-42B5-8E1E-DF8F1316FD4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EE050EA-D257-41F0-B459-28E7D529919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ADBF4-E4C8-42B5-8E1E-DF8F1316FD4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EE050EA-D257-41F0-B459-28E7D529919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ADBF4-E4C8-42B5-8E1E-DF8F1316FD4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050EA-D257-41F0-B459-28E7D5299192}"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5ADBF4-E4C8-42B5-8E1E-DF8F1316FD4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9.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microsoft.com/office/2007/relationships/diagramDrawing" Target="../diagrams/drawing10.xml"/><Relationship Id="rId7" Type="http://schemas.openxmlformats.org/officeDocument/2006/relationships/diagramColors" Target="../diagrams/colors10.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9" Type="http://schemas.openxmlformats.org/officeDocument/2006/relationships/diagramColors" Target="../diagrams/colors12.xml"/><Relationship Id="rId8" Type="http://schemas.openxmlformats.org/officeDocument/2006/relationships/diagramQuickStyle" Target="../diagrams/quickStyle12.xml"/><Relationship Id="rId7" Type="http://schemas.openxmlformats.org/officeDocument/2006/relationships/diagramLayout" Target="../diagrams/layout12.xml"/><Relationship Id="rId6" Type="http://schemas.openxmlformats.org/officeDocument/2006/relationships/diagramData" Target="../diagrams/data12.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9" Type="http://schemas.openxmlformats.org/officeDocument/2006/relationships/vmlDrawing" Target="../drawings/vmlDrawing1.vml"/><Relationship Id="rId18" Type="http://schemas.openxmlformats.org/officeDocument/2006/relationships/slideLayout" Target="../slideLayouts/slideLayout2.xml"/><Relationship Id="rId17" Type="http://schemas.microsoft.com/office/2007/relationships/diagramDrawing" Target="../diagrams/drawing13.xml"/><Relationship Id="rId16" Type="http://schemas.openxmlformats.org/officeDocument/2006/relationships/diagramColors" Target="../diagrams/colors13.xml"/><Relationship Id="rId15" Type="http://schemas.openxmlformats.org/officeDocument/2006/relationships/diagramQuickStyle" Target="../diagrams/quickStyle13.xml"/><Relationship Id="rId14" Type="http://schemas.openxmlformats.org/officeDocument/2006/relationships/diagramLayout" Target="../diagrams/layout13.xml"/><Relationship Id="rId13" Type="http://schemas.openxmlformats.org/officeDocument/2006/relationships/diagramData" Target="../diagrams/data13.xml"/><Relationship Id="rId12" Type="http://schemas.openxmlformats.org/officeDocument/2006/relationships/image" Target="../media/image9.wmf"/><Relationship Id="rId11" Type="http://schemas.openxmlformats.org/officeDocument/2006/relationships/oleObject" Target="../embeddings/oleObject1.bin"/><Relationship Id="rId10" Type="http://schemas.microsoft.com/office/2007/relationships/diagramDrawing" Target="../diagrams/drawing12.xml"/><Relationship Id="rId1" Type="http://schemas.openxmlformats.org/officeDocument/2006/relationships/diagramData" Target="../diagrams/data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1" Type="http://schemas.openxmlformats.org/officeDocument/2006/relationships/slideLayout" Target="../slideLayouts/slideLayout2.xml"/><Relationship Id="rId10" Type="http://schemas.microsoft.com/office/2007/relationships/diagramDrawing" Target="../diagrams/drawing2.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9" Type="http://schemas.openxmlformats.org/officeDocument/2006/relationships/diagramColors" Target="../diagrams/colors15.xml"/><Relationship Id="rId8" Type="http://schemas.openxmlformats.org/officeDocument/2006/relationships/diagramQuickStyle" Target="../diagrams/quickStyle15.xml"/><Relationship Id="rId7" Type="http://schemas.openxmlformats.org/officeDocument/2006/relationships/diagramLayout" Target="../diagrams/layout15.xml"/><Relationship Id="rId6" Type="http://schemas.openxmlformats.org/officeDocument/2006/relationships/diagramData" Target="../diagrams/data15.xml"/><Relationship Id="rId5" Type="http://schemas.microsoft.com/office/2007/relationships/diagramDrawing" Target="../diagrams/drawing14.xml"/><Relationship Id="rId4" Type="http://schemas.openxmlformats.org/officeDocument/2006/relationships/diagramColors" Target="../diagrams/colors14.xml"/><Relationship Id="rId3" Type="http://schemas.openxmlformats.org/officeDocument/2006/relationships/diagramQuickStyle" Target="../diagrams/quickStyle14.xml"/><Relationship Id="rId2" Type="http://schemas.openxmlformats.org/officeDocument/2006/relationships/diagramLayout" Target="../diagrams/layout14.xml"/><Relationship Id="rId11" Type="http://schemas.openxmlformats.org/officeDocument/2006/relationships/slideLayout" Target="../slideLayouts/slideLayout2.xml"/><Relationship Id="rId10" Type="http://schemas.microsoft.com/office/2007/relationships/diagramDrawing" Target="../diagrams/drawing15.xml"/><Relationship Id="rId1" Type="http://schemas.openxmlformats.org/officeDocument/2006/relationships/diagramData" Target="../diagrams/data14.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9.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image" Target="../media/image10.jpeg"/></Relationships>
</file>

<file path=ppt/slides/_rels/slide22.xml.rels><?xml version="1.0" encoding="UTF-8" standalone="yes"?>
<Relationships xmlns="http://schemas.openxmlformats.org/package/2006/relationships"><Relationship Id="rId9" Type="http://schemas.openxmlformats.org/officeDocument/2006/relationships/diagramColors" Target="../diagrams/colors18.xml"/><Relationship Id="rId8" Type="http://schemas.openxmlformats.org/officeDocument/2006/relationships/diagramQuickStyle" Target="../diagrams/quickStyle18.xml"/><Relationship Id="rId7" Type="http://schemas.openxmlformats.org/officeDocument/2006/relationships/diagramLayout" Target="../diagrams/layout18.xml"/><Relationship Id="rId6" Type="http://schemas.openxmlformats.org/officeDocument/2006/relationships/diagramData" Target="../diagrams/data18.xml"/><Relationship Id="rId5" Type="http://schemas.microsoft.com/office/2007/relationships/diagramDrawing" Target="../diagrams/drawing17.xml"/><Relationship Id="rId4" Type="http://schemas.openxmlformats.org/officeDocument/2006/relationships/diagramColors" Target="../diagrams/colors17.xml"/><Relationship Id="rId3" Type="http://schemas.openxmlformats.org/officeDocument/2006/relationships/diagramQuickStyle" Target="../diagrams/quickStyle17.xml"/><Relationship Id="rId2" Type="http://schemas.openxmlformats.org/officeDocument/2006/relationships/diagramLayout" Target="../diagrams/layout17.xml"/><Relationship Id="rId11" Type="http://schemas.openxmlformats.org/officeDocument/2006/relationships/slideLayout" Target="../slideLayouts/slideLayout2.xml"/><Relationship Id="rId10" Type="http://schemas.microsoft.com/office/2007/relationships/diagramDrawing" Target="../diagrams/drawing18.xml"/><Relationship Id="rId1" Type="http://schemas.openxmlformats.org/officeDocument/2006/relationships/diagramData" Target="../diagrams/data17.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9.xml"/><Relationship Id="rId4" Type="http://schemas.openxmlformats.org/officeDocument/2006/relationships/diagramColors" Target="../diagrams/colors19.xml"/><Relationship Id="rId3" Type="http://schemas.openxmlformats.org/officeDocument/2006/relationships/diagramQuickStyle" Target="../diagrams/quickStyle19.xml"/><Relationship Id="rId2" Type="http://schemas.openxmlformats.org/officeDocument/2006/relationships/diagramLayout" Target="../diagrams/layout19.xml"/><Relationship Id="rId1" Type="http://schemas.openxmlformats.org/officeDocument/2006/relationships/diagramData" Target="../diagrams/data19.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0.xml"/><Relationship Id="rId4" Type="http://schemas.openxmlformats.org/officeDocument/2006/relationships/diagramColors" Target="../diagrams/colors20.xml"/><Relationship Id="rId3" Type="http://schemas.openxmlformats.org/officeDocument/2006/relationships/diagramQuickStyle" Target="../diagrams/quickStyle20.xml"/><Relationship Id="rId2" Type="http://schemas.openxmlformats.org/officeDocument/2006/relationships/diagramLayout" Target="../diagrams/layout20.xml"/><Relationship Id="rId1" Type="http://schemas.openxmlformats.org/officeDocument/2006/relationships/diagramData" Target="../diagrams/data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1.xml"/><Relationship Id="rId4" Type="http://schemas.openxmlformats.org/officeDocument/2006/relationships/diagramColors" Target="../diagrams/colors21.xml"/><Relationship Id="rId3" Type="http://schemas.openxmlformats.org/officeDocument/2006/relationships/diagramQuickStyle" Target="../diagrams/quickStyle21.xml"/><Relationship Id="rId2" Type="http://schemas.openxmlformats.org/officeDocument/2006/relationships/diagramLayout" Target="../diagrams/layout21.xml"/><Relationship Id="rId1" Type="http://schemas.openxmlformats.org/officeDocument/2006/relationships/diagramData" Target="../diagrams/data21.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2.xml"/><Relationship Id="rId4" Type="http://schemas.openxmlformats.org/officeDocument/2006/relationships/diagramColors" Target="../diagrams/colors22.xml"/><Relationship Id="rId3" Type="http://schemas.openxmlformats.org/officeDocument/2006/relationships/diagramQuickStyle" Target="../diagrams/quickStyle22.xml"/><Relationship Id="rId2" Type="http://schemas.openxmlformats.org/officeDocument/2006/relationships/diagramLayout" Target="../diagrams/layout22.xml"/><Relationship Id="rId1" Type="http://schemas.openxmlformats.org/officeDocument/2006/relationships/diagramData" Target="../diagrams/data22.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3.xml"/><Relationship Id="rId4" Type="http://schemas.openxmlformats.org/officeDocument/2006/relationships/diagramColors" Target="../diagrams/colors23.xml"/><Relationship Id="rId3" Type="http://schemas.openxmlformats.org/officeDocument/2006/relationships/diagramQuickStyle" Target="../diagrams/quickStyle23.xml"/><Relationship Id="rId2" Type="http://schemas.openxmlformats.org/officeDocument/2006/relationships/diagramLayout" Target="../diagrams/layout23.xml"/><Relationship Id="rId1" Type="http://schemas.openxmlformats.org/officeDocument/2006/relationships/diagramData" Target="../diagrams/data23.xml"/></Relationships>
</file>

<file path=ppt/slides/_rels/slide29.xml.rels><?xml version="1.0" encoding="UTF-8" standalone="yes"?>
<Relationships xmlns="http://schemas.openxmlformats.org/package/2006/relationships"><Relationship Id="rId9" Type="http://schemas.openxmlformats.org/officeDocument/2006/relationships/diagramColors" Target="../diagrams/colors25.xml"/><Relationship Id="rId8" Type="http://schemas.openxmlformats.org/officeDocument/2006/relationships/diagramQuickStyle" Target="../diagrams/quickStyle25.xml"/><Relationship Id="rId7" Type="http://schemas.openxmlformats.org/officeDocument/2006/relationships/diagramLayout" Target="../diagrams/layout25.xml"/><Relationship Id="rId6" Type="http://schemas.openxmlformats.org/officeDocument/2006/relationships/diagramData" Target="../diagrams/data25.xml"/><Relationship Id="rId5" Type="http://schemas.microsoft.com/office/2007/relationships/diagramDrawing" Target="../diagrams/drawing24.xml"/><Relationship Id="rId4" Type="http://schemas.openxmlformats.org/officeDocument/2006/relationships/diagramColors" Target="../diagrams/colors24.xml"/><Relationship Id="rId3" Type="http://schemas.openxmlformats.org/officeDocument/2006/relationships/diagramQuickStyle" Target="../diagrams/quickStyle24.xml"/><Relationship Id="rId2" Type="http://schemas.openxmlformats.org/officeDocument/2006/relationships/diagramLayout" Target="../diagrams/layout24.xml"/><Relationship Id="rId11" Type="http://schemas.openxmlformats.org/officeDocument/2006/relationships/slideLayout" Target="../slideLayouts/slideLayout2.xml"/><Relationship Id="rId10" Type="http://schemas.microsoft.com/office/2007/relationships/diagramDrawing" Target="../diagrams/drawing25.xml"/><Relationship Id="rId1" Type="http://schemas.openxmlformats.org/officeDocument/2006/relationships/diagramData" Target="../diagrams/data24.xml"/></Relationships>
</file>

<file path=ppt/slides/_rels/slide3.xml.rels><?xml version="1.0" encoding="UTF-8" standalone="yes"?>
<Relationships xmlns="http://schemas.openxmlformats.org/package/2006/relationships"><Relationship Id="rId9" Type="http://schemas.openxmlformats.org/officeDocument/2006/relationships/diagramColors" Target="../diagrams/colors4.xml"/><Relationship Id="rId8" Type="http://schemas.openxmlformats.org/officeDocument/2006/relationships/diagramQuickStyle" Target="../diagrams/quickStyle4.xml"/><Relationship Id="rId7" Type="http://schemas.openxmlformats.org/officeDocument/2006/relationships/diagramLayout" Target="../diagrams/layout4.xml"/><Relationship Id="rId6" Type="http://schemas.openxmlformats.org/officeDocument/2006/relationships/diagramData" Target="../diagrams/data4.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1" Type="http://schemas.openxmlformats.org/officeDocument/2006/relationships/slideLayout" Target="../slideLayouts/slideLayout2.xml"/><Relationship Id="rId10" Type="http://schemas.microsoft.com/office/2007/relationships/diagramDrawing" Target="../diagrams/drawing4.xml"/><Relationship Id="rId1" Type="http://schemas.openxmlformats.org/officeDocument/2006/relationships/diagramData" Target="../diagrams/data3.xml"/></Relationships>
</file>

<file path=ppt/slides/_rels/slide30.xml.rels><?xml version="1.0" encoding="UTF-8" standalone="yes"?>
<Relationships xmlns="http://schemas.openxmlformats.org/package/2006/relationships"><Relationship Id="rId9" Type="http://schemas.openxmlformats.org/officeDocument/2006/relationships/diagramColors" Target="../diagrams/colors27.xml"/><Relationship Id="rId8" Type="http://schemas.openxmlformats.org/officeDocument/2006/relationships/diagramQuickStyle" Target="../diagrams/quickStyle27.xml"/><Relationship Id="rId7" Type="http://schemas.openxmlformats.org/officeDocument/2006/relationships/diagramLayout" Target="../diagrams/layout27.xml"/><Relationship Id="rId6" Type="http://schemas.openxmlformats.org/officeDocument/2006/relationships/diagramData" Target="../diagrams/data27.xml"/><Relationship Id="rId5" Type="http://schemas.microsoft.com/office/2007/relationships/diagramDrawing" Target="../diagrams/drawing26.xml"/><Relationship Id="rId4" Type="http://schemas.openxmlformats.org/officeDocument/2006/relationships/diagramColors" Target="../diagrams/colors26.xml"/><Relationship Id="rId3" Type="http://schemas.openxmlformats.org/officeDocument/2006/relationships/diagramQuickStyle" Target="../diagrams/quickStyle26.xml"/><Relationship Id="rId2" Type="http://schemas.openxmlformats.org/officeDocument/2006/relationships/diagramLayout" Target="../diagrams/layout26.xml"/><Relationship Id="rId11" Type="http://schemas.openxmlformats.org/officeDocument/2006/relationships/slideLayout" Target="../slideLayouts/slideLayout2.xml"/><Relationship Id="rId10" Type="http://schemas.microsoft.com/office/2007/relationships/diagramDrawing" Target="../diagrams/drawing27.xml"/><Relationship Id="rId1" Type="http://schemas.openxmlformats.org/officeDocument/2006/relationships/diagramData" Target="../diagrams/data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9" Type="http://schemas.openxmlformats.org/officeDocument/2006/relationships/diagramColors" Target="../diagrams/colors29.xml"/><Relationship Id="rId8" Type="http://schemas.openxmlformats.org/officeDocument/2006/relationships/diagramQuickStyle" Target="../diagrams/quickStyle29.xml"/><Relationship Id="rId7" Type="http://schemas.openxmlformats.org/officeDocument/2006/relationships/diagramLayout" Target="../diagrams/layout29.xml"/><Relationship Id="rId6" Type="http://schemas.openxmlformats.org/officeDocument/2006/relationships/diagramData" Target="../diagrams/data29.xml"/><Relationship Id="rId5" Type="http://schemas.microsoft.com/office/2007/relationships/diagramDrawing" Target="../diagrams/drawing28.xml"/><Relationship Id="rId4" Type="http://schemas.openxmlformats.org/officeDocument/2006/relationships/diagramColors" Target="../diagrams/colors28.xml"/><Relationship Id="rId3" Type="http://schemas.openxmlformats.org/officeDocument/2006/relationships/diagramQuickStyle" Target="../diagrams/quickStyle28.xml"/><Relationship Id="rId2" Type="http://schemas.openxmlformats.org/officeDocument/2006/relationships/diagramLayout" Target="../diagrams/layout28.xml"/><Relationship Id="rId11" Type="http://schemas.openxmlformats.org/officeDocument/2006/relationships/slideLayout" Target="../slideLayouts/slideLayout2.xml"/><Relationship Id="rId10" Type="http://schemas.microsoft.com/office/2007/relationships/diagramDrawing" Target="../diagrams/drawing29.xml"/><Relationship Id="rId1" Type="http://schemas.openxmlformats.org/officeDocument/2006/relationships/diagramData" Target="../diagrams/data28.xml"/></Relationships>
</file>

<file path=ppt/slides/_rels/slide33.xml.rels><?xml version="1.0" encoding="UTF-8" standalone="yes"?>
<Relationships xmlns="http://schemas.openxmlformats.org/package/2006/relationships"><Relationship Id="rId9" Type="http://schemas.openxmlformats.org/officeDocument/2006/relationships/diagramColors" Target="../diagrams/colors31.xml"/><Relationship Id="rId8" Type="http://schemas.openxmlformats.org/officeDocument/2006/relationships/diagramQuickStyle" Target="../diagrams/quickStyle31.xml"/><Relationship Id="rId7" Type="http://schemas.openxmlformats.org/officeDocument/2006/relationships/diagramLayout" Target="../diagrams/layout31.xml"/><Relationship Id="rId6" Type="http://schemas.openxmlformats.org/officeDocument/2006/relationships/diagramData" Target="../diagrams/data31.xml"/><Relationship Id="rId5" Type="http://schemas.microsoft.com/office/2007/relationships/diagramDrawing" Target="../diagrams/drawing30.xml"/><Relationship Id="rId4" Type="http://schemas.openxmlformats.org/officeDocument/2006/relationships/diagramColors" Target="../diagrams/colors30.xml"/><Relationship Id="rId3" Type="http://schemas.openxmlformats.org/officeDocument/2006/relationships/diagramQuickStyle" Target="../diagrams/quickStyle30.xml"/><Relationship Id="rId2" Type="http://schemas.openxmlformats.org/officeDocument/2006/relationships/diagramLayout" Target="../diagrams/layout30.xml"/><Relationship Id="rId11" Type="http://schemas.openxmlformats.org/officeDocument/2006/relationships/slideLayout" Target="../slideLayouts/slideLayout2.xml"/><Relationship Id="rId10" Type="http://schemas.microsoft.com/office/2007/relationships/diagramDrawing" Target="../diagrams/drawing31.xml"/><Relationship Id="rId1" Type="http://schemas.openxmlformats.org/officeDocument/2006/relationships/diagramData" Target="../diagrams/data30.xml"/></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2.xml"/><Relationship Id="rId4" Type="http://schemas.openxmlformats.org/officeDocument/2006/relationships/diagramColors" Target="../diagrams/colors32.xml"/><Relationship Id="rId3" Type="http://schemas.openxmlformats.org/officeDocument/2006/relationships/diagramQuickStyle" Target="../diagrams/quickStyle32.xml"/><Relationship Id="rId2" Type="http://schemas.openxmlformats.org/officeDocument/2006/relationships/diagramLayout" Target="../diagrams/layout32.xml"/><Relationship Id="rId1" Type="http://schemas.openxmlformats.org/officeDocument/2006/relationships/diagramData" Target="../diagrams/data32.xml"/></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3.xml"/><Relationship Id="rId4" Type="http://schemas.openxmlformats.org/officeDocument/2006/relationships/diagramColors" Target="../diagrams/colors33.xml"/><Relationship Id="rId3" Type="http://schemas.openxmlformats.org/officeDocument/2006/relationships/diagramQuickStyle" Target="../diagrams/quickStyle33.xml"/><Relationship Id="rId2" Type="http://schemas.openxmlformats.org/officeDocument/2006/relationships/diagramLayout" Target="../diagrams/layout33.xml"/><Relationship Id="rId1" Type="http://schemas.openxmlformats.org/officeDocument/2006/relationships/diagramData" Target="../diagrams/data33.xml"/></Relationships>
</file>

<file path=ppt/slides/_rels/slide36.xml.rels><?xml version="1.0" encoding="UTF-8" standalone="yes"?>
<Relationships xmlns="http://schemas.openxmlformats.org/package/2006/relationships"><Relationship Id="rId9" Type="http://schemas.openxmlformats.org/officeDocument/2006/relationships/diagramColors" Target="../diagrams/colors35.xml"/><Relationship Id="rId8" Type="http://schemas.openxmlformats.org/officeDocument/2006/relationships/diagramQuickStyle" Target="../diagrams/quickStyle35.xml"/><Relationship Id="rId7" Type="http://schemas.openxmlformats.org/officeDocument/2006/relationships/diagramLayout" Target="../diagrams/layout35.xml"/><Relationship Id="rId6" Type="http://schemas.openxmlformats.org/officeDocument/2006/relationships/diagramData" Target="../diagrams/data35.xml"/><Relationship Id="rId5" Type="http://schemas.microsoft.com/office/2007/relationships/diagramDrawing" Target="../diagrams/drawing34.xml"/><Relationship Id="rId4" Type="http://schemas.openxmlformats.org/officeDocument/2006/relationships/diagramColors" Target="../diagrams/colors34.xml"/><Relationship Id="rId3" Type="http://schemas.openxmlformats.org/officeDocument/2006/relationships/diagramQuickStyle" Target="../diagrams/quickStyle34.xml"/><Relationship Id="rId2" Type="http://schemas.openxmlformats.org/officeDocument/2006/relationships/diagramLayout" Target="../diagrams/layout34.xml"/><Relationship Id="rId16" Type="http://schemas.openxmlformats.org/officeDocument/2006/relationships/slideLayout" Target="../slideLayouts/slideLayout2.xml"/><Relationship Id="rId15" Type="http://schemas.microsoft.com/office/2007/relationships/diagramDrawing" Target="../diagrams/drawing36.xml"/><Relationship Id="rId14" Type="http://schemas.openxmlformats.org/officeDocument/2006/relationships/diagramColors" Target="../diagrams/colors36.xml"/><Relationship Id="rId13" Type="http://schemas.openxmlformats.org/officeDocument/2006/relationships/diagramQuickStyle" Target="../diagrams/quickStyle36.xml"/><Relationship Id="rId12" Type="http://schemas.openxmlformats.org/officeDocument/2006/relationships/diagramLayout" Target="../diagrams/layout36.xml"/><Relationship Id="rId11" Type="http://schemas.openxmlformats.org/officeDocument/2006/relationships/diagramData" Target="../diagrams/data36.xml"/><Relationship Id="rId10" Type="http://schemas.microsoft.com/office/2007/relationships/diagramDrawing" Target="../diagrams/drawing35.xml"/><Relationship Id="rId1" Type="http://schemas.openxmlformats.org/officeDocument/2006/relationships/diagramData" Target="../diagrams/data34.xml"/></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7.xml"/><Relationship Id="rId4" Type="http://schemas.openxmlformats.org/officeDocument/2006/relationships/diagramColors" Target="../diagrams/colors37.xml"/><Relationship Id="rId3" Type="http://schemas.openxmlformats.org/officeDocument/2006/relationships/diagramQuickStyle" Target="../diagrams/quickStyle37.xml"/><Relationship Id="rId2" Type="http://schemas.openxmlformats.org/officeDocument/2006/relationships/diagramLayout" Target="../diagrams/layout37.xml"/><Relationship Id="rId1" Type="http://schemas.openxmlformats.org/officeDocument/2006/relationships/diagramData" Target="../diagrams/data37.xml"/></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8.xml"/><Relationship Id="rId4" Type="http://schemas.openxmlformats.org/officeDocument/2006/relationships/diagramColors" Target="../diagrams/colors38.xml"/><Relationship Id="rId3" Type="http://schemas.openxmlformats.org/officeDocument/2006/relationships/diagramQuickStyle" Target="../diagrams/quickStyle38.xml"/><Relationship Id="rId2" Type="http://schemas.openxmlformats.org/officeDocument/2006/relationships/diagramLayout" Target="../diagrams/layout38.xml"/><Relationship Id="rId1" Type="http://schemas.openxmlformats.org/officeDocument/2006/relationships/diagramData" Target="../diagrams/data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39.xml"/><Relationship Id="rId4" Type="http://schemas.openxmlformats.org/officeDocument/2006/relationships/diagramColors" Target="../diagrams/colors39.xml"/><Relationship Id="rId3" Type="http://schemas.openxmlformats.org/officeDocument/2006/relationships/diagramQuickStyle" Target="../diagrams/quickStyle39.xml"/><Relationship Id="rId2" Type="http://schemas.openxmlformats.org/officeDocument/2006/relationships/diagramLayout" Target="../diagrams/layout39.xml"/><Relationship Id="rId1" Type="http://schemas.openxmlformats.org/officeDocument/2006/relationships/diagramData" Target="../diagrams/data3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40.xml"/><Relationship Id="rId4" Type="http://schemas.openxmlformats.org/officeDocument/2006/relationships/diagramColors" Target="../diagrams/colors40.xml"/><Relationship Id="rId3" Type="http://schemas.openxmlformats.org/officeDocument/2006/relationships/diagramQuickStyle" Target="../diagrams/quickStyle40.xml"/><Relationship Id="rId2" Type="http://schemas.openxmlformats.org/officeDocument/2006/relationships/diagramLayout" Target="../diagrams/layout40.xml"/><Relationship Id="rId1" Type="http://schemas.openxmlformats.org/officeDocument/2006/relationships/diagramData" Target="../diagrams/data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9.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41.xml"/><Relationship Id="rId4" Type="http://schemas.openxmlformats.org/officeDocument/2006/relationships/diagramColors" Target="../diagrams/colors41.xml"/><Relationship Id="rId3" Type="http://schemas.openxmlformats.org/officeDocument/2006/relationships/diagramQuickStyle" Target="../diagrams/quickStyle41.xml"/><Relationship Id="rId2" Type="http://schemas.openxmlformats.org/officeDocument/2006/relationships/diagramLayout" Target="../diagrams/layout41.xml"/><Relationship Id="rId1" Type="http://schemas.openxmlformats.org/officeDocument/2006/relationships/diagramData" Target="../diagrams/data4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9.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42.xml"/><Relationship Id="rId4" Type="http://schemas.openxmlformats.org/officeDocument/2006/relationships/diagramColors" Target="../diagrams/colors42.xml"/><Relationship Id="rId3" Type="http://schemas.openxmlformats.org/officeDocument/2006/relationships/diagramQuickStyle" Target="../diagrams/quickStyle42.xml"/><Relationship Id="rId2" Type="http://schemas.openxmlformats.org/officeDocument/2006/relationships/diagramLayout" Target="../diagrams/layout42.xml"/><Relationship Id="rId1" Type="http://schemas.openxmlformats.org/officeDocument/2006/relationships/diagramData" Target="../diagrams/data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T&#224;i%20li&#7879;u%20tham%20kh&#7843;o/55%20n&#259;m%20nh&#236;n%20l&#7841;i%20v&#7909;%20&#225;n%20Tr&#7847;n%20D&#7909;%20Ch&#226;u.doc" TargetMode="Externa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9.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INH HUONG\Downloads\HEADLINE.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2578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85800" y="838200"/>
            <a:ext cx="7772400" cy="713105"/>
          </a:xfrm>
        </p:spPr>
        <p:txBody>
          <a:bodyPr>
            <a:normAutofit fontScale="90000"/>
          </a:bodyPr>
          <a:lstStyle/>
          <a:p>
            <a:r>
              <a:rPr lang="en-US" b="1" dirty="0" err="1" smtClean="0">
                <a:latin typeface="Times New Roman" panose="02020603050405020304" pitchFamily="18" charset="0"/>
                <a:cs typeface="Times New Roman" panose="02020603050405020304" pitchFamily="18" charset="0"/>
              </a:rPr>
              <a:t>Chương</a:t>
            </a:r>
            <a:r>
              <a:rPr lang="en-US" b="1" dirty="0" smtClean="0">
                <a:latin typeface="Times New Roman" panose="02020603050405020304" pitchFamily="18" charset="0"/>
                <a:cs typeface="Times New Roman" panose="02020603050405020304" pitchFamily="18" charset="0"/>
              </a:rPr>
              <a:t> 4</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68960" y="2057400"/>
            <a:ext cx="8351520" cy="2743200"/>
          </a:xfrm>
        </p:spPr>
        <p:txBody>
          <a:bodyPr>
            <a:noAutofit/>
          </a:bodyPr>
          <a:lstStyle/>
          <a:p>
            <a:r>
              <a:rPr lang="en-US" sz="4400" b="1" dirty="0">
                <a:solidFill>
                  <a:srgbClr val="FF0000"/>
                </a:solidFill>
              </a:rPr>
              <a:t>TƯ TƯỞNG HỒ CHÍ MINH VỀ ĐẢNG CỘNG SẢN VÀ NHÀ NƯỚC</a:t>
            </a:r>
            <a:endParaRPr lang="en-US" sz="4400" b="1" dirty="0">
              <a:solidFill>
                <a:srgbClr val="FF0000"/>
              </a:solidFill>
            </a:endParaRPr>
          </a:p>
          <a:p>
            <a:r>
              <a:rPr lang="en-US" sz="4400" b="1" dirty="0">
                <a:solidFill>
                  <a:srgbClr val="FF0000"/>
                </a:solidFill>
              </a:rPr>
              <a:t>VIỆT NAM</a:t>
            </a:r>
            <a:endParaRPr lang="en-US" sz="4400" dirty="0">
              <a:solidFill>
                <a:srgbClr val="FF0000"/>
              </a:solidFill>
            </a:endParaRPr>
          </a:p>
          <a:p>
            <a:endParaRPr lang="en-US" sz="4400" b="1" dirty="0">
              <a:solidFill>
                <a:srgbClr val="FF0000"/>
              </a:solidFill>
            </a:endParaRPr>
          </a:p>
        </p:txBody>
      </p:sp>
      <p:sp>
        <p:nvSpPr>
          <p:cNvPr id="4" name="Text Box 3"/>
          <p:cNvSpPr txBox="1"/>
          <p:nvPr/>
        </p:nvSpPr>
        <p:spPr>
          <a:xfrm>
            <a:off x="1724660" y="4534535"/>
            <a:ext cx="6467475" cy="1198880"/>
          </a:xfrm>
          <a:prstGeom prst="rect">
            <a:avLst/>
          </a:prstGeom>
          <a:noFill/>
        </p:spPr>
        <p:txBody>
          <a:bodyPr wrap="square" rtlCol="0">
            <a:spAutoFit/>
          </a:bodyPr>
          <a:p>
            <a:endParaRPr lang="vi-VN" altLang="en-US" sz="2400" b="1">
              <a:latin typeface="Times New Roman" panose="02020603050405020304" pitchFamily="18" charset="0"/>
              <a:cs typeface="Times New Roman" panose="02020603050405020304" pitchFamily="18" charset="0"/>
            </a:endParaRPr>
          </a:p>
          <a:p>
            <a:r>
              <a:rPr lang="vi-VN" altLang="en-US" sz="2400" b="1">
                <a:latin typeface="Times New Roman" panose="02020603050405020304" pitchFamily="18" charset="0"/>
                <a:cs typeface="Times New Roman" panose="02020603050405020304" pitchFamily="18" charset="0"/>
              </a:rPr>
              <a:t>Giảng viên: Trương Thị Mai</a:t>
            </a:r>
            <a:endParaRPr lang="vi-VN" altLang="en-US" sz="2400" b="1">
              <a:latin typeface="Times New Roman" panose="02020603050405020304" pitchFamily="18" charset="0"/>
              <a:cs typeface="Times New Roman" panose="02020603050405020304" pitchFamily="18" charset="0"/>
            </a:endParaRPr>
          </a:p>
          <a:p>
            <a:r>
              <a:rPr lang="vi-VN" altLang="en-US" sz="2400" b="1">
                <a:latin typeface="Times New Roman" panose="02020603050405020304" pitchFamily="18" charset="0"/>
                <a:cs typeface="Times New Roman" panose="02020603050405020304" pitchFamily="18" charset="0"/>
              </a:rPr>
              <a:t>Khoa Chính trị - Hành chính  ĐHQGTPHCM</a:t>
            </a:r>
            <a:endParaRPr lang="vi-VN" altLang="en-US" sz="2400" b="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74320" y="274955"/>
            <a:ext cx="8492490" cy="6250305"/>
          </a:xfrm>
        </p:spPr>
        <p:txBody>
          <a:bodyPr>
            <a:normAutofit lnSpcReduction="20000"/>
          </a:bodyPr>
          <a:lstStyle/>
          <a:p>
            <a:pPr algn="just"/>
            <a:r>
              <a:rPr lang="en-US" sz="2400"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sym typeface="+mn-ea"/>
              </a:rPr>
              <a:t>PT yêu nước có trước PTCN. </a:t>
            </a:r>
            <a:r>
              <a:rPr lang="en-US" sz="2400" dirty="0" smtClean="0">
                <a:latin typeface="Times New Roman" panose="02020603050405020304" pitchFamily="18" charset="0"/>
                <a:cs typeface="Times New Roman" panose="02020603050405020304" pitchFamily="18" charset="0"/>
              </a:rPr>
              <a:t>PT</a:t>
            </a:r>
            <a:r>
              <a:rPr lang="en-US" sz="2400" dirty="0" err="1" smtClean="0">
                <a:latin typeface="Times New Roman" panose="02020603050405020304" pitchFamily="18" charset="0"/>
                <a:cs typeface="Times New Roman" panose="02020603050405020304" pitchFamily="18" charset="0"/>
              </a:rPr>
              <a:t>YN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trò</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kỳ</a:t>
            </a:r>
            <a:r>
              <a:rPr lang="en-US" sz="2400" dirty="0" smtClean="0">
                <a:latin typeface="Times New Roman" panose="02020603050405020304" pitchFamily="18" charset="0"/>
                <a:cs typeface="Times New Roman" panose="02020603050405020304" pitchFamily="18" charset="0"/>
              </a:rPr>
              <a:t> to </a:t>
            </a:r>
            <a:r>
              <a:rPr lang="en-US" sz="2400" dirty="0" err="1" smtClean="0">
                <a:latin typeface="Times New Roman" panose="02020603050405020304" pitchFamily="18" charset="0"/>
                <a:cs typeface="Times New Roman" panose="02020603050405020304" pitchFamily="18" charset="0"/>
              </a:rPr>
              <a:t>lớn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trình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phát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triển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tộc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Việt</a:t>
            </a:r>
            <a:r>
              <a:rPr lang="en-US" sz="2400" dirty="0" smtClean="0">
                <a:latin typeface="Times New Roman" panose="02020603050405020304" pitchFamily="18" charset="0"/>
                <a:cs typeface="Times New Roman" panose="02020603050405020304" pitchFamily="18" charset="0"/>
              </a:rPr>
              <a:t> Nam.</a:t>
            </a:r>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	+ PT yêu nước đã vận động được đông đảo quần chúng Nhân dân tham gia vào mục tiêu đấu tranh chung.</a:t>
            </a:r>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	+ PTCN gắn bó mật thiết với PTYN -&gt; tạo điều kiện cho sự phát triển của 3 nhân tố. </a:t>
            </a:r>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	+ PT </a:t>
            </a:r>
            <a:r>
              <a:rPr lang="en-US" sz="2400" dirty="0" err="1" smtClean="0">
                <a:latin typeface="Times New Roman" panose="02020603050405020304" pitchFamily="18" charset="0"/>
                <a:cs typeface="Times New Roman" panose="02020603050405020304" pitchFamily="18" charset="0"/>
              </a:rPr>
              <a:t>công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hợp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PT </a:t>
            </a: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nước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vì</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chung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giải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phóng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tộc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nước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Việt</a:t>
            </a:r>
            <a:r>
              <a:rPr lang="en-US" sz="2400" dirty="0" smtClean="0">
                <a:latin typeface="Times New Roman" panose="02020603050405020304" pitchFamily="18" charset="0"/>
                <a:cs typeface="Times New Roman" panose="02020603050405020304" pitchFamily="18" charset="0"/>
              </a:rPr>
              <a:t> Nam </a:t>
            </a:r>
            <a:r>
              <a:rPr lang="en-US" sz="2400" dirty="0" err="1" smtClean="0">
                <a:latin typeface="Times New Roman" panose="02020603050405020304" pitchFamily="18" charset="0"/>
                <a:cs typeface="Times New Roman" panose="02020603050405020304" pitchFamily="18" charset="0"/>
              </a:rPr>
              <a:t>hoàn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toàn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lập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xây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dựng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nước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giàu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mạnh</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blinds(horizontal)">
                                      <p:cBhvr>
                                        <p:cTn id="2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914400"/>
            <a:ext cx="8077200" cy="6000750"/>
          </a:xfrm>
          <a:prstGeom prst="rect">
            <a:avLst/>
          </a:prstGeom>
        </p:spPr>
        <p:txBody>
          <a:bodyPr wrap="square">
            <a:spAutoFit/>
          </a:bodyPr>
          <a:lstStyle/>
          <a:p>
            <a:pPr algn="just"/>
            <a:r>
              <a:rPr lang="en-US"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PT </a:t>
            </a:r>
            <a:r>
              <a:rPr lang="en-US" sz="2400" dirty="0" err="1">
                <a:latin typeface="Times New Roman" panose="02020603050405020304" pitchFamily="18" charset="0"/>
                <a:cs typeface="Times New Roman" panose="02020603050405020304" pitchFamily="18" charset="0"/>
              </a:rPr>
              <a:t>nông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PT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kỷ</a:t>
            </a:r>
            <a:r>
              <a:rPr lang="en-US" sz="2400" dirty="0">
                <a:latin typeface="Times New Roman" panose="02020603050405020304" pitchFamily="18" charset="0"/>
                <a:cs typeface="Times New Roman" panose="02020603050405020304" pitchFamily="18" charset="0"/>
              </a:rPr>
              <a:t> XX, </a:t>
            </a:r>
            <a:r>
              <a:rPr lang="en-US" sz="2400" dirty="0" err="1">
                <a:latin typeface="Times New Roman" panose="02020603050405020304" pitchFamily="18" charset="0"/>
                <a:cs typeface="Times New Roman" panose="02020603050405020304" pitchFamily="18" charset="0"/>
              </a:rPr>
              <a:t>nông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Việt</a:t>
            </a:r>
            <a:r>
              <a:rPr lang="en-US" sz="2400" dirty="0">
                <a:latin typeface="Times New Roman" panose="02020603050405020304" pitchFamily="18" charset="0"/>
                <a:cs typeface="Times New Roman" panose="02020603050405020304" pitchFamily="18" charset="0"/>
              </a:rPr>
              <a:t> Nam </a:t>
            </a:r>
            <a:r>
              <a:rPr lang="en-US" sz="2400" dirty="0" err="1">
                <a:latin typeface="Times New Roman" panose="02020603050405020304" pitchFamily="18" charset="0"/>
                <a:cs typeface="Times New Roman" panose="02020603050405020304" pitchFamily="18" charset="0"/>
              </a:rPr>
              <a:t>chiếm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90% </a:t>
            </a:r>
            <a:r>
              <a:rPr lang="en-US" sz="2400" dirty="0" err="1">
                <a:latin typeface="Times New Roman" panose="02020603050405020304" pitchFamily="18" charset="0"/>
                <a:cs typeface="Times New Roman" panose="02020603050405020304" pitchFamily="18" charset="0"/>
              </a:rPr>
              <a:t>dân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đồng</a:t>
            </a:r>
            <a:r>
              <a:rPr lang="en-US" sz="2400" dirty="0">
                <a:latin typeface="Times New Roman" panose="02020603050405020304" pitchFamily="18" charset="0"/>
                <a:cs typeface="Times New Roman" panose="02020603050405020304" pitchFamily="18" charset="0"/>
              </a:rPr>
              <a:t> minh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CM.</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 PT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Việt</a:t>
            </a:r>
            <a:r>
              <a:rPr lang="en-US" sz="2400" dirty="0">
                <a:latin typeface="Times New Roman" panose="02020603050405020304" pitchFamily="18" charset="0"/>
                <a:cs typeface="Times New Roman" panose="02020603050405020304" pitchFamily="18" charset="0"/>
              </a:rPr>
              <a:t> Nam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đẩy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Việt</a:t>
            </a:r>
            <a:r>
              <a:rPr lang="en-US" sz="2400" dirty="0">
                <a:latin typeface="Times New Roman" panose="02020603050405020304" pitchFamily="18" charset="0"/>
                <a:cs typeface="Times New Roman" panose="02020603050405020304" pitchFamily="18" charset="0"/>
              </a:rPr>
              <a:t> Nam.</a:t>
            </a:r>
            <a:endParaRPr lang="en-US" sz="2400"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sym typeface="+mn-ea"/>
              </a:rPr>
              <a:t>	+ PTYN có sự thay đổi về chất khi có lý luận KH dẫn đường:</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sym typeface="+mn-ea"/>
              </a:rPr>
              <a: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sym typeface="+mn-ea"/>
              </a:rPr>
              <a:t>		- Từ tự phát -&gt; tự giác.</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sym typeface="+mn-ea"/>
              </a:rPr>
              <a:t>		- Từ truyền thống -&gt; Gắn CNXH.</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sym typeface="+mn-ea"/>
              </a:rPr>
              <a:t>		- Từ cảm tính -&gt; thành ý thức.</a:t>
            </a:r>
            <a:endParaRPr lang="en-US" sz="2400" dirty="0" smtClean="0">
              <a:latin typeface="Times New Roman" panose="02020603050405020304" pitchFamily="18" charset="0"/>
              <a:cs typeface="Times New Roman" panose="02020603050405020304" pitchFamily="18" charset="0"/>
            </a:endParaRPr>
          </a:p>
          <a:p>
            <a:pPr algn="just"/>
            <a:endParaRPr lang="en-US" sz="2400" i="1" dirty="0">
              <a:latin typeface="Times New Roman" panose="02020603050405020304" pitchFamily="18" charset="0"/>
              <a:cs typeface="Times New Roman" panose="02020603050405020304" pitchFamily="18" charset="0"/>
            </a:endParaRPr>
          </a:p>
        </p:txBody>
      </p:sp>
      <p:sp>
        <p:nvSpPr>
          <p:cNvPr id="2" name="Left Brace 1"/>
          <p:cNvSpPr/>
          <p:nvPr/>
        </p:nvSpPr>
        <p:spPr>
          <a:xfrm>
            <a:off x="2094230" y="5241290"/>
            <a:ext cx="377190" cy="1332865"/>
          </a:xfrm>
          <a:prstGeom prst="leftBrace">
            <a:avLst>
              <a:gd name="adj1" fmla="val 0"/>
              <a:gd name="adj2" fmla="val 50000"/>
            </a:avLst>
          </a:prstGeom>
        </p:spPr>
        <p:style>
          <a:lnRef idx="2">
            <a:schemeClr val="accent2"/>
          </a:lnRef>
          <a:fillRef idx="0">
            <a:schemeClr val="accent2"/>
          </a:fillRef>
          <a:effectRef idx="1">
            <a:schemeClr val="accent2"/>
          </a:effectRef>
          <a:fontRef idx="minor">
            <a:schemeClr val="tx1"/>
          </a:fontRef>
        </p:style>
        <p:txBody>
          <a:bodyPr rtlCol="0" anchor="ctr"/>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checkerboard(across)">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55955" y="354965"/>
            <a:ext cx="6790690" cy="894715"/>
          </a:xfrm>
        </p:spPr>
        <p:style>
          <a:lnRef idx="2">
            <a:schemeClr val="accent6"/>
          </a:lnRef>
          <a:fillRef idx="1">
            <a:schemeClr val="lt1"/>
          </a:fillRef>
          <a:effectRef idx="0">
            <a:schemeClr val="accent6"/>
          </a:effectRef>
          <a:fontRef idx="minor">
            <a:schemeClr val="dk1"/>
          </a:fontRef>
        </p:style>
        <p:txBody>
          <a:bodyPr>
            <a:normAutofit/>
          </a:bodyPr>
          <a:p>
            <a:pPr algn="ctr"/>
            <a:r>
              <a:rPr lang="en-US"/>
              <a:t>-</a:t>
            </a:r>
            <a:r>
              <a:rPr lang="en-US" sz="2400">
                <a:solidFill>
                  <a:schemeClr val="tx1"/>
                </a:solidFill>
                <a:effectLst>
                  <a:outerShdw blurRad="38100" dist="19050" dir="2700000" algn="tl" rotWithShape="0">
                    <a:schemeClr val="dk1">
                      <a:alpha val="40000"/>
                    </a:schemeClr>
                  </a:outerShdw>
                </a:effectLst>
              </a:rPr>
              <a:t> Sự lãnh đạo của ĐCSVN là một tất yếu:</a:t>
            </a:r>
            <a:br>
              <a:rPr lang="en-US"/>
            </a:br>
            <a:endParaRPr lang="en-US">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p:txBody>
          <a:bodyPr/>
          <a:p>
            <a:endParaRPr lang="en-US"/>
          </a:p>
        </p:txBody>
      </p:sp>
      <p:graphicFrame>
        <p:nvGraphicFramePr>
          <p:cNvPr id="5" name="Diagram 4"/>
          <p:cNvGraphicFramePr/>
          <p:nvPr/>
        </p:nvGraphicFramePr>
        <p:xfrm>
          <a:off x="329565" y="1720850"/>
          <a:ext cx="8669655" cy="317627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Right Arrow 7"/>
          <p:cNvSpPr/>
          <p:nvPr/>
        </p:nvSpPr>
        <p:spPr>
          <a:xfrm>
            <a:off x="329565" y="5742305"/>
            <a:ext cx="959485" cy="395605"/>
          </a:xfrm>
          <a:prstGeom prst="rightArrow">
            <a:avLst>
              <a:gd name="adj1" fmla="val 50000"/>
              <a:gd name="adj2" fmla="val 449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1289050" y="5512435"/>
            <a:ext cx="7710170" cy="953135"/>
          </a:xfrm>
          <a:prstGeom prst="rect">
            <a:avLst/>
          </a:prstGeom>
          <a:noFill/>
        </p:spPr>
        <p:txBody>
          <a:bodyPr wrap="square" rtlCol="0">
            <a:spAutoFit/>
          </a:bodyPr>
          <a:p>
            <a:pPr algn="ctr"/>
            <a:r>
              <a:rPr lang="en-US" sz="2800"/>
              <a:t>Đây là nguyên tắc vận hành của xã hội Việt Nam từ khi có Đảng</a:t>
            </a: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trips(downLef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8" grpId="0" animBg="1"/>
      <p:bldP spid="8" grpId="1" animBg="1"/>
      <p:bldP spid="9" grpId="0"/>
      <p:bldP spid="9"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2400" dirty="0"/>
          </a:p>
        </p:txBody>
      </p:sp>
      <p:sp>
        <p:nvSpPr>
          <p:cNvPr id="3" name="Content Placeholder 2"/>
          <p:cNvSpPr>
            <a:spLocks noGrp="1"/>
          </p:cNvSpPr>
          <p:nvPr>
            <p:ph idx="1"/>
          </p:nvPr>
        </p:nvSpPr>
        <p:spPr>
          <a:xfrm>
            <a:off x="1524000" y="5638800"/>
            <a:ext cx="6781800" cy="457200"/>
          </a:xfrm>
        </p:spPr>
        <p:style>
          <a:lnRef idx="1">
            <a:schemeClr val="accent2"/>
          </a:lnRef>
          <a:fillRef idx="2">
            <a:schemeClr val="accent2"/>
          </a:fillRef>
          <a:effectRef idx="1">
            <a:schemeClr val="accent2"/>
          </a:effectRef>
          <a:fontRef idx="minor">
            <a:schemeClr val="dk1"/>
          </a:fontRef>
        </p:style>
        <p:txBody>
          <a:bodyPr>
            <a:normAutofit/>
          </a:bodyPr>
          <a:lstStyle/>
          <a:p>
            <a:pPr algn="ctr">
              <a:buNone/>
            </a:pPr>
            <a:r>
              <a:rPr lang="en-US" sz="2400" b="1" i="1" dirty="0" err="1" smtClean="0">
                <a:solidFill>
                  <a:srgbClr val="C00000"/>
                </a:solidFill>
                <a:latin typeface="Times New Roman" panose="02020603050405020304" pitchFamily="18" charset="0"/>
                <a:cs typeface="Times New Roman" panose="02020603050405020304" pitchFamily="18" charset="0"/>
              </a:rPr>
              <a:t>Đảng</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Cộng</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sản</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Việt</a:t>
            </a:r>
            <a:r>
              <a:rPr lang="en-US" sz="2400" b="1" i="1" dirty="0" smtClean="0">
                <a:solidFill>
                  <a:srgbClr val="C00000"/>
                </a:solidFill>
                <a:latin typeface="Times New Roman" panose="02020603050405020304" pitchFamily="18" charset="0"/>
                <a:cs typeface="Times New Roman" panose="02020603050405020304" pitchFamily="18" charset="0"/>
              </a:rPr>
              <a:t> Nam </a:t>
            </a:r>
            <a:r>
              <a:rPr lang="en-US" sz="2400" b="1" i="1" dirty="0" err="1" smtClean="0">
                <a:solidFill>
                  <a:srgbClr val="C00000"/>
                </a:solidFill>
                <a:latin typeface="Times New Roman" panose="02020603050405020304" pitchFamily="18" charset="0"/>
                <a:cs typeface="Times New Roman" panose="02020603050405020304" pitchFamily="18" charset="0"/>
              </a:rPr>
              <a:t>thành</a:t>
            </a:r>
            <a:r>
              <a:rPr lang="en-US" sz="2400" b="1" i="1" dirty="0" smtClean="0">
                <a:solidFill>
                  <a:srgbClr val="C00000"/>
                </a:solidFill>
                <a:latin typeface="Times New Roman" panose="02020603050405020304" pitchFamily="18" charset="0"/>
                <a:cs typeface="Times New Roman" panose="02020603050405020304" pitchFamily="18" charset="0"/>
              </a:rPr>
              <a:t> </a:t>
            </a:r>
            <a:r>
              <a:rPr lang="en-US" sz="2400" b="1" i="1" dirty="0" err="1" smtClean="0">
                <a:solidFill>
                  <a:srgbClr val="C00000"/>
                </a:solidFill>
                <a:latin typeface="Times New Roman" panose="02020603050405020304" pitchFamily="18" charset="0"/>
                <a:cs typeface="Times New Roman" panose="02020603050405020304" pitchFamily="18" charset="0"/>
              </a:rPr>
              <a:t>lập</a:t>
            </a:r>
            <a:r>
              <a:rPr lang="en-US" sz="2400" b="1" i="1" dirty="0" smtClean="0">
                <a:solidFill>
                  <a:srgbClr val="C00000"/>
                </a:solidFill>
                <a:latin typeface="Times New Roman" panose="02020603050405020304" pitchFamily="18" charset="0"/>
                <a:cs typeface="Times New Roman" panose="02020603050405020304" pitchFamily="18" charset="0"/>
              </a:rPr>
              <a:t> (3/2/1930)</a:t>
            </a:r>
            <a:endParaRPr lang="en-US" sz="2400" b="1" i="1" dirty="0">
              <a:solidFill>
                <a:srgbClr val="C00000"/>
              </a:solidFill>
              <a:latin typeface="Times New Roman" panose="02020603050405020304" pitchFamily="18" charset="0"/>
              <a:cs typeface="Times New Roman" panose="02020603050405020304" pitchFamily="18" charset="0"/>
            </a:endParaRPr>
          </a:p>
        </p:txBody>
      </p:sp>
      <p:pic>
        <p:nvPicPr>
          <p:cNvPr id="51202" name="Picture 2" descr="C:\Users\Admin\Desktop\8.jpg"/>
          <p:cNvPicPr>
            <a:picLocks noChangeAspect="1" noChangeArrowheads="1"/>
          </p:cNvPicPr>
          <p:nvPr/>
        </p:nvPicPr>
        <p:blipFill>
          <a:blip r:embed="rId1" cstate="print"/>
          <a:srcRect/>
          <a:stretch>
            <a:fillRect/>
          </a:stretch>
        </p:blipFill>
        <p:spPr bwMode="auto">
          <a:xfrm>
            <a:off x="457200" y="533400"/>
            <a:ext cx="8153400" cy="4727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blinds(horizontal)">
                                      <p:cBhvr>
                                        <p:cTn id="7" dur="500"/>
                                        <p:tgtEl>
                                          <p:spTgt spid="512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blinds(horizontal)">
                                      <p:cBhvr>
                                        <p:cTn id="12" dur="5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04800" y="228600"/>
            <a:ext cx="8534399" cy="5897563"/>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676400" y="381000"/>
            <a:ext cx="5718936" cy="48768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9" descr="DKMenh4"/>
          <p:cNvPicPr>
            <a:picLocks noChangeAspect="1" noChangeArrowheads="1"/>
          </p:cNvPicPr>
          <p:nvPr/>
        </p:nvPicPr>
        <p:blipFill>
          <a:blip r:embed="rId1" cstate="print">
            <a:grayscl/>
          </a:blip>
          <a:srcRect l="3076" t="3760" r="1538" b="2232"/>
          <a:stretch>
            <a:fillRect/>
          </a:stretch>
        </p:blipFill>
        <p:spPr bwMode="auto">
          <a:xfrm>
            <a:off x="5484813" y="3867150"/>
            <a:ext cx="3402012" cy="2532063"/>
          </a:xfrm>
          <a:prstGeom prst="rect">
            <a:avLst/>
          </a:prstGeom>
          <a:solidFill>
            <a:schemeClr val="tx2"/>
          </a:solidFill>
          <a:ln w="38100">
            <a:solidFill>
              <a:srgbClr val="CC0000"/>
            </a:solidFill>
            <a:miter lim="800000"/>
            <a:headEnd/>
            <a:tailEnd/>
          </a:ln>
        </p:spPr>
      </p:pic>
      <p:pic>
        <p:nvPicPr>
          <p:cNvPr id="13322" name="Picture 10" descr="23"/>
          <p:cNvPicPr>
            <a:picLocks noChangeAspect="1" noChangeArrowheads="1"/>
          </p:cNvPicPr>
          <p:nvPr/>
        </p:nvPicPr>
        <p:blipFill>
          <a:blip r:embed="rId2" cstate="print"/>
          <a:srcRect/>
          <a:stretch>
            <a:fillRect/>
          </a:stretch>
        </p:blipFill>
        <p:spPr bwMode="auto">
          <a:xfrm rot="1033650">
            <a:off x="7169150" y="1946275"/>
            <a:ext cx="1673225" cy="2286000"/>
          </a:xfrm>
          <a:prstGeom prst="rect">
            <a:avLst/>
          </a:prstGeom>
          <a:noFill/>
          <a:effectLst>
            <a:outerShdw dist="222159" dir="3542175" algn="ctr" rotWithShape="0">
              <a:srgbClr val="808080">
                <a:alpha val="50000"/>
              </a:srgbClr>
            </a:outerShdw>
          </a:effectLst>
        </p:spPr>
      </p:pic>
      <p:grpSp>
        <p:nvGrpSpPr>
          <p:cNvPr id="2" name="Group 31"/>
          <p:cNvGrpSpPr/>
          <p:nvPr/>
        </p:nvGrpSpPr>
        <p:grpSpPr bwMode="auto">
          <a:xfrm>
            <a:off x="920750" y="1785938"/>
            <a:ext cx="4392613" cy="3886200"/>
            <a:chOff x="593" y="1392"/>
            <a:chExt cx="2767" cy="2448"/>
          </a:xfrm>
        </p:grpSpPr>
        <p:grpSp>
          <p:nvGrpSpPr>
            <p:cNvPr id="3" name="Group 29"/>
            <p:cNvGrpSpPr/>
            <p:nvPr/>
          </p:nvGrpSpPr>
          <p:grpSpPr bwMode="auto">
            <a:xfrm>
              <a:off x="593" y="1392"/>
              <a:ext cx="2767" cy="2448"/>
              <a:chOff x="593" y="1392"/>
              <a:chExt cx="2767" cy="2448"/>
            </a:xfrm>
          </p:grpSpPr>
          <p:sp>
            <p:nvSpPr>
              <p:cNvPr id="24584" name="AutoShape 25" descr="Picture1"/>
              <p:cNvSpPr>
                <a:spLocks noChangeArrowheads="1"/>
              </p:cNvSpPr>
              <p:nvPr/>
            </p:nvSpPr>
            <p:spPr bwMode="auto">
              <a:xfrm>
                <a:off x="593" y="1392"/>
                <a:ext cx="2767" cy="2448"/>
              </a:xfrm>
              <a:prstGeom prst="foldedCorner">
                <a:avLst>
                  <a:gd name="adj" fmla="val 12500"/>
                </a:avLst>
              </a:prstGeom>
              <a:blipFill dpi="0" rotWithShape="1">
                <a:blip r:embed="rId3" cstate="print">
                  <a:lum bright="6000"/>
                </a:blip>
                <a:srcRect/>
                <a:stretch>
                  <a:fillRect/>
                </a:stretch>
              </a:blipFill>
              <a:ln w="38100" cap="sq">
                <a:solidFill>
                  <a:srgbClr val="663300"/>
                </a:solidFill>
                <a:round/>
                <a:headEnd type="none" w="sm" len="sm"/>
                <a:tailEnd type="none" w="sm" len="sm"/>
              </a:ln>
            </p:spPr>
            <p:txBody>
              <a:bodyPr wrap="none" anchor="ctr"/>
              <a:lstStyle/>
              <a:p>
                <a:endParaRPr lang="en-US"/>
              </a:p>
            </p:txBody>
          </p:sp>
          <p:sp>
            <p:nvSpPr>
              <p:cNvPr id="24585" name="WordArt 26"/>
              <p:cNvSpPr>
                <a:spLocks noChangeArrowheads="1" noChangeShapeType="1" noTextEdit="1"/>
              </p:cNvSpPr>
              <p:nvPr/>
            </p:nvSpPr>
            <p:spPr bwMode="auto">
              <a:xfrm>
                <a:off x="800" y="1622"/>
                <a:ext cx="2496" cy="1815"/>
              </a:xfrm>
              <a:prstGeom prst="rect">
                <a:avLst/>
              </a:prstGeom>
            </p:spPr>
            <p:txBody>
              <a:bodyPr wrap="none" fromWordArt="1">
                <a:prstTxWarp prst="textSlantUp">
                  <a:avLst>
                    <a:gd name="adj" fmla="val 0"/>
                  </a:avLst>
                </a:prstTxWarp>
              </a:bodyPr>
              <a:lstStyle/>
              <a:p>
                <a:r>
                  <a:rPr lang="vi-VN" sz="3600" b="1" kern="10" dirty="0">
                    <a:ln w="9525" cap="sq">
                      <a:noFill/>
                      <a:round/>
                      <a:headEnd type="none" w="sm" len="sm"/>
                      <a:tailEnd type="none" w="sm" len="sm"/>
                    </a:ln>
                    <a:gradFill rotWithShape="1">
                      <a:gsLst>
                        <a:gs pos="0">
                          <a:srgbClr val="6600CC"/>
                        </a:gs>
                        <a:gs pos="100000">
                          <a:srgbClr val="CC00CC"/>
                        </a:gs>
                      </a:gsLst>
                      <a:lin ang="5400000" scaled="1"/>
                    </a:gradFill>
                    <a:latin typeface="+mj-lt"/>
                    <a:cs typeface="Arial" panose="020B0604020202020204"/>
                  </a:rPr>
                  <a:t>“Cách mệnh trước hết cần phải có gì? </a:t>
                </a:r>
                <a:endParaRPr lang="vi-VN" sz="3600" b="1" kern="10" dirty="0">
                  <a:ln w="9525" cap="sq">
                    <a:noFill/>
                    <a:round/>
                    <a:headEnd type="none" w="sm" len="sm"/>
                    <a:tailEnd type="none" w="sm" len="sm"/>
                  </a:ln>
                  <a:gradFill rotWithShape="1">
                    <a:gsLst>
                      <a:gs pos="0">
                        <a:srgbClr val="6600CC"/>
                      </a:gs>
                      <a:gs pos="100000">
                        <a:srgbClr val="CC00CC"/>
                      </a:gs>
                    </a:gsLst>
                    <a:lin ang="5400000" scaled="1"/>
                  </a:gradFill>
                  <a:latin typeface="+mj-lt"/>
                  <a:cs typeface="Arial" panose="020B0604020202020204"/>
                </a:endParaRPr>
              </a:p>
              <a:p>
                <a:r>
                  <a:rPr lang="vi-VN" sz="3600" b="1" kern="10" dirty="0">
                    <a:ln w="9525" cap="sq">
                      <a:noFill/>
                      <a:round/>
                      <a:headEnd type="none" w="sm" len="sm"/>
                      <a:tailEnd type="none" w="sm" len="sm"/>
                    </a:ln>
                    <a:gradFill rotWithShape="1">
                      <a:gsLst>
                        <a:gs pos="0">
                          <a:srgbClr val="6600CC"/>
                        </a:gs>
                        <a:gs pos="100000">
                          <a:srgbClr val="CC00CC"/>
                        </a:gs>
                      </a:gsLst>
                      <a:lin ang="5400000" scaled="1"/>
                    </a:gradFill>
                    <a:latin typeface="+mj-lt"/>
                    <a:cs typeface="Arial" panose="020B0604020202020204"/>
                  </a:rPr>
                  <a:t>Phải có đảng cách mệnh, để trong thì </a:t>
                </a:r>
                <a:endParaRPr lang="vi-VN" sz="3600" b="1" kern="10" dirty="0">
                  <a:ln w="9525" cap="sq">
                    <a:noFill/>
                    <a:round/>
                    <a:headEnd type="none" w="sm" len="sm"/>
                    <a:tailEnd type="none" w="sm" len="sm"/>
                  </a:ln>
                  <a:gradFill rotWithShape="1">
                    <a:gsLst>
                      <a:gs pos="0">
                        <a:srgbClr val="6600CC"/>
                      </a:gs>
                      <a:gs pos="100000">
                        <a:srgbClr val="CC00CC"/>
                      </a:gs>
                    </a:gsLst>
                    <a:lin ang="5400000" scaled="1"/>
                  </a:gradFill>
                  <a:latin typeface="+mj-lt"/>
                  <a:cs typeface="Arial" panose="020B0604020202020204"/>
                </a:endParaRPr>
              </a:p>
              <a:p>
                <a:r>
                  <a:rPr lang="vi-VN" sz="3600" b="1" kern="10" dirty="0">
                    <a:ln w="9525" cap="sq">
                      <a:noFill/>
                      <a:round/>
                      <a:headEnd type="none" w="sm" len="sm"/>
                      <a:tailEnd type="none" w="sm" len="sm"/>
                    </a:ln>
                    <a:gradFill rotWithShape="1">
                      <a:gsLst>
                        <a:gs pos="0">
                          <a:srgbClr val="6600CC"/>
                        </a:gs>
                        <a:gs pos="100000">
                          <a:srgbClr val="CC00CC"/>
                        </a:gs>
                      </a:gsLst>
                      <a:lin ang="5400000" scaled="1"/>
                    </a:gradFill>
                    <a:latin typeface="+mj-lt"/>
                    <a:cs typeface="Arial" panose="020B0604020202020204"/>
                  </a:rPr>
                  <a:t>vận động  và tổ chức quần chúng, ngoài </a:t>
                </a:r>
                <a:endParaRPr lang="vi-VN" sz="3600" b="1" kern="10" dirty="0">
                  <a:ln w="9525" cap="sq">
                    <a:noFill/>
                    <a:round/>
                    <a:headEnd type="none" w="sm" len="sm"/>
                    <a:tailEnd type="none" w="sm" len="sm"/>
                  </a:ln>
                  <a:gradFill rotWithShape="1">
                    <a:gsLst>
                      <a:gs pos="0">
                        <a:srgbClr val="6600CC"/>
                      </a:gs>
                      <a:gs pos="100000">
                        <a:srgbClr val="CC00CC"/>
                      </a:gs>
                    </a:gsLst>
                    <a:lin ang="5400000" scaled="1"/>
                  </a:gradFill>
                  <a:latin typeface="+mj-lt"/>
                  <a:cs typeface="Arial" panose="020B0604020202020204"/>
                </a:endParaRPr>
              </a:p>
              <a:p>
                <a:r>
                  <a:rPr lang="vi-VN" sz="3600" b="1" kern="10" dirty="0">
                    <a:ln w="9525" cap="sq">
                      <a:noFill/>
                      <a:round/>
                      <a:headEnd type="none" w="sm" len="sm"/>
                      <a:tailEnd type="none" w="sm" len="sm"/>
                    </a:ln>
                    <a:gradFill rotWithShape="1">
                      <a:gsLst>
                        <a:gs pos="0">
                          <a:srgbClr val="6600CC"/>
                        </a:gs>
                        <a:gs pos="100000">
                          <a:srgbClr val="CC00CC"/>
                        </a:gs>
                      </a:gsLst>
                      <a:lin ang="5400000" scaled="1"/>
                    </a:gradFill>
                    <a:latin typeface="+mj-lt"/>
                    <a:cs typeface="Arial" panose="020B0604020202020204"/>
                  </a:rPr>
                  <a:t>thì liên lạc với dân tộc bị áp bức và vô </a:t>
                </a:r>
                <a:endParaRPr lang="vi-VN" sz="3600" b="1" kern="10" dirty="0">
                  <a:ln w="9525" cap="sq">
                    <a:noFill/>
                    <a:round/>
                    <a:headEnd type="none" w="sm" len="sm"/>
                    <a:tailEnd type="none" w="sm" len="sm"/>
                  </a:ln>
                  <a:gradFill rotWithShape="1">
                    <a:gsLst>
                      <a:gs pos="0">
                        <a:srgbClr val="6600CC"/>
                      </a:gs>
                      <a:gs pos="100000">
                        <a:srgbClr val="CC00CC"/>
                      </a:gs>
                    </a:gsLst>
                    <a:lin ang="5400000" scaled="1"/>
                  </a:gradFill>
                  <a:latin typeface="+mj-lt"/>
                  <a:cs typeface="Arial" panose="020B0604020202020204"/>
                </a:endParaRPr>
              </a:p>
              <a:p>
                <a:r>
                  <a:rPr lang="vi-VN" sz="3600" b="1" kern="10" dirty="0">
                    <a:ln w="9525" cap="sq">
                      <a:noFill/>
                      <a:round/>
                      <a:headEnd type="none" w="sm" len="sm"/>
                      <a:tailEnd type="none" w="sm" len="sm"/>
                    </a:ln>
                    <a:gradFill rotWithShape="1">
                      <a:gsLst>
                        <a:gs pos="0">
                          <a:srgbClr val="6600CC"/>
                        </a:gs>
                        <a:gs pos="100000">
                          <a:srgbClr val="CC00CC"/>
                        </a:gs>
                      </a:gsLst>
                      <a:lin ang="5400000" scaled="1"/>
                    </a:gradFill>
                    <a:latin typeface="+mj-lt"/>
                    <a:cs typeface="Arial" panose="020B0604020202020204"/>
                  </a:rPr>
                  <a:t>sản giai cấp ở mọi nơi. Đảng có vững</a:t>
                </a:r>
                <a:endParaRPr lang="vi-VN" sz="3600" b="1" kern="10" dirty="0">
                  <a:ln w="9525" cap="sq">
                    <a:noFill/>
                    <a:round/>
                    <a:headEnd type="none" w="sm" len="sm"/>
                    <a:tailEnd type="none" w="sm" len="sm"/>
                  </a:ln>
                  <a:gradFill rotWithShape="1">
                    <a:gsLst>
                      <a:gs pos="0">
                        <a:srgbClr val="6600CC"/>
                      </a:gs>
                      <a:gs pos="100000">
                        <a:srgbClr val="CC00CC"/>
                      </a:gs>
                    </a:gsLst>
                    <a:lin ang="5400000" scaled="1"/>
                  </a:gradFill>
                  <a:latin typeface="+mj-lt"/>
                  <a:cs typeface="Arial" panose="020B0604020202020204"/>
                </a:endParaRPr>
              </a:p>
              <a:p>
                <a:r>
                  <a:rPr lang="vi-VN" sz="3600" b="1" kern="10" dirty="0">
                    <a:ln w="9525" cap="sq">
                      <a:noFill/>
                      <a:round/>
                      <a:headEnd type="none" w="sm" len="sm"/>
                      <a:tailEnd type="none" w="sm" len="sm"/>
                    </a:ln>
                    <a:gradFill rotWithShape="1">
                      <a:gsLst>
                        <a:gs pos="0">
                          <a:srgbClr val="6600CC"/>
                        </a:gs>
                        <a:gs pos="100000">
                          <a:srgbClr val="CC00CC"/>
                        </a:gs>
                      </a:gsLst>
                      <a:lin ang="5400000" scaled="1"/>
                    </a:gradFill>
                    <a:latin typeface="+mj-lt"/>
                    <a:cs typeface="Arial" panose="020B0604020202020204"/>
                  </a:rPr>
                  <a:t>cách mệnh mới thành công, cũng như</a:t>
                </a:r>
                <a:endParaRPr lang="vi-VN" sz="3600" b="1" kern="10" dirty="0">
                  <a:ln w="9525" cap="sq">
                    <a:noFill/>
                    <a:round/>
                    <a:headEnd type="none" w="sm" len="sm"/>
                    <a:tailEnd type="none" w="sm" len="sm"/>
                  </a:ln>
                  <a:gradFill rotWithShape="1">
                    <a:gsLst>
                      <a:gs pos="0">
                        <a:srgbClr val="6600CC"/>
                      </a:gs>
                      <a:gs pos="100000">
                        <a:srgbClr val="CC00CC"/>
                      </a:gs>
                    </a:gsLst>
                    <a:lin ang="5400000" scaled="1"/>
                  </a:gradFill>
                  <a:latin typeface="+mj-lt"/>
                  <a:cs typeface="Arial" panose="020B0604020202020204"/>
                </a:endParaRPr>
              </a:p>
              <a:p>
                <a:r>
                  <a:rPr lang="vi-VN" sz="3600" b="1" kern="10" dirty="0">
                    <a:ln w="9525" cap="sq">
                      <a:noFill/>
                      <a:round/>
                      <a:headEnd type="none" w="sm" len="sm"/>
                      <a:tailEnd type="none" w="sm" len="sm"/>
                    </a:ln>
                    <a:gradFill rotWithShape="1">
                      <a:gsLst>
                        <a:gs pos="0">
                          <a:srgbClr val="6600CC"/>
                        </a:gs>
                        <a:gs pos="100000">
                          <a:srgbClr val="CC00CC"/>
                        </a:gs>
                      </a:gsLst>
                      <a:lin ang="5400000" scaled="1"/>
                    </a:gradFill>
                    <a:latin typeface="+mj-lt"/>
                    <a:cs typeface="Arial" panose="020B0604020202020204"/>
                  </a:rPr>
                  <a:t>người cầm lái có vững thì thuyền mới </a:t>
                </a:r>
                <a:endParaRPr lang="vi-VN" sz="3600" b="1" kern="10" dirty="0">
                  <a:ln w="9525" cap="sq">
                    <a:noFill/>
                    <a:round/>
                    <a:headEnd type="none" w="sm" len="sm"/>
                    <a:tailEnd type="none" w="sm" len="sm"/>
                  </a:ln>
                  <a:gradFill rotWithShape="1">
                    <a:gsLst>
                      <a:gs pos="0">
                        <a:srgbClr val="6600CC"/>
                      </a:gs>
                      <a:gs pos="100000">
                        <a:srgbClr val="CC00CC"/>
                      </a:gs>
                    </a:gsLst>
                    <a:lin ang="5400000" scaled="1"/>
                  </a:gradFill>
                  <a:latin typeface="+mj-lt"/>
                  <a:cs typeface="Arial" panose="020B0604020202020204"/>
                </a:endParaRPr>
              </a:p>
              <a:p>
                <a:r>
                  <a:rPr lang="vi-VN" sz="3600" b="1" kern="10" dirty="0">
                    <a:ln w="9525" cap="sq">
                      <a:noFill/>
                      <a:round/>
                      <a:headEnd type="none" w="sm" len="sm"/>
                      <a:tailEnd type="none" w="sm" len="sm"/>
                    </a:ln>
                    <a:gradFill rotWithShape="1">
                      <a:gsLst>
                        <a:gs pos="0">
                          <a:srgbClr val="6600CC"/>
                        </a:gs>
                        <a:gs pos="100000">
                          <a:srgbClr val="CC00CC"/>
                        </a:gs>
                      </a:gsLst>
                      <a:lin ang="5400000" scaled="1"/>
                    </a:gradFill>
                    <a:latin typeface="+mj-lt"/>
                    <a:cs typeface="Arial" panose="020B0604020202020204"/>
                  </a:rPr>
                  <a:t>chạy”</a:t>
                </a:r>
                <a:endParaRPr lang="en-US" sz="3600" b="1" kern="10" dirty="0">
                  <a:ln w="9525" cap="sq">
                    <a:noFill/>
                    <a:round/>
                    <a:headEnd type="none" w="sm" len="sm"/>
                    <a:tailEnd type="none" w="sm" len="sm"/>
                  </a:ln>
                  <a:gradFill rotWithShape="1">
                    <a:gsLst>
                      <a:gs pos="0">
                        <a:srgbClr val="6600CC"/>
                      </a:gs>
                      <a:gs pos="100000">
                        <a:srgbClr val="CC00CC"/>
                      </a:gs>
                    </a:gsLst>
                    <a:lin ang="5400000" scaled="1"/>
                  </a:gradFill>
                  <a:latin typeface="+mj-lt"/>
                  <a:cs typeface="Arial" panose="020B0604020202020204"/>
                </a:endParaRPr>
              </a:p>
            </p:txBody>
          </p:sp>
          <p:sp>
            <p:nvSpPr>
              <p:cNvPr id="24586" name="WordArt 27"/>
              <p:cNvSpPr>
                <a:spLocks noChangeArrowheads="1" noChangeShapeType="1" noTextEdit="1"/>
              </p:cNvSpPr>
              <p:nvPr/>
            </p:nvSpPr>
            <p:spPr bwMode="auto">
              <a:xfrm>
                <a:off x="624" y="2770"/>
                <a:ext cx="2448" cy="576"/>
              </a:xfrm>
              <a:prstGeom prst="rect">
                <a:avLst/>
              </a:prstGeom>
            </p:spPr>
            <p:txBody>
              <a:bodyPr wrap="none" fromWordArt="1">
                <a:prstTxWarp prst="textSlantUp">
                  <a:avLst>
                    <a:gd name="adj" fmla="val 0"/>
                  </a:avLst>
                </a:prstTxWarp>
              </a:bodyPr>
              <a:lstStyle/>
              <a:p>
                <a:pPr algn="dist"/>
                <a:endParaRPr lang="en-US" sz="2800" kern="10">
                  <a:ln w="9525" cap="sq">
                    <a:noFill/>
                    <a:round/>
                    <a:headEnd type="none" w="sm" len="sm"/>
                    <a:tailEnd type="none" w="sm" len="sm"/>
                  </a:ln>
                  <a:gradFill rotWithShape="1">
                    <a:gsLst>
                      <a:gs pos="0">
                        <a:srgbClr val="6600CC"/>
                      </a:gs>
                      <a:gs pos="100000">
                        <a:srgbClr val="CC00CC"/>
                      </a:gs>
                    </a:gsLst>
                    <a:lin ang="5400000" scaled="1"/>
                  </a:gradFill>
                  <a:effectLst>
                    <a:prstShdw prst="shdw17" dist="17961" dir="2700000">
                      <a:srgbClr val="3D007A"/>
                    </a:prstShdw>
                  </a:effectLst>
                  <a:latin typeface="Arial" panose="020B0604020202020204"/>
                  <a:cs typeface="Arial" panose="020B0604020202020204"/>
                </a:endParaRPr>
              </a:p>
            </p:txBody>
          </p:sp>
        </p:grpSp>
        <p:sp>
          <p:nvSpPr>
            <p:cNvPr id="24583" name="WordArt 30"/>
            <p:cNvSpPr>
              <a:spLocks noChangeArrowheads="1" noChangeShapeType="1" noTextEdit="1"/>
            </p:cNvSpPr>
            <p:nvPr/>
          </p:nvSpPr>
          <p:spPr bwMode="auto">
            <a:xfrm>
              <a:off x="1168" y="3508"/>
              <a:ext cx="1857" cy="119"/>
            </a:xfrm>
            <a:prstGeom prst="rect">
              <a:avLst/>
            </a:prstGeom>
          </p:spPr>
          <p:txBody>
            <a:bodyPr wrap="none" fromWordArt="1">
              <a:prstTxWarp prst="textPlain">
                <a:avLst>
                  <a:gd name="adj" fmla="val 50000"/>
                </a:avLst>
              </a:prstTxWarp>
            </a:bodyPr>
            <a:lstStyle/>
            <a:p>
              <a:pPr algn="ctr"/>
              <a:endParaRPr lang="en-US" sz="1800" kern="10" dirty="0">
                <a:ln w="9525" cap="sq">
                  <a:noFill/>
                  <a:round/>
                  <a:headEnd type="none" w="sm" len="sm"/>
                  <a:tailEnd type="none" w="sm" len="sm"/>
                </a:ln>
                <a:solidFill>
                  <a:srgbClr val="CC0000"/>
                </a:solidFill>
                <a:effectLst>
                  <a:outerShdw dist="45791" dir="2021404" algn="ctr" rotWithShape="0">
                    <a:srgbClr val="B2B2B2">
                      <a:alpha val="79999"/>
                    </a:srgbClr>
                  </a:outerShdw>
                </a:effectLst>
                <a:latin typeface="Arial" panose="020B0604020202020204"/>
                <a:cs typeface="Arial" panose="020B0604020202020204"/>
              </a:endParaRPr>
            </a:p>
          </p:txBody>
        </p:sp>
      </p:grpSp>
      <p:graphicFrame>
        <p:nvGraphicFramePr>
          <p:cNvPr id="11" name="Content Placeholder 2"/>
          <p:cNvGraphicFramePr/>
          <p:nvPr/>
        </p:nvGraphicFramePr>
        <p:xfrm>
          <a:off x="31715" y="76200"/>
          <a:ext cx="8855110" cy="152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Content Placeholder 3"/>
          <p:cNvSpPr>
            <a:spLocks noGrp="1"/>
          </p:cNvSpPr>
          <p:nvPr>
            <p:ph idx="1"/>
          </p:nvPr>
        </p:nvSpPr>
        <p:spPr/>
        <p:txBody>
          <a:bodyPr/>
          <a:lstStyle/>
          <a:p>
            <a:pPr marL="0" indent="0">
              <a:buNone/>
            </a:pPr>
            <a:endParaRPr lang="en-US" dirty="0"/>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9" name="Rectangle 3"/>
          <p:cNvSpPr>
            <a:spLocks noGrp="1" noChangeArrowheads="1"/>
          </p:cNvSpPr>
          <p:nvPr>
            <p:ph idx="1"/>
          </p:nvPr>
        </p:nvSpPr>
        <p:spPr>
          <a:xfrm>
            <a:off x="457200" y="381000"/>
            <a:ext cx="8229600" cy="4525963"/>
          </a:xfrm>
        </p:spPr>
        <p:txBody>
          <a:bodyPr vert="horz" wrap="square" lIns="91440" tIns="45720" rIns="91440" bIns="45720" numCol="1" anchor="t" anchorCtr="0" compatLnSpc="1"/>
          <a:p>
            <a:pPr eaLnBrk="1" hangingPunct="1">
              <a:lnSpc>
                <a:spcPct val="80000"/>
              </a:lnSpc>
              <a:buFontTx/>
              <a:buNone/>
            </a:pPr>
            <a:r>
              <a:rPr lang="en-US" sz="3300" i="1" dirty="0">
                <a:latin typeface=".VnTime" panose="020B7200000000000000" pitchFamily="34" charset="0"/>
              </a:rPr>
              <a:t>Đ</a:t>
            </a:r>
            <a:r>
              <a:rPr sz="3300" i="1" dirty="0">
                <a:latin typeface=".VnTime" panose="020B7200000000000000" pitchFamily="34" charset="0"/>
              </a:rPr>
              <a:t>¶ng céng s¶n ViÖt Nam lµ :</a:t>
            </a:r>
            <a:endParaRPr sz="3300" i="1" dirty="0">
              <a:latin typeface=".VnTime" panose="020B7200000000000000" pitchFamily="34" charset="0"/>
            </a:endParaRPr>
          </a:p>
          <a:p>
            <a:pPr eaLnBrk="1" hangingPunct="1">
              <a:lnSpc>
                <a:spcPct val="80000"/>
              </a:lnSpc>
              <a:buFontTx/>
              <a:buNone/>
            </a:pPr>
            <a:r>
              <a:rPr sz="3300" i="1" dirty="0">
                <a:latin typeface=".VnTime" panose="020B7200000000000000" pitchFamily="34" charset="0"/>
              </a:rPr>
              <a:t>+ Lµ ®éi tiªn phong cña giai cÊp c«ng nh©n, cã kh¶ </a:t>
            </a:r>
            <a:r>
              <a:rPr lang="en-US" sz="3300" i="1" dirty="0">
                <a:latin typeface=".VnTime" panose="020B7200000000000000" pitchFamily="34" charset="0"/>
              </a:rPr>
              <a:t>năng</a:t>
            </a:r>
            <a:r>
              <a:rPr sz="3300" i="1" dirty="0">
                <a:latin typeface=".VnTime" panose="020B7200000000000000" pitchFamily="34" charset="0"/>
              </a:rPr>
              <a:t> tËp hîp l«i kÐo c¸c tÇng líp nh©n d©n.</a:t>
            </a:r>
            <a:endParaRPr sz="3300" i="1" dirty="0">
              <a:latin typeface=".VnTime" panose="020B7200000000000000" pitchFamily="34" charset="0"/>
            </a:endParaRPr>
          </a:p>
          <a:p>
            <a:pPr eaLnBrk="1" hangingPunct="1">
              <a:lnSpc>
                <a:spcPct val="80000"/>
              </a:lnSpc>
              <a:buFontTx/>
              <a:buNone/>
            </a:pPr>
            <a:r>
              <a:rPr sz="3300" i="1" dirty="0">
                <a:latin typeface=".VnTime" panose="020B7200000000000000" pitchFamily="34" charset="0"/>
              </a:rPr>
              <a:t>+ Lµ ®éi tham m­u cña giai cÊp v« s¶n, cña nh©n d©n lao ®éng.</a:t>
            </a:r>
            <a:endParaRPr sz="3300" i="1" dirty="0">
              <a:latin typeface=".VnTime" panose="020B7200000000000000" pitchFamily="34" charset="0"/>
            </a:endParaRPr>
          </a:p>
          <a:p>
            <a:pPr eaLnBrk="1" hangingPunct="1">
              <a:lnSpc>
                <a:spcPct val="80000"/>
              </a:lnSpc>
              <a:buFontTx/>
              <a:buNone/>
            </a:pPr>
            <a:r>
              <a:rPr sz="3300" i="1" dirty="0">
                <a:latin typeface=".VnTime" panose="020B7200000000000000" pitchFamily="34" charset="0"/>
              </a:rPr>
              <a:t>+ TËn t©m tËn lùc phông sù tæ quèc vµ nh©n d©n </a:t>
            </a:r>
            <a:endParaRPr sz="3300" i="1" dirty="0">
              <a:latin typeface=".VnTime" panose="020B7200000000000000" pitchFamily="34" charset="0"/>
            </a:endParaRPr>
          </a:p>
          <a:p>
            <a:pPr eaLnBrk="1" hangingPunct="1">
              <a:lnSpc>
                <a:spcPct val="80000"/>
              </a:lnSpc>
              <a:buFontTx/>
              <a:buNone/>
            </a:pPr>
            <a:r>
              <a:rPr sz="3300" i="1" dirty="0">
                <a:latin typeface=".VnTime" panose="020B7200000000000000" pitchFamily="34" charset="0"/>
              </a:rPr>
              <a:t>+ Trung thµnh tuyÖt ®èi víi lîi Ých cña giai cÊp, cña nh©n d©n, cña d©n téc</a:t>
            </a:r>
            <a:r>
              <a:rPr sz="3300" dirty="0">
                <a:latin typeface=".VnTime" panose="020B7200000000000000" pitchFamily="34" charset="0"/>
              </a:rPr>
              <a:t> </a:t>
            </a:r>
            <a:endParaRPr sz="3300" dirty="0">
              <a:latin typeface=".VnTime" panose="020B7200000000000000"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graphicFrame>
        <p:nvGraphicFramePr>
          <p:cNvPr id="11" name="Content Placeholder 2"/>
          <p:cNvGraphicFramePr/>
          <p:nvPr/>
        </p:nvGraphicFramePr>
        <p:xfrm>
          <a:off x="61560" y="719455"/>
          <a:ext cx="8855110" cy="152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4" name="Diagram 3"/>
          <p:cNvGraphicFramePr/>
          <p:nvPr/>
        </p:nvGraphicFramePr>
        <p:xfrm>
          <a:off x="308610" y="1494155"/>
          <a:ext cx="8516620" cy="516826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5" name="Content Placeholder 4">
            <a:hlinkClick r:id="" action="ppaction://ole?verb="/>
          </p:cNvPr>
          <p:cNvGraphicFramePr>
            <a:graphicFrameLocks noChangeAspect="1"/>
          </p:cNvGraphicFramePr>
          <p:nvPr>
            <p:ph idx="1"/>
          </p:nvPr>
        </p:nvGraphicFramePr>
        <p:xfrm>
          <a:off x="4114165" y="3754755"/>
          <a:ext cx="914400" cy="215900"/>
        </p:xfrm>
        <a:graphic>
          <a:graphicData uri="http://schemas.openxmlformats.org/presentationml/2006/ole">
            <mc:AlternateContent xmlns:mc="http://schemas.openxmlformats.org/markup-compatibility/2006">
              <mc:Choice xmlns:v="urn:schemas-microsoft-com:vml" Requires="v">
                <p:oleObj spid="_x0000_s1025" name="" r:id="rId11" imgW="914400" imgH="215900" progId="Equation.KSEE3">
                  <p:embed/>
                </p:oleObj>
              </mc:Choice>
              <mc:Fallback>
                <p:oleObj name="" r:id="rId11" imgW="914400" imgH="215900" progId="Equation.KSEE3">
                  <p:embed/>
                  <p:pic>
                    <p:nvPicPr>
                      <p:cNvPr id="0" name="Picture 1024"/>
                      <p:cNvPicPr/>
                      <p:nvPr/>
                    </p:nvPicPr>
                    <p:blipFill>
                      <a:blip r:embed="rId12"/>
                      <a:stretch>
                        <a:fillRect/>
                      </a:stretch>
                    </p:blipFill>
                    <p:spPr>
                      <a:xfrm>
                        <a:off x="4114165" y="3754755"/>
                        <a:ext cx="914400" cy="215900"/>
                      </a:xfrm>
                      <a:prstGeom prst="rect">
                        <a:avLst/>
                      </a:prstGeom>
                    </p:spPr>
                  </p:pic>
                </p:oleObj>
              </mc:Fallback>
            </mc:AlternateContent>
          </a:graphicData>
        </a:graphic>
      </p:graphicFrame>
      <p:sp>
        <p:nvSpPr>
          <p:cNvPr id="6" name="Right Arrow 5"/>
          <p:cNvSpPr/>
          <p:nvPr/>
        </p:nvSpPr>
        <p:spPr>
          <a:xfrm>
            <a:off x="3299460" y="5676265"/>
            <a:ext cx="1212850" cy="36766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graphicFrame>
        <p:nvGraphicFramePr>
          <p:cNvPr id="7" name="Content Placeholder 2"/>
          <p:cNvGraphicFramePr/>
          <p:nvPr/>
        </p:nvGraphicFramePr>
        <p:xfrm>
          <a:off x="31715" y="76200"/>
          <a:ext cx="8855110" cy="1524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trips(down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98120" y="313690"/>
            <a:ext cx="8667115" cy="5812790"/>
          </a:xfrm>
        </p:spPr>
        <p:txBody>
          <a:bodyPr/>
          <a:p>
            <a:endParaRPr lang="en-US"/>
          </a:p>
          <a:p>
            <a:endParaRPr lang="en-US"/>
          </a:p>
        </p:txBody>
      </p:sp>
      <p:sp>
        <p:nvSpPr>
          <p:cNvPr id="4" name="Vertical Scroll 3"/>
          <p:cNvSpPr/>
          <p:nvPr/>
        </p:nvSpPr>
        <p:spPr>
          <a:xfrm>
            <a:off x="-175260" y="414655"/>
            <a:ext cx="4192270" cy="4436745"/>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2800"/>
              <a:t>Giàu sang không thể quyến rũ</a:t>
            </a:r>
            <a:endParaRPr lang="en-US" sz="2800"/>
          </a:p>
          <a:p>
            <a:pPr algn="ctr"/>
            <a:r>
              <a:rPr lang="en-US" sz="2800"/>
              <a:t>Nghèo khó không thể chuyển lay</a:t>
            </a:r>
            <a:endParaRPr lang="en-US" sz="2800"/>
          </a:p>
          <a:p>
            <a:pPr algn="ctr"/>
            <a:r>
              <a:rPr lang="en-US" sz="2800"/>
              <a:t>Uy lực không thể khuất phục. </a:t>
            </a:r>
            <a:endParaRPr lang="en-US" sz="2800"/>
          </a:p>
        </p:txBody>
      </p:sp>
      <p:sp>
        <p:nvSpPr>
          <p:cNvPr id="5" name="Horizontal Scroll 4"/>
          <p:cNvSpPr/>
          <p:nvPr/>
        </p:nvSpPr>
        <p:spPr>
          <a:xfrm>
            <a:off x="4116705" y="1306830"/>
            <a:ext cx="4848225" cy="5495925"/>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a:t>“ Một dân tộc, một đảng và mỗi con người, ngày hôm qua là vĩ đại, có sức hấp dẫn lớn, không nhất định hôm nay và ngày mai vẫn được mọi người yêu mến và ca ngợi, nếu lòng dạ không trong sáng nữa, nếu sa vào chủ nghĩa cá nhân”.</a:t>
            </a:r>
            <a:endParaRPr lang="en-US" sz="2400"/>
          </a:p>
          <a:p>
            <a:pPr algn="ctr"/>
            <a:r>
              <a:rPr lang="en-US" sz="2400"/>
              <a:t>(HCM)</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ox(in)">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bldLvl="0" animBg="1"/>
      <p:bldP spid="5" grpId="1"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 name="Diagram 4"/>
          <p:cNvGraphicFramePr/>
          <p:nvPr/>
        </p:nvGraphicFramePr>
        <p:xfrm>
          <a:off x="436562" y="258763"/>
          <a:ext cx="8382000" cy="1143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4" name="Content Placeholder 3"/>
          <p:cNvGraphicFramePr>
            <a:graphicFrameLocks noGrp="1"/>
          </p:cNvGraphicFramePr>
          <p:nvPr>
            <p:ph idx="1"/>
          </p:nvPr>
        </p:nvGraphicFramePr>
        <p:xfrm>
          <a:off x="457200" y="1828800"/>
          <a:ext cx="8534400" cy="41148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Text Box 1"/>
          <p:cNvSpPr txBox="1"/>
          <p:nvPr/>
        </p:nvSpPr>
        <p:spPr>
          <a:xfrm>
            <a:off x="1231265" y="770255"/>
            <a:ext cx="6693535" cy="583565"/>
          </a:xfrm>
          <a:prstGeom prst="rect">
            <a:avLst/>
          </a:prstGeom>
          <a:noFill/>
        </p:spPr>
        <p:txBody>
          <a:bodyPr wrap="square" rtlCol="0">
            <a:spAutoFit/>
          </a:bodyPr>
          <a:p>
            <a:pPr algn="ctr"/>
            <a:r>
              <a:rPr lang="en-US" sz="3200" b="1">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 CẤU CHƯƠNG 4</a:t>
            </a:r>
            <a:endParaRPr lang="en-US" sz="3200" b="1">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7" presetClass="entr" presetSubtype="4"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0" fill="hold"/>
                                        <p:tgtEl>
                                          <p:spTgt spid="5"/>
                                        </p:tgtEl>
                                        <p:attrNameLst>
                                          <p:attrName>ppt_x</p:attrName>
                                        </p:attrNameLst>
                                      </p:cBhvr>
                                      <p:tavLst>
                                        <p:tav tm="0">
                                          <p:val>
                                            <p:strVal val="#ppt_x"/>
                                          </p:val>
                                        </p:tav>
                                        <p:tav tm="100000">
                                          <p:val>
                                            <p:strVal val="#ppt_x"/>
                                          </p:val>
                                        </p:tav>
                                      </p:tavLst>
                                    </p:anim>
                                    <p:anim calcmode="lin" valueType="num">
                                      <p:cBhvr additive="base">
                                        <p:cTn id="17" dur="5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2" grpId="0"/>
      <p:bldP spid="2"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344170" y="2616835"/>
            <a:ext cx="7711440" cy="3978275"/>
          </a:xfrm>
        </p:spPr>
        <p:txBody>
          <a:bodyPr/>
          <a:p>
            <a:endParaRPr lang="en-US"/>
          </a:p>
        </p:txBody>
      </p:sp>
      <p:graphicFrame>
        <p:nvGraphicFramePr>
          <p:cNvPr id="11" name="Content Placeholder 2"/>
          <p:cNvGraphicFramePr/>
          <p:nvPr/>
        </p:nvGraphicFramePr>
        <p:xfrm>
          <a:off x="-168310" y="76200"/>
          <a:ext cx="8855110" cy="152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4" name="Content Placeholder 2"/>
          <p:cNvGraphicFramePr/>
          <p:nvPr/>
        </p:nvGraphicFramePr>
        <p:xfrm>
          <a:off x="835660" y="1417955"/>
          <a:ext cx="7979410" cy="11995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 name="Cloud Callout 4"/>
          <p:cNvSpPr/>
          <p:nvPr/>
        </p:nvSpPr>
        <p:spPr>
          <a:xfrm>
            <a:off x="1104900" y="2717800"/>
            <a:ext cx="6950075" cy="3877310"/>
          </a:xfrm>
          <a:prstGeom prst="cloudCallout">
            <a:avLst>
              <a:gd name="adj1" fmla="val -13696"/>
              <a:gd name="adj2" fmla="val 44313"/>
            </a:avLst>
          </a:prstGeom>
        </p:spPr>
        <p:style>
          <a:lnRef idx="1">
            <a:schemeClr val="accent4"/>
          </a:lnRef>
          <a:fillRef idx="2">
            <a:schemeClr val="accent4"/>
          </a:fillRef>
          <a:effectRef idx="1">
            <a:schemeClr val="accent4"/>
          </a:effectRef>
          <a:fontRef idx="minor">
            <a:schemeClr val="dk1"/>
          </a:fontRef>
        </p:style>
        <p:txBody>
          <a:bodyPr rtlCol="0" anchor="ctr"/>
          <a:p>
            <a:pPr algn="just"/>
            <a:r>
              <a:rPr lang="en-US" sz="1600"/>
              <a:t>“</a:t>
            </a:r>
            <a:r>
              <a:rPr lang="en-US" b="1"/>
              <a:t>Đảng muốn vững thì phải có chủ nghĩa làm cốt, trong Đảng ai cũng phải hiểu, ai cũng phải làm theo chủ nghĩa ấy, Đảng mà không có chủ nghĩa cũng như người không có trí khôn, tàu không có bàn chỉ nam. Bây giờ học thuyết nhiều, chủ nghĩa nhiều, nhưng chủ nghĩa chân chính nhất, chắc chắn nhứt, cách mạng nhất là  chủ   nghĩa Lê Nin”.</a:t>
            </a:r>
            <a:endParaRPr lang="en-US" b="1"/>
          </a:p>
          <a:p>
            <a:pPr algn="ctr"/>
            <a:r>
              <a:rPr lang="en-US" b="1">
                <a:gradFill>
                  <a:gsLst>
                    <a:gs pos="0">
                      <a:srgbClr val="E30000"/>
                    </a:gs>
                    <a:gs pos="100000">
                      <a:srgbClr val="760303"/>
                    </a:gs>
                  </a:gsLst>
                  <a:lin scaled="0"/>
                </a:gradFill>
              </a:rPr>
              <a:t>(Đường cách mệnh - 1927).</a:t>
            </a:r>
            <a:endParaRPr lang="en-US" b="1">
              <a:gradFill>
                <a:gsLst>
                  <a:gs pos="0">
                    <a:srgbClr val="E30000"/>
                  </a:gs>
                  <a:gs pos="100000">
                    <a:srgbClr val="760303"/>
                  </a:gs>
                </a:gsLst>
                <a:lin scaled="0"/>
              </a:gra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a:blip r:embed="rId1">
            <a:extLst>
              <a:ext uri="{28A0092B-C50C-407E-A947-70E740481C1C}">
                <a14:useLocalDpi xmlns:a14="http://schemas.microsoft.com/office/drawing/2010/main" val="0"/>
              </a:ext>
            </a:extLst>
          </a:blip>
          <a:srcRect t="1389" b="1389"/>
          <a:stretch>
            <a:fillRect/>
          </a:stretch>
        </p:blipFill>
        <p:spPr>
          <a:xfrm>
            <a:off x="4267200" y="1143000"/>
            <a:ext cx="4572000" cy="4267200"/>
          </a:xfrm>
        </p:spPr>
      </p:pic>
      <p:graphicFrame>
        <p:nvGraphicFramePr>
          <p:cNvPr id="5" name="Content Placeholder 2"/>
          <p:cNvGraphicFramePr/>
          <p:nvPr/>
        </p:nvGraphicFramePr>
        <p:xfrm>
          <a:off x="0" y="152400"/>
          <a:ext cx="8855110" cy="152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381000" y="2057400"/>
            <a:ext cx="3505200"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just"/>
            <a:r>
              <a:rPr lang="en-US" sz="2400" dirty="0" err="1" smtClean="0">
                <a:latin typeface="Times New Roman" panose="02020603050405020304" pitchFamily="18" charset="0"/>
                <a:cs typeface="Times New Roman" panose="02020603050405020304" pitchFamily="18" charset="0"/>
              </a:rPr>
              <a:t>Tr</a:t>
            </a:r>
            <a:r>
              <a:rPr lang="vi-VN" sz="2400" dirty="0" smtClean="0">
                <a:latin typeface="Times New Roman" panose="02020603050405020304" pitchFamily="18" charset="0"/>
                <a:cs typeface="Times New Roman" panose="02020603050405020304" pitchFamily="18" charset="0"/>
              </a:rPr>
              <a:t>ong </a:t>
            </a:r>
            <a:r>
              <a:rPr lang="vi-VN" sz="2400" i="1" dirty="0">
                <a:latin typeface="Times New Roman" panose="02020603050405020304" pitchFamily="18" charset="0"/>
                <a:cs typeface="Times New Roman" panose="02020603050405020304" pitchFamily="18" charset="0"/>
              </a:rPr>
              <a:t>Di chúc</a:t>
            </a:r>
            <a:r>
              <a:rPr lang="vi-VN" sz="2400" dirty="0">
                <a:latin typeface="Times New Roman" panose="02020603050405020304" pitchFamily="18" charset="0"/>
                <a:cs typeface="Times New Roman" panose="02020603050405020304" pitchFamily="18" charset="0"/>
              </a:rPr>
              <a:t>, Chủ tịch Hồ Chí Minh cho rằng việc cần phải làm trước tiên là chỉnh đốn lại Đảng, làm cho mỗi đảng viên, mỗi đoàn viên,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228600" y="414655"/>
            <a:ext cx="8458200" cy="5711825"/>
          </a:xfrm>
        </p:spPr>
        <p:txBody>
          <a:bodyPr/>
          <a:p>
            <a:endParaRPr lang="en-US"/>
          </a:p>
        </p:txBody>
      </p:sp>
      <p:graphicFrame>
        <p:nvGraphicFramePr>
          <p:cNvPr id="4" name="Diagram 3"/>
          <p:cNvGraphicFramePr/>
          <p:nvPr/>
        </p:nvGraphicFramePr>
        <p:xfrm>
          <a:off x="228600" y="680085"/>
          <a:ext cx="8806815" cy="24796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5" name="Diagram 4"/>
          <p:cNvGraphicFramePr/>
          <p:nvPr/>
        </p:nvGraphicFramePr>
        <p:xfrm>
          <a:off x="342900" y="3926205"/>
          <a:ext cx="8578215" cy="220027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Đây là nguyên tắc tổ chức, sinh hoạt đảng cơ bản và quan trọng nhất.</a:t>
            </a:r>
            <a:endParaRPr lang="en-US"/>
          </a:p>
          <a:p>
            <a:r>
              <a:rPr lang="en-US"/>
              <a:t>Là hai mặt thống nhất biện chứng với nhau: Dân chủ để đi đến tập trung; Tập trung trên cơ sở dân chủ.</a:t>
            </a:r>
            <a:endParaRPr lang="en-US"/>
          </a:p>
          <a:p>
            <a:r>
              <a:rPr lang="en-US"/>
              <a:t>Phải mở rộng dân chủ để tất cả các đảng viên bày tỏ hết ý kiến của mình trong Đảng. </a:t>
            </a:r>
            <a:endParaRPr lang="en-US"/>
          </a:p>
        </p:txBody>
      </p:sp>
      <p:graphicFrame>
        <p:nvGraphicFramePr>
          <p:cNvPr id="11" name="Content Placeholder 2"/>
          <p:cNvGraphicFramePr/>
          <p:nvPr/>
        </p:nvGraphicFramePr>
        <p:xfrm>
          <a:off x="-138430" y="175260"/>
          <a:ext cx="8446770" cy="13423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trips(down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strips(downLeft)">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337820" y="495300"/>
          <a:ext cx="8599805" cy="46012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rot="10800000" flipV="1">
            <a:off x="593725" y="772160"/>
            <a:ext cx="7731760" cy="706755"/>
          </a:xfrm>
          <a:prstGeom prst="rect">
            <a:avLst/>
          </a:prstGeom>
          <a:noFill/>
        </p:spPr>
        <p:txBody>
          <a:bodyPr wrap="square" rtlCol="0">
            <a:spAutoFit/>
          </a:bodyPr>
          <a:p>
            <a:r>
              <a:rPr lang="en-US" sz="4000" b="1">
                <a:solidFill>
                  <a:schemeClr val="tx1"/>
                </a:solidFill>
                <a:effectLst>
                  <a:outerShdw blurRad="38100" dist="19050" dir="2700000" algn="tl" rotWithShape="0">
                    <a:schemeClr val="dk1">
                      <a:alpha val="40000"/>
                    </a:schemeClr>
                  </a:outerShdw>
                </a:effectLst>
              </a:rPr>
              <a:t>- Tập trung dân chủ  trong Đảng là: </a:t>
            </a:r>
            <a:endParaRPr lang="en-US" sz="4000" b="1">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sym typeface="+mn-ea"/>
              </a:rPr>
              <a:t>- Tập thể lãnh đạo, cá nhân phụ trách</a:t>
            </a:r>
            <a:endParaRPr lang="en-US"/>
          </a:p>
        </p:txBody>
      </p:sp>
      <p:sp>
        <p:nvSpPr>
          <p:cNvPr id="3" name="Content Placeholder 2"/>
          <p:cNvSpPr>
            <a:spLocks noGrp="1"/>
          </p:cNvSpPr>
          <p:nvPr>
            <p:ph idx="1"/>
          </p:nvPr>
        </p:nvSpPr>
        <p:spPr/>
        <p:txBody>
          <a:bodyPr/>
          <a:p>
            <a:pPr algn="just"/>
            <a:r>
              <a:rPr lang="en-US" i="1" dirty="0" err="1" smtClean="0">
                <a:latin typeface="Times New Roman" panose="02020603050405020304" pitchFamily="18" charset="0"/>
                <a:cs typeface="Times New Roman" panose="02020603050405020304" pitchFamily="18" charset="0"/>
                <a:sym typeface="+mn-ea"/>
              </a:rPr>
              <a:t>Tập</a:t>
            </a:r>
            <a:r>
              <a:rPr lang="en-US" i="1" dirty="0" smtClean="0">
                <a:latin typeface="Times New Roman" panose="02020603050405020304" pitchFamily="18" charset="0"/>
                <a:cs typeface="Times New Roman" panose="02020603050405020304" pitchFamily="18" charset="0"/>
                <a:sym typeface="+mn-ea"/>
              </a:rPr>
              <a:t> </a:t>
            </a:r>
            <a:r>
              <a:rPr lang="en-US" i="1" dirty="0" err="1" smtClean="0">
                <a:latin typeface="Times New Roman" panose="02020603050405020304" pitchFamily="18" charset="0"/>
                <a:cs typeface="Times New Roman" panose="02020603050405020304" pitchFamily="18" charset="0"/>
                <a:sym typeface="+mn-ea"/>
              </a:rPr>
              <a:t>thể</a:t>
            </a:r>
            <a:r>
              <a:rPr lang="en-US" i="1" dirty="0" smtClean="0">
                <a:latin typeface="Times New Roman" panose="02020603050405020304" pitchFamily="18" charset="0"/>
                <a:cs typeface="Times New Roman" panose="02020603050405020304" pitchFamily="18" charset="0"/>
                <a:sym typeface="+mn-ea"/>
              </a:rPr>
              <a:t> </a:t>
            </a:r>
            <a:r>
              <a:rPr lang="en-US" i="1" dirty="0" err="1" smtClean="0">
                <a:latin typeface="Times New Roman" panose="02020603050405020304" pitchFamily="18" charset="0"/>
                <a:cs typeface="Times New Roman" panose="02020603050405020304" pitchFamily="18" charset="0"/>
                <a:sym typeface="+mn-ea"/>
              </a:rPr>
              <a:t>lãnh</a:t>
            </a:r>
            <a:r>
              <a:rPr lang="en-US" i="1" dirty="0" smtClean="0">
                <a:latin typeface="Times New Roman" panose="02020603050405020304" pitchFamily="18" charset="0"/>
                <a:cs typeface="Times New Roman" panose="02020603050405020304" pitchFamily="18" charset="0"/>
                <a:sym typeface="+mn-ea"/>
              </a:rPr>
              <a:t> </a:t>
            </a:r>
            <a:r>
              <a:rPr lang="en-US" i="1" dirty="0" err="1" smtClean="0">
                <a:latin typeface="Times New Roman" panose="02020603050405020304" pitchFamily="18" charset="0"/>
                <a:cs typeface="Times New Roman" panose="02020603050405020304" pitchFamily="18" charset="0"/>
                <a:sym typeface="+mn-ea"/>
              </a:rPr>
              <a:t>đạo</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Là</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để</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góp</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kinh</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nghiệm</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và</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sự</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xem</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xét</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của</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nhiều</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người</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để</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giải</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quyết</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mọi</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mặt</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của</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vấn</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đề</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một</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cách</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thấu</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đáo</a:t>
            </a:r>
            <a:r>
              <a:rPr lang="en-US" dirty="0" smtClean="0">
                <a:latin typeface="Times New Roman" panose="02020603050405020304" pitchFamily="18" charset="0"/>
                <a:cs typeface="Times New Roman" panose="02020603050405020304" pitchFamily="18" charset="0"/>
                <a:sym typeface="+mn-ea"/>
              </a:rPr>
              <a:t>.</a:t>
            </a:r>
            <a:endParaRPr lang="en-US" dirty="0" smtClean="0">
              <a:latin typeface="Times New Roman" panose="02020603050405020304" pitchFamily="18" charset="0"/>
              <a:cs typeface="Times New Roman" panose="02020603050405020304" pitchFamily="18" charset="0"/>
            </a:endParaRPr>
          </a:p>
          <a:p>
            <a:pPr algn="just"/>
            <a:r>
              <a:rPr lang="en-US" i="1" dirty="0" err="1" smtClean="0">
                <a:latin typeface="Times New Roman" panose="02020603050405020304" pitchFamily="18" charset="0"/>
                <a:cs typeface="Times New Roman" panose="02020603050405020304" pitchFamily="18" charset="0"/>
                <a:sym typeface="+mn-ea"/>
              </a:rPr>
              <a:t>Cá</a:t>
            </a:r>
            <a:r>
              <a:rPr lang="en-US" i="1" dirty="0" smtClean="0">
                <a:latin typeface="Times New Roman" panose="02020603050405020304" pitchFamily="18" charset="0"/>
                <a:cs typeface="Times New Roman" panose="02020603050405020304" pitchFamily="18" charset="0"/>
                <a:sym typeface="+mn-ea"/>
              </a:rPr>
              <a:t> </a:t>
            </a:r>
            <a:r>
              <a:rPr lang="en-US" i="1" dirty="0" err="1" smtClean="0">
                <a:latin typeface="Times New Roman" panose="02020603050405020304" pitchFamily="18" charset="0"/>
                <a:cs typeface="Times New Roman" panose="02020603050405020304" pitchFamily="18" charset="0"/>
                <a:sym typeface="+mn-ea"/>
              </a:rPr>
              <a:t>nhân</a:t>
            </a:r>
            <a:r>
              <a:rPr lang="en-US" i="1" dirty="0" smtClean="0">
                <a:latin typeface="Times New Roman" panose="02020603050405020304" pitchFamily="18" charset="0"/>
                <a:cs typeface="Times New Roman" panose="02020603050405020304" pitchFamily="18" charset="0"/>
                <a:sym typeface="+mn-ea"/>
              </a:rPr>
              <a:t> </a:t>
            </a:r>
            <a:r>
              <a:rPr lang="en-US" i="1" dirty="0" err="1" smtClean="0">
                <a:latin typeface="Times New Roman" panose="02020603050405020304" pitchFamily="18" charset="0"/>
                <a:cs typeface="Times New Roman" panose="02020603050405020304" pitchFamily="18" charset="0"/>
                <a:sym typeface="+mn-ea"/>
              </a:rPr>
              <a:t>phụ</a:t>
            </a:r>
            <a:r>
              <a:rPr lang="en-US" i="1" dirty="0" smtClean="0">
                <a:latin typeface="Times New Roman" panose="02020603050405020304" pitchFamily="18" charset="0"/>
                <a:cs typeface="Times New Roman" panose="02020603050405020304" pitchFamily="18" charset="0"/>
                <a:sym typeface="+mn-ea"/>
              </a:rPr>
              <a:t> </a:t>
            </a:r>
            <a:r>
              <a:rPr lang="en-US" i="1" dirty="0" err="1" smtClean="0">
                <a:latin typeface="Times New Roman" panose="02020603050405020304" pitchFamily="18" charset="0"/>
                <a:cs typeface="Times New Roman" panose="02020603050405020304" pitchFamily="18" charset="0"/>
                <a:sym typeface="+mn-ea"/>
              </a:rPr>
              <a:t>trách</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Để</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không</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có</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tệ</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người</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này</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ủy</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cho</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người</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khác</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không</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ai</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thi</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hành</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công</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việc</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như</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thế</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mới</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có</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chuyên</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trách</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công</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việc</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mới</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chạy</a:t>
            </a:r>
            <a:r>
              <a:rPr lang="en-US" dirty="0" smtClean="0">
                <a:latin typeface="Times New Roman" panose="02020603050405020304" pitchFamily="18" charset="0"/>
                <a:cs typeface="Times New Roman" panose="02020603050405020304" pitchFamily="18" charset="0"/>
                <a:sym typeface="+mn-ea"/>
              </a:rPr>
              <a:t>”.</a:t>
            </a:r>
            <a:endParaRPr lang="en-US" dirty="0" smtClean="0">
              <a:latin typeface="Times New Roman" panose="02020603050405020304" pitchFamily="18" charset="0"/>
              <a:cs typeface="Times New Roman" panose="02020603050405020304" pitchFamily="18" charset="0"/>
            </a:endParaRP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84455" y="15240"/>
          <a:ext cx="8851900" cy="61817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lnSpcReduction="20000"/>
          </a:bodyPr>
          <a:p>
            <a:pPr algn="just"/>
            <a:r>
              <a:rPr lang="en-US" i="1" u="sng" dirty="0" err="1" smtClean="0">
                <a:latin typeface="Times New Roman" panose="02020603050405020304" pitchFamily="18" charset="0"/>
                <a:cs typeface="Times New Roman" panose="02020603050405020304" pitchFamily="18" charset="0"/>
                <a:sym typeface="+mn-ea"/>
              </a:rPr>
              <a:t>Mục</a:t>
            </a:r>
            <a:r>
              <a:rPr lang="en-US" i="1" u="sng" dirty="0" smtClean="0">
                <a:latin typeface="Times New Roman" panose="02020603050405020304" pitchFamily="18" charset="0"/>
                <a:cs typeface="Times New Roman" panose="02020603050405020304" pitchFamily="18" charset="0"/>
                <a:sym typeface="+mn-ea"/>
              </a:rPr>
              <a:t> </a:t>
            </a:r>
            <a:r>
              <a:rPr lang="en-US" i="1" u="sng" dirty="0" err="1" smtClean="0">
                <a:latin typeface="Times New Roman" panose="02020603050405020304" pitchFamily="18" charset="0"/>
                <a:cs typeface="Times New Roman" panose="02020603050405020304" pitchFamily="18" charset="0"/>
                <a:sym typeface="+mn-ea"/>
              </a:rPr>
              <a:t>đích</a:t>
            </a:r>
            <a:r>
              <a:rPr lang="en-US" i="1" u="sng" dirty="0" smtClean="0">
                <a:latin typeface="Times New Roman" panose="02020603050405020304" pitchFamily="18" charset="0"/>
                <a:cs typeface="Times New Roman" panose="02020603050405020304" pitchFamily="18" charset="0"/>
                <a:sym typeface="+mn-ea"/>
              </a:rPr>
              <a:t>:</a:t>
            </a:r>
            <a:r>
              <a:rPr lang="en-US" i="1"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Làm</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cho</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phần</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tốt</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trong</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mỗi</a:t>
            </a:r>
            <a:r>
              <a:rPr lang="en-US" dirty="0" smtClean="0">
                <a:latin typeface="Times New Roman" panose="02020603050405020304" pitchFamily="18" charset="0"/>
                <a:cs typeface="Times New Roman" panose="02020603050405020304" pitchFamily="18" charset="0"/>
                <a:sym typeface="+mn-ea"/>
              </a:rPr>
              <a:t> con </a:t>
            </a:r>
            <a:r>
              <a:rPr lang="en-US" dirty="0" err="1" smtClean="0">
                <a:latin typeface="Times New Roman" panose="02020603050405020304" pitchFamily="18" charset="0"/>
                <a:cs typeface="Times New Roman" panose="02020603050405020304" pitchFamily="18" charset="0"/>
                <a:sym typeface="+mn-ea"/>
              </a:rPr>
              <a:t>người</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nảy</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nở</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như</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hoa</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mùa</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xuân</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mỗi</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tổ</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chức</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tốt</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lên</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phần</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xấu</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mất</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dần</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đi</a:t>
            </a:r>
            <a:r>
              <a:rPr lang="en-US" dirty="0" smtClean="0">
                <a:latin typeface="Times New Roman" panose="02020603050405020304" pitchFamily="18" charset="0"/>
                <a:cs typeface="Times New Roman" panose="02020603050405020304" pitchFamily="18" charset="0"/>
                <a:sym typeface="+mn-ea"/>
              </a:rPr>
              <a:t>.</a:t>
            </a:r>
            <a:endParaRPr lang="en-US" dirty="0" smtClean="0">
              <a:latin typeface="Times New Roman" panose="02020603050405020304" pitchFamily="18" charset="0"/>
              <a:cs typeface="Times New Roman" panose="02020603050405020304" pitchFamily="18" charset="0"/>
              <a:sym typeface="+mn-ea"/>
            </a:endParaRPr>
          </a:p>
          <a:p>
            <a:pPr algn="just"/>
            <a:endParaRPr lang="en-US" dirty="0" smtClean="0">
              <a:latin typeface="Times New Roman" panose="02020603050405020304" pitchFamily="18" charset="0"/>
              <a:cs typeface="Times New Roman" panose="02020603050405020304" pitchFamily="18" charset="0"/>
            </a:endParaRPr>
          </a:p>
          <a:p>
            <a:pPr algn="just"/>
            <a:r>
              <a:rPr lang="en-US" i="1" u="sng" dirty="0" err="1" smtClean="0">
                <a:latin typeface="Times New Roman" panose="02020603050405020304" pitchFamily="18" charset="0"/>
                <a:cs typeface="Times New Roman" panose="02020603050405020304" pitchFamily="18" charset="0"/>
                <a:sym typeface="+mn-ea"/>
              </a:rPr>
              <a:t>Thái</a:t>
            </a:r>
            <a:r>
              <a:rPr lang="en-US" i="1" u="sng" dirty="0" smtClean="0">
                <a:latin typeface="Times New Roman" panose="02020603050405020304" pitchFamily="18" charset="0"/>
                <a:cs typeface="Times New Roman" panose="02020603050405020304" pitchFamily="18" charset="0"/>
                <a:sym typeface="+mn-ea"/>
              </a:rPr>
              <a:t> </a:t>
            </a:r>
            <a:r>
              <a:rPr lang="en-US" i="1" u="sng" dirty="0" err="1" smtClean="0">
                <a:latin typeface="Times New Roman" panose="02020603050405020304" pitchFamily="18" charset="0"/>
                <a:cs typeface="Times New Roman" panose="02020603050405020304" pitchFamily="18" charset="0"/>
                <a:sym typeface="+mn-ea"/>
              </a:rPr>
              <a:t>độ</a:t>
            </a:r>
            <a:r>
              <a:rPr lang="en-US" i="1" u="sng" dirty="0" smtClean="0">
                <a:latin typeface="Times New Roman" panose="02020603050405020304" pitchFamily="18" charset="0"/>
                <a:cs typeface="Times New Roman" panose="02020603050405020304" pitchFamily="18" charset="0"/>
                <a:sym typeface="+mn-ea"/>
              </a:rPr>
              <a:t>, </a:t>
            </a:r>
            <a:r>
              <a:rPr lang="en-US" i="1" u="sng" dirty="0" err="1" smtClean="0">
                <a:latin typeface="Times New Roman" panose="02020603050405020304" pitchFamily="18" charset="0"/>
                <a:cs typeface="Times New Roman" panose="02020603050405020304" pitchFamily="18" charset="0"/>
                <a:sym typeface="+mn-ea"/>
              </a:rPr>
              <a:t>phương</a:t>
            </a:r>
            <a:r>
              <a:rPr lang="en-US" i="1" u="sng" dirty="0" smtClean="0">
                <a:latin typeface="Times New Roman" panose="02020603050405020304" pitchFamily="18" charset="0"/>
                <a:cs typeface="Times New Roman" panose="02020603050405020304" pitchFamily="18" charset="0"/>
                <a:sym typeface="+mn-ea"/>
              </a:rPr>
              <a:t> </a:t>
            </a:r>
            <a:r>
              <a:rPr lang="en-US" i="1" u="sng" dirty="0" err="1" smtClean="0">
                <a:latin typeface="Times New Roman" panose="02020603050405020304" pitchFamily="18" charset="0"/>
                <a:cs typeface="Times New Roman" panose="02020603050405020304" pitchFamily="18" charset="0"/>
                <a:sym typeface="+mn-ea"/>
              </a:rPr>
              <a:t>pháp</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Phải</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tiến</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hành</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thường</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xuyên</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như</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người</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ta</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rửa</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mặt</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hàng</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ngày</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phải</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thẳng</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thắn</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chân</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thành</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trung</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thực</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không</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nể</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nang</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không</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giấu</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diếm</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và</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cũng</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không</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thêm</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bớt</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khuyết</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điểm</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phải</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có</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tình</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đồng</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chí</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yêu</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thương</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lẫn</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nhau</a:t>
            </a:r>
            <a:r>
              <a:rPr lang="en-US" dirty="0" smtClean="0">
                <a:latin typeface="Times New Roman" panose="02020603050405020304" pitchFamily="18" charset="0"/>
                <a:cs typeface="Times New Roman" panose="02020603050405020304" pitchFamily="18" charset="0"/>
                <a:sym typeface="+mn-ea"/>
              </a:rPr>
              <a:t>”,...</a:t>
            </a:r>
            <a:endParaRPr lang="en-US" dirty="0" smtClean="0">
              <a:latin typeface="Times New Roman" panose="02020603050405020304" pitchFamily="18" charset="0"/>
              <a:cs typeface="Times New Roman" panose="02020603050405020304" pitchFamily="18" charset="0"/>
            </a:endParaRPr>
          </a:p>
          <a:p>
            <a:endParaRPr lang="en-US"/>
          </a:p>
        </p:txBody>
      </p:sp>
      <p:graphicFrame>
        <p:nvGraphicFramePr>
          <p:cNvPr id="11" name="Content Placeholder 2"/>
          <p:cNvGraphicFramePr/>
          <p:nvPr/>
        </p:nvGraphicFramePr>
        <p:xfrm>
          <a:off x="-138430" y="175260"/>
          <a:ext cx="8446770" cy="13423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7"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548005" y="467360"/>
          <a:ext cx="7569835" cy="57467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317500" y="1092200"/>
            <a:ext cx="8648065" cy="5831840"/>
          </a:xfrm>
        </p:spPr>
        <p:txBody>
          <a:bodyPr/>
          <a:p>
            <a:endParaRPr lang="en-US"/>
          </a:p>
        </p:txBody>
      </p:sp>
      <p:graphicFrame>
        <p:nvGraphicFramePr>
          <p:cNvPr id="11" name="Content Placeholder 2"/>
          <p:cNvGraphicFramePr/>
          <p:nvPr/>
        </p:nvGraphicFramePr>
        <p:xfrm>
          <a:off x="-138430" y="175260"/>
          <a:ext cx="8446770" cy="13423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5" name="Diagram 4"/>
          <p:cNvGraphicFramePr/>
          <p:nvPr/>
        </p:nvGraphicFramePr>
        <p:xfrm>
          <a:off x="508000" y="2210435"/>
          <a:ext cx="8058150" cy="400367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 name="Diagram 4"/>
          <p:cNvGraphicFramePr/>
          <p:nvPr/>
        </p:nvGraphicFramePr>
        <p:xfrm>
          <a:off x="167640" y="259080"/>
          <a:ext cx="8838565" cy="12649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3" name="Content Placeholder 2"/>
          <p:cNvGraphicFramePr>
            <a:graphicFrameLocks noGrp="1"/>
          </p:cNvGraphicFramePr>
          <p:nvPr>
            <p:ph idx="1"/>
          </p:nvPr>
        </p:nvGraphicFramePr>
        <p:xfrm>
          <a:off x="426720" y="2142490"/>
          <a:ext cx="8399780" cy="398399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endParaRPr lang="en-US"/>
          </a:p>
        </p:txBody>
      </p:sp>
      <p:sp>
        <p:nvSpPr>
          <p:cNvPr id="4" name="Title 3"/>
          <p:cNvSpPr/>
          <p:nvPr>
            <p:ph type="title"/>
          </p:nvPr>
        </p:nvSpPr>
        <p:spPr/>
        <p:txBody>
          <a:bodyPr/>
          <a:p>
            <a:endParaRPr lang="en-US"/>
          </a:p>
        </p:txBody>
      </p:sp>
      <p:graphicFrame>
        <p:nvGraphicFramePr>
          <p:cNvPr id="11" name="Content Placeholder 2"/>
          <p:cNvGraphicFramePr/>
          <p:nvPr/>
        </p:nvGraphicFramePr>
        <p:xfrm>
          <a:off x="-138430" y="175260"/>
          <a:ext cx="8446770" cy="13423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5" name="Diagram 4"/>
          <p:cNvGraphicFramePr/>
          <p:nvPr/>
        </p:nvGraphicFramePr>
        <p:xfrm>
          <a:off x="168910" y="1148080"/>
          <a:ext cx="8805545" cy="543052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47040" y="634365"/>
            <a:ext cx="8239125" cy="5492115"/>
          </a:xfrm>
        </p:spPr>
        <p:txBody>
          <a:bodyPr/>
          <a:p>
            <a:r>
              <a:rPr lang="en-US"/>
              <a:t>Tác phẩm </a:t>
            </a:r>
            <a:r>
              <a:rPr lang="en-US" i="1"/>
              <a:t>“</a:t>
            </a:r>
            <a:r>
              <a:rPr lang="en-US" i="1">
                <a:solidFill>
                  <a:srgbClr val="C00000"/>
                </a:solidFill>
              </a:rPr>
              <a:t>Sửa đổi lối làm việc”</a:t>
            </a:r>
            <a:r>
              <a:rPr lang="en-US" i="1"/>
              <a:t> </a:t>
            </a:r>
            <a:r>
              <a:rPr lang="en-US"/>
              <a:t>(1974): HCM căn dặn 12 điều đối với cán bộ, đảng viên:</a:t>
            </a:r>
            <a:endParaRPr lang="en-US"/>
          </a:p>
          <a:p>
            <a:r>
              <a:rPr lang="en-US"/>
              <a:t>Điều 9: “Đảng phải lựa chọn những người rất trung thành”.</a:t>
            </a:r>
            <a:endParaRPr lang="en-US"/>
          </a:p>
          <a:p>
            <a:r>
              <a:rPr lang="en-US"/>
              <a:t>Điều 10: “Đảng phải tẩy bỏ những phần tử hủ hóa ra ngoài”.</a:t>
            </a:r>
            <a:endParaRPr lang="en-US"/>
          </a:p>
          <a:p>
            <a:pPr marL="0" indent="0">
              <a:buNone/>
            </a:pPr>
            <a:r>
              <a:rPr lang="en-US"/>
              <a:t>=&gt; Đảng sẽ luôn lớn mạnh cả về số lượng và chất lượng.</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graphicFrame>
        <p:nvGraphicFramePr>
          <p:cNvPr id="11" name="Content Placeholder 2"/>
          <p:cNvGraphicFramePr/>
          <p:nvPr/>
        </p:nvGraphicFramePr>
        <p:xfrm>
          <a:off x="109855" y="215265"/>
          <a:ext cx="8387080" cy="87503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4" name="Diagram 3"/>
          <p:cNvGraphicFramePr/>
          <p:nvPr/>
        </p:nvGraphicFramePr>
        <p:xfrm>
          <a:off x="109855" y="958850"/>
          <a:ext cx="8716010" cy="547814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graphicFrame>
        <p:nvGraphicFramePr>
          <p:cNvPr id="11" name="Content Placeholder 2"/>
          <p:cNvGraphicFramePr/>
          <p:nvPr/>
        </p:nvGraphicFramePr>
        <p:xfrm>
          <a:off x="-138430" y="175260"/>
          <a:ext cx="8446770" cy="13423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4" name="Diagram 3"/>
          <p:cNvGraphicFramePr/>
          <p:nvPr/>
        </p:nvGraphicFramePr>
        <p:xfrm>
          <a:off x="508000" y="1167765"/>
          <a:ext cx="8456295" cy="497014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0" fill="hold"/>
                                        <p:tgtEl>
                                          <p:spTgt spid="4"/>
                                        </p:tgtEl>
                                        <p:attrNameLst>
                                          <p:attrName>ppt_x</p:attrName>
                                        </p:attrNameLst>
                                      </p:cBhvr>
                                      <p:tavLst>
                                        <p:tav tm="0">
                                          <p:val>
                                            <p:strVal val="#ppt_x"/>
                                          </p:val>
                                        </p:tav>
                                        <p:tav tm="100000">
                                          <p:val>
                                            <p:strVal val="#ppt_x"/>
                                          </p:val>
                                        </p:tav>
                                      </p:tavLst>
                                    </p:anim>
                                    <p:anim calcmode="lin" valueType="num">
                                      <p:cBhvr additive="base">
                                        <p:cTn id="13" dur="5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HCM hết sức quan tâm đến xây dựng đội ngũ CB_ĐV. Người coi đây là cái gốc của mọi công việc.</a:t>
            </a:r>
            <a:endParaRPr lang="en-US"/>
          </a:p>
          <a:p>
            <a:r>
              <a:rPr lang="en-US"/>
              <a:t>“Muôn việc thành công hay thất bại đều do cán bộ tốt hoặc kém”</a:t>
            </a:r>
            <a:endParaRPr lang="en-US"/>
          </a:p>
          <a:p>
            <a:r>
              <a:rPr lang="en-US"/>
              <a:t>Xây dựng đội ngũ cán bộ, đảng viên vừa có Đức, vừa có Tài, trong sạch, vững mạnh.</a:t>
            </a:r>
            <a:endParaRPr lang="en-US"/>
          </a:p>
        </p:txBody>
      </p:sp>
      <p:graphicFrame>
        <p:nvGraphicFramePr>
          <p:cNvPr id="11" name="Content Placeholder 2"/>
          <p:cNvGraphicFramePr/>
          <p:nvPr/>
        </p:nvGraphicFramePr>
        <p:xfrm>
          <a:off x="-98425" y="257810"/>
          <a:ext cx="8446770" cy="13423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ox(in)">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6085" y="105410"/>
            <a:ext cx="8229600" cy="664845"/>
          </a:xfrm>
        </p:spPr>
        <p:txBody>
          <a:bodyPr/>
          <a:p>
            <a:pPr algn="l"/>
            <a:r>
              <a:rPr lang="en-US" sz="3600" i="1"/>
              <a:t>- Xây dựng những con người</a:t>
            </a:r>
            <a:r>
              <a:rPr lang="en-US" sz="3600"/>
              <a:t>:</a:t>
            </a:r>
            <a:endParaRPr lang="en-US" sz="3600"/>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138430" y="933450"/>
          <a:ext cx="8805545" cy="574611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 name="Diagram 4"/>
          <p:cNvGraphicFramePr/>
          <p:nvPr/>
        </p:nvGraphicFramePr>
        <p:xfrm>
          <a:off x="167640" y="259080"/>
          <a:ext cx="8838565" cy="12649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3" name="Content Placeholder 2"/>
          <p:cNvGraphicFramePr>
            <a:graphicFrameLocks noGrp="1"/>
          </p:cNvGraphicFramePr>
          <p:nvPr>
            <p:ph idx="1"/>
          </p:nvPr>
        </p:nvGraphicFramePr>
        <p:xfrm>
          <a:off x="338455" y="1658620"/>
          <a:ext cx="8488045" cy="271907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 name="Diagram 1"/>
          <p:cNvGraphicFramePr/>
          <p:nvPr/>
        </p:nvGraphicFramePr>
        <p:xfrm>
          <a:off x="338455" y="4378325"/>
          <a:ext cx="8365490" cy="136652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457835" y="640715"/>
          <a:ext cx="8229600" cy="560641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1804035" y="4100195"/>
            <a:ext cx="6882765" cy="1198880"/>
          </a:xfrm>
          <a:prstGeom prst="rect">
            <a:avLst/>
          </a:prstGeom>
          <a:solidFill>
            <a:schemeClr val="bg1"/>
          </a:solidFill>
        </p:spPr>
        <p:txBody>
          <a:bodyPr wrap="square" rtlCol="0">
            <a:spAutoFit/>
          </a:bodyPr>
          <a:p>
            <a:r>
              <a:rPr lang="en-US" sz="3600" b="1">
                <a:sym typeface="+mn-ea"/>
              </a:rPr>
              <a:t>1.1. Bản chất giai cấp của nhà nước</a:t>
            </a:r>
            <a:endParaRPr lang="en-US" sz="3600" b="1"/>
          </a:p>
          <a:p>
            <a:endParaRPr lang="en-US" sz="3600" b="1"/>
          </a:p>
        </p:txBody>
      </p:sp>
      <p:sp>
        <p:nvSpPr>
          <p:cNvPr id="6" name="Text Box 5"/>
          <p:cNvSpPr txBox="1"/>
          <p:nvPr/>
        </p:nvSpPr>
        <p:spPr>
          <a:xfrm>
            <a:off x="995045" y="1195070"/>
            <a:ext cx="5558155" cy="1445260"/>
          </a:xfrm>
          <a:prstGeom prst="rect">
            <a:avLst/>
          </a:prstGeom>
          <a:solidFill>
            <a:schemeClr val="bg1"/>
          </a:solidFill>
        </p:spPr>
        <p:txBody>
          <a:bodyPr wrap="square" rtlCol="0">
            <a:spAutoFit/>
          </a:bodyPr>
          <a:p>
            <a:r>
              <a:rPr lang="en-US" sz="4400" b="1">
                <a:sym typeface="+mn-ea"/>
              </a:rPr>
              <a:t>1. Nhà nước dân chủ</a:t>
            </a:r>
            <a:endParaRPr lang="en-US" sz="4400" b="1"/>
          </a:p>
          <a:p>
            <a:endParaRPr lang="en-US" sz="4400"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145" y="146685"/>
            <a:ext cx="9324340" cy="1271270"/>
          </a:xfrm>
        </p:spPr>
        <p:txBody>
          <a:bodyPr>
            <a:normAutofit fontScale="90000"/>
          </a:bodyPr>
          <a:lstStyle/>
          <a:p>
            <a:pPr algn="ctr"/>
            <a:br>
              <a:rPr lang="en-US" b="1" dirty="0"/>
            </a:br>
            <a:r>
              <a:rPr lang="en-US" b="1" dirty="0"/>
              <a:t>a. </a:t>
            </a:r>
            <a:r>
              <a:rPr lang="en-US" b="1" dirty="0" err="1"/>
              <a:t>Bản</a:t>
            </a:r>
            <a:r>
              <a:rPr lang="en-US" b="1" dirty="0"/>
              <a:t> </a:t>
            </a:r>
            <a:r>
              <a:rPr lang="en-US" b="1" dirty="0" err="1"/>
              <a:t>chất</a:t>
            </a:r>
            <a:r>
              <a:rPr lang="en-US" b="1" dirty="0"/>
              <a:t> </a:t>
            </a:r>
            <a:r>
              <a:rPr lang="en-US" b="1" dirty="0" err="1"/>
              <a:t>giai</a:t>
            </a:r>
            <a:r>
              <a:rPr lang="en-US" b="1" dirty="0"/>
              <a:t> </a:t>
            </a:r>
            <a:r>
              <a:rPr lang="en-US" b="1" dirty="0" err="1"/>
              <a:t>cấp</a:t>
            </a:r>
            <a:r>
              <a:rPr lang="en-US" b="1" dirty="0"/>
              <a:t> </a:t>
            </a:r>
            <a:r>
              <a:rPr lang="en-US" b="1" dirty="0" err="1"/>
              <a:t>công</a:t>
            </a:r>
            <a:r>
              <a:rPr lang="en-US" b="1" dirty="0"/>
              <a:t> </a:t>
            </a:r>
            <a:r>
              <a:rPr lang="en-US" b="1" dirty="0" err="1"/>
              <a:t>nhân</a:t>
            </a:r>
            <a:r>
              <a:rPr lang="en-US" b="1" dirty="0"/>
              <a:t> </a:t>
            </a:r>
            <a:r>
              <a:rPr lang="en-US" b="1" dirty="0" err="1"/>
              <a:t>của</a:t>
            </a:r>
            <a:br>
              <a:rPr lang="en-US" b="1" dirty="0" err="1"/>
            </a:br>
            <a:r>
              <a:rPr lang="en-US" b="1" dirty="0" err="1"/>
              <a:t>nhà</a:t>
            </a:r>
            <a:r>
              <a:rPr lang="en-US" b="1" dirty="0"/>
              <a:t> </a:t>
            </a:r>
            <a:r>
              <a:rPr lang="en-US" b="1" dirty="0" err="1"/>
              <a:t>nước</a:t>
            </a:r>
            <a:br>
              <a:rPr lang="en-US" b="1" dirty="0"/>
            </a:br>
            <a:endParaRPr lang="vi-VN" b="1" dirty="0"/>
          </a:p>
        </p:txBody>
      </p:sp>
      <p:graphicFrame>
        <p:nvGraphicFramePr>
          <p:cNvPr id="5" name="Diagram 4"/>
          <p:cNvGraphicFramePr/>
          <p:nvPr/>
        </p:nvGraphicFramePr>
        <p:xfrm>
          <a:off x="102235" y="1808480"/>
          <a:ext cx="8584565" cy="37852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ext Box 2"/>
          <p:cNvSpPr txBox="1"/>
          <p:nvPr/>
        </p:nvSpPr>
        <p:spPr>
          <a:xfrm>
            <a:off x="158115" y="225425"/>
            <a:ext cx="1505585" cy="5015865"/>
          </a:xfrm>
          <a:prstGeom prst="rect">
            <a:avLst/>
          </a:prstGeom>
          <a:solidFill>
            <a:schemeClr val="bg1"/>
          </a:solidFill>
          <a:ln w="38100" cap="sq" cmpd="sng">
            <a:solidFill>
              <a:schemeClr val="tx1"/>
            </a:solidFill>
            <a:prstDash val="solid"/>
            <a:miter/>
            <a:headEnd type="none" w="sm" len="sm"/>
            <a:tailEnd type="none" w="sm" len="sm"/>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50000"/>
              </a:spcBef>
              <a:buNone/>
            </a:pPr>
            <a:r>
              <a:rPr lang="en-US" b="1" dirty="0">
                <a:solidFill>
                  <a:srgbClr val="0070C0"/>
                </a:solidFill>
              </a:rPr>
              <a:t>b.</a:t>
            </a:r>
            <a:r>
              <a:rPr b="1" dirty="0">
                <a:solidFill>
                  <a:srgbClr val="0070C0"/>
                </a:solidFill>
              </a:rPr>
              <a:t> Bản chất GCCN thống nhất với tính nhân dân, tính dân tộc</a:t>
            </a:r>
            <a:endParaRPr b="1" dirty="0">
              <a:solidFill>
                <a:srgbClr val="0070C0"/>
              </a:solidFill>
            </a:endParaRPr>
          </a:p>
        </p:txBody>
      </p:sp>
      <p:sp>
        <p:nvSpPr>
          <p:cNvPr id="57347" name="Text Box 3"/>
          <p:cNvSpPr txBox="1"/>
          <p:nvPr/>
        </p:nvSpPr>
        <p:spPr>
          <a:xfrm>
            <a:off x="2328863" y="225425"/>
            <a:ext cx="6629400" cy="1383665"/>
          </a:xfrm>
          <a:prstGeom prst="rect">
            <a:avLst/>
          </a:prstGeom>
          <a:noFill/>
          <a:ln w="19050" cap="sq"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50000"/>
              </a:spcBef>
              <a:buNone/>
            </a:pPr>
            <a:r>
              <a:rPr lang="en-US" sz="2800" b="1" i="1" dirty="0">
                <a:solidFill>
                  <a:srgbClr val="0070C0"/>
                </a:solidFill>
              </a:rPr>
              <a:t>Một là</a:t>
            </a:r>
            <a:r>
              <a:rPr lang="en-US" sz="2800" b="1" dirty="0">
                <a:solidFill>
                  <a:srgbClr val="0070C0"/>
                </a:solidFill>
              </a:rPr>
              <a:t>, </a:t>
            </a:r>
            <a:r>
              <a:rPr sz="2800" b="1" dirty="0">
                <a:solidFill>
                  <a:srgbClr val="0070C0"/>
                </a:solidFill>
              </a:rPr>
              <a:t>Nhà nước ta ra đời là kết quả của cuộc đấu tranh lâu dài, gian khổ với sự hy sinh xương máu của bao thế hệ CM</a:t>
            </a:r>
            <a:endParaRPr sz="2800" b="1" dirty="0">
              <a:solidFill>
                <a:srgbClr val="0070C0"/>
              </a:solidFill>
            </a:endParaRPr>
          </a:p>
        </p:txBody>
      </p:sp>
      <p:sp>
        <p:nvSpPr>
          <p:cNvPr id="57348" name="Text Box 4"/>
          <p:cNvSpPr txBox="1"/>
          <p:nvPr/>
        </p:nvSpPr>
        <p:spPr>
          <a:xfrm>
            <a:off x="2308225" y="2224088"/>
            <a:ext cx="6629400" cy="1383665"/>
          </a:xfrm>
          <a:prstGeom prst="rect">
            <a:avLst/>
          </a:prstGeom>
          <a:noFill/>
          <a:ln w="19050" cap="sq"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r>
              <a:rPr lang="en-US" altLang="vi-VN" sz="2800" b="1" i="1" dirty="0">
                <a:solidFill>
                  <a:srgbClr val="0070C0"/>
                </a:solidFill>
              </a:rPr>
              <a:t>Hai là</a:t>
            </a:r>
            <a:r>
              <a:rPr lang="en-US" altLang="vi-VN" sz="2800" b="1" dirty="0">
                <a:solidFill>
                  <a:srgbClr val="0070C0"/>
                </a:solidFill>
              </a:rPr>
              <a:t>, </a:t>
            </a:r>
            <a:r>
              <a:rPr lang="vi-VN" altLang="x-none" sz="2800" b="1" dirty="0">
                <a:solidFill>
                  <a:srgbClr val="0070C0"/>
                </a:solidFill>
              </a:rPr>
              <a:t>Nhà nước ta bảo vệ lợi ích của nhân dân, lấy lợi ích của dân tộc làm cơ bản. </a:t>
            </a:r>
            <a:endParaRPr sz="2800" b="1" dirty="0">
              <a:solidFill>
                <a:srgbClr val="0070C0"/>
              </a:solidFill>
            </a:endParaRPr>
          </a:p>
        </p:txBody>
      </p:sp>
      <p:sp>
        <p:nvSpPr>
          <p:cNvPr id="57349" name="Text Box 5"/>
          <p:cNvSpPr txBox="1"/>
          <p:nvPr/>
        </p:nvSpPr>
        <p:spPr>
          <a:xfrm>
            <a:off x="2271713" y="4049713"/>
            <a:ext cx="6629400" cy="2584450"/>
          </a:xfrm>
          <a:prstGeom prst="rect">
            <a:avLst/>
          </a:prstGeom>
          <a:noFill/>
          <a:ln w="19050" cap="sq"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r>
              <a:rPr lang="en-US" sz="2700" b="1" i="1" dirty="0">
                <a:solidFill>
                  <a:srgbClr val="0070C0"/>
                </a:solidFill>
              </a:rPr>
              <a:t>Ba là</a:t>
            </a:r>
            <a:r>
              <a:rPr lang="en-US" sz="2700" b="1" dirty="0">
                <a:solidFill>
                  <a:srgbClr val="0070C0"/>
                </a:solidFill>
              </a:rPr>
              <a:t>, </a:t>
            </a:r>
            <a:r>
              <a:rPr sz="2700" b="1" dirty="0">
                <a:solidFill>
                  <a:srgbClr val="0070C0"/>
                </a:solidFill>
              </a:rPr>
              <a:t> </a:t>
            </a:r>
            <a:r>
              <a:rPr lang="vi-VN" altLang="x-none" sz="2700" b="1" dirty="0">
                <a:solidFill>
                  <a:srgbClr val="0070C0"/>
                </a:solidFill>
              </a:rPr>
              <a:t>Nhà nước đã lãnh đạo nhân dân kháng chiến để bảo vệ nền độc lập, tự do của Tổ quốc, xây dựng một nước VN hoà bình, thống nhất, độc lập, dân chủ, giàu mạnh, góp phần vào sự tiến bộ của thế giới</a:t>
            </a:r>
            <a:endParaRPr lang="vi-VN" altLang="x-none" sz="2700" b="1" dirty="0">
              <a:solidFill>
                <a:srgbClr val="0070C0"/>
              </a:solidFill>
            </a:endParaRPr>
          </a:p>
        </p:txBody>
      </p:sp>
      <p:sp>
        <p:nvSpPr>
          <p:cNvPr id="57350" name="Line 6"/>
          <p:cNvSpPr/>
          <p:nvPr/>
        </p:nvSpPr>
        <p:spPr>
          <a:xfrm flipV="1">
            <a:off x="1663700" y="947738"/>
            <a:ext cx="704850" cy="1441450"/>
          </a:xfrm>
          <a:prstGeom prst="line">
            <a:avLst/>
          </a:prstGeom>
          <a:ln w="57150" cap="sq" cmpd="sng">
            <a:solidFill>
              <a:schemeClr val="tx1"/>
            </a:solidFill>
            <a:prstDash val="solid"/>
            <a:headEnd type="none" w="sm" len="sm"/>
            <a:tailEnd type="triangle" w="sm" len="sm"/>
          </a:ln>
        </p:spPr>
      </p:sp>
      <p:sp>
        <p:nvSpPr>
          <p:cNvPr id="57351" name="Line 7"/>
          <p:cNvSpPr/>
          <p:nvPr/>
        </p:nvSpPr>
        <p:spPr>
          <a:xfrm>
            <a:off x="1663700" y="2389188"/>
            <a:ext cx="625475" cy="133350"/>
          </a:xfrm>
          <a:prstGeom prst="line">
            <a:avLst/>
          </a:prstGeom>
          <a:ln w="57150" cap="sq" cmpd="sng">
            <a:solidFill>
              <a:schemeClr val="tx1"/>
            </a:solidFill>
            <a:prstDash val="solid"/>
            <a:headEnd type="none" w="sm" len="sm"/>
            <a:tailEnd type="triangle" w="sm" len="sm"/>
          </a:ln>
        </p:spPr>
      </p:sp>
      <p:sp>
        <p:nvSpPr>
          <p:cNvPr id="57352" name="Line 8"/>
          <p:cNvSpPr/>
          <p:nvPr/>
        </p:nvSpPr>
        <p:spPr>
          <a:xfrm>
            <a:off x="1708150" y="2438400"/>
            <a:ext cx="581025" cy="1998663"/>
          </a:xfrm>
          <a:prstGeom prst="line">
            <a:avLst/>
          </a:prstGeom>
          <a:ln w="57150" cap="sq" cmpd="sng">
            <a:solidFill>
              <a:schemeClr val="tx1"/>
            </a:solidFill>
            <a:prstDash val="solid"/>
            <a:headEnd type="none" w="sm" len="sm"/>
            <a:tailEnd type="triangle" w="sm" len="sm"/>
          </a:ln>
        </p:spPr>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type="wd">
                                    <p:tmPct val="100000"/>
                                  </p:iterate>
                                  <p:childTnLst>
                                    <p:set>
                                      <p:cBhvr>
                                        <p:cTn id="6" dur="1" fill="hold">
                                          <p:stCondLst>
                                            <p:cond delay="0"/>
                                          </p:stCondLst>
                                        </p:cTn>
                                        <p:tgtEl>
                                          <p:spTgt spid="57346"/>
                                        </p:tgtEl>
                                        <p:attrNameLst>
                                          <p:attrName>style.visibility</p:attrName>
                                        </p:attrNameLst>
                                      </p:cBhvr>
                                      <p:to>
                                        <p:strVal val="visible"/>
                                      </p:to>
                                    </p:set>
                                    <p:anim calcmode="lin" valueType="num">
                                      <p:cBhvr additive="base">
                                        <p:cTn id="7" dur="300" fill="hold"/>
                                        <p:tgtEl>
                                          <p:spTgt spid="57346"/>
                                        </p:tgtEl>
                                        <p:attrNameLst>
                                          <p:attrName>ppt_x</p:attrName>
                                        </p:attrNameLst>
                                      </p:cBhvr>
                                      <p:tavLst>
                                        <p:tav tm="0">
                                          <p:val>
                                            <p:strVal val="#ppt_x"/>
                                          </p:val>
                                        </p:tav>
                                        <p:tav tm="100000">
                                          <p:val>
                                            <p:strVal val="#ppt_x"/>
                                          </p:val>
                                        </p:tav>
                                      </p:tavLst>
                                    </p:anim>
                                    <p:anim calcmode="lin" valueType="num">
                                      <p:cBhvr additive="base">
                                        <p:cTn id="8" dur="300" fill="hold"/>
                                        <p:tgtEl>
                                          <p:spTgt spid="573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9" fill="hold" nodeType="clickEffect">
                                  <p:stCondLst>
                                    <p:cond delay="0"/>
                                  </p:stCondLst>
                                  <p:childTnLst>
                                    <p:set>
                                      <p:cBhvr>
                                        <p:cTn id="12" dur="1" fill="hold">
                                          <p:stCondLst>
                                            <p:cond delay="0"/>
                                          </p:stCondLst>
                                        </p:cTn>
                                        <p:tgtEl>
                                          <p:spTgt spid="57350"/>
                                        </p:tgtEl>
                                        <p:attrNameLst>
                                          <p:attrName>style.visibility</p:attrName>
                                        </p:attrNameLst>
                                      </p:cBhvr>
                                      <p:to>
                                        <p:strVal val="visible"/>
                                      </p:to>
                                    </p:set>
                                    <p:animEffect transition="in" filter="strips(upLeft)">
                                      <p:cBhvr>
                                        <p:cTn id="13" dur="500"/>
                                        <p:tgtEl>
                                          <p:spTgt spid="57350"/>
                                        </p:tgtEl>
                                      </p:cBhvr>
                                    </p:animEffect>
                                  </p:childTnLst>
                                </p:cTn>
                              </p:par>
                            </p:childTnLst>
                          </p:cTn>
                        </p:par>
                        <p:par>
                          <p:cTn id="14" fill="hold">
                            <p:stCondLst>
                              <p:cond delay="500"/>
                            </p:stCondLst>
                            <p:childTnLst>
                              <p:par>
                                <p:cTn id="15" presetID="16" presetClass="entr" presetSubtype="37" fill="hold" grpId="0" nodeType="afterEffect">
                                  <p:stCondLst>
                                    <p:cond delay="0"/>
                                  </p:stCondLst>
                                  <p:childTnLst>
                                    <p:set>
                                      <p:cBhvr>
                                        <p:cTn id="16" dur="1" fill="hold">
                                          <p:stCondLst>
                                            <p:cond delay="0"/>
                                          </p:stCondLst>
                                        </p:cTn>
                                        <p:tgtEl>
                                          <p:spTgt spid="57347"/>
                                        </p:tgtEl>
                                        <p:attrNameLst>
                                          <p:attrName>style.visibility</p:attrName>
                                        </p:attrNameLst>
                                      </p:cBhvr>
                                      <p:to>
                                        <p:strVal val="visible"/>
                                      </p:to>
                                    </p:set>
                                    <p:animEffect transition="in" filter="barn(outVertical)">
                                      <p:cBhvr>
                                        <p:cTn id="17" dur="500"/>
                                        <p:tgtEl>
                                          <p:spTgt spid="5734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57351"/>
                                        </p:tgtEl>
                                        <p:attrNameLst>
                                          <p:attrName>style.visibility</p:attrName>
                                        </p:attrNameLst>
                                      </p:cBhvr>
                                      <p:to>
                                        <p:strVal val="visible"/>
                                      </p:to>
                                    </p:set>
                                    <p:animEffect transition="in" filter="strips(downLeft)">
                                      <p:cBhvr>
                                        <p:cTn id="22" dur="500"/>
                                        <p:tgtEl>
                                          <p:spTgt spid="57351"/>
                                        </p:tgtEl>
                                      </p:cBhvr>
                                    </p:animEffect>
                                  </p:childTnLst>
                                </p:cTn>
                              </p:par>
                            </p:childTnLst>
                          </p:cTn>
                        </p:par>
                        <p:par>
                          <p:cTn id="23" fill="hold">
                            <p:stCondLst>
                              <p:cond delay="500"/>
                            </p:stCondLst>
                            <p:childTnLst>
                              <p:par>
                                <p:cTn id="24" presetID="2" presetClass="entr" presetSubtype="2" fill="hold" grpId="0" nodeType="afterEffect">
                                  <p:stCondLst>
                                    <p:cond delay="0"/>
                                  </p:stCondLst>
                                  <p:childTnLst>
                                    <p:set>
                                      <p:cBhvr>
                                        <p:cTn id="25" dur="1" fill="hold">
                                          <p:stCondLst>
                                            <p:cond delay="0"/>
                                          </p:stCondLst>
                                        </p:cTn>
                                        <p:tgtEl>
                                          <p:spTgt spid="57348"/>
                                        </p:tgtEl>
                                        <p:attrNameLst>
                                          <p:attrName>style.visibility</p:attrName>
                                        </p:attrNameLst>
                                      </p:cBhvr>
                                      <p:to>
                                        <p:strVal val="visible"/>
                                      </p:to>
                                    </p:set>
                                    <p:anim calcmode="lin" valueType="num">
                                      <p:cBhvr additive="base">
                                        <p:cTn id="26" dur="500" fill="hold"/>
                                        <p:tgtEl>
                                          <p:spTgt spid="57348"/>
                                        </p:tgtEl>
                                        <p:attrNameLst>
                                          <p:attrName>ppt_x</p:attrName>
                                        </p:attrNameLst>
                                      </p:cBhvr>
                                      <p:tavLst>
                                        <p:tav tm="0">
                                          <p:val>
                                            <p:strVal val="1+#ppt_w/2"/>
                                          </p:val>
                                        </p:tav>
                                        <p:tav tm="100000">
                                          <p:val>
                                            <p:strVal val="#ppt_x"/>
                                          </p:val>
                                        </p:tav>
                                      </p:tavLst>
                                    </p:anim>
                                    <p:anim calcmode="lin" valueType="num">
                                      <p:cBhvr additive="base">
                                        <p:cTn id="27" dur="500" fill="hold"/>
                                        <p:tgtEl>
                                          <p:spTgt spid="57348"/>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57352"/>
                                        </p:tgtEl>
                                        <p:attrNameLst>
                                          <p:attrName>style.visibility</p:attrName>
                                        </p:attrNameLst>
                                      </p:cBhvr>
                                      <p:to>
                                        <p:strVal val="visible"/>
                                      </p:to>
                                    </p:set>
                                    <p:animEffect transition="in" filter="strips(downLeft)">
                                      <p:cBhvr>
                                        <p:cTn id="32" dur="500"/>
                                        <p:tgtEl>
                                          <p:spTgt spid="57352"/>
                                        </p:tgtEl>
                                      </p:cBhvr>
                                    </p:animEffect>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57349"/>
                                        </p:tgtEl>
                                        <p:attrNameLst>
                                          <p:attrName>style.visibility</p:attrName>
                                        </p:attrNameLst>
                                      </p:cBhvr>
                                      <p:to>
                                        <p:strVal val="visible"/>
                                      </p:to>
                                    </p:set>
                                    <p:anim calcmode="lin" valueType="num">
                                      <p:cBhvr additive="base">
                                        <p:cTn id="36" dur="500" fill="hold"/>
                                        <p:tgtEl>
                                          <p:spTgt spid="57349"/>
                                        </p:tgtEl>
                                        <p:attrNameLst>
                                          <p:attrName>ppt_x</p:attrName>
                                        </p:attrNameLst>
                                      </p:cBhvr>
                                      <p:tavLst>
                                        <p:tav tm="0">
                                          <p:val>
                                            <p:strVal val="#ppt_x"/>
                                          </p:val>
                                        </p:tav>
                                        <p:tav tm="100000">
                                          <p:val>
                                            <p:strVal val="#ppt_x"/>
                                          </p:val>
                                        </p:tav>
                                      </p:tavLst>
                                    </p:anim>
                                    <p:anim calcmode="lin" valueType="num">
                                      <p:cBhvr additive="base">
                                        <p:cTn id="37" dur="500" fill="hold"/>
                                        <p:tgtEl>
                                          <p:spTgt spid="573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ldLvl="0" animBg="1"/>
      <p:bldP spid="57347" grpId="0" bldLvl="0" animBg="1"/>
      <p:bldP spid="57348" grpId="0" bldLvl="0" animBg="1"/>
      <p:bldP spid="5734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nvPr>
        </p:nvGraphicFramePr>
        <p:xfrm>
          <a:off x="304800" y="762000"/>
          <a:ext cx="8686800" cy="422116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Diagram 2"/>
          <p:cNvGraphicFramePr/>
          <p:nvPr/>
        </p:nvGraphicFramePr>
        <p:xfrm>
          <a:off x="299720" y="996950"/>
          <a:ext cx="8425180" cy="546227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Text Box 1"/>
          <p:cNvSpPr txBox="1"/>
          <p:nvPr/>
        </p:nvSpPr>
        <p:spPr>
          <a:xfrm>
            <a:off x="176530" y="48260"/>
            <a:ext cx="8968740" cy="706755"/>
          </a:xfrm>
          <a:prstGeom prst="rect">
            <a:avLst/>
          </a:prstGeom>
          <a:noFill/>
        </p:spPr>
        <p:txBody>
          <a:bodyPr wrap="square" rtlCol="0">
            <a:spAutoFit/>
          </a:bodyPr>
          <a:p>
            <a:r>
              <a:rPr lang="en-US" sz="4000" b="1">
                <a:solidFill>
                  <a:schemeClr val="tx2">
                    <a:lumMod val="75000"/>
                  </a:schemeClr>
                </a:solidFill>
                <a:effectLst>
                  <a:outerShdw blurRad="38100" dist="38100" dir="2700000" algn="tl">
                    <a:srgbClr val="000000">
                      <a:alpha val="43137"/>
                    </a:srgbClr>
                  </a:outerShdw>
                </a:effectLst>
              </a:rPr>
              <a:t>1.2. Nhà nước của dân, do dân, vì dân</a:t>
            </a:r>
            <a:endParaRPr lang="en-US" sz="4000" b="1">
              <a:solidFill>
                <a:schemeClr val="tx2">
                  <a:lumMod val="75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4)">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ttps://upload.wikimedia.org/wikipedia/vi/thumb/1/1b/Hienphap1946.jpg/200px-Hienphap1946.jpg"/>
          <p:cNvPicPr>
            <a:picLocks noChangeAspect="1"/>
          </p:cNvPicPr>
          <p:nvPr/>
        </p:nvPicPr>
        <p:blipFill>
          <a:blip r:embed="rId1"/>
          <a:stretch>
            <a:fillRect/>
          </a:stretch>
        </p:blipFill>
        <p:spPr>
          <a:xfrm>
            <a:off x="446088" y="1822450"/>
            <a:ext cx="2628900" cy="3432175"/>
          </a:xfrm>
          <a:prstGeom prst="rect">
            <a:avLst/>
          </a:prstGeom>
          <a:noFill/>
          <a:ln w="9525">
            <a:noFill/>
          </a:ln>
        </p:spPr>
      </p:pic>
      <p:sp>
        <p:nvSpPr>
          <p:cNvPr id="5" name="TextBox 4"/>
          <p:cNvSpPr txBox="1"/>
          <p:nvPr/>
        </p:nvSpPr>
        <p:spPr>
          <a:xfrm>
            <a:off x="3513138" y="1858963"/>
            <a:ext cx="4344987" cy="3416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just" eaLnBrk="1" hangingPunct="1">
              <a:spcBef>
                <a:spcPct val="0"/>
              </a:spcBef>
              <a:buNone/>
            </a:pPr>
            <a:r>
              <a:rPr sz="2400" dirty="0">
                <a:solidFill>
                  <a:schemeClr val="accent2"/>
                </a:solidFill>
              </a:rPr>
              <a:t>Điều 1 Hiến pháp nước Việt Nam Dân chủ Cộng hoà (Năm 1946) nói: “Nước Việt Nam là một nước dân chủ cộng hoà. Tất cả quyền bính trong nước là của toàn thể nhân dân Việt Nam, không phân biệt nòi giống, gái trai, giàu nghèo, giai cấp, tôn giáo.”</a:t>
            </a:r>
            <a:endParaRPr sz="24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https://upload.wikimedia.org/wikipedia/vi/thumb/1/1b/Hienphap1946.jpg/200px-Hienphap1946.jpg"/>
          <p:cNvPicPr>
            <a:picLocks noChangeAspect="1"/>
          </p:cNvPicPr>
          <p:nvPr/>
        </p:nvPicPr>
        <p:blipFill>
          <a:blip r:embed="rId1"/>
          <a:stretch>
            <a:fillRect/>
          </a:stretch>
        </p:blipFill>
        <p:spPr>
          <a:xfrm>
            <a:off x="482600" y="1384300"/>
            <a:ext cx="2628900" cy="3432175"/>
          </a:xfrm>
          <a:prstGeom prst="rect">
            <a:avLst/>
          </a:prstGeom>
          <a:noFill/>
          <a:ln w="9525">
            <a:noFill/>
          </a:ln>
        </p:spPr>
      </p:pic>
      <p:sp>
        <p:nvSpPr>
          <p:cNvPr id="4" name="Rectangle 3"/>
          <p:cNvSpPr/>
          <p:nvPr/>
        </p:nvSpPr>
        <p:spPr>
          <a:xfrm>
            <a:off x="3330575" y="1639888"/>
            <a:ext cx="4572000" cy="3476625"/>
          </a:xfrm>
          <a:prstGeom prst="rect">
            <a:avLst/>
          </a:prstGeom>
        </p:spPr>
        <p:txBody>
          <a:bodyPr>
            <a:spAutoFit/>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sz="2750" b="1" i="0" u="none" strike="noStrike" kern="1200" cap="none" spc="0" normalizeH="0" baseline="0" noProof="0">
                <a:ln>
                  <a:noFill/>
                </a:ln>
                <a:solidFill>
                  <a:schemeClr val="accent2"/>
                </a:solidFill>
                <a:effectLst/>
                <a:uLnTx/>
                <a:uFillTx/>
                <a:latin typeface="Arial" panose="020B0604020202020204" pitchFamily="34" charset="0"/>
                <a:ea typeface="+mn-ea"/>
                <a:cs typeface="+mn-cs"/>
              </a:rPr>
              <a:t>Điều 32, viết: “Những việc liên quan đến vận mệnh quốc gia sẽ đưa ra nhân dân phúc quyết...” thực chất đó là chế độ trưng cầu dân ý, một hình thức dân chủ đề ra khá sớm ở nước ta.</a:t>
            </a:r>
            <a:endParaRPr kumimoji="0" lang="en-US" sz="2750" b="1"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6" name="TextBox 5"/>
          <p:cNvSpPr txBox="1"/>
          <p:nvPr/>
        </p:nvSpPr>
        <p:spPr>
          <a:xfrm>
            <a:off x="665163" y="5145088"/>
            <a:ext cx="7813675" cy="119888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r>
              <a:rPr sz="2400" b="1" dirty="0">
                <a:solidFill>
                  <a:schemeClr val="accent2"/>
                </a:solidFill>
              </a:rPr>
              <a:t>“Nhân dân có quyền bãi miễn đại biểu Quốc hội và đại biểu Hội đồng nhân dân nếu những đại biểu ấy tỏ ra không xứng đáng với sự tín nhiệm của nhân dân”</a:t>
            </a:r>
            <a:endParaRPr sz="2400"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857" y="1673679"/>
            <a:ext cx="8392715" cy="4038600"/>
          </a:xfrm>
        </p:spPr>
        <p:txBody>
          <a:bodyPr>
            <a:normAutofit lnSpcReduction="10000"/>
          </a:bodyPr>
          <a:lstStyle/>
          <a:p>
            <a:pPr marL="0" indent="0" fontAlgn="base">
              <a:buNone/>
            </a:pPr>
            <a:r>
              <a:rPr lang="vi-VN" sz="2700" i="1" dirty="0"/>
              <a:t>“Nước Việt Nam là một nước dân chủ cộng hoà.</a:t>
            </a:r>
            <a:endParaRPr lang="vi-VN" sz="2700" i="1" dirty="0"/>
          </a:p>
          <a:p>
            <a:pPr marL="0" indent="0" fontAlgn="base">
              <a:buNone/>
            </a:pPr>
            <a:r>
              <a:rPr lang="vi-VN" sz="2700" i="1" dirty="0"/>
              <a:t>Tất cả quyền binh trong nước là của toàn thể nhân dân Việt Nam, không phân biệt nòi giống, gái trai, giàu nghèo, giai cấp, tôn giáo.”</a:t>
            </a:r>
            <a:endParaRPr lang="vi-VN" sz="2700" i="1" dirty="0"/>
          </a:p>
          <a:p>
            <a:pPr algn="r" fontAlgn="base">
              <a:buFontTx/>
              <a:buChar char="-"/>
            </a:pPr>
            <a:r>
              <a:rPr lang="vi-VN" sz="2700" b="1" dirty="0">
                <a:solidFill>
                  <a:srgbClr val="FFFF00"/>
                </a:solidFill>
              </a:rPr>
              <a:t>Điều 1, Hiến pháp 1946</a:t>
            </a:r>
            <a:endParaRPr lang="vi-VN" sz="2700" b="1" dirty="0">
              <a:solidFill>
                <a:srgbClr val="FFFF00"/>
              </a:solidFill>
            </a:endParaRPr>
          </a:p>
          <a:p>
            <a:pPr marL="0" indent="0" fontAlgn="base">
              <a:buNone/>
            </a:pPr>
            <a:r>
              <a:rPr lang="vi-VN" sz="2700" i="1" dirty="0"/>
              <a:t>“Nước ta là nước dân chủ. Bao nhiêu quyền hạn đều của dân”</a:t>
            </a:r>
            <a:endParaRPr lang="vi-VN" sz="2700" i="1" dirty="0"/>
          </a:p>
          <a:p>
            <a:pPr marL="0" indent="0">
              <a:buNone/>
            </a:pPr>
            <a:r>
              <a:rPr lang="vi-VN" sz="2700" b="1" dirty="0">
                <a:solidFill>
                  <a:srgbClr val="FFFF00"/>
                </a:solidFill>
              </a:rPr>
              <a:t>Hồ Chí Minh:  </a:t>
            </a:r>
            <a:r>
              <a:rPr lang="vi-VN" sz="2700" b="1" i="1" dirty="0">
                <a:solidFill>
                  <a:srgbClr val="FFFF00"/>
                </a:solidFill>
              </a:rPr>
              <a:t>Toàn tập </a:t>
            </a:r>
            <a:r>
              <a:rPr lang="vi-VN" sz="2700" b="1" dirty="0">
                <a:solidFill>
                  <a:srgbClr val="FFFF00"/>
                </a:solidFill>
              </a:rPr>
              <a:t>, Nxb. Chính trị quốc gia, H.2000, t.5, tr.698</a:t>
            </a:r>
            <a:endParaRPr lang="vi-VN" sz="4050" b="1" dirty="0">
              <a:solidFill>
                <a:srgbClr val="FFFF00"/>
              </a:solidFill>
            </a:endParaRPr>
          </a:p>
          <a:p>
            <a:pPr algn="r" fontAlgn="base">
              <a:buFontTx/>
              <a:buChar char="-"/>
            </a:pPr>
            <a:endParaRPr lang="vi-VN" sz="2700" b="1" dirty="0"/>
          </a:p>
          <a:p>
            <a:pPr marL="0" indent="0">
              <a:buNone/>
            </a:pPr>
            <a:endParaRPr lang="vi-VN" sz="27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400" y="1939738"/>
            <a:ext cx="7881087" cy="3146611"/>
          </a:xfrm>
        </p:spPr>
        <p:txBody>
          <a:bodyPr>
            <a:normAutofit/>
          </a:bodyPr>
          <a:lstStyle/>
          <a:p>
            <a:pPr marL="0" indent="0" fontAlgn="base">
              <a:buNone/>
            </a:pPr>
            <a:r>
              <a:rPr lang="vi-VN" sz="2700" i="1" dirty="0"/>
              <a:t>“Nhân dân có quyền bãi miễn đại biểu Quốc hội và đại biểu Hội đồng nhân dân nếu những đại biểu ấy tỏ ra không xứng đáng với sự tín nhiệm của nhân dân”</a:t>
            </a:r>
            <a:endParaRPr lang="vi-VN" sz="2700" i="1" dirty="0"/>
          </a:p>
          <a:p>
            <a:pPr marL="0" indent="0" fontAlgn="base">
              <a:buNone/>
            </a:pPr>
            <a:endParaRPr lang="vi-VN" sz="2700" i="1" dirty="0"/>
          </a:p>
          <a:p>
            <a:pPr marL="0" indent="0" algn="r" fontAlgn="base">
              <a:buNone/>
            </a:pPr>
            <a:r>
              <a:rPr lang="vi-VN" sz="2400" dirty="0">
                <a:solidFill>
                  <a:srgbClr val="FFFF00"/>
                </a:solidFill>
              </a:rPr>
              <a:t> Hồ Chí Minh:  </a:t>
            </a:r>
            <a:r>
              <a:rPr lang="vi-VN" sz="2400" i="1" dirty="0">
                <a:solidFill>
                  <a:srgbClr val="FFFF00"/>
                </a:solidFill>
              </a:rPr>
              <a:t>Toàn tập </a:t>
            </a:r>
            <a:r>
              <a:rPr lang="vi-VN" sz="2400" dirty="0">
                <a:solidFill>
                  <a:srgbClr val="FFFF00"/>
                </a:solidFill>
              </a:rPr>
              <a:t>, Sđd, t.9, tr.591</a:t>
            </a:r>
            <a:endParaRPr lang="vi-VN" sz="7200" i="1" dirty="0">
              <a:solidFill>
                <a:srgbClr val="FFFF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92055" y="1347107"/>
            <a:ext cx="7162631" cy="4288970"/>
          </a:xfrm>
        </p:spPr>
        <p:txBody>
          <a:bodyPr>
            <a:normAutofit/>
          </a:bodyPr>
          <a:lstStyle/>
          <a:p>
            <a:pPr marL="0" indent="0" algn="just">
              <a:buNone/>
            </a:pPr>
            <a:r>
              <a:rPr lang="vi-VN" sz="2700" dirty="0"/>
              <a:t>“Chính phủ ta là chính phủ của nhân dân, chỉ có một mục đích là phụng sự cho lợi ích của nhân dân. Chính phủ rất mong đồng bào giúp đỡ, đôn đốc, kiểm soát và phê bình để làm tròn nhiệm vụ của mình là người đầy tớ trung thành tận tụy của nhân dân”</a:t>
            </a:r>
            <a:endParaRPr lang="vi-VN" sz="2700" dirty="0"/>
          </a:p>
          <a:p>
            <a:pPr marL="0" indent="0" algn="r">
              <a:buNone/>
            </a:pPr>
            <a:r>
              <a:rPr lang="vi-VN" sz="2100" dirty="0"/>
              <a:t> </a:t>
            </a:r>
            <a:r>
              <a:rPr lang="vi-VN" sz="2100" dirty="0">
                <a:solidFill>
                  <a:srgbClr val="FFFF00"/>
                </a:solidFill>
              </a:rPr>
              <a:t>Hồ Chí Minh:  </a:t>
            </a:r>
            <a:r>
              <a:rPr lang="vi-VN" sz="2100" i="1" dirty="0">
                <a:solidFill>
                  <a:srgbClr val="FFFF00"/>
                </a:solidFill>
              </a:rPr>
              <a:t>Toàn tập </a:t>
            </a:r>
            <a:r>
              <a:rPr lang="vi-VN" sz="2100" dirty="0">
                <a:solidFill>
                  <a:srgbClr val="FFFF00"/>
                </a:solidFill>
              </a:rPr>
              <a:t>, Sđd, t.7, 391-362.</a:t>
            </a:r>
            <a:endParaRPr lang="vi-VN" sz="2700" dirty="0">
              <a:solidFill>
                <a:srgbClr val="FFFF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pic>
        <p:nvPicPr>
          <p:cNvPr id="2050" name="Picture 2" descr="Kết quả hình ảnh cho quoc hoi 1946 ho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857251"/>
            <a:ext cx="9144000" cy="51610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21640" y="206375"/>
            <a:ext cx="7594600" cy="113728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457200" lvl="0" indent="-457200" eaLnBrk="1" hangingPunct="1">
              <a:spcBef>
                <a:spcPct val="0"/>
              </a:spcBef>
              <a:buNone/>
            </a:pPr>
            <a:r>
              <a:rPr lang="en-US" sz="4000" b="1" dirty="0">
                <a:solidFill>
                  <a:srgbClr val="0070C0"/>
                </a:solidFill>
              </a:rPr>
              <a:t>b. </a:t>
            </a:r>
            <a:r>
              <a:rPr sz="4000" b="1" dirty="0">
                <a:solidFill>
                  <a:srgbClr val="0070C0"/>
                </a:solidFill>
              </a:rPr>
              <a:t> Nhà nước do dân</a:t>
            </a:r>
            <a:r>
              <a:rPr sz="2800" b="1" dirty="0">
                <a:solidFill>
                  <a:srgbClr val="0070C0"/>
                </a:solidFill>
              </a:rPr>
              <a:t> </a:t>
            </a:r>
            <a:endParaRPr sz="2800" b="1" dirty="0">
              <a:solidFill>
                <a:srgbClr val="0070C0"/>
              </a:solidFill>
            </a:endParaRPr>
          </a:p>
          <a:p>
            <a:pPr marL="457200" lvl="0" indent="-457200" eaLnBrk="1" hangingPunct="1">
              <a:spcBef>
                <a:spcPct val="0"/>
              </a:spcBef>
              <a:buNone/>
            </a:pPr>
            <a:endParaRPr sz="2800" b="1" dirty="0"/>
          </a:p>
        </p:txBody>
      </p:sp>
      <p:graphicFrame>
        <p:nvGraphicFramePr>
          <p:cNvPr id="15" name="Diagram 14"/>
          <p:cNvGraphicFramePr/>
          <p:nvPr/>
        </p:nvGraphicFramePr>
        <p:xfrm>
          <a:off x="299979" y="982629"/>
          <a:ext cx="8580555" cy="54769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heel(4)">
                                      <p:cBhvr>
                                        <p:cTn id="13"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77112" y="1634939"/>
            <a:ext cx="7010231" cy="3816083"/>
          </a:xfrm>
        </p:spPr>
        <p:txBody>
          <a:bodyPr>
            <a:normAutofit/>
          </a:bodyPr>
          <a:lstStyle/>
          <a:p>
            <a:pPr marL="0" indent="0" algn="just">
              <a:buNone/>
            </a:pPr>
            <a:r>
              <a:rPr lang="vi-VN" sz="2100" b="1" dirty="0"/>
              <a:t>“Tổng tuyển cử là một dịp cho toàn thể quốc dân tự do lựa chọn những người có tài, có đức để gánh vác công việc nước nhà. Trong cuộc Tổng tuyển cử, hễ là những người muốn lo việc nước thì đều có quyền ra ứng cử; hễ là công dân thì đều có quyền đi bầu cử... Do tổng tuyển cử mà toàn dân bầu ra Quốc hội. Quốc hội sẽ cử ra Chính phủ. Chính phủ đó thật là chính phủ của toàn dân” </a:t>
            </a:r>
            <a:endParaRPr lang="vi-VN" sz="2100" b="1" dirty="0"/>
          </a:p>
          <a:p>
            <a:pPr marL="0" indent="0" algn="r">
              <a:buNone/>
            </a:pPr>
            <a:r>
              <a:rPr lang="vi-VN" sz="2100" b="1" dirty="0">
                <a:solidFill>
                  <a:srgbClr val="FFFF00"/>
                </a:solidFill>
              </a:rPr>
              <a:t>Hồ Chí Minh:  </a:t>
            </a:r>
            <a:r>
              <a:rPr lang="vi-VN" sz="2100" b="1" i="1" dirty="0">
                <a:solidFill>
                  <a:srgbClr val="FFFF00"/>
                </a:solidFill>
              </a:rPr>
              <a:t>Toàn tập </a:t>
            </a:r>
            <a:r>
              <a:rPr lang="vi-VN" sz="2100" b="1" dirty="0">
                <a:solidFill>
                  <a:srgbClr val="FFFF00"/>
                </a:solidFill>
              </a:rPr>
              <a:t>, Sđd, t.4, tr.133</a:t>
            </a:r>
            <a:endParaRPr lang="vi-VN" sz="2100" b="1" dirty="0">
              <a:solidFill>
                <a:srgbClr val="FFFF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pic>
        <p:nvPicPr>
          <p:cNvPr id="1026" name="Picture 2" descr="Kết quả hình ảnh cho bau cu 194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4951" y="1196789"/>
            <a:ext cx="7052807" cy="42649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p:cNvGraphicFramePr/>
          <p:nvPr/>
        </p:nvGraphicFramePr>
        <p:xfrm>
          <a:off x="30145" y="457200"/>
          <a:ext cx="8855110" cy="152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Rectangle 5"/>
          <p:cNvSpPr/>
          <p:nvPr/>
        </p:nvSpPr>
        <p:spPr>
          <a:xfrm>
            <a:off x="807085" y="2555875"/>
            <a:ext cx="7848600" cy="1200329"/>
          </a:xfrm>
          <a:prstGeom prst="rect">
            <a:avLst/>
          </a:prstGeom>
        </p:spPr>
        <p:txBody>
          <a:bodyPr wrap="square">
            <a:spAutoFit/>
          </a:bodyPr>
          <a:lstStyle/>
          <a:p>
            <a:pPr>
              <a:lnSpc>
                <a:spcPct val="150000"/>
              </a:lnSpc>
            </a:pP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Quan</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điểm</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của</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các</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nhà</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kinh</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điển</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chủ</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nghĩa</a:t>
            </a:r>
            <a:r>
              <a:rPr lang="en-US" sz="2400" b="1" i="1" dirty="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Mác</a:t>
            </a:r>
            <a:r>
              <a:rPr lang="en-US" sz="2400" b="1" i="1" dirty="0" smtClean="0">
                <a:latin typeface="Times New Roman" panose="02020603050405020304" pitchFamily="18" charset="0"/>
                <a:cs typeface="Times New Roman" panose="02020603050405020304" pitchFamily="18" charset="0"/>
              </a:rPr>
              <a:t> - </a:t>
            </a:r>
            <a:r>
              <a:rPr lang="en-US" sz="2400" b="1" i="1" dirty="0" err="1" smtClean="0">
                <a:latin typeface="Times New Roman" panose="02020603050405020304" pitchFamily="18" charset="0"/>
                <a:cs typeface="Times New Roman" panose="02020603050405020304" pitchFamily="18" charset="0"/>
              </a:rPr>
              <a:t>Lênin</a:t>
            </a:r>
            <a:endParaRPr lang="en-US" sz="2400" b="1" i="1" dirty="0">
              <a:latin typeface="Times New Roman" panose="02020603050405020304" pitchFamily="18" charset="0"/>
              <a:cs typeface="Times New Roman" panose="02020603050405020304" pitchFamily="18" charset="0"/>
            </a:endParaRPr>
          </a:p>
          <a:p>
            <a:pPr>
              <a:lnSpc>
                <a:spcPct val="150000"/>
              </a:lnSpc>
            </a:pP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Quan</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điểm</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của</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Hồ</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Chí</a:t>
            </a:r>
            <a:r>
              <a:rPr lang="en-US" sz="2400" b="1" i="1" dirty="0">
                <a:latin typeface="Times New Roman" panose="02020603050405020304" pitchFamily="18" charset="0"/>
                <a:cs typeface="Times New Roman" panose="02020603050405020304" pitchFamily="18" charset="0"/>
              </a:rPr>
              <a:t> Minh</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625" y="669925"/>
            <a:ext cx="8735695" cy="5848985"/>
          </a:xfrm>
        </p:spPr>
        <p:txBody>
          <a:bodyPr>
            <a:normAutofit lnSpcReduction="10000"/>
          </a:bodyPr>
          <a:lstStyle/>
          <a:p>
            <a:pPr marL="0" indent="0">
              <a:buNone/>
            </a:pPr>
            <a:r>
              <a:rPr lang="vi-VN" sz="1800" dirty="0">
                <a:solidFill>
                  <a:srgbClr val="FFFF00"/>
                </a:solidFill>
              </a:rPr>
              <a:t> </a:t>
            </a:r>
            <a:r>
              <a:rPr lang="vi-VN" sz="1800" b="1" dirty="0">
                <a:solidFill>
                  <a:srgbClr val="FFFF00"/>
                </a:solidFill>
              </a:rPr>
              <a:t>Chiều 5-1-1946, tại buổi lễ ra mắt các ứng cử viên trước toàn thể nhân dân Hà Nội tại khu học xá, Bác Hồ thay mặt các ứng cử viên phát biểu ý kiến.</a:t>
            </a:r>
            <a:endParaRPr lang="vi-VN" sz="1800" b="1" dirty="0">
              <a:solidFill>
                <a:srgbClr val="FFFF00"/>
              </a:solidFill>
            </a:endParaRPr>
          </a:p>
          <a:p>
            <a:pPr marL="0" indent="0">
              <a:buNone/>
            </a:pPr>
            <a:r>
              <a:rPr lang="vi-VN" sz="1800" b="1" dirty="0"/>
              <a:t>“… </a:t>
            </a:r>
            <a:r>
              <a:rPr lang="vi-VN" sz="1800" b="1" i="1" dirty="0"/>
              <a:t>Vừa rồi đây, ta vừa tranh được độc lập</a:t>
            </a:r>
            <a:r>
              <a:rPr lang="vi-VN" sz="1800" b="1" dirty="0"/>
              <a:t>.</a:t>
            </a:r>
            <a:r>
              <a:rPr lang="vi-VN" sz="1800" b="1" i="1" dirty="0"/>
              <a:t> Ta đã phải hy sinh nhiều mới có cái quyền cầm lá phiếu ngày nay đó. Cụ Phan Đình Phùng, cụ Hoàng Hoa Thám đã khó nhọc về cái quyền dân chủ ấy lắm. Biết bao người đã bị bắn, bị chém, đã đeo cái tên chính trị phạm và bị nhốt đầy các nhà tù Sơn La, Côn Đảo. Ban Mê Thuột... mới đòi được cái quyền bầu cử ngày nay”</a:t>
            </a:r>
            <a:r>
              <a:rPr lang="vi-VN" sz="1800" b="1" dirty="0"/>
              <a:t>.</a:t>
            </a:r>
            <a:endParaRPr lang="vi-VN" sz="1800" b="1" dirty="0"/>
          </a:p>
          <a:p>
            <a:pPr marL="0" indent="0">
              <a:buNone/>
            </a:pPr>
            <a:r>
              <a:rPr lang="vi-VN" sz="1800" b="1" dirty="0">
                <a:solidFill>
                  <a:srgbClr val="FFFF00"/>
                </a:solidFill>
              </a:rPr>
              <a:t>Bác quay sang phía các ứng cử viên nhăc nhủ:</a:t>
            </a:r>
            <a:endParaRPr lang="vi-VN" sz="1800" b="1" dirty="0">
              <a:solidFill>
                <a:srgbClr val="FFFF00"/>
              </a:solidFill>
            </a:endParaRPr>
          </a:p>
          <a:p>
            <a:pPr marL="0" indent="0">
              <a:buNone/>
            </a:pPr>
            <a:r>
              <a:rPr lang="vi-VN" sz="1800" b="1" i="1" dirty="0"/>
              <a:t>“Làm việc nước bây giờ là hy sinh, là phấn đấu, quên lợi riêng mà nghĩ lợi chung…”</a:t>
            </a:r>
            <a:r>
              <a:rPr lang="vi-VN" sz="1800" b="1" dirty="0"/>
              <a:t>.</a:t>
            </a:r>
            <a:endParaRPr lang="vi-VN" sz="1800" b="1" dirty="0"/>
          </a:p>
          <a:p>
            <a:pPr marL="0" indent="0">
              <a:buNone/>
            </a:pPr>
            <a:r>
              <a:rPr lang="vi-VN" sz="1800" b="1" dirty="0">
                <a:solidFill>
                  <a:srgbClr val="FFFF00"/>
                </a:solidFill>
              </a:rPr>
              <a:t>Hướng về các cử tri, Bác nói:</a:t>
            </a:r>
            <a:endParaRPr lang="vi-VN" sz="1800" b="1" dirty="0">
              <a:solidFill>
                <a:srgbClr val="FFFF00"/>
              </a:solidFill>
            </a:endParaRPr>
          </a:p>
          <a:p>
            <a:pPr marL="0" indent="0">
              <a:buNone/>
            </a:pPr>
            <a:r>
              <a:rPr lang="vi-VN" sz="1800" b="1" i="1" dirty="0"/>
              <a:t>“Những ai muốn làm quan cách mạng thì nhất định không nên bầu. Ngày mai, không ai ép, không ai mua, toàn dân sẽ thực hiện cái quyền dân chủ ấy”</a:t>
            </a:r>
            <a:r>
              <a:rPr lang="vi-VN" sz="1800" b="1" dirty="0"/>
              <a:t>.</a:t>
            </a:r>
            <a:endParaRPr lang="vi-VN" sz="1800" b="1" dirty="0"/>
          </a:p>
          <a:p>
            <a:endParaRPr lang="vi-VN" sz="1800"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dirty="0"/>
          </a:p>
        </p:txBody>
      </p:sp>
      <p:sp>
        <p:nvSpPr>
          <p:cNvPr id="3" name="Content Placeholder 2"/>
          <p:cNvSpPr>
            <a:spLocks noGrp="1"/>
          </p:cNvSpPr>
          <p:nvPr>
            <p:ph idx="1"/>
          </p:nvPr>
        </p:nvSpPr>
        <p:spPr/>
        <p:txBody>
          <a:bodyPr/>
          <a:lstStyle/>
          <a:p>
            <a:endParaRPr lang="vi-VN"/>
          </a:p>
        </p:txBody>
      </p:sp>
      <p:pic>
        <p:nvPicPr>
          <p:cNvPr id="4" name="Picture 3"/>
          <p:cNvPicPr>
            <a:picLocks noChangeAspect="1"/>
          </p:cNvPicPr>
          <p:nvPr/>
        </p:nvPicPr>
        <p:blipFill>
          <a:blip r:embed="rId1"/>
          <a:stretch>
            <a:fillRect/>
          </a:stretch>
        </p:blipFill>
        <p:spPr>
          <a:xfrm>
            <a:off x="827484" y="865581"/>
            <a:ext cx="7293428" cy="5135169"/>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pic>
        <p:nvPicPr>
          <p:cNvPr id="3074" name="Picture 2" descr="Kết quả hình ảnh cho binh dan hoc vu"/>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2088" y="1196789"/>
            <a:ext cx="6765302" cy="47357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pic>
        <p:nvPicPr>
          <p:cNvPr id="4098" name="Picture 2" descr="http://huyenuy.namtramy.quangnam.gov.vn/Portals/31/Users/NewFolder/Quy%202/T%205/minh_-_lien_viet.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2347" y="939799"/>
            <a:ext cx="8535081" cy="5060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210" y="751205"/>
            <a:ext cx="8049895" cy="4906645"/>
          </a:xfrm>
        </p:spPr>
        <p:txBody>
          <a:bodyPr>
            <a:normAutofit/>
          </a:bodyPr>
          <a:lstStyle/>
          <a:p>
            <a:pPr marL="0" indent="0">
              <a:buNone/>
            </a:pPr>
            <a:r>
              <a:rPr lang="vi-VN" sz="2100" b="1" dirty="0"/>
              <a:t>“</a:t>
            </a:r>
            <a:r>
              <a:rPr lang="vi-VN" sz="2100" b="1" i="1" dirty="0"/>
              <a:t>Cán bộ và đảng viên ta phải hiểu: Mặt trận mạnh thì kháng chiến càng mạnh. Mặt trận hoạt động sôi nổi thì công việc kháng chiến càng thuận lợi</a:t>
            </a:r>
            <a:r>
              <a:rPr lang="vi-VN" sz="2100" b="1" dirty="0"/>
              <a:t>”</a:t>
            </a:r>
            <a:endParaRPr lang="vi-VN" sz="2100" b="1" dirty="0"/>
          </a:p>
          <a:p>
            <a:pPr marL="0" indent="0">
              <a:buNone/>
            </a:pPr>
            <a:r>
              <a:rPr lang="vi-VN" sz="2100" b="1" dirty="0">
                <a:solidFill>
                  <a:srgbClr val="FFFF00"/>
                </a:solidFill>
              </a:rPr>
              <a:t>Hồ Chí Minh: </a:t>
            </a:r>
            <a:r>
              <a:rPr lang="vi-VN" sz="2100" b="1" i="1" dirty="0">
                <a:solidFill>
                  <a:srgbClr val="FFFF00"/>
                </a:solidFill>
              </a:rPr>
              <a:t>Toàn tập</a:t>
            </a:r>
            <a:r>
              <a:rPr lang="vi-VN" sz="2100" b="1" dirty="0">
                <a:solidFill>
                  <a:srgbClr val="FFFF00"/>
                </a:solidFill>
              </a:rPr>
              <a:t>, Sđd, t.6, tr.461</a:t>
            </a:r>
            <a:endParaRPr lang="vi-VN" sz="2100" b="1" dirty="0">
              <a:solidFill>
                <a:srgbClr val="FFFF00"/>
              </a:solidFill>
            </a:endParaRPr>
          </a:p>
          <a:p>
            <a:pPr marL="0" indent="0">
              <a:buNone/>
            </a:pPr>
            <a:r>
              <a:rPr lang="vi-VN" sz="2100" b="1" dirty="0"/>
              <a:t>“</a:t>
            </a:r>
            <a:r>
              <a:rPr lang="vi-VN" sz="2100" b="1" i="1" dirty="0"/>
              <a:t>Ngày nay, hoà bình đã lập lại nhưng chưa củng cố, nước ta tạm chia làm hai miền và đồng bào miền Nam đang sống trong cảnh lửa nóng nước sâu. Mặt trận dân tộc thống nhất cần mở rộng hơn nữa, củng cố hơn nữa, đoàn kết tất cả những người thật sự yêu Tổ quốc, yêu hoà bình, không phân biệt họ thuộc đảng phái nào, tôn giáo nào, từng lớp nào và quá khứ họ đã hợp tác với phe nào</a:t>
            </a:r>
            <a:r>
              <a:rPr lang="vi-VN" sz="2100" b="1" dirty="0"/>
              <a:t>”</a:t>
            </a:r>
            <a:endParaRPr lang="vi-VN" sz="2100" b="1" dirty="0"/>
          </a:p>
          <a:p>
            <a:pPr marL="0" indent="0">
              <a:buNone/>
            </a:pPr>
            <a:r>
              <a:rPr lang="vi-VN" sz="2100" b="1" dirty="0">
                <a:solidFill>
                  <a:srgbClr val="FFFF00"/>
                </a:solidFill>
              </a:rPr>
              <a:t>Hồ Chí Minh: </a:t>
            </a:r>
            <a:r>
              <a:rPr lang="vi-VN" sz="2100" b="1" i="1" dirty="0">
                <a:solidFill>
                  <a:srgbClr val="FFFF00"/>
                </a:solidFill>
              </a:rPr>
              <a:t>Toàn tập</a:t>
            </a:r>
            <a:r>
              <a:rPr lang="vi-VN" sz="2100" b="1" dirty="0">
                <a:solidFill>
                  <a:srgbClr val="FFFF00"/>
                </a:solidFill>
              </a:rPr>
              <a:t>, Sđd, t.8, tr.61</a:t>
            </a:r>
            <a:endParaRPr lang="vi-VN" sz="2100" b="1" dirty="0">
              <a:solidFill>
                <a:srgbClr val="FFFF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63525" y="215900"/>
            <a:ext cx="7594600" cy="119888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457200" lvl="0" indent="-457200" eaLnBrk="1" hangingPunct="1">
              <a:spcBef>
                <a:spcPct val="0"/>
              </a:spcBef>
              <a:buNone/>
            </a:pPr>
            <a:r>
              <a:rPr lang="en-US" sz="4400" b="1" dirty="0">
                <a:solidFill>
                  <a:schemeClr val="tx1"/>
                </a:solidFill>
                <a:effectLst>
                  <a:outerShdw blurRad="38100" dist="19050" dir="2700000" algn="tl" rotWithShape="0">
                    <a:schemeClr val="dk1">
                      <a:alpha val="40000"/>
                    </a:schemeClr>
                  </a:outerShdw>
                </a:effectLst>
              </a:rPr>
              <a:t>c</a:t>
            </a:r>
            <a:r>
              <a:rPr sz="4400" b="1" dirty="0">
                <a:solidFill>
                  <a:schemeClr val="tx1"/>
                </a:solidFill>
                <a:effectLst>
                  <a:outerShdw blurRad="38100" dist="19050" dir="2700000" algn="tl" rotWithShape="0">
                    <a:schemeClr val="dk1">
                      <a:alpha val="40000"/>
                    </a:schemeClr>
                  </a:outerShdw>
                </a:effectLst>
              </a:rPr>
              <a:t>. Nhà nước vì dân</a:t>
            </a:r>
            <a:r>
              <a:rPr sz="4000" b="1" dirty="0">
                <a:solidFill>
                  <a:schemeClr val="tx1"/>
                </a:solidFill>
                <a:effectLst>
                  <a:outerShdw blurRad="38100" dist="19050" dir="2700000" algn="tl" rotWithShape="0">
                    <a:schemeClr val="dk1">
                      <a:alpha val="40000"/>
                    </a:schemeClr>
                  </a:outerShdw>
                </a:effectLst>
              </a:rPr>
              <a:t> </a:t>
            </a:r>
            <a:endParaRPr sz="2800" b="1" dirty="0">
              <a:solidFill>
                <a:srgbClr val="0070C0"/>
              </a:solidFill>
            </a:endParaRPr>
          </a:p>
          <a:p>
            <a:pPr marL="457200" lvl="0" indent="-457200" eaLnBrk="1" hangingPunct="1">
              <a:spcBef>
                <a:spcPct val="0"/>
              </a:spcBef>
              <a:buNone/>
            </a:pPr>
            <a:endParaRPr sz="2800" b="1" dirty="0"/>
          </a:p>
        </p:txBody>
      </p:sp>
      <p:graphicFrame>
        <p:nvGraphicFramePr>
          <p:cNvPr id="19" name="Diagram 18"/>
          <p:cNvGraphicFramePr/>
          <p:nvPr/>
        </p:nvGraphicFramePr>
        <p:xfrm>
          <a:off x="628596" y="800064"/>
          <a:ext cx="7886808" cy="54769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edge">
                                      <p:cBhvr>
                                        <p:cTn id="13"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656" y="1232168"/>
            <a:ext cx="7380344" cy="4393025"/>
          </a:xfrm>
        </p:spPr>
        <p:txBody>
          <a:bodyPr>
            <a:normAutofit/>
          </a:bodyPr>
          <a:lstStyle/>
          <a:p>
            <a:pPr marL="0" indent="0" algn="just">
              <a:buNone/>
            </a:pPr>
            <a:r>
              <a:rPr lang="vi-VN" sz="2400" dirty="0"/>
              <a:t>	</a:t>
            </a:r>
            <a:r>
              <a:rPr lang="vi-VN" sz="2400" b="1" dirty="0"/>
              <a:t>“Chúng ta phải hiểu rằng, các cơ quan Chính phủ từ toàn quốc cho đến các làng, đều là công bộc của dân, nghĩa là để gánh vác việc chung cho dân, chứ không phải để đè đầu dân như trong thời kỳ dưới quyền thống trị của Pháp, Nhật.</a:t>
            </a:r>
            <a:endParaRPr lang="vi-VN" sz="2400" b="1" dirty="0"/>
          </a:p>
          <a:p>
            <a:pPr marL="0" indent="0" algn="ctr">
              <a:buNone/>
            </a:pPr>
            <a:r>
              <a:rPr lang="vi-VN" sz="2400" b="1" dirty="0"/>
              <a:t>Việc gì lợi cho dân, ta phải hết sức làm.</a:t>
            </a:r>
            <a:endParaRPr lang="vi-VN" sz="2400" b="1" dirty="0"/>
          </a:p>
          <a:p>
            <a:pPr marL="0" indent="0" algn="ctr">
              <a:buNone/>
            </a:pPr>
            <a:r>
              <a:rPr lang="vi-VN" sz="2400" b="1" dirty="0"/>
              <a:t>Việc gì hại đến dân, ta phải hết sức tránh”</a:t>
            </a:r>
            <a:endParaRPr lang="vi-VN" sz="2400" b="1" dirty="0"/>
          </a:p>
          <a:p>
            <a:pPr marL="0" indent="0" algn="r">
              <a:buNone/>
            </a:pPr>
            <a:r>
              <a:rPr lang="vi-VN" sz="2400" b="1" dirty="0">
                <a:solidFill>
                  <a:srgbClr val="FFFF00"/>
                </a:solidFill>
              </a:rPr>
              <a:t>Hồ Chí Minh:  </a:t>
            </a:r>
            <a:r>
              <a:rPr lang="vi-VN" sz="2400" b="1" i="1" dirty="0">
                <a:solidFill>
                  <a:srgbClr val="FFFF00"/>
                </a:solidFill>
              </a:rPr>
              <a:t>Toàn tập </a:t>
            </a:r>
            <a:r>
              <a:rPr lang="vi-VN" sz="2400" b="1" dirty="0">
                <a:solidFill>
                  <a:srgbClr val="FFFF00"/>
                </a:solidFill>
              </a:rPr>
              <a:t>, Sđd, t.4, tr.56-57</a:t>
            </a:r>
            <a:endParaRPr lang="vi-VN" sz="2400" dirty="0">
              <a:solidFill>
                <a:srgbClr val="FFFF00"/>
              </a:solidFill>
            </a:endParaRPr>
          </a:p>
          <a:p>
            <a:pPr marL="0" indent="0" algn="just">
              <a:buNone/>
            </a:pPr>
            <a:endParaRPr lang="vi-VN"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312" y="1199510"/>
            <a:ext cx="7391231" cy="4229740"/>
          </a:xfrm>
        </p:spPr>
        <p:txBody>
          <a:bodyPr>
            <a:normAutofit/>
          </a:bodyPr>
          <a:lstStyle/>
          <a:p>
            <a:pPr marL="0" indent="0">
              <a:buNone/>
            </a:pPr>
            <a:r>
              <a:rPr lang="vi-VN" sz="1800" dirty="0"/>
              <a:t> </a:t>
            </a:r>
            <a:r>
              <a:rPr lang="vi-VN" sz="1800" b="1" dirty="0"/>
              <a:t>“Chúng ta tranh được tự do, độc lập rồi mà dân cứ chết đói, chết rét, thì tự do, độc lập cũng không làm gì. Dân chỉ biết rõ giá trị của tự do, của độc lập khi mà dân được ăn no, mặc đủ.</a:t>
            </a:r>
            <a:endParaRPr lang="vi-VN" sz="1800" b="1" dirty="0"/>
          </a:p>
          <a:p>
            <a:pPr marL="0" indent="0">
              <a:buNone/>
            </a:pPr>
            <a:r>
              <a:rPr lang="vi-VN" sz="1800" b="1" dirty="0"/>
              <a:t>Chúng ta phải thực hiện ngay:</a:t>
            </a:r>
            <a:endParaRPr lang="vi-VN" sz="1800" b="1" dirty="0"/>
          </a:p>
          <a:p>
            <a:pPr marL="0" indent="0">
              <a:buNone/>
            </a:pPr>
            <a:r>
              <a:rPr lang="vi-VN" sz="1800" b="1" dirty="0"/>
              <a:t>1. Làm cho dân có ăn.</a:t>
            </a:r>
            <a:endParaRPr lang="vi-VN" sz="1800" b="1" dirty="0"/>
          </a:p>
          <a:p>
            <a:pPr marL="0" indent="0">
              <a:buNone/>
            </a:pPr>
            <a:r>
              <a:rPr lang="vi-VN" sz="1800" b="1" dirty="0"/>
              <a:t>2. Làm cho dân có mặc.</a:t>
            </a:r>
            <a:endParaRPr lang="vi-VN" sz="1800" b="1" dirty="0"/>
          </a:p>
          <a:p>
            <a:pPr marL="0" indent="0">
              <a:buNone/>
            </a:pPr>
            <a:r>
              <a:rPr lang="vi-VN" sz="1800" b="1" dirty="0"/>
              <a:t>3. Làm cho dân có chỗ ở.</a:t>
            </a:r>
            <a:endParaRPr lang="vi-VN" sz="1800" b="1" dirty="0"/>
          </a:p>
          <a:p>
            <a:pPr marL="0" indent="0">
              <a:buNone/>
            </a:pPr>
            <a:r>
              <a:rPr lang="vi-VN" sz="1800" b="1" dirty="0"/>
              <a:t>4. Làm cho dân có học hành.</a:t>
            </a:r>
            <a:endParaRPr lang="vi-VN" sz="1800" b="1" dirty="0"/>
          </a:p>
          <a:p>
            <a:pPr marL="0" indent="0">
              <a:buNone/>
            </a:pPr>
            <a:r>
              <a:rPr lang="vi-VN" sz="1800" b="1" dirty="0"/>
              <a:t>Cái mục đích chúng ta đi đến là 4 điều đó. Đi đến để dân nước ta xứng đáng với tự do độc lập và giúp sức được cho tự do độc lập”</a:t>
            </a:r>
            <a:endParaRPr lang="vi-VN" sz="1800" b="1" dirty="0"/>
          </a:p>
          <a:p>
            <a:pPr marL="0" indent="0" algn="r">
              <a:buNone/>
            </a:pPr>
            <a:r>
              <a:rPr lang="vi-VN" sz="1800" b="1" dirty="0">
                <a:solidFill>
                  <a:srgbClr val="FFFF00"/>
                </a:solidFill>
              </a:rPr>
              <a:t>Hồ Chí Minh:  </a:t>
            </a:r>
            <a:r>
              <a:rPr lang="vi-VN" sz="1800" b="1" i="1" dirty="0">
                <a:solidFill>
                  <a:srgbClr val="FFFF00"/>
                </a:solidFill>
              </a:rPr>
              <a:t>Toàn tập </a:t>
            </a:r>
            <a:r>
              <a:rPr lang="vi-VN" sz="1800" b="1" dirty="0">
                <a:solidFill>
                  <a:srgbClr val="FFFF00"/>
                </a:solidFill>
              </a:rPr>
              <a:t>, Sđd, t.4, tr.152</a:t>
            </a:r>
            <a:endParaRPr lang="vi-VN" sz="1800" b="1" dirty="0">
              <a:solidFill>
                <a:srgbClr val="FFFF00"/>
              </a:solidFill>
            </a:endParaRPr>
          </a:p>
          <a:p>
            <a:pPr marL="0" indent="0">
              <a:buNone/>
            </a:pPr>
            <a:endParaRPr lang="vi-VN" sz="1800"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6025"/>
            <a:ext cx="8460740" cy="4605020"/>
          </a:xfrm>
        </p:spPr>
        <p:txBody>
          <a:bodyPr>
            <a:normAutofit lnSpcReduction="10000"/>
          </a:bodyPr>
          <a:lstStyle/>
          <a:p>
            <a:pPr marL="0" indent="0" algn="just">
              <a:buNone/>
            </a:pPr>
            <a:r>
              <a:rPr lang="vi-VN" sz="2100" b="1" dirty="0"/>
              <a:t>“Vì yêu mến và tin cậy tôi, mà đồng bào giao vận mệnh nước nhà, dân tộc cho tôi gánh vác. Phận sự tôi như một người cầm lái, phải chèo chống thế nào để đưa chiếc thuyền Tổ quốc vượt khỏi những cơn sóng gió, mà an toàn đi đến bờ bến hạnh phúc của nhân dân”.</a:t>
            </a:r>
            <a:endParaRPr lang="vi-VN" sz="2100" b="1" dirty="0"/>
          </a:p>
          <a:p>
            <a:pPr marL="0" indent="0" algn="just">
              <a:buNone/>
            </a:pPr>
            <a:r>
              <a:rPr lang="vi-VN" sz="2100" b="1" dirty="0"/>
              <a:t> “Ngoài những việc đó, Chính phủ do tôi đứng đầu, chưa làm việc gì đáng kể cho nhân dân. Tuy nhiên người trong ban hành chính làm việc tốt và thanh liêm, song cái tệ tham ô, nhũng lạm chưa quét sạch… Người đời không phải là thánh thần, không ai tránh khỏi khuyết điểm. Chúng ta không sợ có khuyết điểm, nhưng chi sợ không biết kiên quyết sửa nó đi…</a:t>
            </a:r>
            <a:endParaRPr lang="vi-VN" sz="2100" b="1" dirty="0"/>
          </a:p>
          <a:p>
            <a:pPr marL="0" indent="0" algn="just">
              <a:buNone/>
            </a:pPr>
            <a:r>
              <a:rPr lang="vi-VN" sz="2100" b="1" dirty="0"/>
              <a:t>… Những sự thành công là nhờ đồng bào cố gắng. Những khuyết điểm kể trên là lỗi tại tôi”</a:t>
            </a:r>
            <a:endParaRPr lang="vi-VN" sz="2100" b="1" dirty="0"/>
          </a:p>
          <a:p>
            <a:pPr marL="0" indent="0" algn="r">
              <a:buNone/>
            </a:pPr>
            <a:r>
              <a:rPr lang="vi-VN" sz="2100" b="1" i="1" dirty="0">
                <a:solidFill>
                  <a:srgbClr val="FFFF00"/>
                </a:solidFill>
              </a:rPr>
              <a:t>Báo Cứu quốc, số 153, ngày 28-1-1946</a:t>
            </a:r>
            <a:endParaRPr lang="vi-VN" sz="2100" b="1" dirty="0">
              <a:solidFill>
                <a:srgbClr val="FFFF00"/>
              </a:solidFill>
            </a:endParaRPr>
          </a:p>
          <a:p>
            <a:pPr algn="just"/>
            <a:endParaRPr lang="vi-VN" sz="2100"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pic>
        <p:nvPicPr>
          <p:cNvPr id="6148" name="Picture 4" descr="http://tcnn.vn/uploads/resources/hoainga/images/story(76).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22202" y="1077044"/>
            <a:ext cx="5920468" cy="46517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228600" y="980440"/>
          <a:ext cx="8668385" cy="30708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Rectangle 5"/>
          <p:cNvSpPr/>
          <p:nvPr/>
        </p:nvSpPr>
        <p:spPr>
          <a:xfrm>
            <a:off x="228600" y="343937"/>
            <a:ext cx="8382000" cy="477054"/>
          </a:xfrm>
          <a:prstGeom prst="rect">
            <a:avLst/>
          </a:prstGeom>
        </p:spPr>
        <p:txBody>
          <a:bodyPr wrap="square">
            <a:spAutoFit/>
          </a:bodyPr>
          <a:lstStyle/>
          <a:p>
            <a:r>
              <a:rPr lang="en-US" sz="2500" b="1" i="1" dirty="0">
                <a:latin typeface="Times New Roman" panose="02020603050405020304" pitchFamily="18" charset="0"/>
                <a:cs typeface="Times New Roman" panose="02020603050405020304" pitchFamily="18" charset="0"/>
              </a:rPr>
              <a:t>* </a:t>
            </a:r>
            <a:r>
              <a:rPr lang="en-US" sz="2500" b="1" i="1" dirty="0" err="1">
                <a:latin typeface="Times New Roman" panose="02020603050405020304" pitchFamily="18" charset="0"/>
                <a:cs typeface="Times New Roman" panose="02020603050405020304" pitchFamily="18" charset="0"/>
              </a:rPr>
              <a:t>Quan</a:t>
            </a:r>
            <a:r>
              <a:rPr lang="en-US" sz="2500" b="1" i="1" dirty="0">
                <a:latin typeface="Times New Roman" panose="02020603050405020304" pitchFamily="18" charset="0"/>
                <a:cs typeface="Times New Roman" panose="02020603050405020304" pitchFamily="18" charset="0"/>
              </a:rPr>
              <a:t> </a:t>
            </a:r>
            <a:r>
              <a:rPr lang="en-US" sz="2500" b="1" i="1" dirty="0" err="1">
                <a:latin typeface="Times New Roman" panose="02020603050405020304" pitchFamily="18" charset="0"/>
                <a:cs typeface="Times New Roman" panose="02020603050405020304" pitchFamily="18" charset="0"/>
              </a:rPr>
              <a:t>điểm</a:t>
            </a:r>
            <a:r>
              <a:rPr lang="en-US" sz="2500" b="1" i="1" dirty="0">
                <a:latin typeface="Times New Roman" panose="02020603050405020304" pitchFamily="18" charset="0"/>
                <a:cs typeface="Times New Roman" panose="02020603050405020304" pitchFamily="18" charset="0"/>
              </a:rPr>
              <a:t> </a:t>
            </a:r>
            <a:r>
              <a:rPr lang="en-US" sz="2500" b="1" i="1" dirty="0" err="1">
                <a:latin typeface="Times New Roman" panose="02020603050405020304" pitchFamily="18" charset="0"/>
                <a:cs typeface="Times New Roman" panose="02020603050405020304" pitchFamily="18" charset="0"/>
              </a:rPr>
              <a:t>của</a:t>
            </a:r>
            <a:r>
              <a:rPr lang="en-US" sz="2500" b="1" i="1" dirty="0">
                <a:latin typeface="Times New Roman" panose="02020603050405020304" pitchFamily="18" charset="0"/>
                <a:cs typeface="Times New Roman" panose="02020603050405020304" pitchFamily="18" charset="0"/>
              </a:rPr>
              <a:t> </a:t>
            </a:r>
            <a:r>
              <a:rPr lang="en-US" sz="2500" b="1" i="1" dirty="0" err="1">
                <a:latin typeface="Times New Roman" panose="02020603050405020304" pitchFamily="18" charset="0"/>
                <a:cs typeface="Times New Roman" panose="02020603050405020304" pitchFamily="18" charset="0"/>
              </a:rPr>
              <a:t>các</a:t>
            </a:r>
            <a:r>
              <a:rPr lang="en-US" sz="2500" b="1" i="1" dirty="0">
                <a:latin typeface="Times New Roman" panose="02020603050405020304" pitchFamily="18" charset="0"/>
                <a:cs typeface="Times New Roman" panose="02020603050405020304" pitchFamily="18" charset="0"/>
              </a:rPr>
              <a:t> </a:t>
            </a:r>
            <a:r>
              <a:rPr lang="en-US" sz="2500" b="1" i="1" dirty="0" err="1">
                <a:latin typeface="Times New Roman" panose="02020603050405020304" pitchFamily="18" charset="0"/>
                <a:cs typeface="Times New Roman" panose="02020603050405020304" pitchFamily="18" charset="0"/>
              </a:rPr>
              <a:t>nhà</a:t>
            </a:r>
            <a:r>
              <a:rPr lang="en-US" sz="2500" b="1" i="1" dirty="0">
                <a:latin typeface="Times New Roman" panose="02020603050405020304" pitchFamily="18" charset="0"/>
                <a:cs typeface="Times New Roman" panose="02020603050405020304" pitchFamily="18" charset="0"/>
              </a:rPr>
              <a:t> </a:t>
            </a:r>
            <a:r>
              <a:rPr lang="en-US" sz="2500" b="1" i="1" dirty="0" err="1">
                <a:latin typeface="Times New Roman" panose="02020603050405020304" pitchFamily="18" charset="0"/>
                <a:cs typeface="Times New Roman" panose="02020603050405020304" pitchFamily="18" charset="0"/>
              </a:rPr>
              <a:t>kinh</a:t>
            </a:r>
            <a:r>
              <a:rPr lang="en-US" sz="2500" b="1" i="1" dirty="0">
                <a:latin typeface="Times New Roman" panose="02020603050405020304" pitchFamily="18" charset="0"/>
                <a:cs typeface="Times New Roman" panose="02020603050405020304" pitchFamily="18" charset="0"/>
              </a:rPr>
              <a:t> </a:t>
            </a:r>
            <a:r>
              <a:rPr lang="en-US" sz="2500" b="1" i="1" dirty="0" err="1">
                <a:latin typeface="Times New Roman" panose="02020603050405020304" pitchFamily="18" charset="0"/>
                <a:cs typeface="Times New Roman" panose="02020603050405020304" pitchFamily="18" charset="0"/>
              </a:rPr>
              <a:t>điển</a:t>
            </a:r>
            <a:r>
              <a:rPr lang="en-US" sz="2500" b="1" i="1" dirty="0">
                <a:latin typeface="Times New Roman" panose="02020603050405020304" pitchFamily="18" charset="0"/>
                <a:cs typeface="Times New Roman" panose="02020603050405020304" pitchFamily="18" charset="0"/>
              </a:rPr>
              <a:t> </a:t>
            </a:r>
            <a:r>
              <a:rPr lang="en-US" sz="2500" b="1" i="1" dirty="0" err="1">
                <a:latin typeface="Times New Roman" panose="02020603050405020304" pitchFamily="18" charset="0"/>
                <a:cs typeface="Times New Roman" panose="02020603050405020304" pitchFamily="18" charset="0"/>
              </a:rPr>
              <a:t>chủ</a:t>
            </a:r>
            <a:r>
              <a:rPr lang="en-US" sz="2500" b="1" i="1" dirty="0">
                <a:latin typeface="Times New Roman" panose="02020603050405020304" pitchFamily="18" charset="0"/>
                <a:cs typeface="Times New Roman" panose="02020603050405020304" pitchFamily="18" charset="0"/>
              </a:rPr>
              <a:t> </a:t>
            </a:r>
            <a:r>
              <a:rPr lang="en-US" sz="2500" b="1" i="1" dirty="0" err="1">
                <a:latin typeface="Times New Roman" panose="02020603050405020304" pitchFamily="18" charset="0"/>
                <a:cs typeface="Times New Roman" panose="02020603050405020304" pitchFamily="18" charset="0"/>
              </a:rPr>
              <a:t>nghĩa</a:t>
            </a:r>
            <a:r>
              <a:rPr lang="en-US" sz="2500" b="1" i="1" dirty="0">
                <a:latin typeface="Times New Roman" panose="02020603050405020304" pitchFamily="18" charset="0"/>
                <a:cs typeface="Times New Roman" panose="02020603050405020304" pitchFamily="18" charset="0"/>
              </a:rPr>
              <a:t> </a:t>
            </a:r>
            <a:r>
              <a:rPr lang="en-US" sz="2500" b="1" i="1" dirty="0" err="1">
                <a:latin typeface="Times New Roman" panose="02020603050405020304" pitchFamily="18" charset="0"/>
                <a:cs typeface="Times New Roman" panose="02020603050405020304" pitchFamily="18" charset="0"/>
              </a:rPr>
              <a:t>Mác</a:t>
            </a:r>
            <a:r>
              <a:rPr lang="en-US" sz="2500" b="1" i="1" dirty="0">
                <a:latin typeface="Times New Roman" panose="02020603050405020304" pitchFamily="18" charset="0"/>
                <a:cs typeface="Times New Roman" panose="02020603050405020304" pitchFamily="18" charset="0"/>
              </a:rPr>
              <a:t> - </a:t>
            </a:r>
            <a:r>
              <a:rPr lang="en-US" sz="2500" b="1" i="1" dirty="0" err="1">
                <a:latin typeface="Times New Roman" panose="02020603050405020304" pitchFamily="18" charset="0"/>
                <a:cs typeface="Times New Roman" panose="02020603050405020304" pitchFamily="18" charset="0"/>
              </a:rPr>
              <a:t>Lênin</a:t>
            </a:r>
            <a:endParaRPr lang="en-US" sz="2500" b="1" i="1" dirty="0">
              <a:latin typeface="Times New Roman" panose="02020603050405020304" pitchFamily="18" charset="0"/>
              <a:cs typeface="Times New Roman" panose="02020603050405020304" pitchFamily="18" charset="0"/>
            </a:endParaRPr>
          </a:p>
        </p:txBody>
      </p:sp>
      <p:sp>
        <p:nvSpPr>
          <p:cNvPr id="3" name="Title 2"/>
          <p:cNvSpPr/>
          <p:nvPr>
            <p:ph type="title"/>
          </p:nvPr>
        </p:nvSpPr>
        <p:spPr>
          <a:xfrm>
            <a:off x="1304290" y="3714115"/>
            <a:ext cx="7479030" cy="1682750"/>
          </a:xfrm>
        </p:spPr>
        <p:txBody>
          <a:bodyPr>
            <a:noAutofit/>
          </a:bodyPr>
          <a:p>
            <a:r>
              <a:rPr lang="en-US" sz="2400">
                <a:latin typeface="Times New Roman" panose="02020603050405020304" pitchFamily="18" charset="0"/>
                <a:cs typeface="Times New Roman" panose="02020603050405020304" pitchFamily="18" charset="0"/>
                <a:sym typeface="+mn-ea"/>
              </a:rPr>
              <a:t>- Đây là quy luật rất “phù hợp” với lịch sử Châu Âu.</a:t>
            </a:r>
            <a:br>
              <a:rPr lang="en-US" sz="2400">
                <a:latin typeface="Times New Roman" panose="02020603050405020304" pitchFamily="18" charset="0"/>
                <a:cs typeface="Times New Roman" panose="02020603050405020304" pitchFamily="18" charset="0"/>
                <a:sym typeface="+mn-ea"/>
              </a:rPr>
            </a:br>
            <a:r>
              <a:rPr lang="en-US" sz="2400">
                <a:latin typeface="Times New Roman" panose="02020603050405020304" pitchFamily="18" charset="0"/>
                <a:cs typeface="Times New Roman" panose="02020603050405020304" pitchFamily="18" charset="0"/>
                <a:sym typeface="+mn-ea"/>
              </a:rPr>
              <a:t>- Tuy nhiên không bao quát các dân tộc Châu Á, dân tộc Phương Đông và các dân tộc thuộc địa. </a:t>
            </a:r>
            <a:endParaRPr lang="en-US" sz="2400">
              <a:latin typeface="Times New Roman" panose="02020603050405020304" pitchFamily="18" charset="0"/>
              <a:cs typeface="Times New Roman" panose="02020603050405020304" pitchFamily="18" charset="0"/>
              <a:sym typeface="+mn-ea"/>
            </a:endParaRPr>
          </a:p>
        </p:txBody>
      </p:sp>
      <p:sp>
        <p:nvSpPr>
          <p:cNvPr id="7" name="Left Brace 6"/>
          <p:cNvSpPr/>
          <p:nvPr/>
        </p:nvSpPr>
        <p:spPr>
          <a:xfrm>
            <a:off x="1036955" y="4051300"/>
            <a:ext cx="191135" cy="1617980"/>
          </a:xfrm>
          <a:prstGeom prst="leftBrace">
            <a:avLst>
              <a:gd name="adj1" fmla="val 84393"/>
              <a:gd name="adj2" fmla="val 50000"/>
            </a:avLst>
          </a:prstGeom>
        </p:spPr>
        <p:style>
          <a:lnRef idx="3">
            <a:schemeClr val="accent1"/>
          </a:lnRef>
          <a:fillRef idx="0">
            <a:schemeClr val="accent1"/>
          </a:fillRef>
          <a:effectRef idx="2">
            <a:schemeClr val="accent1"/>
          </a:effectRef>
          <a:fontRef idx="minor">
            <a:schemeClr val="tx1"/>
          </a:fontRef>
        </p:style>
        <p:txBody>
          <a:bodyPr rtlCol="0" anchor="ctr"/>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3" grpId="0"/>
      <p:bldP spid="3" grpId="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ext Box 2"/>
          <p:cNvSpPr txBox="1">
            <a:spLocks noChangeArrowheads="1"/>
          </p:cNvSpPr>
          <p:nvPr/>
        </p:nvSpPr>
        <p:spPr bwMode="auto">
          <a:xfrm>
            <a:off x="190500" y="204788"/>
            <a:ext cx="8763000" cy="629920"/>
          </a:xfrm>
          <a:prstGeom prst="rect">
            <a:avLst/>
          </a:prstGeom>
          <a:noFill/>
          <a:ln w="12700" cap="sq">
            <a:noFill/>
            <a:miter lim="800000"/>
            <a:headEnd type="none" w="sm" len="sm"/>
            <a:tailEnd type="none" w="sm" len="sm"/>
          </a:ln>
        </p:spPr>
        <p:txBody>
          <a:bodyPr>
            <a:spAutoFit/>
          </a:bodyPr>
          <a:p>
            <a:pPr algn="ctr" eaLnBrk="1" hangingPunct="1">
              <a:spcBef>
                <a:spcPct val="50000"/>
              </a:spcBef>
            </a:pPr>
            <a:r>
              <a:rPr lang="en-US" sz="3500" b="1" dirty="0">
                <a:solidFill>
                  <a:srgbClr val="0070C0"/>
                </a:solidFill>
                <a:latin typeface="Arial" panose="020B0604020202020204" pitchFamily="34" charset="0"/>
                <a:cs typeface="Times New Roman" panose="02020603050405020304" pitchFamily="18" charset="0"/>
              </a:rPr>
              <a:t>2. </a:t>
            </a:r>
            <a:r>
              <a:rPr sz="3500" b="1" dirty="0">
                <a:solidFill>
                  <a:srgbClr val="0070C0"/>
                </a:solidFill>
                <a:latin typeface="Arial" panose="020B0604020202020204" pitchFamily="34" charset="0"/>
                <a:cs typeface="Times New Roman" panose="02020603050405020304" pitchFamily="18" charset="0"/>
              </a:rPr>
              <a:t> </a:t>
            </a:r>
            <a:r>
              <a:rPr lang="en-US" sz="3500" b="1" dirty="0">
                <a:solidFill>
                  <a:srgbClr val="0070C0"/>
                </a:solidFill>
                <a:latin typeface="Arial" panose="020B0604020202020204" pitchFamily="34" charset="0"/>
                <a:cs typeface="Times New Roman" panose="02020603050405020304" pitchFamily="18" charset="0"/>
              </a:rPr>
              <a:t>Nhà nước pháp quyền</a:t>
            </a:r>
            <a:endParaRPr lang="en-US" sz="3500" b="1" dirty="0">
              <a:solidFill>
                <a:srgbClr val="0070C0"/>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4037" name="Text Box 5"/>
          <p:cNvSpPr txBox="1"/>
          <p:nvPr/>
        </p:nvSpPr>
        <p:spPr>
          <a:xfrm>
            <a:off x="190500" y="2457450"/>
            <a:ext cx="8763000" cy="13843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just" eaLnBrk="1" hangingPunct="1">
              <a:spcBef>
                <a:spcPct val="50000"/>
              </a:spcBef>
              <a:buNone/>
            </a:pPr>
            <a:r>
              <a:rPr sz="2800" dirty="0">
                <a:solidFill>
                  <a:srgbClr val="0070C0"/>
                </a:solidFill>
              </a:rPr>
              <a:t>“Chúng ta phải có một Hiến pháp dân chủ. Tôi đề nghị Chính phủ tổ chức càng sớm càng hay cuộc tổng tuyển cử với chế độ phổ thông đầu phiếu”</a:t>
            </a:r>
            <a:endParaRPr sz="2800" dirty="0">
              <a:solidFill>
                <a:srgbClr val="0070C0"/>
              </a:solidFill>
            </a:endParaRPr>
          </a:p>
        </p:txBody>
      </p:sp>
      <p:sp>
        <p:nvSpPr>
          <p:cNvPr id="2" name="Rectangle 1"/>
          <p:cNvSpPr/>
          <p:nvPr/>
        </p:nvSpPr>
        <p:spPr>
          <a:xfrm>
            <a:off x="395288" y="4292600"/>
            <a:ext cx="7848600" cy="8318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50000"/>
              </a:spcBef>
              <a:buNone/>
            </a:pPr>
            <a:r>
              <a:rPr sz="2400" dirty="0">
                <a:solidFill>
                  <a:srgbClr val="0070C0"/>
                </a:solidFill>
              </a:rPr>
              <a:t>Ngày 20/9/1945, Bác ký sắc lệnh số 34 thành lập UB dự thảo Hiến pháp của nước VNDCCH</a:t>
            </a:r>
            <a:endParaRPr sz="2400" dirty="0">
              <a:solidFill>
                <a:srgbClr val="0070C0"/>
              </a:solidFill>
            </a:endParaRPr>
          </a:p>
        </p:txBody>
      </p:sp>
      <p:sp>
        <p:nvSpPr>
          <p:cNvPr id="3" name="Flowchart: Decision 2"/>
          <p:cNvSpPr/>
          <p:nvPr/>
        </p:nvSpPr>
        <p:spPr>
          <a:xfrm>
            <a:off x="920115" y="688340"/>
            <a:ext cx="7166610" cy="1609090"/>
          </a:xfrm>
          <a:prstGeom prst="flowChartDecision">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en-US"/>
          </a:p>
        </p:txBody>
      </p:sp>
      <p:sp>
        <p:nvSpPr>
          <p:cNvPr id="4" name="Text Box 3"/>
          <p:cNvSpPr txBox="1"/>
          <p:nvPr/>
        </p:nvSpPr>
        <p:spPr>
          <a:xfrm>
            <a:off x="2179955" y="1235075"/>
            <a:ext cx="4777740" cy="460375"/>
          </a:xfrm>
          <a:prstGeom prst="rect">
            <a:avLst/>
          </a:prstGeom>
          <a:noFill/>
        </p:spPr>
        <p:txBody>
          <a:bodyPr wrap="square" rtlCol="0">
            <a:spAutoFit/>
          </a:bodyPr>
          <a:p>
            <a:r>
              <a:rPr lang="en-US" sz="2400" b="1"/>
              <a:t>2.1. Nhà nước hợp hiến, hợp pháp</a:t>
            </a:r>
            <a:endParaRPr lang="en-US" sz="2400" b="1"/>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blinds(horizontal)">
                                      <p:cBhvr>
                                        <p:cTn id="7" dur="500"/>
                                        <p:tgtEl>
                                          <p:spTgt spid="4403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18" presetClass="entr" presetSubtype="12"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strips(downLeft)">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p:bldP spid="2" grpId="0"/>
      <p:bldP spid="3" grpId="0" animBg="1"/>
      <p:bldP spid="3" grpId="1" animBg="1"/>
      <p:bldP spid="44034" grpId="0"/>
      <p:bldP spid="44034" grpId="1"/>
      <p:bldP spid="4" grpId="0"/>
      <p:bldP spid="4"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ChangeArrowheads="1"/>
          </p:cNvSpPr>
          <p:nvPr/>
        </p:nvSpPr>
        <p:spPr bwMode="auto">
          <a:xfrm>
            <a:off x="1627188" y="1231900"/>
            <a:ext cx="6511925" cy="584200"/>
          </a:xfrm>
          <a:prstGeom prst="rect">
            <a:avLst/>
          </a:prstGeom>
          <a:noFill/>
          <a:ln w="38100" cap="sq">
            <a:solidFill>
              <a:schemeClr val="tx1"/>
            </a:solidFill>
            <a:miter lim="800000"/>
            <a:headEnd type="none" w="sm" len="sm"/>
            <a:tailEnd type="none" w="sm" len="sm"/>
          </a:ln>
        </p:spPr>
        <p:txBody>
          <a:bodyPr wrap="none">
            <a:spAutoFit/>
          </a:bodyPr>
          <a:p>
            <a:pPr algn="ctr" eaLnBrk="1" hangingPunct="1"/>
            <a:r>
              <a:rPr sz="3200" dirty="0">
                <a:solidFill>
                  <a:srgbClr val="0070C0"/>
                </a:solidFill>
                <a:latin typeface="Arial" panose="020B0604020202020204" pitchFamily="34" charset="0"/>
                <a:cs typeface="Times New Roman" panose="02020603050405020304" pitchFamily="18" charset="0"/>
              </a:rPr>
              <a:t>Để có nh</a:t>
            </a:r>
            <a:r>
              <a:rPr sz="3200" dirty="0">
                <a:solidFill>
                  <a:srgbClr val="0070C0"/>
                </a:solidFill>
                <a:latin typeface="Arial" panose="020B0604020202020204" pitchFamily="34" charset="0"/>
                <a:ea typeface="Times New Roman" panose="02020603050405020304" pitchFamily="18" charset="0"/>
              </a:rPr>
              <a:t>à</a:t>
            </a:r>
            <a:r>
              <a:rPr sz="3200" dirty="0">
                <a:solidFill>
                  <a:srgbClr val="0070C0"/>
                </a:solidFill>
                <a:latin typeface="Arial" panose="020B0604020202020204" pitchFamily="34" charset="0"/>
                <a:cs typeface="Times New Roman" panose="02020603050405020304" pitchFamily="18" charset="0"/>
              </a:rPr>
              <a:t> nước pháp quyền, phải:</a:t>
            </a:r>
            <a:endParaRPr sz="3200" dirty="0">
              <a:solidFill>
                <a:srgbClr val="0070C0"/>
              </a:solidFill>
              <a:latin typeface="Arial" panose="020B0604020202020204" pitchFamily="34" charset="0"/>
              <a:ea typeface="Times New Roman" panose="02020603050405020304" pitchFamily="18" charset="0"/>
            </a:endParaRPr>
          </a:p>
        </p:txBody>
      </p:sp>
      <p:sp>
        <p:nvSpPr>
          <p:cNvPr id="64515" name="Text Box 3"/>
          <p:cNvSpPr txBox="1">
            <a:spLocks noChangeArrowheads="1"/>
          </p:cNvSpPr>
          <p:nvPr/>
        </p:nvSpPr>
        <p:spPr bwMode="auto">
          <a:xfrm>
            <a:off x="530225" y="2349500"/>
            <a:ext cx="3276600" cy="1384300"/>
          </a:xfrm>
          <a:prstGeom prst="rect">
            <a:avLst/>
          </a:prstGeom>
          <a:noFill/>
          <a:ln w="57150" cap="sq" cmpd="thinThick">
            <a:solidFill>
              <a:schemeClr val="tx1"/>
            </a:solidFill>
            <a:miter lim="800000"/>
            <a:headEnd type="none" w="sm" len="sm"/>
            <a:tailEnd type="none" w="sm" len="sm"/>
          </a:ln>
        </p:spPr>
        <p:txBody>
          <a:bodyPr>
            <a:spAutoFit/>
          </a:bodyPr>
          <a:p>
            <a:pPr algn="ctr" eaLnBrk="1" hangingPunct="1">
              <a:spcBef>
                <a:spcPct val="50000"/>
              </a:spcBef>
            </a:pPr>
            <a:r>
              <a:rPr sz="2800" dirty="0">
                <a:solidFill>
                  <a:srgbClr val="0070C0"/>
                </a:solidFill>
                <a:latin typeface="Arial" panose="020B0604020202020204" pitchFamily="34" charset="0"/>
                <a:cs typeface="Times New Roman" panose="02020603050405020304" pitchFamily="18" charset="0"/>
              </a:rPr>
              <a:t>Xây dựng, ho</a:t>
            </a:r>
            <a:r>
              <a:rPr sz="2800" dirty="0">
                <a:solidFill>
                  <a:srgbClr val="0070C0"/>
                </a:solidFill>
                <a:latin typeface="Arial" panose="020B0604020202020204" pitchFamily="34" charset="0"/>
                <a:ea typeface="Times New Roman" panose="02020603050405020304" pitchFamily="18" charset="0"/>
              </a:rPr>
              <a:t>à</a:t>
            </a:r>
            <a:r>
              <a:rPr sz="2800" dirty="0">
                <a:solidFill>
                  <a:srgbClr val="0070C0"/>
                </a:solidFill>
                <a:latin typeface="Arial" panose="020B0604020202020204" pitchFamily="34" charset="0"/>
                <a:cs typeface="Times New Roman" panose="02020603050405020304" pitchFamily="18" charset="0"/>
              </a:rPr>
              <a:t>n thiện Hiến pháp v</a:t>
            </a:r>
            <a:r>
              <a:rPr sz="2800" dirty="0">
                <a:solidFill>
                  <a:srgbClr val="0070C0"/>
                </a:solidFill>
                <a:latin typeface="Arial" panose="020B0604020202020204" pitchFamily="34" charset="0"/>
                <a:ea typeface="Times New Roman" panose="02020603050405020304" pitchFamily="18" charset="0"/>
              </a:rPr>
              <a:t>à</a:t>
            </a:r>
            <a:r>
              <a:rPr sz="2800" dirty="0">
                <a:solidFill>
                  <a:srgbClr val="0070C0"/>
                </a:solidFill>
                <a:latin typeface="Arial" panose="020B0604020202020204" pitchFamily="34" charset="0"/>
                <a:cs typeface="Times New Roman" panose="02020603050405020304" pitchFamily="18" charset="0"/>
              </a:rPr>
              <a:t> hệ thống pháp luật</a:t>
            </a:r>
            <a:endParaRPr sz="2800" dirty="0">
              <a:solidFill>
                <a:srgbClr val="0070C0"/>
              </a:solidFill>
              <a:latin typeface="Arial" panose="020B0604020202020204" pitchFamily="34" charset="0"/>
              <a:ea typeface="Times New Roman" panose="02020603050405020304" pitchFamily="18" charset="0"/>
            </a:endParaRPr>
          </a:p>
        </p:txBody>
      </p:sp>
      <p:sp>
        <p:nvSpPr>
          <p:cNvPr id="64516" name="Text Box 4"/>
          <p:cNvSpPr txBox="1">
            <a:spLocks noChangeArrowheads="1"/>
          </p:cNvSpPr>
          <p:nvPr/>
        </p:nvSpPr>
        <p:spPr bwMode="auto">
          <a:xfrm>
            <a:off x="4589463" y="2349500"/>
            <a:ext cx="4243388" cy="2554288"/>
          </a:xfrm>
          <a:prstGeom prst="rect">
            <a:avLst/>
          </a:prstGeom>
          <a:noFill/>
          <a:ln w="57150" cap="sq" cmpd="thinThick">
            <a:solidFill>
              <a:schemeClr val="tx1"/>
            </a:solidFill>
            <a:miter lim="800000"/>
            <a:headEnd type="none" w="sm" len="sm"/>
            <a:tailEnd type="none" w="sm" len="sm"/>
          </a:ln>
          <a:effectLst/>
        </p:spPr>
        <p:txBody>
          <a:bodyPr>
            <a:spAutoFit/>
          </a:bodyPr>
          <a:p>
            <a:pPr algn="ctr" eaLnBrk="1" hangingPunct="1">
              <a:spcBef>
                <a:spcPct val="50000"/>
              </a:spcBef>
            </a:pPr>
            <a:r>
              <a:rPr sz="3200" dirty="0">
                <a:solidFill>
                  <a:srgbClr val="0070C0"/>
                </a:solidFill>
                <a:latin typeface="Arial" panose="020B0604020202020204" pitchFamily="34" charset="0"/>
                <a:cs typeface="Times New Roman" panose="02020603050405020304" pitchFamily="18" charset="0"/>
              </a:rPr>
              <a:t>Nh</a:t>
            </a:r>
            <a:r>
              <a:rPr sz="3200" dirty="0">
                <a:solidFill>
                  <a:srgbClr val="0070C0"/>
                </a:solidFill>
                <a:latin typeface="Arial" panose="020B0604020202020204" pitchFamily="34" charset="0"/>
                <a:ea typeface="Times New Roman" panose="02020603050405020304" pitchFamily="18" charset="0"/>
              </a:rPr>
              <a:t>à</a:t>
            </a:r>
            <a:r>
              <a:rPr sz="3200" dirty="0">
                <a:solidFill>
                  <a:srgbClr val="0070C0"/>
                </a:solidFill>
                <a:latin typeface="Arial" panose="020B0604020202020204" pitchFamily="34" charset="0"/>
                <a:cs typeface="Times New Roman" panose="02020603050405020304" pitchFamily="18" charset="0"/>
              </a:rPr>
              <a:t> nước quản lý đất nước bằng HP, PL v</a:t>
            </a:r>
            <a:r>
              <a:rPr sz="3200" dirty="0">
                <a:solidFill>
                  <a:srgbClr val="0070C0"/>
                </a:solidFill>
                <a:latin typeface="Arial" panose="020B0604020202020204" pitchFamily="34" charset="0"/>
                <a:ea typeface="Times New Roman" panose="02020603050405020304" pitchFamily="18" charset="0"/>
              </a:rPr>
              <a:t>à</a:t>
            </a:r>
            <a:r>
              <a:rPr sz="3200" dirty="0">
                <a:solidFill>
                  <a:srgbClr val="0070C0"/>
                </a:solidFill>
                <a:latin typeface="Arial" panose="020B0604020202020204" pitchFamily="34" charset="0"/>
                <a:cs typeface="Times New Roman" panose="02020603050405020304" pitchFamily="18" charset="0"/>
              </a:rPr>
              <a:t> phải l</a:t>
            </a:r>
            <a:r>
              <a:rPr sz="3200" dirty="0">
                <a:solidFill>
                  <a:srgbClr val="0070C0"/>
                </a:solidFill>
                <a:latin typeface="Arial" panose="020B0604020202020204" pitchFamily="34" charset="0"/>
                <a:ea typeface="Times New Roman" panose="02020603050405020304" pitchFamily="18" charset="0"/>
              </a:rPr>
              <a:t>à</a:t>
            </a:r>
            <a:r>
              <a:rPr sz="3200" dirty="0">
                <a:solidFill>
                  <a:srgbClr val="0070C0"/>
                </a:solidFill>
                <a:latin typeface="Arial" panose="020B0604020202020204" pitchFamily="34" charset="0"/>
                <a:cs typeface="Times New Roman" panose="02020603050405020304" pitchFamily="18" charset="0"/>
              </a:rPr>
              <a:t>m cho HP, PL có hiệu lực trong thực tế</a:t>
            </a:r>
            <a:endParaRPr sz="3200" dirty="0">
              <a:solidFill>
                <a:srgbClr val="0070C0"/>
              </a:solidFill>
              <a:effectLst>
                <a:outerShdw blurRad="38100" dist="38100" dir="2700000">
                  <a:srgbClr val="C0C0C0"/>
                </a:outerShdw>
              </a:effectLst>
              <a:latin typeface="Arial" panose="020B0604020202020204" pitchFamily="34" charset="0"/>
              <a:ea typeface="Times New Roman" panose="02020603050405020304" pitchFamily="18" charset="0"/>
            </a:endParaRPr>
          </a:p>
        </p:txBody>
      </p:sp>
      <p:sp>
        <p:nvSpPr>
          <p:cNvPr id="64517" name="Line 5"/>
          <p:cNvSpPr/>
          <p:nvPr/>
        </p:nvSpPr>
        <p:spPr>
          <a:xfrm flipH="1">
            <a:off x="1835150" y="1846263"/>
            <a:ext cx="2209800" cy="457200"/>
          </a:xfrm>
          <a:prstGeom prst="line">
            <a:avLst/>
          </a:prstGeom>
          <a:ln w="57150" cap="sq" cmpd="sng">
            <a:solidFill>
              <a:schemeClr val="tx1"/>
            </a:solidFill>
            <a:prstDash val="solid"/>
            <a:headEnd type="none" w="sm" len="sm"/>
            <a:tailEnd type="triangle" w="sm" len="sm"/>
          </a:ln>
        </p:spPr>
      </p:sp>
      <p:sp>
        <p:nvSpPr>
          <p:cNvPr id="64518" name="Line 6"/>
          <p:cNvSpPr/>
          <p:nvPr/>
        </p:nvSpPr>
        <p:spPr>
          <a:xfrm>
            <a:off x="4044950" y="1846263"/>
            <a:ext cx="2286000" cy="457200"/>
          </a:xfrm>
          <a:prstGeom prst="line">
            <a:avLst/>
          </a:prstGeom>
          <a:ln w="57150" cap="sq" cmpd="sng">
            <a:solidFill>
              <a:schemeClr val="tx1"/>
            </a:solidFill>
            <a:prstDash val="solid"/>
            <a:headEnd type="none" w="sm" len="sm"/>
            <a:tailEnd type="triangle" w="sm" len="sm"/>
          </a:ln>
        </p:spPr>
      </p:sp>
      <p:sp>
        <p:nvSpPr>
          <p:cNvPr id="64519" name="Text Box 7"/>
          <p:cNvSpPr txBox="1">
            <a:spLocks noChangeArrowheads="1"/>
          </p:cNvSpPr>
          <p:nvPr/>
        </p:nvSpPr>
        <p:spPr bwMode="auto">
          <a:xfrm>
            <a:off x="215900" y="5192713"/>
            <a:ext cx="8748713" cy="954088"/>
          </a:xfrm>
          <a:prstGeom prst="rect">
            <a:avLst/>
          </a:prstGeom>
          <a:noFill/>
          <a:ln w="57150" cap="sq" cmpd="thinThick">
            <a:solidFill>
              <a:schemeClr val="tx1"/>
            </a:solidFill>
            <a:miter lim="800000"/>
            <a:headEnd type="none" w="sm" len="sm"/>
            <a:tailEnd type="none" w="sm" len="sm"/>
          </a:ln>
        </p:spPr>
        <p:txBody>
          <a:bodyPr>
            <a:spAutoFit/>
          </a:bodyPr>
          <a:p>
            <a:pPr algn="ctr" eaLnBrk="1" hangingPunct="1">
              <a:spcBef>
                <a:spcPct val="50000"/>
              </a:spcBef>
            </a:pPr>
            <a:r>
              <a:rPr sz="2800" dirty="0">
                <a:solidFill>
                  <a:srgbClr val="0070C0"/>
                </a:solidFill>
                <a:latin typeface="Arial" panose="020B0604020202020204" pitchFamily="34" charset="0"/>
                <a:cs typeface="Times New Roman" panose="02020603050405020304" pitchFamily="18" charset="0"/>
              </a:rPr>
              <a:t>Yêu cầu tăng cường tuyên truyền, giáo dục HP, PL cho mọi người hiểu v</a:t>
            </a:r>
            <a:r>
              <a:rPr sz="2800" dirty="0">
                <a:solidFill>
                  <a:srgbClr val="0070C0"/>
                </a:solidFill>
                <a:latin typeface="Arial" panose="020B0604020202020204" pitchFamily="34" charset="0"/>
                <a:ea typeface="Times New Roman" panose="02020603050405020304" pitchFamily="18" charset="0"/>
              </a:rPr>
              <a:t>à</a:t>
            </a:r>
            <a:r>
              <a:rPr sz="2800" dirty="0">
                <a:solidFill>
                  <a:srgbClr val="0070C0"/>
                </a:solidFill>
                <a:latin typeface="Arial" panose="020B0604020202020204" pitchFamily="34" charset="0"/>
                <a:cs typeface="Times New Roman" panose="02020603050405020304" pitchFamily="18" charset="0"/>
              </a:rPr>
              <a:t> tuyệt đối chấp h</a:t>
            </a:r>
            <a:r>
              <a:rPr sz="2800" dirty="0">
                <a:solidFill>
                  <a:srgbClr val="0070C0"/>
                </a:solidFill>
                <a:latin typeface="Arial" panose="020B0604020202020204" pitchFamily="34" charset="0"/>
                <a:ea typeface="Times New Roman" panose="02020603050405020304" pitchFamily="18" charset="0"/>
              </a:rPr>
              <a:t>à</a:t>
            </a:r>
            <a:r>
              <a:rPr sz="2800" dirty="0">
                <a:solidFill>
                  <a:srgbClr val="0070C0"/>
                </a:solidFill>
                <a:latin typeface="Arial" panose="020B0604020202020204" pitchFamily="34" charset="0"/>
                <a:cs typeface="Times New Roman" panose="02020603050405020304" pitchFamily="18" charset="0"/>
              </a:rPr>
              <a:t>nh</a:t>
            </a:r>
            <a:endParaRPr sz="2800" dirty="0">
              <a:solidFill>
                <a:srgbClr val="0070C0"/>
              </a:solidFill>
              <a:latin typeface="Arial" panose="020B0604020202020204" pitchFamily="34" charset="0"/>
              <a:ea typeface="Times New Roman" panose="02020603050405020304" pitchFamily="18" charset="0"/>
            </a:endParaRPr>
          </a:p>
        </p:txBody>
      </p:sp>
      <p:sp>
        <p:nvSpPr>
          <p:cNvPr id="64520" name="AutoShape 8"/>
          <p:cNvSpPr/>
          <p:nvPr/>
        </p:nvSpPr>
        <p:spPr>
          <a:xfrm rot="-5396374">
            <a:off x="4415155" y="770890"/>
            <a:ext cx="533400" cy="8302625"/>
          </a:xfrm>
          <a:prstGeom prst="leftBrace">
            <a:avLst>
              <a:gd name="adj1" fmla="val 77380"/>
              <a:gd name="adj2" fmla="val 50370"/>
            </a:avLst>
          </a:prstGeom>
          <a:noFill/>
          <a:ln w="50800" cap="sq"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sz="2400" dirty="0"/>
          </a:p>
        </p:txBody>
      </p:sp>
      <p:sp>
        <p:nvSpPr>
          <p:cNvPr id="18441" name="Rectangle 2"/>
          <p:cNvSpPr>
            <a:spLocks noChangeArrowheads="1"/>
          </p:cNvSpPr>
          <p:nvPr/>
        </p:nvSpPr>
        <p:spPr bwMode="auto">
          <a:xfrm>
            <a:off x="-357187" y="152400"/>
            <a:ext cx="9501188" cy="521970"/>
          </a:xfrm>
          <a:prstGeom prst="rect">
            <a:avLst/>
          </a:prstGeom>
          <a:noFill/>
          <a:ln w="9525">
            <a:noFill/>
            <a:miter lim="800000"/>
          </a:ln>
        </p:spPr>
        <p:txBody>
          <a:bodyPr>
            <a:spAutoFit/>
          </a:bodyPr>
          <a:p>
            <a:pPr algn="ctr" eaLnBrk="1" hangingPunct="1">
              <a:spcBef>
                <a:spcPct val="50000"/>
              </a:spcBef>
            </a:pPr>
            <a:r>
              <a:rPr sz="2800" b="1" dirty="0">
                <a:solidFill>
                  <a:srgbClr val="0070C0"/>
                </a:solidFill>
                <a:latin typeface="Arial" panose="020B0604020202020204" pitchFamily="34" charset="0"/>
                <a:cs typeface="Times New Roman" panose="02020603050405020304" pitchFamily="18" charset="0"/>
              </a:rPr>
              <a:t>2.</a:t>
            </a:r>
            <a:r>
              <a:rPr lang="en-US" sz="2800" b="1" dirty="0">
                <a:solidFill>
                  <a:srgbClr val="0070C0"/>
                </a:solidFill>
                <a:latin typeface="Arial" panose="020B0604020202020204" pitchFamily="34" charset="0"/>
                <a:cs typeface="Times New Roman" panose="02020603050405020304" pitchFamily="18" charset="0"/>
              </a:rPr>
              <a:t>2. </a:t>
            </a:r>
            <a:r>
              <a:rPr sz="2800" b="1" dirty="0">
                <a:solidFill>
                  <a:srgbClr val="0070C0"/>
                </a:solidFill>
                <a:latin typeface="Arial" panose="020B0604020202020204" pitchFamily="34" charset="0"/>
                <a:cs typeface="Times New Roman" panose="02020603050405020304" pitchFamily="18" charset="0"/>
              </a:rPr>
              <a:t> </a:t>
            </a:r>
            <a:r>
              <a:rPr lang="en-US" sz="2800" b="1" dirty="0">
                <a:solidFill>
                  <a:srgbClr val="0070C0"/>
                </a:solidFill>
                <a:latin typeface="Arial" panose="020B0604020202020204" pitchFamily="34" charset="0"/>
                <a:cs typeface="Times New Roman" panose="02020603050405020304" pitchFamily="18" charset="0"/>
              </a:rPr>
              <a:t>Nhà nước thượng tôn pháp luật</a:t>
            </a:r>
            <a:endParaRPr lang="en-US" sz="2800" b="1" dirty="0">
              <a:solidFill>
                <a:srgbClr val="0070C0"/>
              </a:solidFill>
              <a:latin typeface="Arial" panose="020B0604020202020204" pitchFamily="34" charset="0"/>
              <a:ea typeface="Times New Roman" panose="02020603050405020304" pitchFamily="18" charset="0"/>
            </a:endParaRP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64514"/>
                                        </p:tgtEl>
                                        <p:attrNameLst>
                                          <p:attrName>style.visibility</p:attrName>
                                        </p:attrNameLst>
                                      </p:cBhvr>
                                      <p:to>
                                        <p:strVal val="visible"/>
                                      </p:to>
                                    </p:set>
                                    <p:anim calcmode="lin" valueType="num">
                                      <p:cBhvr>
                                        <p:cTn id="7" dur="1000" fill="hold"/>
                                        <p:tgtEl>
                                          <p:spTgt spid="64514"/>
                                        </p:tgtEl>
                                        <p:attrNameLst>
                                          <p:attrName>ppt_w</p:attrName>
                                        </p:attrNameLst>
                                      </p:cBhvr>
                                      <p:tavLst>
                                        <p:tav tm="0">
                                          <p:val>
                                            <p:fltVal val="0.000000"/>
                                          </p:val>
                                        </p:tav>
                                        <p:tav tm="100000">
                                          <p:val>
                                            <p:strVal val="#ppt_w"/>
                                          </p:val>
                                        </p:tav>
                                      </p:tavLst>
                                    </p:anim>
                                    <p:anim calcmode="lin" valueType="num">
                                      <p:cBhvr>
                                        <p:cTn id="8" dur="1000" fill="hold"/>
                                        <p:tgtEl>
                                          <p:spTgt spid="64514"/>
                                        </p:tgtEl>
                                        <p:attrNameLst>
                                          <p:attrName>ppt_h</p:attrName>
                                        </p:attrNameLst>
                                      </p:cBhvr>
                                      <p:tavLst>
                                        <p:tav tm="0">
                                          <p:val>
                                            <p:fltVal val="0.000000"/>
                                          </p:val>
                                        </p:tav>
                                        <p:tav tm="100000">
                                          <p:val>
                                            <p:strVal val="#ppt_h"/>
                                          </p:val>
                                        </p:tav>
                                      </p:tavLst>
                                    </p:anim>
                                    <p:anim calcmode="lin" valueType="num">
                                      <p:cBhvr>
                                        <p:cTn id="9" dur="1000" fill="hold"/>
                                        <p:tgtEl>
                                          <p:spTgt spid="64514"/>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64514"/>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64517"/>
                                        </p:tgtEl>
                                        <p:attrNameLst>
                                          <p:attrName>style.visibility</p:attrName>
                                        </p:attrNameLst>
                                      </p:cBhvr>
                                      <p:to>
                                        <p:strVal val="visible"/>
                                      </p:to>
                                    </p:set>
                                    <p:animEffect transition="in" filter="strips(downLeft)">
                                      <p:cBhvr>
                                        <p:cTn id="15" dur="500"/>
                                        <p:tgtEl>
                                          <p:spTgt spid="64517"/>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64515"/>
                                        </p:tgtEl>
                                        <p:attrNameLst>
                                          <p:attrName>style.visibility</p:attrName>
                                        </p:attrNameLst>
                                      </p:cBhvr>
                                      <p:to>
                                        <p:strVal val="visible"/>
                                      </p:to>
                                    </p:set>
                                    <p:animEffect transition="in" filter="wipe(up)">
                                      <p:cBhvr>
                                        <p:cTn id="19" dur="500"/>
                                        <p:tgtEl>
                                          <p:spTgt spid="64515"/>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nodeType="clickEffect">
                                  <p:stCondLst>
                                    <p:cond delay="0"/>
                                  </p:stCondLst>
                                  <p:childTnLst>
                                    <p:set>
                                      <p:cBhvr>
                                        <p:cTn id="23" dur="1" fill="hold">
                                          <p:stCondLst>
                                            <p:cond delay="0"/>
                                          </p:stCondLst>
                                        </p:cTn>
                                        <p:tgtEl>
                                          <p:spTgt spid="64518"/>
                                        </p:tgtEl>
                                        <p:attrNameLst>
                                          <p:attrName>style.visibility</p:attrName>
                                        </p:attrNameLst>
                                      </p:cBhvr>
                                      <p:to>
                                        <p:strVal val="visible"/>
                                      </p:to>
                                    </p:set>
                                    <p:animEffect transition="in" filter="strips(downRight)">
                                      <p:cBhvr>
                                        <p:cTn id="24" dur="500"/>
                                        <p:tgtEl>
                                          <p:spTgt spid="64518"/>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64516"/>
                                        </p:tgtEl>
                                        <p:attrNameLst>
                                          <p:attrName>style.visibility</p:attrName>
                                        </p:attrNameLst>
                                      </p:cBhvr>
                                      <p:to>
                                        <p:strVal val="visible"/>
                                      </p:to>
                                    </p:set>
                                    <p:animEffect transition="in" filter="wipe(left)">
                                      <p:cBhvr>
                                        <p:cTn id="28" dur="500"/>
                                        <p:tgtEl>
                                          <p:spTgt spid="64516"/>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64520"/>
                                        </p:tgtEl>
                                        <p:attrNameLst>
                                          <p:attrName>style.visibility</p:attrName>
                                        </p:attrNameLst>
                                      </p:cBhvr>
                                      <p:to>
                                        <p:strVal val="visible"/>
                                      </p:to>
                                    </p:set>
                                    <p:animEffect transition="in" filter="strips(downRight)">
                                      <p:cBhvr>
                                        <p:cTn id="33" dur="500"/>
                                        <p:tgtEl>
                                          <p:spTgt spid="64520"/>
                                        </p:tgtEl>
                                      </p:cBhvr>
                                    </p:animEffect>
                                  </p:childTnLst>
                                </p:cTn>
                              </p:par>
                            </p:childTnLst>
                          </p:cTn>
                        </p:par>
                        <p:par>
                          <p:cTn id="34" fill="hold">
                            <p:stCondLst>
                              <p:cond delay="500"/>
                            </p:stCondLst>
                            <p:childTnLst>
                              <p:par>
                                <p:cTn id="35" presetID="2" presetClass="entr" presetSubtype="4" fill="hold" grpId="0" nodeType="afterEffect">
                                  <p:stCondLst>
                                    <p:cond delay="0"/>
                                  </p:stCondLst>
                                  <p:childTnLst>
                                    <p:set>
                                      <p:cBhvr>
                                        <p:cTn id="36" dur="1" fill="hold">
                                          <p:stCondLst>
                                            <p:cond delay="0"/>
                                          </p:stCondLst>
                                        </p:cTn>
                                        <p:tgtEl>
                                          <p:spTgt spid="64519"/>
                                        </p:tgtEl>
                                        <p:attrNameLst>
                                          <p:attrName>style.visibility</p:attrName>
                                        </p:attrNameLst>
                                      </p:cBhvr>
                                      <p:to>
                                        <p:strVal val="visible"/>
                                      </p:to>
                                    </p:set>
                                    <p:anim calcmode="lin" valueType="num">
                                      <p:cBhvr additive="base">
                                        <p:cTn id="37" dur="500" fill="hold"/>
                                        <p:tgtEl>
                                          <p:spTgt spid="64519"/>
                                        </p:tgtEl>
                                        <p:attrNameLst>
                                          <p:attrName>ppt_x</p:attrName>
                                        </p:attrNameLst>
                                      </p:cBhvr>
                                      <p:tavLst>
                                        <p:tav tm="0">
                                          <p:val>
                                            <p:strVal val="#ppt_x"/>
                                          </p:val>
                                        </p:tav>
                                        <p:tav tm="100000">
                                          <p:val>
                                            <p:strVal val="#ppt_x"/>
                                          </p:val>
                                        </p:tav>
                                      </p:tavLst>
                                    </p:anim>
                                    <p:anim calcmode="lin" valueType="num">
                                      <p:cBhvr additive="base">
                                        <p:cTn id="38" dur="500" fill="hold"/>
                                        <p:tgtEl>
                                          <p:spTgt spid="645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ldLvl="0" animBg="1"/>
      <p:bldP spid="64515" grpId="0" bldLvl="0" animBg="1"/>
      <p:bldP spid="64516" grpId="0" bldLvl="0" animBg="1"/>
      <p:bldP spid="64519" grpId="0" bldLvl="0" animBg="1"/>
      <p:bldP spid="64520"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41" name="Rectangle 2"/>
          <p:cNvSpPr>
            <a:spLocks noChangeArrowheads="1"/>
          </p:cNvSpPr>
          <p:nvPr/>
        </p:nvSpPr>
        <p:spPr bwMode="auto">
          <a:xfrm>
            <a:off x="186055" y="251460"/>
            <a:ext cx="8336280" cy="521970"/>
          </a:xfrm>
          <a:prstGeom prst="rect">
            <a:avLst/>
          </a:prstGeom>
          <a:noFill/>
          <a:ln w="9525">
            <a:noFill/>
            <a:miter lim="800000"/>
          </a:ln>
        </p:spPr>
        <p:txBody>
          <a:bodyPr wrap="square">
            <a:spAutoFit/>
          </a:bodyPr>
          <a:p>
            <a:pPr algn="ctr" eaLnBrk="1" hangingPunct="1">
              <a:spcBef>
                <a:spcPct val="50000"/>
              </a:spcBef>
            </a:pPr>
            <a:r>
              <a:rPr sz="2800" b="1" dirty="0">
                <a:solidFill>
                  <a:srgbClr val="0070C0"/>
                </a:solidFill>
                <a:latin typeface="Arial" panose="020B0604020202020204" pitchFamily="34" charset="0"/>
                <a:cs typeface="Times New Roman" panose="02020603050405020304" pitchFamily="18" charset="0"/>
              </a:rPr>
              <a:t>2.</a:t>
            </a:r>
            <a:r>
              <a:rPr lang="en-US" sz="2800" b="1" dirty="0">
                <a:solidFill>
                  <a:srgbClr val="0070C0"/>
                </a:solidFill>
                <a:latin typeface="Arial" panose="020B0604020202020204" pitchFamily="34" charset="0"/>
                <a:cs typeface="Times New Roman" panose="02020603050405020304" pitchFamily="18" charset="0"/>
              </a:rPr>
              <a:t>3</a:t>
            </a:r>
            <a:r>
              <a:rPr lang="en-US" sz="2800" b="1" dirty="0">
                <a:solidFill>
                  <a:srgbClr val="0070C0"/>
                </a:solidFill>
                <a:latin typeface="Arial" panose="020B0604020202020204" pitchFamily="34" charset="0"/>
                <a:cs typeface="Times New Roman" panose="02020603050405020304" pitchFamily="18" charset="0"/>
              </a:rPr>
              <a:t>. </a:t>
            </a:r>
            <a:r>
              <a:rPr sz="2800" b="1" dirty="0">
                <a:solidFill>
                  <a:srgbClr val="0070C0"/>
                </a:solidFill>
                <a:latin typeface="Arial" panose="020B0604020202020204" pitchFamily="34" charset="0"/>
                <a:cs typeface="Times New Roman" panose="02020603050405020304" pitchFamily="18" charset="0"/>
              </a:rPr>
              <a:t> </a:t>
            </a:r>
            <a:r>
              <a:rPr lang="en-US" sz="2800" b="1" dirty="0">
                <a:solidFill>
                  <a:srgbClr val="0070C0"/>
                </a:solidFill>
                <a:latin typeface="Arial" panose="020B0604020202020204" pitchFamily="34" charset="0"/>
                <a:cs typeface="Times New Roman" panose="02020603050405020304" pitchFamily="18" charset="0"/>
              </a:rPr>
              <a:t>Nhà nước pháp quyền nhân nghĩa</a:t>
            </a:r>
            <a:endParaRPr lang="en-US" sz="2800" b="1" dirty="0">
              <a:solidFill>
                <a:srgbClr val="0070C0"/>
              </a:solidFill>
              <a:latin typeface="Arial" panose="020B0604020202020204" pitchFamily="34" charset="0"/>
              <a:ea typeface="Times New Roman" panose="02020603050405020304" pitchFamily="18" charset="0"/>
            </a:endParaRPr>
          </a:p>
        </p:txBody>
      </p:sp>
      <p:graphicFrame>
        <p:nvGraphicFramePr>
          <p:cNvPr id="3" name="Diagram 2"/>
          <p:cNvGraphicFramePr/>
          <p:nvPr/>
        </p:nvGraphicFramePr>
        <p:xfrm>
          <a:off x="-20320" y="878205"/>
          <a:ext cx="9036050" cy="580199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3" name="Rectangle 3"/>
          <p:cNvSpPr>
            <a:spLocks noGrp="1" noChangeArrowheads="1"/>
          </p:cNvSpPr>
          <p:nvPr>
            <p:ph idx="1"/>
          </p:nvPr>
        </p:nvSpPr>
        <p:spPr>
          <a:xfrm>
            <a:off x="142875" y="288925"/>
            <a:ext cx="8893175" cy="6343650"/>
          </a:xfrm>
        </p:spPr>
        <p:txBody>
          <a:bodyPr vert="horz" wrap="square" lIns="91440" tIns="45720" rIns="91440" bIns="45720" numCol="1" anchor="t" anchorCtr="0" compatLnSpc="1">
            <a:normAutofit/>
          </a:bodyPr>
          <a:p>
            <a:pPr marL="0" indent="0" eaLnBrk="1" hangingPunct="1">
              <a:buNone/>
            </a:pPr>
            <a:r>
              <a:rPr lang="en-US"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 </a:t>
            </a:r>
            <a:r>
              <a:rPr lang="en-US" altLang="vi-VN"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a:t>
            </a:r>
            <a:r>
              <a:rPr lang="vi-VN" altLang="x-none"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hà nước trong sạch, </a:t>
            </a:r>
            <a:r>
              <a:rPr lang="en-US" altLang="vi-VN"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vững mạnh</a:t>
            </a:r>
            <a:endParaRPr lang="vi-VN" altLang="x-none"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gn="just" eaLnBrk="1" hangingPunct="1">
              <a:buNone/>
            </a:pPr>
            <a:r>
              <a:rPr lang="en-US" sz="2800" b="1" i="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3.1. Kiểm soát quyền lực nhà nước</a:t>
            </a:r>
            <a:endParaRPr lang="en-US" sz="2800" b="1" i="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gn="just" eaLnBrk="1" hangingPunct="1">
              <a:buNone/>
            </a:pPr>
            <a:r>
              <a:rPr lang="en-US" sz="2300" b="1" i="1" dirty="0">
                <a:solidFill>
                  <a:srgbClr val="0070C0"/>
                </a:solidFill>
                <a:latin typeface="Times New Roman" panose="02020603050405020304" pitchFamily="18" charset="0"/>
                <a:cs typeface="Times New Roman" panose="02020603050405020304" pitchFamily="18" charset="0"/>
              </a:rPr>
              <a:t>- </a:t>
            </a:r>
            <a:r>
              <a:rPr lang="vi-VN" sz="2300" b="1" i="1" dirty="0">
                <a:solidFill>
                  <a:srgbClr val="0070C0"/>
                </a:solidFill>
                <a:latin typeface="Times New Roman" panose="02020603050405020304" pitchFamily="18" charset="0"/>
                <a:cs typeface="Times New Roman" panose="02020603050405020304" pitchFamily="18" charset="0"/>
              </a:rPr>
              <a:t>Kiểm soát quyền lực nhà nước là tất yếu</a:t>
            </a:r>
            <a:endParaRPr lang="vi-VN" sz="2300" b="1" i="1" dirty="0">
              <a:solidFill>
                <a:srgbClr val="0070C0"/>
              </a:solidFill>
              <a:latin typeface="Times New Roman" panose="02020603050405020304" pitchFamily="18" charset="0"/>
              <a:cs typeface="Times New Roman" panose="02020603050405020304" pitchFamily="18" charset="0"/>
            </a:endParaRPr>
          </a:p>
          <a:p>
            <a:pPr marL="0" indent="0" algn="just" eaLnBrk="1" hangingPunct="1">
              <a:buNone/>
            </a:pPr>
            <a:r>
              <a:rPr lang="vi-VN" sz="2300" b="1" i="1" dirty="0">
                <a:solidFill>
                  <a:srgbClr val="0070C0"/>
                </a:solidFill>
                <a:latin typeface="Times New Roman" panose="02020603050405020304" pitchFamily="18" charset="0"/>
                <a:cs typeface="Times New Roman" panose="02020603050405020304" pitchFamily="18" charset="0"/>
              </a:rPr>
              <a:t>- Đảm bảo quyền lực thuộc về nhân dân, cần kiểm soát quyền lực nhà nước.</a:t>
            </a:r>
            <a:endParaRPr lang="vi-VN" sz="2300" b="1" i="1" dirty="0">
              <a:solidFill>
                <a:srgbClr val="0070C0"/>
              </a:solidFill>
              <a:latin typeface="Times New Roman" panose="02020603050405020304" pitchFamily="18" charset="0"/>
              <a:cs typeface="Times New Roman" panose="02020603050405020304" pitchFamily="18" charset="0"/>
            </a:endParaRPr>
          </a:p>
          <a:p>
            <a:pPr marL="0" indent="0" algn="just" eaLnBrk="1" hangingPunct="1">
              <a:buNone/>
            </a:pPr>
            <a:r>
              <a:rPr lang="vi-VN" altLang="x-none" sz="2300" dirty="0">
                <a:solidFill>
                  <a:srgbClr val="0070C0"/>
                </a:solidFill>
                <a:latin typeface="Times New Roman" panose="02020603050405020304" pitchFamily="18" charset="0"/>
                <a:cs typeface="Times New Roman" panose="02020603050405020304" pitchFamily="18" charset="0"/>
              </a:rPr>
              <a:t>- </a:t>
            </a:r>
            <a:r>
              <a:rPr lang="vi-VN" altLang="x-none" sz="2300" b="1" dirty="0">
                <a:solidFill>
                  <a:srgbClr val="0070C0"/>
                </a:solidFill>
                <a:latin typeface="Times New Roman" panose="02020603050405020304" pitchFamily="18" charset="0"/>
                <a:cs typeface="Times New Roman" panose="02020603050405020304" pitchFamily="18" charset="0"/>
              </a:rPr>
              <a:t>Hình thức kiểm soát quyền lực nhà nước:</a:t>
            </a:r>
            <a:endParaRPr lang="vi-VN" altLang="x-none" sz="2300" b="1" dirty="0">
              <a:solidFill>
                <a:srgbClr val="0070C0"/>
              </a:solidFill>
              <a:latin typeface="Times New Roman" panose="02020603050405020304" pitchFamily="18" charset="0"/>
              <a:cs typeface="Times New Roman" panose="02020603050405020304" pitchFamily="18" charset="0"/>
            </a:endParaRPr>
          </a:p>
          <a:p>
            <a:pPr marL="0" indent="0" algn="just" eaLnBrk="1" hangingPunct="1">
              <a:buNone/>
            </a:pPr>
            <a:r>
              <a:rPr lang="vi-VN" altLang="x-none" sz="2300" b="1" dirty="0">
                <a:solidFill>
                  <a:srgbClr val="0070C0"/>
                </a:solidFill>
                <a:latin typeface="Times New Roman" panose="02020603050405020304" pitchFamily="18" charset="0"/>
                <a:cs typeface="Times New Roman" panose="02020603050405020304" pitchFamily="18" charset="0"/>
              </a:rPr>
              <a:t>+ Cần phát huy vai trò và trách nhiệm của Đảng Cộng Sản Việt Nam.</a:t>
            </a:r>
            <a:endParaRPr lang="vi-VN" altLang="x-none" sz="2300" b="1" dirty="0">
              <a:solidFill>
                <a:srgbClr val="0070C0"/>
              </a:solidFill>
              <a:latin typeface="Times New Roman" panose="02020603050405020304" pitchFamily="18" charset="0"/>
              <a:cs typeface="Times New Roman" panose="02020603050405020304" pitchFamily="18" charset="0"/>
            </a:endParaRPr>
          </a:p>
          <a:p>
            <a:pPr marL="0" indent="0" algn="just" eaLnBrk="1" hangingPunct="1">
              <a:buNone/>
            </a:pPr>
            <a:r>
              <a:rPr lang="vi-VN" altLang="x-none" sz="2300" b="1" dirty="0">
                <a:solidFill>
                  <a:srgbClr val="0070C0"/>
                </a:solidFill>
                <a:latin typeface="Times New Roman" panose="02020603050405020304" pitchFamily="18" charset="0"/>
                <a:cs typeface="Times New Roman" panose="02020603050405020304" pitchFamily="18" charset="0"/>
              </a:rPr>
              <a:t>+ Đảng có quyền và có trách nhiệm kiểm soát quyền lực nhà nước. </a:t>
            </a:r>
            <a:endParaRPr lang="vi-VN" altLang="x-none" sz="2300" b="1" dirty="0">
              <a:solidFill>
                <a:srgbClr val="0070C0"/>
              </a:solidFill>
              <a:latin typeface="Times New Roman" panose="02020603050405020304" pitchFamily="18" charset="0"/>
              <a:cs typeface="Times New Roman" panose="02020603050405020304" pitchFamily="18" charset="0"/>
            </a:endParaRPr>
          </a:p>
          <a:p>
            <a:pPr marL="0" indent="0" algn="just" eaLnBrk="1" hangingPunct="1">
              <a:buNone/>
            </a:pPr>
            <a:r>
              <a:rPr lang="vi-VN" altLang="x-none" sz="2300" b="1" dirty="0">
                <a:solidFill>
                  <a:srgbClr val="0070C0"/>
                </a:solidFill>
                <a:latin typeface="Times New Roman" panose="02020603050405020304" pitchFamily="18" charset="0"/>
                <a:cs typeface="Times New Roman" panose="02020603050405020304" pitchFamily="18" charset="0"/>
              </a:rPr>
              <a:t>+ Cán bộ, đảng viên cần chấp hành nghiêm chỉnh đường lối và chính sách của Đảng.</a:t>
            </a:r>
            <a:endParaRPr lang="vi-VN" altLang="x-none" sz="2300" b="1" dirty="0">
              <a:solidFill>
                <a:srgbClr val="0070C0"/>
              </a:solidFill>
              <a:latin typeface="Times New Roman" panose="02020603050405020304" pitchFamily="18" charset="0"/>
              <a:cs typeface="Times New Roman" panose="02020603050405020304" pitchFamily="18" charset="0"/>
            </a:endParaRPr>
          </a:p>
          <a:p>
            <a:pPr marL="0" indent="0" algn="just" eaLnBrk="1" hangingPunct="1">
              <a:buNone/>
            </a:pPr>
            <a:r>
              <a:rPr lang="vi-VN" altLang="x-none" sz="2300" b="1" dirty="0">
                <a:solidFill>
                  <a:srgbClr val="0070C0"/>
                </a:solidFill>
                <a:latin typeface="Times New Roman" panose="02020603050405020304" pitchFamily="18" charset="0"/>
                <a:cs typeface="Times New Roman" panose="02020603050405020304" pitchFamily="18" charset="0"/>
              </a:rPr>
              <a:t>- </a:t>
            </a:r>
            <a:r>
              <a:rPr lang="vi-VN" altLang="x-none" sz="2300" b="1" dirty="0">
                <a:solidFill>
                  <a:srgbClr val="0070C0"/>
                </a:solidFill>
                <a:latin typeface="Times New Roman" panose="02020603050405020304" pitchFamily="18" charset="0"/>
                <a:cs typeface="Times New Roman" panose="02020603050405020304" pitchFamily="18" charset="0"/>
                <a:sym typeface="+mn-ea"/>
              </a:rPr>
              <a:t> Điều kiện để kiểm soát quyền lưc Nhà nước</a:t>
            </a:r>
            <a:endParaRPr lang="vi-VN" altLang="x-none" sz="2300" b="1" dirty="0">
              <a:solidFill>
                <a:srgbClr val="0070C0"/>
              </a:solidFill>
              <a:latin typeface="Times New Roman" panose="02020603050405020304" pitchFamily="18" charset="0"/>
              <a:cs typeface="Times New Roman" panose="02020603050405020304" pitchFamily="18" charset="0"/>
            </a:endParaRPr>
          </a:p>
          <a:p>
            <a:pPr marL="0" indent="0" algn="just" eaLnBrk="1" hangingPunct="1">
              <a:buNone/>
            </a:pPr>
            <a:endParaRPr lang="vi-VN" altLang="x-none" sz="2300" b="1" dirty="0">
              <a:solidFill>
                <a:srgbClr val="0070C0"/>
              </a:solidFill>
              <a:latin typeface="Times New Roman" panose="02020603050405020304" pitchFamily="18" charset="0"/>
              <a:cs typeface="Times New Roman" panose="02020603050405020304" pitchFamily="18" charset="0"/>
            </a:endParaRPr>
          </a:p>
          <a:p>
            <a:pPr marL="0" indent="0" algn="just" eaLnBrk="1" hangingPunct="1">
              <a:buNone/>
            </a:pPr>
            <a:r>
              <a:rPr lang="vi-VN" altLang="x-none" sz="2300" b="1" dirty="0">
                <a:solidFill>
                  <a:srgbClr val="0070C0"/>
                </a:solidFill>
                <a:latin typeface="Times New Roman" panose="02020603050405020304" pitchFamily="18" charset="0"/>
                <a:cs typeface="Times New Roman" panose="02020603050405020304" pitchFamily="18" charset="0"/>
              </a:rPr>
              <a:t>	 1.Việc kiểm soát phải có hệ thống.</a:t>
            </a:r>
            <a:endParaRPr lang="vi-VN" altLang="x-none" sz="2300" b="1" dirty="0">
              <a:solidFill>
                <a:srgbClr val="0070C0"/>
              </a:solidFill>
              <a:latin typeface="Times New Roman" panose="02020603050405020304" pitchFamily="18" charset="0"/>
              <a:cs typeface="Times New Roman" panose="02020603050405020304" pitchFamily="18" charset="0"/>
            </a:endParaRPr>
          </a:p>
          <a:p>
            <a:pPr marL="0" indent="0" algn="just" eaLnBrk="1" hangingPunct="1">
              <a:buNone/>
            </a:pPr>
            <a:r>
              <a:rPr lang="vi-VN" altLang="x-none" sz="2300" b="1" dirty="0">
                <a:solidFill>
                  <a:srgbClr val="0070C0"/>
                </a:solidFill>
                <a:latin typeface="Times New Roman" panose="02020603050405020304" pitchFamily="18" charset="0"/>
                <a:cs typeface="Times New Roman" panose="02020603050405020304" pitchFamily="18" charset="0"/>
              </a:rPr>
              <a:t>	 2.Người đi kiểm soát phải là người rất có uy tín</a:t>
            </a:r>
            <a:endParaRPr lang="vi-VN" altLang="x-none" sz="2300" b="1" dirty="0">
              <a:solidFill>
                <a:srgbClr val="0070C0"/>
              </a:solidFill>
              <a:latin typeface="Times New Roman" panose="02020603050405020304" pitchFamily="18" charset="0"/>
              <a:cs typeface="Times New Roman" panose="02020603050405020304" pitchFamily="18" charset="0"/>
            </a:endParaRPr>
          </a:p>
          <a:p>
            <a:pPr marL="0" indent="0" algn="just" eaLnBrk="1" hangingPunct="1">
              <a:buNone/>
            </a:pPr>
            <a:endParaRPr lang="vi-VN" altLang="x-none" sz="2300" b="1" dirty="0">
              <a:solidFill>
                <a:srgbClr val="0070C0"/>
              </a:solidFill>
              <a:latin typeface="Times New Roman" panose="02020603050405020304" pitchFamily="18" charset="0"/>
              <a:cs typeface="Times New Roman" panose="02020603050405020304" pitchFamily="18" charset="0"/>
            </a:endParaRPr>
          </a:p>
        </p:txBody>
      </p:sp>
      <p:sp>
        <p:nvSpPr>
          <p:cNvPr id="4" name="Text Box 3"/>
          <p:cNvSpPr txBox="1"/>
          <p:nvPr/>
        </p:nvSpPr>
        <p:spPr>
          <a:xfrm>
            <a:off x="6824980" y="4236720"/>
            <a:ext cx="1819275" cy="829945"/>
          </a:xfrm>
          <a:prstGeom prst="rect">
            <a:avLst/>
          </a:prstGeom>
          <a:noFill/>
        </p:spPr>
        <p:txBody>
          <a:bodyPr wrap="square" rtlCol="0">
            <a:spAutoFit/>
          </a:bodyPr>
          <a:p>
            <a:endParaRPr lang="vi-VN" altLang="x-none" sz="2400" b="1" dirty="0">
              <a:solidFill>
                <a:srgbClr val="0070C0"/>
              </a:solidFill>
              <a:latin typeface="Times New Roman" panose="02020603050405020304" pitchFamily="18" charset="0"/>
              <a:cs typeface="Times New Roman" panose="02020603050405020304" pitchFamily="18" charset="0"/>
            </a:endParaRPr>
          </a:p>
          <a:p>
            <a:endParaRPr lang="vi-VN" altLang="x-none" sz="2400" b="1" dirty="0">
              <a:solidFill>
                <a:srgbClr val="0070C0"/>
              </a:solidFill>
              <a:latin typeface="Times New Roman" panose="02020603050405020304" pitchFamily="18" charset="0"/>
              <a:cs typeface="Times New Roman" panose="02020603050405020304" pitchFamily="18" charset="0"/>
            </a:endParaRPr>
          </a:p>
        </p:txBody>
      </p:sp>
      <p:sp>
        <p:nvSpPr>
          <p:cNvPr id="5" name="Left Brace 4"/>
          <p:cNvSpPr/>
          <p:nvPr/>
        </p:nvSpPr>
        <p:spPr>
          <a:xfrm>
            <a:off x="901700" y="5185410"/>
            <a:ext cx="361950" cy="1265555"/>
          </a:xfrm>
          <a:prstGeom prst="leftBrace">
            <a:avLst>
              <a:gd name="adj1" fmla="val 8333"/>
              <a:gd name="adj2" fmla="val 50000"/>
            </a:avLst>
          </a:prstGeom>
        </p:spPr>
        <p:style>
          <a:lnRef idx="3">
            <a:schemeClr val="accent2"/>
          </a:lnRef>
          <a:fillRef idx="0">
            <a:schemeClr val="accent2"/>
          </a:fillRef>
          <a:effectRef idx="2">
            <a:schemeClr val="accent2"/>
          </a:effectRef>
          <a:fontRef idx="minor">
            <a:schemeClr val="tx1"/>
          </a:fontRef>
        </p:style>
        <p:txBody>
          <a:bodyPr rtlCol="0" anchor="ctr"/>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763">
                                            <p:txEl>
                                              <p:charRg st="0" end="56"/>
                                            </p:txEl>
                                          </p:spTgt>
                                        </p:tgtEl>
                                        <p:attrNameLst>
                                          <p:attrName>style.visibility</p:attrName>
                                        </p:attrNameLst>
                                      </p:cBhvr>
                                      <p:to>
                                        <p:strVal val="visible"/>
                                      </p:to>
                                    </p:set>
                                    <p:animEffect transition="in" filter="fade">
                                      <p:cBhvr>
                                        <p:cTn id="7" dur="500"/>
                                        <p:tgtEl>
                                          <p:spTgt spid="117763">
                                            <p:txEl>
                                              <p:charRg st="0" end="5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7763">
                                            <p:txEl>
                                              <p:charRg st="108" end="154"/>
                                            </p:txEl>
                                          </p:spTgt>
                                        </p:tgtEl>
                                        <p:attrNameLst>
                                          <p:attrName>style.visibility</p:attrName>
                                        </p:attrNameLst>
                                      </p:cBhvr>
                                      <p:to>
                                        <p:strVal val="visible"/>
                                      </p:to>
                                    </p:set>
                                    <p:animEffect transition="in" filter="fade">
                                      <p:cBhvr>
                                        <p:cTn id="12" dur="500"/>
                                        <p:tgtEl>
                                          <p:spTgt spid="117763">
                                            <p:txEl>
                                              <p:charRg st="108" end="1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763">
                                            <p:txEl>
                                              <p:charRg st="3" end="3"/>
                                            </p:txEl>
                                          </p:spTgt>
                                        </p:tgtEl>
                                        <p:attrNameLst>
                                          <p:attrName>style.visibility</p:attrName>
                                        </p:attrNameLst>
                                      </p:cBhvr>
                                      <p:to>
                                        <p:strVal val="visible"/>
                                      </p:to>
                                    </p:set>
                                    <p:animEffect transition="in" filter="fade">
                                      <p:cBhvr>
                                        <p:cTn id="17" dur="500"/>
                                        <p:tgtEl>
                                          <p:spTgt spid="117763">
                                            <p:txEl>
                                              <p:char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7763">
                                            <p:txEl>
                                              <p:charRg st="4" end="4"/>
                                            </p:txEl>
                                          </p:spTgt>
                                        </p:tgtEl>
                                        <p:attrNameLst>
                                          <p:attrName>style.visibility</p:attrName>
                                        </p:attrNameLst>
                                      </p:cBhvr>
                                      <p:to>
                                        <p:strVal val="visible"/>
                                      </p:to>
                                    </p:set>
                                    <p:animEffect transition="in" filter="fade">
                                      <p:cBhvr>
                                        <p:cTn id="22" dur="500"/>
                                        <p:tgtEl>
                                          <p:spTgt spid="117763">
                                            <p:txEl>
                                              <p:char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763">
                                            <p:txEl>
                                              <p:charRg st="5" end="5"/>
                                            </p:txEl>
                                          </p:spTgt>
                                        </p:tgtEl>
                                        <p:attrNameLst>
                                          <p:attrName>style.visibility</p:attrName>
                                        </p:attrNameLst>
                                      </p:cBhvr>
                                      <p:to>
                                        <p:strVal val="visible"/>
                                      </p:to>
                                    </p:set>
                                    <p:animEffect transition="in" filter="fade">
                                      <p:cBhvr>
                                        <p:cTn id="27" dur="500"/>
                                        <p:tgtEl>
                                          <p:spTgt spid="117763">
                                            <p:txEl>
                                              <p:char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7763">
                                            <p:txEl>
                                              <p:charRg st="6" end="6"/>
                                            </p:txEl>
                                          </p:spTgt>
                                        </p:tgtEl>
                                        <p:attrNameLst>
                                          <p:attrName>style.visibility</p:attrName>
                                        </p:attrNameLst>
                                      </p:cBhvr>
                                      <p:to>
                                        <p:strVal val="visible"/>
                                      </p:to>
                                    </p:set>
                                    <p:animEffect transition="in" filter="fade">
                                      <p:cBhvr>
                                        <p:cTn id="32" dur="500"/>
                                        <p:tgtEl>
                                          <p:spTgt spid="117763">
                                            <p:txEl>
                                              <p:char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7763">
                                            <p:txEl>
                                              <p:charRg st="7" end="7"/>
                                            </p:txEl>
                                          </p:spTgt>
                                        </p:tgtEl>
                                        <p:attrNameLst>
                                          <p:attrName>style.visibility</p:attrName>
                                        </p:attrNameLst>
                                      </p:cBhvr>
                                      <p:to>
                                        <p:strVal val="visible"/>
                                      </p:to>
                                    </p:set>
                                    <p:animEffect transition="in" filter="fade">
                                      <p:cBhvr>
                                        <p:cTn id="37" dur="500"/>
                                        <p:tgtEl>
                                          <p:spTgt spid="117763">
                                            <p:txEl>
                                              <p:char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7763">
                                            <p:txEl>
                                              <p:charRg st="8" end="8"/>
                                            </p:txEl>
                                          </p:spTgt>
                                        </p:tgtEl>
                                        <p:attrNameLst>
                                          <p:attrName>style.visibility</p:attrName>
                                        </p:attrNameLst>
                                      </p:cBhvr>
                                      <p:to>
                                        <p:strVal val="visible"/>
                                      </p:to>
                                    </p:set>
                                    <p:animEffect transition="in" filter="fade">
                                      <p:cBhvr>
                                        <p:cTn id="42" dur="500"/>
                                        <p:tgtEl>
                                          <p:spTgt spid="117763">
                                            <p:txEl>
                                              <p:char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17763">
                                            <p:txEl>
                                              <p:charRg st="2" end="2"/>
                                            </p:txEl>
                                          </p:spTgt>
                                        </p:tgtEl>
                                        <p:attrNameLst>
                                          <p:attrName>style.visibility</p:attrName>
                                        </p:attrNameLst>
                                      </p:cBhvr>
                                      <p:to>
                                        <p:strVal val="visible"/>
                                      </p:to>
                                    </p:set>
                                    <p:animEffect transition="in" filter="fade">
                                      <p:cBhvr>
                                        <p:cTn id="51" dur="500"/>
                                        <p:tgtEl>
                                          <p:spTgt spid="117763">
                                            <p:txEl>
                                              <p:char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nodeType="clickEffect">
                                  <p:stCondLst>
                                    <p:cond delay="0"/>
                                  </p:stCondLst>
                                  <p:childTnLst>
                                    <p:set>
                                      <p:cBhvr>
                                        <p:cTn id="55" dur="1" fill="hold">
                                          <p:stCondLst>
                                            <p:cond delay="0"/>
                                          </p:stCondLst>
                                        </p:cTn>
                                        <p:tgtEl>
                                          <p:spTgt spid="117763">
                                            <p:txEl>
                                              <p:pRg st="10" end="10"/>
                                            </p:txEl>
                                          </p:spTgt>
                                        </p:tgtEl>
                                        <p:attrNameLst>
                                          <p:attrName>style.visibility</p:attrName>
                                        </p:attrNameLst>
                                      </p:cBhvr>
                                      <p:to>
                                        <p:strVal val="visible"/>
                                      </p:to>
                                    </p:set>
                                    <p:animEffect transition="in" filter="checkerboard(across)">
                                      <p:cBhvr>
                                        <p:cTn id="56" dur="500"/>
                                        <p:tgtEl>
                                          <p:spTgt spid="117763">
                                            <p:txEl>
                                              <p:pRg st="10" end="10"/>
                                            </p:txEl>
                                          </p:spTgt>
                                        </p:tgtEl>
                                      </p:cBhvr>
                                    </p:animEffect>
                                  </p:childTnLst>
                                </p:cTn>
                              </p:par>
                              <p:par>
                                <p:cTn id="57" presetID="5" presetClass="entr" presetSubtype="10" fill="hold" nodeType="withEffect">
                                  <p:stCondLst>
                                    <p:cond delay="0"/>
                                  </p:stCondLst>
                                  <p:childTnLst>
                                    <p:set>
                                      <p:cBhvr>
                                        <p:cTn id="58" dur="1" fill="hold">
                                          <p:stCondLst>
                                            <p:cond delay="0"/>
                                          </p:stCondLst>
                                        </p:cTn>
                                        <p:tgtEl>
                                          <p:spTgt spid="117763">
                                            <p:txEl>
                                              <p:pRg st="11" end="11"/>
                                            </p:txEl>
                                          </p:spTgt>
                                        </p:tgtEl>
                                        <p:attrNameLst>
                                          <p:attrName>style.visibility</p:attrName>
                                        </p:attrNameLst>
                                      </p:cBhvr>
                                      <p:to>
                                        <p:strVal val="visible"/>
                                      </p:to>
                                    </p:set>
                                    <p:animEffect transition="in" filter="checkerboard(across)">
                                      <p:cBhvr>
                                        <p:cTn id="59" dur="500"/>
                                        <p:tgtEl>
                                          <p:spTgt spid="11776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ext Box 2"/>
          <p:cNvSpPr txBox="1"/>
          <p:nvPr/>
        </p:nvSpPr>
        <p:spPr>
          <a:xfrm>
            <a:off x="215900" y="2438400"/>
            <a:ext cx="1447800" cy="1568450"/>
          </a:xfrm>
          <a:prstGeom prst="rect">
            <a:avLst/>
          </a:prstGeom>
          <a:noFill/>
          <a:ln w="38100" cap="sq"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50000"/>
              </a:spcBef>
              <a:buNone/>
            </a:pPr>
            <a:r>
              <a:rPr lang="vi-VN" b="1" dirty="0">
                <a:solidFill>
                  <a:srgbClr val="0070C0"/>
                </a:solidFill>
              </a:rPr>
              <a:t>P</a:t>
            </a:r>
            <a:r>
              <a:rPr b="1" dirty="0">
                <a:solidFill>
                  <a:srgbClr val="0070C0"/>
                </a:solidFill>
              </a:rPr>
              <a:t>hòng và khắc phục</a:t>
            </a:r>
            <a:endParaRPr b="1" dirty="0">
              <a:solidFill>
                <a:srgbClr val="0070C0"/>
              </a:solidFill>
            </a:endParaRPr>
          </a:p>
        </p:txBody>
      </p:sp>
      <p:sp>
        <p:nvSpPr>
          <p:cNvPr id="57347" name="Text Box 3"/>
          <p:cNvSpPr txBox="1"/>
          <p:nvPr/>
        </p:nvSpPr>
        <p:spPr>
          <a:xfrm>
            <a:off x="2414588" y="2162175"/>
            <a:ext cx="6435725" cy="521970"/>
          </a:xfrm>
          <a:prstGeom prst="rect">
            <a:avLst/>
          </a:prstGeom>
          <a:noFill/>
          <a:ln w="19050" cap="sq"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r>
              <a:rPr sz="2800" dirty="0">
                <a:solidFill>
                  <a:srgbClr val="0070C0"/>
                </a:solidFill>
              </a:rPr>
              <a:t>   </a:t>
            </a:r>
            <a:r>
              <a:rPr sz="2800" b="1" dirty="0">
                <a:solidFill>
                  <a:srgbClr val="0070C0"/>
                </a:solidFill>
              </a:rPr>
              <a:t>  </a:t>
            </a:r>
            <a:r>
              <a:rPr lang="vi-VN" altLang="x-none" sz="2800" b="1" dirty="0">
                <a:solidFill>
                  <a:srgbClr val="0070C0"/>
                </a:solidFill>
              </a:rPr>
              <a:t>- </a:t>
            </a:r>
            <a:r>
              <a:rPr sz="2800" b="1" dirty="0">
                <a:solidFill>
                  <a:srgbClr val="0070C0"/>
                </a:solidFill>
              </a:rPr>
              <a:t>Một là, đ</a:t>
            </a:r>
            <a:r>
              <a:rPr lang="vi-VN" altLang="x-none" sz="2800" b="1" dirty="0">
                <a:solidFill>
                  <a:srgbClr val="0070C0"/>
                </a:solidFill>
              </a:rPr>
              <a:t>ặc quyền, đặc lợi</a:t>
            </a:r>
            <a:endParaRPr lang="vi-VN" altLang="x-none" sz="2800" b="1" dirty="0">
              <a:solidFill>
                <a:srgbClr val="0070C0"/>
              </a:solidFill>
            </a:endParaRPr>
          </a:p>
        </p:txBody>
      </p:sp>
      <p:sp>
        <p:nvSpPr>
          <p:cNvPr id="57348" name="Text Box 4"/>
          <p:cNvSpPr txBox="1"/>
          <p:nvPr/>
        </p:nvSpPr>
        <p:spPr>
          <a:xfrm>
            <a:off x="2416175" y="3565525"/>
            <a:ext cx="6450013" cy="521970"/>
          </a:xfrm>
          <a:prstGeom prst="rect">
            <a:avLst/>
          </a:prstGeom>
          <a:noFill/>
          <a:ln w="19050" cap="sq"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50000"/>
              </a:spcBef>
              <a:buNone/>
            </a:pPr>
            <a:r>
              <a:rPr sz="2800" b="1" dirty="0">
                <a:solidFill>
                  <a:srgbClr val="0070C0"/>
                </a:solidFill>
              </a:rPr>
              <a:t>- Hai là, tham ô, lãng phí, quan liêu</a:t>
            </a:r>
            <a:endParaRPr sz="2800" b="1" dirty="0">
              <a:solidFill>
                <a:srgbClr val="0070C0"/>
              </a:solidFill>
            </a:endParaRPr>
          </a:p>
        </p:txBody>
      </p:sp>
      <p:sp>
        <p:nvSpPr>
          <p:cNvPr id="57349" name="Text Box 5"/>
          <p:cNvSpPr txBox="1"/>
          <p:nvPr/>
        </p:nvSpPr>
        <p:spPr>
          <a:xfrm>
            <a:off x="2359025" y="4919663"/>
            <a:ext cx="6461125" cy="521970"/>
          </a:xfrm>
          <a:prstGeom prst="rect">
            <a:avLst/>
          </a:prstGeom>
          <a:noFill/>
          <a:ln w="19050" cap="sq"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50000"/>
              </a:spcBef>
              <a:buNone/>
            </a:pPr>
            <a:r>
              <a:rPr sz="2800" b="1" dirty="0">
                <a:solidFill>
                  <a:srgbClr val="0070C0"/>
                </a:solidFill>
              </a:rPr>
              <a:t>- Ba là, “tư túng”, “chia rẽ”, “kiêu ngạo”</a:t>
            </a:r>
            <a:endParaRPr sz="2800" b="1" dirty="0">
              <a:solidFill>
                <a:srgbClr val="0070C0"/>
              </a:solidFill>
            </a:endParaRPr>
          </a:p>
        </p:txBody>
      </p:sp>
      <p:sp>
        <p:nvSpPr>
          <p:cNvPr id="57350" name="Line 6"/>
          <p:cNvSpPr/>
          <p:nvPr/>
        </p:nvSpPr>
        <p:spPr>
          <a:xfrm flipV="1">
            <a:off x="1673225" y="2438400"/>
            <a:ext cx="711200" cy="965200"/>
          </a:xfrm>
          <a:prstGeom prst="line">
            <a:avLst/>
          </a:prstGeom>
          <a:ln w="57150" cap="sq" cmpd="sng">
            <a:solidFill>
              <a:schemeClr val="tx1"/>
            </a:solidFill>
            <a:prstDash val="solid"/>
            <a:headEnd type="none" w="sm" len="sm"/>
            <a:tailEnd type="triangle" w="sm" len="sm"/>
          </a:ln>
        </p:spPr>
      </p:sp>
      <p:sp>
        <p:nvSpPr>
          <p:cNvPr id="57351" name="Line 7"/>
          <p:cNvSpPr/>
          <p:nvPr/>
        </p:nvSpPr>
        <p:spPr>
          <a:xfrm>
            <a:off x="1679575" y="3432175"/>
            <a:ext cx="679450" cy="284163"/>
          </a:xfrm>
          <a:prstGeom prst="line">
            <a:avLst/>
          </a:prstGeom>
          <a:ln w="57150" cap="sq" cmpd="sng">
            <a:solidFill>
              <a:schemeClr val="tx1"/>
            </a:solidFill>
            <a:prstDash val="solid"/>
            <a:headEnd type="none" w="sm" len="sm"/>
            <a:tailEnd type="triangle" w="sm" len="sm"/>
          </a:ln>
        </p:spPr>
      </p:sp>
      <p:sp>
        <p:nvSpPr>
          <p:cNvPr id="57352" name="Line 8"/>
          <p:cNvSpPr/>
          <p:nvPr/>
        </p:nvSpPr>
        <p:spPr>
          <a:xfrm>
            <a:off x="1720850" y="3475038"/>
            <a:ext cx="652463" cy="1717675"/>
          </a:xfrm>
          <a:prstGeom prst="line">
            <a:avLst/>
          </a:prstGeom>
          <a:ln w="57150" cap="sq" cmpd="sng">
            <a:solidFill>
              <a:schemeClr val="tx1"/>
            </a:solidFill>
            <a:prstDash val="solid"/>
            <a:headEnd type="none" w="sm" len="sm"/>
            <a:tailEnd type="triangle" w="sm" len="sm"/>
          </a:ln>
        </p:spPr>
      </p:sp>
      <p:sp>
        <p:nvSpPr>
          <p:cNvPr id="28681" name="Text Box 3"/>
          <p:cNvSpPr txBox="1"/>
          <p:nvPr/>
        </p:nvSpPr>
        <p:spPr>
          <a:xfrm>
            <a:off x="461010" y="362585"/>
            <a:ext cx="8585200" cy="1076325"/>
          </a:xfrm>
          <a:prstGeom prst="rect">
            <a:avLst/>
          </a:prstGeom>
          <a:noFill/>
          <a:ln w="28575" cap="sq" cmpd="sng">
            <a:solidFill>
              <a:schemeClr val="tx1"/>
            </a:solidFill>
            <a:prstDash val="solid"/>
            <a:miter/>
            <a:headEnd type="none" w="sm" len="sm"/>
            <a:tailEnd type="none" w="sm" len="sm"/>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50000"/>
              </a:spcBef>
              <a:buNone/>
            </a:pPr>
            <a:r>
              <a:rPr lang="vi-VN" b="1" dirty="0">
                <a:solidFill>
                  <a:srgbClr val="0070C0"/>
                </a:solidFill>
              </a:rPr>
              <a:t>3.2</a:t>
            </a:r>
            <a:r>
              <a:rPr b="1" dirty="0">
                <a:solidFill>
                  <a:srgbClr val="0070C0"/>
                </a:solidFill>
              </a:rPr>
              <a:t>. </a:t>
            </a:r>
            <a:r>
              <a:rPr lang="vi-VN" b="1" dirty="0">
                <a:solidFill>
                  <a:srgbClr val="0070C0"/>
                </a:solidFill>
              </a:rPr>
              <a:t>Phòng, chống </a:t>
            </a:r>
            <a:r>
              <a:rPr b="1" dirty="0">
                <a:solidFill>
                  <a:srgbClr val="0070C0"/>
                </a:solidFill>
              </a:rPr>
              <a:t> </a:t>
            </a:r>
            <a:r>
              <a:rPr lang="vi-VN" b="1" dirty="0">
                <a:solidFill>
                  <a:srgbClr val="0070C0"/>
                </a:solidFill>
              </a:rPr>
              <a:t>tiêu cực trong Nhà nước</a:t>
            </a:r>
            <a:endParaRPr lang="vi-VN" b="1" dirty="0">
              <a:solidFill>
                <a:srgbClr val="0070C0"/>
              </a:solidFill>
            </a:endParaRP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type="wd">
                                    <p:tmPct val="100000"/>
                                  </p:iterate>
                                  <p:childTnLst>
                                    <p:set>
                                      <p:cBhvr>
                                        <p:cTn id="6" dur="1" fill="hold">
                                          <p:stCondLst>
                                            <p:cond delay="0"/>
                                          </p:stCondLst>
                                        </p:cTn>
                                        <p:tgtEl>
                                          <p:spTgt spid="57346"/>
                                        </p:tgtEl>
                                        <p:attrNameLst>
                                          <p:attrName>style.visibility</p:attrName>
                                        </p:attrNameLst>
                                      </p:cBhvr>
                                      <p:to>
                                        <p:strVal val="visible"/>
                                      </p:to>
                                    </p:set>
                                    <p:anim calcmode="lin" valueType="num">
                                      <p:cBhvr additive="base">
                                        <p:cTn id="7" dur="300" fill="hold"/>
                                        <p:tgtEl>
                                          <p:spTgt spid="57346"/>
                                        </p:tgtEl>
                                        <p:attrNameLst>
                                          <p:attrName>ppt_x</p:attrName>
                                        </p:attrNameLst>
                                      </p:cBhvr>
                                      <p:tavLst>
                                        <p:tav tm="0">
                                          <p:val>
                                            <p:strVal val="#ppt_x"/>
                                          </p:val>
                                        </p:tav>
                                        <p:tav tm="100000">
                                          <p:val>
                                            <p:strVal val="#ppt_x"/>
                                          </p:val>
                                        </p:tav>
                                      </p:tavLst>
                                    </p:anim>
                                    <p:anim calcmode="lin" valueType="num">
                                      <p:cBhvr additive="base">
                                        <p:cTn id="8" dur="300" fill="hold"/>
                                        <p:tgtEl>
                                          <p:spTgt spid="573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9" fill="hold" nodeType="clickEffect">
                                  <p:stCondLst>
                                    <p:cond delay="0"/>
                                  </p:stCondLst>
                                  <p:childTnLst>
                                    <p:set>
                                      <p:cBhvr>
                                        <p:cTn id="12" dur="1" fill="hold">
                                          <p:stCondLst>
                                            <p:cond delay="0"/>
                                          </p:stCondLst>
                                        </p:cTn>
                                        <p:tgtEl>
                                          <p:spTgt spid="57350"/>
                                        </p:tgtEl>
                                        <p:attrNameLst>
                                          <p:attrName>style.visibility</p:attrName>
                                        </p:attrNameLst>
                                      </p:cBhvr>
                                      <p:to>
                                        <p:strVal val="visible"/>
                                      </p:to>
                                    </p:set>
                                    <p:animEffect transition="in" filter="strips(upLeft)">
                                      <p:cBhvr>
                                        <p:cTn id="13" dur="500"/>
                                        <p:tgtEl>
                                          <p:spTgt spid="57350"/>
                                        </p:tgtEl>
                                      </p:cBhvr>
                                    </p:animEffect>
                                  </p:childTnLst>
                                </p:cTn>
                              </p:par>
                            </p:childTnLst>
                          </p:cTn>
                        </p:par>
                        <p:par>
                          <p:cTn id="14" fill="hold">
                            <p:stCondLst>
                              <p:cond delay="500"/>
                            </p:stCondLst>
                            <p:childTnLst>
                              <p:par>
                                <p:cTn id="15" presetID="16" presetClass="entr" presetSubtype="37" fill="hold" grpId="0" nodeType="afterEffect">
                                  <p:stCondLst>
                                    <p:cond delay="0"/>
                                  </p:stCondLst>
                                  <p:childTnLst>
                                    <p:set>
                                      <p:cBhvr>
                                        <p:cTn id="16" dur="1" fill="hold">
                                          <p:stCondLst>
                                            <p:cond delay="0"/>
                                          </p:stCondLst>
                                        </p:cTn>
                                        <p:tgtEl>
                                          <p:spTgt spid="57347"/>
                                        </p:tgtEl>
                                        <p:attrNameLst>
                                          <p:attrName>style.visibility</p:attrName>
                                        </p:attrNameLst>
                                      </p:cBhvr>
                                      <p:to>
                                        <p:strVal val="visible"/>
                                      </p:to>
                                    </p:set>
                                    <p:animEffect transition="in" filter="barn(outVertical)">
                                      <p:cBhvr>
                                        <p:cTn id="17" dur="500"/>
                                        <p:tgtEl>
                                          <p:spTgt spid="5734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57351"/>
                                        </p:tgtEl>
                                        <p:attrNameLst>
                                          <p:attrName>style.visibility</p:attrName>
                                        </p:attrNameLst>
                                      </p:cBhvr>
                                      <p:to>
                                        <p:strVal val="visible"/>
                                      </p:to>
                                    </p:set>
                                    <p:animEffect transition="in" filter="strips(downLeft)">
                                      <p:cBhvr>
                                        <p:cTn id="22" dur="500"/>
                                        <p:tgtEl>
                                          <p:spTgt spid="57351"/>
                                        </p:tgtEl>
                                      </p:cBhvr>
                                    </p:animEffect>
                                  </p:childTnLst>
                                </p:cTn>
                              </p:par>
                            </p:childTnLst>
                          </p:cTn>
                        </p:par>
                        <p:par>
                          <p:cTn id="23" fill="hold">
                            <p:stCondLst>
                              <p:cond delay="500"/>
                            </p:stCondLst>
                            <p:childTnLst>
                              <p:par>
                                <p:cTn id="24" presetID="2" presetClass="entr" presetSubtype="2" fill="hold" grpId="0" nodeType="afterEffect">
                                  <p:stCondLst>
                                    <p:cond delay="0"/>
                                  </p:stCondLst>
                                  <p:childTnLst>
                                    <p:set>
                                      <p:cBhvr>
                                        <p:cTn id="25" dur="1" fill="hold">
                                          <p:stCondLst>
                                            <p:cond delay="0"/>
                                          </p:stCondLst>
                                        </p:cTn>
                                        <p:tgtEl>
                                          <p:spTgt spid="57348"/>
                                        </p:tgtEl>
                                        <p:attrNameLst>
                                          <p:attrName>style.visibility</p:attrName>
                                        </p:attrNameLst>
                                      </p:cBhvr>
                                      <p:to>
                                        <p:strVal val="visible"/>
                                      </p:to>
                                    </p:set>
                                    <p:anim calcmode="lin" valueType="num">
                                      <p:cBhvr additive="base">
                                        <p:cTn id="26" dur="500" fill="hold"/>
                                        <p:tgtEl>
                                          <p:spTgt spid="57348"/>
                                        </p:tgtEl>
                                        <p:attrNameLst>
                                          <p:attrName>ppt_x</p:attrName>
                                        </p:attrNameLst>
                                      </p:cBhvr>
                                      <p:tavLst>
                                        <p:tav tm="0">
                                          <p:val>
                                            <p:strVal val="1+#ppt_w/2"/>
                                          </p:val>
                                        </p:tav>
                                        <p:tav tm="100000">
                                          <p:val>
                                            <p:strVal val="#ppt_x"/>
                                          </p:val>
                                        </p:tav>
                                      </p:tavLst>
                                    </p:anim>
                                    <p:anim calcmode="lin" valueType="num">
                                      <p:cBhvr additive="base">
                                        <p:cTn id="27" dur="500" fill="hold"/>
                                        <p:tgtEl>
                                          <p:spTgt spid="57348"/>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57352"/>
                                        </p:tgtEl>
                                        <p:attrNameLst>
                                          <p:attrName>style.visibility</p:attrName>
                                        </p:attrNameLst>
                                      </p:cBhvr>
                                      <p:to>
                                        <p:strVal val="visible"/>
                                      </p:to>
                                    </p:set>
                                    <p:animEffect transition="in" filter="strips(downLeft)">
                                      <p:cBhvr>
                                        <p:cTn id="32" dur="500"/>
                                        <p:tgtEl>
                                          <p:spTgt spid="57352"/>
                                        </p:tgtEl>
                                      </p:cBhvr>
                                    </p:animEffect>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57349"/>
                                        </p:tgtEl>
                                        <p:attrNameLst>
                                          <p:attrName>style.visibility</p:attrName>
                                        </p:attrNameLst>
                                      </p:cBhvr>
                                      <p:to>
                                        <p:strVal val="visible"/>
                                      </p:to>
                                    </p:set>
                                    <p:anim calcmode="lin" valueType="num">
                                      <p:cBhvr additive="base">
                                        <p:cTn id="36" dur="500" fill="hold"/>
                                        <p:tgtEl>
                                          <p:spTgt spid="57349"/>
                                        </p:tgtEl>
                                        <p:attrNameLst>
                                          <p:attrName>ppt_x</p:attrName>
                                        </p:attrNameLst>
                                      </p:cBhvr>
                                      <p:tavLst>
                                        <p:tav tm="0">
                                          <p:val>
                                            <p:strVal val="#ppt_x"/>
                                          </p:val>
                                        </p:tav>
                                        <p:tav tm="100000">
                                          <p:val>
                                            <p:strVal val="#ppt_x"/>
                                          </p:val>
                                        </p:tav>
                                      </p:tavLst>
                                    </p:anim>
                                    <p:anim calcmode="lin" valueType="num">
                                      <p:cBhvr additive="base">
                                        <p:cTn id="37" dur="500" fill="hold"/>
                                        <p:tgtEl>
                                          <p:spTgt spid="573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ldLvl="0" animBg="1"/>
      <p:bldP spid="57347" grpId="0" bldLvl="0" animBg="1"/>
      <p:bldP spid="57348" grpId="0" bldLvl="0" animBg="1"/>
      <p:bldP spid="57349"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ext Box 2"/>
          <p:cNvSpPr txBox="1"/>
          <p:nvPr/>
        </p:nvSpPr>
        <p:spPr>
          <a:xfrm>
            <a:off x="215900" y="2438400"/>
            <a:ext cx="1447800" cy="1076325"/>
          </a:xfrm>
          <a:prstGeom prst="rect">
            <a:avLst/>
          </a:prstGeom>
          <a:noFill/>
          <a:ln w="38100" cap="sq"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50000"/>
              </a:spcBef>
              <a:buNone/>
            </a:pPr>
            <a:r>
              <a:rPr lang="vi-VN" b="1" dirty="0">
                <a:solidFill>
                  <a:srgbClr val="0070C0"/>
                </a:solidFill>
                <a:sym typeface="+mn-ea"/>
              </a:rPr>
              <a:t>Biện pháp </a:t>
            </a:r>
            <a:endParaRPr b="1" dirty="0">
              <a:solidFill>
                <a:srgbClr val="0070C0"/>
              </a:solidFill>
            </a:endParaRPr>
          </a:p>
        </p:txBody>
      </p:sp>
      <p:sp>
        <p:nvSpPr>
          <p:cNvPr id="57347" name="Text Box 3"/>
          <p:cNvSpPr txBox="1"/>
          <p:nvPr/>
        </p:nvSpPr>
        <p:spPr>
          <a:xfrm>
            <a:off x="2344103" y="650240"/>
            <a:ext cx="6435725" cy="1383665"/>
          </a:xfrm>
          <a:prstGeom prst="rect">
            <a:avLst/>
          </a:prstGeom>
          <a:noFill/>
          <a:ln w="19050" cap="sq"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r>
              <a:rPr lang="vi-VN" altLang="x-none" sz="2800" dirty="0">
                <a:solidFill>
                  <a:srgbClr val="0070C0"/>
                </a:solidFill>
              </a:rPr>
              <a:t>- </a:t>
            </a:r>
            <a:r>
              <a:rPr sz="2800" b="1" dirty="0">
                <a:solidFill>
                  <a:srgbClr val="0070C0"/>
                </a:solidFill>
              </a:rPr>
              <a:t>Một là, </a:t>
            </a:r>
            <a:r>
              <a:rPr lang="vi-VN" sz="2800" b="1" dirty="0">
                <a:solidFill>
                  <a:srgbClr val="0070C0"/>
                </a:solidFill>
              </a:rPr>
              <a:t>nâng cao trình độ dân chủ trong xã hội, thực hành dân chủ rộng rãi.</a:t>
            </a:r>
            <a:endParaRPr lang="vi-VN" sz="2800" b="1" dirty="0">
              <a:solidFill>
                <a:srgbClr val="0070C0"/>
              </a:solidFill>
            </a:endParaRPr>
          </a:p>
        </p:txBody>
      </p:sp>
      <p:sp>
        <p:nvSpPr>
          <p:cNvPr id="57348" name="Text Box 4"/>
          <p:cNvSpPr txBox="1"/>
          <p:nvPr/>
        </p:nvSpPr>
        <p:spPr>
          <a:xfrm>
            <a:off x="2373630" y="2231390"/>
            <a:ext cx="6450013" cy="2676525"/>
          </a:xfrm>
          <a:prstGeom prst="rect">
            <a:avLst/>
          </a:prstGeom>
          <a:noFill/>
          <a:ln w="19050" cap="sq"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50000"/>
              </a:spcBef>
              <a:buNone/>
            </a:pPr>
            <a:r>
              <a:rPr lang="vi-VN" sz="2800" dirty="0">
                <a:solidFill>
                  <a:srgbClr val="0070C0"/>
                </a:solidFill>
              </a:rPr>
              <a:t>- </a:t>
            </a:r>
            <a:r>
              <a:rPr sz="2800" dirty="0">
                <a:solidFill>
                  <a:srgbClr val="0070C0"/>
                </a:solidFill>
              </a:rPr>
              <a:t> </a:t>
            </a:r>
            <a:r>
              <a:rPr sz="2800" b="1" dirty="0">
                <a:solidFill>
                  <a:srgbClr val="0070C0"/>
                </a:solidFill>
              </a:rPr>
              <a:t>Hai là, </a:t>
            </a:r>
            <a:r>
              <a:rPr lang="vi-VN" sz="2800" b="1" dirty="0">
                <a:solidFill>
                  <a:srgbClr val="0070C0"/>
                </a:solidFill>
              </a:rPr>
              <a:t>Pháp luật của Nhà nước, kỷ luật của Đảng phải nghiêm minh; Cán bộ, đảng viên phải nghiêm túc, tự giác; pháp luật phải “thẳng tay trừng trị” những kẻ thoái hóa, biến chất. </a:t>
            </a:r>
            <a:endParaRPr lang="vi-VN" sz="2800" b="1" dirty="0">
              <a:solidFill>
                <a:srgbClr val="0070C0"/>
              </a:solidFill>
            </a:endParaRPr>
          </a:p>
        </p:txBody>
      </p:sp>
      <p:sp>
        <p:nvSpPr>
          <p:cNvPr id="57349" name="Text Box 5"/>
          <p:cNvSpPr txBox="1"/>
          <p:nvPr/>
        </p:nvSpPr>
        <p:spPr>
          <a:xfrm>
            <a:off x="2359025" y="4919663"/>
            <a:ext cx="6461125" cy="1814830"/>
          </a:xfrm>
          <a:prstGeom prst="rect">
            <a:avLst/>
          </a:prstGeom>
          <a:noFill/>
          <a:ln w="19050" cap="sq"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50000"/>
              </a:spcBef>
              <a:buNone/>
            </a:pPr>
            <a:r>
              <a:rPr lang="vi-VN" sz="2800" b="1" dirty="0">
                <a:solidFill>
                  <a:srgbClr val="0070C0"/>
                </a:solidFill>
              </a:rPr>
              <a:t>- </a:t>
            </a:r>
            <a:r>
              <a:rPr sz="2800" b="1" dirty="0">
                <a:solidFill>
                  <a:srgbClr val="0070C0"/>
                </a:solidFill>
              </a:rPr>
              <a:t>Ba là, </a:t>
            </a:r>
            <a:r>
              <a:rPr lang="vi-VN" sz="2800" b="1" dirty="0">
                <a:solidFill>
                  <a:srgbClr val="0070C0"/>
                </a:solidFill>
              </a:rPr>
              <a:t>Phạt nghiêm minh, đúng người, đúng tội là cần thiết ; coi trọng giáo dục, lấy giáo dục và cảm hóa làm chủ yếu. </a:t>
            </a:r>
            <a:endParaRPr lang="vi-VN" sz="2800" b="1" dirty="0">
              <a:solidFill>
                <a:srgbClr val="0070C0"/>
              </a:solidFill>
            </a:endParaRPr>
          </a:p>
        </p:txBody>
      </p:sp>
      <p:sp>
        <p:nvSpPr>
          <p:cNvPr id="57350" name="Line 6"/>
          <p:cNvSpPr/>
          <p:nvPr/>
        </p:nvSpPr>
        <p:spPr>
          <a:xfrm flipV="1">
            <a:off x="1673225" y="1351280"/>
            <a:ext cx="670560" cy="2052320"/>
          </a:xfrm>
          <a:prstGeom prst="line">
            <a:avLst/>
          </a:prstGeom>
          <a:ln w="57150" cap="sq" cmpd="sng">
            <a:solidFill>
              <a:schemeClr val="tx1"/>
            </a:solidFill>
            <a:prstDash val="solid"/>
            <a:headEnd type="none" w="sm" len="sm"/>
            <a:tailEnd type="triangle" w="sm" len="sm"/>
          </a:ln>
        </p:spPr>
      </p:sp>
      <p:sp>
        <p:nvSpPr>
          <p:cNvPr id="57351" name="Line 7"/>
          <p:cNvSpPr/>
          <p:nvPr/>
        </p:nvSpPr>
        <p:spPr>
          <a:xfrm flipV="1">
            <a:off x="1679575" y="3103880"/>
            <a:ext cx="664845" cy="328295"/>
          </a:xfrm>
          <a:prstGeom prst="line">
            <a:avLst/>
          </a:prstGeom>
          <a:ln w="57150" cap="sq" cmpd="sng">
            <a:solidFill>
              <a:schemeClr val="tx1"/>
            </a:solidFill>
            <a:prstDash val="solid"/>
            <a:headEnd type="none" w="sm" len="sm"/>
            <a:tailEnd type="triangle" w="sm" len="sm"/>
          </a:ln>
        </p:spPr>
      </p:sp>
      <p:sp>
        <p:nvSpPr>
          <p:cNvPr id="57352" name="Line 8"/>
          <p:cNvSpPr/>
          <p:nvPr/>
        </p:nvSpPr>
        <p:spPr>
          <a:xfrm>
            <a:off x="1720850" y="3475038"/>
            <a:ext cx="652463" cy="1717675"/>
          </a:xfrm>
          <a:prstGeom prst="line">
            <a:avLst/>
          </a:prstGeom>
          <a:ln w="57150" cap="sq" cmpd="sng">
            <a:solidFill>
              <a:schemeClr val="tx1"/>
            </a:solidFill>
            <a:prstDash val="solid"/>
            <a:headEnd type="none" w="sm" len="sm"/>
            <a:tailEnd type="triangle" w="sm" len="sm"/>
          </a:ln>
        </p:spPr>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type="wd">
                                    <p:tmPct val="100000"/>
                                  </p:iterate>
                                  <p:childTnLst>
                                    <p:set>
                                      <p:cBhvr>
                                        <p:cTn id="6" dur="1" fill="hold">
                                          <p:stCondLst>
                                            <p:cond delay="0"/>
                                          </p:stCondLst>
                                        </p:cTn>
                                        <p:tgtEl>
                                          <p:spTgt spid="57346"/>
                                        </p:tgtEl>
                                        <p:attrNameLst>
                                          <p:attrName>style.visibility</p:attrName>
                                        </p:attrNameLst>
                                      </p:cBhvr>
                                      <p:to>
                                        <p:strVal val="visible"/>
                                      </p:to>
                                    </p:set>
                                    <p:anim calcmode="lin" valueType="num">
                                      <p:cBhvr additive="base">
                                        <p:cTn id="7" dur="300" fill="hold"/>
                                        <p:tgtEl>
                                          <p:spTgt spid="57346"/>
                                        </p:tgtEl>
                                        <p:attrNameLst>
                                          <p:attrName>ppt_x</p:attrName>
                                        </p:attrNameLst>
                                      </p:cBhvr>
                                      <p:tavLst>
                                        <p:tav tm="0">
                                          <p:val>
                                            <p:strVal val="#ppt_x"/>
                                          </p:val>
                                        </p:tav>
                                        <p:tav tm="100000">
                                          <p:val>
                                            <p:strVal val="#ppt_x"/>
                                          </p:val>
                                        </p:tav>
                                      </p:tavLst>
                                    </p:anim>
                                    <p:anim calcmode="lin" valueType="num">
                                      <p:cBhvr additive="base">
                                        <p:cTn id="8" dur="300" fill="hold"/>
                                        <p:tgtEl>
                                          <p:spTgt spid="573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9" fill="hold" nodeType="clickEffect">
                                  <p:stCondLst>
                                    <p:cond delay="0"/>
                                  </p:stCondLst>
                                  <p:childTnLst>
                                    <p:set>
                                      <p:cBhvr>
                                        <p:cTn id="12" dur="1" fill="hold">
                                          <p:stCondLst>
                                            <p:cond delay="0"/>
                                          </p:stCondLst>
                                        </p:cTn>
                                        <p:tgtEl>
                                          <p:spTgt spid="57350"/>
                                        </p:tgtEl>
                                        <p:attrNameLst>
                                          <p:attrName>style.visibility</p:attrName>
                                        </p:attrNameLst>
                                      </p:cBhvr>
                                      <p:to>
                                        <p:strVal val="visible"/>
                                      </p:to>
                                    </p:set>
                                    <p:animEffect transition="in" filter="strips(upLeft)">
                                      <p:cBhvr>
                                        <p:cTn id="13" dur="500"/>
                                        <p:tgtEl>
                                          <p:spTgt spid="57350"/>
                                        </p:tgtEl>
                                      </p:cBhvr>
                                    </p:animEffect>
                                  </p:childTnLst>
                                </p:cTn>
                              </p:par>
                            </p:childTnLst>
                          </p:cTn>
                        </p:par>
                        <p:par>
                          <p:cTn id="14" fill="hold">
                            <p:stCondLst>
                              <p:cond delay="500"/>
                            </p:stCondLst>
                            <p:childTnLst>
                              <p:par>
                                <p:cTn id="15" presetID="16" presetClass="entr" presetSubtype="37" fill="hold" grpId="0" nodeType="afterEffect">
                                  <p:stCondLst>
                                    <p:cond delay="0"/>
                                  </p:stCondLst>
                                  <p:childTnLst>
                                    <p:set>
                                      <p:cBhvr>
                                        <p:cTn id="16" dur="1" fill="hold">
                                          <p:stCondLst>
                                            <p:cond delay="0"/>
                                          </p:stCondLst>
                                        </p:cTn>
                                        <p:tgtEl>
                                          <p:spTgt spid="57347"/>
                                        </p:tgtEl>
                                        <p:attrNameLst>
                                          <p:attrName>style.visibility</p:attrName>
                                        </p:attrNameLst>
                                      </p:cBhvr>
                                      <p:to>
                                        <p:strVal val="visible"/>
                                      </p:to>
                                    </p:set>
                                    <p:animEffect transition="in" filter="barn(outVertical)">
                                      <p:cBhvr>
                                        <p:cTn id="17" dur="500"/>
                                        <p:tgtEl>
                                          <p:spTgt spid="5734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57351"/>
                                        </p:tgtEl>
                                        <p:attrNameLst>
                                          <p:attrName>style.visibility</p:attrName>
                                        </p:attrNameLst>
                                      </p:cBhvr>
                                      <p:to>
                                        <p:strVal val="visible"/>
                                      </p:to>
                                    </p:set>
                                    <p:animEffect transition="in" filter="strips(downLeft)">
                                      <p:cBhvr>
                                        <p:cTn id="22" dur="500"/>
                                        <p:tgtEl>
                                          <p:spTgt spid="57351"/>
                                        </p:tgtEl>
                                      </p:cBhvr>
                                    </p:animEffect>
                                  </p:childTnLst>
                                </p:cTn>
                              </p:par>
                            </p:childTnLst>
                          </p:cTn>
                        </p:par>
                        <p:par>
                          <p:cTn id="23" fill="hold">
                            <p:stCondLst>
                              <p:cond delay="500"/>
                            </p:stCondLst>
                            <p:childTnLst>
                              <p:par>
                                <p:cTn id="24" presetID="2" presetClass="entr" presetSubtype="2" fill="hold" grpId="0" nodeType="afterEffect">
                                  <p:stCondLst>
                                    <p:cond delay="0"/>
                                  </p:stCondLst>
                                  <p:childTnLst>
                                    <p:set>
                                      <p:cBhvr>
                                        <p:cTn id="25" dur="1" fill="hold">
                                          <p:stCondLst>
                                            <p:cond delay="0"/>
                                          </p:stCondLst>
                                        </p:cTn>
                                        <p:tgtEl>
                                          <p:spTgt spid="57348"/>
                                        </p:tgtEl>
                                        <p:attrNameLst>
                                          <p:attrName>style.visibility</p:attrName>
                                        </p:attrNameLst>
                                      </p:cBhvr>
                                      <p:to>
                                        <p:strVal val="visible"/>
                                      </p:to>
                                    </p:set>
                                    <p:anim calcmode="lin" valueType="num">
                                      <p:cBhvr additive="base">
                                        <p:cTn id="26" dur="500" fill="hold"/>
                                        <p:tgtEl>
                                          <p:spTgt spid="57348"/>
                                        </p:tgtEl>
                                        <p:attrNameLst>
                                          <p:attrName>ppt_x</p:attrName>
                                        </p:attrNameLst>
                                      </p:cBhvr>
                                      <p:tavLst>
                                        <p:tav tm="0">
                                          <p:val>
                                            <p:strVal val="1+#ppt_w/2"/>
                                          </p:val>
                                        </p:tav>
                                        <p:tav tm="100000">
                                          <p:val>
                                            <p:strVal val="#ppt_x"/>
                                          </p:val>
                                        </p:tav>
                                      </p:tavLst>
                                    </p:anim>
                                    <p:anim calcmode="lin" valueType="num">
                                      <p:cBhvr additive="base">
                                        <p:cTn id="27" dur="500" fill="hold"/>
                                        <p:tgtEl>
                                          <p:spTgt spid="57348"/>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57352"/>
                                        </p:tgtEl>
                                        <p:attrNameLst>
                                          <p:attrName>style.visibility</p:attrName>
                                        </p:attrNameLst>
                                      </p:cBhvr>
                                      <p:to>
                                        <p:strVal val="visible"/>
                                      </p:to>
                                    </p:set>
                                    <p:animEffect transition="in" filter="strips(downLeft)">
                                      <p:cBhvr>
                                        <p:cTn id="32" dur="500"/>
                                        <p:tgtEl>
                                          <p:spTgt spid="57352"/>
                                        </p:tgtEl>
                                      </p:cBhvr>
                                    </p:animEffect>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57349"/>
                                        </p:tgtEl>
                                        <p:attrNameLst>
                                          <p:attrName>style.visibility</p:attrName>
                                        </p:attrNameLst>
                                      </p:cBhvr>
                                      <p:to>
                                        <p:strVal val="visible"/>
                                      </p:to>
                                    </p:set>
                                    <p:anim calcmode="lin" valueType="num">
                                      <p:cBhvr additive="base">
                                        <p:cTn id="36" dur="500" fill="hold"/>
                                        <p:tgtEl>
                                          <p:spTgt spid="57349"/>
                                        </p:tgtEl>
                                        <p:attrNameLst>
                                          <p:attrName>ppt_x</p:attrName>
                                        </p:attrNameLst>
                                      </p:cBhvr>
                                      <p:tavLst>
                                        <p:tav tm="0">
                                          <p:val>
                                            <p:strVal val="#ppt_x"/>
                                          </p:val>
                                        </p:tav>
                                        <p:tav tm="100000">
                                          <p:val>
                                            <p:strVal val="#ppt_x"/>
                                          </p:val>
                                        </p:tav>
                                      </p:tavLst>
                                    </p:anim>
                                    <p:anim calcmode="lin" valueType="num">
                                      <p:cBhvr additive="base">
                                        <p:cTn id="37" dur="500" fill="hold"/>
                                        <p:tgtEl>
                                          <p:spTgt spid="573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ldLvl="0" animBg="1"/>
      <p:bldP spid="57347" grpId="0" bldLvl="0" animBg="1"/>
      <p:bldP spid="57348" grpId="0" bldLvl="0" animBg="1"/>
      <p:bldP spid="57349"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ext Box 2"/>
          <p:cNvSpPr txBox="1"/>
          <p:nvPr/>
        </p:nvSpPr>
        <p:spPr>
          <a:xfrm>
            <a:off x="215900" y="2438400"/>
            <a:ext cx="1447800" cy="1076325"/>
          </a:xfrm>
          <a:prstGeom prst="rect">
            <a:avLst/>
          </a:prstGeom>
          <a:noFill/>
          <a:ln w="38100" cap="sq"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50000"/>
              </a:spcBef>
              <a:buNone/>
            </a:pPr>
            <a:r>
              <a:rPr lang="vi-VN" b="1" dirty="0">
                <a:solidFill>
                  <a:srgbClr val="0070C0"/>
                </a:solidFill>
                <a:sym typeface="+mn-ea"/>
              </a:rPr>
              <a:t>Biện pháp </a:t>
            </a:r>
            <a:endParaRPr b="1" dirty="0">
              <a:solidFill>
                <a:srgbClr val="0070C0"/>
              </a:solidFill>
            </a:endParaRPr>
          </a:p>
        </p:txBody>
      </p:sp>
      <p:sp>
        <p:nvSpPr>
          <p:cNvPr id="57347" name="Text Box 3"/>
          <p:cNvSpPr txBox="1"/>
          <p:nvPr/>
        </p:nvSpPr>
        <p:spPr>
          <a:xfrm>
            <a:off x="2344103" y="650240"/>
            <a:ext cx="6435725" cy="1814830"/>
          </a:xfrm>
          <a:prstGeom prst="rect">
            <a:avLst/>
          </a:prstGeom>
          <a:noFill/>
          <a:ln w="19050" cap="sq"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r>
              <a:rPr sz="2800" b="1" dirty="0">
                <a:solidFill>
                  <a:srgbClr val="0070C0"/>
                </a:solidFill>
              </a:rPr>
              <a:t> </a:t>
            </a:r>
            <a:r>
              <a:rPr lang="vi-VN" altLang="x-none" sz="2800" b="1" dirty="0">
                <a:solidFill>
                  <a:srgbClr val="0070C0"/>
                </a:solidFill>
              </a:rPr>
              <a:t>- B</a:t>
            </a:r>
            <a:r>
              <a:rPr lang="vi-VN" sz="2800" b="1" dirty="0">
                <a:solidFill>
                  <a:srgbClr val="0070C0"/>
                </a:solidFill>
              </a:rPr>
              <a:t>ốn</a:t>
            </a:r>
            <a:r>
              <a:rPr sz="2800" b="1" dirty="0">
                <a:solidFill>
                  <a:srgbClr val="0070C0"/>
                </a:solidFill>
              </a:rPr>
              <a:t> là, </a:t>
            </a:r>
            <a:r>
              <a:rPr lang="vi-VN" sz="2800" b="1" dirty="0">
                <a:solidFill>
                  <a:srgbClr val="0070C0"/>
                </a:solidFill>
              </a:rPr>
              <a:t>cán bộ phải đi trước làm gương, người đứng đầu cần có ý thức nêu gương, tu dưỡng đạo đức, chống tiêu cực. </a:t>
            </a:r>
            <a:endParaRPr lang="vi-VN" sz="2800" b="1" dirty="0">
              <a:solidFill>
                <a:srgbClr val="0070C0"/>
              </a:solidFill>
            </a:endParaRPr>
          </a:p>
        </p:txBody>
      </p:sp>
      <p:sp>
        <p:nvSpPr>
          <p:cNvPr id="57348" name="Text Box 4"/>
          <p:cNvSpPr txBox="1"/>
          <p:nvPr/>
        </p:nvSpPr>
        <p:spPr>
          <a:xfrm>
            <a:off x="2373630" y="3841750"/>
            <a:ext cx="6450013" cy="2245360"/>
          </a:xfrm>
          <a:prstGeom prst="rect">
            <a:avLst/>
          </a:prstGeom>
          <a:noFill/>
          <a:ln w="19050" cap="sq"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50000"/>
              </a:spcBef>
              <a:buNone/>
            </a:pPr>
            <a:r>
              <a:rPr sz="2800" b="1" dirty="0">
                <a:solidFill>
                  <a:srgbClr val="0070C0"/>
                </a:solidFill>
              </a:rPr>
              <a:t>- </a:t>
            </a:r>
            <a:r>
              <a:rPr lang="vi-VN" sz="2800" b="1" dirty="0">
                <a:solidFill>
                  <a:srgbClr val="0070C0"/>
                </a:solidFill>
              </a:rPr>
              <a:t>Năm là, Phải huy động sức mạnh của chủ nghĩa yêu nước vào cuộc chiến chống lại tiêu cực trong con người,  trong xã hội và trong bộ máy Nhà nước. </a:t>
            </a:r>
            <a:endParaRPr lang="vi-VN" sz="2800" b="1" dirty="0">
              <a:solidFill>
                <a:srgbClr val="0070C0"/>
              </a:solidFill>
            </a:endParaRPr>
          </a:p>
        </p:txBody>
      </p:sp>
      <p:sp>
        <p:nvSpPr>
          <p:cNvPr id="57350" name="Line 6"/>
          <p:cNvSpPr/>
          <p:nvPr/>
        </p:nvSpPr>
        <p:spPr>
          <a:xfrm flipV="1">
            <a:off x="1673225" y="1351280"/>
            <a:ext cx="670560" cy="2052320"/>
          </a:xfrm>
          <a:prstGeom prst="line">
            <a:avLst/>
          </a:prstGeom>
          <a:ln w="57150" cap="sq" cmpd="sng">
            <a:solidFill>
              <a:schemeClr val="tx1"/>
            </a:solidFill>
            <a:prstDash val="solid"/>
            <a:headEnd type="none" w="sm" len="sm"/>
            <a:tailEnd type="triangle" w="sm" len="sm"/>
          </a:ln>
        </p:spPr>
      </p:sp>
      <p:sp>
        <p:nvSpPr>
          <p:cNvPr id="57352" name="Line 8"/>
          <p:cNvSpPr/>
          <p:nvPr/>
        </p:nvSpPr>
        <p:spPr>
          <a:xfrm>
            <a:off x="1720850" y="3475038"/>
            <a:ext cx="652463" cy="1717675"/>
          </a:xfrm>
          <a:prstGeom prst="line">
            <a:avLst/>
          </a:prstGeom>
          <a:ln w="57150" cap="sq" cmpd="sng">
            <a:solidFill>
              <a:schemeClr val="tx1"/>
            </a:solidFill>
            <a:prstDash val="solid"/>
            <a:headEnd type="none" w="sm" len="sm"/>
            <a:tailEnd type="triangle" w="sm" len="sm"/>
          </a:ln>
        </p:spPr>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type="wd">
                                    <p:tmPct val="100000"/>
                                  </p:iterate>
                                  <p:childTnLst>
                                    <p:set>
                                      <p:cBhvr>
                                        <p:cTn id="6" dur="1" fill="hold">
                                          <p:stCondLst>
                                            <p:cond delay="0"/>
                                          </p:stCondLst>
                                        </p:cTn>
                                        <p:tgtEl>
                                          <p:spTgt spid="57346"/>
                                        </p:tgtEl>
                                        <p:attrNameLst>
                                          <p:attrName>style.visibility</p:attrName>
                                        </p:attrNameLst>
                                      </p:cBhvr>
                                      <p:to>
                                        <p:strVal val="visible"/>
                                      </p:to>
                                    </p:set>
                                    <p:anim calcmode="lin" valueType="num">
                                      <p:cBhvr additive="base">
                                        <p:cTn id="7" dur="300" fill="hold"/>
                                        <p:tgtEl>
                                          <p:spTgt spid="57346"/>
                                        </p:tgtEl>
                                        <p:attrNameLst>
                                          <p:attrName>ppt_x</p:attrName>
                                        </p:attrNameLst>
                                      </p:cBhvr>
                                      <p:tavLst>
                                        <p:tav tm="0">
                                          <p:val>
                                            <p:strVal val="#ppt_x"/>
                                          </p:val>
                                        </p:tav>
                                        <p:tav tm="100000">
                                          <p:val>
                                            <p:strVal val="#ppt_x"/>
                                          </p:val>
                                        </p:tav>
                                      </p:tavLst>
                                    </p:anim>
                                    <p:anim calcmode="lin" valueType="num">
                                      <p:cBhvr additive="base">
                                        <p:cTn id="8" dur="300" fill="hold"/>
                                        <p:tgtEl>
                                          <p:spTgt spid="573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9" fill="hold" nodeType="clickEffect">
                                  <p:stCondLst>
                                    <p:cond delay="0"/>
                                  </p:stCondLst>
                                  <p:childTnLst>
                                    <p:set>
                                      <p:cBhvr>
                                        <p:cTn id="12" dur="1" fill="hold">
                                          <p:stCondLst>
                                            <p:cond delay="0"/>
                                          </p:stCondLst>
                                        </p:cTn>
                                        <p:tgtEl>
                                          <p:spTgt spid="57350"/>
                                        </p:tgtEl>
                                        <p:attrNameLst>
                                          <p:attrName>style.visibility</p:attrName>
                                        </p:attrNameLst>
                                      </p:cBhvr>
                                      <p:to>
                                        <p:strVal val="visible"/>
                                      </p:to>
                                    </p:set>
                                    <p:animEffect transition="in" filter="strips(upLeft)">
                                      <p:cBhvr>
                                        <p:cTn id="13" dur="500"/>
                                        <p:tgtEl>
                                          <p:spTgt spid="57350"/>
                                        </p:tgtEl>
                                      </p:cBhvr>
                                    </p:animEffect>
                                  </p:childTnLst>
                                </p:cTn>
                              </p:par>
                            </p:childTnLst>
                          </p:cTn>
                        </p:par>
                        <p:par>
                          <p:cTn id="14" fill="hold">
                            <p:stCondLst>
                              <p:cond delay="500"/>
                            </p:stCondLst>
                            <p:childTnLst>
                              <p:par>
                                <p:cTn id="15" presetID="16" presetClass="entr" presetSubtype="37" fill="hold" grpId="0" nodeType="afterEffect">
                                  <p:stCondLst>
                                    <p:cond delay="0"/>
                                  </p:stCondLst>
                                  <p:childTnLst>
                                    <p:set>
                                      <p:cBhvr>
                                        <p:cTn id="16" dur="1" fill="hold">
                                          <p:stCondLst>
                                            <p:cond delay="0"/>
                                          </p:stCondLst>
                                        </p:cTn>
                                        <p:tgtEl>
                                          <p:spTgt spid="57347"/>
                                        </p:tgtEl>
                                        <p:attrNameLst>
                                          <p:attrName>style.visibility</p:attrName>
                                        </p:attrNameLst>
                                      </p:cBhvr>
                                      <p:to>
                                        <p:strVal val="visible"/>
                                      </p:to>
                                    </p:set>
                                    <p:animEffect transition="in" filter="barn(outVertical)">
                                      <p:cBhvr>
                                        <p:cTn id="17" dur="500"/>
                                        <p:tgtEl>
                                          <p:spTgt spid="57347"/>
                                        </p:tgtEl>
                                      </p:cBhvr>
                                    </p:animEffect>
                                  </p:childTnLst>
                                </p:cTn>
                              </p:par>
                            </p:childTnLst>
                          </p:cTn>
                        </p:par>
                        <p:par>
                          <p:cTn id="18" fill="hold">
                            <p:stCondLst>
                              <p:cond delay="1000"/>
                            </p:stCondLst>
                            <p:childTnLst>
                              <p:par>
                                <p:cTn id="19" presetID="2" presetClass="entr" presetSubtype="2" fill="hold" grpId="0" nodeType="afterEffect">
                                  <p:stCondLst>
                                    <p:cond delay="0"/>
                                  </p:stCondLst>
                                  <p:childTnLst>
                                    <p:set>
                                      <p:cBhvr>
                                        <p:cTn id="20" dur="1" fill="hold">
                                          <p:stCondLst>
                                            <p:cond delay="0"/>
                                          </p:stCondLst>
                                        </p:cTn>
                                        <p:tgtEl>
                                          <p:spTgt spid="57348"/>
                                        </p:tgtEl>
                                        <p:attrNameLst>
                                          <p:attrName>style.visibility</p:attrName>
                                        </p:attrNameLst>
                                      </p:cBhvr>
                                      <p:to>
                                        <p:strVal val="visible"/>
                                      </p:to>
                                    </p:set>
                                    <p:anim calcmode="lin" valueType="num">
                                      <p:cBhvr additive="base">
                                        <p:cTn id="21" dur="500" fill="hold"/>
                                        <p:tgtEl>
                                          <p:spTgt spid="57348"/>
                                        </p:tgtEl>
                                        <p:attrNameLst>
                                          <p:attrName>ppt_x</p:attrName>
                                        </p:attrNameLst>
                                      </p:cBhvr>
                                      <p:tavLst>
                                        <p:tav tm="0">
                                          <p:val>
                                            <p:strVal val="1+#ppt_w/2"/>
                                          </p:val>
                                        </p:tav>
                                        <p:tav tm="100000">
                                          <p:val>
                                            <p:strVal val="#ppt_x"/>
                                          </p:val>
                                        </p:tav>
                                      </p:tavLst>
                                    </p:anim>
                                    <p:anim calcmode="lin" valueType="num">
                                      <p:cBhvr additive="base">
                                        <p:cTn id="22" dur="500" fill="hold"/>
                                        <p:tgtEl>
                                          <p:spTgt spid="5734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57352"/>
                                        </p:tgtEl>
                                        <p:attrNameLst>
                                          <p:attrName>style.visibility</p:attrName>
                                        </p:attrNameLst>
                                      </p:cBhvr>
                                      <p:to>
                                        <p:strVal val="visible"/>
                                      </p:to>
                                    </p:set>
                                    <p:animEffect transition="in" filter="strips(downLeft)">
                                      <p:cBhvr>
                                        <p:cTn id="27" dur="500"/>
                                        <p:tgtEl>
                                          <p:spTgt spid="57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ldLvl="0" animBg="1"/>
      <p:bldP spid="57347" grpId="0" bldLvl="0" animBg="1"/>
      <p:bldP spid="57348"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AutoShape 2"/>
          <p:cNvSpPr>
            <a:spLocks noChangeArrowheads="1"/>
          </p:cNvSpPr>
          <p:nvPr/>
        </p:nvSpPr>
        <p:spPr bwMode="auto">
          <a:xfrm>
            <a:off x="1371600" y="457200"/>
            <a:ext cx="5867400" cy="1371600"/>
          </a:xfrm>
          <a:prstGeom prst="wave">
            <a:avLst>
              <a:gd name="adj1" fmla="val 0"/>
              <a:gd name="adj2" fmla="val 0"/>
            </a:avLst>
          </a:prstGeom>
          <a:solidFill>
            <a:srgbClr val="FFC000"/>
          </a:solidFill>
          <a:ln w="12700"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200" b="0"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Bác</a:t>
            </a:r>
            <a:r>
              <a:rPr kumimoji="0" lang="en-US" sz="32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 </a:t>
            </a:r>
            <a:r>
              <a:rPr kumimoji="0" lang="en-US" sz="3200" b="0"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rất</a:t>
            </a:r>
            <a:r>
              <a:rPr kumimoji="0" lang="en-US" sz="32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 </a:t>
            </a:r>
            <a:r>
              <a:rPr kumimoji="0" lang="en-US" sz="3200" b="0"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đề</a:t>
            </a:r>
            <a:r>
              <a:rPr kumimoji="0" lang="en-US" sz="32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 </a:t>
            </a:r>
            <a:r>
              <a:rPr kumimoji="0" lang="en-US" sz="3200" b="0"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cao</a:t>
            </a:r>
            <a:r>
              <a:rPr kumimoji="0" lang="en-US" sz="32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 </a:t>
            </a:r>
            <a:r>
              <a:rPr kumimoji="0" lang="en-US" sz="3200" b="0"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phép</a:t>
            </a:r>
            <a:r>
              <a:rPr kumimoji="0" lang="en-US" sz="32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 </a:t>
            </a:r>
            <a:r>
              <a:rPr kumimoji="0" lang="en-US" sz="3200" b="0"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nước</a:t>
            </a:r>
            <a:r>
              <a:rPr kumimoji="0" lang="en-US" sz="32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a:t>
            </a:r>
            <a:endParaRPr kumimoji="0" lang="en-US" sz="32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32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a:t>
            </a:r>
            <a:r>
              <a:rPr kumimoji="0" lang="en-US" sz="3200" b="0"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nhân</a:t>
            </a:r>
            <a:r>
              <a:rPr kumimoji="0" lang="en-US" sz="32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 </a:t>
            </a:r>
            <a:r>
              <a:rPr kumimoji="0" lang="en-US" sz="3200" b="0"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trị</a:t>
            </a:r>
            <a:r>
              <a:rPr kumimoji="0" lang="en-US" sz="32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 </a:t>
            </a:r>
            <a:r>
              <a:rPr kumimoji="0" lang="en-US" sz="3200" b="0"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đi</a:t>
            </a:r>
            <a:r>
              <a:rPr kumimoji="0" lang="en-US" sz="32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 </a:t>
            </a:r>
            <a:r>
              <a:rPr kumimoji="0" lang="en-US" sz="3200" b="0"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đôi</a:t>
            </a:r>
            <a:r>
              <a:rPr kumimoji="0" lang="en-US" sz="32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 </a:t>
            </a:r>
            <a:r>
              <a:rPr kumimoji="0" lang="en-US" sz="3200" b="0"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với</a:t>
            </a:r>
            <a:r>
              <a:rPr kumimoji="0" lang="en-US" sz="32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 “</a:t>
            </a:r>
            <a:r>
              <a:rPr kumimoji="0" lang="en-US" sz="3200" b="0"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pháp</a:t>
            </a:r>
            <a:r>
              <a:rPr kumimoji="0" lang="en-US" sz="32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 </a:t>
            </a:r>
            <a:r>
              <a:rPr kumimoji="0" lang="en-US" sz="3200" b="0"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trị</a:t>
            </a:r>
            <a:r>
              <a:rPr kumimoji="0" lang="en-US" sz="32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a:t>
            </a:r>
            <a:endParaRPr kumimoji="0" lang="en-US" sz="32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67587" name="Text Box 3"/>
          <p:cNvSpPr txBox="1"/>
          <p:nvPr/>
        </p:nvSpPr>
        <p:spPr>
          <a:xfrm>
            <a:off x="762000" y="2209800"/>
            <a:ext cx="2590800" cy="2566988"/>
          </a:xfrm>
          <a:prstGeom prst="rect">
            <a:avLst/>
          </a:prstGeom>
          <a:noFill/>
          <a:ln w="38100" cap="sq"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50000"/>
              </a:spcBef>
              <a:buNone/>
            </a:pPr>
            <a:r>
              <a:rPr dirty="0">
                <a:solidFill>
                  <a:srgbClr val="0070C0"/>
                </a:solidFill>
              </a:rPr>
              <a:t>Tự mình gương  mẫu chấp hành kỷ cương phép nước</a:t>
            </a:r>
            <a:endParaRPr dirty="0">
              <a:solidFill>
                <a:srgbClr val="0070C0"/>
              </a:solidFill>
            </a:endParaRPr>
          </a:p>
        </p:txBody>
      </p:sp>
      <p:sp>
        <p:nvSpPr>
          <p:cNvPr id="67588" name="Text Box 4"/>
          <p:cNvSpPr txBox="1"/>
          <p:nvPr/>
        </p:nvSpPr>
        <p:spPr>
          <a:xfrm>
            <a:off x="4495800" y="2233613"/>
            <a:ext cx="3886200" cy="2566987"/>
          </a:xfrm>
          <a:prstGeom prst="rect">
            <a:avLst/>
          </a:prstGeom>
          <a:noFill/>
          <a:ln w="38100" cap="sq"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50000"/>
              </a:spcBef>
              <a:buNone/>
            </a:pPr>
            <a:r>
              <a:rPr dirty="0">
                <a:solidFill>
                  <a:srgbClr val="0070C0"/>
                </a:solidFill>
              </a:rPr>
              <a:t>Kiên trì giáo dục đạo đức cho cán bộ, đảng viên, nhất là những người có chức, có quyền</a:t>
            </a:r>
            <a:endParaRPr dirty="0">
              <a:solidFill>
                <a:srgbClr val="0070C0"/>
              </a:solidFill>
            </a:endParaRPr>
          </a:p>
        </p:txBody>
      </p:sp>
      <p:sp>
        <p:nvSpPr>
          <p:cNvPr id="67589" name="Text Box 5"/>
          <p:cNvSpPr txBox="1"/>
          <p:nvPr/>
        </p:nvSpPr>
        <p:spPr>
          <a:xfrm>
            <a:off x="762000" y="5105400"/>
            <a:ext cx="7620000" cy="1592263"/>
          </a:xfrm>
          <a:prstGeom prst="rect">
            <a:avLst/>
          </a:prstGeom>
          <a:noFill/>
          <a:ln w="38100" cap="sq" cmpd="dbl">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50000"/>
              </a:spcBef>
              <a:buNone/>
            </a:pPr>
            <a:r>
              <a:rPr dirty="0">
                <a:solidFill>
                  <a:srgbClr val="0070C0"/>
                </a:solidFill>
              </a:rPr>
              <a:t>Kẻ nào làm hại dân, hại nước, hại Đảng, thì dù họ là gì đi nữa, vẫn phải đưa ra xét xử theo pháp luật để giữ phép nước</a:t>
            </a:r>
            <a:endParaRPr dirty="0">
              <a:solidFill>
                <a:srgbClr val="0070C0"/>
              </a:solidFill>
            </a:endParaRPr>
          </a:p>
        </p:txBody>
      </p:sp>
      <p:sp>
        <p:nvSpPr>
          <p:cNvPr id="67590" name="Line 6"/>
          <p:cNvSpPr/>
          <p:nvPr/>
        </p:nvSpPr>
        <p:spPr>
          <a:xfrm flipH="1">
            <a:off x="2057400" y="1828800"/>
            <a:ext cx="1981200" cy="381000"/>
          </a:xfrm>
          <a:prstGeom prst="line">
            <a:avLst/>
          </a:prstGeom>
          <a:ln w="38100" cap="sq" cmpd="sng">
            <a:solidFill>
              <a:schemeClr val="tx1"/>
            </a:solidFill>
            <a:prstDash val="solid"/>
            <a:headEnd type="none" w="sm" len="sm"/>
            <a:tailEnd type="triangle" w="sm" len="sm"/>
          </a:ln>
        </p:spPr>
      </p:sp>
      <p:sp>
        <p:nvSpPr>
          <p:cNvPr id="67591" name="Line 7"/>
          <p:cNvSpPr/>
          <p:nvPr/>
        </p:nvSpPr>
        <p:spPr>
          <a:xfrm>
            <a:off x="4038600" y="1828800"/>
            <a:ext cx="2362200" cy="381000"/>
          </a:xfrm>
          <a:prstGeom prst="line">
            <a:avLst/>
          </a:prstGeom>
          <a:ln w="38100" cap="sq" cmpd="sng">
            <a:solidFill>
              <a:schemeClr val="tx1"/>
            </a:solidFill>
            <a:prstDash val="solid"/>
            <a:headEnd type="none" w="sm" len="sm"/>
            <a:tailEnd type="triangle" w="sm" len="sm"/>
          </a:ln>
        </p:spPr>
      </p:sp>
      <p:sp>
        <p:nvSpPr>
          <p:cNvPr id="67592" name="Line 8"/>
          <p:cNvSpPr/>
          <p:nvPr/>
        </p:nvSpPr>
        <p:spPr>
          <a:xfrm>
            <a:off x="4038600" y="1828800"/>
            <a:ext cx="0" cy="3276600"/>
          </a:xfrm>
          <a:prstGeom prst="line">
            <a:avLst/>
          </a:prstGeom>
          <a:ln w="38100" cap="sq" cmpd="sng">
            <a:solidFill>
              <a:schemeClr val="tx1"/>
            </a:solidFill>
            <a:prstDash val="solid"/>
            <a:headEnd type="none" w="sm" len="sm"/>
            <a:tailEnd type="triangle" w="sm" len="sm"/>
          </a:ln>
        </p:spPr>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7586"/>
                                        </p:tgtEl>
                                        <p:attrNameLst>
                                          <p:attrName>style.visibility</p:attrName>
                                        </p:attrNameLst>
                                      </p:cBhvr>
                                      <p:to>
                                        <p:strVal val="visible"/>
                                      </p:to>
                                    </p:set>
                                    <p:anim calcmode="lin" valueType="num">
                                      <p:cBhvr additive="base">
                                        <p:cTn id="7" dur="500" fill="hold"/>
                                        <p:tgtEl>
                                          <p:spTgt spid="67586"/>
                                        </p:tgtEl>
                                        <p:attrNameLst>
                                          <p:attrName>ppt_x</p:attrName>
                                        </p:attrNameLst>
                                      </p:cBhvr>
                                      <p:tavLst>
                                        <p:tav tm="0">
                                          <p:val>
                                            <p:strVal val="0-#ppt_w/2"/>
                                          </p:val>
                                        </p:tav>
                                        <p:tav tm="100000">
                                          <p:val>
                                            <p:strVal val="#ppt_x"/>
                                          </p:val>
                                        </p:tav>
                                      </p:tavLst>
                                    </p:anim>
                                    <p:anim calcmode="lin" valueType="num">
                                      <p:cBhvr additive="base">
                                        <p:cTn id="8" dur="500" fill="hold"/>
                                        <p:tgtEl>
                                          <p:spTgt spid="675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67590"/>
                                        </p:tgtEl>
                                        <p:attrNameLst>
                                          <p:attrName>style.visibility</p:attrName>
                                        </p:attrNameLst>
                                      </p:cBhvr>
                                      <p:to>
                                        <p:strVal val="visible"/>
                                      </p:to>
                                    </p:set>
                                    <p:animEffect transition="in" filter="strips(downLeft)">
                                      <p:cBhvr>
                                        <p:cTn id="13" dur="500"/>
                                        <p:tgtEl>
                                          <p:spTgt spid="67590"/>
                                        </p:tgtEl>
                                      </p:cBhvr>
                                    </p:animEffect>
                                  </p:childTnLst>
                                </p:cTn>
                              </p:par>
                            </p:childTnLst>
                          </p:cTn>
                        </p:par>
                        <p:par>
                          <p:cTn id="14" fill="hold">
                            <p:stCondLst>
                              <p:cond delay="500"/>
                            </p:stCondLst>
                            <p:childTnLst>
                              <p:par>
                                <p:cTn id="15" presetID="23" presetClass="entr" presetSubtype="528" fill="hold" grpId="0" nodeType="afterEffect">
                                  <p:stCondLst>
                                    <p:cond delay="0"/>
                                  </p:stCondLst>
                                  <p:childTnLst>
                                    <p:set>
                                      <p:cBhvr>
                                        <p:cTn id="16" dur="1" fill="hold">
                                          <p:stCondLst>
                                            <p:cond delay="0"/>
                                          </p:stCondLst>
                                        </p:cTn>
                                        <p:tgtEl>
                                          <p:spTgt spid="67587"/>
                                        </p:tgtEl>
                                        <p:attrNameLst>
                                          <p:attrName>style.visibility</p:attrName>
                                        </p:attrNameLst>
                                      </p:cBhvr>
                                      <p:to>
                                        <p:strVal val="visible"/>
                                      </p:to>
                                    </p:set>
                                    <p:anim calcmode="lin" valueType="num">
                                      <p:cBhvr>
                                        <p:cTn id="17" dur="500" fill="hold"/>
                                        <p:tgtEl>
                                          <p:spTgt spid="67587"/>
                                        </p:tgtEl>
                                        <p:attrNameLst>
                                          <p:attrName>ppt_w</p:attrName>
                                        </p:attrNameLst>
                                      </p:cBhvr>
                                      <p:tavLst>
                                        <p:tav tm="0">
                                          <p:val>
                                            <p:fltVal val="0.000000"/>
                                          </p:val>
                                        </p:tav>
                                        <p:tav tm="100000">
                                          <p:val>
                                            <p:strVal val="#ppt_w"/>
                                          </p:val>
                                        </p:tav>
                                      </p:tavLst>
                                    </p:anim>
                                    <p:anim calcmode="lin" valueType="num">
                                      <p:cBhvr>
                                        <p:cTn id="18" dur="500" fill="hold"/>
                                        <p:tgtEl>
                                          <p:spTgt spid="67587"/>
                                        </p:tgtEl>
                                        <p:attrNameLst>
                                          <p:attrName>ppt_h</p:attrName>
                                        </p:attrNameLst>
                                      </p:cBhvr>
                                      <p:tavLst>
                                        <p:tav tm="0">
                                          <p:val>
                                            <p:fltVal val="0.000000"/>
                                          </p:val>
                                        </p:tav>
                                        <p:tav tm="100000">
                                          <p:val>
                                            <p:strVal val="#ppt_h"/>
                                          </p:val>
                                        </p:tav>
                                      </p:tavLst>
                                    </p:anim>
                                    <p:anim calcmode="lin" valueType="num">
                                      <p:cBhvr>
                                        <p:cTn id="19" dur="500" fill="hold"/>
                                        <p:tgtEl>
                                          <p:spTgt spid="67587"/>
                                        </p:tgtEl>
                                        <p:attrNameLst>
                                          <p:attrName>ppt_x</p:attrName>
                                        </p:attrNameLst>
                                      </p:cBhvr>
                                      <p:tavLst>
                                        <p:tav tm="0">
                                          <p:val>
                                            <p:fltVal val="0.500000"/>
                                          </p:val>
                                        </p:tav>
                                        <p:tav tm="100000">
                                          <p:val>
                                            <p:strVal val="#ppt_x"/>
                                          </p:val>
                                        </p:tav>
                                      </p:tavLst>
                                    </p:anim>
                                    <p:anim calcmode="lin" valueType="num">
                                      <p:cBhvr>
                                        <p:cTn id="20" dur="500" fill="hold"/>
                                        <p:tgtEl>
                                          <p:spTgt spid="67587"/>
                                        </p:tgtEl>
                                        <p:attrNameLst>
                                          <p:attrName>ppt_y</p:attrName>
                                        </p:attrNameLst>
                                      </p:cBhvr>
                                      <p:tavLst>
                                        <p:tav tm="0">
                                          <p:val>
                                            <p:fltVal val="0.500000"/>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nodeType="clickEffect">
                                  <p:stCondLst>
                                    <p:cond delay="0"/>
                                  </p:stCondLst>
                                  <p:childTnLst>
                                    <p:set>
                                      <p:cBhvr>
                                        <p:cTn id="24" dur="1" fill="hold">
                                          <p:stCondLst>
                                            <p:cond delay="0"/>
                                          </p:stCondLst>
                                        </p:cTn>
                                        <p:tgtEl>
                                          <p:spTgt spid="67591"/>
                                        </p:tgtEl>
                                        <p:attrNameLst>
                                          <p:attrName>style.visibility</p:attrName>
                                        </p:attrNameLst>
                                      </p:cBhvr>
                                      <p:to>
                                        <p:strVal val="visible"/>
                                      </p:to>
                                    </p:set>
                                    <p:animEffect transition="in" filter="strips(downRight)">
                                      <p:cBhvr>
                                        <p:cTn id="25" dur="500"/>
                                        <p:tgtEl>
                                          <p:spTgt spid="67591"/>
                                        </p:tgtEl>
                                      </p:cBhvr>
                                    </p:animEffect>
                                  </p:childTnLst>
                                </p:cTn>
                              </p:par>
                            </p:childTnLst>
                          </p:cTn>
                        </p:par>
                        <p:par>
                          <p:cTn id="26" fill="hold">
                            <p:stCondLst>
                              <p:cond delay="500"/>
                            </p:stCondLst>
                            <p:childTnLst>
                              <p:par>
                                <p:cTn id="27" presetID="23" presetClass="entr" presetSubtype="36" fill="hold" grpId="0" nodeType="afterEffect">
                                  <p:stCondLst>
                                    <p:cond delay="0"/>
                                  </p:stCondLst>
                                  <p:childTnLst>
                                    <p:set>
                                      <p:cBhvr>
                                        <p:cTn id="28" dur="1" fill="hold">
                                          <p:stCondLst>
                                            <p:cond delay="0"/>
                                          </p:stCondLst>
                                        </p:cTn>
                                        <p:tgtEl>
                                          <p:spTgt spid="67588"/>
                                        </p:tgtEl>
                                        <p:attrNameLst>
                                          <p:attrName>style.visibility</p:attrName>
                                        </p:attrNameLst>
                                      </p:cBhvr>
                                      <p:to>
                                        <p:strVal val="visible"/>
                                      </p:to>
                                    </p:set>
                                    <p:anim calcmode="lin" valueType="num">
                                      <p:cBhvr>
                                        <p:cTn id="29" dur="500" fill="hold"/>
                                        <p:tgtEl>
                                          <p:spTgt spid="67588"/>
                                        </p:tgtEl>
                                        <p:attrNameLst>
                                          <p:attrName>ppt_w</p:attrName>
                                        </p:attrNameLst>
                                      </p:cBhvr>
                                      <p:tavLst>
                                        <p:tav tm="0">
                                          <p:val>
                                            <p:strVal val="(6*min(max(#ppt_w*#ppt_h,.3),1)-7.4)/-.7*#ppt_w"/>
                                          </p:val>
                                        </p:tav>
                                        <p:tav tm="100000">
                                          <p:val>
                                            <p:strVal val="#ppt_w"/>
                                          </p:val>
                                        </p:tav>
                                      </p:tavLst>
                                    </p:anim>
                                    <p:anim calcmode="lin" valueType="num">
                                      <p:cBhvr>
                                        <p:cTn id="30" dur="500" fill="hold"/>
                                        <p:tgtEl>
                                          <p:spTgt spid="67588"/>
                                        </p:tgtEl>
                                        <p:attrNameLst>
                                          <p:attrName>ppt_h</p:attrName>
                                        </p:attrNameLst>
                                      </p:cBhvr>
                                      <p:tavLst>
                                        <p:tav tm="0">
                                          <p:val>
                                            <p:strVal val="(6*min(max(#ppt_w*#ppt_h,.3),1)-7.4)/-.7*#ppt_h"/>
                                          </p:val>
                                        </p:tav>
                                        <p:tav tm="100000">
                                          <p:val>
                                            <p:strVal val="#ppt_h"/>
                                          </p:val>
                                        </p:tav>
                                      </p:tavLst>
                                    </p:anim>
                                    <p:anim calcmode="lin" valueType="num">
                                      <p:cBhvr>
                                        <p:cTn id="31" dur="500" fill="hold"/>
                                        <p:tgtEl>
                                          <p:spTgt spid="67588"/>
                                        </p:tgtEl>
                                        <p:attrNameLst>
                                          <p:attrName>ppt_x</p:attrName>
                                        </p:attrNameLst>
                                      </p:cBhvr>
                                      <p:tavLst>
                                        <p:tav tm="0">
                                          <p:val>
                                            <p:fltVal val="0.500000"/>
                                          </p:val>
                                        </p:tav>
                                        <p:tav tm="100000">
                                          <p:val>
                                            <p:strVal val="#ppt_x"/>
                                          </p:val>
                                        </p:tav>
                                      </p:tavLst>
                                    </p:anim>
                                    <p:anim calcmode="lin" valueType="num">
                                      <p:cBhvr>
                                        <p:cTn id="32" dur="500" fill="hold"/>
                                        <p:tgtEl>
                                          <p:spTgt spid="67588"/>
                                        </p:tgtEl>
                                        <p:attrNameLst>
                                          <p:attrName>ppt_y</p:attrName>
                                        </p:attrNameLst>
                                      </p:cBhvr>
                                      <p:tavLst>
                                        <p:tav tm="0">
                                          <p:val>
                                            <p:strVal val="1+(6*min(max(#ppt_w*#ppt_h,.3),1)-7.4)/-.7*#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67592"/>
                                        </p:tgtEl>
                                        <p:attrNameLst>
                                          <p:attrName>style.visibility</p:attrName>
                                        </p:attrNameLst>
                                      </p:cBhvr>
                                      <p:to>
                                        <p:strVal val="visible"/>
                                      </p:to>
                                    </p:set>
                                    <p:animEffect transition="in" filter="strips(downLeft)">
                                      <p:cBhvr>
                                        <p:cTn id="37" dur="500"/>
                                        <p:tgtEl>
                                          <p:spTgt spid="67592"/>
                                        </p:tgtEl>
                                      </p:cBhvr>
                                    </p:animEffect>
                                  </p:childTnLst>
                                </p:cTn>
                              </p:par>
                            </p:childTnLst>
                          </p:cTn>
                        </p:par>
                        <p:par>
                          <p:cTn id="38" fill="hold">
                            <p:stCondLst>
                              <p:cond delay="500"/>
                            </p:stCondLst>
                            <p:childTnLst>
                              <p:par>
                                <p:cTn id="39" presetID="12" presetClass="entr" presetSubtype="4" fill="hold" grpId="0" nodeType="afterEffect">
                                  <p:stCondLst>
                                    <p:cond delay="0"/>
                                  </p:stCondLst>
                                  <p:childTnLst>
                                    <p:set>
                                      <p:cBhvr>
                                        <p:cTn id="40" dur="1" fill="hold">
                                          <p:stCondLst>
                                            <p:cond delay="0"/>
                                          </p:stCondLst>
                                        </p:cTn>
                                        <p:tgtEl>
                                          <p:spTgt spid="67589"/>
                                        </p:tgtEl>
                                        <p:attrNameLst>
                                          <p:attrName>style.visibility</p:attrName>
                                        </p:attrNameLst>
                                      </p:cBhvr>
                                      <p:to>
                                        <p:strVal val="visible"/>
                                      </p:to>
                                    </p:set>
                                    <p:animEffect transition="in" filter="slide(fromBottom)">
                                      <p:cBhvr>
                                        <p:cTn id="41" dur="500"/>
                                        <p:tgtEl>
                                          <p:spTgt spid="6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bldLvl="0" animBg="1"/>
      <p:bldP spid="67587" grpId="0" bldLvl="0" animBg="1"/>
      <p:bldP spid="67588" grpId="0" bldLvl="0" animBg="1"/>
      <p:bldP spid="67589"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1" name="Text Box 3"/>
          <p:cNvSpPr txBox="1"/>
          <p:nvPr/>
        </p:nvSpPr>
        <p:spPr>
          <a:xfrm>
            <a:off x="138113" y="857250"/>
            <a:ext cx="914400" cy="1095375"/>
          </a:xfrm>
          <a:prstGeom prst="rect">
            <a:avLst/>
          </a:prstGeom>
          <a:noFill/>
          <a:ln w="28575" cap="sq"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50000"/>
              </a:spcBef>
              <a:buNone/>
            </a:pPr>
            <a:r>
              <a:rPr b="1" dirty="0">
                <a:solidFill>
                  <a:srgbClr val="0070C0"/>
                </a:solidFill>
              </a:rPr>
              <a:t>Ví dụ</a:t>
            </a:r>
            <a:endParaRPr b="1" dirty="0">
              <a:solidFill>
                <a:srgbClr val="0070C0"/>
              </a:solidFill>
            </a:endParaRPr>
          </a:p>
        </p:txBody>
      </p:sp>
      <p:sp>
        <p:nvSpPr>
          <p:cNvPr id="68612" name="Text Box 4"/>
          <p:cNvSpPr txBox="1"/>
          <p:nvPr/>
        </p:nvSpPr>
        <p:spPr>
          <a:xfrm>
            <a:off x="1524000" y="838200"/>
            <a:ext cx="7391400" cy="2070100"/>
          </a:xfrm>
          <a:prstGeom prst="rect">
            <a:avLst/>
          </a:prstGeom>
          <a:noFill/>
          <a:ln w="28575" cap="sq"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50000"/>
              </a:spcBef>
              <a:buNone/>
            </a:pPr>
            <a:r>
              <a:rPr dirty="0">
                <a:solidFill>
                  <a:srgbClr val="0070C0"/>
                </a:solidFill>
              </a:rPr>
              <a:t>Vụ </a:t>
            </a:r>
            <a:r>
              <a:rPr i="1" dirty="0">
                <a:solidFill>
                  <a:srgbClr val="0070C0"/>
                </a:solidFill>
              </a:rPr>
              <a:t>Chu Bá Phượng, </a:t>
            </a:r>
            <a:r>
              <a:rPr dirty="0">
                <a:solidFill>
                  <a:srgbClr val="0070C0"/>
                </a:solidFill>
              </a:rPr>
              <a:t>Bộ trưởng Bộ kinh tế, đại biểu của Quốc dân đảng, buôn lậu khi đi dự Hội nghị Phôngtennơblô, được đưa ra Quốc hội (11/1946)</a:t>
            </a:r>
            <a:endParaRPr dirty="0">
              <a:solidFill>
                <a:srgbClr val="0070C0"/>
              </a:solidFill>
            </a:endParaRPr>
          </a:p>
        </p:txBody>
      </p:sp>
      <p:sp>
        <p:nvSpPr>
          <p:cNvPr id="68613" name="Line 5"/>
          <p:cNvSpPr/>
          <p:nvPr/>
        </p:nvSpPr>
        <p:spPr>
          <a:xfrm>
            <a:off x="1081088" y="1371600"/>
            <a:ext cx="442912" cy="0"/>
          </a:xfrm>
          <a:prstGeom prst="line">
            <a:avLst/>
          </a:prstGeom>
          <a:ln w="57150" cap="sq" cmpd="sng">
            <a:solidFill>
              <a:schemeClr val="tx1"/>
            </a:solidFill>
            <a:prstDash val="solid"/>
            <a:headEnd type="none" w="sm" len="sm"/>
            <a:tailEnd type="triangle" w="sm" len="sm"/>
          </a:ln>
        </p:spPr>
      </p:sp>
      <p:sp>
        <p:nvSpPr>
          <p:cNvPr id="68614" name="Text Box 6"/>
          <p:cNvSpPr txBox="1"/>
          <p:nvPr/>
        </p:nvSpPr>
        <p:spPr>
          <a:xfrm>
            <a:off x="228600" y="3429000"/>
            <a:ext cx="8686800" cy="3073400"/>
          </a:xfrm>
          <a:prstGeom prst="rect">
            <a:avLst/>
          </a:prstGeom>
          <a:noFill/>
          <a:ln w="57150" cap="sq"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50000"/>
              </a:spcBef>
              <a:buNone/>
            </a:pPr>
            <a:r>
              <a:rPr dirty="0">
                <a:solidFill>
                  <a:srgbClr val="0070C0"/>
                </a:solidFill>
              </a:rPr>
              <a:t>Vụ </a:t>
            </a:r>
            <a:r>
              <a:rPr i="1" dirty="0">
                <a:solidFill>
                  <a:srgbClr val="0070C0"/>
                </a:solidFill>
              </a:rPr>
              <a:t>Trần Dụ Châu, </a:t>
            </a:r>
            <a:r>
              <a:rPr dirty="0">
                <a:solidFill>
                  <a:srgbClr val="0070C0"/>
                </a:solidFill>
              </a:rPr>
              <a:t>Cục trưởng cục Quân nhu can tội tham ô, sống phè phỡn, trụy lạc…bị xử tử hình. </a:t>
            </a:r>
            <a:r>
              <a:rPr i="1" dirty="0">
                <a:solidFill>
                  <a:srgbClr val="0070C0"/>
                </a:solidFill>
              </a:rPr>
              <a:t>Trần Dụ Châu</a:t>
            </a:r>
            <a:r>
              <a:rPr dirty="0">
                <a:solidFill>
                  <a:srgbClr val="0070C0"/>
                </a:solidFill>
              </a:rPr>
              <a:t> và gia đình kháng án, xin được khoan hồng. Sau nhiều trăn trở, Bác ký lệnh bác đơn của </a:t>
            </a:r>
            <a:r>
              <a:rPr i="1" dirty="0">
                <a:solidFill>
                  <a:srgbClr val="0070C0"/>
                </a:solidFill>
              </a:rPr>
              <a:t>Trần Dụ Châu. </a:t>
            </a:r>
            <a:r>
              <a:rPr dirty="0">
                <a:solidFill>
                  <a:srgbClr val="0070C0"/>
                </a:solidFill>
              </a:rPr>
              <a:t>Và vụ án được thi hành</a:t>
            </a:r>
            <a:endParaRPr i="1" dirty="0">
              <a:solidFill>
                <a:srgbClr val="0070C0"/>
              </a:solidFill>
            </a:endParaRPr>
          </a:p>
        </p:txBody>
      </p:sp>
      <p:sp>
        <p:nvSpPr>
          <p:cNvPr id="68615" name="Line 7"/>
          <p:cNvSpPr/>
          <p:nvPr/>
        </p:nvSpPr>
        <p:spPr>
          <a:xfrm>
            <a:off x="1066800" y="1371600"/>
            <a:ext cx="457200" cy="2057400"/>
          </a:xfrm>
          <a:prstGeom prst="line">
            <a:avLst/>
          </a:prstGeom>
          <a:ln w="57150" cap="sq" cmpd="sng">
            <a:solidFill>
              <a:schemeClr val="tx1"/>
            </a:solidFill>
            <a:prstDash val="solid"/>
            <a:headEnd type="none" w="sm" len="sm"/>
            <a:tailEnd type="triangle" w="sm" len="sm"/>
          </a:ln>
        </p:spPr>
      </p:sp>
      <p:sp>
        <p:nvSpPr>
          <p:cNvPr id="31751" name="AutoShape 8">
            <a:hlinkClick r:id="rId1" action="ppaction://hlinkfile"/>
          </p:cNvPr>
          <p:cNvSpPr/>
          <p:nvPr/>
        </p:nvSpPr>
        <p:spPr>
          <a:xfrm>
            <a:off x="8610600" y="6324600"/>
            <a:ext cx="304800" cy="152400"/>
          </a:xfrm>
          <a:prstGeom prst="actionButtonForwardNext">
            <a:avLst/>
          </a:prstGeom>
          <a:solidFill>
            <a:schemeClr val="accent1"/>
          </a:solidFill>
          <a:ln w="12700">
            <a:noFill/>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sz="2400" dirty="0"/>
          </a:p>
        </p:txBody>
      </p:sp>
    </p:spTree>
  </p:cSld>
  <p:clrMapOvr>
    <a:masterClrMapping/>
  </p:clrMapOvr>
  <p:transition>
    <p:wheel spokes="4"/>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wd">
                                    <p:tmPct val="100000"/>
                                  </p:iterate>
                                  <p:childTnLst>
                                    <p:set>
                                      <p:cBhvr>
                                        <p:cTn id="6" dur="1" fill="hold">
                                          <p:stCondLst>
                                            <p:cond delay="0"/>
                                          </p:stCondLst>
                                        </p:cTn>
                                        <p:tgtEl>
                                          <p:spTgt spid="68611"/>
                                        </p:tgtEl>
                                        <p:attrNameLst>
                                          <p:attrName>style.visibility</p:attrName>
                                        </p:attrNameLst>
                                      </p:cBhvr>
                                      <p:to>
                                        <p:strVal val="visible"/>
                                      </p:to>
                                    </p:set>
                                    <p:animEffect transition="in" filter="slide(fromBottom)">
                                      <p:cBhvr>
                                        <p:cTn id="7" dur="300"/>
                                        <p:tgtEl>
                                          <p:spTgt spid="6861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8613"/>
                                        </p:tgtEl>
                                        <p:attrNameLst>
                                          <p:attrName>style.visibility</p:attrName>
                                        </p:attrNameLst>
                                      </p:cBhvr>
                                      <p:to>
                                        <p:strVal val="visible"/>
                                      </p:to>
                                    </p:set>
                                    <p:animEffect transition="in" filter="strips(downRight)">
                                      <p:cBhvr>
                                        <p:cTn id="12" dur="500"/>
                                        <p:tgtEl>
                                          <p:spTgt spid="68613"/>
                                        </p:tgtEl>
                                      </p:cBhvr>
                                    </p:animEffect>
                                  </p:childTnLst>
                                </p:cTn>
                              </p:par>
                            </p:childTnLst>
                          </p:cTn>
                        </p:par>
                        <p:par>
                          <p:cTn id="13" fill="hold">
                            <p:stCondLst>
                              <p:cond delay="500"/>
                            </p:stCondLst>
                            <p:childTnLst>
                              <p:par>
                                <p:cTn id="14" presetID="23" presetClass="entr" presetSubtype="32" fill="hold" grpId="0" nodeType="afterEffect">
                                  <p:stCondLst>
                                    <p:cond delay="0"/>
                                  </p:stCondLst>
                                  <p:childTnLst>
                                    <p:set>
                                      <p:cBhvr>
                                        <p:cTn id="15" dur="1" fill="hold">
                                          <p:stCondLst>
                                            <p:cond delay="0"/>
                                          </p:stCondLst>
                                        </p:cTn>
                                        <p:tgtEl>
                                          <p:spTgt spid="68612"/>
                                        </p:tgtEl>
                                        <p:attrNameLst>
                                          <p:attrName>style.visibility</p:attrName>
                                        </p:attrNameLst>
                                      </p:cBhvr>
                                      <p:to>
                                        <p:strVal val="visible"/>
                                      </p:to>
                                    </p:set>
                                    <p:anim calcmode="lin" valueType="num">
                                      <p:cBhvr>
                                        <p:cTn id="16" dur="500" fill="hold"/>
                                        <p:tgtEl>
                                          <p:spTgt spid="68612"/>
                                        </p:tgtEl>
                                        <p:attrNameLst>
                                          <p:attrName>ppt_w</p:attrName>
                                        </p:attrNameLst>
                                      </p:cBhvr>
                                      <p:tavLst>
                                        <p:tav tm="0">
                                          <p:val>
                                            <p:strVal val="4*#ppt_w"/>
                                          </p:val>
                                        </p:tav>
                                        <p:tav tm="100000">
                                          <p:val>
                                            <p:strVal val="#ppt_w"/>
                                          </p:val>
                                        </p:tav>
                                      </p:tavLst>
                                    </p:anim>
                                    <p:anim calcmode="lin" valueType="num">
                                      <p:cBhvr>
                                        <p:cTn id="17" dur="500" fill="hold"/>
                                        <p:tgtEl>
                                          <p:spTgt spid="68612"/>
                                        </p:tgtEl>
                                        <p:attrNameLst>
                                          <p:attrName>ppt_h</p:attrName>
                                        </p:attrNameLst>
                                      </p:cBhvr>
                                      <p:tavLst>
                                        <p:tav tm="0">
                                          <p:val>
                                            <p:strVal val="4*#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68615"/>
                                        </p:tgtEl>
                                        <p:attrNameLst>
                                          <p:attrName>style.visibility</p:attrName>
                                        </p:attrNameLst>
                                      </p:cBhvr>
                                      <p:to>
                                        <p:strVal val="visible"/>
                                      </p:to>
                                    </p:set>
                                    <p:animEffect transition="in" filter="strips(downLeft)">
                                      <p:cBhvr>
                                        <p:cTn id="22" dur="500"/>
                                        <p:tgtEl>
                                          <p:spTgt spid="68615"/>
                                        </p:tgtEl>
                                      </p:cBhvr>
                                    </p:animEffect>
                                  </p:childTnLst>
                                </p:cTn>
                              </p:par>
                            </p:childTnLst>
                          </p:cTn>
                        </p:par>
                        <p:par>
                          <p:cTn id="23" fill="hold">
                            <p:stCondLst>
                              <p:cond delay="500"/>
                            </p:stCondLst>
                            <p:childTnLst>
                              <p:par>
                                <p:cTn id="24" presetID="23" presetClass="entr" presetSubtype="528" fill="hold" grpId="0" nodeType="afterEffect">
                                  <p:stCondLst>
                                    <p:cond delay="0"/>
                                  </p:stCondLst>
                                  <p:childTnLst>
                                    <p:set>
                                      <p:cBhvr>
                                        <p:cTn id="25" dur="1" fill="hold">
                                          <p:stCondLst>
                                            <p:cond delay="0"/>
                                          </p:stCondLst>
                                        </p:cTn>
                                        <p:tgtEl>
                                          <p:spTgt spid="68614"/>
                                        </p:tgtEl>
                                        <p:attrNameLst>
                                          <p:attrName>style.visibility</p:attrName>
                                        </p:attrNameLst>
                                      </p:cBhvr>
                                      <p:to>
                                        <p:strVal val="visible"/>
                                      </p:to>
                                    </p:set>
                                    <p:anim calcmode="lin" valueType="num">
                                      <p:cBhvr>
                                        <p:cTn id="26" dur="500" fill="hold"/>
                                        <p:tgtEl>
                                          <p:spTgt spid="68614"/>
                                        </p:tgtEl>
                                        <p:attrNameLst>
                                          <p:attrName>ppt_w</p:attrName>
                                        </p:attrNameLst>
                                      </p:cBhvr>
                                      <p:tavLst>
                                        <p:tav tm="0">
                                          <p:val>
                                            <p:fltVal val="0.000000"/>
                                          </p:val>
                                        </p:tav>
                                        <p:tav tm="100000">
                                          <p:val>
                                            <p:strVal val="#ppt_w"/>
                                          </p:val>
                                        </p:tav>
                                      </p:tavLst>
                                    </p:anim>
                                    <p:anim calcmode="lin" valueType="num">
                                      <p:cBhvr>
                                        <p:cTn id="27" dur="500" fill="hold"/>
                                        <p:tgtEl>
                                          <p:spTgt spid="68614"/>
                                        </p:tgtEl>
                                        <p:attrNameLst>
                                          <p:attrName>ppt_h</p:attrName>
                                        </p:attrNameLst>
                                      </p:cBhvr>
                                      <p:tavLst>
                                        <p:tav tm="0">
                                          <p:val>
                                            <p:fltVal val="0.000000"/>
                                          </p:val>
                                        </p:tav>
                                        <p:tav tm="100000">
                                          <p:val>
                                            <p:strVal val="#ppt_h"/>
                                          </p:val>
                                        </p:tav>
                                      </p:tavLst>
                                    </p:anim>
                                    <p:anim calcmode="lin" valueType="num">
                                      <p:cBhvr>
                                        <p:cTn id="28" dur="500" fill="hold"/>
                                        <p:tgtEl>
                                          <p:spTgt spid="68614"/>
                                        </p:tgtEl>
                                        <p:attrNameLst>
                                          <p:attrName>ppt_x</p:attrName>
                                        </p:attrNameLst>
                                      </p:cBhvr>
                                      <p:tavLst>
                                        <p:tav tm="0">
                                          <p:val>
                                            <p:fltVal val="0.500000"/>
                                          </p:val>
                                        </p:tav>
                                        <p:tav tm="100000">
                                          <p:val>
                                            <p:strVal val="#ppt_x"/>
                                          </p:val>
                                        </p:tav>
                                      </p:tavLst>
                                    </p:anim>
                                    <p:anim calcmode="lin" valueType="num">
                                      <p:cBhvr>
                                        <p:cTn id="29" dur="500" fill="hold"/>
                                        <p:tgtEl>
                                          <p:spTgt spid="68614"/>
                                        </p:tgtEl>
                                        <p:attrNameLst>
                                          <p:attrName>ppt_y</p:attrName>
                                        </p:attrNameLst>
                                      </p:cBhvr>
                                      <p:tavLst>
                                        <p:tav tm="0">
                                          <p:val>
                                            <p:fltVal val="0.50000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ldLvl="0" animBg="1"/>
      <p:bldP spid="68612" grpId="0" bldLvl="0" animBg="1"/>
      <p:bldP spid="6861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69215" y="503555"/>
          <a:ext cx="8878570" cy="520128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Rectangle 5"/>
          <p:cNvSpPr/>
          <p:nvPr/>
        </p:nvSpPr>
        <p:spPr>
          <a:xfrm>
            <a:off x="371475" y="1559327"/>
            <a:ext cx="8382000" cy="475615"/>
          </a:xfrm>
          <a:prstGeom prst="rect">
            <a:avLst/>
          </a:prstGeom>
        </p:spPr>
        <p:txBody>
          <a:bodyPr wrap="square">
            <a:spAutoFit/>
          </a:bodyPr>
          <a:lstStyle/>
          <a:p>
            <a:r>
              <a:rPr lang="en-US" sz="2500" b="1" i="1" dirty="0">
                <a:latin typeface="Times New Roman" panose="02020603050405020304" pitchFamily="18" charset="0"/>
                <a:cs typeface="Times New Roman" panose="02020603050405020304" pitchFamily="18" charset="0"/>
              </a:rPr>
              <a:t>* </a:t>
            </a:r>
            <a:r>
              <a:rPr lang="en-US" sz="2500" b="1" i="1" dirty="0" err="1">
                <a:latin typeface="Times New Roman" panose="02020603050405020304" pitchFamily="18" charset="0"/>
                <a:cs typeface="Times New Roman" panose="02020603050405020304" pitchFamily="18" charset="0"/>
              </a:rPr>
              <a:t>Quan</a:t>
            </a:r>
            <a:r>
              <a:rPr lang="en-US" sz="2500" b="1" i="1" dirty="0">
                <a:latin typeface="Times New Roman" panose="02020603050405020304" pitchFamily="18" charset="0"/>
                <a:cs typeface="Times New Roman" panose="02020603050405020304" pitchFamily="18" charset="0"/>
              </a:rPr>
              <a:t> </a:t>
            </a:r>
            <a:r>
              <a:rPr lang="en-US" sz="2500" b="1" i="1" dirty="0" err="1">
                <a:latin typeface="Times New Roman" panose="02020603050405020304" pitchFamily="18" charset="0"/>
                <a:cs typeface="Times New Roman" panose="02020603050405020304" pitchFamily="18" charset="0"/>
              </a:rPr>
              <a:t>điểm</a:t>
            </a:r>
            <a:r>
              <a:rPr lang="en-US" sz="2500" b="1" i="1" dirty="0">
                <a:latin typeface="Times New Roman" panose="02020603050405020304" pitchFamily="18" charset="0"/>
                <a:cs typeface="Times New Roman" panose="02020603050405020304" pitchFamily="18" charset="0"/>
              </a:rPr>
              <a:t> </a:t>
            </a:r>
            <a:r>
              <a:rPr lang="en-US" sz="2500" b="1" i="1" dirty="0" err="1">
                <a:latin typeface="Times New Roman" panose="02020603050405020304" pitchFamily="18" charset="0"/>
                <a:cs typeface="Times New Roman" panose="02020603050405020304" pitchFamily="18" charset="0"/>
              </a:rPr>
              <a:t>của</a:t>
            </a:r>
            <a:r>
              <a:rPr lang="en-US" sz="2500" b="1" i="1" dirty="0">
                <a:latin typeface="Times New Roman" panose="02020603050405020304" pitchFamily="18" charset="0"/>
                <a:cs typeface="Times New Roman" panose="02020603050405020304" pitchFamily="18" charset="0"/>
              </a:rPr>
              <a:t> Hồ Chí Minh:</a:t>
            </a:r>
            <a:endParaRPr lang="en-US" sz="2500" b="1" i="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33400" y="685800"/>
            <a:ext cx="8314055" cy="5838825"/>
          </a:xfrm>
        </p:spPr>
        <p:txBody>
          <a:bodyPr>
            <a:normAutofit/>
          </a:bodyPr>
          <a:lstStyle/>
          <a:p>
            <a:pPr algn="just"/>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Quan</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điểm</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của</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Hồ</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Chí</a:t>
            </a:r>
            <a:r>
              <a:rPr lang="en-US" sz="2400" b="1" i="1" dirty="0" smtClean="0">
                <a:latin typeface="Times New Roman" panose="02020603050405020304" pitchFamily="18" charset="0"/>
                <a:cs typeface="Times New Roman" panose="02020603050405020304" pitchFamily="18" charset="0"/>
              </a:rPr>
              <a:t> Minh</a:t>
            </a:r>
            <a:endParaRPr lang="en-US" sz="2400" b="1"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nguyên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CN </a:t>
            </a:r>
            <a:r>
              <a:rPr lang="en-US" sz="2400" dirty="0" err="1" smtClean="0">
                <a:latin typeface="Times New Roman" panose="02020603050405020304" pitchFamily="18" charset="0"/>
                <a:cs typeface="Times New Roman" panose="02020603050405020304" pitchFamily="18" charset="0"/>
              </a:rPr>
              <a:t>Mác-Lênin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Việt</a:t>
            </a:r>
            <a:r>
              <a:rPr lang="en-US" sz="2400" dirty="0" smtClean="0">
                <a:latin typeface="Times New Roman" panose="02020603050405020304" pitchFamily="18" charset="0"/>
                <a:cs typeface="Times New Roman" panose="02020603050405020304" pitchFamily="18" charset="0"/>
              </a:rPr>
              <a:t> Nam, </a:t>
            </a:r>
            <a:r>
              <a:rPr lang="en-US" sz="2400" dirty="0" err="1" smtClean="0">
                <a:latin typeface="Times New Roman" panose="02020603050405020304" pitchFamily="18" charset="0"/>
                <a:cs typeface="Times New Roman" panose="02020603050405020304" pitchFamily="18" charset="0"/>
              </a:rPr>
              <a:t>Hồ</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Chí</a:t>
            </a:r>
            <a:r>
              <a:rPr lang="en-US" sz="2400" dirty="0" smtClean="0">
                <a:latin typeface="Times New Roman" panose="02020603050405020304" pitchFamily="18" charset="0"/>
                <a:cs typeface="Times New Roman" panose="02020603050405020304" pitchFamily="18" charset="0"/>
              </a:rPr>
              <a:t> Minh </a:t>
            </a:r>
            <a:r>
              <a:rPr lang="en-US" sz="2400" dirty="0" err="1" smtClean="0">
                <a:latin typeface="Times New Roman" panose="02020603050405020304" pitchFamily="18" charset="0"/>
                <a:cs typeface="Times New Roman" panose="02020603050405020304" pitchFamily="18" charset="0"/>
              </a:rPr>
              <a:t>xác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ĐCSViệt</a:t>
            </a:r>
            <a:r>
              <a:rPr lang="en-US" sz="2400" b="1" dirty="0" smtClean="0">
                <a:latin typeface="Times New Roman" panose="02020603050405020304" pitchFamily="18" charset="0"/>
                <a:cs typeface="Times New Roman" panose="02020603050405020304" pitchFamily="18" charset="0"/>
              </a:rPr>
              <a:t> Nam</a:t>
            </a:r>
            <a:r>
              <a:rPr lang="en-US" sz="2400" b="1" i="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Chủ</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nghĩa</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Mác-Lênin</a:t>
            </a:r>
            <a:r>
              <a:rPr lang="en-US" sz="2400" b="1" dirty="0" smtClean="0">
                <a:latin typeface="Times New Roman" panose="02020603050405020304" pitchFamily="18" charset="0"/>
                <a:cs typeface="Times New Roman" panose="02020603050405020304" pitchFamily="18" charset="0"/>
              </a:rPr>
              <a:t> + </a:t>
            </a:r>
            <a:r>
              <a:rPr lang="en-US" sz="2400" b="1" dirty="0" err="1" smtClean="0">
                <a:latin typeface="Times New Roman" panose="02020603050405020304" pitchFamily="18" charset="0"/>
                <a:cs typeface="Times New Roman" panose="02020603050405020304" pitchFamily="18" charset="0"/>
              </a:rPr>
              <a:t>phong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trào</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công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nhân</a:t>
            </a:r>
            <a:r>
              <a:rPr lang="en-US" sz="2400" b="1" dirty="0" smtClean="0">
                <a:latin typeface="Times New Roman" panose="02020603050405020304" pitchFamily="18" charset="0"/>
                <a:cs typeface="Times New Roman" panose="02020603050405020304" pitchFamily="18" charset="0"/>
              </a:rPr>
              <a:t> + </a:t>
            </a:r>
            <a:r>
              <a:rPr lang="en-US" sz="2400" b="1" dirty="0" err="1" smtClean="0">
                <a:latin typeface="Times New Roman" panose="02020603050405020304" pitchFamily="18" charset="0"/>
                <a:cs typeface="Times New Roman" panose="02020603050405020304" pitchFamily="18" charset="0"/>
              </a:rPr>
              <a:t>phong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trào</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yêu</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nước</a:t>
            </a:r>
            <a:r>
              <a:rPr lang="en-US" sz="2400" b="1"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sym typeface="+mn-ea"/>
              </a:rPr>
              <a:t>- </a:t>
            </a:r>
            <a:r>
              <a:rPr lang="en-US" sz="2400" b="1" i="1" dirty="0" err="1" smtClean="0">
                <a:latin typeface="Times New Roman" panose="02020603050405020304" pitchFamily="18" charset="0"/>
                <a:cs typeface="Times New Roman" panose="02020603050405020304" pitchFamily="18" charset="0"/>
                <a:sym typeface="+mn-ea"/>
              </a:rPr>
              <a:t>Chủ</a:t>
            </a:r>
            <a:r>
              <a:rPr lang="en-US" sz="2400" b="1" i="1" dirty="0" smtClean="0">
                <a:latin typeface="Times New Roman" panose="02020603050405020304" pitchFamily="18" charset="0"/>
                <a:cs typeface="Times New Roman" panose="02020603050405020304" pitchFamily="18" charset="0"/>
                <a:sym typeface="+mn-ea"/>
              </a:rPr>
              <a:t> </a:t>
            </a:r>
            <a:r>
              <a:rPr lang="en-US" sz="2400" b="1" i="1" dirty="0" err="1" smtClean="0">
                <a:latin typeface="Times New Roman" panose="02020603050405020304" pitchFamily="18" charset="0"/>
                <a:cs typeface="Times New Roman" panose="02020603050405020304" pitchFamily="18" charset="0"/>
                <a:sym typeface="+mn-ea"/>
              </a:rPr>
              <a:t>nghĩa</a:t>
            </a:r>
            <a:r>
              <a:rPr lang="en-US" sz="2400" b="1" i="1" dirty="0" smtClean="0">
                <a:latin typeface="Times New Roman" panose="02020603050405020304" pitchFamily="18" charset="0"/>
                <a:cs typeface="Times New Roman" panose="02020603050405020304" pitchFamily="18" charset="0"/>
                <a:sym typeface="+mn-ea"/>
              </a:rPr>
              <a:t> </a:t>
            </a:r>
            <a:r>
              <a:rPr lang="en-US" sz="2400" b="1" i="1" dirty="0" err="1" smtClean="0">
                <a:latin typeface="Times New Roman" panose="02020603050405020304" pitchFamily="18" charset="0"/>
                <a:cs typeface="Times New Roman" panose="02020603050405020304" pitchFamily="18" charset="0"/>
                <a:sym typeface="+mn-ea"/>
              </a:rPr>
              <a:t>Mác-Lênin</a:t>
            </a:r>
            <a:r>
              <a:rPr lang="en-US" sz="2400" b="1" i="1" dirty="0" smtClean="0">
                <a:latin typeface="Times New Roman" panose="02020603050405020304" pitchFamily="18" charset="0"/>
                <a:cs typeface="Times New Roman" panose="02020603050405020304" pitchFamily="18" charset="0"/>
                <a:sym typeface="+mn-ea"/>
              </a:rPr>
              <a:t>: </a:t>
            </a:r>
            <a:endParaRPr lang="en-US" sz="2400" b="1" i="1"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sym typeface="+mn-ea"/>
              </a:rPr>
              <a:t>	HCM </a:t>
            </a:r>
            <a:r>
              <a:rPr lang="en-US" sz="2400" dirty="0" err="1" smtClean="0">
                <a:latin typeface="Times New Roman" panose="02020603050405020304" pitchFamily="18" charset="0"/>
                <a:cs typeface="Times New Roman" panose="02020603050405020304" pitchFamily="18" charset="0"/>
                <a:sym typeface="+mn-ea"/>
              </a:rPr>
              <a:t>nhận</a:t>
            </a:r>
            <a:r>
              <a:rPr lang="en-US" sz="2400" dirty="0" smtClean="0">
                <a:latin typeface="Times New Roman" panose="02020603050405020304" pitchFamily="18" charset="0"/>
                <a:cs typeface="Times New Roman" panose="02020603050405020304" pitchFamily="18" charset="0"/>
                <a:sym typeface="+mn-ea"/>
              </a:rPr>
              <a:t> </a:t>
            </a:r>
            <a:r>
              <a:rPr lang="en-US" sz="2400" dirty="0" err="1" smtClean="0">
                <a:latin typeface="Times New Roman" panose="02020603050405020304" pitchFamily="18" charset="0"/>
                <a:cs typeface="Times New Roman" panose="02020603050405020304" pitchFamily="18" charset="0"/>
                <a:sym typeface="+mn-ea"/>
              </a:rPr>
              <a:t>thấy</a:t>
            </a:r>
            <a:r>
              <a:rPr lang="en-US" sz="2400" dirty="0" smtClean="0">
                <a:latin typeface="Times New Roman" panose="02020603050405020304" pitchFamily="18" charset="0"/>
                <a:cs typeface="Times New Roman" panose="02020603050405020304" pitchFamily="18" charset="0"/>
                <a:sym typeface="+mn-ea"/>
              </a:rPr>
              <a:t> </a:t>
            </a:r>
            <a:r>
              <a:rPr lang="en-US" sz="2400" dirty="0" err="1" smtClean="0">
                <a:latin typeface="Times New Roman" panose="02020603050405020304" pitchFamily="18" charset="0"/>
                <a:cs typeface="Times New Roman" panose="02020603050405020304" pitchFamily="18" charset="0"/>
                <a:sym typeface="+mn-ea"/>
              </a:rPr>
              <a:t>vai</a:t>
            </a:r>
            <a:r>
              <a:rPr lang="en-US" sz="2400" dirty="0" smtClean="0">
                <a:latin typeface="Times New Roman" panose="02020603050405020304" pitchFamily="18" charset="0"/>
                <a:cs typeface="Times New Roman" panose="02020603050405020304" pitchFamily="18" charset="0"/>
                <a:sym typeface="+mn-ea"/>
              </a:rPr>
              <a:t> </a:t>
            </a:r>
            <a:r>
              <a:rPr lang="en-US" sz="2400" dirty="0" err="1" smtClean="0">
                <a:latin typeface="Times New Roman" panose="02020603050405020304" pitchFamily="18" charset="0"/>
                <a:cs typeface="Times New Roman" panose="02020603050405020304" pitchFamily="18" charset="0"/>
                <a:sym typeface="+mn-ea"/>
              </a:rPr>
              <a:t>trò</a:t>
            </a:r>
            <a:r>
              <a:rPr lang="en-US" sz="2400" dirty="0" smtClean="0">
                <a:latin typeface="Times New Roman" panose="02020603050405020304" pitchFamily="18" charset="0"/>
                <a:cs typeface="Times New Roman" panose="02020603050405020304" pitchFamily="18" charset="0"/>
                <a:sym typeface="+mn-ea"/>
              </a:rPr>
              <a:t> </a:t>
            </a:r>
            <a:r>
              <a:rPr lang="en-US" sz="2400" dirty="0" err="1" smtClean="0">
                <a:latin typeface="Times New Roman" panose="02020603050405020304" pitchFamily="18" charset="0"/>
                <a:cs typeface="Times New Roman" panose="02020603050405020304" pitchFamily="18" charset="0"/>
                <a:sym typeface="+mn-ea"/>
              </a:rPr>
              <a:t>quan</a:t>
            </a:r>
            <a:r>
              <a:rPr lang="en-US" sz="2400" dirty="0" smtClean="0">
                <a:latin typeface="Times New Roman" panose="02020603050405020304" pitchFamily="18" charset="0"/>
                <a:cs typeface="Times New Roman" panose="02020603050405020304" pitchFamily="18" charset="0"/>
                <a:sym typeface="+mn-ea"/>
              </a:rPr>
              <a:t> </a:t>
            </a:r>
            <a:r>
              <a:rPr lang="en-US" sz="2400" dirty="0" err="1" smtClean="0">
                <a:latin typeface="Times New Roman" panose="02020603050405020304" pitchFamily="18" charset="0"/>
                <a:cs typeface="Times New Roman" panose="02020603050405020304" pitchFamily="18" charset="0"/>
                <a:sym typeface="+mn-ea"/>
              </a:rPr>
              <a:t>trọng</a:t>
            </a:r>
            <a:r>
              <a:rPr lang="en-US" sz="2400" dirty="0" smtClean="0">
                <a:latin typeface="Times New Roman" panose="02020603050405020304" pitchFamily="18" charset="0"/>
                <a:cs typeface="Times New Roman" panose="02020603050405020304" pitchFamily="18" charset="0"/>
                <a:sym typeface="+mn-ea"/>
              </a:rPr>
              <a:t> </a:t>
            </a:r>
            <a:r>
              <a:rPr lang="en-US" sz="2400" dirty="0" err="1" smtClean="0">
                <a:latin typeface="Times New Roman" panose="02020603050405020304" pitchFamily="18" charset="0"/>
                <a:cs typeface="Times New Roman" panose="02020603050405020304" pitchFamily="18" charset="0"/>
                <a:sym typeface="+mn-ea"/>
              </a:rPr>
              <a:t>của</a:t>
            </a:r>
            <a:r>
              <a:rPr lang="en-US" sz="2400" dirty="0" smtClean="0">
                <a:latin typeface="Times New Roman" panose="02020603050405020304" pitchFamily="18" charset="0"/>
                <a:cs typeface="Times New Roman" panose="02020603050405020304" pitchFamily="18" charset="0"/>
                <a:sym typeface="+mn-ea"/>
              </a:rPr>
              <a:t> CN </a:t>
            </a:r>
            <a:r>
              <a:rPr lang="en-US" sz="2400" dirty="0" err="1" smtClean="0">
                <a:latin typeface="Times New Roman" panose="02020603050405020304" pitchFamily="18" charset="0"/>
                <a:cs typeface="Times New Roman" panose="02020603050405020304" pitchFamily="18" charset="0"/>
                <a:sym typeface="+mn-ea"/>
              </a:rPr>
              <a:t>Mác</a:t>
            </a:r>
            <a:r>
              <a:rPr lang="en-US" sz="2400" dirty="0" smtClean="0">
                <a:latin typeface="Times New Roman" panose="02020603050405020304" pitchFamily="18" charset="0"/>
                <a:cs typeface="Times New Roman" panose="02020603050405020304" pitchFamily="18" charset="0"/>
                <a:sym typeface="+mn-ea"/>
              </a:rPr>
              <a:t> - </a:t>
            </a:r>
            <a:r>
              <a:rPr lang="en-US" sz="2400" dirty="0" err="1" smtClean="0">
                <a:latin typeface="Times New Roman" panose="02020603050405020304" pitchFamily="18" charset="0"/>
                <a:cs typeface="Times New Roman" panose="02020603050405020304" pitchFamily="18" charset="0"/>
                <a:sym typeface="+mn-ea"/>
              </a:rPr>
              <a:t>Lênin</a:t>
            </a:r>
            <a:r>
              <a:rPr lang="en-US" sz="2400" dirty="0" smtClean="0">
                <a:latin typeface="Times New Roman" panose="02020603050405020304" pitchFamily="18" charset="0"/>
                <a:cs typeface="Times New Roman" panose="02020603050405020304" pitchFamily="18" charset="0"/>
                <a:sym typeface="+mn-ea"/>
              </a:rPr>
              <a:t> </a:t>
            </a:r>
            <a:r>
              <a:rPr lang="en-US" sz="2400" dirty="0" err="1" smtClean="0">
                <a:latin typeface="Times New Roman" panose="02020603050405020304" pitchFamily="18" charset="0"/>
                <a:cs typeface="Times New Roman" panose="02020603050405020304" pitchFamily="18" charset="0"/>
                <a:sym typeface="+mn-ea"/>
              </a:rPr>
              <a:t>đối</a:t>
            </a:r>
            <a:r>
              <a:rPr lang="en-US" sz="2400" dirty="0" smtClean="0">
                <a:latin typeface="Times New Roman" panose="02020603050405020304" pitchFamily="18" charset="0"/>
                <a:cs typeface="Times New Roman" panose="02020603050405020304" pitchFamily="18" charset="0"/>
                <a:sym typeface="+mn-ea"/>
              </a:rPr>
              <a:t> </a:t>
            </a:r>
            <a:r>
              <a:rPr lang="en-US" sz="2400" dirty="0" err="1" smtClean="0">
                <a:latin typeface="Times New Roman" panose="02020603050405020304" pitchFamily="18" charset="0"/>
                <a:cs typeface="Times New Roman" panose="02020603050405020304" pitchFamily="18" charset="0"/>
                <a:sym typeface="+mn-ea"/>
              </a:rPr>
              <a:t>với</a:t>
            </a:r>
            <a:r>
              <a:rPr lang="en-US" sz="2400" dirty="0" smtClean="0">
                <a:latin typeface="Times New Roman" panose="02020603050405020304" pitchFamily="18" charset="0"/>
                <a:cs typeface="Times New Roman" panose="02020603050405020304" pitchFamily="18" charset="0"/>
                <a:sym typeface="+mn-ea"/>
              </a:rPr>
              <a:t> </a:t>
            </a:r>
            <a:r>
              <a:rPr lang="en-US" sz="2400" dirty="0" err="1" smtClean="0">
                <a:latin typeface="Times New Roman" panose="02020603050405020304" pitchFamily="18" charset="0"/>
                <a:cs typeface="Times New Roman" panose="02020603050405020304" pitchFamily="18" charset="0"/>
                <a:sym typeface="+mn-ea"/>
              </a:rPr>
              <a:t>cách</a:t>
            </a:r>
            <a:r>
              <a:rPr lang="en-US" sz="2400" dirty="0" smtClean="0">
                <a:latin typeface="Times New Roman" panose="02020603050405020304" pitchFamily="18" charset="0"/>
                <a:cs typeface="Times New Roman" panose="02020603050405020304" pitchFamily="18" charset="0"/>
                <a:sym typeface="+mn-ea"/>
              </a:rPr>
              <a:t> </a:t>
            </a:r>
            <a:r>
              <a:rPr lang="en-US" sz="2400" dirty="0" err="1" smtClean="0">
                <a:latin typeface="Times New Roman" panose="02020603050405020304" pitchFamily="18" charset="0"/>
                <a:cs typeface="Times New Roman" panose="02020603050405020304" pitchFamily="18" charset="0"/>
                <a:sym typeface="+mn-ea"/>
              </a:rPr>
              <a:t>mạng</a:t>
            </a:r>
            <a:r>
              <a:rPr lang="en-US" sz="2400" dirty="0" smtClean="0">
                <a:latin typeface="Times New Roman" panose="02020603050405020304" pitchFamily="18" charset="0"/>
                <a:cs typeface="Times New Roman" panose="02020603050405020304" pitchFamily="18" charset="0"/>
                <a:sym typeface="+mn-ea"/>
              </a:rPr>
              <a:t> </a:t>
            </a:r>
            <a:r>
              <a:rPr lang="en-US" sz="2400" dirty="0" err="1" smtClean="0">
                <a:latin typeface="Times New Roman" panose="02020603050405020304" pitchFamily="18" charset="0"/>
                <a:cs typeface="Times New Roman" panose="02020603050405020304" pitchFamily="18" charset="0"/>
                <a:sym typeface="+mn-ea"/>
              </a:rPr>
              <a:t>Việt</a:t>
            </a:r>
            <a:r>
              <a:rPr lang="en-US" sz="2400" dirty="0" smtClean="0">
                <a:latin typeface="Times New Roman" panose="02020603050405020304" pitchFamily="18" charset="0"/>
                <a:cs typeface="Times New Roman" panose="02020603050405020304" pitchFamily="18" charset="0"/>
                <a:sym typeface="+mn-ea"/>
              </a:rPr>
              <a:t> Nam </a:t>
            </a:r>
            <a:r>
              <a:rPr lang="en-US" sz="2400" dirty="0" err="1" smtClean="0">
                <a:latin typeface="Times New Roman" panose="02020603050405020304" pitchFamily="18" charset="0"/>
                <a:cs typeface="Times New Roman" panose="02020603050405020304" pitchFamily="18" charset="0"/>
                <a:sym typeface="+mn-ea"/>
              </a:rPr>
              <a:t>và</a:t>
            </a:r>
            <a:r>
              <a:rPr lang="en-US" sz="2400" dirty="0" smtClean="0">
                <a:latin typeface="Times New Roman" panose="02020603050405020304" pitchFamily="18" charset="0"/>
                <a:cs typeface="Times New Roman" panose="02020603050405020304" pitchFamily="18" charset="0"/>
                <a:sym typeface="+mn-ea"/>
              </a:rPr>
              <a:t> </a:t>
            </a:r>
            <a:r>
              <a:rPr lang="en-US" sz="2400" dirty="0" err="1" smtClean="0">
                <a:latin typeface="Times New Roman" panose="02020603050405020304" pitchFamily="18" charset="0"/>
                <a:cs typeface="Times New Roman" panose="02020603050405020304" pitchFamily="18" charset="0"/>
                <a:sym typeface="+mn-ea"/>
              </a:rPr>
              <a:t>quá</a:t>
            </a:r>
            <a:r>
              <a:rPr lang="en-US" sz="2400" dirty="0" smtClean="0">
                <a:latin typeface="Times New Roman" panose="02020603050405020304" pitchFamily="18" charset="0"/>
                <a:cs typeface="Times New Roman" panose="02020603050405020304" pitchFamily="18" charset="0"/>
                <a:sym typeface="+mn-ea"/>
              </a:rPr>
              <a:t> </a:t>
            </a:r>
            <a:r>
              <a:rPr lang="en-US" sz="2400" dirty="0" err="1" smtClean="0">
                <a:latin typeface="Times New Roman" panose="02020603050405020304" pitchFamily="18" charset="0"/>
                <a:cs typeface="Times New Roman" panose="02020603050405020304" pitchFamily="18" charset="0"/>
                <a:sym typeface="+mn-ea"/>
              </a:rPr>
              <a:t>trình</a:t>
            </a:r>
            <a:r>
              <a:rPr lang="en-US" sz="2400" dirty="0" smtClean="0">
                <a:latin typeface="Times New Roman" panose="02020603050405020304" pitchFamily="18" charset="0"/>
                <a:cs typeface="Times New Roman" panose="02020603050405020304" pitchFamily="18" charset="0"/>
                <a:sym typeface="+mn-ea"/>
              </a:rPr>
              <a:t> </a:t>
            </a:r>
            <a:r>
              <a:rPr lang="en-US" sz="2400" dirty="0" err="1" smtClean="0">
                <a:latin typeface="Times New Roman" panose="02020603050405020304" pitchFamily="18" charset="0"/>
                <a:cs typeface="Times New Roman" panose="02020603050405020304" pitchFamily="18" charset="0"/>
                <a:sym typeface="+mn-ea"/>
              </a:rPr>
              <a:t>thành</a:t>
            </a:r>
            <a:r>
              <a:rPr lang="en-US" sz="2400" dirty="0" smtClean="0">
                <a:latin typeface="Times New Roman" panose="02020603050405020304" pitchFamily="18" charset="0"/>
                <a:cs typeface="Times New Roman" panose="02020603050405020304" pitchFamily="18" charset="0"/>
                <a:sym typeface="+mn-ea"/>
              </a:rPr>
              <a:t> </a:t>
            </a:r>
            <a:r>
              <a:rPr lang="en-US" sz="2400" dirty="0" err="1" smtClean="0">
                <a:latin typeface="Times New Roman" panose="02020603050405020304" pitchFamily="18" charset="0"/>
                <a:cs typeface="Times New Roman" panose="02020603050405020304" pitchFamily="18" charset="0"/>
                <a:sym typeface="+mn-ea"/>
              </a:rPr>
              <a:t>lập</a:t>
            </a:r>
            <a:r>
              <a:rPr lang="en-US" sz="2400" dirty="0" smtClean="0">
                <a:latin typeface="Times New Roman" panose="02020603050405020304" pitchFamily="18" charset="0"/>
                <a:cs typeface="Times New Roman" panose="02020603050405020304" pitchFamily="18" charset="0"/>
                <a:sym typeface="+mn-ea"/>
              </a:rPr>
              <a:t> </a:t>
            </a:r>
            <a:r>
              <a:rPr lang="en-US" sz="2400" dirty="0" err="1" smtClean="0">
                <a:latin typeface="Times New Roman" panose="02020603050405020304" pitchFamily="18" charset="0"/>
                <a:cs typeface="Times New Roman" panose="02020603050405020304" pitchFamily="18" charset="0"/>
                <a:sym typeface="+mn-ea"/>
              </a:rPr>
              <a:t>Đảng</a:t>
            </a:r>
            <a:r>
              <a:rPr lang="en-US" sz="2400" dirty="0" smtClean="0">
                <a:latin typeface="Times New Roman" panose="02020603050405020304" pitchFamily="18" charset="0"/>
                <a:cs typeface="Times New Roman" panose="02020603050405020304" pitchFamily="18" charset="0"/>
                <a:sym typeface="+mn-ea"/>
              </a:rPr>
              <a:t> </a:t>
            </a:r>
            <a:r>
              <a:rPr lang="en-US" sz="2400" dirty="0" err="1" smtClean="0">
                <a:latin typeface="Times New Roman" panose="02020603050405020304" pitchFamily="18" charset="0"/>
                <a:cs typeface="Times New Roman" panose="02020603050405020304" pitchFamily="18" charset="0"/>
                <a:sym typeface="+mn-ea"/>
              </a:rPr>
              <a:t>Cộng</a:t>
            </a:r>
            <a:r>
              <a:rPr lang="en-US" sz="2400" dirty="0" smtClean="0">
                <a:latin typeface="Times New Roman" panose="02020603050405020304" pitchFamily="18" charset="0"/>
                <a:cs typeface="Times New Roman" panose="02020603050405020304" pitchFamily="18" charset="0"/>
                <a:sym typeface="+mn-ea"/>
              </a:rPr>
              <a:t> </a:t>
            </a:r>
            <a:r>
              <a:rPr lang="en-US" sz="2400" dirty="0" err="1" smtClean="0">
                <a:latin typeface="Times New Roman" panose="02020603050405020304" pitchFamily="18" charset="0"/>
                <a:cs typeface="Times New Roman" panose="02020603050405020304" pitchFamily="18" charset="0"/>
                <a:sym typeface="+mn-ea"/>
              </a:rPr>
              <a:t>sản</a:t>
            </a:r>
            <a:r>
              <a:rPr lang="en-US" sz="2400" dirty="0" smtClean="0">
                <a:latin typeface="Times New Roman" panose="02020603050405020304" pitchFamily="18" charset="0"/>
                <a:cs typeface="Times New Roman" panose="02020603050405020304" pitchFamily="18" charset="0"/>
                <a:sym typeface="+mn-ea"/>
              </a:rPr>
              <a:t> </a:t>
            </a:r>
            <a:r>
              <a:rPr lang="en-US" sz="2400" dirty="0" err="1" smtClean="0">
                <a:latin typeface="Times New Roman" panose="02020603050405020304" pitchFamily="18" charset="0"/>
                <a:cs typeface="Times New Roman" panose="02020603050405020304" pitchFamily="18" charset="0"/>
                <a:sym typeface="+mn-ea"/>
              </a:rPr>
              <a:t>Việt</a:t>
            </a:r>
            <a:r>
              <a:rPr lang="en-US" sz="2400" dirty="0" smtClean="0">
                <a:latin typeface="Times New Roman" panose="02020603050405020304" pitchFamily="18" charset="0"/>
                <a:cs typeface="Times New Roman" panose="02020603050405020304" pitchFamily="18" charset="0"/>
                <a:sym typeface="+mn-ea"/>
              </a:rPr>
              <a:t> Nam =&gt; </a:t>
            </a:r>
            <a:r>
              <a:rPr lang="en-US" sz="2400" dirty="0" err="1" smtClean="0">
                <a:latin typeface="Times New Roman" panose="02020603050405020304" pitchFamily="18" charset="0"/>
                <a:cs typeface="Times New Roman" panose="02020603050405020304" pitchFamily="18" charset="0"/>
                <a:sym typeface="+mn-ea"/>
              </a:rPr>
              <a:t>Người</a:t>
            </a:r>
            <a:r>
              <a:rPr lang="en-US" sz="2400" dirty="0" smtClean="0">
                <a:latin typeface="Times New Roman" panose="02020603050405020304" pitchFamily="18" charset="0"/>
                <a:cs typeface="Times New Roman" panose="02020603050405020304" pitchFamily="18" charset="0"/>
                <a:sym typeface="+mn-ea"/>
              </a:rPr>
              <a:t> </a:t>
            </a:r>
            <a:r>
              <a:rPr lang="en-US" sz="2400" dirty="0" err="1" smtClean="0">
                <a:latin typeface="Times New Roman" panose="02020603050405020304" pitchFamily="18" charset="0"/>
                <a:cs typeface="Times New Roman" panose="02020603050405020304" pitchFamily="18" charset="0"/>
                <a:sym typeface="+mn-ea"/>
              </a:rPr>
              <a:t>không</a:t>
            </a:r>
            <a:r>
              <a:rPr lang="en-US" sz="2400" dirty="0" smtClean="0">
                <a:latin typeface="Times New Roman" panose="02020603050405020304" pitchFamily="18" charset="0"/>
                <a:cs typeface="Times New Roman" panose="02020603050405020304" pitchFamily="18" charset="0"/>
                <a:sym typeface="+mn-ea"/>
              </a:rPr>
              <a:t> </a:t>
            </a:r>
            <a:r>
              <a:rPr lang="en-US" sz="2400" dirty="0" err="1" smtClean="0">
                <a:latin typeface="Times New Roman" panose="02020603050405020304" pitchFamily="18" charset="0"/>
                <a:cs typeface="Times New Roman" panose="02020603050405020304" pitchFamily="18" charset="0"/>
                <a:sym typeface="+mn-ea"/>
              </a:rPr>
              <a:t>ngừng</a:t>
            </a:r>
            <a:r>
              <a:rPr lang="en-US" sz="2400" dirty="0" smtClean="0">
                <a:latin typeface="Times New Roman" panose="02020603050405020304" pitchFamily="18" charset="0"/>
                <a:cs typeface="Times New Roman" panose="02020603050405020304" pitchFamily="18" charset="0"/>
                <a:sym typeface="+mn-ea"/>
              </a:rPr>
              <a:t> </a:t>
            </a:r>
            <a:r>
              <a:rPr lang="en-US" sz="2400" dirty="0" err="1" smtClean="0">
                <a:latin typeface="Times New Roman" panose="02020603050405020304" pitchFamily="18" charset="0"/>
                <a:cs typeface="Times New Roman" panose="02020603050405020304" pitchFamily="18" charset="0"/>
                <a:sym typeface="+mn-ea"/>
              </a:rPr>
              <a:t>truyền</a:t>
            </a:r>
            <a:r>
              <a:rPr lang="en-US" sz="2400" dirty="0" smtClean="0">
                <a:latin typeface="Times New Roman" panose="02020603050405020304" pitchFamily="18" charset="0"/>
                <a:cs typeface="Times New Roman" panose="02020603050405020304" pitchFamily="18" charset="0"/>
                <a:sym typeface="+mn-ea"/>
              </a:rPr>
              <a:t> </a:t>
            </a:r>
            <a:r>
              <a:rPr lang="en-US" sz="2400" dirty="0" err="1" smtClean="0">
                <a:latin typeface="Times New Roman" panose="02020603050405020304" pitchFamily="18" charset="0"/>
                <a:cs typeface="Times New Roman" panose="02020603050405020304" pitchFamily="18" charset="0"/>
                <a:sym typeface="+mn-ea"/>
              </a:rPr>
              <a:t>bá</a:t>
            </a:r>
            <a:r>
              <a:rPr lang="en-US" sz="2400" dirty="0" smtClean="0">
                <a:latin typeface="Times New Roman" panose="02020603050405020304" pitchFamily="18" charset="0"/>
                <a:cs typeface="Times New Roman" panose="02020603050405020304" pitchFamily="18" charset="0"/>
                <a:sym typeface="+mn-ea"/>
              </a:rPr>
              <a:t> </a:t>
            </a:r>
            <a:r>
              <a:rPr lang="en-US" sz="2400" dirty="0" err="1" smtClean="0">
                <a:latin typeface="Times New Roman" panose="02020603050405020304" pitchFamily="18" charset="0"/>
                <a:cs typeface="Times New Roman" panose="02020603050405020304" pitchFamily="18" charset="0"/>
                <a:sym typeface="+mn-ea"/>
              </a:rPr>
              <a:t>Chủ</a:t>
            </a:r>
            <a:r>
              <a:rPr lang="en-US" sz="2400" dirty="0" smtClean="0">
                <a:latin typeface="Times New Roman" panose="02020603050405020304" pitchFamily="18" charset="0"/>
                <a:cs typeface="Times New Roman" panose="02020603050405020304" pitchFamily="18" charset="0"/>
                <a:sym typeface="+mn-ea"/>
              </a:rPr>
              <a:t> </a:t>
            </a:r>
            <a:r>
              <a:rPr lang="en-US" sz="2400" dirty="0" err="1" smtClean="0">
                <a:latin typeface="Times New Roman" panose="02020603050405020304" pitchFamily="18" charset="0"/>
                <a:cs typeface="Times New Roman" panose="02020603050405020304" pitchFamily="18" charset="0"/>
                <a:sym typeface="+mn-ea"/>
              </a:rPr>
              <a:t>nghĩa</a:t>
            </a:r>
            <a:r>
              <a:rPr lang="en-US" sz="2400" dirty="0" smtClean="0">
                <a:latin typeface="Times New Roman" panose="02020603050405020304" pitchFamily="18" charset="0"/>
                <a:cs typeface="Times New Roman" panose="02020603050405020304" pitchFamily="18" charset="0"/>
                <a:sym typeface="+mn-ea"/>
              </a:rPr>
              <a:t> </a:t>
            </a:r>
            <a:r>
              <a:rPr lang="en-US" sz="2400" dirty="0" err="1" smtClean="0">
                <a:latin typeface="Times New Roman" panose="02020603050405020304" pitchFamily="18" charset="0"/>
                <a:cs typeface="Times New Roman" panose="02020603050405020304" pitchFamily="18" charset="0"/>
                <a:sym typeface="+mn-ea"/>
              </a:rPr>
              <a:t>Mác</a:t>
            </a:r>
            <a:r>
              <a:rPr lang="en-US" sz="2400" dirty="0" smtClean="0">
                <a:latin typeface="Times New Roman" panose="02020603050405020304" pitchFamily="18" charset="0"/>
                <a:cs typeface="Times New Roman" panose="02020603050405020304" pitchFamily="18" charset="0"/>
                <a:sym typeface="+mn-ea"/>
              </a:rPr>
              <a:t> - </a:t>
            </a:r>
            <a:r>
              <a:rPr lang="en-US" sz="2400" dirty="0" err="1" smtClean="0">
                <a:latin typeface="Times New Roman" panose="02020603050405020304" pitchFamily="18" charset="0"/>
                <a:cs typeface="Times New Roman" panose="02020603050405020304" pitchFamily="18" charset="0"/>
                <a:sym typeface="+mn-ea"/>
              </a:rPr>
              <a:t>Lênin</a:t>
            </a:r>
            <a:r>
              <a:rPr lang="en-US" sz="2400" dirty="0" smtClean="0">
                <a:latin typeface="Times New Roman" panose="02020603050405020304" pitchFamily="18" charset="0"/>
                <a:cs typeface="Times New Roman" panose="02020603050405020304" pitchFamily="18" charset="0"/>
                <a:sym typeface="+mn-ea"/>
              </a:rPr>
              <a:t> </a:t>
            </a:r>
            <a:r>
              <a:rPr lang="en-US" sz="2400" dirty="0" err="1" smtClean="0">
                <a:latin typeface="Times New Roman" panose="02020603050405020304" pitchFamily="18" charset="0"/>
                <a:cs typeface="Times New Roman" panose="02020603050405020304" pitchFamily="18" charset="0"/>
                <a:sym typeface="+mn-ea"/>
              </a:rPr>
              <a:t>vào</a:t>
            </a:r>
            <a:r>
              <a:rPr lang="en-US" sz="2400" dirty="0" smtClean="0">
                <a:latin typeface="Times New Roman" panose="02020603050405020304" pitchFamily="18" charset="0"/>
                <a:cs typeface="Times New Roman" panose="02020603050405020304" pitchFamily="18" charset="0"/>
                <a:sym typeface="+mn-ea"/>
              </a:rPr>
              <a:t> </a:t>
            </a:r>
            <a:r>
              <a:rPr lang="en-US" sz="2400" dirty="0" err="1" smtClean="0">
                <a:latin typeface="Times New Roman" panose="02020603050405020304" pitchFamily="18" charset="0"/>
                <a:cs typeface="Times New Roman" panose="02020603050405020304" pitchFamily="18" charset="0"/>
                <a:sym typeface="+mn-ea"/>
              </a:rPr>
              <a:t>trong</a:t>
            </a:r>
            <a:r>
              <a:rPr lang="en-US" sz="2400" dirty="0" smtClean="0">
                <a:latin typeface="Times New Roman" panose="02020603050405020304" pitchFamily="18" charset="0"/>
                <a:cs typeface="Times New Roman" panose="02020603050405020304" pitchFamily="18" charset="0"/>
                <a:sym typeface="+mn-ea"/>
              </a:rPr>
              <a:t> </a:t>
            </a:r>
            <a:r>
              <a:rPr lang="en-US" sz="2400" dirty="0" err="1" smtClean="0">
                <a:latin typeface="Times New Roman" panose="02020603050405020304" pitchFamily="18" charset="0"/>
                <a:cs typeface="Times New Roman" panose="02020603050405020304" pitchFamily="18" charset="0"/>
                <a:sym typeface="+mn-ea"/>
              </a:rPr>
              <a:t>nước</a:t>
            </a:r>
            <a:r>
              <a:rPr lang="en-US" sz="2400" dirty="0" smtClean="0">
                <a:latin typeface="Times New Roman" panose="02020603050405020304" pitchFamily="18" charset="0"/>
                <a:cs typeface="Times New Roman" panose="02020603050405020304" pitchFamily="18" charset="0"/>
                <a:sym typeface="+mn-ea"/>
              </a:rPr>
              <a:t>.</a:t>
            </a:r>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i="1"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33400" y="304800"/>
            <a:ext cx="8229600" cy="5562600"/>
          </a:xfrm>
        </p:spPr>
        <p:txBody>
          <a:bodyPr>
            <a:normAutofit/>
          </a:bodyPr>
          <a:lstStyle/>
          <a:p>
            <a:pPr algn="just"/>
            <a:r>
              <a:rPr lang="en-US" sz="2400" b="1" i="1" dirty="0" smtClean="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Phong</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trào</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công</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nhân</a:t>
            </a:r>
            <a:r>
              <a:rPr lang="en-US" sz="2400" b="1" i="1" dirty="0">
                <a:latin typeface="Times New Roman" panose="02020603050405020304" pitchFamily="18" charset="0"/>
                <a:cs typeface="Times New Roman" panose="02020603050405020304" pitchFamily="18" charset="0"/>
              </a:rPr>
              <a:t>: </a:t>
            </a:r>
            <a:endParaRPr lang="en-US" sz="2400" b="1" i="1" dirty="0">
              <a:latin typeface="Times New Roman" panose="02020603050405020304" pitchFamily="18" charset="0"/>
              <a:cs typeface="Times New Roman" panose="02020603050405020304" pitchFamily="18" charset="0"/>
            </a:endParaRPr>
          </a:p>
          <a:p>
            <a:pPr algn="just"/>
            <a:r>
              <a:rPr lang="en-US" sz="2400" b="1" i="1" dirty="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sym typeface="+mn-ea"/>
              </a:rPr>
              <a:t>PTCN là cơ sở vật chất để truyền bá CNM_LN.</a:t>
            </a:r>
            <a:endParaRPr lang="en-US" sz="2400" b="1" i="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trò</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to </a:t>
            </a:r>
            <a:r>
              <a:rPr lang="en-US" sz="2400" dirty="0" err="1">
                <a:latin typeface="Times New Roman" panose="02020603050405020304" pitchFamily="18" charset="0"/>
                <a:cs typeface="Times New Roman" panose="02020603050405020304" pitchFamily="18" charset="0"/>
              </a:rPr>
              <a:t>lớn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HCM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nắm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cờ</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CM</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Phong</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trào</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yêu</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nước</a:t>
            </a:r>
            <a:r>
              <a:rPr lang="en-US" sz="2400" b="1" i="1" dirty="0">
                <a:latin typeface="Times New Roman" panose="02020603050405020304" pitchFamily="18" charset="0"/>
                <a:cs typeface="Times New Roman" panose="02020603050405020304" pitchFamily="18" charset="0"/>
              </a:rPr>
              <a:t>:</a:t>
            </a:r>
            <a:endParaRPr lang="en-US" sz="2400" b="1" i="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a:t>
            </a:r>
            <a:r>
              <a:rPr lang="en-US" sz="2400" dirty="0">
                <a:latin typeface="Times New Roman" panose="02020603050405020304" pitchFamily="18" charset="0"/>
                <a:cs typeface="Times New Roman" panose="02020603050405020304" pitchFamily="18" charset="0"/>
              </a:rPr>
              <a:t> Minh </a:t>
            </a:r>
            <a:r>
              <a:rPr lang="en-US" sz="2400" dirty="0" err="1">
                <a:latin typeface="Times New Roman" panose="02020603050405020304" pitchFamily="18" charset="0"/>
                <a:cs typeface="Times New Roman" panose="02020603050405020304" pitchFamily="18" charset="0"/>
              </a:rPr>
              <a:t>thêm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3 -  </a:t>
            </a:r>
            <a:r>
              <a:rPr lang="en-US" sz="2400" dirty="0" err="1">
                <a:latin typeface="Times New Roman" panose="02020603050405020304" pitchFamily="18" charset="0"/>
                <a:cs typeface="Times New Roman" panose="02020603050405020304" pitchFamily="18" charset="0"/>
              </a:rPr>
              <a:t>Phong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nước</a:t>
            </a: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just"/>
            <a:r>
              <a:rPr lang="en-US" sz="2400" dirty="0" err="1">
                <a:latin typeface="Times New Roman" panose="02020603050405020304" pitchFamily="18" charset="0"/>
                <a:cs typeface="Times New Roman" panose="02020603050405020304" pitchFamily="18" charset="0"/>
              </a:rPr>
              <a:t>Vì:</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endParaRPr lang="en-US" sz="2400" i="1"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linds(horizontal)">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13263</Words>
  <Application>WPS Presentation</Application>
  <PresentationFormat>On-screen Show (4:3)</PresentationFormat>
  <Paragraphs>285</Paragraphs>
  <Slides>68</Slides>
  <Notes>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68</vt:i4>
      </vt:variant>
    </vt:vector>
  </HeadingPairs>
  <TitlesOfParts>
    <vt:vector size="80" baseType="lpstr">
      <vt:lpstr>Arial</vt:lpstr>
      <vt:lpstr>SimSun</vt:lpstr>
      <vt:lpstr>Wingdings</vt:lpstr>
      <vt:lpstr>Times New Roman</vt:lpstr>
      <vt:lpstr>Calibri</vt:lpstr>
      <vt:lpstr>Microsoft YaHei</vt:lpstr>
      <vt:lpstr>Arial Unicode MS</vt:lpstr>
      <vt:lpstr>Arial</vt:lpstr>
      <vt:lpstr>.VnTime</vt:lpstr>
      <vt:lpstr>Symbol</vt:lpstr>
      <vt:lpstr>Office Theme</vt:lpstr>
      <vt:lpstr>Equation.KSEE3</vt:lpstr>
      <vt:lpstr>Chương 4</vt:lpstr>
      <vt:lpstr>PowerPoint 演示文稿</vt:lpstr>
      <vt:lpstr>PowerPoint 演示文稿</vt:lpstr>
      <vt:lpstr>PowerPoint 演示文稿</vt:lpstr>
      <vt:lpstr>PowerPoint 演示文稿</vt:lpstr>
      <vt:lpstr>- Đây là quy luật rất “phù hợp” với lịch sử Châu Âu. - Tuy nhiên không bao quát các dân tộc Châu Á, dân tộc Phương Đông và các dân tộc thuộc địa. </vt:lpstr>
      <vt:lpstr>PowerPoint 演示文稿</vt:lpstr>
      <vt:lpstr>PowerPoint 演示文稿</vt:lpstr>
      <vt:lpstr>PowerPoint 演示文稿</vt:lpstr>
      <vt:lpstr>PowerPoint 演示文稿</vt:lpstr>
      <vt:lpstr>PowerPoint 演示文稿</vt:lpstr>
      <vt:lpstr>- Sự lãnh đạo của ĐCSVN là một tất yếu: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Tập thể lãnh đạo, cá nhân phụ trách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Xây dựng những con người:</vt:lpstr>
      <vt:lpstr>PowerPoint 演示文稿</vt:lpstr>
      <vt:lpstr>PowerPoint 演示文稿</vt:lpstr>
      <vt:lpstr> a. Bản chất giai cấp công nhân của nhà nước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5 TƯ TƯỞNG HỒ CHÍ MINH VỀ ĐẢNG CỘNG SẢN VIỆT NAM</dc:title>
  <dc:creator>Admin</dc:creator>
  <cp:lastModifiedBy>ACER</cp:lastModifiedBy>
  <cp:revision>167</cp:revision>
  <dcterms:created xsi:type="dcterms:W3CDTF">2014-03-09T23:14:00Z</dcterms:created>
  <dcterms:modified xsi:type="dcterms:W3CDTF">2020-11-16T00:47:21Z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1033-11.2.0.9281</vt:lpwstr>
  </property>
</Properties>
</file>