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3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4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5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6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  <p:sldMasterId id="2147483738" r:id="rId5"/>
    <p:sldMasterId id="2147483907" r:id="rId6"/>
    <p:sldMasterId id="2147483966" r:id="rId7"/>
  </p:sldMasterIdLst>
  <p:notesMasterIdLst>
    <p:notesMasterId r:id="rId19"/>
  </p:notesMasterIdLst>
  <p:sldIdLst>
    <p:sldId id="356" r:id="rId8"/>
    <p:sldId id="360" r:id="rId9"/>
    <p:sldId id="267" r:id="rId10"/>
    <p:sldId id="357" r:id="rId11"/>
    <p:sldId id="361" r:id="rId12"/>
    <p:sldId id="272" r:id="rId13"/>
    <p:sldId id="362" r:id="rId14"/>
    <p:sldId id="300" r:id="rId15"/>
    <p:sldId id="312" r:id="rId16"/>
    <p:sldId id="358" r:id="rId17"/>
    <p:sldId id="359" r:id="rId18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ùy Trịnh" initials="TT" lastIdx="3" clrIdx="0">
    <p:extLst>
      <p:ext uri="{19B8F6BF-5375-455C-9EA6-DF929625EA0E}">
        <p15:presenceInfo xmlns:p15="http://schemas.microsoft.com/office/powerpoint/2012/main" userId="32f2391ae5ca42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E5FF"/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0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412" y="24"/>
      </p:cViewPr>
      <p:guideLst>
        <p:guide orient="horz" pos="326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30T23:15:35.260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  <p:cm authorId="1" dt="2019-09-30T23:15:37.197" idx="2">
    <p:pos x="146" y="146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30T23:40:01.236" idx="3">
    <p:pos x="6404" y="39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594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52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227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674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23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934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457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952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135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514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039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08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11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08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564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28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209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951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70581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70581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781532" y="3572195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350164" y="3003122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2473724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70581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670581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3781532" y="5594682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2350164" y="502560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2473724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70581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70581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3781532" y="761716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4"/>
          <p:cNvSpPr/>
          <p:nvPr userDrawn="1"/>
        </p:nvSpPr>
        <p:spPr>
          <a:xfrm>
            <a:off x="2350164" y="704809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2473724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640297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640297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10751248" y="3572195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4"/>
          <p:cNvSpPr/>
          <p:nvPr userDrawn="1"/>
        </p:nvSpPr>
        <p:spPr>
          <a:xfrm>
            <a:off x="9319880" y="3003122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 userDrawn="1"/>
        </p:nvSpPr>
        <p:spPr>
          <a:xfrm>
            <a:off x="9443440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0640297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4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640297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 userDrawn="1"/>
        </p:nvSpPr>
        <p:spPr>
          <a:xfrm>
            <a:off x="10751248" y="55946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4"/>
          <p:cNvSpPr/>
          <p:nvPr userDrawn="1"/>
        </p:nvSpPr>
        <p:spPr>
          <a:xfrm>
            <a:off x="9319880" y="50256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 userDrawn="1"/>
        </p:nvSpPr>
        <p:spPr>
          <a:xfrm>
            <a:off x="9443440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640297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0640297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0751248" y="761716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4"/>
          <p:cNvSpPr/>
          <p:nvPr userDrawn="1"/>
        </p:nvSpPr>
        <p:spPr>
          <a:xfrm>
            <a:off x="9319880" y="704809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 userDrawn="1"/>
        </p:nvSpPr>
        <p:spPr>
          <a:xfrm>
            <a:off x="9443440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7" grpId="0"/>
      <p:bldP spid="3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66" grpId="0" animBg="1"/>
      <p:bldP spid="67" grpId="0"/>
      <p:bldP spid="6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 animBg="1"/>
      <p:bldP spid="72" grpId="0"/>
      <p:bldP spid="7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animBg="1"/>
      <p:bldP spid="76" grpId="0" animBg="1"/>
      <p:bldP spid="77" grpId="0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285"/>
            <a:ext cx="13716000" cy="3580847"/>
          </a:xfrm>
        </p:spPr>
        <p:txBody>
          <a:bodyPr anchor="b"/>
          <a:lstStyle>
            <a:lvl1pPr algn="ctr">
              <a:defRPr sz="8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709" indent="0" algn="ctr">
              <a:buNone/>
              <a:defRPr sz="3000"/>
            </a:lvl2pPr>
            <a:lvl3pPr marL="1371417" indent="0" algn="ctr">
              <a:buNone/>
              <a:defRPr sz="2700"/>
            </a:lvl3pPr>
            <a:lvl4pPr marL="2057126" indent="0" algn="ctr">
              <a:buNone/>
              <a:defRPr sz="2400"/>
            </a:lvl4pPr>
            <a:lvl5pPr marL="2742834" indent="0" algn="ctr">
              <a:buNone/>
              <a:defRPr sz="2400"/>
            </a:lvl5pPr>
            <a:lvl6pPr marL="3428543" indent="0" algn="ctr">
              <a:buNone/>
              <a:defRPr sz="2400"/>
            </a:lvl6pPr>
            <a:lvl7pPr marL="4114251" indent="0" algn="ctr">
              <a:buNone/>
              <a:defRPr sz="2400"/>
            </a:lvl7pPr>
            <a:lvl8pPr marL="4799960" indent="0" algn="ctr">
              <a:buNone/>
              <a:defRPr sz="2400"/>
            </a:lvl8pPr>
            <a:lvl9pPr marL="5485668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94700"/>
      </p:ext>
    </p:extLst>
  </p:cSld>
  <p:clrMapOvr>
    <a:masterClrMapping/>
  </p:clrMapOvr>
  <p:hf hd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6879"/>
      </p:ext>
    </p:extLst>
  </p:cSld>
  <p:clrMapOvr>
    <a:masterClrMapping/>
  </p:clrMapOvr>
  <p:hf hd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212"/>
            <a:ext cx="15773400" cy="4278445"/>
          </a:xfrm>
        </p:spPr>
        <p:txBody>
          <a:bodyPr anchor="b"/>
          <a:lstStyle>
            <a:lvl1pPr>
              <a:defRPr sz="8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3133"/>
            <a:ext cx="15773400" cy="2249933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70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41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28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5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2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79996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56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64574"/>
      </p:ext>
    </p:extLst>
  </p:cSld>
  <p:clrMapOvr>
    <a:masterClrMapping/>
  </p:clrMapOvr>
  <p:hf hd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015"/>
            <a:ext cx="7772400" cy="652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015"/>
            <a:ext cx="7772400" cy="652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7092"/>
      </p:ext>
    </p:extLst>
  </p:cSld>
  <p:clrMapOvr>
    <a:masterClrMapping/>
  </p:clrMapOvr>
  <p:hf hd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04"/>
            <a:ext cx="15773400" cy="1988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356"/>
            <a:ext cx="7736681" cy="123567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09" indent="0">
              <a:buNone/>
              <a:defRPr sz="3000" b="1"/>
            </a:lvl2pPr>
            <a:lvl3pPr marL="1371417" indent="0">
              <a:buNone/>
              <a:defRPr sz="2700" b="1"/>
            </a:lvl3pPr>
            <a:lvl4pPr marL="2057126" indent="0">
              <a:buNone/>
              <a:defRPr sz="2400" b="1"/>
            </a:lvl4pPr>
            <a:lvl5pPr marL="2742834" indent="0">
              <a:buNone/>
              <a:defRPr sz="2400" b="1"/>
            </a:lvl5pPr>
            <a:lvl6pPr marL="3428543" indent="0">
              <a:buNone/>
              <a:defRPr sz="2400" b="1"/>
            </a:lvl6pPr>
            <a:lvl7pPr marL="4114251" indent="0">
              <a:buNone/>
              <a:defRPr sz="2400" b="1"/>
            </a:lvl7pPr>
            <a:lvl8pPr marL="4799960" indent="0">
              <a:buNone/>
              <a:defRPr sz="2400" b="1"/>
            </a:lvl8pPr>
            <a:lvl9pPr marL="5485668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033"/>
            <a:ext cx="7736681" cy="55260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356"/>
            <a:ext cx="7774782" cy="123567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09" indent="0">
              <a:buNone/>
              <a:defRPr sz="3000" b="1"/>
            </a:lvl2pPr>
            <a:lvl3pPr marL="1371417" indent="0">
              <a:buNone/>
              <a:defRPr sz="2700" b="1"/>
            </a:lvl3pPr>
            <a:lvl4pPr marL="2057126" indent="0">
              <a:buNone/>
              <a:defRPr sz="2400" b="1"/>
            </a:lvl4pPr>
            <a:lvl5pPr marL="2742834" indent="0">
              <a:buNone/>
              <a:defRPr sz="2400" b="1"/>
            </a:lvl5pPr>
            <a:lvl6pPr marL="3428543" indent="0">
              <a:buNone/>
              <a:defRPr sz="2400" b="1"/>
            </a:lvl6pPr>
            <a:lvl7pPr marL="4114251" indent="0">
              <a:buNone/>
              <a:defRPr sz="2400" b="1"/>
            </a:lvl7pPr>
            <a:lvl8pPr marL="4799960" indent="0">
              <a:buNone/>
              <a:defRPr sz="2400" b="1"/>
            </a:lvl8pPr>
            <a:lvl9pPr marL="5485668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033"/>
            <a:ext cx="7774782" cy="55260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25346"/>
      </p:ext>
    </p:extLst>
  </p:cSld>
  <p:clrMapOvr>
    <a:masterClrMapping/>
  </p:clrMapOvr>
  <p:hf hd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60319"/>
      </p:ext>
    </p:extLst>
  </p:cSld>
  <p:clrMapOvr>
    <a:masterClrMapping/>
  </p:clrMapOvr>
  <p:hf hd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17078"/>
      </p:ext>
    </p:extLst>
  </p:cSld>
  <p:clrMapOvr>
    <a:masterClrMapping/>
  </p:clrMapOvr>
  <p:hf hd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694"/>
            <a:ext cx="5898356" cy="2399930"/>
          </a:xfrm>
        </p:spPr>
        <p:txBody>
          <a:bodyPr anchor="b"/>
          <a:lstStyle>
            <a:lvl1pPr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0910"/>
            <a:ext cx="9258300" cy="7309310"/>
          </a:xfrm>
        </p:spPr>
        <p:txBody>
          <a:bodyPr/>
          <a:lstStyle>
            <a:lvl1pPr>
              <a:defRPr sz="4799"/>
            </a:lvl1pPr>
            <a:lvl2pPr>
              <a:defRPr sz="4199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5624"/>
            <a:ext cx="5898356" cy="5716500"/>
          </a:xfrm>
        </p:spPr>
        <p:txBody>
          <a:bodyPr/>
          <a:lstStyle>
            <a:lvl1pPr marL="0" indent="0">
              <a:buNone/>
              <a:defRPr sz="2400"/>
            </a:lvl1pPr>
            <a:lvl2pPr marL="685709" indent="0">
              <a:buNone/>
              <a:defRPr sz="2100"/>
            </a:lvl2pPr>
            <a:lvl3pPr marL="1371417" indent="0">
              <a:buNone/>
              <a:defRPr sz="1800"/>
            </a:lvl3pPr>
            <a:lvl4pPr marL="2057126" indent="0">
              <a:buNone/>
              <a:defRPr sz="1500"/>
            </a:lvl4pPr>
            <a:lvl5pPr marL="2742834" indent="0">
              <a:buNone/>
              <a:defRPr sz="1500"/>
            </a:lvl5pPr>
            <a:lvl6pPr marL="3428543" indent="0">
              <a:buNone/>
              <a:defRPr sz="1500"/>
            </a:lvl6pPr>
            <a:lvl7pPr marL="4114251" indent="0">
              <a:buNone/>
              <a:defRPr sz="1500"/>
            </a:lvl7pPr>
            <a:lvl8pPr marL="4799960" indent="0">
              <a:buNone/>
              <a:defRPr sz="1500"/>
            </a:lvl8pPr>
            <a:lvl9pPr marL="548566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42371"/>
      </p:ext>
    </p:extLst>
  </p:cSld>
  <p:clrMapOvr>
    <a:masterClrMapping/>
  </p:clrMapOvr>
  <p:hf hd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694"/>
            <a:ext cx="5898356" cy="2399930"/>
          </a:xfrm>
        </p:spPr>
        <p:txBody>
          <a:bodyPr anchor="b"/>
          <a:lstStyle>
            <a:lvl1pPr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0910"/>
            <a:ext cx="9258300" cy="7309310"/>
          </a:xfrm>
        </p:spPr>
        <p:txBody>
          <a:bodyPr anchor="t"/>
          <a:lstStyle>
            <a:lvl1pPr marL="0" indent="0">
              <a:buNone/>
              <a:defRPr sz="4799"/>
            </a:lvl1pPr>
            <a:lvl2pPr marL="685709" indent="0">
              <a:buNone/>
              <a:defRPr sz="4199"/>
            </a:lvl2pPr>
            <a:lvl3pPr marL="1371417" indent="0">
              <a:buNone/>
              <a:defRPr sz="3600"/>
            </a:lvl3pPr>
            <a:lvl4pPr marL="2057126" indent="0">
              <a:buNone/>
              <a:defRPr sz="3000"/>
            </a:lvl4pPr>
            <a:lvl5pPr marL="2742834" indent="0">
              <a:buNone/>
              <a:defRPr sz="3000"/>
            </a:lvl5pPr>
            <a:lvl6pPr marL="3428543" indent="0">
              <a:buNone/>
              <a:defRPr sz="3000"/>
            </a:lvl6pPr>
            <a:lvl7pPr marL="4114251" indent="0">
              <a:buNone/>
              <a:defRPr sz="3000"/>
            </a:lvl7pPr>
            <a:lvl8pPr marL="4799960" indent="0">
              <a:buNone/>
              <a:defRPr sz="3000"/>
            </a:lvl8pPr>
            <a:lvl9pPr marL="5485668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5624"/>
            <a:ext cx="5898356" cy="5716500"/>
          </a:xfrm>
        </p:spPr>
        <p:txBody>
          <a:bodyPr/>
          <a:lstStyle>
            <a:lvl1pPr marL="0" indent="0">
              <a:buNone/>
              <a:defRPr sz="2400"/>
            </a:lvl1pPr>
            <a:lvl2pPr marL="685709" indent="0">
              <a:buNone/>
              <a:defRPr sz="2100"/>
            </a:lvl2pPr>
            <a:lvl3pPr marL="1371417" indent="0">
              <a:buNone/>
              <a:defRPr sz="1800"/>
            </a:lvl3pPr>
            <a:lvl4pPr marL="2057126" indent="0">
              <a:buNone/>
              <a:defRPr sz="1500"/>
            </a:lvl4pPr>
            <a:lvl5pPr marL="2742834" indent="0">
              <a:buNone/>
              <a:defRPr sz="1500"/>
            </a:lvl5pPr>
            <a:lvl6pPr marL="3428543" indent="0">
              <a:buNone/>
              <a:defRPr sz="1500"/>
            </a:lvl6pPr>
            <a:lvl7pPr marL="4114251" indent="0">
              <a:buNone/>
              <a:defRPr sz="1500"/>
            </a:lvl7pPr>
            <a:lvl8pPr marL="4799960" indent="0">
              <a:buNone/>
              <a:defRPr sz="1500"/>
            </a:lvl8pPr>
            <a:lvl9pPr marL="548566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74776"/>
      </p:ext>
    </p:extLst>
  </p:cSld>
  <p:clrMapOvr>
    <a:masterClrMapping/>
  </p:clrMapOvr>
  <p:hf hd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9467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438338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88286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424295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742438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03"/>
            <a:ext cx="3943350" cy="8716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03"/>
            <a:ext cx="11601450" cy="8716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5487"/>
      </p:ext>
    </p:extLst>
  </p:cSld>
  <p:clrMapOvr>
    <a:masterClrMapping/>
  </p:clrMapOvr>
  <p:hf hd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697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285"/>
            <a:ext cx="13716000" cy="3580847"/>
          </a:xfrm>
        </p:spPr>
        <p:txBody>
          <a:bodyPr anchor="b"/>
          <a:lstStyle>
            <a:lvl1pPr algn="ctr">
              <a:defRPr sz="8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709" indent="0" algn="ctr">
              <a:buNone/>
              <a:defRPr sz="3000"/>
            </a:lvl2pPr>
            <a:lvl3pPr marL="1371417" indent="0" algn="ctr">
              <a:buNone/>
              <a:defRPr sz="2700"/>
            </a:lvl3pPr>
            <a:lvl4pPr marL="2057126" indent="0" algn="ctr">
              <a:buNone/>
              <a:defRPr sz="2400"/>
            </a:lvl4pPr>
            <a:lvl5pPr marL="2742834" indent="0" algn="ctr">
              <a:buNone/>
              <a:defRPr sz="2400"/>
            </a:lvl5pPr>
            <a:lvl6pPr marL="3428543" indent="0" algn="ctr">
              <a:buNone/>
              <a:defRPr sz="2400"/>
            </a:lvl6pPr>
            <a:lvl7pPr marL="4114251" indent="0" algn="ctr">
              <a:buNone/>
              <a:defRPr sz="2400"/>
            </a:lvl7pPr>
            <a:lvl8pPr marL="4799960" indent="0" algn="ctr">
              <a:buNone/>
              <a:defRPr sz="2400"/>
            </a:lvl8pPr>
            <a:lvl9pPr marL="5485668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51031"/>
      </p:ext>
    </p:extLst>
  </p:cSld>
  <p:clrMapOvr>
    <a:masterClrMapping/>
  </p:clrMapOvr>
  <p:hf hd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69573"/>
      </p:ext>
    </p:extLst>
  </p:cSld>
  <p:clrMapOvr>
    <a:masterClrMapping/>
  </p:clrMapOvr>
  <p:hf hd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212"/>
            <a:ext cx="15773400" cy="4278445"/>
          </a:xfrm>
        </p:spPr>
        <p:txBody>
          <a:bodyPr anchor="b"/>
          <a:lstStyle>
            <a:lvl1pPr>
              <a:defRPr sz="8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3133"/>
            <a:ext cx="15773400" cy="2249933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70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41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28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5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2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79996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56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38304"/>
      </p:ext>
    </p:extLst>
  </p:cSld>
  <p:clrMapOvr>
    <a:masterClrMapping/>
  </p:clrMapOvr>
  <p:hf hd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015"/>
            <a:ext cx="7772400" cy="652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015"/>
            <a:ext cx="7772400" cy="652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79650"/>
      </p:ext>
    </p:extLst>
  </p:cSld>
  <p:clrMapOvr>
    <a:masterClrMapping/>
  </p:clrMapOvr>
  <p:hf hd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04"/>
            <a:ext cx="15773400" cy="1988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356"/>
            <a:ext cx="7736681" cy="123567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09" indent="0">
              <a:buNone/>
              <a:defRPr sz="3000" b="1"/>
            </a:lvl2pPr>
            <a:lvl3pPr marL="1371417" indent="0">
              <a:buNone/>
              <a:defRPr sz="2700" b="1"/>
            </a:lvl3pPr>
            <a:lvl4pPr marL="2057126" indent="0">
              <a:buNone/>
              <a:defRPr sz="2400" b="1"/>
            </a:lvl4pPr>
            <a:lvl5pPr marL="2742834" indent="0">
              <a:buNone/>
              <a:defRPr sz="2400" b="1"/>
            </a:lvl5pPr>
            <a:lvl6pPr marL="3428543" indent="0">
              <a:buNone/>
              <a:defRPr sz="2400" b="1"/>
            </a:lvl6pPr>
            <a:lvl7pPr marL="4114251" indent="0">
              <a:buNone/>
              <a:defRPr sz="2400" b="1"/>
            </a:lvl7pPr>
            <a:lvl8pPr marL="4799960" indent="0">
              <a:buNone/>
              <a:defRPr sz="2400" b="1"/>
            </a:lvl8pPr>
            <a:lvl9pPr marL="5485668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033"/>
            <a:ext cx="7736681" cy="55260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356"/>
            <a:ext cx="7774782" cy="123567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09" indent="0">
              <a:buNone/>
              <a:defRPr sz="3000" b="1"/>
            </a:lvl2pPr>
            <a:lvl3pPr marL="1371417" indent="0">
              <a:buNone/>
              <a:defRPr sz="2700" b="1"/>
            </a:lvl3pPr>
            <a:lvl4pPr marL="2057126" indent="0">
              <a:buNone/>
              <a:defRPr sz="2400" b="1"/>
            </a:lvl4pPr>
            <a:lvl5pPr marL="2742834" indent="0">
              <a:buNone/>
              <a:defRPr sz="2400" b="1"/>
            </a:lvl5pPr>
            <a:lvl6pPr marL="3428543" indent="0">
              <a:buNone/>
              <a:defRPr sz="2400" b="1"/>
            </a:lvl6pPr>
            <a:lvl7pPr marL="4114251" indent="0">
              <a:buNone/>
              <a:defRPr sz="2400" b="1"/>
            </a:lvl7pPr>
            <a:lvl8pPr marL="4799960" indent="0">
              <a:buNone/>
              <a:defRPr sz="2400" b="1"/>
            </a:lvl8pPr>
            <a:lvl9pPr marL="5485668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033"/>
            <a:ext cx="7774782" cy="55260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6169"/>
      </p:ext>
    </p:extLst>
  </p:cSld>
  <p:clrMapOvr>
    <a:masterClrMapping/>
  </p:clrMapOvr>
  <p:hf hd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02417"/>
      </p:ext>
    </p:extLst>
  </p:cSld>
  <p:clrMapOvr>
    <a:masterClrMapping/>
  </p:clrMapOvr>
  <p:hf hd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68065"/>
      </p:ext>
    </p:extLst>
  </p:cSld>
  <p:clrMapOvr>
    <a:masterClrMapping/>
  </p:clrMapOvr>
  <p:hf hd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694"/>
            <a:ext cx="5898356" cy="2399930"/>
          </a:xfrm>
        </p:spPr>
        <p:txBody>
          <a:bodyPr anchor="b"/>
          <a:lstStyle>
            <a:lvl1pPr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0910"/>
            <a:ext cx="9258300" cy="7309310"/>
          </a:xfrm>
        </p:spPr>
        <p:txBody>
          <a:bodyPr/>
          <a:lstStyle>
            <a:lvl1pPr>
              <a:defRPr sz="4799"/>
            </a:lvl1pPr>
            <a:lvl2pPr>
              <a:defRPr sz="4199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5624"/>
            <a:ext cx="5898356" cy="5716500"/>
          </a:xfrm>
        </p:spPr>
        <p:txBody>
          <a:bodyPr/>
          <a:lstStyle>
            <a:lvl1pPr marL="0" indent="0">
              <a:buNone/>
              <a:defRPr sz="2400"/>
            </a:lvl1pPr>
            <a:lvl2pPr marL="685709" indent="0">
              <a:buNone/>
              <a:defRPr sz="2100"/>
            </a:lvl2pPr>
            <a:lvl3pPr marL="1371417" indent="0">
              <a:buNone/>
              <a:defRPr sz="1800"/>
            </a:lvl3pPr>
            <a:lvl4pPr marL="2057126" indent="0">
              <a:buNone/>
              <a:defRPr sz="1500"/>
            </a:lvl4pPr>
            <a:lvl5pPr marL="2742834" indent="0">
              <a:buNone/>
              <a:defRPr sz="1500"/>
            </a:lvl5pPr>
            <a:lvl6pPr marL="3428543" indent="0">
              <a:buNone/>
              <a:defRPr sz="1500"/>
            </a:lvl6pPr>
            <a:lvl7pPr marL="4114251" indent="0">
              <a:buNone/>
              <a:defRPr sz="1500"/>
            </a:lvl7pPr>
            <a:lvl8pPr marL="4799960" indent="0">
              <a:buNone/>
              <a:defRPr sz="1500"/>
            </a:lvl8pPr>
            <a:lvl9pPr marL="548566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0934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681774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18125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3541345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040824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680732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540303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694"/>
            <a:ext cx="5898356" cy="2399930"/>
          </a:xfrm>
        </p:spPr>
        <p:txBody>
          <a:bodyPr anchor="b"/>
          <a:lstStyle>
            <a:lvl1pPr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0910"/>
            <a:ext cx="9258300" cy="7309310"/>
          </a:xfrm>
        </p:spPr>
        <p:txBody>
          <a:bodyPr anchor="t"/>
          <a:lstStyle>
            <a:lvl1pPr marL="0" indent="0">
              <a:buNone/>
              <a:defRPr sz="4799"/>
            </a:lvl1pPr>
            <a:lvl2pPr marL="685709" indent="0">
              <a:buNone/>
              <a:defRPr sz="4199"/>
            </a:lvl2pPr>
            <a:lvl3pPr marL="1371417" indent="0">
              <a:buNone/>
              <a:defRPr sz="3600"/>
            </a:lvl3pPr>
            <a:lvl4pPr marL="2057126" indent="0">
              <a:buNone/>
              <a:defRPr sz="3000"/>
            </a:lvl4pPr>
            <a:lvl5pPr marL="2742834" indent="0">
              <a:buNone/>
              <a:defRPr sz="3000"/>
            </a:lvl5pPr>
            <a:lvl6pPr marL="3428543" indent="0">
              <a:buNone/>
              <a:defRPr sz="3000"/>
            </a:lvl6pPr>
            <a:lvl7pPr marL="4114251" indent="0">
              <a:buNone/>
              <a:defRPr sz="3000"/>
            </a:lvl7pPr>
            <a:lvl8pPr marL="4799960" indent="0">
              <a:buNone/>
              <a:defRPr sz="3000"/>
            </a:lvl8pPr>
            <a:lvl9pPr marL="5485668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5624"/>
            <a:ext cx="5898356" cy="5716500"/>
          </a:xfrm>
        </p:spPr>
        <p:txBody>
          <a:bodyPr/>
          <a:lstStyle>
            <a:lvl1pPr marL="0" indent="0">
              <a:buNone/>
              <a:defRPr sz="2400"/>
            </a:lvl1pPr>
            <a:lvl2pPr marL="685709" indent="0">
              <a:buNone/>
              <a:defRPr sz="2100"/>
            </a:lvl2pPr>
            <a:lvl3pPr marL="1371417" indent="0">
              <a:buNone/>
              <a:defRPr sz="1800"/>
            </a:lvl3pPr>
            <a:lvl4pPr marL="2057126" indent="0">
              <a:buNone/>
              <a:defRPr sz="1500"/>
            </a:lvl4pPr>
            <a:lvl5pPr marL="2742834" indent="0">
              <a:buNone/>
              <a:defRPr sz="1500"/>
            </a:lvl5pPr>
            <a:lvl6pPr marL="3428543" indent="0">
              <a:buNone/>
              <a:defRPr sz="1500"/>
            </a:lvl6pPr>
            <a:lvl7pPr marL="4114251" indent="0">
              <a:buNone/>
              <a:defRPr sz="1500"/>
            </a:lvl7pPr>
            <a:lvl8pPr marL="4799960" indent="0">
              <a:buNone/>
              <a:defRPr sz="1500"/>
            </a:lvl8pPr>
            <a:lvl9pPr marL="548566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85228"/>
      </p:ext>
    </p:extLst>
  </p:cSld>
  <p:clrMapOvr>
    <a:masterClrMapping/>
  </p:clrMapOvr>
  <p:hf hd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80864"/>
      </p:ext>
    </p:extLst>
  </p:cSld>
  <p:clrMapOvr>
    <a:masterClrMapping/>
  </p:clrMapOvr>
  <p:hf hd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03"/>
            <a:ext cx="3943350" cy="8716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03"/>
            <a:ext cx="11601450" cy="8716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49375"/>
      </p:ext>
    </p:extLst>
  </p:cSld>
  <p:clrMapOvr>
    <a:masterClrMapping/>
  </p:clrMapOvr>
  <p:hf hd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154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2892531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392010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752102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251581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5891489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5751060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390968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00846" y="725053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171825"/>
            <a:ext cx="9322368" cy="4886325"/>
          </a:xfrm>
          <a:custGeom>
            <a:avLst/>
            <a:gdLst>
              <a:gd name="connsiteX0" fmla="*/ 8026368 w 9322368"/>
              <a:gd name="connsiteY0" fmla="*/ 648000 h 4886325"/>
              <a:gd name="connsiteX1" fmla="*/ 8674368 w 9322368"/>
              <a:gd name="connsiteY1" fmla="*/ 648000 h 4886325"/>
              <a:gd name="connsiteX2" fmla="*/ 8674368 w 9322368"/>
              <a:gd name="connsiteY2" fmla="*/ 1296000 h 4886325"/>
              <a:gd name="connsiteX3" fmla="*/ 8026368 w 9322368"/>
              <a:gd name="connsiteY3" fmla="*/ 1296000 h 4886325"/>
              <a:gd name="connsiteX4" fmla="*/ 8674368 w 9322368"/>
              <a:gd name="connsiteY4" fmla="*/ 0 h 4886325"/>
              <a:gd name="connsiteX5" fmla="*/ 9322368 w 9322368"/>
              <a:gd name="connsiteY5" fmla="*/ 0 h 4886325"/>
              <a:gd name="connsiteX6" fmla="*/ 9322368 w 9322368"/>
              <a:gd name="connsiteY6" fmla="*/ 648000 h 4886325"/>
              <a:gd name="connsiteX7" fmla="*/ 8674368 w 9322368"/>
              <a:gd name="connsiteY7" fmla="*/ 648000 h 4886325"/>
              <a:gd name="connsiteX8" fmla="*/ 0 w 9322368"/>
              <a:gd name="connsiteY8" fmla="*/ 0 h 4886325"/>
              <a:gd name="connsiteX9" fmla="*/ 7378368 w 9322368"/>
              <a:gd name="connsiteY9" fmla="*/ 0 h 4886325"/>
              <a:gd name="connsiteX10" fmla="*/ 8026368 w 9322368"/>
              <a:gd name="connsiteY10" fmla="*/ 0 h 4886325"/>
              <a:gd name="connsiteX11" fmla="*/ 8026368 w 9322368"/>
              <a:gd name="connsiteY11" fmla="*/ 648000 h 4886325"/>
              <a:gd name="connsiteX12" fmla="*/ 7378368 w 9322368"/>
              <a:gd name="connsiteY12" fmla="*/ 648000 h 4886325"/>
              <a:gd name="connsiteX13" fmla="*/ 7378368 w 9322368"/>
              <a:gd name="connsiteY13" fmla="*/ 1296000 h 4886325"/>
              <a:gd name="connsiteX14" fmla="*/ 8026368 w 9322368"/>
              <a:gd name="connsiteY14" fmla="*/ 1296000 h 4886325"/>
              <a:gd name="connsiteX15" fmla="*/ 8026368 w 9322368"/>
              <a:gd name="connsiteY15" fmla="*/ 1944000 h 4886325"/>
              <a:gd name="connsiteX16" fmla="*/ 7378368 w 9322368"/>
              <a:gd name="connsiteY16" fmla="*/ 1944000 h 4886325"/>
              <a:gd name="connsiteX17" fmla="*/ 7378368 w 9322368"/>
              <a:gd name="connsiteY17" fmla="*/ 4886325 h 4886325"/>
              <a:gd name="connsiteX18" fmla="*/ 0 w 9322368"/>
              <a:gd name="connsiteY18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22368" h="4886325">
                <a:moveTo>
                  <a:pt x="8026368" y="648000"/>
                </a:moveTo>
                <a:lnTo>
                  <a:pt x="8674368" y="648000"/>
                </a:lnTo>
                <a:lnTo>
                  <a:pt x="8674368" y="1296000"/>
                </a:lnTo>
                <a:lnTo>
                  <a:pt x="8026368" y="1296000"/>
                </a:lnTo>
                <a:close/>
                <a:moveTo>
                  <a:pt x="8674368" y="0"/>
                </a:moveTo>
                <a:lnTo>
                  <a:pt x="9322368" y="0"/>
                </a:lnTo>
                <a:lnTo>
                  <a:pt x="9322368" y="648000"/>
                </a:lnTo>
                <a:lnTo>
                  <a:pt x="8674368" y="648000"/>
                </a:lnTo>
                <a:close/>
                <a:moveTo>
                  <a:pt x="0" y="0"/>
                </a:moveTo>
                <a:lnTo>
                  <a:pt x="7378368" y="0"/>
                </a:lnTo>
                <a:lnTo>
                  <a:pt x="8026368" y="0"/>
                </a:lnTo>
                <a:lnTo>
                  <a:pt x="8026368" y="648000"/>
                </a:lnTo>
                <a:lnTo>
                  <a:pt x="7378368" y="648000"/>
                </a:lnTo>
                <a:lnTo>
                  <a:pt x="7378368" y="1296000"/>
                </a:lnTo>
                <a:lnTo>
                  <a:pt x="8026368" y="1296000"/>
                </a:lnTo>
                <a:lnTo>
                  <a:pt x="8026368" y="1944000"/>
                </a:lnTo>
                <a:lnTo>
                  <a:pt x="7378368" y="1944000"/>
                </a:lnTo>
                <a:lnTo>
                  <a:pt x="7378368" y="4886325"/>
                </a:lnTo>
                <a:lnTo>
                  <a:pt x="0" y="4886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15" grpId="0" animBg="1"/>
      <p:bldP spid="15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5176461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147528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7118595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502208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9315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696421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169858" y="2450473"/>
            <a:ext cx="3378565" cy="3377012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1135084" y="6304855"/>
            <a:ext cx="717550" cy="718579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1227008" y="639729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58" y="636815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1135084" y="7212845"/>
            <a:ext cx="717550" cy="71857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1227008" y="730528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944558" y="727614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1135084" y="8149976"/>
            <a:ext cx="717550" cy="71857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1227008" y="8242414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944558" y="8213275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4924210" y="3647411"/>
            <a:ext cx="5781889" cy="1889006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924210" y="2267231"/>
            <a:ext cx="578188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035163" y="346552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4924210" y="2838434"/>
            <a:ext cx="5781889" cy="61048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11239577" y="2616868"/>
            <a:ext cx="1" cy="7704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11239578" y="3772760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11239578" y="5248983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11239577" y="6725206"/>
            <a:ext cx="1" cy="10908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11030988" y="2353630"/>
            <a:ext cx="417178" cy="417178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 userDrawn="1"/>
        </p:nvSpPr>
        <p:spPr>
          <a:xfrm>
            <a:off x="11046879" y="3387363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 userDrawn="1"/>
        </p:nvSpPr>
        <p:spPr>
          <a:xfrm>
            <a:off x="11046879" y="48635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 userDrawn="1"/>
        </p:nvSpPr>
        <p:spPr>
          <a:xfrm>
            <a:off x="11046879" y="633980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 userDrawn="1"/>
        </p:nvSpPr>
        <p:spPr>
          <a:xfrm>
            <a:off x="11046879" y="781603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1534568" y="2318517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534567" y="333642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534568" y="382369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11534567" y="479354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11534568" y="528081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11534566" y="625066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534567" y="673793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534565" y="7714164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11534566" y="8201428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4924210" y="5718579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4924210" y="6205843"/>
            <a:ext cx="5777098" cy="1143436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4924210" y="7475020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4924210" y="7962284"/>
            <a:ext cx="5777098" cy="1150651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5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75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4" grpId="0" animBg="1"/>
      <p:bldP spid="46" grpId="0" animBg="1"/>
      <p:bldP spid="48" grpId="0" animBg="1"/>
      <p:bldP spid="5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5" y="3821588"/>
            <a:ext cx="13643811" cy="3568017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053809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628084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0507871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4734902" y="655590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886770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86770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3228304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698138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769988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12701630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8516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6888516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823005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11890262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11890262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3231796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684351"/>
            <a:ext cx="18287642" cy="4413136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 background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684351"/>
            <a:ext cx="8186056" cy="4413136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3904343"/>
            <a:ext cx="7104744" cy="285931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6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6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9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06900" y="7289077"/>
            <a:ext cx="8603968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58189" y="2684351"/>
            <a:ext cx="5827868" cy="6357136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9031" y="3031958"/>
            <a:ext cx="5086111" cy="56628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140740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0775" y="6157520"/>
            <a:ext cx="13506449" cy="8824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7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388278" y="3776058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388278" y="2786737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388278" y="7001529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388278" y="6012208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2228602"/>
            <a:ext cx="3583638" cy="732217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7642859" y="3165437"/>
            <a:ext cx="3055621" cy="54832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4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126646" y="1944914"/>
            <a:ext cx="6069156" cy="8340499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68390" y="3776058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168390" y="278673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68390" y="7001529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168390" y="6012208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41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698914"/>
            <a:ext cx="11887200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578967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311352" y="441670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8513005" y="2520949"/>
            <a:ext cx="9776571" cy="395768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520949"/>
            <a:ext cx="9776572" cy="395768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351485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51485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456909" y="741881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408210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408210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513634" y="7418818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0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163324" y="342226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163324" y="6829920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895601"/>
            <a:ext cx="18287642" cy="6359589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387520" y="7535560"/>
            <a:ext cx="11896024" cy="1719629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358977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011286" y="1878795"/>
            <a:ext cx="3758481" cy="5440643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3289579" y="2858733"/>
            <a:ext cx="3201895" cy="446093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6390747"/>
            <a:ext cx="8363858" cy="88248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677134" y="2244696"/>
            <a:ext cx="3178175" cy="509587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7559425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11000457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14441489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4118393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117939" y="6593539"/>
            <a:ext cx="3178629" cy="747032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58971" y="6593539"/>
            <a:ext cx="3178629" cy="747032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00003" y="6593539"/>
            <a:ext cx="3178629" cy="747032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4441035" y="6593539"/>
            <a:ext cx="3178629" cy="747032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76907" y="6593539"/>
            <a:ext cx="3178629" cy="747032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7" grpId="0"/>
      <p:bldP spid="40" grpId="0"/>
      <p:bldP spid="31" grpId="0"/>
      <p:bldP spid="30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12579336" y="2185597"/>
            <a:ext cx="5364000" cy="3420000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915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159336" y="5605597"/>
            <a:ext cx="3420000" cy="34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1226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82017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415462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68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9" grpId="0" animBg="1"/>
      <p:bldP spid="56" grpId="0" animBg="1"/>
      <p:bldP spid="25" grpId="0" animBg="1"/>
      <p:bldP spid="35" grpId="0" animBg="1"/>
      <p:bldP spid="38" grpId="0" animBg="1"/>
      <p:bldP spid="42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9159875" y="2185329"/>
            <a:ext cx="8782949" cy="6839609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1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29" grpId="0" animBg="1"/>
      <p:bldP spid="25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395028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395027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057648" y="7738943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57648" y="6885536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163071" y="760257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73767" y="7717604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73767" y="6864197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297029" y="75812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057648" y="5507500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057648" y="4654093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2163071" y="537113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73767" y="5486161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673767" y="4632754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4297029" y="5349794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057648" y="3250892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057648" y="2397485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163071" y="3114525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73767" y="3250892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3767" y="2397485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4297029" y="3114525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11180893" y="7259052"/>
            <a:ext cx="876755" cy="52140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6230351" y="7046287"/>
            <a:ext cx="732789" cy="1914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6230352" y="5006271"/>
            <a:ext cx="732789" cy="4261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6230351" y="2771001"/>
            <a:ext cx="732789" cy="10475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11180893" y="5027609"/>
            <a:ext cx="876755" cy="11653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11180893" y="2771001"/>
            <a:ext cx="876755" cy="18344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6963140" y="6902325"/>
            <a:ext cx="287924" cy="287924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 userDrawn="1"/>
        </p:nvSpPr>
        <p:spPr>
          <a:xfrm>
            <a:off x="10892969" y="6049009"/>
            <a:ext cx="287924" cy="287924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 userDrawn="1"/>
        </p:nvSpPr>
        <p:spPr>
          <a:xfrm>
            <a:off x="6963140" y="5288467"/>
            <a:ext cx="287924" cy="287924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 userDrawn="1"/>
        </p:nvSpPr>
        <p:spPr>
          <a:xfrm>
            <a:off x="10892969" y="4461522"/>
            <a:ext cx="287924" cy="287924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 userDrawn="1"/>
        </p:nvSpPr>
        <p:spPr>
          <a:xfrm>
            <a:off x="6963140" y="3674609"/>
            <a:ext cx="287924" cy="287924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10892969" y="7636495"/>
            <a:ext cx="287924" cy="287924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2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50"/>
                            </p:stCondLst>
                            <p:childTnLst>
                              <p:par>
                                <p:cTn id="51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079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00"/>
                            </p:stCondLst>
                            <p:childTnLst>
                              <p:par>
                                <p:cTn id="75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1529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2284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400"/>
                            </p:stCondLst>
                            <p:childTnLst>
                              <p:par>
                                <p:cTn id="123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062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1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65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1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8201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50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6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extLst mod="1"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6736438" y="3234592"/>
            <a:ext cx="2284254" cy="228753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25891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399299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300367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412749" y="3768837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99299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300367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1984816" y="37688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36802" y="675375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36802" y="576443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4406011" y="6529597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1877319" y="675375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1877319" y="576443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11984816" y="652959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9267916" y="3232954"/>
            <a:ext cx="2284254" cy="2287530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9593065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6736438" y="5764432"/>
            <a:ext cx="2284254" cy="2287530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25891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9266278" y="5762794"/>
            <a:ext cx="2284254" cy="228753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593065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96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7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/>
      <p:bldP spid="17" grpId="0" animBg="1"/>
      <p:bldP spid="17" grpId="1" animBg="1"/>
      <p:bldP spid="2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0" grpId="1" animBg="1"/>
      <p:bldP spid="2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9167574" y="2741622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8950891" y="5268130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6430724" y="5051447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6647406" y="2524939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35742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236810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1984816" y="31332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904424" y="721947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904424" y="623015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2011921" y="69953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721947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623015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4412749" y="69953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43540" y="335742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543540" y="236810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4412749" y="31332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0319316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0319316" y="653823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7350100" y="655061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7350100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1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8" y="4698914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8" y="357896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42816" y="4701002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42816" y="358105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653768" y="4418791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円/楕円 30"/>
          <p:cNvSpPr/>
          <p:nvPr userDrawn="1"/>
        </p:nvSpPr>
        <p:spPr>
          <a:xfrm>
            <a:off x="8506495" y="5688869"/>
            <a:ext cx="1275009" cy="3502148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7916" y="3023183"/>
            <a:ext cx="5998233" cy="590539"/>
          </a:xfrm>
        </p:spPr>
        <p:txBody>
          <a:bodyPr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57916" y="2191030"/>
            <a:ext cx="599823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8243083" y="2899044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4"/>
          <p:cNvSpPr/>
          <p:nvPr userDrawn="1"/>
        </p:nvSpPr>
        <p:spPr>
          <a:xfrm>
            <a:off x="8611939" y="3755995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865196" y="401006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10701039" y="5228213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954296" y="548228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090811" y="5624558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90811" y="4792405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176539" y="550041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6" name="円/楕円 4"/>
          <p:cNvSpPr/>
          <p:nvPr userDrawn="1"/>
        </p:nvSpPr>
        <p:spPr>
          <a:xfrm>
            <a:off x="6519919" y="52238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6773176" y="547791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89683" y="5620188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89683" y="4788035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4312365" y="549604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2" name="円/楕円 4"/>
          <p:cNvSpPr/>
          <p:nvPr userDrawn="1"/>
        </p:nvSpPr>
        <p:spPr>
          <a:xfrm>
            <a:off x="11880418" y="735755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12133675" y="761162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70190" y="7753900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70190" y="6921747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3355918" y="7629761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7" name="円/楕円 4"/>
          <p:cNvSpPr/>
          <p:nvPr userDrawn="1"/>
        </p:nvSpPr>
        <p:spPr>
          <a:xfrm>
            <a:off x="5346461" y="7361665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5599718" y="761573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16225" y="7758010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16225" y="692585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3138907" y="76338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5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/>
      <p:bldP spid="39" grpId="0" animBg="1"/>
      <p:bldP spid="40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/>
      <p:bldP spid="4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animBg="1"/>
      <p:bldP spid="63" grpId="0"/>
      <p:bldP spid="6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animBg="1"/>
      <p:bldP spid="68" grpId="0"/>
      <p:bldP spid="69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</p:bldLst>
  </p:timing>
  <p:extLst mod="1">
    <p:ext uri="{DCECCB84-F9BA-43D5-87BE-67443E8EF086}">
      <p15:sldGuideLst xmlns:p15="http://schemas.microsoft.com/office/powerpoint/2012/main">
        <p15:guide id="1" orient="horz" pos="3194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6793057" y="164934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2128748" y="472143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12367248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6195271" y="6129705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326919" y="1476686"/>
            <a:ext cx="5412207" cy="5190503"/>
            <a:chOff x="3326919" y="1476686"/>
            <a:chExt cx="5412207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599070" y="351012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700897" y="3481545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6811422" y="2903055"/>
            <a:ext cx="5464797" cy="5190503"/>
            <a:chOff x="6811422" y="2903055"/>
            <a:chExt cx="5464797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1136163" y="491839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91081" y="49224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0295924" y="4329423"/>
            <a:ext cx="5479402" cy="5190503"/>
            <a:chOff x="10295924" y="4329423"/>
            <a:chExt cx="5479402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635270" y="637555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677628" y="6329481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7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3" grpId="0" animBg="1"/>
      <p:bldP spid="44" grpId="0" animBg="1"/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581149" y="3053187"/>
            <a:ext cx="4131127" cy="4128938"/>
            <a:chOff x="3326919" y="1476686"/>
            <a:chExt cx="5193255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8" y="329117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7124851" y="3077444"/>
            <a:ext cx="4364293" cy="4128938"/>
            <a:chOff x="3326919" y="1476686"/>
            <a:chExt cx="5486368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9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12668553" y="3077444"/>
            <a:ext cx="4364292" cy="4128938"/>
            <a:chOff x="3326919" y="1476686"/>
            <a:chExt cx="5486367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8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6102172" y="20986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8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017589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45262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072591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9" y="4155702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6545262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12072591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0387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18060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45389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09100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63938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76397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4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9" grpId="0"/>
      <p:bldP spid="5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10253326" y="21092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612770" y="221114"/>
            <a:ext cx="7388422" cy="6827572"/>
            <a:chOff x="1612770" y="221114"/>
            <a:chExt cx="7388422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861136" y="3073044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5088923" y="1637232"/>
            <a:ext cx="6667652" cy="6230468"/>
            <a:chOff x="5088923" y="1637232"/>
            <a:chExt cx="6667652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616519" y="419061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8440954" y="3001937"/>
            <a:ext cx="6071004" cy="5736188"/>
            <a:chOff x="8440954" y="3001937"/>
            <a:chExt cx="6071004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371902" y="5308176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11855133" y="4392308"/>
            <a:ext cx="5412207" cy="5190503"/>
            <a:chOff x="11855133" y="4392308"/>
            <a:chExt cx="5412207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6127284" y="6425743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04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721152" y="1052069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5266296" y="3096793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92313" y="3075687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30030" y="418017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532646" y="52976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250219" y="6428276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29026" y="394107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18631" y="504392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54582" y="6166842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077106" y="7298904"/>
            <a:ext cx="6595110" cy="2102176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3171260" y="808042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3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楕円 9"/>
          <p:cNvSpPr/>
          <p:nvPr userDrawn="1"/>
        </p:nvSpPr>
        <p:spPr>
          <a:xfrm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 userDrawn="1"/>
        </p:nvSpPr>
        <p:spPr>
          <a:xfrm>
            <a:off x="9677017" y="3135364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 userDrawn="1"/>
        </p:nvSpPr>
        <p:spPr>
          <a:xfrm>
            <a:off x="6362317" y="6297664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 userDrawn="1"/>
        </p:nvSpPr>
        <p:spPr>
          <a:xfrm>
            <a:off x="10894271" y="7165661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314973" y="3343674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314973" y="2354353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422470" y="311951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2960" y="6166982"/>
            <a:ext cx="5514403" cy="179165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960" y="5177661"/>
            <a:ext cx="5514403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079367" y="594282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973" y="6721633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2314973" y="5732312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422470" y="6497478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10062414" y="2727869"/>
            <a:ext cx="2252559" cy="6001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6037363" y="5551177"/>
            <a:ext cx="517653" cy="746487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11279668" y="6105828"/>
            <a:ext cx="1035305" cy="1252532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882775" y="2500074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882775" y="3138994"/>
            <a:ext cx="4152900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882775" y="4379126"/>
            <a:ext cx="4152900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882775" y="7191719"/>
            <a:ext cx="4152900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882775" y="3143689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82775" y="2504769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882775" y="454442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882775" y="5181775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882775" y="5819122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882775" y="645647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7064375" y="249650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064375" y="3135422"/>
            <a:ext cx="4152900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7064375" y="4375554"/>
            <a:ext cx="4152900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64375" y="7188147"/>
            <a:ext cx="4152900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7064375" y="314011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75" y="250119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7064375" y="454085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75" y="517820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7064375" y="581555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7064375" y="645289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2245975" y="249288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2245975" y="3131802"/>
            <a:ext cx="4152900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245975" y="4371934"/>
            <a:ext cx="4152900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245975" y="7184527"/>
            <a:ext cx="4152900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12245975" y="313649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12245975" y="249757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12245975" y="453723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12245975" y="517458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12245975" y="581193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12245975" y="644927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950791" y="2500074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0791" y="3138994"/>
            <a:ext cx="3867394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950791" y="4379126"/>
            <a:ext cx="3867394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50791" y="7191719"/>
            <a:ext cx="3867394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950791" y="3143689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950791" y="2504769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950791" y="454442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950791" y="518177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950791" y="5819122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950791" y="645647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5125916" y="249650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125916" y="3135422"/>
            <a:ext cx="3867394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125916" y="4375554"/>
            <a:ext cx="3867394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125916" y="7188147"/>
            <a:ext cx="3867394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5125916" y="314011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5125916" y="250119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5125916" y="454085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5125916" y="517820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5125916" y="581555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5125916" y="645289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301041" y="249288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9301041" y="3131802"/>
            <a:ext cx="3867394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9301041" y="4371934"/>
            <a:ext cx="3867394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301041" y="7184527"/>
            <a:ext cx="3867394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9301041" y="313649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9301041" y="249757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9301041" y="453723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9301041" y="517458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9301041" y="581193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9301041" y="644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476166" y="2497577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476166" y="3136497"/>
            <a:ext cx="3867394" cy="12699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3476166" y="4376629"/>
            <a:ext cx="3867394" cy="2805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3476166" y="7189222"/>
            <a:ext cx="3867394" cy="246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13476166" y="3141192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13476166" y="2502272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13476166" y="4541931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13476166" y="517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13476166" y="581662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13476166" y="645397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1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15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9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671545" y="4416703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010850" y="4416703"/>
            <a:ext cx="161121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7090483" y="3840023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8257714" y="7240469"/>
            <a:ext cx="1772573" cy="28871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8257714" y="7624159"/>
            <a:ext cx="1772573" cy="598272"/>
            <a:chOff x="8257714" y="7948214"/>
            <a:chExt cx="1772573" cy="598272"/>
          </a:xfrm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9163230" y="2737514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10007427" y="3840690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9170850" y="5318355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7344063" y="2736847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7377018" y="5317688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9606200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355359" y="4571965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9606200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127545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7438415" y="456657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8127545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4938" y="8866801"/>
            <a:ext cx="6178123" cy="535813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054938" y="8327013"/>
            <a:ext cx="6178123" cy="5868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744227" y="6687801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744228" y="6190387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744226" y="4699440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744227" y="4202026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010972" y="2654827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10973" y="2157413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2481511" y="265482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2481512" y="217673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879065" y="469901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879066" y="422092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959396" y="6687909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959397" y="6209819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10042919" y="2238375"/>
            <a:ext cx="776782" cy="1159325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10846255" y="4474259"/>
            <a:ext cx="897972" cy="3431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10097096" y="6054699"/>
            <a:ext cx="1647132" cy="4079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6568368" y="6054699"/>
            <a:ext cx="1559177" cy="417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6488037" y="4483498"/>
            <a:ext cx="950378" cy="3285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7090483" y="2439308"/>
            <a:ext cx="1282510" cy="767120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50"/>
                            </p:stCondLst>
                            <p:childTnLst>
                              <p:par>
                                <p:cTn id="1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2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75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250"/>
                            </p:stCondLst>
                            <p:childTnLst>
                              <p:par>
                                <p:cTn id="17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75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250"/>
                            </p:stCondLst>
                            <p:childTnLst>
                              <p:par>
                                <p:cTn id="1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750"/>
                            </p:stCondLst>
                            <p:childTnLst>
                              <p:par>
                                <p:cTn id="18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5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75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250"/>
                            </p:stCondLst>
                            <p:childTnLst>
                              <p:par>
                                <p:cTn id="1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750"/>
                            </p:stCondLst>
                            <p:childTnLst>
                              <p:par>
                                <p:cTn id="2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250"/>
                            </p:stCondLst>
                            <p:childTnLst>
                              <p:par>
                                <p:cTn id="2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750"/>
                            </p:stCondLst>
                            <p:childTnLst>
                              <p:par>
                                <p:cTn id="2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1" grpId="0" animBg="1"/>
      <p:bldP spid="76" grpId="0" animBg="1"/>
      <p:bldP spid="76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アーチ 45"/>
          <p:cNvSpPr/>
          <p:nvPr userDrawn="1"/>
        </p:nvSpPr>
        <p:spPr>
          <a:xfrm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1035" y="3443562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45924" y="2959781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923" y="5014143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628325" y="2956517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2628325" y="5014143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9297517" y="576900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297516" y="3443561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01035" y="578027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7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1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 userDrawn="1"/>
        </p:nvSpPr>
        <p:spPr>
          <a:xfrm>
            <a:off x="10223622" y="3099867"/>
            <a:ext cx="992116" cy="100845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 userDrawn="1"/>
        </p:nvSpPr>
        <p:spPr>
          <a:xfrm>
            <a:off x="13866888" y="6213624"/>
            <a:ext cx="961809" cy="961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636409" y="6250538"/>
            <a:ext cx="1533779" cy="15337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/>
          <p:cNvSpPr/>
          <p:nvPr userDrawn="1"/>
        </p:nvSpPr>
        <p:spPr>
          <a:xfrm>
            <a:off x="7896962" y="7735218"/>
            <a:ext cx="614369" cy="6244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 userDrawn="1"/>
        </p:nvSpPr>
        <p:spPr>
          <a:xfrm>
            <a:off x="3965059" y="7738314"/>
            <a:ext cx="591738" cy="5917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楕円 4"/>
          <p:cNvSpPr/>
          <p:nvPr userDrawn="1"/>
        </p:nvSpPr>
        <p:spPr>
          <a:xfrm>
            <a:off x="493213" y="2547535"/>
            <a:ext cx="4973638" cy="497363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/>
          <p:cNvSpPr/>
          <p:nvPr userDrawn="1"/>
        </p:nvSpPr>
        <p:spPr>
          <a:xfrm>
            <a:off x="4617888" y="4921333"/>
            <a:ext cx="3785949" cy="3785949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 userDrawn="1"/>
        </p:nvSpPr>
        <p:spPr>
          <a:xfrm>
            <a:off x="7360120" y="3308567"/>
            <a:ext cx="3090795" cy="3090795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 userDrawn="1"/>
        </p:nvSpPr>
        <p:spPr>
          <a:xfrm>
            <a:off x="9437184" y="5014698"/>
            <a:ext cx="3557109" cy="3557109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 userDrawn="1"/>
        </p:nvSpPr>
        <p:spPr>
          <a:xfrm>
            <a:off x="12055396" y="2629765"/>
            <a:ext cx="3944488" cy="394448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 userDrawn="1"/>
        </p:nvSpPr>
        <p:spPr>
          <a:xfrm>
            <a:off x="14947018" y="5399098"/>
            <a:ext cx="2788308" cy="278830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 userDrawn="1"/>
        </p:nvSpPr>
        <p:spPr>
          <a:xfrm>
            <a:off x="5534416" y="3223041"/>
            <a:ext cx="1029225" cy="10292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 userDrawn="1"/>
        </p:nvSpPr>
        <p:spPr>
          <a:xfrm>
            <a:off x="493213" y="2370479"/>
            <a:ext cx="855529" cy="8555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 userDrawn="1"/>
        </p:nvSpPr>
        <p:spPr>
          <a:xfrm>
            <a:off x="13027675" y="7247023"/>
            <a:ext cx="742541" cy="742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 userDrawn="1"/>
        </p:nvSpPr>
        <p:spPr>
          <a:xfrm>
            <a:off x="16966759" y="4532006"/>
            <a:ext cx="884808" cy="8848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75547" y="3719292"/>
            <a:ext cx="4608971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108616" y="3583183"/>
            <a:ext cx="3838048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9632132" y="5404718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08081" y="5382994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1550" y="4397766"/>
            <a:ext cx="3936531" cy="1937350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4639094" y="6688663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608595" y="6648520"/>
            <a:ext cx="32142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12175047" y="4237086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7409364" y="4255782"/>
            <a:ext cx="2992308" cy="1161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36" hasCustomPrompt="1"/>
          </p:nvPr>
        </p:nvSpPr>
        <p:spPr>
          <a:xfrm>
            <a:off x="15070315" y="6146235"/>
            <a:ext cx="2534050" cy="12951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55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24" grpId="0" animBg="1"/>
      <p:bldP spid="31" grpId="0" animBg="1"/>
      <p:bldP spid="30" grpId="0" animBg="1"/>
      <p:bldP spid="5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9144001" y="2890044"/>
            <a:ext cx="0" cy="1186994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8836980" y="2148831"/>
            <a:ext cx="614041" cy="614041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837415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89621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76526" y="46132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9144001" y="4462435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9336699" y="6126367"/>
            <a:ext cx="629766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5557295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5752851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6694047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5752851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79697" y="646989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96780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5558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76526" y="827262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9144001" y="6319068"/>
            <a:ext cx="0" cy="141594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8335845" y="426973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700663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89621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27708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9144001" y="8120407"/>
            <a:ext cx="0" cy="21650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58635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55584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4077038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5933671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35010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0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5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4" grpId="0" animBg="1"/>
      <p:bldP spid="4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03335" y="330448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025299" y="330448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403335" y="6669410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025299" y="6669410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48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87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35550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232167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0228784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4225401" y="533225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72663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521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8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37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496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426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animBg="1"/>
      <p:bldP spid="17" grpId="3" animBg="1"/>
      <p:bldP spid="16" grpId="1" animBg="1"/>
      <p:bldP spid="16" grpId="2" animBg="1"/>
      <p:bldP spid="16" grpId="3" animBg="1"/>
      <p:bldP spid="4" grpId="1" animBg="1"/>
      <p:bldP spid="4" grpId="2" animBg="1"/>
      <p:bldP spid="4" grpId="3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87331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8230050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372769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319211" y="3173861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999232" y="317386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319211" y="6538782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999232" y="65387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0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52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21594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26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54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74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7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755" r:id="rId8"/>
    <p:sldLayoutId id="2147483715" r:id="rId9"/>
    <p:sldLayoutId id="2147483716" r:id="rId10"/>
    <p:sldLayoutId id="2147483805" r:id="rId11"/>
    <p:sldLayoutId id="2147483724" r:id="rId12"/>
    <p:sldLayoutId id="2147483756" r:id="rId13"/>
    <p:sldLayoutId id="2147483742" r:id="rId14"/>
    <p:sldLayoutId id="2147483757" r:id="rId15"/>
    <p:sldLayoutId id="2147483736" r:id="rId16"/>
    <p:sldLayoutId id="2147483761" r:id="rId17"/>
    <p:sldLayoutId id="2147483737" r:id="rId18"/>
    <p:sldLayoutId id="2147483759" r:id="rId19"/>
    <p:sldLayoutId id="2147483746" r:id="rId20"/>
    <p:sldLayoutId id="2147483758" r:id="rId21"/>
    <p:sldLayoutId id="2147483754" r:id="rId22"/>
    <p:sldLayoutId id="2147483731" r:id="rId23"/>
    <p:sldLayoutId id="2147483765" r:id="rId24"/>
    <p:sldLayoutId id="2147483766" r:id="rId25"/>
    <p:sldLayoutId id="2147483782" r:id="rId26"/>
    <p:sldLayoutId id="2147483792" r:id="rId27"/>
    <p:sldLayoutId id="2147483763" r:id="rId28"/>
    <p:sldLayoutId id="2147483775" r:id="rId29"/>
    <p:sldLayoutId id="2147483760" r:id="rId30"/>
    <p:sldLayoutId id="2147483762" r:id="rId31"/>
    <p:sldLayoutId id="2147483773" r:id="rId32"/>
    <p:sldLayoutId id="2147483777" r:id="rId33"/>
    <p:sldLayoutId id="2147483786" r:id="rId34"/>
    <p:sldLayoutId id="2147483787" r:id="rId35"/>
    <p:sldLayoutId id="2147483780" r:id="rId36"/>
    <p:sldLayoutId id="2147483783" r:id="rId37"/>
    <p:sldLayoutId id="2147483781" r:id="rId38"/>
    <p:sldLayoutId id="2147483785" r:id="rId39"/>
    <p:sldLayoutId id="2147483784" r:id="rId40"/>
    <p:sldLayoutId id="2147483791" r:id="rId41"/>
    <p:sldLayoutId id="2147483788" r:id="rId42"/>
    <p:sldLayoutId id="2147483789" r:id="rId43"/>
    <p:sldLayoutId id="2147483793" r:id="rId44"/>
    <p:sldLayoutId id="2147483794" r:id="rId45"/>
    <p:sldLayoutId id="2147483790" r:id="rId46"/>
    <p:sldLayoutId id="2147483796" r:id="rId47"/>
    <p:sldLayoutId id="2147483800" r:id="rId48"/>
    <p:sldLayoutId id="2147483801" r:id="rId49"/>
    <p:sldLayoutId id="2147483799" r:id="rId50"/>
    <p:sldLayoutId id="2147483803" r:id="rId51"/>
    <p:sldLayoutId id="2147483806" r:id="rId52"/>
    <p:sldLayoutId id="2147483751" r:id="rId5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  <p:sldLayoutId id="2147483833" r:id="rId15"/>
    <p:sldLayoutId id="2147483834" r:id="rId16"/>
    <p:sldLayoutId id="2147483835" r:id="rId17"/>
    <p:sldLayoutId id="2147483836" r:id="rId18"/>
    <p:sldLayoutId id="2147483837" r:id="rId19"/>
    <p:sldLayoutId id="2147483838" r:id="rId20"/>
    <p:sldLayoutId id="2147483839" r:id="rId21"/>
    <p:sldLayoutId id="2147483840" r:id="rId2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  <p:sldLayoutId id="2147483829" r:id="rId16"/>
    <p:sldLayoutId id="2147483830" r:id="rId17"/>
    <p:sldLayoutId id="2147483831" r:id="rId18"/>
    <p:sldLayoutId id="2147483832" r:id="rId19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  <p:sldLayoutId id="2147483942" r:id="rId5"/>
    <p:sldLayoutId id="2147483943" r:id="rId6"/>
    <p:sldLayoutId id="2147483945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  <p:sldLayoutId id="2147483811" r:id="rId3"/>
    <p:sldLayoutId id="2147483812" r:id="rId4"/>
    <p:sldLayoutId id="2147483938" r:id="rId5"/>
    <p:sldLayoutId id="2147483939" r:id="rId6"/>
    <p:sldLayoutId id="2147483940" r:id="rId7"/>
    <p:sldLayoutId id="2147483941" r:id="rId8"/>
    <p:sldLayoutId id="2147483933" r:id="rId9"/>
    <p:sldLayoutId id="2147483934" r:id="rId10"/>
    <p:sldLayoutId id="2147483899" r:id="rId11"/>
    <p:sldLayoutId id="214748390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04"/>
            <a:ext cx="15773400" cy="19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015"/>
            <a:ext cx="15773400" cy="652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3055"/>
            <a:ext cx="4114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305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09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6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4" indent="-342854" algn="l" defTabSz="1371417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04"/>
            <a:ext cx="15773400" cy="19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015"/>
            <a:ext cx="15773400" cy="652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3055"/>
            <a:ext cx="4114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305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91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6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4" indent="-342854" algn="l" defTabSz="1371417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75989" y="3227294"/>
            <a:ext cx="17336022" cy="1703089"/>
          </a:xfrm>
        </p:spPr>
        <p:txBody>
          <a:bodyPr>
            <a:noAutofit/>
          </a:bodyPr>
          <a:lstStyle/>
          <a:p>
            <a:r>
              <a:rPr kumimoji="1" lang="vi-VN" altLang="ja-JP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BOOT PROCESS</a:t>
            </a:r>
            <a:endParaRPr kumimoji="1" lang="ja-JP" altLang="en-US" sz="9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7529" y="5943600"/>
            <a:ext cx="9412941" cy="21698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dirty="0" smtClean="0"/>
              <a:t>Nguyễn Lê Bảo Thi 		19120376</a:t>
            </a:r>
          </a:p>
          <a:p>
            <a:r>
              <a:rPr lang="vi-VN" dirty="0" smtClean="0"/>
              <a:t>Trịnh Thị Thùy 			19120390</a:t>
            </a:r>
          </a:p>
          <a:p>
            <a:r>
              <a:rPr lang="vi-VN" dirty="0" smtClean="0"/>
              <a:t>Nguyễn Đoan Phúc		19120330</a:t>
            </a:r>
          </a:p>
          <a:p>
            <a:r>
              <a:rPr lang="vi-VN" dirty="0" smtClean="0"/>
              <a:t>Hoàng Dược Lam			19120217</a:t>
            </a:r>
          </a:p>
          <a:p>
            <a:r>
              <a:rPr lang="vi-VN" dirty="0" smtClean="0"/>
              <a:t>Trần Mỹ Hân			19120267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0" y="0"/>
            <a:ext cx="121024" cy="9412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" name="Cloud 4"/>
          <p:cNvSpPr/>
          <p:nvPr/>
        </p:nvSpPr>
        <p:spPr>
          <a:xfrm>
            <a:off x="3966882" y="6447870"/>
            <a:ext cx="403412" cy="315844"/>
          </a:xfrm>
          <a:prstGeom prst="cloud">
            <a:avLst/>
          </a:prstGeom>
          <a:solidFill>
            <a:srgbClr val="9BE5FF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" name="Lightning Bolt 5"/>
          <p:cNvSpPr/>
          <p:nvPr/>
        </p:nvSpPr>
        <p:spPr>
          <a:xfrm>
            <a:off x="3966882" y="7656065"/>
            <a:ext cx="524435" cy="403411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" name="Heart 7"/>
          <p:cNvSpPr/>
          <p:nvPr/>
        </p:nvSpPr>
        <p:spPr>
          <a:xfrm>
            <a:off x="4050926" y="6879657"/>
            <a:ext cx="289113" cy="329685"/>
          </a:xfrm>
          <a:prstGeom prst="heart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Block Arc 8"/>
          <p:cNvSpPr/>
          <p:nvPr/>
        </p:nvSpPr>
        <p:spPr>
          <a:xfrm>
            <a:off x="3966882" y="7291277"/>
            <a:ext cx="457200" cy="4572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10" name="Sun 9"/>
          <p:cNvSpPr/>
          <p:nvPr/>
        </p:nvSpPr>
        <p:spPr>
          <a:xfrm>
            <a:off x="3953435" y="5955173"/>
            <a:ext cx="484094" cy="443752"/>
          </a:xfrm>
          <a:prstGeom prst="su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40103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14">
        <p:fade/>
      </p:transition>
    </mc:Choice>
    <mc:Fallback xmlns="">
      <p:transition spd="med" advTm="9314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vi-V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V. </a:t>
            </a:r>
            <a:r>
              <a:rPr lang="vi-V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CHUYỂN KIỂM SOÁT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9346796" y="309282"/>
            <a:ext cx="7665487" cy="9776012"/>
          </a:xfrm>
        </p:spPr>
        <p:txBody>
          <a:bodyPr>
            <a:normAutofit/>
          </a:bodyPr>
          <a:lstStyle/>
          <a:p>
            <a:r>
              <a:rPr lang="vi-VN" sz="4400" dirty="0" smtClean="0"/>
              <a:t>Boot process giao quyền kiểm soát cho HĐH</a:t>
            </a:r>
          </a:p>
          <a:p>
            <a:endParaRPr lang="vi-VN" sz="4400" dirty="0" smtClean="0"/>
          </a:p>
          <a:p>
            <a:r>
              <a:rPr lang="vi-VN" sz="4400" dirty="0"/>
              <a:t> Kết thúc bàn giao, máy tính sẵn sàng để sử dụng</a:t>
            </a:r>
            <a:endParaRPr lang="en-US" sz="4400" dirty="0"/>
          </a:p>
        </p:txBody>
      </p:sp>
      <p:sp>
        <p:nvSpPr>
          <p:cNvPr id="2" name="Cloud 1"/>
          <p:cNvSpPr/>
          <p:nvPr/>
        </p:nvSpPr>
        <p:spPr>
          <a:xfrm>
            <a:off x="9346796" y="3590367"/>
            <a:ext cx="389964" cy="403411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loud 2"/>
          <p:cNvSpPr/>
          <p:nvPr/>
        </p:nvSpPr>
        <p:spPr>
          <a:xfrm>
            <a:off x="9380413" y="5782236"/>
            <a:ext cx="416859" cy="470647"/>
          </a:xfrm>
          <a:prstGeom prst="cloud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8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0933" y="3704132"/>
            <a:ext cx="17336022" cy="1280040"/>
          </a:xfrm>
        </p:spPr>
        <p:txBody>
          <a:bodyPr>
            <a:normAutofit/>
          </a:bodyPr>
          <a:lstStyle/>
          <a:p>
            <a:r>
              <a:rPr lang="vi-VN" sz="8000" dirty="0" smtClean="0">
                <a:solidFill>
                  <a:schemeClr val="tx1">
                    <a:lumMod val="50000"/>
                  </a:schemeClr>
                </a:solidFill>
              </a:rPr>
              <a:t>Thank you!</a:t>
            </a:r>
            <a:endParaRPr lang="en-US" sz="8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7110075" y="9599613"/>
            <a:ext cx="1177925" cy="488950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Heart 2"/>
          <p:cNvSpPr/>
          <p:nvPr/>
        </p:nvSpPr>
        <p:spPr>
          <a:xfrm rot="18831982">
            <a:off x="10983282" y="3001482"/>
            <a:ext cx="280610" cy="324766"/>
          </a:xfrm>
          <a:prstGeom prst="hear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" name="Heart 4"/>
          <p:cNvSpPr/>
          <p:nvPr/>
        </p:nvSpPr>
        <p:spPr>
          <a:xfrm rot="2363063">
            <a:off x="11251302" y="3066965"/>
            <a:ext cx="551329" cy="511981"/>
          </a:xfrm>
          <a:prstGeom prst="hear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4563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89" y="509708"/>
            <a:ext cx="17336022" cy="1280040"/>
          </a:xfrm>
        </p:spPr>
        <p:txBody>
          <a:bodyPr>
            <a:normAutofit/>
          </a:bodyPr>
          <a:lstStyle/>
          <a:p>
            <a:r>
              <a:rPr lang="vi-VN" sz="6000" dirty="0" smtClean="0"/>
              <a:t>TẠI SAO PHẢI HIỂU VỀ BOOT PROCESS?</a:t>
            </a:r>
            <a:endParaRPr lang="en-US" sz="6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52400" y="2286001"/>
            <a:ext cx="13643811" cy="5184287"/>
          </a:xfrm>
        </p:spPr>
        <p:txBody>
          <a:bodyPr/>
          <a:lstStyle/>
          <a:p>
            <a:r>
              <a:rPr lang="vi-VN" sz="4800" dirty="0" smtClean="0"/>
              <a:t>Hầu hết </a:t>
            </a:r>
            <a:r>
              <a:rPr lang="vi-VN" sz="4800" dirty="0"/>
              <a:t>hư hỏng </a:t>
            </a:r>
            <a:r>
              <a:rPr lang="vi-VN" sz="4800" dirty="0" smtClean="0"/>
              <a:t>Mainboard đều </a:t>
            </a:r>
            <a:r>
              <a:rPr lang="vi-VN" sz="4800" dirty="0"/>
              <a:t>biểu </a:t>
            </a:r>
            <a:r>
              <a:rPr lang="vi-VN" sz="4800" dirty="0" smtClean="0"/>
              <a:t>hiện lúc khởi </a:t>
            </a:r>
            <a:r>
              <a:rPr lang="vi-VN" sz="4800" dirty="0"/>
              <a:t>động</a:t>
            </a:r>
            <a:r>
              <a:rPr lang="en-US" sz="4800" dirty="0" smtClean="0"/>
              <a:t>.</a:t>
            </a:r>
            <a:endParaRPr lang="vi-VN" sz="4800" dirty="0" smtClean="0"/>
          </a:p>
          <a:p>
            <a:r>
              <a:rPr lang="vi-VN" sz="4800" dirty="0" smtClean="0"/>
              <a:t>Biết được vấn đề máy tính gặp phải </a:t>
            </a:r>
            <a:endParaRPr lang="vi-VN" sz="4800" dirty="0">
              <a:sym typeface="Wingdings" panose="05000000000000000000" pitchFamily="2" charset="2"/>
            </a:endParaRPr>
          </a:p>
          <a:p>
            <a:endParaRPr lang="en-US" sz="4000" dirty="0"/>
          </a:p>
          <a:p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2295200" y="4985721"/>
            <a:ext cx="457200" cy="41685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" name="Cloud 6"/>
          <p:cNvSpPr/>
          <p:nvPr/>
        </p:nvSpPr>
        <p:spPr>
          <a:xfrm>
            <a:off x="2295200" y="2918013"/>
            <a:ext cx="457200" cy="51062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428236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vi-VN" altLang="ja-JP" sz="6000" dirty="0" smtClean="0">
                <a:solidFill>
                  <a:schemeClr val="tx1">
                    <a:lumMod val="50000"/>
                  </a:schemeClr>
                </a:solidFill>
              </a:rPr>
              <a:t>BOOT PROCESS</a:t>
            </a:r>
            <a:endParaRPr kumimoji="1" lang="ja-JP" altLang="en-US" sz="6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3"/>
          </p:nvPr>
        </p:nvSpPr>
        <p:spPr>
          <a:xfrm>
            <a:off x="3670581" y="3017008"/>
            <a:ext cx="5354446" cy="747032"/>
          </a:xfrm>
        </p:spPr>
        <p:txBody>
          <a:bodyPr/>
          <a:lstStyle/>
          <a:p>
            <a:r>
              <a:rPr kumimoji="1" lang="vi-VN" altLang="ja-JP" dirty="0" smtClean="0">
                <a:solidFill>
                  <a:schemeClr val="tx1">
                    <a:lumMod val="50000"/>
                  </a:schemeClr>
                </a:solidFill>
              </a:rPr>
              <a:t>CUNG CẤP ĐIỆN</a:t>
            </a:r>
            <a:endParaRPr kumimoji="1" lang="ja-JP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5"/>
          </p:nvPr>
        </p:nvSpPr>
        <p:spPr>
          <a:xfrm>
            <a:off x="3683562" y="5034732"/>
            <a:ext cx="5354446" cy="747032"/>
          </a:xfrm>
        </p:spPr>
        <p:txBody>
          <a:bodyPr/>
          <a:lstStyle/>
          <a:p>
            <a:r>
              <a:rPr kumimoji="1" lang="vi-VN" altLang="ja-JP" dirty="0" smtClean="0">
                <a:solidFill>
                  <a:schemeClr val="tx1">
                    <a:lumMod val="50000"/>
                  </a:schemeClr>
                </a:solidFill>
              </a:rPr>
              <a:t>POST</a:t>
            </a:r>
            <a:endParaRPr kumimoji="1" lang="ja-JP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7"/>
          </p:nvPr>
        </p:nvSpPr>
        <p:spPr>
          <a:xfrm>
            <a:off x="3670581" y="7000160"/>
            <a:ext cx="5354446" cy="747032"/>
          </a:xfrm>
        </p:spPr>
        <p:txBody>
          <a:bodyPr/>
          <a:lstStyle/>
          <a:p>
            <a:r>
              <a:rPr kumimoji="1" lang="vi-VN" altLang="ja-JP" dirty="0" smtClean="0">
                <a:solidFill>
                  <a:schemeClr val="tx1">
                    <a:lumMod val="50000"/>
                  </a:schemeClr>
                </a:solidFill>
              </a:rPr>
              <a:t>TÌM THIẾT BỊ KHỞI ĐỘNG</a:t>
            </a:r>
            <a:endParaRPr kumimoji="1" lang="ja-JP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9"/>
          </p:nvPr>
        </p:nvSpPr>
        <p:spPr>
          <a:xfrm>
            <a:off x="10610976" y="3017668"/>
            <a:ext cx="5354446" cy="747032"/>
          </a:xfrm>
        </p:spPr>
        <p:txBody>
          <a:bodyPr/>
          <a:lstStyle/>
          <a:p>
            <a:r>
              <a:rPr kumimoji="1" lang="vi-VN" altLang="ja-JP" dirty="0" smtClean="0">
                <a:solidFill>
                  <a:schemeClr val="tx1">
                    <a:lumMod val="50000"/>
                  </a:schemeClr>
                </a:solidFill>
              </a:rPr>
              <a:t>TẢI HỆ ĐIỀU HÀNH</a:t>
            </a:r>
            <a:endParaRPr kumimoji="1" lang="ja-JP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1"/>
          </p:nvPr>
        </p:nvSpPr>
        <p:spPr>
          <a:xfrm>
            <a:off x="10617076" y="5015880"/>
            <a:ext cx="5354446" cy="747032"/>
          </a:xfrm>
        </p:spPr>
        <p:txBody>
          <a:bodyPr/>
          <a:lstStyle/>
          <a:p>
            <a:r>
              <a:rPr kumimoji="1" lang="vi-VN" altLang="ja-JP" dirty="0" smtClean="0">
                <a:solidFill>
                  <a:schemeClr val="tx1">
                    <a:lumMod val="50000"/>
                  </a:schemeClr>
                </a:solidFill>
              </a:rPr>
              <a:t>CHUYỂN KIỂM SOÁT</a:t>
            </a:r>
            <a:endParaRPr kumimoji="1" lang="ja-JP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スライド番号プレースホルダー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93453" y="5813346"/>
            <a:ext cx="8842604" cy="4102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710977004"/>
      </p:ext>
    </p:extLst>
  </p:cSld>
  <p:clrMapOvr>
    <a:masterClrMapping/>
  </p:clrMapOvr>
  <p:transition spd="slow" advTm="12272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vi-VN" sz="6600" dirty="0" smtClean="0">
                <a:solidFill>
                  <a:srgbClr val="002060"/>
                </a:solidFill>
              </a:rPr>
              <a:t>I. </a:t>
            </a:r>
            <a:r>
              <a:rPr lang="vi-VN" sz="6600" dirty="0" smtClean="0">
                <a:solidFill>
                  <a:srgbClr val="002060"/>
                </a:solidFill>
              </a:rPr>
              <a:t>CUNG CẤP ĐIỆN</a:t>
            </a:r>
            <a:endParaRPr lang="en-US" sz="6600" dirty="0">
              <a:solidFill>
                <a:srgbClr val="00206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9291918" y="1680883"/>
            <a:ext cx="8996082" cy="13097434"/>
          </a:xfrm>
        </p:spPr>
        <p:txBody>
          <a:bodyPr>
            <a:normAutofit/>
          </a:bodyPr>
          <a:lstStyle/>
          <a:p>
            <a:pPr marL="342900" indent="-571500" defTabSz="914400">
              <a:lnSpc>
                <a:spcPct val="90000"/>
              </a:lnSpc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vi-VN" altLang="ja-JP" sz="4400" dirty="0" smtClean="0">
                <a:solidFill>
                  <a:schemeClr val="tx1">
                    <a:lumMod val="50000"/>
                  </a:schemeClr>
                </a:solidFill>
              </a:rPr>
              <a:t>C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ung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>
                <a:solidFill>
                  <a:schemeClr val="tx1">
                    <a:lumMod val="50000"/>
                  </a:schemeClr>
                </a:solidFill>
              </a:rPr>
              <a:t>cấp</a:t>
            </a:r>
            <a:r>
              <a:rPr lang="en-US" altLang="ja-JP" sz="4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>
                <a:solidFill>
                  <a:schemeClr val="tx1">
                    <a:lumMod val="50000"/>
                  </a:schemeClr>
                </a:solidFill>
              </a:rPr>
              <a:t>điện</a:t>
            </a:r>
            <a:r>
              <a:rPr lang="en-US" altLang="ja-JP" sz="4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>
                <a:solidFill>
                  <a:schemeClr val="tx1">
                    <a:lumMod val="50000"/>
                  </a:schemeClr>
                </a:solidFill>
              </a:rPr>
              <a:t>cho</a:t>
            </a:r>
            <a:r>
              <a:rPr lang="en-US" altLang="ja-JP" sz="4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>
                <a:solidFill>
                  <a:schemeClr val="tx1">
                    <a:lumMod val="50000"/>
                  </a:schemeClr>
                </a:solidFill>
              </a:rPr>
              <a:t>hệ</a:t>
            </a:r>
            <a:r>
              <a:rPr lang="en-US" altLang="ja-JP" sz="4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>
                <a:solidFill>
                  <a:schemeClr val="tx1">
                    <a:lumMod val="50000"/>
                  </a:schemeClr>
                </a:solidFill>
              </a:rPr>
              <a:t>thống</a:t>
            </a:r>
            <a:r>
              <a:rPr lang="en-US" altLang="ja-JP" sz="4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>
                <a:solidFill>
                  <a:schemeClr val="tx1">
                    <a:lumMod val="50000"/>
                  </a:schemeClr>
                </a:solidFill>
              </a:rPr>
              <a:t>và</a:t>
            </a:r>
            <a:r>
              <a:rPr lang="en-US" altLang="ja-JP" sz="4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>
                <a:solidFill>
                  <a:schemeClr val="tx1">
                    <a:lumMod val="50000"/>
                  </a:schemeClr>
                </a:solidFill>
              </a:rPr>
              <a:t>các</a:t>
            </a:r>
            <a:r>
              <a:rPr lang="en-US" altLang="ja-JP" sz="4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>
                <a:solidFill>
                  <a:schemeClr val="tx1">
                    <a:lumMod val="50000"/>
                  </a:schemeClr>
                </a:solidFill>
              </a:rPr>
              <a:t>thiết</a:t>
            </a:r>
            <a:r>
              <a:rPr lang="en-US" altLang="ja-JP" sz="4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>
                <a:solidFill>
                  <a:schemeClr val="tx1">
                    <a:lumMod val="50000"/>
                  </a:schemeClr>
                </a:solidFill>
              </a:rPr>
              <a:t>bị</a:t>
            </a:r>
            <a:r>
              <a:rPr lang="en-US" altLang="ja-JP" sz="4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>
                <a:solidFill>
                  <a:schemeClr val="tx1">
                    <a:lumMod val="50000"/>
                  </a:schemeClr>
                </a:solidFill>
              </a:rPr>
              <a:t>ngoại</a:t>
            </a:r>
            <a:r>
              <a:rPr lang="en-US" altLang="ja-JP" sz="4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altLang="ja-JP" sz="4400" dirty="0" smtClean="0">
                <a:solidFill>
                  <a:schemeClr val="tx1">
                    <a:lumMod val="50000"/>
                  </a:schemeClr>
                </a:solidFill>
              </a:rPr>
              <a:t>vi.</a:t>
            </a:r>
          </a:p>
          <a:p>
            <a:pPr marL="342900" indent="-571500" defTabSz="914400">
              <a:lnSpc>
                <a:spcPct val="90000"/>
              </a:lnSpc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Nguồn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chính</a:t>
            </a:r>
            <a:r>
              <a:rPr lang="vi-VN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cấp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>
                <a:solidFill>
                  <a:schemeClr val="tx1">
                    <a:lumMod val="50000"/>
                  </a:schemeClr>
                </a:solidFill>
              </a:rPr>
              <a:t>điện</a:t>
            </a:r>
            <a:r>
              <a:rPr lang="en-US" altLang="ja-JP" sz="4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>
                <a:solidFill>
                  <a:schemeClr val="tx1">
                    <a:lumMod val="50000"/>
                  </a:schemeClr>
                </a:solidFill>
              </a:rPr>
              <a:t>cho</a:t>
            </a:r>
            <a:r>
              <a:rPr lang="en-US" altLang="ja-JP" sz="4400" dirty="0">
                <a:solidFill>
                  <a:schemeClr val="tx1">
                    <a:lumMod val="50000"/>
                  </a:schemeClr>
                </a:solidFill>
              </a:rPr>
              <a:t> Mainboard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rồi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>
                <a:solidFill>
                  <a:schemeClr val="tx1">
                    <a:lumMod val="50000"/>
                  </a:schemeClr>
                </a:solidFill>
              </a:rPr>
              <a:t>phân</a:t>
            </a:r>
            <a:r>
              <a:rPr lang="en-US" altLang="ja-JP" sz="4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>
                <a:solidFill>
                  <a:schemeClr val="tx1">
                    <a:lumMod val="50000"/>
                  </a:schemeClr>
                </a:solidFill>
              </a:rPr>
              <a:t>tán</a:t>
            </a:r>
            <a:r>
              <a:rPr lang="en-US" altLang="ja-JP" sz="4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đến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>
                <a:solidFill>
                  <a:schemeClr val="tx1">
                    <a:lumMod val="50000"/>
                  </a:schemeClr>
                </a:solidFill>
              </a:rPr>
              <a:t>các</a:t>
            </a:r>
            <a:r>
              <a:rPr lang="en-US" altLang="ja-JP" sz="4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>
                <a:solidFill>
                  <a:schemeClr val="tx1">
                    <a:lumMod val="50000"/>
                  </a:schemeClr>
                </a:solidFill>
              </a:rPr>
              <a:t>bộ</a:t>
            </a:r>
            <a:r>
              <a:rPr lang="en-US" altLang="ja-JP" sz="4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>
                <a:solidFill>
                  <a:schemeClr val="tx1">
                    <a:lumMod val="50000"/>
                  </a:schemeClr>
                </a:solidFill>
              </a:rPr>
              <a:t>phận</a:t>
            </a:r>
            <a:r>
              <a:rPr lang="en-US" altLang="ja-JP" sz="4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altLang="ja-JP" sz="4400" dirty="0" smtClean="0">
                <a:solidFill>
                  <a:schemeClr val="tx1">
                    <a:lumMod val="50000"/>
                  </a:schemeClr>
                </a:solidFill>
              </a:rPr>
              <a:t>khác.</a:t>
            </a:r>
            <a:endParaRPr lang="en-US" altLang="ja-JP" sz="44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571500" defTabSz="914400">
              <a:lnSpc>
                <a:spcPct val="90000"/>
              </a:lnSpc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kumimoji="1" lang="vi-VN" altLang="ja-JP" sz="4400" dirty="0" smtClean="0">
                <a:solidFill>
                  <a:schemeClr val="tx1">
                    <a:lumMod val="50000"/>
                  </a:schemeClr>
                </a:solidFill>
              </a:rPr>
              <a:t>C</a:t>
            </a:r>
            <a:r>
              <a:rPr kumimoji="1"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ấp</a:t>
            </a:r>
            <a:r>
              <a:rPr kumimoji="1"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điện</a:t>
            </a:r>
            <a:r>
              <a:rPr kumimoji="1" lang="vi-VN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để</a:t>
            </a:r>
            <a:r>
              <a:rPr kumimoji="1"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sz="4400" dirty="0" err="1">
                <a:solidFill>
                  <a:schemeClr val="tx1">
                    <a:lumMod val="50000"/>
                  </a:schemeClr>
                </a:solidFill>
              </a:rPr>
              <a:t>thự</a:t>
            </a:r>
            <a:r>
              <a:rPr lang="en-US" altLang="ja-JP" sz="4400" dirty="0" err="1">
                <a:solidFill>
                  <a:schemeClr val="tx1">
                    <a:lumMod val="50000"/>
                  </a:schemeClr>
                </a:solidFill>
              </a:rPr>
              <a:t>c</a:t>
            </a:r>
            <a:r>
              <a:rPr lang="en-US" altLang="ja-JP" sz="4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hiện</a:t>
            </a:r>
            <a:r>
              <a:rPr lang="vi-VN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kiểm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>
                <a:solidFill>
                  <a:schemeClr val="tx1">
                    <a:lumMod val="50000"/>
                  </a:schemeClr>
                </a:solidFill>
              </a:rPr>
              <a:t>tra</a:t>
            </a:r>
            <a:r>
              <a:rPr lang="en-US" altLang="ja-JP" sz="4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>
                <a:solidFill>
                  <a:schemeClr val="tx1">
                    <a:lumMod val="50000"/>
                  </a:schemeClr>
                </a:solidFill>
              </a:rPr>
              <a:t>trên</a:t>
            </a:r>
            <a:r>
              <a:rPr lang="en-US" altLang="ja-JP" sz="4400" dirty="0">
                <a:solidFill>
                  <a:schemeClr val="tx1">
                    <a:lumMod val="50000"/>
                  </a:schemeClr>
                </a:solidFill>
              </a:rPr>
              <a:t> BIOS.</a:t>
            </a:r>
            <a:endParaRPr kumimoji="1" lang="en-US" altLang="ja-JP" sz="4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vi-VN" sz="4800" dirty="0" smtClean="0"/>
          </a:p>
          <a:p>
            <a:pPr marL="0" indent="0">
              <a:buNone/>
            </a:pPr>
            <a:endParaRPr lang="vi-VN" sz="4800" dirty="0" smtClean="0"/>
          </a:p>
          <a:p>
            <a:pPr marL="0" indent="0">
              <a:buNone/>
            </a:pPr>
            <a:endParaRPr lang="vi-VN" sz="4800" dirty="0" smtClean="0"/>
          </a:p>
          <a:p>
            <a:pPr marL="0" indent="0">
              <a:buNone/>
            </a:pPr>
            <a:endParaRPr lang="vi-VN" sz="4800" dirty="0" smtClean="0"/>
          </a:p>
          <a:p>
            <a:pPr marL="0" indent="0">
              <a:buNone/>
            </a:pPr>
            <a:endParaRPr lang="vi-VN" sz="4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53" y="2354682"/>
            <a:ext cx="2559494" cy="170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BIOS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559" y="1943354"/>
            <a:ext cx="14173200" cy="942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vi-VN" altLang="ja-JP" sz="4800" dirty="0"/>
              <a:t>H</a:t>
            </a:r>
            <a:r>
              <a:rPr lang="en-US" altLang="ja-JP" sz="4800" dirty="0" smtClean="0"/>
              <a:t>ệ </a:t>
            </a:r>
            <a:r>
              <a:rPr lang="en-US" altLang="ja-JP" sz="4800" dirty="0" err="1"/>
              <a:t>thống</a:t>
            </a:r>
            <a:r>
              <a:rPr lang="en-US" altLang="ja-JP" sz="4800" dirty="0"/>
              <a:t> </a:t>
            </a:r>
            <a:r>
              <a:rPr lang="en-US" altLang="ja-JP" sz="4800" dirty="0" err="1"/>
              <a:t>nhập</a:t>
            </a:r>
            <a:r>
              <a:rPr lang="en-US" altLang="ja-JP" sz="4800" dirty="0"/>
              <a:t>/ </a:t>
            </a:r>
            <a:r>
              <a:rPr lang="en-US" altLang="ja-JP" sz="4800" dirty="0" err="1"/>
              <a:t>xuất</a:t>
            </a:r>
            <a:r>
              <a:rPr lang="en-US" altLang="ja-JP" sz="4800" dirty="0"/>
              <a:t> </a:t>
            </a:r>
            <a:r>
              <a:rPr lang="en-US" altLang="ja-JP" sz="4800" dirty="0" err="1"/>
              <a:t>cơ</a:t>
            </a:r>
            <a:r>
              <a:rPr lang="en-US" altLang="ja-JP" sz="4800" dirty="0"/>
              <a:t> </a:t>
            </a:r>
            <a:r>
              <a:rPr lang="en-US" altLang="ja-JP" sz="4800" dirty="0" err="1"/>
              <a:t>bản</a:t>
            </a:r>
            <a:r>
              <a:rPr lang="en-US" altLang="ja-JP" sz="4800" dirty="0" smtClean="0"/>
              <a:t>.</a:t>
            </a:r>
            <a:endParaRPr lang="vi-VN" altLang="ja-JP" sz="4800" dirty="0" smtClean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ja-JP" sz="48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vi-VN" altLang="ja-JP" sz="4800" dirty="0"/>
              <a:t>M</a:t>
            </a:r>
            <a:r>
              <a:rPr lang="en-US" altLang="ja-JP" sz="4800" dirty="0" err="1" smtClean="0"/>
              <a:t>ột</a:t>
            </a:r>
            <a:r>
              <a:rPr lang="en-US" altLang="ja-JP" sz="4800" dirty="0" smtClean="0"/>
              <a:t> </a:t>
            </a:r>
            <a:r>
              <a:rPr lang="en-US" altLang="ja-JP" sz="4800" dirty="0" err="1"/>
              <a:t>nhóm</a:t>
            </a:r>
            <a:r>
              <a:rPr lang="en-US" altLang="ja-JP" sz="4800" dirty="0"/>
              <a:t> </a:t>
            </a:r>
            <a:r>
              <a:rPr lang="en-US" altLang="ja-JP" sz="4800" dirty="0" err="1" smtClean="0"/>
              <a:t>lệnh</a:t>
            </a:r>
            <a:r>
              <a:rPr lang="en-US" altLang="ja-JP" sz="4800" dirty="0" smtClean="0"/>
              <a:t> </a:t>
            </a:r>
            <a:r>
              <a:rPr lang="en-US" altLang="ja-JP" sz="4800" dirty="0" err="1"/>
              <a:t>lưu</a:t>
            </a:r>
            <a:r>
              <a:rPr lang="en-US" altLang="ja-JP" sz="4800" dirty="0"/>
              <a:t> </a:t>
            </a:r>
            <a:r>
              <a:rPr lang="en-US" altLang="ja-JP" sz="4800" dirty="0" err="1"/>
              <a:t>trữ</a:t>
            </a:r>
            <a:r>
              <a:rPr lang="en-US" altLang="ja-JP" sz="4800" dirty="0"/>
              <a:t> </a:t>
            </a:r>
            <a:r>
              <a:rPr lang="en-US" altLang="ja-JP" sz="4800" dirty="0" err="1"/>
              <a:t>trên</a:t>
            </a:r>
            <a:r>
              <a:rPr lang="en-US" altLang="ja-JP" sz="4800" dirty="0"/>
              <a:t> firmware </a:t>
            </a:r>
            <a:r>
              <a:rPr lang="en-US" altLang="ja-JP" sz="4800" dirty="0" err="1"/>
              <a:t>nằm</a:t>
            </a:r>
            <a:r>
              <a:rPr lang="en-US" altLang="ja-JP" sz="4800" dirty="0"/>
              <a:t> </a:t>
            </a:r>
            <a:r>
              <a:rPr lang="vi-VN" altLang="ja-JP" sz="4800" dirty="0" smtClean="0"/>
              <a:t>trên Mainboard.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ja-JP" sz="48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vi-VN" altLang="ja-JP" sz="4800" dirty="0"/>
              <a:t>N</a:t>
            </a:r>
            <a:r>
              <a:rPr lang="en-US" altLang="ja-JP" sz="4800" dirty="0" err="1" smtClean="0"/>
              <a:t>hà</a:t>
            </a:r>
            <a:r>
              <a:rPr lang="en-US" altLang="ja-JP" sz="4800" dirty="0" smtClean="0"/>
              <a:t> </a:t>
            </a:r>
            <a:r>
              <a:rPr lang="en-US" altLang="ja-JP" sz="4800" dirty="0" err="1"/>
              <a:t>sản</a:t>
            </a:r>
            <a:r>
              <a:rPr lang="en-US" altLang="ja-JP" sz="4800" dirty="0"/>
              <a:t> </a:t>
            </a:r>
            <a:r>
              <a:rPr lang="en-US" altLang="ja-JP" sz="4800" dirty="0" err="1"/>
              <a:t>xuất</a:t>
            </a:r>
            <a:r>
              <a:rPr lang="en-US" altLang="ja-JP" sz="4800" dirty="0"/>
              <a:t> </a:t>
            </a:r>
            <a:r>
              <a:rPr lang="en-US" altLang="ja-JP" sz="4800" dirty="0" err="1"/>
              <a:t>khác</a:t>
            </a:r>
            <a:r>
              <a:rPr lang="en-US" altLang="ja-JP" sz="4800" dirty="0"/>
              <a:t> </a:t>
            </a:r>
            <a:r>
              <a:rPr lang="en-US" altLang="ja-JP" sz="4800" dirty="0" err="1"/>
              <a:t>nhau</a:t>
            </a:r>
            <a:r>
              <a:rPr lang="en-US" altLang="ja-JP" sz="4800" dirty="0"/>
              <a:t> </a:t>
            </a:r>
            <a:r>
              <a:rPr lang="en-US" altLang="ja-JP" sz="4800" dirty="0" err="1" smtClean="0"/>
              <a:t>có</a:t>
            </a:r>
            <a:r>
              <a:rPr lang="en-US" altLang="ja-JP" sz="4800" dirty="0" smtClean="0"/>
              <a:t> </a:t>
            </a:r>
            <a:r>
              <a:rPr lang="en-US" altLang="ja-JP" sz="4800" dirty="0" err="1" smtClean="0"/>
              <a:t>mã</a:t>
            </a:r>
            <a:r>
              <a:rPr lang="en-US" altLang="ja-JP" sz="4800" dirty="0" smtClean="0"/>
              <a:t> </a:t>
            </a:r>
            <a:r>
              <a:rPr lang="en-US" altLang="ja-JP" sz="4800" dirty="0"/>
              <a:t>BIOS </a:t>
            </a:r>
            <a:r>
              <a:rPr lang="en-US" altLang="ja-JP" sz="4800" dirty="0" err="1"/>
              <a:t>khác</a:t>
            </a:r>
            <a:r>
              <a:rPr lang="en-US" altLang="ja-JP" sz="4800" dirty="0"/>
              <a:t> </a:t>
            </a:r>
            <a:r>
              <a:rPr lang="en-US" altLang="ja-JP" sz="4800" dirty="0" err="1"/>
              <a:t>nhau</a:t>
            </a:r>
            <a:r>
              <a:rPr lang="en-US" altLang="ja-JP" sz="4800" dirty="0" smtClean="0"/>
              <a:t>.</a:t>
            </a:r>
            <a:endParaRPr lang="vi-VN" altLang="ja-JP" sz="4800" dirty="0" smtClean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ja-JP" sz="48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ja-JP" sz="4800" dirty="0" err="1"/>
              <a:t>Nhiệm</a:t>
            </a:r>
            <a:r>
              <a:rPr lang="en-US" altLang="ja-JP" sz="4800" dirty="0"/>
              <a:t> </a:t>
            </a:r>
            <a:r>
              <a:rPr lang="vi-VN" altLang="ja-JP" sz="4800" dirty="0" smtClean="0"/>
              <a:t>vụ: </a:t>
            </a:r>
            <a:r>
              <a:rPr lang="en-US" altLang="ja-JP" sz="4800" dirty="0" err="1" smtClean="0"/>
              <a:t>kiểm</a:t>
            </a:r>
            <a:r>
              <a:rPr lang="en-US" altLang="ja-JP" sz="4800" dirty="0" smtClean="0"/>
              <a:t> </a:t>
            </a:r>
            <a:r>
              <a:rPr lang="en-US" altLang="ja-JP" sz="4800" dirty="0" err="1" smtClean="0"/>
              <a:t>tra</a:t>
            </a:r>
            <a:r>
              <a:rPr lang="en-US" altLang="ja-JP" sz="4800" dirty="0" smtClean="0"/>
              <a:t> </a:t>
            </a:r>
            <a:r>
              <a:rPr lang="en-US" altLang="ja-JP" sz="4800" dirty="0" err="1"/>
              <a:t>tính</a:t>
            </a:r>
            <a:r>
              <a:rPr lang="en-US" altLang="ja-JP" sz="4800" dirty="0"/>
              <a:t> </a:t>
            </a:r>
            <a:r>
              <a:rPr lang="en-US" altLang="ja-JP" sz="4800" dirty="0" err="1"/>
              <a:t>năng</a:t>
            </a:r>
            <a:r>
              <a:rPr lang="en-US" altLang="ja-JP" sz="4800" dirty="0"/>
              <a:t> </a:t>
            </a:r>
            <a:r>
              <a:rPr lang="en-US" altLang="ja-JP" sz="4800" dirty="0" err="1"/>
              <a:t>cơ</a:t>
            </a:r>
            <a:r>
              <a:rPr lang="en-US" altLang="ja-JP" sz="4800" dirty="0"/>
              <a:t> </a:t>
            </a:r>
            <a:r>
              <a:rPr lang="en-US" altLang="ja-JP" sz="4800" dirty="0" err="1"/>
              <a:t>bản</a:t>
            </a:r>
            <a:r>
              <a:rPr lang="en-US" altLang="ja-JP" sz="4800" dirty="0"/>
              <a:t> </a:t>
            </a:r>
            <a:r>
              <a:rPr lang="en-US" altLang="ja-JP" sz="4800" dirty="0" err="1"/>
              <a:t>của</a:t>
            </a:r>
            <a:r>
              <a:rPr lang="en-US" altLang="ja-JP" sz="4800" dirty="0"/>
              <a:t> </a:t>
            </a:r>
            <a:r>
              <a:rPr lang="en-US" altLang="ja-JP" sz="4800" dirty="0" err="1" smtClean="0"/>
              <a:t>máy</a:t>
            </a:r>
            <a:r>
              <a:rPr lang="vi-VN" altLang="ja-JP" sz="4800" dirty="0" smtClean="0"/>
              <a:t> tính,</a:t>
            </a:r>
            <a:r>
              <a:rPr lang="en-US" altLang="ja-JP" sz="4800" dirty="0" smtClean="0"/>
              <a:t> </a:t>
            </a:r>
            <a:r>
              <a:rPr lang="vi-VN" altLang="ja-JP" sz="4800" dirty="0" err="1" smtClean="0"/>
              <a:t>đ</a:t>
            </a:r>
            <a:r>
              <a:rPr lang="en-US" altLang="ja-JP" sz="4800" dirty="0" err="1" smtClean="0"/>
              <a:t>ánh</a:t>
            </a:r>
            <a:r>
              <a:rPr lang="en-US" altLang="ja-JP" sz="4800" dirty="0" smtClean="0"/>
              <a:t> </a:t>
            </a:r>
            <a:r>
              <a:rPr lang="en-US" altLang="ja-JP" sz="4800" dirty="0" err="1" smtClean="0"/>
              <a:t>thức</a:t>
            </a:r>
            <a:r>
              <a:rPr lang="en-US" altLang="ja-JP" sz="4800" dirty="0" smtClean="0"/>
              <a:t> </a:t>
            </a:r>
            <a:r>
              <a:rPr lang="en-US" altLang="ja-JP" sz="4800" dirty="0" err="1"/>
              <a:t>linh</a:t>
            </a:r>
            <a:r>
              <a:rPr lang="en-US" altLang="ja-JP" sz="4800" dirty="0"/>
              <a:t> </a:t>
            </a:r>
            <a:r>
              <a:rPr lang="vi-VN" altLang="ja-JP" sz="4800" dirty="0" smtClean="0"/>
              <a:t>kiện, </a:t>
            </a:r>
            <a:r>
              <a:rPr lang="en-US" altLang="ja-JP" sz="4800" dirty="0" err="1" smtClean="0"/>
              <a:t>kiểm</a:t>
            </a:r>
            <a:r>
              <a:rPr lang="en-US" altLang="ja-JP" sz="4800" dirty="0" smtClean="0"/>
              <a:t> </a:t>
            </a:r>
            <a:r>
              <a:rPr lang="en-US" altLang="ja-JP" sz="4800" dirty="0" err="1"/>
              <a:t>tra</a:t>
            </a:r>
            <a:r>
              <a:rPr lang="en-US" altLang="ja-JP" sz="4800" dirty="0"/>
              <a:t> </a:t>
            </a:r>
            <a:r>
              <a:rPr lang="en-US" altLang="ja-JP" sz="4800" dirty="0" err="1" smtClean="0"/>
              <a:t>linh</a:t>
            </a:r>
            <a:r>
              <a:rPr lang="en-US" altLang="ja-JP" sz="4800" dirty="0" smtClean="0"/>
              <a:t> </a:t>
            </a:r>
            <a:r>
              <a:rPr lang="en-US" altLang="ja-JP" sz="4800" dirty="0" err="1"/>
              <a:t>kiện</a:t>
            </a:r>
            <a:r>
              <a:rPr lang="en-US" altLang="ja-JP" sz="4800" dirty="0"/>
              <a:t> </a:t>
            </a:r>
            <a:r>
              <a:rPr lang="en-US" altLang="ja-JP" sz="4800" dirty="0" err="1"/>
              <a:t>có</a:t>
            </a:r>
            <a:r>
              <a:rPr lang="en-US" altLang="ja-JP" sz="4800" dirty="0"/>
              <a:t> </a:t>
            </a:r>
            <a:r>
              <a:rPr lang="en-US" altLang="ja-JP" sz="4800" dirty="0" err="1"/>
              <a:t>hoạt</a:t>
            </a:r>
            <a:r>
              <a:rPr lang="en-US" altLang="ja-JP" sz="4800" dirty="0"/>
              <a:t> </a:t>
            </a:r>
            <a:r>
              <a:rPr lang="en-US" altLang="ja-JP" sz="4800" dirty="0" err="1"/>
              <a:t>động</a:t>
            </a:r>
            <a:r>
              <a:rPr lang="en-US" altLang="ja-JP" sz="4800" dirty="0"/>
              <a:t> </a:t>
            </a:r>
            <a:r>
              <a:rPr lang="en-US" altLang="ja-JP" sz="4800" dirty="0" smtClean="0"/>
              <a:t> </a:t>
            </a:r>
            <a:r>
              <a:rPr lang="en-US" altLang="ja-JP" sz="4800" dirty="0" err="1" smtClean="0"/>
              <a:t>không</a:t>
            </a:r>
            <a:r>
              <a:rPr lang="vi-VN" altLang="ja-JP" sz="4800" dirty="0"/>
              <a:t> </a:t>
            </a:r>
            <a:r>
              <a:rPr lang="vi-VN" altLang="ja-JP" sz="4800" dirty="0" smtClean="0"/>
              <a:t>rồi chuyển kiểm soát cho HDH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vi-VN" altLang="ja-JP" sz="48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vi-VN" altLang="ja-JP" sz="4800" dirty="0" smtClean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ja-JP" sz="4800" dirty="0"/>
          </a:p>
        </p:txBody>
      </p:sp>
      <p:sp>
        <p:nvSpPr>
          <p:cNvPr id="12" name="Sun 11"/>
          <p:cNvSpPr/>
          <p:nvPr/>
        </p:nvSpPr>
        <p:spPr>
          <a:xfrm>
            <a:off x="1475494" y="1957699"/>
            <a:ext cx="766807" cy="713983"/>
          </a:xfrm>
          <a:prstGeom prst="sun">
            <a:avLst/>
          </a:prstGeom>
          <a:solidFill>
            <a:schemeClr val="accent6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3" name="Moon 12"/>
          <p:cNvSpPr/>
          <p:nvPr/>
        </p:nvSpPr>
        <p:spPr>
          <a:xfrm>
            <a:off x="1655520" y="3501422"/>
            <a:ext cx="397012" cy="584160"/>
          </a:xfrm>
          <a:prstGeom prst="moon">
            <a:avLst/>
          </a:prstGeom>
          <a:solidFill>
            <a:srgbClr val="FFFF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4" name="Lightning Bolt 13"/>
          <p:cNvSpPr/>
          <p:nvPr/>
        </p:nvSpPr>
        <p:spPr>
          <a:xfrm>
            <a:off x="1474309" y="5573551"/>
            <a:ext cx="578223" cy="524436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5" name="Cloud 14"/>
          <p:cNvSpPr/>
          <p:nvPr/>
        </p:nvSpPr>
        <p:spPr>
          <a:xfrm>
            <a:off x="1474309" y="7088415"/>
            <a:ext cx="605118" cy="497541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5935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vi-VN" altLang="ja-JP" sz="6000" dirty="0" smtClean="0">
                <a:solidFill>
                  <a:schemeClr val="accent5">
                    <a:lumMod val="50000"/>
                  </a:schemeClr>
                </a:solidFill>
              </a:rPr>
              <a:t>II. POST </a:t>
            </a:r>
          </a:p>
          <a:p>
            <a:pPr marL="0" indent="0">
              <a:buNone/>
            </a:pPr>
            <a:r>
              <a:rPr kumimoji="1" lang="vi-VN" altLang="ja-JP" sz="6000" dirty="0" smtClean="0">
                <a:solidFill>
                  <a:schemeClr val="accent5">
                    <a:lumMod val="50000"/>
                  </a:schemeClr>
                </a:solidFill>
              </a:rPr>
              <a:t>(Power-on-self-test)</a:t>
            </a:r>
            <a:endParaRPr kumimoji="1" lang="ja-JP" alt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8"/>
          </p:nvPr>
        </p:nvSpPr>
        <p:spPr>
          <a:xfrm>
            <a:off x="9588843" y="1613647"/>
            <a:ext cx="7665487" cy="8955741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Ch</a:t>
            </a:r>
            <a:r>
              <a:rPr lang="vi-VN" altLang="ja-JP" sz="4400" dirty="0" smtClean="0">
                <a:solidFill>
                  <a:schemeClr val="tx1">
                    <a:lumMod val="50000"/>
                  </a:schemeClr>
                </a:solidFill>
              </a:rPr>
              <a:t>ư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ơng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trình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kiểm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tra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lưu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trữ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trong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ROM </a:t>
            </a:r>
            <a:r>
              <a:rPr lang="vi-VN" altLang="ja-JP" sz="4400" dirty="0" smtClean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một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bộ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phận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c</a:t>
            </a:r>
            <a:r>
              <a:rPr lang="vi-VN" altLang="ja-JP" sz="4400" dirty="0" smtClean="0">
                <a:solidFill>
                  <a:schemeClr val="tx1">
                    <a:lumMod val="50000"/>
                  </a:schemeClr>
                </a:solidFill>
              </a:rPr>
              <a:t>ơ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bản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của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BIOS. 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vi-VN" altLang="ja-JP" sz="4400" dirty="0" smtClean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hử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nghiệm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xem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các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bộ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phận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có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đ</a:t>
            </a:r>
            <a:r>
              <a:rPr lang="vi-VN" altLang="ja-JP" sz="4400" dirty="0" smtClean="0">
                <a:solidFill>
                  <a:schemeClr val="tx1">
                    <a:lumMod val="50000"/>
                  </a:schemeClr>
                </a:solidFill>
              </a:rPr>
              <a:t>ư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ợc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kết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nối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đúng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cách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không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vi-VN" altLang="ja-JP" sz="4400" dirty="0" smtClean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ín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hiệu</a:t>
            </a:r>
            <a:r>
              <a:rPr lang="vi-VN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thông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báo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qua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âm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altLang="ja-JP" sz="4400" dirty="0" smtClean="0">
                <a:solidFill>
                  <a:schemeClr val="tx1">
                    <a:lumMod val="50000"/>
                  </a:schemeClr>
                </a:solidFill>
              </a:rPr>
              <a:t>thanh/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hình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ảnh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Mỗi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nhà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cung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cấp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phần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mềm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có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các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tổ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hợp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phím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khác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nhau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altLang="ja-JP" sz="4400" dirty="0" smtClean="0">
                <a:solidFill>
                  <a:schemeClr val="tx1">
                    <a:lumMod val="50000"/>
                  </a:schemeClr>
                </a:solidFill>
              </a:rPr>
              <a:t>(t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h</a:t>
            </a:r>
            <a:r>
              <a:rPr lang="vi-VN" altLang="ja-JP" sz="4400" dirty="0" smtClean="0">
                <a:solidFill>
                  <a:schemeClr val="tx1">
                    <a:lumMod val="50000"/>
                  </a:schemeClr>
                </a:solidFill>
              </a:rPr>
              <a:t>ư</a:t>
            </a:r>
            <a:r>
              <a:rPr lang="en-US" altLang="ja-JP" sz="4400" dirty="0" err="1" smtClean="0">
                <a:solidFill>
                  <a:schemeClr val="tx1">
                    <a:lumMod val="50000"/>
                  </a:schemeClr>
                </a:solidFill>
              </a:rPr>
              <a:t>ờng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altLang="ja-JP" sz="4400" dirty="0" smtClean="0">
                <a:solidFill>
                  <a:schemeClr val="tx1">
                    <a:lumMod val="50000"/>
                  </a:schemeClr>
                </a:solidFill>
              </a:rPr>
              <a:t>là </a:t>
            </a:r>
            <a:r>
              <a:rPr lang="en-US" altLang="ja-JP" sz="4400" dirty="0" smtClean="0">
                <a:solidFill>
                  <a:schemeClr val="tx1">
                    <a:lumMod val="50000"/>
                  </a:schemeClr>
                </a:solidFill>
              </a:rPr>
              <a:t>f2, f10, delete,…)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altLang="ja-JP" sz="3600" dirty="0"/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kumimoji="1" lang="vi-VN" altLang="ja-JP" sz="36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1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68">
        <p14:flip dir="r"/>
      </p:transition>
    </mc:Choice>
    <mc:Fallback xmlns="">
      <p:transition spd="slow" advTm="366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8000" dirty="0" smtClean="0">
                <a:solidFill>
                  <a:schemeClr val="tx1">
                    <a:lumMod val="50000"/>
                  </a:schemeClr>
                </a:solidFill>
              </a:rPr>
              <a:t>POST</a:t>
            </a:r>
            <a:endParaRPr lang="en-US" sz="8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370965" y="1385047"/>
            <a:ext cx="13643811" cy="7853082"/>
          </a:xfrm>
        </p:spPr>
        <p:txBody>
          <a:bodyPr>
            <a:normAutofit/>
          </a:bodyPr>
          <a:lstStyle/>
          <a:p>
            <a:r>
              <a:rPr lang="vi-VN" sz="5400" dirty="0" smtClean="0"/>
              <a:t>-</a:t>
            </a:r>
            <a:r>
              <a:rPr lang="vi-VN" sz="5400" dirty="0" smtClean="0">
                <a:solidFill>
                  <a:schemeClr val="tx1">
                    <a:lumMod val="50000"/>
                  </a:schemeClr>
                </a:solidFill>
              </a:rPr>
              <a:t>CPU				-KEYBOARD</a:t>
            </a:r>
          </a:p>
          <a:p>
            <a:r>
              <a:rPr lang="vi-VN" sz="5400" dirty="0" smtClean="0">
                <a:solidFill>
                  <a:schemeClr val="tx1">
                    <a:lumMod val="50000"/>
                  </a:schemeClr>
                </a:solidFill>
              </a:rPr>
              <a:t>-RAM				-MOUSE</a:t>
            </a:r>
          </a:p>
          <a:p>
            <a:r>
              <a:rPr lang="vi-VN" sz="5400" dirty="0" smtClean="0">
                <a:solidFill>
                  <a:schemeClr val="tx1">
                    <a:lumMod val="50000"/>
                  </a:schemeClr>
                </a:solidFill>
              </a:rPr>
              <a:t>-VIDEO CARD		-BOOT ORDER</a:t>
            </a:r>
          </a:p>
          <a:p>
            <a:r>
              <a:rPr lang="vi-VN" sz="5400" dirty="0" smtClean="0">
                <a:solidFill>
                  <a:schemeClr val="tx1">
                    <a:lumMod val="50000"/>
                  </a:schemeClr>
                </a:solidFill>
              </a:rPr>
              <a:t>-PRINTER	</a:t>
            </a:r>
            <a:r>
              <a:rPr lang="vi-VN" sz="5400" dirty="0" smtClean="0"/>
              <a:t>		-......</a:t>
            </a:r>
          </a:p>
          <a:p>
            <a:endParaRPr lang="vi-VN" sz="5400" dirty="0" smtClean="0"/>
          </a:p>
        </p:txBody>
      </p:sp>
      <p:sp>
        <p:nvSpPr>
          <p:cNvPr id="8" name="Flowchart: Connector 7"/>
          <p:cNvSpPr/>
          <p:nvPr/>
        </p:nvSpPr>
        <p:spPr>
          <a:xfrm>
            <a:off x="9735670" y="2689412"/>
            <a:ext cx="457200" cy="45720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Flowchart: Connector 8"/>
          <p:cNvSpPr/>
          <p:nvPr/>
        </p:nvSpPr>
        <p:spPr>
          <a:xfrm>
            <a:off x="2913764" y="3833055"/>
            <a:ext cx="457200" cy="4572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922963" y="6336769"/>
            <a:ext cx="457200" cy="4572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913764" y="5098359"/>
            <a:ext cx="457200" cy="4572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2922963" y="2665087"/>
            <a:ext cx="457200" cy="4572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9735670" y="5204656"/>
            <a:ext cx="457200" cy="45720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9735670" y="6469960"/>
            <a:ext cx="457200" cy="45720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9735670" y="3988341"/>
            <a:ext cx="457200" cy="45720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41662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vi-VN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III. TÌM THIẾT BỊ KHỞI ĐỘNG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8"/>
          </p:nvPr>
        </p:nvSpPr>
        <p:spPr>
          <a:xfrm>
            <a:off x="9157447" y="1250576"/>
            <a:ext cx="8096883" cy="9238130"/>
          </a:xfrm>
        </p:spPr>
        <p:txBody>
          <a:bodyPr>
            <a:normAutofit/>
          </a:bodyPr>
          <a:lstStyle/>
          <a:p>
            <a:r>
              <a:rPr kumimoji="1" lang="vi-VN" altLang="ja-JP" sz="4000" dirty="0" smtClean="0"/>
              <a:t>Là thiết bị nhận lệnh (thường từ BIOS) </a:t>
            </a:r>
          </a:p>
          <a:p>
            <a:r>
              <a:rPr kumimoji="1" lang="vi-VN" altLang="ja-JP" sz="4000" dirty="0" smtClean="0"/>
              <a:t>Thường là các đĩa khởi động, ổ khởi động, chip khởi động.</a:t>
            </a:r>
            <a:endParaRPr kumimoji="1" lang="vi-VN" altLang="ja-JP" sz="4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kumimoji="1" lang="vi-VN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80532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84">
        <p14:flip dir="r"/>
      </p:transition>
    </mc:Choice>
    <mc:Fallback xmlns="">
      <p:transition spd="slow" advTm="368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vi-VN" altLang="ja-JP" dirty="0" smtClean="0">
                <a:solidFill>
                  <a:srgbClr val="002060"/>
                </a:solidFill>
              </a:rPr>
              <a:t>IV. </a:t>
            </a:r>
            <a:r>
              <a:rPr kumimoji="1" lang="vi-VN" altLang="ja-JP" dirty="0" smtClean="0">
                <a:solidFill>
                  <a:srgbClr val="002060"/>
                </a:solidFill>
              </a:rPr>
              <a:t>TẢI HỆ ĐIỀU HÀNH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8"/>
          </p:nvPr>
        </p:nvSpPr>
        <p:spPr>
          <a:xfrm>
            <a:off x="9265023" y="753035"/>
            <a:ext cx="9238129" cy="9532378"/>
          </a:xfrm>
        </p:spPr>
        <p:txBody>
          <a:bodyPr/>
          <a:lstStyle/>
          <a:p>
            <a:pPr marL="685800" lvl="0" indent="-6858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1" lang="vi-VN" altLang="ja-JP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BIOS cho nạp bản lưu cấu hình máy trong RAM CMOS</a:t>
            </a:r>
          </a:p>
          <a:p>
            <a:pPr marL="685800" lvl="0" indent="-6858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1" lang="vi-VN" altLang="ja-JP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Kiểm tra các cổng và ổ đĩa trong CMOS</a:t>
            </a:r>
          </a:p>
          <a:p>
            <a:pPr marL="685800" lvl="0" indent="-6858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1" lang="vi-VN" altLang="ja-JP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Khởi động ổ cứng và nạp HĐH từ ổ cứng lên RAM</a:t>
            </a:r>
          </a:p>
          <a:p>
            <a:pPr marL="685800" lvl="0" indent="-6858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1" lang="vi-VN" altLang="ja-JP" sz="4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0129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376">
        <p14:flip dir="r"/>
      </p:transition>
    </mc:Choice>
    <mc:Fallback xmlns="">
      <p:transition spd="slow" advTm="33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turus - Conten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Content - No Header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Free Layou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lored Background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rcturus - Content - Right 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8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5606</TotalTime>
  <Words>349</Words>
  <Application>Microsoft Office PowerPoint</Application>
  <PresentationFormat>Custom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Spica Neue P</vt:lpstr>
      <vt:lpstr>Spica Neue P Light</vt:lpstr>
      <vt:lpstr>Ubuntu</vt:lpstr>
      <vt:lpstr>Ubuntu Bold</vt:lpstr>
      <vt:lpstr>Ubuntu Medium</vt:lpstr>
      <vt:lpstr>Wingdings</vt:lpstr>
      <vt:lpstr>Arcturus - Content</vt:lpstr>
      <vt:lpstr>Arcturus - Content - No Header</vt:lpstr>
      <vt:lpstr>Arcturus - Free Layout</vt:lpstr>
      <vt:lpstr>Arcturus - Colored Background</vt:lpstr>
      <vt:lpstr>Arcturus - Content - Right Title</vt:lpstr>
      <vt:lpstr>1_Office Theme</vt:lpstr>
      <vt:lpstr>Office Theme</vt:lpstr>
      <vt:lpstr>BOOT PROCESS</vt:lpstr>
      <vt:lpstr>TẠI SAO PHẢI HIỂU VỀ BOOT PROCESS?</vt:lpstr>
      <vt:lpstr>BOOT PROCESS</vt:lpstr>
      <vt:lpstr>PowerPoint Presentation</vt:lpstr>
      <vt:lpstr>BIOS </vt:lpstr>
      <vt:lpstr>PowerPoint Presentation</vt:lpstr>
      <vt:lpstr>POST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Thùy Trịnh</cp:lastModifiedBy>
  <cp:revision>378</cp:revision>
  <dcterms:created xsi:type="dcterms:W3CDTF">2015-08-02T15:43:04Z</dcterms:created>
  <dcterms:modified xsi:type="dcterms:W3CDTF">2019-09-30T18:07:40Z</dcterms:modified>
</cp:coreProperties>
</file>